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10"/>
  </p:notesMasterIdLst>
  <p:sldIdLst>
    <p:sldId id="256" r:id="rId2"/>
    <p:sldId id="257" r:id="rId3"/>
    <p:sldId id="312" r:id="rId4"/>
    <p:sldId id="299" r:id="rId5"/>
    <p:sldId id="318" r:id="rId6"/>
    <p:sldId id="322" r:id="rId7"/>
    <p:sldId id="321" r:id="rId8"/>
    <p:sldId id="310" r:id="rId9"/>
  </p:sldIdLst>
  <p:sldSz cx="9144000" cy="6858000" type="screen4x3"/>
  <p:notesSz cx="7010400" cy="9296400"/>
  <p:defaultTextStyle>
    <a:defPPr>
      <a:defRPr lang="en-US"/>
    </a:defPPr>
    <a:lvl1pPr algn="l" rtl="0" fontAlgn="base">
      <a:spcBef>
        <a:spcPct val="20000"/>
      </a:spcBef>
      <a:spcAft>
        <a:spcPct val="0"/>
      </a:spcAft>
      <a:buClr>
        <a:schemeClr val="accent2"/>
      </a:buClr>
      <a:buSzPct val="80000"/>
      <a:buFont typeface="Wingdings" pitchFamily="2" charset="2"/>
      <a:buChar char="¨"/>
      <a:defRPr sz="2800" kern="1200">
        <a:solidFill>
          <a:schemeClr val="tx1"/>
        </a:solidFill>
        <a:latin typeface="Arial" charset="0"/>
        <a:ea typeface="+mn-ea"/>
        <a:cs typeface="Arial" charset="0"/>
      </a:defRPr>
    </a:lvl1pPr>
    <a:lvl2pPr marL="457200" algn="l" rtl="0" fontAlgn="base">
      <a:spcBef>
        <a:spcPct val="20000"/>
      </a:spcBef>
      <a:spcAft>
        <a:spcPct val="0"/>
      </a:spcAft>
      <a:buClr>
        <a:schemeClr val="accent2"/>
      </a:buClr>
      <a:buSzPct val="80000"/>
      <a:buFont typeface="Wingdings" pitchFamily="2" charset="2"/>
      <a:buChar char="¨"/>
      <a:defRPr sz="2800" kern="1200">
        <a:solidFill>
          <a:schemeClr val="tx1"/>
        </a:solidFill>
        <a:latin typeface="Arial" charset="0"/>
        <a:ea typeface="+mn-ea"/>
        <a:cs typeface="Arial" charset="0"/>
      </a:defRPr>
    </a:lvl2pPr>
    <a:lvl3pPr marL="914400" algn="l" rtl="0" fontAlgn="base">
      <a:spcBef>
        <a:spcPct val="20000"/>
      </a:spcBef>
      <a:spcAft>
        <a:spcPct val="0"/>
      </a:spcAft>
      <a:buClr>
        <a:schemeClr val="accent2"/>
      </a:buClr>
      <a:buSzPct val="80000"/>
      <a:buFont typeface="Wingdings" pitchFamily="2" charset="2"/>
      <a:buChar char="¨"/>
      <a:defRPr sz="2800" kern="1200">
        <a:solidFill>
          <a:schemeClr val="tx1"/>
        </a:solidFill>
        <a:latin typeface="Arial" charset="0"/>
        <a:ea typeface="+mn-ea"/>
        <a:cs typeface="Arial" charset="0"/>
      </a:defRPr>
    </a:lvl3pPr>
    <a:lvl4pPr marL="1371600" algn="l" rtl="0" fontAlgn="base">
      <a:spcBef>
        <a:spcPct val="20000"/>
      </a:spcBef>
      <a:spcAft>
        <a:spcPct val="0"/>
      </a:spcAft>
      <a:buClr>
        <a:schemeClr val="accent2"/>
      </a:buClr>
      <a:buSzPct val="80000"/>
      <a:buFont typeface="Wingdings" pitchFamily="2" charset="2"/>
      <a:buChar char="¨"/>
      <a:defRPr sz="2800" kern="1200">
        <a:solidFill>
          <a:schemeClr val="tx1"/>
        </a:solidFill>
        <a:latin typeface="Arial" charset="0"/>
        <a:ea typeface="+mn-ea"/>
        <a:cs typeface="Arial" charset="0"/>
      </a:defRPr>
    </a:lvl4pPr>
    <a:lvl5pPr marL="1828800" algn="l" rtl="0" fontAlgn="base">
      <a:spcBef>
        <a:spcPct val="20000"/>
      </a:spcBef>
      <a:spcAft>
        <a:spcPct val="0"/>
      </a:spcAft>
      <a:buClr>
        <a:schemeClr val="accent2"/>
      </a:buClr>
      <a:buSzPct val="80000"/>
      <a:buFont typeface="Wingdings" pitchFamily="2" charset="2"/>
      <a:buChar char="¨"/>
      <a:defRPr sz="2800" kern="1200">
        <a:solidFill>
          <a:schemeClr val="tx1"/>
        </a:solidFill>
        <a:latin typeface="Arial" charset="0"/>
        <a:ea typeface="+mn-ea"/>
        <a:cs typeface="Arial" charset="0"/>
      </a:defRPr>
    </a:lvl5pPr>
    <a:lvl6pPr marL="2286000" algn="l" defTabSz="914400" rtl="0" eaLnBrk="1" latinLnBrk="0" hangingPunct="1">
      <a:defRPr sz="2800" kern="1200">
        <a:solidFill>
          <a:schemeClr val="tx1"/>
        </a:solidFill>
        <a:latin typeface="Arial" charset="0"/>
        <a:ea typeface="+mn-ea"/>
        <a:cs typeface="Arial" charset="0"/>
      </a:defRPr>
    </a:lvl6pPr>
    <a:lvl7pPr marL="2743200" algn="l" defTabSz="914400" rtl="0" eaLnBrk="1" latinLnBrk="0" hangingPunct="1">
      <a:defRPr sz="2800" kern="1200">
        <a:solidFill>
          <a:schemeClr val="tx1"/>
        </a:solidFill>
        <a:latin typeface="Arial" charset="0"/>
        <a:ea typeface="+mn-ea"/>
        <a:cs typeface="Arial" charset="0"/>
      </a:defRPr>
    </a:lvl7pPr>
    <a:lvl8pPr marL="3200400" algn="l" defTabSz="914400" rtl="0" eaLnBrk="1" latinLnBrk="0" hangingPunct="1">
      <a:defRPr sz="2800" kern="1200">
        <a:solidFill>
          <a:schemeClr val="tx1"/>
        </a:solidFill>
        <a:latin typeface="Arial" charset="0"/>
        <a:ea typeface="+mn-ea"/>
        <a:cs typeface="Arial" charset="0"/>
      </a:defRPr>
    </a:lvl8pPr>
    <a:lvl9pPr marL="3657600" algn="l" defTabSz="914400" rtl="0" eaLnBrk="1" latinLnBrk="0" hangingPunct="1">
      <a:defRPr sz="28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826" autoAdjust="0"/>
    <p:restoredTop sz="94683" autoAdjust="0"/>
  </p:normalViewPr>
  <p:slideViewPr>
    <p:cSldViewPr>
      <p:cViewPr varScale="1">
        <p:scale>
          <a:sx n="61" d="100"/>
          <a:sy n="61" d="100"/>
        </p:scale>
        <p:origin x="462"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303814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5" tIns="46703" rIns="93405" bIns="46703" numCol="1" anchor="t" anchorCtr="0" compatLnSpc="1">
            <a:prstTxWarp prst="textNoShape">
              <a:avLst/>
            </a:prstTxWarp>
          </a:bodyPr>
          <a:lstStyle>
            <a:lvl1pPr defTabSz="934947">
              <a:spcBef>
                <a:spcPct val="0"/>
              </a:spcBef>
              <a:buClrTx/>
              <a:buSzTx/>
              <a:buFontTx/>
              <a:buNone/>
              <a:defRPr sz="1300"/>
            </a:lvl1pPr>
          </a:lstStyle>
          <a:p>
            <a:pPr>
              <a:defRPr/>
            </a:pPr>
            <a:endParaRPr lang="en-US" dirty="0"/>
          </a:p>
        </p:txBody>
      </p:sp>
      <p:sp>
        <p:nvSpPr>
          <p:cNvPr id="74755" name="Rectangle 3"/>
          <p:cNvSpPr>
            <a:spLocks noGrp="1" noChangeArrowheads="1"/>
          </p:cNvSpPr>
          <p:nvPr>
            <p:ph type="dt" idx="1"/>
          </p:nvPr>
        </p:nvSpPr>
        <p:spPr bwMode="auto">
          <a:xfrm>
            <a:off x="3970734" y="0"/>
            <a:ext cx="303814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5" tIns="46703" rIns="93405" bIns="46703" numCol="1" anchor="t" anchorCtr="0" compatLnSpc="1">
            <a:prstTxWarp prst="textNoShape">
              <a:avLst/>
            </a:prstTxWarp>
          </a:bodyPr>
          <a:lstStyle>
            <a:lvl1pPr algn="r" defTabSz="934947">
              <a:spcBef>
                <a:spcPct val="0"/>
              </a:spcBef>
              <a:buClrTx/>
              <a:buSzTx/>
              <a:buFontTx/>
              <a:buNone/>
              <a:defRPr sz="1300"/>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700088"/>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4757" name="Rectangle 5"/>
          <p:cNvSpPr>
            <a:spLocks noGrp="1" noChangeArrowheads="1"/>
          </p:cNvSpPr>
          <p:nvPr>
            <p:ph type="body" sz="quarter" idx="3"/>
          </p:nvPr>
        </p:nvSpPr>
        <p:spPr bwMode="auto">
          <a:xfrm>
            <a:off x="701345" y="4416098"/>
            <a:ext cx="5607711" cy="41809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5" tIns="46703" rIns="93405" bIns="4670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0" y="8832195"/>
            <a:ext cx="303814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5" tIns="46703" rIns="93405" bIns="46703" numCol="1" anchor="b" anchorCtr="0" compatLnSpc="1">
            <a:prstTxWarp prst="textNoShape">
              <a:avLst/>
            </a:prstTxWarp>
          </a:bodyPr>
          <a:lstStyle>
            <a:lvl1pPr defTabSz="934947">
              <a:spcBef>
                <a:spcPct val="0"/>
              </a:spcBef>
              <a:buClrTx/>
              <a:buSzTx/>
              <a:buFontTx/>
              <a:buNone/>
              <a:defRPr sz="1300"/>
            </a:lvl1pPr>
          </a:lstStyle>
          <a:p>
            <a:pPr>
              <a:defRPr/>
            </a:pPr>
            <a:endParaRPr lang="en-US" dirty="0"/>
          </a:p>
        </p:txBody>
      </p:sp>
      <p:sp>
        <p:nvSpPr>
          <p:cNvPr id="74759" name="Rectangle 7"/>
          <p:cNvSpPr>
            <a:spLocks noGrp="1" noChangeArrowheads="1"/>
          </p:cNvSpPr>
          <p:nvPr>
            <p:ph type="sldNum" sz="quarter" idx="5"/>
          </p:nvPr>
        </p:nvSpPr>
        <p:spPr bwMode="auto">
          <a:xfrm>
            <a:off x="3970734" y="8832195"/>
            <a:ext cx="3038145" cy="462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5" tIns="46703" rIns="93405" bIns="46703" numCol="1" anchor="b" anchorCtr="0" compatLnSpc="1">
            <a:prstTxWarp prst="textNoShape">
              <a:avLst/>
            </a:prstTxWarp>
          </a:bodyPr>
          <a:lstStyle>
            <a:lvl1pPr algn="r" defTabSz="934947">
              <a:spcBef>
                <a:spcPct val="0"/>
              </a:spcBef>
              <a:buClrTx/>
              <a:buSzTx/>
              <a:buFontTx/>
              <a:buNone/>
              <a:defRPr sz="1300"/>
            </a:lvl1pPr>
          </a:lstStyle>
          <a:p>
            <a:pPr>
              <a:defRPr/>
            </a:pPr>
            <a:fld id="{F528A618-3F90-452F-A265-63880F76DBBA}" type="slidenum">
              <a:rPr lang="en-US"/>
              <a:pPr>
                <a:defRPr/>
              </a:pPr>
              <a:t>‹#›</a:t>
            </a:fld>
            <a:endParaRPr lang="en-US" dirty="0"/>
          </a:p>
        </p:txBody>
      </p:sp>
    </p:spTree>
    <p:extLst>
      <p:ext uri="{BB962C8B-B14F-4D97-AF65-F5344CB8AC3E}">
        <p14:creationId xmlns:p14="http://schemas.microsoft.com/office/powerpoint/2010/main" val="13036800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defTabSz="934947" eaLnBrk="0" hangingPunct="0">
              <a:spcBef>
                <a:spcPct val="30000"/>
              </a:spcBef>
              <a:defRPr sz="1200">
                <a:solidFill>
                  <a:schemeClr val="tx1"/>
                </a:solidFill>
                <a:latin typeface="Arial" charset="0"/>
                <a:cs typeface="Arial" charset="0"/>
              </a:defRPr>
            </a:lvl1pPr>
            <a:lvl2pPr marL="716130" indent="-275434" defTabSz="934947" eaLnBrk="0" hangingPunct="0">
              <a:spcBef>
                <a:spcPct val="30000"/>
              </a:spcBef>
              <a:defRPr sz="1200">
                <a:solidFill>
                  <a:schemeClr val="tx1"/>
                </a:solidFill>
                <a:latin typeface="Arial" charset="0"/>
                <a:cs typeface="Arial" charset="0"/>
              </a:defRPr>
            </a:lvl2pPr>
            <a:lvl3pPr marL="1101738" indent="-220348" defTabSz="934947" eaLnBrk="0" hangingPunct="0">
              <a:spcBef>
                <a:spcPct val="30000"/>
              </a:spcBef>
              <a:defRPr sz="1200">
                <a:solidFill>
                  <a:schemeClr val="tx1"/>
                </a:solidFill>
                <a:latin typeface="Arial" charset="0"/>
                <a:cs typeface="Arial" charset="0"/>
              </a:defRPr>
            </a:lvl3pPr>
            <a:lvl4pPr marL="1542433" indent="-220348" defTabSz="934947" eaLnBrk="0" hangingPunct="0">
              <a:spcBef>
                <a:spcPct val="30000"/>
              </a:spcBef>
              <a:defRPr sz="1200">
                <a:solidFill>
                  <a:schemeClr val="tx1"/>
                </a:solidFill>
                <a:latin typeface="Arial" charset="0"/>
                <a:cs typeface="Arial" charset="0"/>
              </a:defRPr>
            </a:lvl4pPr>
            <a:lvl5pPr marL="1983128" indent="-220348" defTabSz="934947" eaLnBrk="0" hangingPunct="0">
              <a:spcBef>
                <a:spcPct val="30000"/>
              </a:spcBef>
              <a:defRPr sz="1200">
                <a:solidFill>
                  <a:schemeClr val="tx1"/>
                </a:solidFill>
                <a:latin typeface="Arial" charset="0"/>
                <a:cs typeface="Arial" charset="0"/>
              </a:defRPr>
            </a:lvl5pPr>
            <a:lvl6pPr marL="2423823" indent="-220348" defTabSz="934947" eaLnBrk="0" fontAlgn="base" hangingPunct="0">
              <a:spcBef>
                <a:spcPct val="30000"/>
              </a:spcBef>
              <a:spcAft>
                <a:spcPct val="0"/>
              </a:spcAft>
              <a:defRPr sz="1200">
                <a:solidFill>
                  <a:schemeClr val="tx1"/>
                </a:solidFill>
                <a:latin typeface="Arial" charset="0"/>
                <a:cs typeface="Arial" charset="0"/>
              </a:defRPr>
            </a:lvl6pPr>
            <a:lvl7pPr marL="2864518" indent="-220348" defTabSz="934947" eaLnBrk="0" fontAlgn="base" hangingPunct="0">
              <a:spcBef>
                <a:spcPct val="30000"/>
              </a:spcBef>
              <a:spcAft>
                <a:spcPct val="0"/>
              </a:spcAft>
              <a:defRPr sz="1200">
                <a:solidFill>
                  <a:schemeClr val="tx1"/>
                </a:solidFill>
                <a:latin typeface="Arial" charset="0"/>
                <a:cs typeface="Arial" charset="0"/>
              </a:defRPr>
            </a:lvl7pPr>
            <a:lvl8pPr marL="3305213" indent="-220348" defTabSz="934947" eaLnBrk="0" fontAlgn="base" hangingPunct="0">
              <a:spcBef>
                <a:spcPct val="30000"/>
              </a:spcBef>
              <a:spcAft>
                <a:spcPct val="0"/>
              </a:spcAft>
              <a:defRPr sz="1200">
                <a:solidFill>
                  <a:schemeClr val="tx1"/>
                </a:solidFill>
                <a:latin typeface="Arial" charset="0"/>
                <a:cs typeface="Arial" charset="0"/>
              </a:defRPr>
            </a:lvl8pPr>
            <a:lvl9pPr marL="3745908" indent="-220348" defTabSz="934947"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F22A5732-ABC4-4D51-A3FB-77AE4ADC3A34}" type="slidenum">
              <a:rPr lang="en-US" altLang="en-US" sz="1300"/>
              <a:pPr eaLnBrk="1" hangingPunct="1">
                <a:spcBef>
                  <a:spcPct val="0"/>
                </a:spcBef>
              </a:pPr>
              <a:t>1</a:t>
            </a:fld>
            <a:endParaRPr lang="en-US" altLang="en-US" sz="1300" dirty="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buFontTx/>
              <a:buChar char="•"/>
            </a:pPr>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defTabSz="934947" eaLnBrk="0" hangingPunct="0">
              <a:spcBef>
                <a:spcPct val="30000"/>
              </a:spcBef>
              <a:defRPr sz="1200">
                <a:solidFill>
                  <a:schemeClr val="tx1"/>
                </a:solidFill>
                <a:latin typeface="Arial" charset="0"/>
                <a:cs typeface="Arial" charset="0"/>
              </a:defRPr>
            </a:lvl1pPr>
            <a:lvl2pPr marL="716130" indent="-275434" defTabSz="934947" eaLnBrk="0" hangingPunct="0">
              <a:spcBef>
                <a:spcPct val="30000"/>
              </a:spcBef>
              <a:defRPr sz="1200">
                <a:solidFill>
                  <a:schemeClr val="tx1"/>
                </a:solidFill>
                <a:latin typeface="Arial" charset="0"/>
                <a:cs typeface="Arial" charset="0"/>
              </a:defRPr>
            </a:lvl2pPr>
            <a:lvl3pPr marL="1101738" indent="-220348" defTabSz="934947" eaLnBrk="0" hangingPunct="0">
              <a:spcBef>
                <a:spcPct val="30000"/>
              </a:spcBef>
              <a:defRPr sz="1200">
                <a:solidFill>
                  <a:schemeClr val="tx1"/>
                </a:solidFill>
                <a:latin typeface="Arial" charset="0"/>
                <a:cs typeface="Arial" charset="0"/>
              </a:defRPr>
            </a:lvl3pPr>
            <a:lvl4pPr marL="1542433" indent="-220348" defTabSz="934947" eaLnBrk="0" hangingPunct="0">
              <a:spcBef>
                <a:spcPct val="30000"/>
              </a:spcBef>
              <a:defRPr sz="1200">
                <a:solidFill>
                  <a:schemeClr val="tx1"/>
                </a:solidFill>
                <a:latin typeface="Arial" charset="0"/>
                <a:cs typeface="Arial" charset="0"/>
              </a:defRPr>
            </a:lvl4pPr>
            <a:lvl5pPr marL="1983128" indent="-220348" defTabSz="934947" eaLnBrk="0" hangingPunct="0">
              <a:spcBef>
                <a:spcPct val="30000"/>
              </a:spcBef>
              <a:defRPr sz="1200">
                <a:solidFill>
                  <a:schemeClr val="tx1"/>
                </a:solidFill>
                <a:latin typeface="Arial" charset="0"/>
                <a:cs typeface="Arial" charset="0"/>
              </a:defRPr>
            </a:lvl5pPr>
            <a:lvl6pPr marL="2423823" indent="-220348" defTabSz="934947" eaLnBrk="0" fontAlgn="base" hangingPunct="0">
              <a:spcBef>
                <a:spcPct val="30000"/>
              </a:spcBef>
              <a:spcAft>
                <a:spcPct val="0"/>
              </a:spcAft>
              <a:defRPr sz="1200">
                <a:solidFill>
                  <a:schemeClr val="tx1"/>
                </a:solidFill>
                <a:latin typeface="Arial" charset="0"/>
                <a:cs typeface="Arial" charset="0"/>
              </a:defRPr>
            </a:lvl6pPr>
            <a:lvl7pPr marL="2864518" indent="-220348" defTabSz="934947" eaLnBrk="0" fontAlgn="base" hangingPunct="0">
              <a:spcBef>
                <a:spcPct val="30000"/>
              </a:spcBef>
              <a:spcAft>
                <a:spcPct val="0"/>
              </a:spcAft>
              <a:defRPr sz="1200">
                <a:solidFill>
                  <a:schemeClr val="tx1"/>
                </a:solidFill>
                <a:latin typeface="Arial" charset="0"/>
                <a:cs typeface="Arial" charset="0"/>
              </a:defRPr>
            </a:lvl7pPr>
            <a:lvl8pPr marL="3305213" indent="-220348" defTabSz="934947" eaLnBrk="0" fontAlgn="base" hangingPunct="0">
              <a:spcBef>
                <a:spcPct val="30000"/>
              </a:spcBef>
              <a:spcAft>
                <a:spcPct val="0"/>
              </a:spcAft>
              <a:defRPr sz="1200">
                <a:solidFill>
                  <a:schemeClr val="tx1"/>
                </a:solidFill>
                <a:latin typeface="Arial" charset="0"/>
                <a:cs typeface="Arial" charset="0"/>
              </a:defRPr>
            </a:lvl8pPr>
            <a:lvl9pPr marL="3745908" indent="-220348" defTabSz="934947"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F40E106A-8883-4A4E-8947-9664F58CADE2}" type="slidenum">
              <a:rPr lang="en-US" altLang="en-US" sz="1300"/>
              <a:pPr eaLnBrk="1" hangingPunct="1">
                <a:spcBef>
                  <a:spcPct val="0"/>
                </a:spcBef>
              </a:pPr>
              <a:t>2</a:t>
            </a:fld>
            <a:endParaRPr lang="en-US" altLang="en-US" sz="1300" dirty="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marL="220348" indent="-220348" eaLnBrk="1" hangingPunct="1"/>
            <a:endParaRPr lang="en-US" altLang="en-US" dirty="0"/>
          </a:p>
          <a:p>
            <a:pPr marL="220348" indent="-220348" eaLnBrk="1" hangingPunct="1"/>
            <a:r>
              <a:rPr lang="en-US" altLang="en-US" dirty="0"/>
              <a:t>Risk assessment – we looked at prior year results; and control environment. Reassess risk throughout the audit based on the results of our testing. </a:t>
            </a:r>
          </a:p>
          <a:p>
            <a:pPr marL="220348" indent="-220348" eaLnBrk="1" hangingPunct="1"/>
            <a:endParaRPr lang="en-US" altLang="en-US" dirty="0"/>
          </a:p>
          <a:p>
            <a:pPr marL="220348" indent="-220348" eaLnBrk="1" hangingPunct="1"/>
            <a:r>
              <a:rPr lang="en-US" altLang="en-US" dirty="0"/>
              <a:t>Brainstorming – the audit team met at the commencement of the audit and had a brainstorming session.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defTabSz="934947" eaLnBrk="0" hangingPunct="0">
              <a:spcBef>
                <a:spcPct val="30000"/>
              </a:spcBef>
              <a:defRPr sz="1200">
                <a:solidFill>
                  <a:schemeClr val="tx1"/>
                </a:solidFill>
                <a:latin typeface="Arial" charset="0"/>
                <a:cs typeface="Arial" charset="0"/>
              </a:defRPr>
            </a:lvl1pPr>
            <a:lvl2pPr marL="716130" indent="-275434" defTabSz="934947" eaLnBrk="0" hangingPunct="0">
              <a:spcBef>
                <a:spcPct val="30000"/>
              </a:spcBef>
              <a:defRPr sz="1200">
                <a:solidFill>
                  <a:schemeClr val="tx1"/>
                </a:solidFill>
                <a:latin typeface="Arial" charset="0"/>
                <a:cs typeface="Arial" charset="0"/>
              </a:defRPr>
            </a:lvl2pPr>
            <a:lvl3pPr marL="1101738" indent="-220348" defTabSz="934947" eaLnBrk="0" hangingPunct="0">
              <a:spcBef>
                <a:spcPct val="30000"/>
              </a:spcBef>
              <a:defRPr sz="1200">
                <a:solidFill>
                  <a:schemeClr val="tx1"/>
                </a:solidFill>
                <a:latin typeface="Arial" charset="0"/>
                <a:cs typeface="Arial" charset="0"/>
              </a:defRPr>
            </a:lvl3pPr>
            <a:lvl4pPr marL="1542433" indent="-220348" defTabSz="934947" eaLnBrk="0" hangingPunct="0">
              <a:spcBef>
                <a:spcPct val="30000"/>
              </a:spcBef>
              <a:defRPr sz="1200">
                <a:solidFill>
                  <a:schemeClr val="tx1"/>
                </a:solidFill>
                <a:latin typeface="Arial" charset="0"/>
                <a:cs typeface="Arial" charset="0"/>
              </a:defRPr>
            </a:lvl4pPr>
            <a:lvl5pPr marL="1983128" indent="-220348" defTabSz="934947" eaLnBrk="0" hangingPunct="0">
              <a:spcBef>
                <a:spcPct val="30000"/>
              </a:spcBef>
              <a:defRPr sz="1200">
                <a:solidFill>
                  <a:schemeClr val="tx1"/>
                </a:solidFill>
                <a:latin typeface="Arial" charset="0"/>
                <a:cs typeface="Arial" charset="0"/>
              </a:defRPr>
            </a:lvl5pPr>
            <a:lvl6pPr marL="2423823" indent="-220348" defTabSz="934947" eaLnBrk="0" fontAlgn="base" hangingPunct="0">
              <a:spcBef>
                <a:spcPct val="30000"/>
              </a:spcBef>
              <a:spcAft>
                <a:spcPct val="0"/>
              </a:spcAft>
              <a:defRPr sz="1200">
                <a:solidFill>
                  <a:schemeClr val="tx1"/>
                </a:solidFill>
                <a:latin typeface="Arial" charset="0"/>
                <a:cs typeface="Arial" charset="0"/>
              </a:defRPr>
            </a:lvl6pPr>
            <a:lvl7pPr marL="2864518" indent="-220348" defTabSz="934947" eaLnBrk="0" fontAlgn="base" hangingPunct="0">
              <a:spcBef>
                <a:spcPct val="30000"/>
              </a:spcBef>
              <a:spcAft>
                <a:spcPct val="0"/>
              </a:spcAft>
              <a:defRPr sz="1200">
                <a:solidFill>
                  <a:schemeClr val="tx1"/>
                </a:solidFill>
                <a:latin typeface="Arial" charset="0"/>
                <a:cs typeface="Arial" charset="0"/>
              </a:defRPr>
            </a:lvl7pPr>
            <a:lvl8pPr marL="3305213" indent="-220348" defTabSz="934947" eaLnBrk="0" fontAlgn="base" hangingPunct="0">
              <a:spcBef>
                <a:spcPct val="30000"/>
              </a:spcBef>
              <a:spcAft>
                <a:spcPct val="0"/>
              </a:spcAft>
              <a:defRPr sz="1200">
                <a:solidFill>
                  <a:schemeClr val="tx1"/>
                </a:solidFill>
                <a:latin typeface="Arial" charset="0"/>
                <a:cs typeface="Arial" charset="0"/>
              </a:defRPr>
            </a:lvl8pPr>
            <a:lvl9pPr marL="3745908" indent="-220348" defTabSz="934947" eaLnBrk="0" fontAlgn="base" hangingPunct="0">
              <a:spcBef>
                <a:spcPct val="30000"/>
              </a:spcBef>
              <a:spcAft>
                <a:spcPct val="0"/>
              </a:spcAft>
              <a:defRPr sz="1200">
                <a:solidFill>
                  <a:schemeClr val="tx1"/>
                </a:solidFill>
                <a:latin typeface="Arial" charset="0"/>
                <a:cs typeface="Arial" charset="0"/>
              </a:defRPr>
            </a:lvl9pPr>
          </a:lstStyle>
          <a:p>
            <a:pPr eaLnBrk="1" hangingPunct="1">
              <a:spcBef>
                <a:spcPct val="0"/>
              </a:spcBef>
            </a:pPr>
            <a:fld id="{FB832B89-5302-4724-9A3C-E2B6F7789EEF}" type="slidenum">
              <a:rPr lang="en-US" altLang="en-US" sz="1300"/>
              <a:pPr eaLnBrk="1" hangingPunct="1">
                <a:spcBef>
                  <a:spcPct val="0"/>
                </a:spcBef>
              </a:pPr>
              <a:t>4</a:t>
            </a:fld>
            <a:endParaRPr lang="en-US" altLang="en-US" sz="1300" dirty="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algn="ctr" eaLnBrk="1" hangingPunct="1">
                <a:spcBef>
                  <a:spcPct val="0"/>
                </a:spcBef>
                <a:buClrTx/>
                <a:buSzTx/>
                <a:buFontTx/>
                <a:buNone/>
                <a:defRPr/>
              </a:pPr>
              <a:endParaRPr lang="en-US" altLang="en-US" sz="2400" dirty="0">
                <a:latin typeface="Times New Roman" pitchFamily="18" charset="0"/>
              </a:endParaRPr>
            </a:p>
          </p:txBody>
        </p:sp>
        <p:sp>
          <p:nvSpPr>
            <p:cNvPr id="6" name="Rectangle 4"/>
            <p:cNvSpPr>
              <a:spLocks noChangeArrowheads="1"/>
            </p:cNvSpPr>
            <p:nvPr/>
          </p:nvSpPr>
          <p:spPr bwMode="hidden">
            <a:xfrm>
              <a:off x="1081" y="1065"/>
              <a:ext cx="4679" cy="1596"/>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grpSp>
      </p:grpSp>
      <p:sp>
        <p:nvSpPr>
          <p:cNvPr id="62483"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pPr lvl="0"/>
            <a:r>
              <a:rPr lang="en-US" noProof="0"/>
              <a:t>Click to edit Master title style</a:t>
            </a:r>
          </a:p>
        </p:txBody>
      </p:sp>
      <p:sp>
        <p:nvSpPr>
          <p:cNvPr id="6248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pPr lvl="0"/>
            <a:r>
              <a:rPr lang="en-US" noProof="0"/>
              <a:t>Click to edit Master subtitle style</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endParaRPr lang="en-US" dirty="0"/>
          </a:p>
        </p:txBody>
      </p:sp>
      <p:sp>
        <p:nvSpPr>
          <p:cNvPr id="19" name="Rectangle 17"/>
          <p:cNvSpPr>
            <a:spLocks noGrp="1" noChangeArrowheads="1"/>
          </p:cNvSpPr>
          <p:nvPr>
            <p:ph type="ftr" sz="quarter" idx="11"/>
          </p:nvPr>
        </p:nvSpPr>
        <p:spPr/>
        <p:txBody>
          <a:bodyPr/>
          <a:lstStyle>
            <a:lvl1pPr>
              <a:defRPr/>
            </a:lvl1pPr>
          </a:lstStyle>
          <a:p>
            <a:pPr>
              <a:defRPr/>
            </a:pPr>
            <a:r>
              <a:rPr lang="en-US" dirty="0"/>
              <a:t>Maze &amp; Associates, CPAs</a:t>
            </a:r>
          </a:p>
        </p:txBody>
      </p:sp>
      <p:sp>
        <p:nvSpPr>
          <p:cNvPr id="20" name="Rectangle 18"/>
          <p:cNvSpPr>
            <a:spLocks noGrp="1" noChangeArrowheads="1"/>
          </p:cNvSpPr>
          <p:nvPr>
            <p:ph type="sldNum" sz="quarter" idx="12"/>
          </p:nvPr>
        </p:nvSpPr>
        <p:spPr/>
        <p:txBody>
          <a:bodyPr/>
          <a:lstStyle>
            <a:lvl1pPr>
              <a:defRPr/>
            </a:lvl1pPr>
          </a:lstStyle>
          <a:p>
            <a:pPr>
              <a:defRPr/>
            </a:pPr>
            <a:fld id="{AF677885-A819-4906-88BF-ADA4110C7CC3}" type="slidenum">
              <a:rPr lang="en-US"/>
              <a:pPr>
                <a:defRPr/>
              </a:pPr>
              <a:t>‹#›</a:t>
            </a:fld>
            <a:endParaRPr lang="en-US" dirty="0"/>
          </a:p>
        </p:txBody>
      </p:sp>
    </p:spTree>
    <p:extLst>
      <p:ext uri="{BB962C8B-B14F-4D97-AF65-F5344CB8AC3E}">
        <p14:creationId xmlns:p14="http://schemas.microsoft.com/office/powerpoint/2010/main" val="1518224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5" name="Rectangle 3"/>
          <p:cNvSpPr>
            <a:spLocks noGrp="1" noChangeArrowheads="1"/>
          </p:cNvSpPr>
          <p:nvPr>
            <p:ph type="sldNum" sz="quarter" idx="11"/>
          </p:nvPr>
        </p:nvSpPr>
        <p:spPr>
          <a:ln/>
        </p:spPr>
        <p:txBody>
          <a:bodyPr/>
          <a:lstStyle>
            <a:lvl1pPr>
              <a:defRPr/>
            </a:lvl1pPr>
          </a:lstStyle>
          <a:p>
            <a:pPr>
              <a:defRPr/>
            </a:pPr>
            <a:fld id="{57A70122-D94B-4727-9AA5-F5533CF4B760}"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01551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5" name="Rectangle 3"/>
          <p:cNvSpPr>
            <a:spLocks noGrp="1" noChangeArrowheads="1"/>
          </p:cNvSpPr>
          <p:nvPr>
            <p:ph type="sldNum" sz="quarter" idx="11"/>
          </p:nvPr>
        </p:nvSpPr>
        <p:spPr>
          <a:ln/>
        </p:spPr>
        <p:txBody>
          <a:bodyPr/>
          <a:lstStyle>
            <a:lvl1pPr>
              <a:defRPr/>
            </a:lvl1pPr>
          </a:lstStyle>
          <a:p>
            <a:pPr>
              <a:defRPr/>
            </a:pPr>
            <a:fld id="{9C228F94-1E65-4940-8F41-A9E53130A42E}"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2449826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5" name="Rectangle 3"/>
          <p:cNvSpPr>
            <a:spLocks noGrp="1" noChangeArrowheads="1"/>
          </p:cNvSpPr>
          <p:nvPr>
            <p:ph type="sldNum" sz="quarter" idx="11"/>
          </p:nvPr>
        </p:nvSpPr>
        <p:spPr>
          <a:ln/>
        </p:spPr>
        <p:txBody>
          <a:bodyPr/>
          <a:lstStyle>
            <a:lvl1pPr>
              <a:defRPr/>
            </a:lvl1pPr>
          </a:lstStyle>
          <a:p>
            <a:pPr>
              <a:defRPr/>
            </a:pPr>
            <a:fld id="{BC3B2665-DF5F-4B0F-9FB8-B3A3108CBF8B}"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4080836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5" name="Rectangle 3"/>
          <p:cNvSpPr>
            <a:spLocks noGrp="1" noChangeArrowheads="1"/>
          </p:cNvSpPr>
          <p:nvPr>
            <p:ph type="sldNum" sz="quarter" idx="11"/>
          </p:nvPr>
        </p:nvSpPr>
        <p:spPr>
          <a:ln/>
        </p:spPr>
        <p:txBody>
          <a:bodyPr/>
          <a:lstStyle>
            <a:lvl1pPr>
              <a:defRPr/>
            </a:lvl1pPr>
          </a:lstStyle>
          <a:p>
            <a:pPr>
              <a:defRPr/>
            </a:pPr>
            <a:fld id="{E36CF966-3F5F-42BF-8EB5-4A03D0CF1654}" type="slidenum">
              <a:rPr lang="en-US"/>
              <a:pPr>
                <a:defRPr/>
              </a:pPr>
              <a:t>‹#›</a:t>
            </a:fld>
            <a:endParaRPr lang="en-US" dirty="0"/>
          </a:p>
        </p:txBody>
      </p:sp>
      <p:sp>
        <p:nvSpPr>
          <p:cNvPr id="6"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4252167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6" name="Rectangle 3"/>
          <p:cNvSpPr>
            <a:spLocks noGrp="1" noChangeArrowheads="1"/>
          </p:cNvSpPr>
          <p:nvPr>
            <p:ph type="sldNum" sz="quarter" idx="11"/>
          </p:nvPr>
        </p:nvSpPr>
        <p:spPr>
          <a:ln/>
        </p:spPr>
        <p:txBody>
          <a:bodyPr/>
          <a:lstStyle>
            <a:lvl1pPr>
              <a:defRPr/>
            </a:lvl1pPr>
          </a:lstStyle>
          <a:p>
            <a:pPr>
              <a:defRPr/>
            </a:pPr>
            <a:fld id="{F21E3930-5B0F-4E75-9012-3F440F371129}" type="slidenum">
              <a:rPr lang="en-US"/>
              <a:pPr>
                <a:defRPr/>
              </a:pPr>
              <a:t>‹#›</a:t>
            </a:fld>
            <a:endParaRPr lang="en-US" dirty="0"/>
          </a:p>
        </p:txBody>
      </p:sp>
      <p:sp>
        <p:nvSpPr>
          <p:cNvPr id="7"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75911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8" name="Rectangle 3"/>
          <p:cNvSpPr>
            <a:spLocks noGrp="1" noChangeArrowheads="1"/>
          </p:cNvSpPr>
          <p:nvPr>
            <p:ph type="sldNum" sz="quarter" idx="11"/>
          </p:nvPr>
        </p:nvSpPr>
        <p:spPr>
          <a:ln/>
        </p:spPr>
        <p:txBody>
          <a:bodyPr/>
          <a:lstStyle>
            <a:lvl1pPr>
              <a:defRPr/>
            </a:lvl1pPr>
          </a:lstStyle>
          <a:p>
            <a:pPr>
              <a:defRPr/>
            </a:pPr>
            <a:fld id="{A1C79200-C4F9-46DE-B0E1-245F169BAC0F}" type="slidenum">
              <a:rPr lang="en-US"/>
              <a:pPr>
                <a:defRPr/>
              </a:pPr>
              <a:t>‹#›</a:t>
            </a:fld>
            <a:endParaRPr lang="en-US" dirty="0"/>
          </a:p>
        </p:txBody>
      </p:sp>
      <p:sp>
        <p:nvSpPr>
          <p:cNvPr id="9"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04688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4" name="Rectangle 3"/>
          <p:cNvSpPr>
            <a:spLocks noGrp="1" noChangeArrowheads="1"/>
          </p:cNvSpPr>
          <p:nvPr>
            <p:ph type="sldNum" sz="quarter" idx="11"/>
          </p:nvPr>
        </p:nvSpPr>
        <p:spPr>
          <a:ln/>
        </p:spPr>
        <p:txBody>
          <a:bodyPr/>
          <a:lstStyle>
            <a:lvl1pPr>
              <a:defRPr/>
            </a:lvl1pPr>
          </a:lstStyle>
          <a:p>
            <a:pPr>
              <a:defRPr/>
            </a:pPr>
            <a:fld id="{19415A08-6BE3-4C8E-9D15-DEBFB966B096}" type="slidenum">
              <a:rPr lang="en-US"/>
              <a:pPr>
                <a:defRPr/>
              </a:pPr>
              <a:t>‹#›</a:t>
            </a:fld>
            <a:endParaRPr lang="en-US" dirty="0"/>
          </a:p>
        </p:txBody>
      </p:sp>
      <p:sp>
        <p:nvSpPr>
          <p:cNvPr id="5"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032516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3" name="Rectangle 3"/>
          <p:cNvSpPr>
            <a:spLocks noGrp="1" noChangeArrowheads="1"/>
          </p:cNvSpPr>
          <p:nvPr>
            <p:ph type="sldNum" sz="quarter" idx="11"/>
          </p:nvPr>
        </p:nvSpPr>
        <p:spPr>
          <a:ln/>
        </p:spPr>
        <p:txBody>
          <a:bodyPr/>
          <a:lstStyle>
            <a:lvl1pPr>
              <a:defRPr/>
            </a:lvl1pPr>
          </a:lstStyle>
          <a:p>
            <a:pPr>
              <a:defRPr/>
            </a:pPr>
            <a:fld id="{9DD4FF66-DA54-4BA6-9DB2-0375F1D7B928}" type="slidenum">
              <a:rPr lang="en-US"/>
              <a:pPr>
                <a:defRPr/>
              </a:pPr>
              <a:t>‹#›</a:t>
            </a:fld>
            <a:endParaRPr lang="en-US" dirty="0"/>
          </a:p>
        </p:txBody>
      </p:sp>
      <p:sp>
        <p:nvSpPr>
          <p:cNvPr id="4"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341328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6" name="Rectangle 3"/>
          <p:cNvSpPr>
            <a:spLocks noGrp="1" noChangeArrowheads="1"/>
          </p:cNvSpPr>
          <p:nvPr>
            <p:ph type="sldNum" sz="quarter" idx="11"/>
          </p:nvPr>
        </p:nvSpPr>
        <p:spPr>
          <a:ln/>
        </p:spPr>
        <p:txBody>
          <a:bodyPr/>
          <a:lstStyle>
            <a:lvl1pPr>
              <a:defRPr/>
            </a:lvl1pPr>
          </a:lstStyle>
          <a:p>
            <a:pPr>
              <a:defRPr/>
            </a:pPr>
            <a:fld id="{C3DD47F5-77F9-4152-89EF-7305AE69CE9B}" type="slidenum">
              <a:rPr lang="en-US"/>
              <a:pPr>
                <a:defRPr/>
              </a:pPr>
              <a:t>‹#›</a:t>
            </a:fld>
            <a:endParaRPr lang="en-US" dirty="0"/>
          </a:p>
        </p:txBody>
      </p:sp>
      <p:sp>
        <p:nvSpPr>
          <p:cNvPr id="7"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2647969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ftr" sz="quarter" idx="10"/>
          </p:nvPr>
        </p:nvSpPr>
        <p:spPr>
          <a:ln/>
        </p:spPr>
        <p:txBody>
          <a:bodyPr/>
          <a:lstStyle>
            <a:lvl1pPr>
              <a:defRPr/>
            </a:lvl1pPr>
          </a:lstStyle>
          <a:p>
            <a:pPr>
              <a:defRPr/>
            </a:pPr>
            <a:r>
              <a:rPr lang="en-US" dirty="0"/>
              <a:t>Maze &amp; Associates, CPAs</a:t>
            </a:r>
          </a:p>
        </p:txBody>
      </p:sp>
      <p:sp>
        <p:nvSpPr>
          <p:cNvPr id="6" name="Rectangle 3"/>
          <p:cNvSpPr>
            <a:spLocks noGrp="1" noChangeArrowheads="1"/>
          </p:cNvSpPr>
          <p:nvPr>
            <p:ph type="sldNum" sz="quarter" idx="11"/>
          </p:nvPr>
        </p:nvSpPr>
        <p:spPr>
          <a:ln/>
        </p:spPr>
        <p:txBody>
          <a:bodyPr/>
          <a:lstStyle>
            <a:lvl1pPr>
              <a:defRPr/>
            </a:lvl1pPr>
          </a:lstStyle>
          <a:p>
            <a:pPr>
              <a:defRPr/>
            </a:pPr>
            <a:fld id="{38049F14-8846-4187-8498-E3E72B7B72B5}" type="slidenum">
              <a:rPr lang="en-US"/>
              <a:pPr>
                <a:defRPr/>
              </a:pPr>
              <a:t>‹#›</a:t>
            </a:fld>
            <a:endParaRPr lang="en-US" dirty="0"/>
          </a:p>
        </p:txBody>
      </p:sp>
      <p:sp>
        <p:nvSpPr>
          <p:cNvPr id="7" name="Rectangle 16"/>
          <p:cNvSpPr>
            <a:spLocks noGrp="1" noChangeArrowheads="1"/>
          </p:cNvSpPr>
          <p:nvPr>
            <p:ph type="dt" sz="half" idx="12"/>
          </p:nvPr>
        </p:nvSpPr>
        <p:spPr>
          <a:ln/>
        </p:spPr>
        <p:txBody>
          <a:bodyPr/>
          <a:lstStyle>
            <a:lvl1pPr>
              <a:defRPr/>
            </a:lvl1pPr>
          </a:lstStyle>
          <a:p>
            <a:pPr>
              <a:defRPr/>
            </a:pPr>
            <a:endParaRPr lang="en-US" dirty="0"/>
          </a:p>
        </p:txBody>
      </p:sp>
    </p:spTree>
    <p:extLst>
      <p:ext uri="{BB962C8B-B14F-4D97-AF65-F5344CB8AC3E}">
        <p14:creationId xmlns:p14="http://schemas.microsoft.com/office/powerpoint/2010/main" val="127245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spcBef>
                <a:spcPct val="0"/>
              </a:spcBef>
              <a:buClrTx/>
              <a:buSzTx/>
              <a:buFontTx/>
              <a:buNone/>
              <a:defRPr sz="1200"/>
            </a:lvl1pPr>
          </a:lstStyle>
          <a:p>
            <a:pPr>
              <a:defRPr/>
            </a:pPr>
            <a:r>
              <a:rPr lang="en-US" dirty="0"/>
              <a:t>Maze &amp; Associates, CPAs</a:t>
            </a:r>
          </a:p>
        </p:txBody>
      </p:sp>
      <p:sp>
        <p:nvSpPr>
          <p:cNvPr id="61443" name="Rectangle 3"/>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a:latin typeface="Arial Black" pitchFamily="34" charset="0"/>
              </a:defRPr>
            </a:lvl1pPr>
          </a:lstStyle>
          <a:p>
            <a:pPr>
              <a:defRPr/>
            </a:pPr>
            <a:fld id="{CBAB9A7F-CDED-4491-8922-BE83F00448DD}" type="slidenum">
              <a:rPr lang="en-US"/>
              <a:pPr>
                <a:defRPr/>
              </a:pPr>
              <a:t>‹#›</a:t>
            </a:fld>
            <a:endParaRPr lang="en-US" dirty="0"/>
          </a:p>
        </p:txBody>
      </p:sp>
      <p:grpSp>
        <p:nvGrpSpPr>
          <p:cNvPr id="1028" name="Group 4"/>
          <p:cNvGrpSpPr>
            <a:grpSpLocks/>
          </p:cNvGrpSpPr>
          <p:nvPr/>
        </p:nvGrpSpPr>
        <p:grpSpPr bwMode="auto">
          <a:xfrm>
            <a:off x="0" y="0"/>
            <a:ext cx="9144000" cy="546100"/>
            <a:chOff x="0" y="0"/>
            <a:chExt cx="5760" cy="344"/>
          </a:xfrm>
        </p:grpSpPr>
        <p:sp>
          <p:nvSpPr>
            <p:cNvPr id="1032"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algn="ctr" eaLnBrk="1" hangingPunct="1">
                <a:spcBef>
                  <a:spcPct val="0"/>
                </a:spcBef>
                <a:buClrTx/>
                <a:buSzTx/>
                <a:buFontTx/>
                <a:buNone/>
                <a:defRPr/>
              </a:pPr>
              <a:endParaRPr lang="en-US" altLang="en-US" sz="2400" dirty="0">
                <a:latin typeface="Times New Roman" pitchFamily="18" charset="0"/>
              </a:endParaRPr>
            </a:p>
          </p:txBody>
        </p:sp>
        <p:sp>
          <p:nvSpPr>
            <p:cNvPr id="1033"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034" name="Rectangle 7"/>
            <p:cNvSpPr>
              <a:spLocks noChangeArrowheads="1"/>
            </p:cNvSpPr>
            <p:nvPr/>
          </p:nvSpPr>
          <p:spPr bwMode="auto">
            <a:xfrm>
              <a:off x="258" y="85"/>
              <a:ext cx="87" cy="89"/>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1800" dirty="0">
                <a:solidFill>
                  <a:schemeClr val="hlink"/>
                </a:solidFill>
              </a:endParaRPr>
            </a:p>
          </p:txBody>
        </p:sp>
        <p:sp>
          <p:nvSpPr>
            <p:cNvPr id="1035" name="Rectangle 8"/>
            <p:cNvSpPr>
              <a:spLocks noChangeArrowheads="1"/>
            </p:cNvSpPr>
            <p:nvPr/>
          </p:nvSpPr>
          <p:spPr bwMode="auto">
            <a:xfrm>
              <a:off x="345" y="0"/>
              <a:ext cx="88"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1800" dirty="0">
                <a:solidFill>
                  <a:schemeClr val="hlink"/>
                </a:solidFill>
              </a:endParaRPr>
            </a:p>
          </p:txBody>
        </p:sp>
        <p:sp>
          <p:nvSpPr>
            <p:cNvPr id="1036" name="Rectangle 9"/>
            <p:cNvSpPr>
              <a:spLocks noChangeArrowheads="1"/>
            </p:cNvSpPr>
            <p:nvPr/>
          </p:nvSpPr>
          <p:spPr bwMode="auto">
            <a:xfrm>
              <a:off x="345" y="85"/>
              <a:ext cx="88" cy="89"/>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1800" dirty="0">
                <a:solidFill>
                  <a:schemeClr val="accent2"/>
                </a:solidFill>
              </a:endParaRPr>
            </a:p>
          </p:txBody>
        </p:sp>
        <p:sp>
          <p:nvSpPr>
            <p:cNvPr id="1037" name="Rectangle 10"/>
            <p:cNvSpPr>
              <a:spLocks noChangeArrowheads="1"/>
            </p:cNvSpPr>
            <p:nvPr/>
          </p:nvSpPr>
          <p:spPr bwMode="auto">
            <a:xfrm>
              <a:off x="173" y="173"/>
              <a:ext cx="86" cy="87"/>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1800" dirty="0">
                <a:solidFill>
                  <a:schemeClr val="hlink"/>
                </a:solidFill>
              </a:endParaRPr>
            </a:p>
          </p:txBody>
        </p:sp>
        <p:sp>
          <p:nvSpPr>
            <p:cNvPr id="1038" name="Rectangle 11"/>
            <p:cNvSpPr>
              <a:spLocks noChangeArrowheads="1"/>
            </p:cNvSpPr>
            <p:nvPr/>
          </p:nvSpPr>
          <p:spPr bwMode="auto">
            <a:xfrm>
              <a:off x="83" y="86"/>
              <a:ext cx="89" cy="8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2400" dirty="0">
                <a:latin typeface="Times New Roman" pitchFamily="18" charset="0"/>
              </a:endParaRPr>
            </a:p>
          </p:txBody>
        </p:sp>
        <p:sp>
          <p:nvSpPr>
            <p:cNvPr id="1039" name="Rectangle 12"/>
            <p:cNvSpPr>
              <a:spLocks noChangeArrowheads="1"/>
            </p:cNvSpPr>
            <p:nvPr/>
          </p:nvSpPr>
          <p:spPr bwMode="auto">
            <a:xfrm>
              <a:off x="258" y="171"/>
              <a:ext cx="87" cy="87"/>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1800" dirty="0">
                <a:solidFill>
                  <a:schemeClr val="accent2"/>
                </a:solidFill>
              </a:endParaRPr>
            </a:p>
          </p:txBody>
        </p:sp>
        <p:sp>
          <p:nvSpPr>
            <p:cNvPr id="1040" name="Rectangle 13"/>
            <p:cNvSpPr>
              <a:spLocks noChangeArrowheads="1"/>
            </p:cNvSpPr>
            <p:nvPr/>
          </p:nvSpPr>
          <p:spPr bwMode="auto">
            <a:xfrm>
              <a:off x="173" y="258"/>
              <a:ext cx="86" cy="86"/>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defRPr sz="2800">
                  <a:solidFill>
                    <a:schemeClr val="tx1"/>
                  </a:solidFill>
                  <a:latin typeface="Arial" charset="0"/>
                  <a:cs typeface="Arial" charset="0"/>
                </a:defRPr>
              </a:lvl3pPr>
              <a:lvl4pPr marL="1600200" indent="-228600" eaLnBrk="0" hangingPunct="0">
                <a:defRPr sz="2800">
                  <a:solidFill>
                    <a:schemeClr val="tx1"/>
                  </a:solidFill>
                  <a:latin typeface="Arial" charset="0"/>
                  <a:cs typeface="Arial" charset="0"/>
                </a:defRPr>
              </a:lvl4pPr>
              <a:lvl5pPr marL="2057400" indent="-228600" eaLnBrk="0" hangingPunct="0">
                <a:defRPr sz="2800">
                  <a:solidFill>
                    <a:schemeClr val="tx1"/>
                  </a:solidFill>
                  <a:latin typeface="Arial" charset="0"/>
                  <a:cs typeface="Arial" charset="0"/>
                </a:defRPr>
              </a:lvl5pPr>
              <a:lvl6pPr marL="25146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6pPr>
              <a:lvl7pPr marL="29718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7pPr>
              <a:lvl8pPr marL="34290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8pPr>
              <a:lvl9pPr marL="3886200" indent="-22860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Arial" charset="0"/>
                  <a:cs typeface="Arial" charset="0"/>
                </a:defRPr>
              </a:lvl9pPr>
            </a:lstStyle>
            <a:p>
              <a:pPr eaLnBrk="1" hangingPunct="1">
                <a:spcBef>
                  <a:spcPct val="0"/>
                </a:spcBef>
                <a:buClrTx/>
                <a:buSzTx/>
                <a:buFontTx/>
                <a:buNone/>
                <a:defRPr/>
              </a:pPr>
              <a:endParaRPr lang="en-US" altLang="en-US" sz="1800" dirty="0">
                <a:solidFill>
                  <a:schemeClr val="accent2"/>
                </a:solidFill>
              </a:endParaRPr>
            </a:p>
          </p:txBody>
        </p:sp>
      </p:grpSp>
      <p:sp>
        <p:nvSpPr>
          <p:cNvPr id="1029" name="Rectangle 14"/>
          <p:cNvSpPr>
            <a:spLocks noGrp="1" noChangeArrowheads="1"/>
          </p:cNvSpPr>
          <p:nvPr>
            <p:ph type="title"/>
          </p:nvPr>
        </p:nvSpPr>
        <p:spPr bwMode="auto">
          <a:xfrm>
            <a:off x="457200" y="4572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Rectangle 15"/>
          <p:cNvSpPr>
            <a:spLocks noGrp="1" noChangeArrowheads="1"/>
          </p:cNvSpPr>
          <p:nvPr>
            <p:ph type="body" idx="1"/>
          </p:nvPr>
        </p:nvSpPr>
        <p:spPr bwMode="auto">
          <a:xfrm>
            <a:off x="457200" y="1981200"/>
            <a:ext cx="8229600"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56" name="Rectangle 16"/>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a:lvl1p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809"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hf hdr="0" dt="0"/>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altLang="en-US" sz="2000" dirty="0"/>
              <a:t>Independent Auditor Presentation</a:t>
            </a:r>
            <a:br>
              <a:rPr lang="en-US" altLang="en-US" sz="2000" dirty="0"/>
            </a:br>
            <a:br>
              <a:rPr lang="en-US" altLang="en-US" sz="1050" dirty="0"/>
            </a:br>
            <a:r>
              <a:rPr lang="en-US" altLang="en-US" sz="1800" dirty="0"/>
              <a:t>Single Audit, Joint Powers Financing Authority FS, Memorandum on Internal Control and Required Communications</a:t>
            </a:r>
            <a:br>
              <a:rPr lang="en-US" altLang="en-US" sz="2000" dirty="0"/>
            </a:br>
            <a:r>
              <a:rPr lang="en-US" altLang="en-US" sz="2000" dirty="0"/>
              <a:t>For the fiscal year ended June 30, 2018</a:t>
            </a:r>
            <a:r>
              <a:rPr lang="en-US" altLang="en-US" sz="3200" dirty="0"/>
              <a:t> </a:t>
            </a:r>
            <a:br>
              <a:rPr lang="en-US" altLang="en-US" sz="3200" dirty="0"/>
            </a:br>
            <a:br>
              <a:rPr lang="en-US" altLang="en-US" sz="700" dirty="0"/>
            </a:br>
            <a:r>
              <a:rPr lang="en-US" altLang="en-US" sz="1800" dirty="0"/>
              <a:t>City of Richmond</a:t>
            </a:r>
            <a:br>
              <a:rPr lang="en-US" altLang="en-US" sz="1800" dirty="0"/>
            </a:br>
            <a:r>
              <a:rPr lang="en-US" altLang="en-US" sz="1800" dirty="0"/>
              <a:t>City Council 		 	          July 16, 2019</a:t>
            </a:r>
            <a:endParaRPr lang="en-US" altLang="en-US" sz="3900" dirty="0"/>
          </a:p>
        </p:txBody>
      </p:sp>
      <p:sp>
        <p:nvSpPr>
          <p:cNvPr id="3075" name="Rectangle 3"/>
          <p:cNvSpPr>
            <a:spLocks noGrp="1" noChangeArrowheads="1"/>
          </p:cNvSpPr>
          <p:nvPr>
            <p:ph type="subTitle" idx="1"/>
          </p:nvPr>
        </p:nvSpPr>
        <p:spPr>
          <a:xfrm>
            <a:off x="1219200" y="4495800"/>
            <a:ext cx="7620000" cy="1295400"/>
          </a:xfrm>
        </p:spPr>
        <p:txBody>
          <a:bodyPr/>
          <a:lstStyle/>
          <a:p>
            <a:pPr eaLnBrk="1" hangingPunct="1"/>
            <a:r>
              <a:rPr lang="en-US" altLang="en-US" sz="1800" dirty="0"/>
              <a:t>					</a:t>
            </a:r>
          </a:p>
          <a:p>
            <a:pPr eaLnBrk="1" hangingPunct="1"/>
            <a:r>
              <a:rPr lang="en-US" altLang="en-US" sz="1800" dirty="0"/>
              <a:t>					Amy L. Meyer, CPA</a:t>
            </a:r>
          </a:p>
          <a:p>
            <a:pPr eaLnBrk="1" hangingPunct="1"/>
            <a:r>
              <a:rPr lang="en-US" altLang="en-US" sz="1800" dirty="0"/>
              <a:t>					Partner</a:t>
            </a:r>
          </a:p>
          <a:p>
            <a:pPr eaLnBrk="1" hangingPunct="1"/>
            <a:endParaRPr lang="en-US" altLang="en-US" sz="2400" dirty="0"/>
          </a:p>
          <a:p>
            <a:pPr eaLnBrk="1" hangingPunct="1"/>
            <a:endParaRPr lang="en-US" altLang="en-US" sz="2400" dirty="0"/>
          </a:p>
        </p:txBody>
      </p:sp>
      <p:sp>
        <p:nvSpPr>
          <p:cNvPr id="3076" name="Rectangle 18"/>
          <p:cNvSpPr>
            <a:spLocks noGrp="1" noChangeArrowheads="1"/>
          </p:cNvSpPr>
          <p:nvPr>
            <p:ph type="sldNum" sz="quarter" idx="12"/>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2926D027-00D0-47F2-A2A6-EA276E0FBC4A}" type="slidenum">
              <a:rPr lang="en-US" altLang="en-US" sz="1200" smtClean="0">
                <a:latin typeface="Arial Black" pitchFamily="34" charset="0"/>
              </a:rPr>
              <a:pPr eaLnBrk="1" hangingPunct="1">
                <a:buClrTx/>
                <a:buSzTx/>
                <a:buFontTx/>
                <a:buNone/>
              </a:pPr>
              <a:t>1</a:t>
            </a:fld>
            <a:endParaRPr lang="en-US" altLang="en-US" sz="1200" dirty="0">
              <a:latin typeface="Arial Black" pitchFamily="34" charset="0"/>
            </a:endParaRPr>
          </a:p>
        </p:txBody>
      </p:sp>
      <p:pic>
        <p:nvPicPr>
          <p:cNvPr id="3077"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43300" y="-304800"/>
            <a:ext cx="5638800" cy="241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76250" y="914400"/>
            <a:ext cx="8229600" cy="304800"/>
          </a:xfrm>
        </p:spPr>
        <p:txBody>
          <a:bodyPr/>
          <a:lstStyle/>
          <a:p>
            <a:pPr eaLnBrk="1" hangingPunct="1"/>
            <a:r>
              <a:rPr lang="en-US" altLang="en-US" sz="4000" b="1" dirty="0"/>
              <a:t>Annual Audit</a:t>
            </a:r>
          </a:p>
        </p:txBody>
      </p:sp>
      <p:sp>
        <p:nvSpPr>
          <p:cNvPr id="4099" name="Rectangle 3"/>
          <p:cNvSpPr>
            <a:spLocks noGrp="1" noChangeArrowheads="1"/>
          </p:cNvSpPr>
          <p:nvPr>
            <p:ph idx="1"/>
          </p:nvPr>
        </p:nvSpPr>
        <p:spPr>
          <a:xfrm>
            <a:off x="381000" y="1458913"/>
            <a:ext cx="8229600" cy="5105400"/>
          </a:xfrm>
        </p:spPr>
        <p:txBody>
          <a:bodyPr/>
          <a:lstStyle/>
          <a:p>
            <a:pPr algn="just" eaLnBrk="1" hangingPunct="1"/>
            <a:endParaRPr lang="en-US" altLang="en-US" sz="2400" dirty="0"/>
          </a:p>
          <a:p>
            <a:pPr algn="just" eaLnBrk="1" hangingPunct="1"/>
            <a:r>
              <a:rPr lang="en-US" altLang="en-US" sz="2400" dirty="0"/>
              <a:t>Maze and Associates – we are an independent CPA firm, independent from the City of Richmond.</a:t>
            </a:r>
          </a:p>
          <a:p>
            <a:pPr lvl="1" algn="just" eaLnBrk="1" hangingPunct="1">
              <a:buFont typeface="Wingdings" pitchFamily="2" charset="2"/>
              <a:buNone/>
            </a:pPr>
            <a:endParaRPr lang="en-US" altLang="en-US" sz="2000" dirty="0"/>
          </a:p>
          <a:p>
            <a:pPr lvl="1" algn="just" eaLnBrk="1" hangingPunct="1">
              <a:buFont typeface="Wingdings" pitchFamily="2" charset="2"/>
              <a:buNone/>
            </a:pPr>
            <a:endParaRPr lang="en-US" altLang="en-US" sz="2400" dirty="0"/>
          </a:p>
          <a:p>
            <a:pPr algn="just" eaLnBrk="1" hangingPunct="1"/>
            <a:r>
              <a:rPr lang="en-US" altLang="en-US" sz="2400" dirty="0"/>
              <a:t>Audit was conducted in accordance with auditing standards generally accepted in the United States of America and </a:t>
            </a:r>
            <a:r>
              <a:rPr lang="en-US" altLang="en-US" sz="2400" i="1" dirty="0"/>
              <a:t>Government Auditing Standards</a:t>
            </a:r>
            <a:r>
              <a:rPr lang="en-US" altLang="en-US" sz="2400" dirty="0"/>
              <a:t> issued by the Comptroller General of the United States of America. </a:t>
            </a:r>
          </a:p>
        </p:txBody>
      </p:sp>
      <p:sp>
        <p:nvSpPr>
          <p:cNvPr id="4100" name="Slide Number Placeholder 4"/>
          <p:cNvSpPr>
            <a:spLocks noGrp="1"/>
          </p:cNvSpPr>
          <p:nvPr>
            <p:ph type="sldNum" sz="quarter" idx="11"/>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FD3A8456-E4CD-4BF7-8827-4895D784F210}" type="slidenum">
              <a:rPr lang="en-US" altLang="en-US" sz="1200" smtClean="0">
                <a:latin typeface="Arial Black" pitchFamily="34" charset="0"/>
              </a:rPr>
              <a:pPr eaLnBrk="1" hangingPunct="1">
                <a:buClrTx/>
                <a:buSzTx/>
                <a:buFontTx/>
                <a:buNone/>
              </a:pPr>
              <a:t>2</a:t>
            </a:fld>
            <a:endParaRPr lang="en-US" altLang="en-US" sz="1200" dirty="0">
              <a:latin typeface="Arial Black" pitchFamily="34" charset="0"/>
            </a:endParaRPr>
          </a:p>
        </p:txBody>
      </p:sp>
      <p:pic>
        <p:nvPicPr>
          <p:cNvPr id="4101"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6230938"/>
            <a:ext cx="1562100"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z="4000" b="1" dirty="0"/>
              <a:t>We Audit</a:t>
            </a:r>
          </a:p>
        </p:txBody>
      </p:sp>
      <p:sp>
        <p:nvSpPr>
          <p:cNvPr id="3" name="Content Placeholder 2"/>
          <p:cNvSpPr>
            <a:spLocks noGrp="1"/>
          </p:cNvSpPr>
          <p:nvPr>
            <p:ph idx="1"/>
          </p:nvPr>
        </p:nvSpPr>
        <p:spPr/>
        <p:txBody>
          <a:bodyPr/>
          <a:lstStyle/>
          <a:p>
            <a:pPr>
              <a:defRPr/>
            </a:pPr>
            <a:r>
              <a:rPr lang="en-US" dirty="0"/>
              <a:t>City </a:t>
            </a:r>
            <a:r>
              <a:rPr lang="en-US" sz="2800" dirty="0"/>
              <a:t>(Comprehensive Annual Financial Report)</a:t>
            </a:r>
            <a:endParaRPr lang="en-US" dirty="0"/>
          </a:p>
          <a:p>
            <a:pPr marL="0" indent="0">
              <a:buFont typeface="Wingdings" pitchFamily="2" charset="2"/>
              <a:buNone/>
              <a:defRPr/>
            </a:pPr>
            <a:endParaRPr lang="en-US" sz="1200" dirty="0"/>
          </a:p>
          <a:p>
            <a:pPr>
              <a:defRPr/>
            </a:pPr>
            <a:r>
              <a:rPr lang="en-US" sz="2800" dirty="0"/>
              <a:t>Joint Powers Financing Authority (component unit)</a:t>
            </a:r>
          </a:p>
          <a:p>
            <a:pPr>
              <a:defRPr/>
            </a:pPr>
            <a:endParaRPr lang="en-US" sz="1200" dirty="0"/>
          </a:p>
          <a:p>
            <a:pPr>
              <a:defRPr/>
            </a:pPr>
            <a:r>
              <a:rPr lang="en-US" sz="2800" dirty="0"/>
              <a:t>Single Audit (federal award programs)</a:t>
            </a:r>
          </a:p>
          <a:p>
            <a:pPr>
              <a:defRPr/>
            </a:pPr>
            <a:endParaRPr lang="en-US" sz="1200" dirty="0"/>
          </a:p>
          <a:p>
            <a:pPr>
              <a:defRPr/>
            </a:pPr>
            <a:r>
              <a:rPr lang="en-US" sz="2800" dirty="0"/>
              <a:t>Also engaged to audit Richmond Housing Authority (component unit) and its three discrete component units (</a:t>
            </a:r>
            <a:r>
              <a:rPr lang="en-US" sz="2800" b="1" i="1" dirty="0"/>
              <a:t>not complete</a:t>
            </a:r>
            <a:r>
              <a:rPr lang="en-US" sz="2800" i="1" dirty="0"/>
              <a:t>)</a:t>
            </a:r>
            <a:endParaRPr lang="en-US" sz="2800" dirty="0"/>
          </a:p>
          <a:p>
            <a:pPr>
              <a:defRPr/>
            </a:pPr>
            <a:endParaRPr lang="en-US" sz="1200" dirty="0"/>
          </a:p>
        </p:txBody>
      </p:sp>
      <p:sp>
        <p:nvSpPr>
          <p:cNvPr id="5125" name="Slide Number Placeholder 4"/>
          <p:cNvSpPr>
            <a:spLocks noGrp="1"/>
          </p:cNvSpPr>
          <p:nvPr>
            <p:ph type="sldNum" sz="quarter" idx="11"/>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EF48D2FD-B886-466B-9A1A-01C89FB6CA9C}" type="slidenum">
              <a:rPr lang="en-US" altLang="en-US" sz="1200" smtClean="0">
                <a:latin typeface="Arial Black" pitchFamily="34" charset="0"/>
              </a:rPr>
              <a:pPr eaLnBrk="1" hangingPunct="1">
                <a:buClrTx/>
                <a:buSzTx/>
                <a:buFontTx/>
                <a:buNone/>
              </a:pPr>
              <a:t>3</a:t>
            </a:fld>
            <a:endParaRPr lang="en-US" altLang="en-US" sz="1200" dirty="0">
              <a:latin typeface="Arial Black" pitchFamily="34" charset="0"/>
            </a:endParaRPr>
          </a:p>
        </p:txBody>
      </p:sp>
      <p:pic>
        <p:nvPicPr>
          <p:cNvPr id="7" name="Picture 5">
            <a:extLst>
              <a:ext uri="{FF2B5EF4-FFF2-40B4-BE49-F238E27FC236}">
                <a16:creationId xmlns:a16="http://schemas.microsoft.com/office/drawing/2014/main" id="{AF7E66DF-B2D7-4633-B5E2-796ADA71ACD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6230938"/>
            <a:ext cx="1562100"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47675" y="762000"/>
            <a:ext cx="8286750" cy="685800"/>
          </a:xfrm>
        </p:spPr>
        <p:txBody>
          <a:bodyPr/>
          <a:lstStyle/>
          <a:p>
            <a:pPr eaLnBrk="1" hangingPunct="1"/>
            <a:r>
              <a:rPr lang="en-US" altLang="en-US" sz="4000" b="1" dirty="0"/>
              <a:t>Results of Audit </a:t>
            </a:r>
          </a:p>
        </p:txBody>
      </p:sp>
      <p:sp>
        <p:nvSpPr>
          <p:cNvPr id="5123" name="Rectangle 3"/>
          <p:cNvSpPr>
            <a:spLocks noGrp="1" noChangeArrowheads="1"/>
          </p:cNvSpPr>
          <p:nvPr>
            <p:ph idx="1"/>
          </p:nvPr>
        </p:nvSpPr>
        <p:spPr>
          <a:xfrm>
            <a:off x="514350" y="1676400"/>
            <a:ext cx="8477250" cy="4038600"/>
          </a:xfrm>
        </p:spPr>
        <p:txBody>
          <a:bodyPr/>
          <a:lstStyle/>
          <a:p>
            <a:pPr algn="just" eaLnBrk="1" hangingPunct="1">
              <a:defRPr/>
            </a:pPr>
            <a:r>
              <a:rPr lang="en-US" altLang="en-US" dirty="0"/>
              <a:t>Comprehensive Annual Financial Report</a:t>
            </a:r>
          </a:p>
          <a:p>
            <a:pPr lvl="1" algn="just" eaLnBrk="1" hangingPunct="1">
              <a:defRPr/>
            </a:pPr>
            <a:r>
              <a:rPr lang="en-US" altLang="en-US" sz="2400" dirty="0"/>
              <a:t>Results of the financial audit were provided on June 25 </a:t>
            </a:r>
          </a:p>
          <a:p>
            <a:pPr algn="just" eaLnBrk="1" hangingPunct="1">
              <a:defRPr/>
            </a:pPr>
            <a:endParaRPr lang="en-US" altLang="en-US" sz="700" dirty="0"/>
          </a:p>
          <a:p>
            <a:pPr algn="just" eaLnBrk="1" hangingPunct="1">
              <a:defRPr/>
            </a:pPr>
            <a:r>
              <a:rPr lang="en-US" altLang="en-US" dirty="0"/>
              <a:t>Joint Powers Financing Authority Financial Statements</a:t>
            </a:r>
          </a:p>
          <a:p>
            <a:pPr lvl="1" algn="just" eaLnBrk="1" hangingPunct="1">
              <a:defRPr/>
            </a:pPr>
            <a:r>
              <a:rPr lang="en-US" altLang="en-US" sz="2400" dirty="0"/>
              <a:t>Unmodified/clean opinions (page 1)</a:t>
            </a:r>
          </a:p>
          <a:p>
            <a:pPr algn="just" eaLnBrk="1" hangingPunct="1">
              <a:defRPr/>
            </a:pPr>
            <a:endParaRPr lang="en-US" altLang="en-US" sz="700" dirty="0"/>
          </a:p>
          <a:p>
            <a:pPr algn="just" eaLnBrk="1" hangingPunct="1">
              <a:defRPr/>
            </a:pPr>
            <a:r>
              <a:rPr lang="en-US" altLang="en-US" dirty="0"/>
              <a:t>Single Audit</a:t>
            </a:r>
          </a:p>
          <a:p>
            <a:pPr lvl="1" algn="just" eaLnBrk="1" hangingPunct="1">
              <a:defRPr/>
            </a:pPr>
            <a:r>
              <a:rPr lang="en-US" altLang="en-US" sz="2400" dirty="0"/>
              <a:t>No Federal Award Findings</a:t>
            </a:r>
          </a:p>
        </p:txBody>
      </p:sp>
      <p:sp>
        <p:nvSpPr>
          <p:cNvPr id="6148" name="Slide Number Placeholder 4"/>
          <p:cNvSpPr>
            <a:spLocks noGrp="1"/>
          </p:cNvSpPr>
          <p:nvPr>
            <p:ph type="sldNum" sz="quarter" idx="11"/>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C5529FBF-7823-4A28-9DBD-AF3662EE29BC}" type="slidenum">
              <a:rPr lang="en-US" altLang="en-US" sz="1200" smtClean="0">
                <a:latin typeface="Arial Black" pitchFamily="34" charset="0"/>
              </a:rPr>
              <a:pPr eaLnBrk="1" hangingPunct="1">
                <a:buClrTx/>
                <a:buSzTx/>
                <a:buFontTx/>
                <a:buNone/>
              </a:pPr>
              <a:t>4</a:t>
            </a:fld>
            <a:endParaRPr lang="en-US" altLang="en-US" sz="1200" dirty="0">
              <a:latin typeface="Arial Black" pitchFamily="34" charset="0"/>
            </a:endParaRPr>
          </a:p>
        </p:txBody>
      </p:sp>
      <p:pic>
        <p:nvPicPr>
          <p:cNvPr id="6149" name="Picture 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0" y="6230938"/>
            <a:ext cx="1562100"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z="4000" b="1" dirty="0"/>
              <a:t>Results of Audit </a:t>
            </a:r>
          </a:p>
        </p:txBody>
      </p:sp>
      <p:sp>
        <p:nvSpPr>
          <p:cNvPr id="10243" name="Content Placeholder 2"/>
          <p:cNvSpPr>
            <a:spLocks noGrp="1"/>
          </p:cNvSpPr>
          <p:nvPr>
            <p:ph idx="1"/>
          </p:nvPr>
        </p:nvSpPr>
        <p:spPr/>
        <p:txBody>
          <a:bodyPr/>
          <a:lstStyle/>
          <a:p>
            <a:r>
              <a:rPr lang="en-US" altLang="en-US" sz="3600" dirty="0"/>
              <a:t>Memorandum on Internal Control</a:t>
            </a:r>
          </a:p>
          <a:p>
            <a:pPr lvl="1"/>
            <a:endParaRPr lang="en-US" altLang="en-US" sz="1800" dirty="0"/>
          </a:p>
          <a:p>
            <a:pPr lvl="1"/>
            <a:r>
              <a:rPr lang="en-US" altLang="en-US" dirty="0"/>
              <a:t>Three possible categories for comments:</a:t>
            </a:r>
          </a:p>
          <a:p>
            <a:pPr lvl="2"/>
            <a:r>
              <a:rPr lang="en-US" altLang="en-US" sz="2800" dirty="0"/>
              <a:t>Material Weakness</a:t>
            </a:r>
          </a:p>
          <a:p>
            <a:pPr lvl="2"/>
            <a:r>
              <a:rPr lang="en-US" altLang="en-US" sz="2800" dirty="0"/>
              <a:t>Significant Deficiency</a:t>
            </a:r>
          </a:p>
          <a:p>
            <a:pPr lvl="2"/>
            <a:r>
              <a:rPr lang="en-US" altLang="en-US" sz="2800" dirty="0"/>
              <a:t>Other Matters</a:t>
            </a:r>
          </a:p>
        </p:txBody>
      </p:sp>
      <p:sp>
        <p:nvSpPr>
          <p:cNvPr id="10245" name="Slide Number Placeholder 4"/>
          <p:cNvSpPr>
            <a:spLocks noGrp="1"/>
          </p:cNvSpPr>
          <p:nvPr>
            <p:ph type="sldNum" sz="quarter" idx="11"/>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DB78EC3B-94AA-4484-BD55-8FE41F179A59}" type="slidenum">
              <a:rPr lang="en-US" altLang="en-US" sz="1200" smtClean="0">
                <a:solidFill>
                  <a:srgbClr val="000000"/>
                </a:solidFill>
                <a:latin typeface="Arial Black" pitchFamily="34" charset="0"/>
              </a:rPr>
              <a:pPr eaLnBrk="1" hangingPunct="1">
                <a:buClrTx/>
                <a:buSzTx/>
                <a:buFontTx/>
                <a:buNone/>
              </a:pPr>
              <a:t>5</a:t>
            </a:fld>
            <a:endParaRPr lang="en-US" altLang="en-US" sz="1200" dirty="0">
              <a:solidFill>
                <a:srgbClr val="000000"/>
              </a:solidFill>
              <a:latin typeface="Arial Black" pitchFamily="34" charset="0"/>
            </a:endParaRPr>
          </a:p>
        </p:txBody>
      </p:sp>
      <p:pic>
        <p:nvPicPr>
          <p:cNvPr id="6" name="Picture 5">
            <a:extLst>
              <a:ext uri="{FF2B5EF4-FFF2-40B4-BE49-F238E27FC236}">
                <a16:creationId xmlns:a16="http://schemas.microsoft.com/office/drawing/2014/main" id="{DC4A2917-5FE4-4E2E-904A-7854BACDDD9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6230938"/>
            <a:ext cx="1562100"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z="4000" b="1" dirty="0"/>
              <a:t>Results of Audit </a:t>
            </a:r>
          </a:p>
        </p:txBody>
      </p:sp>
      <p:sp>
        <p:nvSpPr>
          <p:cNvPr id="10243" name="Content Placeholder 2"/>
          <p:cNvSpPr>
            <a:spLocks noGrp="1"/>
          </p:cNvSpPr>
          <p:nvPr>
            <p:ph idx="1"/>
          </p:nvPr>
        </p:nvSpPr>
        <p:spPr>
          <a:xfrm>
            <a:off x="228600" y="1981200"/>
            <a:ext cx="8763000" cy="3886200"/>
          </a:xfrm>
        </p:spPr>
        <p:txBody>
          <a:bodyPr/>
          <a:lstStyle/>
          <a:p>
            <a:r>
              <a:rPr lang="en-US" altLang="en-US" sz="3400" dirty="0"/>
              <a:t>Memorandum on Internal Control</a:t>
            </a:r>
          </a:p>
          <a:p>
            <a:pPr lvl="1"/>
            <a:r>
              <a:rPr lang="en-US" altLang="en-US" sz="3000" dirty="0"/>
              <a:t>Eight material weaknesses </a:t>
            </a:r>
            <a:r>
              <a:rPr lang="en-US" altLang="en-US" sz="2400" dirty="0"/>
              <a:t>(CY and PY items)</a:t>
            </a:r>
            <a:r>
              <a:rPr lang="en-US" altLang="en-US" sz="3200" dirty="0"/>
              <a:t> </a:t>
            </a:r>
          </a:p>
          <a:p>
            <a:pPr lvl="1"/>
            <a:r>
              <a:rPr lang="en-US" altLang="en-US" sz="3000" dirty="0"/>
              <a:t>Sixteen significant deficiencies</a:t>
            </a:r>
            <a:r>
              <a:rPr lang="en-US" altLang="en-US" sz="2300" dirty="0"/>
              <a:t> (CY and PY items)</a:t>
            </a:r>
          </a:p>
          <a:p>
            <a:pPr lvl="1"/>
            <a:r>
              <a:rPr lang="en-US" altLang="en-US" sz="3000" dirty="0"/>
              <a:t>Other matters </a:t>
            </a:r>
            <a:r>
              <a:rPr lang="en-US" altLang="en-US" sz="2400" dirty="0"/>
              <a:t>(CY and PY items)</a:t>
            </a:r>
          </a:p>
          <a:p>
            <a:pPr lvl="1"/>
            <a:r>
              <a:rPr lang="en-US" altLang="en-US" sz="3000" dirty="0"/>
              <a:t>Other informational items</a:t>
            </a:r>
          </a:p>
          <a:p>
            <a:pPr lvl="1"/>
            <a:r>
              <a:rPr lang="en-US" altLang="en-US" sz="3000" dirty="0"/>
              <a:t>Current status of prior matters</a:t>
            </a:r>
          </a:p>
          <a:p>
            <a:r>
              <a:rPr lang="en-US" altLang="en-US" sz="3000" dirty="0"/>
              <a:t>See the handout summarizing the comments</a:t>
            </a:r>
          </a:p>
        </p:txBody>
      </p:sp>
      <p:sp>
        <p:nvSpPr>
          <p:cNvPr id="10245" name="Slide Number Placeholder 4"/>
          <p:cNvSpPr>
            <a:spLocks noGrp="1"/>
          </p:cNvSpPr>
          <p:nvPr>
            <p:ph type="sldNum" sz="quarter" idx="11"/>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DB78EC3B-94AA-4484-BD55-8FE41F179A59}" type="slidenum">
              <a:rPr lang="en-US" altLang="en-US" sz="1200" smtClean="0">
                <a:solidFill>
                  <a:srgbClr val="000000"/>
                </a:solidFill>
                <a:latin typeface="Arial Black" pitchFamily="34" charset="0"/>
              </a:rPr>
              <a:pPr eaLnBrk="1" hangingPunct="1">
                <a:buClrTx/>
                <a:buSzTx/>
                <a:buFontTx/>
                <a:buNone/>
              </a:pPr>
              <a:t>6</a:t>
            </a:fld>
            <a:endParaRPr lang="en-US" altLang="en-US" sz="1200" dirty="0">
              <a:solidFill>
                <a:srgbClr val="000000"/>
              </a:solidFill>
              <a:latin typeface="Arial Black" pitchFamily="34" charset="0"/>
            </a:endParaRPr>
          </a:p>
        </p:txBody>
      </p:sp>
      <p:pic>
        <p:nvPicPr>
          <p:cNvPr id="6" name="Picture 5">
            <a:extLst>
              <a:ext uri="{FF2B5EF4-FFF2-40B4-BE49-F238E27FC236}">
                <a16:creationId xmlns:a16="http://schemas.microsoft.com/office/drawing/2014/main" id="{DC4A2917-5FE4-4E2E-904A-7854BACDDD9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6230938"/>
            <a:ext cx="1562100"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170477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ltLang="en-US" sz="4000" b="1" dirty="0"/>
              <a:t>Results of Audit </a:t>
            </a:r>
          </a:p>
        </p:txBody>
      </p:sp>
      <p:sp>
        <p:nvSpPr>
          <p:cNvPr id="10243" name="Content Placeholder 2"/>
          <p:cNvSpPr>
            <a:spLocks noGrp="1"/>
          </p:cNvSpPr>
          <p:nvPr>
            <p:ph idx="1"/>
          </p:nvPr>
        </p:nvSpPr>
        <p:spPr>
          <a:xfrm>
            <a:off x="457200" y="1981200"/>
            <a:ext cx="8534400" cy="4249738"/>
          </a:xfrm>
        </p:spPr>
        <p:txBody>
          <a:bodyPr/>
          <a:lstStyle/>
          <a:p>
            <a:r>
              <a:rPr lang="en-US" altLang="en-US" sz="3600" dirty="0"/>
              <a:t>Required Communications</a:t>
            </a:r>
          </a:p>
          <a:p>
            <a:pPr lvl="1"/>
            <a:r>
              <a:rPr lang="en-US" altLang="en-US" sz="2400" dirty="0"/>
              <a:t>Changes in Accounting Policies – GASB 75</a:t>
            </a:r>
          </a:p>
          <a:p>
            <a:pPr lvl="1"/>
            <a:r>
              <a:rPr lang="en-US" altLang="en-US" sz="2400" dirty="0"/>
              <a:t>Unusual Transactions</a:t>
            </a:r>
          </a:p>
          <a:p>
            <a:pPr lvl="1"/>
            <a:r>
              <a:rPr lang="en-US" altLang="en-US" sz="2400" dirty="0"/>
              <a:t>Significant Accounting Estimates</a:t>
            </a:r>
          </a:p>
          <a:p>
            <a:pPr lvl="1"/>
            <a:r>
              <a:rPr lang="en-US" altLang="en-US" sz="2400" dirty="0"/>
              <a:t>No disagreements with management</a:t>
            </a:r>
          </a:p>
          <a:p>
            <a:pPr lvl="1"/>
            <a:r>
              <a:rPr lang="en-US" altLang="en-US" sz="2400" dirty="0"/>
              <a:t>No material adjustments, other than to record capital asset activity and RHA’s prior year and current year closing entries</a:t>
            </a:r>
          </a:p>
          <a:p>
            <a:pPr lvl="1"/>
            <a:r>
              <a:rPr lang="en-US" altLang="en-US" sz="2400" dirty="0"/>
              <a:t>No uncorrected misstatements to report (deemed trivial)</a:t>
            </a:r>
          </a:p>
        </p:txBody>
      </p:sp>
      <p:sp>
        <p:nvSpPr>
          <p:cNvPr id="10245" name="Slide Number Placeholder 4"/>
          <p:cNvSpPr>
            <a:spLocks noGrp="1"/>
          </p:cNvSpPr>
          <p:nvPr>
            <p:ph type="sldNum" sz="quarter" idx="11"/>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DB78EC3B-94AA-4484-BD55-8FE41F179A59}" type="slidenum">
              <a:rPr lang="en-US" altLang="en-US" sz="1200" smtClean="0">
                <a:solidFill>
                  <a:srgbClr val="000000"/>
                </a:solidFill>
                <a:latin typeface="Arial Black" pitchFamily="34" charset="0"/>
              </a:rPr>
              <a:pPr eaLnBrk="1" hangingPunct="1">
                <a:buClrTx/>
                <a:buSzTx/>
                <a:buFontTx/>
                <a:buNone/>
              </a:pPr>
              <a:t>7</a:t>
            </a:fld>
            <a:endParaRPr lang="en-US" altLang="en-US" sz="1200" dirty="0">
              <a:solidFill>
                <a:srgbClr val="000000"/>
              </a:solidFill>
              <a:latin typeface="Arial Black" pitchFamily="34" charset="0"/>
            </a:endParaRPr>
          </a:p>
        </p:txBody>
      </p:sp>
      <p:pic>
        <p:nvPicPr>
          <p:cNvPr id="6" name="Picture 5">
            <a:extLst>
              <a:ext uri="{FF2B5EF4-FFF2-40B4-BE49-F238E27FC236}">
                <a16:creationId xmlns:a16="http://schemas.microsoft.com/office/drawing/2014/main" id="{DC4A2917-5FE4-4E2E-904A-7854BACDDD9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0" y="6230938"/>
            <a:ext cx="1562100" cy="66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328198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457200"/>
            <a:ext cx="8229600" cy="762000"/>
          </a:xfrm>
        </p:spPr>
        <p:txBody>
          <a:bodyPr/>
          <a:lstStyle/>
          <a:p>
            <a:pPr eaLnBrk="1" hangingPunct="1"/>
            <a:endParaRPr lang="en-US" altLang="en-US" sz="2400" dirty="0"/>
          </a:p>
        </p:txBody>
      </p:sp>
      <p:sp>
        <p:nvSpPr>
          <p:cNvPr id="12291" name="Rectangle 3"/>
          <p:cNvSpPr>
            <a:spLocks noGrp="1" noChangeArrowheads="1"/>
          </p:cNvSpPr>
          <p:nvPr>
            <p:ph idx="1"/>
          </p:nvPr>
        </p:nvSpPr>
        <p:spPr>
          <a:xfrm>
            <a:off x="457200" y="1219200"/>
            <a:ext cx="8229600" cy="4648200"/>
          </a:xfrm>
        </p:spPr>
        <p:txBody>
          <a:bodyPr/>
          <a:lstStyle/>
          <a:p>
            <a:pPr eaLnBrk="1" hangingPunct="1"/>
            <a:endParaRPr lang="en-US" altLang="en-US" sz="1800" dirty="0"/>
          </a:p>
          <a:p>
            <a:pPr eaLnBrk="1" hangingPunct="1"/>
            <a:endParaRPr lang="en-US" altLang="en-US" sz="1800" dirty="0"/>
          </a:p>
          <a:p>
            <a:pPr eaLnBrk="1" hangingPunct="1"/>
            <a:endParaRPr lang="en-US" altLang="en-US" sz="1800" dirty="0"/>
          </a:p>
          <a:p>
            <a:pPr eaLnBrk="1" hangingPunct="1"/>
            <a:endParaRPr lang="en-US" altLang="en-US" sz="1800" dirty="0"/>
          </a:p>
          <a:p>
            <a:pPr algn="ctr" eaLnBrk="1" hangingPunct="1">
              <a:buFont typeface="Wingdings" pitchFamily="2" charset="2"/>
              <a:buNone/>
            </a:pPr>
            <a:r>
              <a:rPr lang="en-US" altLang="en-US" sz="5000" b="1" dirty="0"/>
              <a:t>QUESTIONS?</a:t>
            </a:r>
            <a:endParaRPr lang="en-US" altLang="en-US" sz="2800" b="1" dirty="0"/>
          </a:p>
        </p:txBody>
      </p:sp>
      <p:sp>
        <p:nvSpPr>
          <p:cNvPr id="12292" name="Slide Number Placeholder 4"/>
          <p:cNvSpPr>
            <a:spLocks noGrp="1"/>
          </p:cNvSpPr>
          <p:nvPr>
            <p:ph type="sldNum" sz="quarter" idx="11"/>
          </p:nvPr>
        </p:nvSpPr>
        <p:spPr>
          <a:noFill/>
        </p:spPr>
        <p:txBody>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Tx/>
              <a:buSzTx/>
              <a:buFontTx/>
              <a:buNone/>
            </a:pPr>
            <a:fld id="{65BF2EC0-60C7-4F54-98FC-94E42744B4E5}" type="slidenum">
              <a:rPr lang="en-US" altLang="en-US" sz="1200" smtClean="0">
                <a:latin typeface="Arial Black" pitchFamily="34" charset="0"/>
              </a:rPr>
              <a:pPr eaLnBrk="1" hangingPunct="1">
                <a:buClrTx/>
                <a:buSzTx/>
                <a:buFontTx/>
                <a:buNone/>
              </a:pPr>
              <a:t>8</a:t>
            </a:fld>
            <a:endParaRPr lang="en-US" altLang="en-US" sz="1200" dirty="0">
              <a:latin typeface="Arial Black" pitchFamily="34" charset="0"/>
            </a:endParaRPr>
          </a:p>
        </p:txBody>
      </p:sp>
      <p:pic>
        <p:nvPicPr>
          <p:cNvPr id="12293"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9800" y="4157663"/>
            <a:ext cx="4648200" cy="1992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TextBox 1"/>
          <p:cNvSpPr txBox="1">
            <a:spLocks noChangeArrowheads="1"/>
          </p:cNvSpPr>
          <p:nvPr/>
        </p:nvSpPr>
        <p:spPr bwMode="auto">
          <a:xfrm>
            <a:off x="1600200" y="5622925"/>
            <a:ext cx="7315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buClr>
                <a:schemeClr val="bg2"/>
              </a:buClr>
              <a:buSzPct val="75000"/>
              <a:buChar char="n"/>
              <a:defRPr sz="3200">
                <a:solidFill>
                  <a:schemeClr val="tx1"/>
                </a:solidFill>
                <a:latin typeface="Arial" charset="0"/>
                <a:cs typeface="Arial" charset="0"/>
              </a:defRPr>
            </a:lvl1pPr>
            <a:lvl2pPr marL="742950" indent="-285750" eaLnBrk="0" hangingPunct="0">
              <a:defRPr sz="2800">
                <a:solidFill>
                  <a:schemeClr val="tx1"/>
                </a:solidFill>
                <a:latin typeface="Arial" charset="0"/>
                <a:cs typeface="Arial" charset="0"/>
              </a:defRPr>
            </a:lvl2pPr>
            <a:lvl3pPr marL="1143000" indent="-228600" eaLnBrk="0" hangingPunct="0">
              <a:buClr>
                <a:schemeClr val="bg2"/>
              </a:buClr>
              <a:buSzPct val="65000"/>
              <a:buChar char="n"/>
              <a:defRPr sz="2400">
                <a:solidFill>
                  <a:schemeClr val="tx1"/>
                </a:solidFill>
                <a:latin typeface="Arial" charset="0"/>
                <a:cs typeface="Arial" charset="0"/>
              </a:defRPr>
            </a:lvl3pPr>
            <a:lvl4pPr marL="1600200" indent="-228600" eaLnBrk="0" hangingPunct="0">
              <a:buSzPct val="70000"/>
              <a:defRPr sz="2000">
                <a:solidFill>
                  <a:schemeClr val="tx1"/>
                </a:solidFill>
                <a:latin typeface="Arial" charset="0"/>
                <a:cs typeface="Arial" charset="0"/>
              </a:defRPr>
            </a:lvl4pPr>
            <a:lvl5pPr marL="2057400" indent="-228600" eaLnBrk="0" hangingPunct="0">
              <a:buClr>
                <a:schemeClr val="bg2"/>
              </a:buClr>
              <a:buChar char="§"/>
              <a:defRPr sz="2000">
                <a:solidFill>
                  <a:schemeClr val="tx1"/>
                </a:solidFill>
                <a:latin typeface="Arial" charset="0"/>
                <a:cs typeface="Arial" charset="0"/>
              </a:defRPr>
            </a:lvl5pPr>
            <a:lvl6pPr marL="25146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6pPr>
            <a:lvl7pPr marL="29718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7pPr>
            <a:lvl8pPr marL="34290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8pPr>
            <a:lvl9pPr marL="3886200" indent="-228600" eaLnBrk="0" fontAlgn="base" hangingPunct="0">
              <a:spcBef>
                <a:spcPct val="20000"/>
              </a:spcBef>
              <a:spcAft>
                <a:spcPct val="0"/>
              </a:spcAft>
              <a:buClr>
                <a:schemeClr val="bg2"/>
              </a:buClr>
              <a:buFont typeface="Wingdings" pitchFamily="2" charset="2"/>
              <a:buChar char="§"/>
              <a:defRPr sz="2000">
                <a:solidFill>
                  <a:schemeClr val="tx1"/>
                </a:solidFill>
                <a:latin typeface="Arial" charset="0"/>
                <a:cs typeface="Arial" charset="0"/>
              </a:defRPr>
            </a:lvl9pPr>
          </a:lstStyle>
          <a:p>
            <a:pPr eaLnBrk="1" hangingPunct="1">
              <a:buClr>
                <a:schemeClr val="accent2"/>
              </a:buClr>
              <a:buSzPct val="80000"/>
              <a:buFont typeface="Wingdings" pitchFamily="2" charset="2"/>
              <a:buNone/>
            </a:pPr>
            <a:r>
              <a:rPr lang="en-US" altLang="en-US" sz="2000" i="1" dirty="0"/>
              <a:t>“We are in the business to help our clients succeed”</a:t>
            </a:r>
          </a:p>
        </p:txBody>
      </p:sp>
    </p:spTree>
  </p:cSld>
  <p:clrMapOvr>
    <a:masterClrMapping/>
  </p:clrMapOvr>
</p:sld>
</file>

<file path=ppt/theme/theme1.xml><?xml version="1.0" encoding="utf-8"?>
<a:theme xmlns:a="http://schemas.openxmlformats.org/drawingml/2006/main" name="Pixel">
  <a:themeElements>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Pixe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
            <a:schemeClr val="accent2"/>
          </a:buClr>
          <a:buSzPct val="80000"/>
          <a:buFont typeface="Wingdings" pitchFamily="2" charset="2"/>
          <a:buChar char="¨"/>
          <a:tabLst/>
          <a:defRPr kumimoji="0" lang="en-US" sz="2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742950" marR="0" indent="-285750" algn="l" defTabSz="914400" rtl="0" eaLnBrk="1" fontAlgn="base" latinLnBrk="0" hangingPunct="1">
          <a:lnSpc>
            <a:spcPct val="100000"/>
          </a:lnSpc>
          <a:spcBef>
            <a:spcPct val="20000"/>
          </a:spcBef>
          <a:spcAft>
            <a:spcPct val="0"/>
          </a:spcAft>
          <a:buClr>
            <a:schemeClr val="accent2"/>
          </a:buClr>
          <a:buSzPct val="80000"/>
          <a:buFont typeface="Wingdings" pitchFamily="2" charset="2"/>
          <a:buChar char="¨"/>
          <a:tabLst/>
          <a:defRPr kumimoji="0" lang="en-US" sz="2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4996</TotalTime>
  <Words>323</Words>
  <Application>Microsoft Office PowerPoint</Application>
  <PresentationFormat>On-screen Show (4:3)</PresentationFormat>
  <Paragraphs>71</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Times New Roman</vt:lpstr>
      <vt:lpstr>Wingdings</vt:lpstr>
      <vt:lpstr>Pixel</vt:lpstr>
      <vt:lpstr>Independent Auditor Presentation  Single Audit, Joint Powers Financing Authority FS, Memorandum on Internal Control and Required Communications For the fiscal year ended June 30, 2018   City of Richmond City Council               July 16, 2019</vt:lpstr>
      <vt:lpstr>Annual Audit</vt:lpstr>
      <vt:lpstr>We Audit</vt:lpstr>
      <vt:lpstr>Results of Audit </vt:lpstr>
      <vt:lpstr>Results of Audit </vt:lpstr>
      <vt:lpstr>Results of Audit </vt:lpstr>
      <vt:lpstr>Results of Audit </vt:lpstr>
      <vt:lpstr>PowerPoint Presentation</vt:lpstr>
    </vt:vector>
  </TitlesOfParts>
  <Company>Maze &amp; Associates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Single Audit Training</dc:title>
  <dc:creator>Gabrielle Tsang</dc:creator>
  <cp:lastModifiedBy>Amy Meyer</cp:lastModifiedBy>
  <cp:revision>283</cp:revision>
  <cp:lastPrinted>2019-06-25T07:12:11Z</cp:lastPrinted>
  <dcterms:created xsi:type="dcterms:W3CDTF">2011-06-21T23:29:57Z</dcterms:created>
  <dcterms:modified xsi:type="dcterms:W3CDTF">2019-07-12T22:12:08Z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bName">
    <vt:lpwstr>Financial Statements (Deliverables)</vt:lpwstr>
  </property>
  <property fmtid="{D5CDD505-2E9C-101B-9397-08002B2CF9AE}" pid="3" name="tabIndex">
    <vt:lpwstr>3600</vt:lpwstr>
  </property>
  <property fmtid="{D5CDD505-2E9C-101B-9397-08002B2CF9AE}" pid="4" name="workpaperIndex">
    <vt:lpwstr/>
  </property>
</Properties>
</file>