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handoutMasterIdLst>
    <p:handoutMasterId r:id="rId41"/>
  </p:handoutMasterIdLst>
  <p:sldIdLst>
    <p:sldId id="274" r:id="rId5"/>
    <p:sldId id="351" r:id="rId6"/>
    <p:sldId id="350" r:id="rId7"/>
    <p:sldId id="352" r:id="rId8"/>
    <p:sldId id="355" r:id="rId9"/>
    <p:sldId id="353" r:id="rId10"/>
    <p:sldId id="354" r:id="rId11"/>
    <p:sldId id="327" r:id="rId12"/>
    <p:sldId id="356" r:id="rId13"/>
    <p:sldId id="358" r:id="rId14"/>
    <p:sldId id="357" r:id="rId15"/>
    <p:sldId id="359" r:id="rId16"/>
    <p:sldId id="361" r:id="rId17"/>
    <p:sldId id="360"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81" r:id="rId31"/>
    <p:sldId id="379" r:id="rId32"/>
    <p:sldId id="382" r:id="rId33"/>
    <p:sldId id="383" r:id="rId34"/>
    <p:sldId id="384" r:id="rId35"/>
    <p:sldId id="385" r:id="rId36"/>
    <p:sldId id="380" r:id="rId37"/>
    <p:sldId id="386" r:id="rId38"/>
    <p:sldId id="291" r:id="rId3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9F581-A429-4EF7-967B-07566D40696A}" v="22" dt="2024-04-30T23:14:08.704"/>
    <p1510:client id="{546BE560-847C-6E5B-20BE-C6BDB9E57D39}" v="148" dt="2024-05-01T17:30:22.526"/>
    <p1510:client id="{84273887-E5B5-721A-4501-3B64C134296B}" v="112" dt="2024-05-02T01:46:34.547"/>
    <p1510:client id="{AC1B353C-B7BB-848C-3C0F-1F83E9656F5E}" v="6" dt="2024-04-30T21:36:32.789"/>
    <p1510:client id="{C6CBF86F-5FB4-7FFE-3D36-8D5A2E128B7B}" v="718" dt="2024-04-30T20:59:54.218"/>
    <p1510:client id="{EB5E566F-BF36-8E50-D3B8-61BD27EAA385}" v="160" dt="2024-05-01T15:23:48.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ssa Cantave" userId="S::acantave_gridalternatives.org#ext#@corcaus.onmicrosoft.com::3f085331-9a2c-4a5b-9788-8ff7ded28612" providerId="AD" clId="Web-{546BE560-847C-6E5B-20BE-C6BDB9E57D39}"/>
    <pc:docChg chg="modSld">
      <pc:chgData name="Ambessa Cantave" userId="S::acantave_gridalternatives.org#ext#@corcaus.onmicrosoft.com::3f085331-9a2c-4a5b-9788-8ff7ded28612" providerId="AD" clId="Web-{546BE560-847C-6E5B-20BE-C6BDB9E57D39}" dt="2024-05-01T17:30:20.448" v="146" actId="20577"/>
      <pc:docMkLst>
        <pc:docMk/>
      </pc:docMkLst>
      <pc:sldChg chg="modSp">
        <pc:chgData name="Ambessa Cantave" userId="S::acantave_gridalternatives.org#ext#@corcaus.onmicrosoft.com::3f085331-9a2c-4a5b-9788-8ff7ded28612" providerId="AD" clId="Web-{546BE560-847C-6E5B-20BE-C6BDB9E57D39}" dt="2024-05-01T17:30:20.448" v="146" actId="20577"/>
        <pc:sldMkLst>
          <pc:docMk/>
          <pc:sldMk cId="75609733" sldId="360"/>
        </pc:sldMkLst>
        <pc:spChg chg="mod">
          <ac:chgData name="Ambessa Cantave" userId="S::acantave_gridalternatives.org#ext#@corcaus.onmicrosoft.com::3f085331-9a2c-4a5b-9788-8ff7ded28612" providerId="AD" clId="Web-{546BE560-847C-6E5B-20BE-C6BDB9E57D39}" dt="2024-05-01T17:30:20.448" v="146" actId="20577"/>
          <ac:spMkLst>
            <pc:docMk/>
            <pc:sldMk cId="75609733" sldId="360"/>
            <ac:spMk id="3" creationId="{62EB8AE9-3C7F-654E-7F1F-06EFCE53551B}"/>
          </ac:spMkLst>
        </pc:spChg>
      </pc:sldChg>
    </pc:docChg>
  </pc:docChgLst>
  <pc:docChgLst>
    <pc:chgData name="mayeli" userId="S::mayeli_richcityrides.org#ext#@corcaus.onmicrosoft.com::b235e856-4220-4312-9d32-914e02c30cf4" providerId="AD" clId="Web-{9D712184-9405-E822-D992-0E8B9B8E6C19}"/>
    <pc:docChg chg="modSld">
      <pc:chgData name="mayeli" userId="S::mayeli_richcityrides.org#ext#@corcaus.onmicrosoft.com::b235e856-4220-4312-9d32-914e02c30cf4" providerId="AD" clId="Web-{9D712184-9405-E822-D992-0E8B9B8E6C19}" dt="2024-04-26T18:52:20.210" v="389" actId="20577"/>
      <pc:docMkLst>
        <pc:docMk/>
      </pc:docMkLst>
      <pc:sldChg chg="modSp">
        <pc:chgData name="mayeli" userId="S::mayeli_richcityrides.org#ext#@corcaus.onmicrosoft.com::b235e856-4220-4312-9d32-914e02c30cf4" providerId="AD" clId="Web-{9D712184-9405-E822-D992-0E8B9B8E6C19}" dt="2024-04-26T18:52:20.210" v="389" actId="20577"/>
        <pc:sldMkLst>
          <pc:docMk/>
          <pc:sldMk cId="1730085481" sldId="361"/>
        </pc:sldMkLst>
        <pc:spChg chg="mod">
          <ac:chgData name="mayeli" userId="S::mayeli_richcityrides.org#ext#@corcaus.onmicrosoft.com::b235e856-4220-4312-9d32-914e02c30cf4" providerId="AD" clId="Web-{9D712184-9405-E822-D992-0E8B9B8E6C19}" dt="2024-04-26T18:52:20.210" v="389" actId="20577"/>
          <ac:spMkLst>
            <pc:docMk/>
            <pc:sldMk cId="1730085481" sldId="361"/>
            <ac:spMk id="3" creationId="{62EB8AE9-3C7F-654E-7F1F-06EFCE53551B}"/>
          </ac:spMkLst>
        </pc:spChg>
      </pc:sldChg>
    </pc:docChg>
  </pc:docChgLst>
  <pc:docChgLst>
    <pc:chgData name="Matias Eusterbrock" userId="2acf7dc6-60d3-46b4-9083-a8db0d85c52f" providerId="ADAL" clId="{1A19F581-A429-4EF7-967B-07566D40696A}"/>
    <pc:docChg chg="undo custSel modSld sldOrd">
      <pc:chgData name="Matias Eusterbrock" userId="2acf7dc6-60d3-46b4-9083-a8db0d85c52f" providerId="ADAL" clId="{1A19F581-A429-4EF7-967B-07566D40696A}" dt="2024-05-01T18:37:03.594" v="623"/>
      <pc:docMkLst>
        <pc:docMk/>
      </pc:docMkLst>
      <pc:sldChg chg="modSp mod">
        <pc:chgData name="Matias Eusterbrock" userId="2acf7dc6-60d3-46b4-9083-a8db0d85c52f" providerId="ADAL" clId="{1A19F581-A429-4EF7-967B-07566D40696A}" dt="2024-04-29T22:09:50.025" v="72" actId="13926"/>
        <pc:sldMkLst>
          <pc:docMk/>
          <pc:sldMk cId="4105021240" sldId="357"/>
        </pc:sldMkLst>
        <pc:spChg chg="mod">
          <ac:chgData name="Matias Eusterbrock" userId="2acf7dc6-60d3-46b4-9083-a8db0d85c52f" providerId="ADAL" clId="{1A19F581-A429-4EF7-967B-07566D40696A}" dt="2024-04-29T22:09:50.025" v="72" actId="13926"/>
          <ac:spMkLst>
            <pc:docMk/>
            <pc:sldMk cId="4105021240" sldId="357"/>
            <ac:spMk id="3" creationId="{62EB8AE9-3C7F-654E-7F1F-06EFCE53551B}"/>
          </ac:spMkLst>
        </pc:spChg>
      </pc:sldChg>
      <pc:sldChg chg="modSp mod">
        <pc:chgData name="Matias Eusterbrock" userId="2acf7dc6-60d3-46b4-9083-a8db0d85c52f" providerId="ADAL" clId="{1A19F581-A429-4EF7-967B-07566D40696A}" dt="2024-04-29T22:08:55.205" v="39" actId="13926"/>
        <pc:sldMkLst>
          <pc:docMk/>
          <pc:sldMk cId="426285808" sldId="358"/>
        </pc:sldMkLst>
        <pc:spChg chg="mod">
          <ac:chgData name="Matias Eusterbrock" userId="2acf7dc6-60d3-46b4-9083-a8db0d85c52f" providerId="ADAL" clId="{1A19F581-A429-4EF7-967B-07566D40696A}" dt="2024-04-29T22:08:55.205" v="39" actId="13926"/>
          <ac:spMkLst>
            <pc:docMk/>
            <pc:sldMk cId="426285808" sldId="358"/>
            <ac:spMk id="3" creationId="{62EB8AE9-3C7F-654E-7F1F-06EFCE53551B}"/>
          </ac:spMkLst>
        </pc:spChg>
      </pc:sldChg>
      <pc:sldChg chg="modSp mod">
        <pc:chgData name="Matias Eusterbrock" userId="2acf7dc6-60d3-46b4-9083-a8db0d85c52f" providerId="ADAL" clId="{1A19F581-A429-4EF7-967B-07566D40696A}" dt="2024-04-29T22:10:18.716" v="102" actId="13926"/>
        <pc:sldMkLst>
          <pc:docMk/>
          <pc:sldMk cId="2459958468" sldId="359"/>
        </pc:sldMkLst>
        <pc:spChg chg="mod">
          <ac:chgData name="Matias Eusterbrock" userId="2acf7dc6-60d3-46b4-9083-a8db0d85c52f" providerId="ADAL" clId="{1A19F581-A429-4EF7-967B-07566D40696A}" dt="2024-04-29T22:10:18.716" v="102" actId="13926"/>
          <ac:spMkLst>
            <pc:docMk/>
            <pc:sldMk cId="2459958468" sldId="359"/>
            <ac:spMk id="3" creationId="{62EB8AE9-3C7F-654E-7F1F-06EFCE53551B}"/>
          </ac:spMkLst>
        </pc:spChg>
      </pc:sldChg>
      <pc:sldChg chg="modSp mod">
        <pc:chgData name="Matias Eusterbrock" userId="2acf7dc6-60d3-46b4-9083-a8db0d85c52f" providerId="ADAL" clId="{1A19F581-A429-4EF7-967B-07566D40696A}" dt="2024-04-29T22:10:46.442" v="137" actId="13926"/>
        <pc:sldMkLst>
          <pc:docMk/>
          <pc:sldMk cId="75609733" sldId="360"/>
        </pc:sldMkLst>
        <pc:spChg chg="mod">
          <ac:chgData name="Matias Eusterbrock" userId="2acf7dc6-60d3-46b4-9083-a8db0d85c52f" providerId="ADAL" clId="{1A19F581-A429-4EF7-967B-07566D40696A}" dt="2024-04-29T22:10:46.442" v="137" actId="13926"/>
          <ac:spMkLst>
            <pc:docMk/>
            <pc:sldMk cId="75609733" sldId="360"/>
            <ac:spMk id="3" creationId="{62EB8AE9-3C7F-654E-7F1F-06EFCE53551B}"/>
          </ac:spMkLst>
        </pc:spChg>
      </pc:sldChg>
      <pc:sldChg chg="modSp mod ord">
        <pc:chgData name="Matias Eusterbrock" userId="2acf7dc6-60d3-46b4-9083-a8db0d85c52f" providerId="ADAL" clId="{1A19F581-A429-4EF7-967B-07566D40696A}" dt="2024-04-29T22:12:52.658" v="195"/>
        <pc:sldMkLst>
          <pc:docMk/>
          <pc:sldMk cId="1730085481" sldId="361"/>
        </pc:sldMkLst>
        <pc:spChg chg="mod">
          <ac:chgData name="Matias Eusterbrock" userId="2acf7dc6-60d3-46b4-9083-a8db0d85c52f" providerId="ADAL" clId="{1A19F581-A429-4EF7-967B-07566D40696A}" dt="2024-04-29T22:11:38.237" v="160" actId="13926"/>
          <ac:spMkLst>
            <pc:docMk/>
            <pc:sldMk cId="1730085481" sldId="361"/>
            <ac:spMk id="3" creationId="{62EB8AE9-3C7F-654E-7F1F-06EFCE53551B}"/>
          </ac:spMkLst>
        </pc:spChg>
      </pc:sldChg>
      <pc:sldChg chg="modSp mod ord">
        <pc:chgData name="Matias Eusterbrock" userId="2acf7dc6-60d3-46b4-9083-a8db0d85c52f" providerId="ADAL" clId="{1A19F581-A429-4EF7-967B-07566D40696A}" dt="2024-04-29T22:13:35.119" v="241" actId="13926"/>
        <pc:sldMkLst>
          <pc:docMk/>
          <pc:sldMk cId="1246568473" sldId="362"/>
        </pc:sldMkLst>
        <pc:spChg chg="mod">
          <ac:chgData name="Matias Eusterbrock" userId="2acf7dc6-60d3-46b4-9083-a8db0d85c52f" providerId="ADAL" clId="{1A19F581-A429-4EF7-967B-07566D40696A}" dt="2024-04-29T22:13:35.119" v="241" actId="13926"/>
          <ac:spMkLst>
            <pc:docMk/>
            <pc:sldMk cId="1246568473" sldId="362"/>
            <ac:spMk id="3" creationId="{62EB8AE9-3C7F-654E-7F1F-06EFCE53551B}"/>
          </ac:spMkLst>
        </pc:spChg>
      </pc:sldChg>
      <pc:sldChg chg="modSp mod">
        <pc:chgData name="Matias Eusterbrock" userId="2acf7dc6-60d3-46b4-9083-a8db0d85c52f" providerId="ADAL" clId="{1A19F581-A429-4EF7-967B-07566D40696A}" dt="2024-04-29T22:12:30.571" v="193" actId="20577"/>
        <pc:sldMkLst>
          <pc:docMk/>
          <pc:sldMk cId="19214237" sldId="363"/>
        </pc:sldMkLst>
        <pc:spChg chg="mod">
          <ac:chgData name="Matias Eusterbrock" userId="2acf7dc6-60d3-46b4-9083-a8db0d85c52f" providerId="ADAL" clId="{1A19F581-A429-4EF7-967B-07566D40696A}" dt="2024-04-29T22:12:30.571" v="193" actId="20577"/>
          <ac:spMkLst>
            <pc:docMk/>
            <pc:sldMk cId="19214237" sldId="363"/>
            <ac:spMk id="3" creationId="{62EB8AE9-3C7F-654E-7F1F-06EFCE53551B}"/>
          </ac:spMkLst>
        </pc:spChg>
      </pc:sldChg>
      <pc:sldChg chg="modSp mod">
        <pc:chgData name="Matias Eusterbrock" userId="2acf7dc6-60d3-46b4-9083-a8db0d85c52f" providerId="ADAL" clId="{1A19F581-A429-4EF7-967B-07566D40696A}" dt="2024-04-29T22:14:01.228" v="271" actId="13926"/>
        <pc:sldMkLst>
          <pc:docMk/>
          <pc:sldMk cId="3536701632" sldId="364"/>
        </pc:sldMkLst>
        <pc:spChg chg="mod">
          <ac:chgData name="Matias Eusterbrock" userId="2acf7dc6-60d3-46b4-9083-a8db0d85c52f" providerId="ADAL" clId="{1A19F581-A429-4EF7-967B-07566D40696A}" dt="2024-04-29T22:14:01.228" v="271" actId="13926"/>
          <ac:spMkLst>
            <pc:docMk/>
            <pc:sldMk cId="3536701632" sldId="364"/>
            <ac:spMk id="3" creationId="{62EB8AE9-3C7F-654E-7F1F-06EFCE53551B}"/>
          </ac:spMkLst>
        </pc:spChg>
      </pc:sldChg>
      <pc:sldChg chg="modSp mod">
        <pc:chgData name="Matias Eusterbrock" userId="2acf7dc6-60d3-46b4-9083-a8db0d85c52f" providerId="ADAL" clId="{1A19F581-A429-4EF7-967B-07566D40696A}" dt="2024-04-29T22:14:22.612" v="292" actId="20577"/>
        <pc:sldMkLst>
          <pc:docMk/>
          <pc:sldMk cId="801964473" sldId="365"/>
        </pc:sldMkLst>
        <pc:spChg chg="mod">
          <ac:chgData name="Matias Eusterbrock" userId="2acf7dc6-60d3-46b4-9083-a8db0d85c52f" providerId="ADAL" clId="{1A19F581-A429-4EF7-967B-07566D40696A}" dt="2024-04-29T22:14:22.612" v="292" actId="20577"/>
          <ac:spMkLst>
            <pc:docMk/>
            <pc:sldMk cId="801964473" sldId="365"/>
            <ac:spMk id="3" creationId="{62EB8AE9-3C7F-654E-7F1F-06EFCE53551B}"/>
          </ac:spMkLst>
        </pc:spChg>
      </pc:sldChg>
      <pc:sldChg chg="modSp mod">
        <pc:chgData name="Matias Eusterbrock" userId="2acf7dc6-60d3-46b4-9083-a8db0d85c52f" providerId="ADAL" clId="{1A19F581-A429-4EF7-967B-07566D40696A}" dt="2024-04-29T22:14:49.833" v="301" actId="13926"/>
        <pc:sldMkLst>
          <pc:docMk/>
          <pc:sldMk cId="2250815403" sldId="366"/>
        </pc:sldMkLst>
        <pc:spChg chg="mod">
          <ac:chgData name="Matias Eusterbrock" userId="2acf7dc6-60d3-46b4-9083-a8db0d85c52f" providerId="ADAL" clId="{1A19F581-A429-4EF7-967B-07566D40696A}" dt="2024-04-29T22:14:49.833" v="301" actId="13926"/>
          <ac:spMkLst>
            <pc:docMk/>
            <pc:sldMk cId="2250815403" sldId="366"/>
            <ac:spMk id="3" creationId="{62EB8AE9-3C7F-654E-7F1F-06EFCE53551B}"/>
          </ac:spMkLst>
        </pc:spChg>
      </pc:sldChg>
      <pc:sldChg chg="modSp mod">
        <pc:chgData name="Matias Eusterbrock" userId="2acf7dc6-60d3-46b4-9083-a8db0d85c52f" providerId="ADAL" clId="{1A19F581-A429-4EF7-967B-07566D40696A}" dt="2024-04-29T23:24:08.027" v="600" actId="13926"/>
        <pc:sldMkLst>
          <pc:docMk/>
          <pc:sldMk cId="2403369630" sldId="367"/>
        </pc:sldMkLst>
        <pc:spChg chg="mod">
          <ac:chgData name="Matias Eusterbrock" userId="2acf7dc6-60d3-46b4-9083-a8db0d85c52f" providerId="ADAL" clId="{1A19F581-A429-4EF7-967B-07566D40696A}" dt="2024-04-29T23:24:08.027" v="600" actId="13926"/>
          <ac:spMkLst>
            <pc:docMk/>
            <pc:sldMk cId="2403369630" sldId="367"/>
            <ac:spMk id="3" creationId="{62EB8AE9-3C7F-654E-7F1F-06EFCE53551B}"/>
          </ac:spMkLst>
        </pc:spChg>
      </pc:sldChg>
      <pc:sldChg chg="modSp mod">
        <pc:chgData name="Matias Eusterbrock" userId="2acf7dc6-60d3-46b4-9083-a8db0d85c52f" providerId="ADAL" clId="{1A19F581-A429-4EF7-967B-07566D40696A}" dt="2024-04-29T22:16:30.405" v="339" actId="20577"/>
        <pc:sldMkLst>
          <pc:docMk/>
          <pc:sldMk cId="3357556756" sldId="368"/>
        </pc:sldMkLst>
        <pc:spChg chg="mod">
          <ac:chgData name="Matias Eusterbrock" userId="2acf7dc6-60d3-46b4-9083-a8db0d85c52f" providerId="ADAL" clId="{1A19F581-A429-4EF7-967B-07566D40696A}" dt="2024-04-29T22:16:30.405" v="339" actId="20577"/>
          <ac:spMkLst>
            <pc:docMk/>
            <pc:sldMk cId="3357556756" sldId="368"/>
            <ac:spMk id="3" creationId="{62EB8AE9-3C7F-654E-7F1F-06EFCE53551B}"/>
          </ac:spMkLst>
        </pc:spChg>
      </pc:sldChg>
      <pc:sldChg chg="modSp mod">
        <pc:chgData name="Matias Eusterbrock" userId="2acf7dc6-60d3-46b4-9083-a8db0d85c52f" providerId="ADAL" clId="{1A19F581-A429-4EF7-967B-07566D40696A}" dt="2024-04-30T23:14:02.550" v="621" actId="113"/>
        <pc:sldMkLst>
          <pc:docMk/>
          <pc:sldMk cId="1084912077" sldId="369"/>
        </pc:sldMkLst>
        <pc:spChg chg="mod">
          <ac:chgData name="Matias Eusterbrock" userId="2acf7dc6-60d3-46b4-9083-a8db0d85c52f" providerId="ADAL" clId="{1A19F581-A429-4EF7-967B-07566D40696A}" dt="2024-04-30T23:14:02.550" v="621" actId="113"/>
          <ac:spMkLst>
            <pc:docMk/>
            <pc:sldMk cId="1084912077" sldId="369"/>
            <ac:spMk id="3" creationId="{62EB8AE9-3C7F-654E-7F1F-06EFCE53551B}"/>
          </ac:spMkLst>
        </pc:spChg>
      </pc:sldChg>
      <pc:sldChg chg="modSp mod">
        <pc:chgData name="Matias Eusterbrock" userId="2acf7dc6-60d3-46b4-9083-a8db0d85c52f" providerId="ADAL" clId="{1A19F581-A429-4EF7-967B-07566D40696A}" dt="2024-04-29T22:19:29.812" v="594" actId="20577"/>
        <pc:sldMkLst>
          <pc:docMk/>
          <pc:sldMk cId="159060872" sldId="370"/>
        </pc:sldMkLst>
        <pc:spChg chg="mod">
          <ac:chgData name="Matias Eusterbrock" userId="2acf7dc6-60d3-46b4-9083-a8db0d85c52f" providerId="ADAL" clId="{1A19F581-A429-4EF7-967B-07566D40696A}" dt="2024-04-29T22:19:29.812" v="594" actId="20577"/>
          <ac:spMkLst>
            <pc:docMk/>
            <pc:sldMk cId="159060872" sldId="370"/>
            <ac:spMk id="3" creationId="{62EB8AE9-3C7F-654E-7F1F-06EFCE53551B}"/>
          </ac:spMkLst>
        </pc:spChg>
      </pc:sldChg>
      <pc:sldChg chg="modSp mod">
        <pc:chgData name="Matias Eusterbrock" userId="2acf7dc6-60d3-46b4-9083-a8db0d85c52f" providerId="ADAL" clId="{1A19F581-A429-4EF7-967B-07566D40696A}" dt="2024-04-29T23:24:01.873" v="599" actId="13926"/>
        <pc:sldMkLst>
          <pc:docMk/>
          <pc:sldMk cId="499757999" sldId="371"/>
        </pc:sldMkLst>
        <pc:spChg chg="mod">
          <ac:chgData name="Matias Eusterbrock" userId="2acf7dc6-60d3-46b4-9083-a8db0d85c52f" providerId="ADAL" clId="{1A19F581-A429-4EF7-967B-07566D40696A}" dt="2024-04-29T23:24:01.873" v="599" actId="13926"/>
          <ac:spMkLst>
            <pc:docMk/>
            <pc:sldMk cId="499757999" sldId="371"/>
            <ac:spMk id="3" creationId="{62EB8AE9-3C7F-654E-7F1F-06EFCE53551B}"/>
          </ac:spMkLst>
        </pc:spChg>
      </pc:sldChg>
      <pc:sldChg chg="modSp mod">
        <pc:chgData name="Matias Eusterbrock" userId="2acf7dc6-60d3-46b4-9083-a8db0d85c52f" providerId="ADAL" clId="{1A19F581-A429-4EF7-967B-07566D40696A}" dt="2024-04-30T21:00:14.985" v="601" actId="207"/>
        <pc:sldMkLst>
          <pc:docMk/>
          <pc:sldMk cId="1362740277" sldId="380"/>
        </pc:sldMkLst>
        <pc:spChg chg="mod">
          <ac:chgData name="Matias Eusterbrock" userId="2acf7dc6-60d3-46b4-9083-a8db0d85c52f" providerId="ADAL" clId="{1A19F581-A429-4EF7-967B-07566D40696A}" dt="2024-04-30T21:00:14.985" v="601" actId="207"/>
          <ac:spMkLst>
            <pc:docMk/>
            <pc:sldMk cId="1362740277" sldId="380"/>
            <ac:spMk id="3" creationId="{302844EA-6507-867D-36EB-FB00F8365C4F}"/>
          </ac:spMkLst>
        </pc:spChg>
      </pc:sldChg>
      <pc:sldChg chg="modSp mod modNotesTx">
        <pc:chgData name="Matias Eusterbrock" userId="2acf7dc6-60d3-46b4-9083-a8db0d85c52f" providerId="ADAL" clId="{1A19F581-A429-4EF7-967B-07566D40696A}" dt="2024-05-01T18:37:03.594" v="623"/>
        <pc:sldMkLst>
          <pc:docMk/>
          <pc:sldMk cId="68186432" sldId="383"/>
        </pc:sldMkLst>
        <pc:spChg chg="mod">
          <ac:chgData name="Matias Eusterbrock" userId="2acf7dc6-60d3-46b4-9083-a8db0d85c52f" providerId="ADAL" clId="{1A19F581-A429-4EF7-967B-07566D40696A}" dt="2024-05-01T18:16:45.920" v="622" actId="207"/>
          <ac:spMkLst>
            <pc:docMk/>
            <pc:sldMk cId="68186432" sldId="383"/>
            <ac:spMk id="2" creationId="{0B653A10-04B5-8CFA-DC96-99D573FC2481}"/>
          </ac:spMkLst>
        </pc:spChg>
      </pc:sldChg>
    </pc:docChg>
  </pc:docChgLst>
  <pc:docChgLst>
    <pc:chgData name="Beatriz Guerrero" userId="S::beatriz_guerrero@ci.richmond.ca.us::67aaf6ed-f979-44e0-8fb2-c4749f02abfb" providerId="AD" clId="Web-{750729F0-B404-089E-0143-132D3BBDE5EF}"/>
    <pc:docChg chg="modSld">
      <pc:chgData name="Beatriz Guerrero" userId="S::beatriz_guerrero@ci.richmond.ca.us::67aaf6ed-f979-44e0-8fb2-c4749f02abfb" providerId="AD" clId="Web-{750729F0-B404-089E-0143-132D3BBDE5EF}" dt="2024-04-22T23:08:42.849" v="19" actId="20577"/>
      <pc:docMkLst>
        <pc:docMk/>
      </pc:docMkLst>
      <pc:sldChg chg="modSp">
        <pc:chgData name="Beatriz Guerrero" userId="S::beatriz_guerrero@ci.richmond.ca.us::67aaf6ed-f979-44e0-8fb2-c4749f02abfb" providerId="AD" clId="Web-{750729F0-B404-089E-0143-132D3BBDE5EF}" dt="2024-04-22T23:08:42.849" v="19" actId="20577"/>
        <pc:sldMkLst>
          <pc:docMk/>
          <pc:sldMk cId="3787884324" sldId="373"/>
        </pc:sldMkLst>
        <pc:spChg chg="mod">
          <ac:chgData name="Beatriz Guerrero" userId="S::beatriz_guerrero@ci.richmond.ca.us::67aaf6ed-f979-44e0-8fb2-c4749f02abfb" providerId="AD" clId="Web-{750729F0-B404-089E-0143-132D3BBDE5EF}" dt="2024-04-22T23:08:42.849" v="19" actId="20577"/>
          <ac:spMkLst>
            <pc:docMk/>
            <pc:sldMk cId="3787884324" sldId="373"/>
            <ac:spMk id="2" creationId="{0B653A10-04B5-8CFA-DC96-99D573FC2481}"/>
          </ac:spMkLst>
        </pc:spChg>
      </pc:sldChg>
    </pc:docChg>
  </pc:docChgLst>
  <pc:docChgLst>
    <pc:chgData name="Guest User" userId="S::urn:spo:anon#f0b52c4e7c49979dc7d10adba8a40f6173d81948e6879919f86aa7672d542785::" providerId="AD" clId="Web-{47D3AE05-A521-415B-1702-3F07C73D1F5E}"/>
    <pc:docChg chg="modSld">
      <pc:chgData name="Guest User" userId="S::urn:spo:anon#f0b52c4e7c49979dc7d10adba8a40f6173d81948e6879919f86aa7672d542785::" providerId="AD" clId="Web-{47D3AE05-A521-415B-1702-3F07C73D1F5E}" dt="2024-04-23T18:04:15.168" v="472" actId="14100"/>
      <pc:docMkLst>
        <pc:docMk/>
      </pc:docMkLst>
      <pc:sldChg chg="modSp">
        <pc:chgData name="Guest User" userId="S::urn:spo:anon#f0b52c4e7c49979dc7d10adba8a40f6173d81948e6879919f86aa7672d542785::" providerId="AD" clId="Web-{47D3AE05-A521-415B-1702-3F07C73D1F5E}" dt="2024-04-23T18:04:15.168" v="472" actId="14100"/>
        <pc:sldMkLst>
          <pc:docMk/>
          <pc:sldMk cId="1246568473" sldId="362"/>
        </pc:sldMkLst>
        <pc:spChg chg="mod">
          <ac:chgData name="Guest User" userId="S::urn:spo:anon#f0b52c4e7c49979dc7d10adba8a40f6173d81948e6879919f86aa7672d542785::" providerId="AD" clId="Web-{47D3AE05-A521-415B-1702-3F07C73D1F5E}" dt="2024-04-23T18:04:15.168" v="472" actId="14100"/>
          <ac:spMkLst>
            <pc:docMk/>
            <pc:sldMk cId="1246568473" sldId="362"/>
            <ac:spMk id="3" creationId="{62EB8AE9-3C7F-654E-7F1F-06EFCE53551B}"/>
          </ac:spMkLst>
        </pc:spChg>
      </pc:sldChg>
    </pc:docChg>
  </pc:docChgLst>
  <pc:docChgLst>
    <pc:chgData name="Guest User" userId="S::urn:spo:anon#f0b52c4e7c49979dc7d10adba8a40f6173d81948e6879919f86aa7672d542785::" providerId="AD" clId="Web-{B80442AA-99C3-7676-27A5-FF9E4B4AD080}"/>
    <pc:docChg chg="modSld">
      <pc:chgData name="Guest User" userId="S::urn:spo:anon#f0b52c4e7c49979dc7d10adba8a40f6173d81948e6879919f86aa7672d542785::" providerId="AD" clId="Web-{B80442AA-99C3-7676-27A5-FF9E4B4AD080}" dt="2024-04-23T21:23:03.088" v="306" actId="20577"/>
      <pc:docMkLst>
        <pc:docMk/>
      </pc:docMkLst>
      <pc:sldChg chg="modSp">
        <pc:chgData name="Guest User" userId="S::urn:spo:anon#f0b52c4e7c49979dc7d10adba8a40f6173d81948e6879919f86aa7672d542785::" providerId="AD" clId="Web-{B80442AA-99C3-7676-27A5-FF9E4B4AD080}" dt="2024-04-23T21:23:03.088" v="306" actId="20577"/>
        <pc:sldMkLst>
          <pc:docMk/>
          <pc:sldMk cId="2250815403" sldId="366"/>
        </pc:sldMkLst>
        <pc:spChg chg="mod">
          <ac:chgData name="Guest User" userId="S::urn:spo:anon#f0b52c4e7c49979dc7d10adba8a40f6173d81948e6879919f86aa7672d542785::" providerId="AD" clId="Web-{B80442AA-99C3-7676-27A5-FF9E4B4AD080}" dt="2024-04-23T21:23:03.088" v="306" actId="20577"/>
          <ac:spMkLst>
            <pc:docMk/>
            <pc:sldMk cId="2250815403" sldId="366"/>
            <ac:spMk id="3" creationId="{62EB8AE9-3C7F-654E-7F1F-06EFCE53551B}"/>
          </ac:spMkLst>
        </pc:spChg>
      </pc:sldChg>
    </pc:docChg>
  </pc:docChgLst>
  <pc:docChgLst>
    <pc:chgData name="Matias Eusterbrock" userId="S::matias_eusterbrock@ci.richmond.ca.us::2acf7dc6-60d3-46b4-9083-a8db0d85c52f" providerId="AD" clId="Web-{C6CBF86F-5FB4-7FFE-3D36-8D5A2E128B7B}"/>
    <pc:docChg chg="addSld modSld">
      <pc:chgData name="Matias Eusterbrock" userId="S::matias_eusterbrock@ci.richmond.ca.us::2acf7dc6-60d3-46b4-9083-a8db0d85c52f" providerId="AD" clId="Web-{C6CBF86F-5FB4-7FFE-3D36-8D5A2E128B7B}" dt="2024-04-30T20:59:54.218" v="546"/>
      <pc:docMkLst>
        <pc:docMk/>
      </pc:docMkLst>
      <pc:sldChg chg="modSp">
        <pc:chgData name="Matias Eusterbrock" userId="S::matias_eusterbrock@ci.richmond.ca.us::2acf7dc6-60d3-46b4-9083-a8db0d85c52f" providerId="AD" clId="Web-{C6CBF86F-5FB4-7FFE-3D36-8D5A2E128B7B}" dt="2024-04-30T20:58:25.514" v="457" actId="1076"/>
        <pc:sldMkLst>
          <pc:docMk/>
          <pc:sldMk cId="3787884324" sldId="373"/>
        </pc:sldMkLst>
        <pc:spChg chg="mod">
          <ac:chgData name="Matias Eusterbrock" userId="S::matias_eusterbrock@ci.richmond.ca.us::2acf7dc6-60d3-46b4-9083-a8db0d85c52f" providerId="AD" clId="Web-{C6CBF86F-5FB4-7FFE-3D36-8D5A2E128B7B}" dt="2024-04-30T20:52:06.276" v="118" actId="20577"/>
          <ac:spMkLst>
            <pc:docMk/>
            <pc:sldMk cId="3787884324" sldId="373"/>
            <ac:spMk id="2" creationId="{0B653A10-04B5-8CFA-DC96-99D573FC2481}"/>
          </ac:spMkLst>
        </pc:spChg>
        <pc:spChg chg="mod">
          <ac:chgData name="Matias Eusterbrock" userId="S::matias_eusterbrock@ci.richmond.ca.us::2acf7dc6-60d3-46b4-9083-a8db0d85c52f" providerId="AD" clId="Web-{C6CBF86F-5FB4-7FFE-3D36-8D5A2E128B7B}" dt="2024-04-30T20:58:25.514" v="457" actId="1076"/>
          <ac:spMkLst>
            <pc:docMk/>
            <pc:sldMk cId="3787884324" sldId="373"/>
            <ac:spMk id="3" creationId="{302844EA-6507-867D-36EB-FB00F8365C4F}"/>
          </ac:spMkLst>
        </pc:spChg>
      </pc:sldChg>
      <pc:sldChg chg="modSp">
        <pc:chgData name="Matias Eusterbrock" userId="S::matias_eusterbrock@ci.richmond.ca.us::2acf7dc6-60d3-46b4-9083-a8db0d85c52f" providerId="AD" clId="Web-{C6CBF86F-5FB4-7FFE-3D36-8D5A2E128B7B}" dt="2024-04-30T20:57:58.717" v="447" actId="20577"/>
        <pc:sldMkLst>
          <pc:docMk/>
          <pc:sldMk cId="3633127959" sldId="379"/>
        </pc:sldMkLst>
        <pc:spChg chg="mod">
          <ac:chgData name="Matias Eusterbrock" userId="S::matias_eusterbrock@ci.richmond.ca.us::2acf7dc6-60d3-46b4-9083-a8db0d85c52f" providerId="AD" clId="Web-{C6CBF86F-5FB4-7FFE-3D36-8D5A2E128B7B}" dt="2024-04-30T20:54:02.292" v="214" actId="20577"/>
          <ac:spMkLst>
            <pc:docMk/>
            <pc:sldMk cId="3633127959" sldId="379"/>
            <ac:spMk id="2" creationId="{0B653A10-04B5-8CFA-DC96-99D573FC2481}"/>
          </ac:spMkLst>
        </pc:spChg>
        <pc:spChg chg="mod">
          <ac:chgData name="Matias Eusterbrock" userId="S::matias_eusterbrock@ci.richmond.ca.us::2acf7dc6-60d3-46b4-9083-a8db0d85c52f" providerId="AD" clId="Web-{C6CBF86F-5FB4-7FFE-3D36-8D5A2E128B7B}" dt="2024-04-30T20:57:58.717" v="447" actId="20577"/>
          <ac:spMkLst>
            <pc:docMk/>
            <pc:sldMk cId="3633127959" sldId="379"/>
            <ac:spMk id="3" creationId="{302844EA-6507-867D-36EB-FB00F8365C4F}"/>
          </ac:spMkLst>
        </pc:spChg>
      </pc:sldChg>
      <pc:sldChg chg="delSp modSp">
        <pc:chgData name="Matias Eusterbrock" userId="S::matias_eusterbrock@ci.richmond.ca.us::2acf7dc6-60d3-46b4-9083-a8db0d85c52f" providerId="AD" clId="Web-{C6CBF86F-5FB4-7FFE-3D36-8D5A2E128B7B}" dt="2024-04-30T20:59:54.218" v="546"/>
        <pc:sldMkLst>
          <pc:docMk/>
          <pc:sldMk cId="1362740277" sldId="380"/>
        </pc:sldMkLst>
        <pc:spChg chg="del mod">
          <ac:chgData name="Matias Eusterbrock" userId="S::matias_eusterbrock@ci.richmond.ca.us::2acf7dc6-60d3-46b4-9083-a8db0d85c52f" providerId="AD" clId="Web-{C6CBF86F-5FB4-7FFE-3D36-8D5A2E128B7B}" dt="2024-04-30T20:59:40.905" v="544"/>
          <ac:spMkLst>
            <pc:docMk/>
            <pc:sldMk cId="1362740277" sldId="380"/>
            <ac:spMk id="2" creationId="{0B653A10-04B5-8CFA-DC96-99D573FC2481}"/>
          </ac:spMkLst>
        </pc:spChg>
        <pc:spChg chg="mod">
          <ac:chgData name="Matias Eusterbrock" userId="S::matias_eusterbrock@ci.richmond.ca.us::2acf7dc6-60d3-46b4-9083-a8db0d85c52f" providerId="AD" clId="Web-{C6CBF86F-5FB4-7FFE-3D36-8D5A2E128B7B}" dt="2024-04-30T20:59:54.218" v="546"/>
          <ac:spMkLst>
            <pc:docMk/>
            <pc:sldMk cId="1362740277" sldId="380"/>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8:03.467" v="449"/>
        <pc:sldMkLst>
          <pc:docMk/>
          <pc:sldMk cId="2124013327" sldId="381"/>
        </pc:sldMkLst>
        <pc:spChg chg="mod">
          <ac:chgData name="Matias Eusterbrock" userId="S::matias_eusterbrock@ci.richmond.ca.us::2acf7dc6-60d3-46b4-9083-a8db0d85c52f" providerId="AD" clId="Web-{C6CBF86F-5FB4-7FFE-3D36-8D5A2E128B7B}" dt="2024-04-30T20:53:26.198" v="172" actId="20577"/>
          <ac:spMkLst>
            <pc:docMk/>
            <pc:sldMk cId="2124013327" sldId="381"/>
            <ac:spMk id="2" creationId="{0B653A10-04B5-8CFA-DC96-99D573FC2481}"/>
          </ac:spMkLst>
        </pc:spChg>
        <pc:spChg chg="mod">
          <ac:chgData name="Matias Eusterbrock" userId="S::matias_eusterbrock@ci.richmond.ca.us::2acf7dc6-60d3-46b4-9083-a8db0d85c52f" providerId="AD" clId="Web-{C6CBF86F-5FB4-7FFE-3D36-8D5A2E128B7B}" dt="2024-04-30T20:58:03.467" v="449"/>
          <ac:spMkLst>
            <pc:docMk/>
            <pc:sldMk cId="2124013327" sldId="381"/>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45.560" v="444"/>
        <pc:sldMkLst>
          <pc:docMk/>
          <pc:sldMk cId="907575950" sldId="382"/>
        </pc:sldMkLst>
        <pc:spChg chg="mod">
          <ac:chgData name="Matias Eusterbrock" userId="S::matias_eusterbrock@ci.richmond.ca.us::2acf7dc6-60d3-46b4-9083-a8db0d85c52f" providerId="AD" clId="Web-{C6CBF86F-5FB4-7FFE-3D36-8D5A2E128B7B}" dt="2024-04-30T20:55:13.028" v="269" actId="20577"/>
          <ac:spMkLst>
            <pc:docMk/>
            <pc:sldMk cId="907575950" sldId="382"/>
            <ac:spMk id="2" creationId="{0B653A10-04B5-8CFA-DC96-99D573FC2481}"/>
          </ac:spMkLst>
        </pc:spChg>
        <pc:spChg chg="mod">
          <ac:chgData name="Matias Eusterbrock" userId="S::matias_eusterbrock@ci.richmond.ca.us::2acf7dc6-60d3-46b4-9083-a8db0d85c52f" providerId="AD" clId="Web-{C6CBF86F-5FB4-7FFE-3D36-8D5A2E128B7B}" dt="2024-04-30T20:57:45.560" v="444"/>
          <ac:spMkLst>
            <pc:docMk/>
            <pc:sldMk cId="907575950" sldId="382"/>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37.982" v="441"/>
        <pc:sldMkLst>
          <pc:docMk/>
          <pc:sldMk cId="68186432" sldId="383"/>
        </pc:sldMkLst>
        <pc:spChg chg="mod">
          <ac:chgData name="Matias Eusterbrock" userId="S::matias_eusterbrock@ci.richmond.ca.us::2acf7dc6-60d3-46b4-9083-a8db0d85c52f" providerId="AD" clId="Web-{C6CBF86F-5FB4-7FFE-3D36-8D5A2E128B7B}" dt="2024-04-30T20:57:35.888" v="440" actId="1076"/>
          <ac:spMkLst>
            <pc:docMk/>
            <pc:sldMk cId="68186432" sldId="383"/>
            <ac:spMk id="2" creationId="{0B653A10-04B5-8CFA-DC96-99D573FC2481}"/>
          </ac:spMkLst>
        </pc:spChg>
        <pc:spChg chg="mod">
          <ac:chgData name="Matias Eusterbrock" userId="S::matias_eusterbrock@ci.richmond.ca.us::2acf7dc6-60d3-46b4-9083-a8db0d85c52f" providerId="AD" clId="Web-{C6CBF86F-5FB4-7FFE-3D36-8D5A2E128B7B}" dt="2024-04-30T20:57:37.982" v="441"/>
          <ac:spMkLst>
            <pc:docMk/>
            <pc:sldMk cId="68186432" sldId="383"/>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7:20.904" v="428" actId="1076"/>
        <pc:sldMkLst>
          <pc:docMk/>
          <pc:sldMk cId="83149166" sldId="384"/>
        </pc:sldMkLst>
        <pc:spChg chg="mod">
          <ac:chgData name="Matias Eusterbrock" userId="S::matias_eusterbrock@ci.richmond.ca.us::2acf7dc6-60d3-46b4-9083-a8db0d85c52f" providerId="AD" clId="Web-{C6CBF86F-5FB4-7FFE-3D36-8D5A2E128B7B}" dt="2024-04-30T20:56:57.216" v="398"/>
          <ac:spMkLst>
            <pc:docMk/>
            <pc:sldMk cId="83149166" sldId="384"/>
            <ac:spMk id="2" creationId="{0B653A10-04B5-8CFA-DC96-99D573FC2481}"/>
          </ac:spMkLst>
        </pc:spChg>
        <pc:spChg chg="mod">
          <ac:chgData name="Matias Eusterbrock" userId="S::matias_eusterbrock@ci.richmond.ca.us::2acf7dc6-60d3-46b4-9083-a8db0d85c52f" providerId="AD" clId="Web-{C6CBF86F-5FB4-7FFE-3D36-8D5A2E128B7B}" dt="2024-04-30T20:57:20.904" v="428" actId="1076"/>
          <ac:spMkLst>
            <pc:docMk/>
            <pc:sldMk cId="83149166" sldId="384"/>
            <ac:spMk id="3" creationId="{302844EA-6507-867D-36EB-FB00F8365C4F}"/>
          </ac:spMkLst>
        </pc:spChg>
      </pc:sldChg>
      <pc:sldChg chg="modSp add replId">
        <pc:chgData name="Matias Eusterbrock" userId="S::matias_eusterbrock@ci.richmond.ca.us::2acf7dc6-60d3-46b4-9083-a8db0d85c52f" providerId="AD" clId="Web-{C6CBF86F-5FB4-7FFE-3D36-8D5A2E128B7B}" dt="2024-04-30T20:59:09.592" v="513" actId="20577"/>
        <pc:sldMkLst>
          <pc:docMk/>
          <pc:sldMk cId="3323529097" sldId="385"/>
        </pc:sldMkLst>
        <pc:spChg chg="mod">
          <ac:chgData name="Matias Eusterbrock" userId="S::matias_eusterbrock@ci.richmond.ca.us::2acf7dc6-60d3-46b4-9083-a8db0d85c52f" providerId="AD" clId="Web-{C6CBF86F-5FB4-7FFE-3D36-8D5A2E128B7B}" dt="2024-04-30T20:59:09.592" v="513" actId="20577"/>
          <ac:spMkLst>
            <pc:docMk/>
            <pc:sldMk cId="3323529097" sldId="385"/>
            <ac:spMk id="2" creationId="{0B653A10-04B5-8CFA-DC96-99D573FC2481}"/>
          </ac:spMkLst>
        </pc:spChg>
        <pc:spChg chg="mod">
          <ac:chgData name="Matias Eusterbrock" userId="S::matias_eusterbrock@ci.richmond.ca.us::2acf7dc6-60d3-46b4-9083-a8db0d85c52f" providerId="AD" clId="Web-{C6CBF86F-5FB4-7FFE-3D36-8D5A2E128B7B}" dt="2024-04-30T20:57:12.872" v="426"/>
          <ac:spMkLst>
            <pc:docMk/>
            <pc:sldMk cId="3323529097" sldId="385"/>
            <ac:spMk id="3" creationId="{302844EA-6507-867D-36EB-FB00F8365C4F}"/>
          </ac:spMkLst>
        </pc:spChg>
      </pc:sldChg>
      <pc:sldChg chg="add replId">
        <pc:chgData name="Matias Eusterbrock" userId="S::matias_eusterbrock@ci.richmond.ca.us::2acf7dc6-60d3-46b4-9083-a8db0d85c52f" providerId="AD" clId="Web-{C6CBF86F-5FB4-7FFE-3D36-8D5A2E128B7B}" dt="2024-04-30T20:59:28.967" v="514"/>
        <pc:sldMkLst>
          <pc:docMk/>
          <pc:sldMk cId="1450018383" sldId="386"/>
        </pc:sldMkLst>
      </pc:sldChg>
    </pc:docChg>
  </pc:docChgLst>
  <pc:docChgLst>
    <pc:chgData name="Guest User" userId="S::urn:spo:anon#f0b52c4e7c49979dc7d10adba8a40f6173d81948e6879919f86aa7672d542785::" providerId="AD" clId="Web-{72131309-DFDA-67D3-780C-0F8DB72367F8}"/>
    <pc:docChg chg="modSld">
      <pc:chgData name="Guest User" userId="S::urn:spo:anon#f0b52c4e7c49979dc7d10adba8a40f6173d81948e6879919f86aa7672d542785::" providerId="AD" clId="Web-{72131309-DFDA-67D3-780C-0F8DB72367F8}" dt="2024-04-25T22:34:24.588" v="511" actId="20577"/>
      <pc:docMkLst>
        <pc:docMk/>
      </pc:docMkLst>
      <pc:sldChg chg="modSp">
        <pc:chgData name="Guest User" userId="S::urn:spo:anon#f0b52c4e7c49979dc7d10adba8a40f6173d81948e6879919f86aa7672d542785::" providerId="AD" clId="Web-{72131309-DFDA-67D3-780C-0F8DB72367F8}" dt="2024-04-25T21:15:15.937" v="309" actId="20577"/>
        <pc:sldMkLst>
          <pc:docMk/>
          <pc:sldMk cId="3536701632" sldId="364"/>
        </pc:sldMkLst>
        <pc:spChg chg="mod">
          <ac:chgData name="Guest User" userId="S::urn:spo:anon#f0b52c4e7c49979dc7d10adba8a40f6173d81948e6879919f86aa7672d542785::" providerId="AD" clId="Web-{72131309-DFDA-67D3-780C-0F8DB72367F8}" dt="2024-04-25T21:15:15.937" v="309"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72131309-DFDA-67D3-780C-0F8DB72367F8}" dt="2024-04-25T22:34:24.588" v="511" actId="20577"/>
        <pc:sldMkLst>
          <pc:docMk/>
          <pc:sldMk cId="801964473" sldId="365"/>
        </pc:sldMkLst>
        <pc:spChg chg="mod">
          <ac:chgData name="Guest User" userId="S::urn:spo:anon#f0b52c4e7c49979dc7d10adba8a40f6173d81948e6879919f86aa7672d542785::" providerId="AD" clId="Web-{72131309-DFDA-67D3-780C-0F8DB72367F8}" dt="2024-04-25T22:34:24.588" v="511" actId="20577"/>
          <ac:spMkLst>
            <pc:docMk/>
            <pc:sldMk cId="801964473" sldId="365"/>
            <ac:spMk id="3" creationId="{62EB8AE9-3C7F-654E-7F1F-06EFCE53551B}"/>
          </ac:spMkLst>
        </pc:spChg>
      </pc:sldChg>
    </pc:docChg>
  </pc:docChgLst>
  <pc:docChgLst>
    <pc:chgData name="Beatriz Guerrero" userId="S::beatriz_guerrero@ci.richmond.ca.us::67aaf6ed-f979-44e0-8fb2-c4749f02abfb" providerId="AD" clId="Web-{84273887-E5B5-721A-4501-3B64C134296B}"/>
    <pc:docChg chg="modSld">
      <pc:chgData name="Beatriz Guerrero" userId="S::beatriz_guerrero@ci.richmond.ca.us::67aaf6ed-f979-44e0-8fb2-c4749f02abfb" providerId="AD" clId="Web-{84273887-E5B5-721A-4501-3B64C134296B}" dt="2024-05-02T01:23:15.162" v="112" actId="20577"/>
      <pc:docMkLst>
        <pc:docMk/>
      </pc:docMkLst>
      <pc:sldChg chg="modSp">
        <pc:chgData name="Beatriz Guerrero" userId="S::beatriz_guerrero@ci.richmond.ca.us::67aaf6ed-f979-44e0-8fb2-c4749f02abfb" providerId="AD" clId="Web-{84273887-E5B5-721A-4501-3B64C134296B}" dt="2024-05-02T00:48:00.487" v="110" actId="20577"/>
        <pc:sldMkLst>
          <pc:docMk/>
          <pc:sldMk cId="4105021240" sldId="357"/>
        </pc:sldMkLst>
        <pc:spChg chg="mod">
          <ac:chgData name="Beatriz Guerrero" userId="S::beatriz_guerrero@ci.richmond.ca.us::67aaf6ed-f979-44e0-8fb2-c4749f02abfb" providerId="AD" clId="Web-{84273887-E5B5-721A-4501-3B64C134296B}" dt="2024-05-02T00:48:00.487" v="110"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84273887-E5B5-721A-4501-3B64C134296B}" dt="2024-05-02T01:23:15.162" v="112" actId="20577"/>
        <pc:sldMkLst>
          <pc:docMk/>
          <pc:sldMk cId="1246568473" sldId="362"/>
        </pc:sldMkLst>
        <pc:spChg chg="mod">
          <ac:chgData name="Beatriz Guerrero" userId="S::beatriz_guerrero@ci.richmond.ca.us::67aaf6ed-f979-44e0-8fb2-c4749f02abfb" providerId="AD" clId="Web-{84273887-E5B5-721A-4501-3B64C134296B}" dt="2024-05-02T01:23:15.162" v="112" actId="20577"/>
          <ac:spMkLst>
            <pc:docMk/>
            <pc:sldMk cId="1246568473" sldId="362"/>
            <ac:spMk id="3" creationId="{62EB8AE9-3C7F-654E-7F1F-06EFCE53551B}"/>
          </ac:spMkLst>
        </pc:spChg>
      </pc:sldChg>
    </pc:docChg>
  </pc:docChgLst>
  <pc:docChgLst>
    <pc:chgData name="Beatriz Guerrero" userId="S::beatriz_guerrero@ci.richmond.ca.us::67aaf6ed-f979-44e0-8fb2-c4749f02abfb" providerId="AD" clId="Web-{007F02F8-F782-058B-D0B7-3DEE33E7DE66}"/>
    <pc:docChg chg="modSld">
      <pc:chgData name="Beatriz Guerrero" userId="S::beatriz_guerrero@ci.richmond.ca.us::67aaf6ed-f979-44e0-8fb2-c4749f02abfb" providerId="AD" clId="Web-{007F02F8-F782-058B-D0B7-3DEE33E7DE66}" dt="2024-04-25T15:56:15.431" v="139" actId="20577"/>
      <pc:docMkLst>
        <pc:docMk/>
      </pc:docMkLst>
      <pc:sldChg chg="modSp">
        <pc:chgData name="Beatriz Guerrero" userId="S::beatriz_guerrero@ci.richmond.ca.us::67aaf6ed-f979-44e0-8fb2-c4749f02abfb" providerId="AD" clId="Web-{007F02F8-F782-058B-D0B7-3DEE33E7DE66}" dt="2024-04-25T15:42:16.585" v="2" actId="20577"/>
        <pc:sldMkLst>
          <pc:docMk/>
          <pc:sldMk cId="2459958468" sldId="359"/>
        </pc:sldMkLst>
        <pc:spChg chg="mod">
          <ac:chgData name="Beatriz Guerrero" userId="S::beatriz_guerrero@ci.richmond.ca.us::67aaf6ed-f979-44e0-8fb2-c4749f02abfb" providerId="AD" clId="Web-{007F02F8-F782-058B-D0B7-3DEE33E7DE66}" dt="2024-04-25T15:42:16.585" v="2"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007F02F8-F782-058B-D0B7-3DEE33E7DE66}" dt="2024-04-25T15:42:30.773" v="5" actId="20577"/>
        <pc:sldMkLst>
          <pc:docMk/>
          <pc:sldMk cId="75609733" sldId="360"/>
        </pc:sldMkLst>
        <pc:spChg chg="mod">
          <ac:chgData name="Beatriz Guerrero" userId="S::beatriz_guerrero@ci.richmond.ca.us::67aaf6ed-f979-44e0-8fb2-c4749f02abfb" providerId="AD" clId="Web-{007F02F8-F782-058B-D0B7-3DEE33E7DE66}" dt="2024-04-25T15:42:30.773" v="5" actId="20577"/>
          <ac:spMkLst>
            <pc:docMk/>
            <pc:sldMk cId="75609733" sldId="360"/>
            <ac:spMk id="3" creationId="{62EB8AE9-3C7F-654E-7F1F-06EFCE53551B}"/>
          </ac:spMkLst>
        </pc:spChg>
      </pc:sldChg>
      <pc:sldChg chg="modSp">
        <pc:chgData name="Beatriz Guerrero" userId="S::beatriz_guerrero@ci.richmond.ca.us::67aaf6ed-f979-44e0-8fb2-c4749f02abfb" providerId="AD" clId="Web-{007F02F8-F782-058B-D0B7-3DEE33E7DE66}" dt="2024-04-25T15:44:19.432" v="21" actId="20577"/>
        <pc:sldMkLst>
          <pc:docMk/>
          <pc:sldMk cId="1730085481" sldId="361"/>
        </pc:sldMkLst>
        <pc:spChg chg="mod">
          <ac:chgData name="Beatriz Guerrero" userId="S::beatriz_guerrero@ci.richmond.ca.us::67aaf6ed-f979-44e0-8fb2-c4749f02abfb" providerId="AD" clId="Web-{007F02F8-F782-058B-D0B7-3DEE33E7DE66}" dt="2024-04-25T15:44:19.432" v="21"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007F02F8-F782-058B-D0B7-3DEE33E7DE66}" dt="2024-04-25T15:46:51.622" v="39" actId="20577"/>
        <pc:sldMkLst>
          <pc:docMk/>
          <pc:sldMk cId="19214237" sldId="363"/>
        </pc:sldMkLst>
        <pc:spChg chg="mod">
          <ac:chgData name="Beatriz Guerrero" userId="S::beatriz_guerrero@ci.richmond.ca.us::67aaf6ed-f979-44e0-8fb2-c4749f02abfb" providerId="AD" clId="Web-{007F02F8-F782-058B-D0B7-3DEE33E7DE66}" dt="2024-04-25T15:46:51.622" v="39" actId="20577"/>
          <ac:spMkLst>
            <pc:docMk/>
            <pc:sldMk cId="19214237" sldId="363"/>
            <ac:spMk id="3" creationId="{62EB8AE9-3C7F-654E-7F1F-06EFCE53551B}"/>
          </ac:spMkLst>
        </pc:spChg>
      </pc:sldChg>
      <pc:sldChg chg="modSp">
        <pc:chgData name="Beatriz Guerrero" userId="S::beatriz_guerrero@ci.richmond.ca.us::67aaf6ed-f979-44e0-8fb2-c4749f02abfb" providerId="AD" clId="Web-{007F02F8-F782-058B-D0B7-3DEE33E7DE66}" dt="2024-04-25T15:48:00.874" v="56" actId="20577"/>
        <pc:sldMkLst>
          <pc:docMk/>
          <pc:sldMk cId="3536701632" sldId="364"/>
        </pc:sldMkLst>
        <pc:spChg chg="mod">
          <ac:chgData name="Beatriz Guerrero" userId="S::beatriz_guerrero@ci.richmond.ca.us::67aaf6ed-f979-44e0-8fb2-c4749f02abfb" providerId="AD" clId="Web-{007F02F8-F782-058B-D0B7-3DEE33E7DE66}" dt="2024-04-25T15:48:00.874" v="56"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007F02F8-F782-058B-D0B7-3DEE33E7DE66}" dt="2024-04-25T15:48:37.875" v="62" actId="20577"/>
        <pc:sldMkLst>
          <pc:docMk/>
          <pc:sldMk cId="801964473" sldId="365"/>
        </pc:sldMkLst>
        <pc:spChg chg="mod">
          <ac:chgData name="Beatriz Guerrero" userId="S::beatriz_guerrero@ci.richmond.ca.us::67aaf6ed-f979-44e0-8fb2-c4749f02abfb" providerId="AD" clId="Web-{007F02F8-F782-058B-D0B7-3DEE33E7DE66}" dt="2024-04-25T15:48:37.875" v="62"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007F02F8-F782-058B-D0B7-3DEE33E7DE66}" dt="2024-04-25T15:49:59.267" v="74" actId="20577"/>
        <pc:sldMkLst>
          <pc:docMk/>
          <pc:sldMk cId="2403369630" sldId="367"/>
        </pc:sldMkLst>
        <pc:spChg chg="mod">
          <ac:chgData name="Beatriz Guerrero" userId="S::beatriz_guerrero@ci.richmond.ca.us::67aaf6ed-f979-44e0-8fb2-c4749f02abfb" providerId="AD" clId="Web-{007F02F8-F782-058B-D0B7-3DEE33E7DE66}" dt="2024-04-25T15:49:59.267" v="74"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007F02F8-F782-058B-D0B7-3DEE33E7DE66}" dt="2024-04-25T15:54:58.070" v="130" actId="20577"/>
        <pc:sldMkLst>
          <pc:docMk/>
          <pc:sldMk cId="3357556756" sldId="368"/>
        </pc:sldMkLst>
        <pc:spChg chg="mod">
          <ac:chgData name="Beatriz Guerrero" userId="S::beatriz_guerrero@ci.richmond.ca.us::67aaf6ed-f979-44e0-8fb2-c4749f02abfb" providerId="AD" clId="Web-{007F02F8-F782-058B-D0B7-3DEE33E7DE66}" dt="2024-04-25T15:54:58.070" v="130"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007F02F8-F782-058B-D0B7-3DEE33E7DE66}" dt="2024-04-25T15:56:15.431" v="139" actId="20577"/>
        <pc:sldMkLst>
          <pc:docMk/>
          <pc:sldMk cId="1084912077" sldId="369"/>
        </pc:sldMkLst>
        <pc:spChg chg="mod">
          <ac:chgData name="Beatriz Guerrero" userId="S::beatriz_guerrero@ci.richmond.ca.us::67aaf6ed-f979-44e0-8fb2-c4749f02abfb" providerId="AD" clId="Web-{007F02F8-F782-058B-D0B7-3DEE33E7DE66}" dt="2024-04-25T15:56:15.431" v="139" actId="20577"/>
          <ac:spMkLst>
            <pc:docMk/>
            <pc:sldMk cId="1084912077" sldId="369"/>
            <ac:spMk id="3" creationId="{62EB8AE9-3C7F-654E-7F1F-06EFCE53551B}"/>
          </ac:spMkLst>
        </pc:spChg>
      </pc:sldChg>
    </pc:docChg>
  </pc:docChgLst>
  <pc:docChgLst>
    <pc:chgData name="Beatriz Guerrero" userId="S::beatriz_guerrero@ci.richmond.ca.us::67aaf6ed-f979-44e0-8fb2-c4749f02abfb" providerId="AD" clId="Web-{AC1B353C-B7BB-848C-3C0F-1F83E9656F5E}"/>
    <pc:docChg chg="modSld">
      <pc:chgData name="Beatriz Guerrero" userId="S::beatriz_guerrero@ci.richmond.ca.us::67aaf6ed-f979-44e0-8fb2-c4749f02abfb" providerId="AD" clId="Web-{AC1B353C-B7BB-848C-3C0F-1F83E9656F5E}" dt="2024-04-30T21:36:32.789" v="5" actId="20577"/>
      <pc:docMkLst>
        <pc:docMk/>
      </pc:docMkLst>
      <pc:sldChg chg="modSp">
        <pc:chgData name="Beatriz Guerrero" userId="S::beatriz_guerrero@ci.richmond.ca.us::67aaf6ed-f979-44e0-8fb2-c4749f02abfb" providerId="AD" clId="Web-{AC1B353C-B7BB-848C-3C0F-1F83E9656F5E}" dt="2024-04-30T21:36:11.398" v="1" actId="20577"/>
        <pc:sldMkLst>
          <pc:docMk/>
          <pc:sldMk cId="3357556756" sldId="368"/>
        </pc:sldMkLst>
        <pc:spChg chg="mod">
          <ac:chgData name="Beatriz Guerrero" userId="S::beatriz_guerrero@ci.richmond.ca.us::67aaf6ed-f979-44e0-8fb2-c4749f02abfb" providerId="AD" clId="Web-{AC1B353C-B7BB-848C-3C0F-1F83E9656F5E}" dt="2024-04-30T21:36:11.398" v="1"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AC1B353C-B7BB-848C-3C0F-1F83E9656F5E}" dt="2024-04-30T21:36:32.789" v="5" actId="20577"/>
        <pc:sldMkLst>
          <pc:docMk/>
          <pc:sldMk cId="1084912077" sldId="369"/>
        </pc:sldMkLst>
        <pc:spChg chg="mod">
          <ac:chgData name="Beatriz Guerrero" userId="S::beatriz_guerrero@ci.richmond.ca.us::67aaf6ed-f979-44e0-8fb2-c4749f02abfb" providerId="AD" clId="Web-{AC1B353C-B7BB-848C-3C0F-1F83E9656F5E}" dt="2024-04-30T21:36:32.789" v="5" actId="20577"/>
          <ac:spMkLst>
            <pc:docMk/>
            <pc:sldMk cId="1084912077" sldId="369"/>
            <ac:spMk id="3" creationId="{62EB8AE9-3C7F-654E-7F1F-06EFCE53551B}"/>
          </ac:spMkLst>
        </pc:spChg>
      </pc:sldChg>
    </pc:docChg>
  </pc:docChgLst>
  <pc:docChgLst>
    <pc:chgData name="Guest User" userId="S::urn:spo:anon#f0b52c4e7c49979dc7d10adba8a40f6173d81948e6879919f86aa7672d542785::" providerId="AD" clId="Web-{64028EAA-A75E-C834-3998-C2421BE2C3BC}"/>
    <pc:docChg chg="sldOrd">
      <pc:chgData name="Guest User" userId="S::urn:spo:anon#f0b52c4e7c49979dc7d10adba8a40f6173d81948e6879919f86aa7672d542785::" providerId="AD" clId="Web-{64028EAA-A75E-C834-3998-C2421BE2C3BC}" dt="2024-04-25T22:42:17.531" v="0"/>
      <pc:docMkLst>
        <pc:docMk/>
      </pc:docMkLst>
      <pc:sldChg chg="ord">
        <pc:chgData name="Guest User" userId="S::urn:spo:anon#f0b52c4e7c49979dc7d10adba8a40f6173d81948e6879919f86aa7672d542785::" providerId="AD" clId="Web-{64028EAA-A75E-C834-3998-C2421BE2C3BC}" dt="2024-04-25T22:42:17.531" v="0"/>
        <pc:sldMkLst>
          <pc:docMk/>
          <pc:sldMk cId="3757050840" sldId="350"/>
        </pc:sldMkLst>
      </pc:sldChg>
    </pc:docChg>
  </pc:docChgLst>
  <pc:docChgLst>
    <pc:chgData name="Guest User" userId="S::urn:spo:anon#f0b52c4e7c49979dc7d10adba8a40f6173d81948e6879919f86aa7672d542785::" providerId="AD" clId="Web-{DBAA943D-63C5-7FBE-7CB4-2313E948B0F2}"/>
    <pc:docChg chg="modSld">
      <pc:chgData name="Guest User" userId="S::urn:spo:anon#f0b52c4e7c49979dc7d10adba8a40f6173d81948e6879919f86aa7672d542785::" providerId="AD" clId="Web-{DBAA943D-63C5-7FBE-7CB4-2313E948B0F2}" dt="2024-04-26T22:43:39.234" v="102" actId="20577"/>
      <pc:docMkLst>
        <pc:docMk/>
      </pc:docMkLst>
      <pc:sldChg chg="modSp">
        <pc:chgData name="Guest User" userId="S::urn:spo:anon#f0b52c4e7c49979dc7d10adba8a40f6173d81948e6879919f86aa7672d542785::" providerId="AD" clId="Web-{DBAA943D-63C5-7FBE-7CB4-2313E948B0F2}" dt="2024-04-26T22:43:39.234" v="102" actId="20577"/>
        <pc:sldMkLst>
          <pc:docMk/>
          <pc:sldMk cId="3536701632" sldId="364"/>
        </pc:sldMkLst>
        <pc:spChg chg="mod">
          <ac:chgData name="Guest User" userId="S::urn:spo:anon#f0b52c4e7c49979dc7d10adba8a40f6173d81948e6879919f86aa7672d542785::" providerId="AD" clId="Web-{DBAA943D-63C5-7FBE-7CB4-2313E948B0F2}" dt="2024-04-26T22:43:39.234" v="102" actId="20577"/>
          <ac:spMkLst>
            <pc:docMk/>
            <pc:sldMk cId="3536701632" sldId="364"/>
            <ac:spMk id="3" creationId="{62EB8AE9-3C7F-654E-7F1F-06EFCE53551B}"/>
          </ac:spMkLst>
        </pc:spChg>
      </pc:sldChg>
      <pc:sldChg chg="modSp">
        <pc:chgData name="Guest User" userId="S::urn:spo:anon#f0b52c4e7c49979dc7d10adba8a40f6173d81948e6879919f86aa7672d542785::" providerId="AD" clId="Web-{DBAA943D-63C5-7FBE-7CB4-2313E948B0F2}" dt="2024-04-26T22:41:10.621" v="26" actId="20577"/>
        <pc:sldMkLst>
          <pc:docMk/>
          <pc:sldMk cId="801964473" sldId="365"/>
        </pc:sldMkLst>
        <pc:spChg chg="mod">
          <ac:chgData name="Guest User" userId="S::urn:spo:anon#f0b52c4e7c49979dc7d10adba8a40f6173d81948e6879919f86aa7672d542785::" providerId="AD" clId="Web-{DBAA943D-63C5-7FBE-7CB4-2313E948B0F2}" dt="2024-04-26T22:41:10.621" v="26" actId="20577"/>
          <ac:spMkLst>
            <pc:docMk/>
            <pc:sldMk cId="801964473" sldId="365"/>
            <ac:spMk id="3" creationId="{62EB8AE9-3C7F-654E-7F1F-06EFCE53551B}"/>
          </ac:spMkLst>
        </pc:spChg>
      </pc:sldChg>
    </pc:docChg>
  </pc:docChgLst>
  <pc:docChgLst>
    <pc:chgData name="Alice Bruno" userId="S::a.bruno_berkeley.edu#ext#@corcaus.onmicrosoft.com::9f95343b-422f-43c9-b893-898c466114c2" providerId="AD" clId="Web-{CE02C0C5-93E7-736B-A43C-1B186B33D937}"/>
    <pc:docChg chg="modSld">
      <pc:chgData name="Alice Bruno" userId="S::a.bruno_berkeley.edu#ext#@corcaus.onmicrosoft.com::9f95343b-422f-43c9-b893-898c466114c2" providerId="AD" clId="Web-{CE02C0C5-93E7-736B-A43C-1B186B33D937}" dt="2024-04-25T23:00:10.764" v="255" actId="20577"/>
      <pc:docMkLst>
        <pc:docMk/>
      </pc:docMkLst>
      <pc:sldChg chg="modSp">
        <pc:chgData name="Alice Bruno" userId="S::a.bruno_berkeley.edu#ext#@corcaus.onmicrosoft.com::9f95343b-422f-43c9-b893-898c466114c2" providerId="AD" clId="Web-{CE02C0C5-93E7-736B-A43C-1B186B33D937}" dt="2024-04-25T23:00:10.764" v="255" actId="20577"/>
        <pc:sldMkLst>
          <pc:docMk/>
          <pc:sldMk cId="499757999" sldId="371"/>
        </pc:sldMkLst>
        <pc:spChg chg="mod">
          <ac:chgData name="Alice Bruno" userId="S::a.bruno_berkeley.edu#ext#@corcaus.onmicrosoft.com::9f95343b-422f-43c9-b893-898c466114c2" providerId="AD" clId="Web-{CE02C0C5-93E7-736B-A43C-1B186B33D937}" dt="2024-04-25T23:00:10.764" v="255" actId="20577"/>
          <ac:spMkLst>
            <pc:docMk/>
            <pc:sldMk cId="499757999" sldId="371"/>
            <ac:spMk id="3" creationId="{62EB8AE9-3C7F-654E-7F1F-06EFCE53551B}"/>
          </ac:spMkLst>
        </pc:spChg>
      </pc:sldChg>
    </pc:docChg>
  </pc:docChgLst>
  <pc:docChgLst>
    <pc:chgData name="Guest User" userId="S::urn:spo:anon#f0b52c4e7c49979dc7d10adba8a40f6173d81948e6879919f86aa7672d542785::" providerId="AD" clId="Web-{ED9F6ECD-4EAC-847C-6CA9-79AB5BB19ABB}"/>
    <pc:docChg chg="modSld">
      <pc:chgData name="Guest User" userId="S::urn:spo:anon#f0b52c4e7c49979dc7d10adba8a40f6173d81948e6879919f86aa7672d542785::" providerId="AD" clId="Web-{ED9F6ECD-4EAC-847C-6CA9-79AB5BB19ABB}" dt="2024-04-26T18:54:45.161" v="136" actId="20577"/>
      <pc:docMkLst>
        <pc:docMk/>
      </pc:docMkLst>
      <pc:sldChg chg="modSp">
        <pc:chgData name="Guest User" userId="S::urn:spo:anon#f0b52c4e7c49979dc7d10adba8a40f6173d81948e6879919f86aa7672d542785::" providerId="AD" clId="Web-{ED9F6ECD-4EAC-847C-6CA9-79AB5BB19ABB}" dt="2024-04-26T18:54:45.161" v="136" actId="20577"/>
        <pc:sldMkLst>
          <pc:docMk/>
          <pc:sldMk cId="159060872" sldId="370"/>
        </pc:sldMkLst>
        <pc:spChg chg="mod">
          <ac:chgData name="Guest User" userId="S::urn:spo:anon#f0b52c4e7c49979dc7d10adba8a40f6173d81948e6879919f86aa7672d542785::" providerId="AD" clId="Web-{ED9F6ECD-4EAC-847C-6CA9-79AB5BB19ABB}" dt="2024-04-26T18:54:45.161" v="136" actId="20577"/>
          <ac:spMkLst>
            <pc:docMk/>
            <pc:sldMk cId="159060872" sldId="370"/>
            <ac:spMk id="3" creationId="{62EB8AE9-3C7F-654E-7F1F-06EFCE53551B}"/>
          </ac:spMkLst>
        </pc:spChg>
      </pc:sldChg>
    </pc:docChg>
  </pc:docChgLst>
  <pc:docChgLst>
    <pc:chgData name="Guest User" userId="S::urn:spo:anon#f0b52c4e7c49979dc7d10adba8a40f6173d81948e6879919f86aa7672d542785::" providerId="AD" clId="Web-{71E6CCA8-C8EE-B589-DD41-198275D38F21}"/>
    <pc:docChg chg="modSld">
      <pc:chgData name="Guest User" userId="S::urn:spo:anon#f0b52c4e7c49979dc7d10adba8a40f6173d81948e6879919f86aa7672d542785::" providerId="AD" clId="Web-{71E6CCA8-C8EE-B589-DD41-198275D38F21}" dt="2024-04-26T21:40:33.347" v="170" actId="20577"/>
      <pc:docMkLst>
        <pc:docMk/>
      </pc:docMkLst>
      <pc:sldChg chg="modSp">
        <pc:chgData name="Guest User" userId="S::urn:spo:anon#f0b52c4e7c49979dc7d10adba8a40f6173d81948e6879919f86aa7672d542785::" providerId="AD" clId="Web-{71E6CCA8-C8EE-B589-DD41-198275D38F21}" dt="2024-04-26T21:40:33.347" v="170" actId="20577"/>
        <pc:sldMkLst>
          <pc:docMk/>
          <pc:sldMk cId="19214237" sldId="363"/>
        </pc:sldMkLst>
        <pc:spChg chg="mod">
          <ac:chgData name="Guest User" userId="S::urn:spo:anon#f0b52c4e7c49979dc7d10adba8a40f6173d81948e6879919f86aa7672d542785::" providerId="AD" clId="Web-{71E6CCA8-C8EE-B589-DD41-198275D38F21}" dt="2024-04-26T21:40:33.347" v="170" actId="20577"/>
          <ac:spMkLst>
            <pc:docMk/>
            <pc:sldMk cId="19214237" sldId="363"/>
            <ac:spMk id="3" creationId="{62EB8AE9-3C7F-654E-7F1F-06EFCE53551B}"/>
          </ac:spMkLst>
        </pc:spChg>
      </pc:sldChg>
    </pc:docChg>
  </pc:docChgLst>
  <pc:docChgLst>
    <pc:chgData name="Beatriz Guerrero" userId="S::beatriz_guerrero@ci.richmond.ca.us::67aaf6ed-f979-44e0-8fb2-c4749f02abfb" providerId="AD" clId="Web-{EB5E566F-BF36-8E50-D3B8-61BD27EAA385}"/>
    <pc:docChg chg="modSld">
      <pc:chgData name="Beatriz Guerrero" userId="S::beatriz_guerrero@ci.richmond.ca.us::67aaf6ed-f979-44e0-8fb2-c4749f02abfb" providerId="AD" clId="Web-{EB5E566F-BF36-8E50-D3B8-61BD27EAA385}" dt="2024-05-01T15:23:48.584" v="162" actId="20577"/>
      <pc:docMkLst>
        <pc:docMk/>
      </pc:docMkLst>
      <pc:sldChg chg="modSp">
        <pc:chgData name="Beatriz Guerrero" userId="S::beatriz_guerrero@ci.richmond.ca.us::67aaf6ed-f979-44e0-8fb2-c4749f02abfb" providerId="AD" clId="Web-{EB5E566F-BF36-8E50-D3B8-61BD27EAA385}" dt="2024-04-30T21:58:23.973" v="122" actId="20577"/>
        <pc:sldMkLst>
          <pc:docMk/>
          <pc:sldMk cId="1084912077" sldId="369"/>
        </pc:sldMkLst>
        <pc:spChg chg="mod">
          <ac:chgData name="Beatriz Guerrero" userId="S::beatriz_guerrero@ci.richmond.ca.us::67aaf6ed-f979-44e0-8fb2-c4749f02abfb" providerId="AD" clId="Web-{EB5E566F-BF36-8E50-D3B8-61BD27EAA385}" dt="2024-04-30T21:58:23.973" v="122"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EB5E566F-BF36-8E50-D3B8-61BD27EAA385}" dt="2024-04-30T21:59:44.067" v="145" actId="20577"/>
        <pc:sldMkLst>
          <pc:docMk/>
          <pc:sldMk cId="159060872" sldId="370"/>
        </pc:sldMkLst>
        <pc:spChg chg="mod">
          <ac:chgData name="Beatriz Guerrero" userId="S::beatriz_guerrero@ci.richmond.ca.us::67aaf6ed-f979-44e0-8fb2-c4749f02abfb" providerId="AD" clId="Web-{EB5E566F-BF36-8E50-D3B8-61BD27EAA385}" dt="2024-04-30T21:59:44.067" v="145"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EB5E566F-BF36-8E50-D3B8-61BD27EAA385}" dt="2024-05-01T15:23:48.584" v="162" actId="20577"/>
        <pc:sldMkLst>
          <pc:docMk/>
          <pc:sldMk cId="68186432" sldId="383"/>
        </pc:sldMkLst>
        <pc:spChg chg="mod">
          <ac:chgData name="Beatriz Guerrero" userId="S::beatriz_guerrero@ci.richmond.ca.us::67aaf6ed-f979-44e0-8fb2-c4749f02abfb" providerId="AD" clId="Web-{EB5E566F-BF36-8E50-D3B8-61BD27EAA385}" dt="2024-05-01T15:23:48.584" v="162" actId="20577"/>
          <ac:spMkLst>
            <pc:docMk/>
            <pc:sldMk cId="68186432" sldId="383"/>
            <ac:spMk id="2" creationId="{0B653A10-04B5-8CFA-DC96-99D573FC2481}"/>
          </ac:spMkLst>
        </pc:spChg>
      </pc:sldChg>
    </pc:docChg>
  </pc:docChgLst>
  <pc:docChgLst>
    <pc:chgData name="Guest User" userId="S::urn:spo:anon#98cbafe9fd13de0f807c02020b58a8629fb137f7a0b6f49457d9a99c16a5fbbf::" providerId="AD" clId="Web-{2AFD0F44-D14F-0623-1D4D-7EFA0B24FB54}"/>
    <pc:docChg chg="sldOrd">
      <pc:chgData name="Guest User" userId="S::urn:spo:anon#98cbafe9fd13de0f807c02020b58a8629fb137f7a0b6f49457d9a99c16a5fbbf::" providerId="AD" clId="Web-{2AFD0F44-D14F-0623-1D4D-7EFA0B24FB54}" dt="2024-04-23T16:55:15.538" v="0"/>
      <pc:docMkLst>
        <pc:docMk/>
      </pc:docMkLst>
      <pc:sldChg chg="ord">
        <pc:chgData name="Guest User" userId="S::urn:spo:anon#98cbafe9fd13de0f807c02020b58a8629fb137f7a0b6f49457d9a99c16a5fbbf::" providerId="AD" clId="Web-{2AFD0F44-D14F-0623-1D4D-7EFA0B24FB54}" dt="2024-04-23T16:55:15.538" v="0"/>
        <pc:sldMkLst>
          <pc:docMk/>
          <pc:sldMk cId="1246568473" sldId="362"/>
        </pc:sldMkLst>
      </pc:sldChg>
    </pc:docChg>
  </pc:docChgLst>
  <pc:docChgLst>
    <pc:chgData name="Guest User" userId="S::urn:spo:anon#98cbafe9fd13de0f807c02020b58a8629fb137f7a0b6f49457d9a99c16a5fbbf::" providerId="AD" clId="Web-{77D0E5E5-C494-2DAA-8F25-575372541F98}"/>
    <pc:docChg chg="modSld">
      <pc:chgData name="Guest User" userId="S::urn:spo:anon#98cbafe9fd13de0f807c02020b58a8629fb137f7a0b6f49457d9a99c16a5fbbf::" providerId="AD" clId="Web-{77D0E5E5-C494-2DAA-8F25-575372541F98}" dt="2024-04-23T16:21:11.168" v="184" actId="20577"/>
      <pc:docMkLst>
        <pc:docMk/>
      </pc:docMkLst>
      <pc:sldChg chg="modSp">
        <pc:chgData name="Guest User" userId="S::urn:spo:anon#98cbafe9fd13de0f807c02020b58a8629fb137f7a0b6f49457d9a99c16a5fbbf::" providerId="AD" clId="Web-{77D0E5E5-C494-2DAA-8F25-575372541F98}" dt="2024-04-23T16:21:11.168" v="184" actId="20577"/>
        <pc:sldMkLst>
          <pc:docMk/>
          <pc:sldMk cId="2459958468" sldId="359"/>
        </pc:sldMkLst>
        <pc:spChg chg="mod">
          <ac:chgData name="Guest User" userId="S::urn:spo:anon#98cbafe9fd13de0f807c02020b58a8629fb137f7a0b6f49457d9a99c16a5fbbf::" providerId="AD" clId="Web-{77D0E5E5-C494-2DAA-8F25-575372541F98}" dt="2024-04-23T16:21:11.168" v="184" actId="20577"/>
          <ac:spMkLst>
            <pc:docMk/>
            <pc:sldMk cId="2459958468" sldId="359"/>
            <ac:spMk id="3" creationId="{62EB8AE9-3C7F-654E-7F1F-06EFCE53551B}"/>
          </ac:spMkLst>
        </pc:spChg>
      </pc:sldChg>
    </pc:docChg>
  </pc:docChgLst>
  <pc:docChgLst>
    <pc:chgData name="Alice Bruno" userId="S::a.bruno_berkeley.edu#ext#@corcaus.onmicrosoft.com::9f95343b-422f-43c9-b893-898c466114c2" providerId="AD" clId="Web-{27AEE755-F9D2-1D7E-1D4D-58798C5C5ED6}"/>
    <pc:docChg chg="modSld">
      <pc:chgData name="Alice Bruno" userId="S::a.bruno_berkeley.edu#ext#@corcaus.onmicrosoft.com::9f95343b-422f-43c9-b893-898c466114c2" providerId="AD" clId="Web-{27AEE755-F9D2-1D7E-1D4D-58798C5C5ED6}" dt="2024-04-25T23:31:00.807" v="48" actId="20577"/>
      <pc:docMkLst>
        <pc:docMk/>
      </pc:docMkLst>
      <pc:sldChg chg="modSp">
        <pc:chgData name="Alice Bruno" userId="S::a.bruno_berkeley.edu#ext#@corcaus.onmicrosoft.com::9f95343b-422f-43c9-b893-898c466114c2" providerId="AD" clId="Web-{27AEE755-F9D2-1D7E-1D4D-58798C5C5ED6}" dt="2024-04-25T23:31:00.807" v="48" actId="20577"/>
        <pc:sldMkLst>
          <pc:docMk/>
          <pc:sldMk cId="499757999" sldId="371"/>
        </pc:sldMkLst>
        <pc:spChg chg="mod">
          <ac:chgData name="Alice Bruno" userId="S::a.bruno_berkeley.edu#ext#@corcaus.onmicrosoft.com::9f95343b-422f-43c9-b893-898c466114c2" providerId="AD" clId="Web-{27AEE755-F9D2-1D7E-1D4D-58798C5C5ED6}" dt="2024-04-25T23:31:00.807" v="48" actId="20577"/>
          <ac:spMkLst>
            <pc:docMk/>
            <pc:sldMk cId="499757999" sldId="371"/>
            <ac:spMk id="3" creationId="{62EB8AE9-3C7F-654E-7F1F-06EFCE53551B}"/>
          </ac:spMkLst>
        </pc:spChg>
      </pc:sldChg>
    </pc:docChg>
  </pc:docChgLst>
  <pc:docChgLst>
    <pc:chgData name="Beatriz Guerrero" userId="S::beatriz_guerrero@ci.richmond.ca.us::67aaf6ed-f979-44e0-8fb2-c4749f02abfb" providerId="AD" clId="Web-{C5C64AA2-BBB2-0C0C-AE7A-DBEE5FDC0CA0}"/>
    <pc:docChg chg="modSld">
      <pc:chgData name="Beatriz Guerrero" userId="S::beatriz_guerrero@ci.richmond.ca.us::67aaf6ed-f979-44e0-8fb2-c4749f02abfb" providerId="AD" clId="Web-{C5C64AA2-BBB2-0C0C-AE7A-DBEE5FDC0CA0}" dt="2024-04-24T18:21:40.900" v="314" actId="20577"/>
      <pc:docMkLst>
        <pc:docMk/>
      </pc:docMkLst>
      <pc:sldChg chg="modSp">
        <pc:chgData name="Beatriz Guerrero" userId="S::beatriz_guerrero@ci.richmond.ca.us::67aaf6ed-f979-44e0-8fb2-c4749f02abfb" providerId="AD" clId="Web-{C5C64AA2-BBB2-0C0C-AE7A-DBEE5FDC0CA0}" dt="2024-04-24T18:19:59.900" v="309" actId="20577"/>
        <pc:sldMkLst>
          <pc:docMk/>
          <pc:sldMk cId="4105021240" sldId="357"/>
        </pc:sldMkLst>
        <pc:spChg chg="mod">
          <ac:chgData name="Beatriz Guerrero" userId="S::beatriz_guerrero@ci.richmond.ca.us::67aaf6ed-f979-44e0-8fb2-c4749f02abfb" providerId="AD" clId="Web-{C5C64AA2-BBB2-0C0C-AE7A-DBEE5FDC0CA0}" dt="2024-04-24T18:19:59.900" v="309"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C5C64AA2-BBB2-0C0C-AE7A-DBEE5FDC0CA0}" dt="2024-04-24T18:08:48.346" v="135" actId="20577"/>
        <pc:sldMkLst>
          <pc:docMk/>
          <pc:sldMk cId="426285808" sldId="358"/>
        </pc:sldMkLst>
        <pc:spChg chg="mod">
          <ac:chgData name="Beatriz Guerrero" userId="S::beatriz_guerrero@ci.richmond.ca.us::67aaf6ed-f979-44e0-8fb2-c4749f02abfb" providerId="AD" clId="Web-{C5C64AA2-BBB2-0C0C-AE7A-DBEE5FDC0CA0}" dt="2024-04-24T18:08:48.346" v="135" actId="20577"/>
          <ac:spMkLst>
            <pc:docMk/>
            <pc:sldMk cId="426285808" sldId="358"/>
            <ac:spMk id="3" creationId="{62EB8AE9-3C7F-654E-7F1F-06EFCE53551B}"/>
          </ac:spMkLst>
        </pc:spChg>
        <pc:picChg chg="mod">
          <ac:chgData name="Beatriz Guerrero" userId="S::beatriz_guerrero@ci.richmond.ca.us::67aaf6ed-f979-44e0-8fb2-c4749f02abfb" providerId="AD" clId="Web-{C5C64AA2-BBB2-0C0C-AE7A-DBEE5FDC0CA0}" dt="2024-04-24T18:03:50.796" v="76" actId="1076"/>
          <ac:picMkLst>
            <pc:docMk/>
            <pc:sldMk cId="426285808" sldId="358"/>
            <ac:picMk id="2" creationId="{4A2996F7-7C90-6B9A-C83A-37ED60370ADF}"/>
          </ac:picMkLst>
        </pc:picChg>
      </pc:sldChg>
      <pc:sldChg chg="modSp">
        <pc:chgData name="Beatriz Guerrero" userId="S::beatriz_guerrero@ci.richmond.ca.us::67aaf6ed-f979-44e0-8fb2-c4749f02abfb" providerId="AD" clId="Web-{C5C64AA2-BBB2-0C0C-AE7A-DBEE5FDC0CA0}" dt="2024-04-24T18:16:18.413" v="296" actId="20577"/>
        <pc:sldMkLst>
          <pc:docMk/>
          <pc:sldMk cId="2459958468" sldId="359"/>
        </pc:sldMkLst>
        <pc:spChg chg="mod">
          <ac:chgData name="Beatriz Guerrero" userId="S::beatriz_guerrero@ci.richmond.ca.us::67aaf6ed-f979-44e0-8fb2-c4749f02abfb" providerId="AD" clId="Web-{C5C64AA2-BBB2-0C0C-AE7A-DBEE5FDC0CA0}" dt="2024-04-24T18:16:18.413" v="296"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C5C64AA2-BBB2-0C0C-AE7A-DBEE5FDC0CA0}" dt="2024-04-24T18:21:40.900" v="314" actId="20577"/>
        <pc:sldMkLst>
          <pc:docMk/>
          <pc:sldMk cId="75609733" sldId="360"/>
        </pc:sldMkLst>
        <pc:spChg chg="mod">
          <ac:chgData name="Beatriz Guerrero" userId="S::beatriz_guerrero@ci.richmond.ca.us::67aaf6ed-f979-44e0-8fb2-c4749f02abfb" providerId="AD" clId="Web-{C5C64AA2-BBB2-0C0C-AE7A-DBEE5FDC0CA0}" dt="2024-04-24T18:21:40.900" v="31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C5C64AA2-BBB2-0C0C-AE7A-DBEE5FDC0CA0}" dt="2024-04-24T18:16:51.507" v="298" actId="20577"/>
        <pc:sldMkLst>
          <pc:docMk/>
          <pc:sldMk cId="1246568473" sldId="362"/>
        </pc:sldMkLst>
        <pc:spChg chg="mod">
          <ac:chgData name="Beatriz Guerrero" userId="S::beatriz_guerrero@ci.richmond.ca.us::67aaf6ed-f979-44e0-8fb2-c4749f02abfb" providerId="AD" clId="Web-{C5C64AA2-BBB2-0C0C-AE7A-DBEE5FDC0CA0}" dt="2024-04-24T18:16:51.507" v="298" actId="20577"/>
          <ac:spMkLst>
            <pc:docMk/>
            <pc:sldMk cId="1246568473" sldId="362"/>
            <ac:spMk id="3" creationId="{62EB8AE9-3C7F-654E-7F1F-06EFCE5355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5/1/2024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5/1/2024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New image for splash window (Waiting for an image to be sent to me)</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Add images to pop-ups for project locations</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Add school parcels to parcel layer</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Correct location of e-bike charging station.</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Aptos" panose="020B0004020202020204" pitchFamily="34" charset="0"/>
                <a:ea typeface="Times New Roman" panose="02020603050405020304" pitchFamily="18" charset="0"/>
                <a:cs typeface="Aptos" panose="020B0004020202020204" pitchFamily="34" charset="0"/>
              </a:rPr>
              <a:t>Remove use code from address pop-ups</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30</a:t>
            </a:fld>
            <a:endParaRPr lang="en-US"/>
          </a:p>
        </p:txBody>
      </p:sp>
    </p:spTree>
    <p:extLst>
      <p:ext uri="{BB962C8B-B14F-4D97-AF65-F5344CB8AC3E}">
        <p14:creationId xmlns:p14="http://schemas.microsoft.com/office/powerpoint/2010/main" val="306037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35</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34932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36449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richmondrisingca.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rcaus.sharepoint.com/:w:/s/TCCTeamsTest/Eep62klzRCdOspAb8J7LCi8BMRsCzJpKcaowV2ZQfVa4iw?e=4f4dLn"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gcc02.safelinks.protection.outlook.com/?url=https%3A%2F%2Fexperience.arcgis.com%2Fexperience%2F28d54775eb8b4eceae038f123d9897c0%2F&amp;data=05%7C02%7CBeatriz_Guerrero%40ci.richmond.ca.us%7C4c974c1cc27b4ebaa6c808dc69f135b8%7C8ab93658f71f4926b380e0da1d18115a%7C1%7C0%7C638501731960336621%7CUnknown%7CTWFpbGZsb3d8eyJWIjoiMC4wLjAwMDAiLCJQIjoiV2luMzIiLCJBTiI6Ik1haWwiLCJXVCI6Mn0%3D%7C0%7C%7C%7C&amp;sdata=UeDwl2UExfrAVJvNW5VZv0u2EouIaY1GZ0Fc6LuWySM%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May 1,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1600" b="1">
                <a:solidFill>
                  <a:srgbClr val="000000"/>
                </a:solidFill>
                <a:latin typeface="Century Gothic"/>
              </a:rPr>
              <a:t>Work completed since last meeting: </a:t>
            </a:r>
            <a:endParaRPr lang="en-US" sz="1600">
              <a:solidFill>
                <a:srgbClr val="000000"/>
              </a:solidFill>
              <a:latin typeface="Century Gothic"/>
            </a:endParaRPr>
          </a:p>
          <a:p>
            <a:pPr marL="629920" lvl="1" indent="-305435">
              <a:lnSpc>
                <a:spcPct val="90000"/>
              </a:lnSpc>
              <a:spcBef>
                <a:spcPts val="500"/>
              </a:spcBef>
              <a:spcAft>
                <a:spcPts val="0"/>
              </a:spcAft>
            </a:pPr>
            <a:r>
              <a:rPr lang="en-US" sz="1500" b="1">
                <a:solidFill>
                  <a:srgbClr val="000000"/>
                </a:solidFill>
                <a:latin typeface="Century Gothic"/>
              </a:rPr>
              <a:t>Executed contracts/ agreements with partners (6/6): </a:t>
            </a:r>
            <a:r>
              <a:rPr lang="en-US" sz="1500">
                <a:solidFill>
                  <a:srgbClr val="000000"/>
                </a:solidFill>
                <a:latin typeface="Century Gothic"/>
              </a:rPr>
              <a:t>Grid Alternatives, Groundwork Richmond, Trust for Public Land, Rich City Rides, Urban Tilth, UC Berkeley.</a:t>
            </a:r>
          </a:p>
          <a:p>
            <a:pPr marL="629920" lvl="1" indent="-305435">
              <a:lnSpc>
                <a:spcPct val="90000"/>
              </a:lnSpc>
              <a:spcBef>
                <a:spcPts val="500"/>
              </a:spcBef>
              <a:spcAft>
                <a:spcPts val="0"/>
              </a:spcAft>
            </a:pPr>
            <a:r>
              <a:rPr lang="en-US" sz="1500" b="1">
                <a:solidFill>
                  <a:srgbClr val="000000"/>
                </a:solidFill>
                <a:latin typeface="Century Gothic"/>
              </a:rPr>
              <a:t>Hiring of TCC Staff (2/2):</a:t>
            </a:r>
            <a:r>
              <a:rPr lang="en-US" sz="1500">
                <a:solidFill>
                  <a:srgbClr val="000000"/>
                </a:solidFill>
                <a:latin typeface="Century Gothic"/>
              </a:rPr>
              <a:t> Posted, interviewed, hired, and recruited TCC Project Coordinator and TCC Analyst.</a:t>
            </a:r>
          </a:p>
          <a:p>
            <a:pPr marL="629920" lvl="1" indent="-305435">
              <a:lnSpc>
                <a:spcPct val="90000"/>
              </a:lnSpc>
              <a:spcBef>
                <a:spcPts val="500"/>
              </a:spcBef>
              <a:spcAft>
                <a:spcPts val="0"/>
              </a:spcAft>
            </a:pPr>
            <a:r>
              <a:rPr lang="en-US" sz="1500" b="1">
                <a:solidFill>
                  <a:srgbClr val="000000"/>
                </a:solidFill>
                <a:latin typeface="Century Gothic"/>
              </a:rPr>
              <a:t>Agreements approved by City Council Approval: </a:t>
            </a:r>
            <a:r>
              <a:rPr lang="en-US" sz="1500">
                <a:solidFill>
                  <a:srgbClr val="000000"/>
                </a:solidFill>
                <a:latin typeface="Century Gothic"/>
              </a:rPr>
              <a:t>Strategic Growth Council Implementation Technical Assistance Grant. </a:t>
            </a:r>
            <a:endParaRPr lang="en-US"/>
          </a:p>
          <a:p>
            <a:pPr marL="629920" lvl="1" indent="-305435">
              <a:lnSpc>
                <a:spcPct val="90000"/>
              </a:lnSpc>
              <a:spcBef>
                <a:spcPts val="500"/>
              </a:spcBef>
              <a:spcAft>
                <a:spcPts val="0"/>
              </a:spcAft>
            </a:pPr>
            <a:r>
              <a:rPr lang="en-US" sz="1500" b="1">
                <a:solidFill>
                  <a:srgbClr val="000000"/>
                </a:solidFill>
                <a:latin typeface="Century Gothic"/>
              </a:rPr>
              <a:t>CSC Meeting</a:t>
            </a:r>
            <a:r>
              <a:rPr lang="en-US" sz="1500">
                <a:solidFill>
                  <a:srgbClr val="000000"/>
                </a:solidFill>
                <a:latin typeface="Century Gothic"/>
              </a:rPr>
              <a:t>: Scheduled, coordinated, and currently facilitating CSC meetings 1-3, including translation, refreshments, and childcare. </a:t>
            </a:r>
          </a:p>
          <a:p>
            <a:pPr marL="629920" lvl="1" indent="-305435">
              <a:lnSpc>
                <a:spcPct val="90000"/>
              </a:lnSpc>
              <a:spcBef>
                <a:spcPts val="500"/>
              </a:spcBef>
              <a:spcAft>
                <a:spcPts val="0"/>
              </a:spcAft>
            </a:pPr>
            <a:r>
              <a:rPr lang="en-US" sz="1500" b="1">
                <a:solidFill>
                  <a:srgbClr val="000000"/>
                </a:solidFill>
                <a:latin typeface="Century Gothic"/>
              </a:rPr>
              <a:t>Invoices and Reports</a:t>
            </a:r>
            <a:r>
              <a:rPr lang="en-US" sz="1500">
                <a:solidFill>
                  <a:srgbClr val="000000"/>
                </a:solidFill>
                <a:latin typeface="Century Gothic"/>
              </a:rPr>
              <a:t>: Submitted bimonthly invoice and progress reports 1, 2, 3 &amp; 4. Invoice 1, 2 &amp; 3 have been approved by SGC. First reimbursement check received. </a:t>
            </a:r>
          </a:p>
          <a:p>
            <a:pPr marL="305435" indent="-305435">
              <a:lnSpc>
                <a:spcPct val="90000"/>
              </a:lnSpc>
              <a:spcBef>
                <a:spcPts val="1000"/>
              </a:spcBef>
            </a:pPr>
            <a:r>
              <a:rPr lang="en-US" b="1">
                <a:solidFill>
                  <a:srgbClr val="000000"/>
                </a:solidFill>
                <a:latin typeface="Century Gothic"/>
              </a:rPr>
              <a:t>Total expenditures reported to date</a:t>
            </a:r>
            <a:r>
              <a:rPr lang="en-US">
                <a:solidFill>
                  <a:srgbClr val="000000"/>
                </a:solidFill>
                <a:latin typeface="Century Gothic"/>
              </a:rPr>
              <a:t>: $135,451.06</a:t>
            </a:r>
          </a:p>
          <a:p>
            <a:pPr marL="305435" indent="-305435">
              <a:lnSpc>
                <a:spcPct val="90000"/>
              </a:lnSpc>
              <a:spcBef>
                <a:spcPts val="1000"/>
              </a:spcBef>
            </a:pPr>
            <a:r>
              <a:rPr lang="en-US" b="1">
                <a:solidFill>
                  <a:srgbClr val="000000"/>
                </a:solidFill>
                <a:latin typeface="Century Gothic"/>
              </a:rPr>
              <a:t>Remaining budget</a:t>
            </a:r>
            <a:r>
              <a:rPr lang="en-US">
                <a:solidFill>
                  <a:srgbClr val="000000"/>
                </a:solidFill>
                <a:latin typeface="Century Gothic"/>
              </a:rPr>
              <a:t>: $558,224.60</a:t>
            </a:r>
          </a:p>
          <a:p>
            <a:pPr marL="305435" indent="-305435">
              <a:lnSpc>
                <a:spcPct val="90000"/>
              </a:lnSpc>
              <a:spcBef>
                <a:spcPts val="1000"/>
              </a:spcBef>
            </a:pPr>
            <a:r>
              <a:rPr lang="en-US" b="1">
                <a:solidFill>
                  <a:srgbClr val="000000"/>
                </a:solidFill>
                <a:latin typeface="Century Gothic"/>
              </a:rPr>
              <a:t>Planned work in the next ~two weeks</a:t>
            </a:r>
            <a:r>
              <a:rPr lang="en-US">
                <a:solidFill>
                  <a:srgbClr val="000000"/>
                </a:solidFill>
                <a:latin typeface="Century Gothic"/>
              </a:rPr>
              <a:t>: </a:t>
            </a:r>
          </a:p>
          <a:p>
            <a:pPr marL="629920" lvl="1" indent="-305435">
              <a:lnSpc>
                <a:spcPct val="90000"/>
              </a:lnSpc>
              <a:spcBef>
                <a:spcPts val="500"/>
              </a:spcBef>
              <a:spcAft>
                <a:spcPts val="0"/>
              </a:spcAft>
            </a:pPr>
            <a:r>
              <a:rPr lang="en-US" sz="1500" b="1">
                <a:solidFill>
                  <a:srgbClr val="000000"/>
                </a:solidFill>
                <a:latin typeface="Century Gothic"/>
              </a:rPr>
              <a:t>CSC Meeting</a:t>
            </a:r>
            <a:r>
              <a:rPr lang="en-US" sz="1500">
                <a:solidFill>
                  <a:srgbClr val="000000"/>
                </a:solidFill>
                <a:latin typeface="Century Gothic"/>
              </a:rPr>
              <a:t>: Circulating CSC meeting #3 minutes.</a:t>
            </a:r>
          </a:p>
          <a:p>
            <a:pPr marL="629920" lvl="1" indent="-305435">
              <a:lnSpc>
                <a:spcPct val="90000"/>
              </a:lnSpc>
              <a:spcBef>
                <a:spcPts val="500"/>
              </a:spcBef>
              <a:spcAft>
                <a:spcPts val="0"/>
              </a:spcAft>
            </a:pPr>
            <a:r>
              <a:rPr lang="en-US" sz="1500" b="1">
                <a:solidFill>
                  <a:srgbClr val="000000"/>
                </a:solidFill>
                <a:latin typeface="Century Gothic"/>
              </a:rPr>
              <a:t>Invoice and Reports: </a:t>
            </a:r>
            <a:r>
              <a:rPr lang="en-US" sz="1500">
                <a:solidFill>
                  <a:srgbClr val="000000"/>
                </a:solidFill>
                <a:latin typeface="Century Gothic"/>
              </a:rPr>
              <a:t>Respond to SGC questions on Invoice 4. </a:t>
            </a:r>
          </a:p>
          <a:p>
            <a:pPr marL="629920" lvl="1" indent="-305435">
              <a:lnSpc>
                <a:spcPct val="90000"/>
              </a:lnSpc>
              <a:spcBef>
                <a:spcPts val="500"/>
              </a:spcBef>
              <a:spcAft>
                <a:spcPts val="0"/>
              </a:spcAft>
            </a:pPr>
            <a:r>
              <a:rPr lang="en-US" sz="1500" b="1">
                <a:solidFill>
                  <a:srgbClr val="000000"/>
                </a:solidFill>
                <a:latin typeface="Century Gothic"/>
              </a:rPr>
              <a:t>Leverage Reports</a:t>
            </a:r>
            <a:r>
              <a:rPr lang="en-US" sz="1500">
                <a:solidFill>
                  <a:srgbClr val="000000"/>
                </a:solidFill>
                <a:latin typeface="Century Gothic"/>
              </a:rPr>
              <a:t>: Share forms to report leverage for City and partners. </a:t>
            </a:r>
          </a:p>
          <a:p>
            <a:pPr marL="629920" lvl="1" indent="-305435">
              <a:lnSpc>
                <a:spcPct val="90000"/>
              </a:lnSpc>
              <a:spcBef>
                <a:spcPts val="500"/>
              </a:spcBef>
              <a:spcAft>
                <a:spcPts val="0"/>
              </a:spcAft>
            </a:pPr>
            <a:r>
              <a:rPr lang="en-US" sz="1500" b="1">
                <a:solidFill>
                  <a:srgbClr val="000000"/>
                </a:solidFill>
                <a:latin typeface="Century Gothic"/>
              </a:rPr>
              <a:t>Payments:</a:t>
            </a:r>
            <a:r>
              <a:rPr lang="en-US" sz="1500">
                <a:solidFill>
                  <a:srgbClr val="000000"/>
                </a:solidFill>
                <a:latin typeface="Century Gothic"/>
              </a:rPr>
              <a:t> Processing and paying invoices from partners. </a:t>
            </a:r>
            <a:endParaRPr lang="en-US"/>
          </a:p>
          <a:p>
            <a:pPr marL="305435" indent="-305435"/>
            <a:endParaRPr lang="en-US"/>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Prepared Request for Proposals (RFP) for Neighborhood Complete Streets project. </a:t>
            </a:r>
          </a:p>
          <a:p>
            <a:pPr marL="629920" lvl="1" indent="-305435"/>
            <a:r>
              <a:rPr lang="en-US">
                <a:latin typeface="Century Gothic"/>
              </a:rPr>
              <a:t>Submitted plans to professional civil design services.</a:t>
            </a:r>
          </a:p>
          <a:p>
            <a:pPr marL="629920" lvl="1" indent="-305435"/>
            <a:r>
              <a:rPr lang="en-US">
                <a:latin typeface="Century Gothic"/>
              </a:rPr>
              <a:t>Received and reviewed CSW proposal to support development of the grant.</a:t>
            </a:r>
          </a:p>
          <a:p>
            <a:pPr marL="629920" lvl="1" indent="-305435"/>
            <a:r>
              <a:rPr lang="en-US">
                <a:latin typeface="Century Gothic"/>
              </a:rPr>
              <a:t>CIP Manager reviewed Design Proposal and requested changes to the consultants, CSW-ST2.</a:t>
            </a:r>
            <a:endParaRPr lang="en-US">
              <a:solidFill>
                <a:srgbClr val="000000"/>
              </a:solidFill>
              <a:latin typeface="Century Gothic"/>
            </a:endParaRPr>
          </a:p>
          <a:p>
            <a:pPr marL="629920" lvl="1" indent="-305435"/>
            <a:r>
              <a:rPr lang="en-US">
                <a:latin typeface="Century Gothic"/>
              </a:rPr>
              <a:t>CSW-ST2 updated Design Proposal was approved to start work.</a:t>
            </a:r>
            <a:endParaRPr lang="en-US">
              <a:solidFill>
                <a:srgbClr val="000000"/>
              </a:solidFill>
              <a:latin typeface="Century Gothic"/>
            </a:endParaRPr>
          </a:p>
          <a:p>
            <a:pPr marL="629920" lvl="1" indent="-305435"/>
            <a:endParaRPr lang="en-US">
              <a:latin typeface="Century Gothic"/>
            </a:endParaRPr>
          </a:p>
          <a:p>
            <a:pPr marL="305435" indent="-305435"/>
            <a:r>
              <a:rPr lang="en-US" b="1">
                <a:latin typeface="Century Gothic"/>
              </a:rPr>
              <a:t>Total expenditures reported to date</a:t>
            </a:r>
            <a:r>
              <a:rPr lang="en-US">
                <a:latin typeface="Century Gothic"/>
              </a:rPr>
              <a:t>: $ 6,315.12</a:t>
            </a:r>
          </a:p>
          <a:p>
            <a:pPr marL="305435" indent="-305435"/>
            <a:endParaRPr lang="en-US"/>
          </a:p>
          <a:p>
            <a:pPr marL="305435" indent="-305435"/>
            <a:r>
              <a:rPr lang="en-US" b="1">
                <a:latin typeface="Century Gothic"/>
              </a:rPr>
              <a:t>Remaining budget</a:t>
            </a:r>
            <a:r>
              <a:rPr lang="en-US">
                <a:latin typeface="Century Gothic"/>
              </a:rPr>
              <a:t>: $ 5,174,858.03</a:t>
            </a: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solidFill>
                  <a:srgbClr val="3D3D3D"/>
                </a:solidFill>
                <a:latin typeface="Century Gothic"/>
              </a:rPr>
              <a:t>Set up Project Kick-Off meeting.</a:t>
            </a:r>
          </a:p>
          <a:p>
            <a:pPr marL="629920" lvl="1" indent="-305435"/>
            <a:r>
              <a:rPr lang="en-US">
                <a:solidFill>
                  <a:srgbClr val="3D3D3D"/>
                </a:solidFill>
                <a:latin typeface="Century Gothic"/>
              </a:rPr>
              <a:t>Schedule stakeholder meeting this month and have CSW set up community </a:t>
            </a:r>
          </a:p>
          <a:p>
            <a:pPr marL="324485" lvl="1" indent="0">
              <a:buNone/>
            </a:pPr>
            <a:r>
              <a:rPr lang="en-US">
                <a:latin typeface="Century Gothic"/>
              </a:rPr>
              <a:t>meeting with RNC</a:t>
            </a:r>
          </a:p>
          <a:p>
            <a:pPr marL="305435"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p>
          <a:p>
            <a:pPr marL="629920" lvl="1" indent="-305435"/>
            <a:r>
              <a:rPr lang="en-US">
                <a:latin typeface="Century Gothic"/>
              </a:rPr>
              <a:t>Contract negotiations are still ongoing between TPL and </a:t>
            </a:r>
            <a:r>
              <a:rPr lang="en-US" err="1">
                <a:latin typeface="Century Gothic"/>
              </a:rPr>
              <a:t>PlaceWorks</a:t>
            </a:r>
            <a:r>
              <a:rPr lang="en-US">
                <a:latin typeface="Century Gothic"/>
              </a:rPr>
              <a:t>, but are planned to conclude soon.</a:t>
            </a:r>
          </a:p>
          <a:p>
            <a:pPr marL="629920" lvl="1" indent="-305435"/>
            <a:r>
              <a:rPr lang="en-US">
                <a:latin typeface="Century Gothic"/>
              </a:rPr>
              <a:t>Initial meetings and discussions around the community engagement strategy has begun for the project.</a:t>
            </a:r>
          </a:p>
          <a:p>
            <a:pPr marL="629285" lvl="1" indent="-305435"/>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22,247.44</a:t>
            </a:r>
            <a:endParaRPr lang="en-US">
              <a:latin typeface="Century Gothic"/>
            </a:endParaRPr>
          </a:p>
          <a:p>
            <a:pPr marL="305435" indent="-305435"/>
            <a:endParaRPr lang="en-US"/>
          </a:p>
          <a:p>
            <a:pPr marL="305435" indent="-305435"/>
            <a:r>
              <a:rPr lang="en-US" b="1">
                <a:latin typeface="Century Gothic"/>
              </a:rPr>
              <a:t>Remaining budget</a:t>
            </a:r>
            <a:r>
              <a:rPr lang="en-US">
                <a:latin typeface="Century Gothic"/>
              </a:rPr>
              <a:t>: $</a:t>
            </a:r>
            <a:r>
              <a:rPr lang="en-US" sz="1800" kern="1200">
                <a:effectLst/>
                <a:latin typeface="Century Gothic"/>
              </a:rPr>
              <a:t> 4,793,906.16</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p>
          <a:p>
            <a:pPr marL="629920" lvl="1" indent="-305435"/>
            <a:r>
              <a:rPr lang="en-US">
                <a:latin typeface="Century Gothic"/>
              </a:rPr>
              <a:t>Finalize contract with the landscape architect.</a:t>
            </a:r>
          </a:p>
          <a:p>
            <a:pPr marL="629920" lvl="1" indent="-305435"/>
            <a:r>
              <a:rPr lang="en-US">
                <a:latin typeface="Century Gothic"/>
              </a:rPr>
              <a:t>Develop a draft community engagement plan.</a:t>
            </a:r>
          </a:p>
          <a:p>
            <a:pPr marL="629285"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1032" name="Picture 8" descr="Trust for Public Land: Trust for Public Land Brand Identity • Ads of the  World™ | Part of The Clio Network">
            <a:extLst>
              <a:ext uri="{FF2B5EF4-FFF2-40B4-BE49-F238E27FC236}">
                <a16:creationId xmlns:a16="http://schemas.microsoft.com/office/drawing/2014/main" id="{5BFDBBB6-1726-DD28-A8D5-76842C04F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70" b="30623"/>
          <a:stretch/>
        </p:blipFill>
        <p:spPr bwMode="auto">
          <a:xfrm>
            <a:off x="9457054" y="220508"/>
            <a:ext cx="2522188" cy="99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5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solidFill>
                <a:srgbClr val="3D3D3D"/>
              </a:solidFill>
              <a:latin typeface="Gill Sans MT"/>
            </a:endParaRPr>
          </a:p>
          <a:p>
            <a:pPr marL="629920" lvl="1" indent="-305435"/>
            <a:r>
              <a:rPr lang="en-US" sz="1000">
                <a:solidFill>
                  <a:schemeClr val="tx1"/>
                </a:solidFill>
                <a:latin typeface="Arial"/>
                <a:cs typeface="Arial"/>
              </a:rPr>
              <a:t>Continue preparation of design and construction documents.</a:t>
            </a:r>
          </a:p>
          <a:p>
            <a:pPr marL="629920" lvl="1" indent="-305435"/>
            <a:r>
              <a:rPr lang="en-US" sz="1000">
                <a:solidFill>
                  <a:schemeClr val="tx1"/>
                </a:solidFill>
                <a:latin typeface="Arial"/>
                <a:cs typeface="Arial"/>
              </a:rPr>
              <a:t>Prepare for TCC Kick-off event on April 20.</a:t>
            </a:r>
            <a:endParaRPr lang="en-US">
              <a:solidFill>
                <a:schemeClr val="tx1"/>
              </a:solidFill>
            </a:endParaRPr>
          </a:p>
          <a:p>
            <a:pPr marL="629920" lvl="1" indent="-305435"/>
            <a:r>
              <a:rPr lang="en-US" sz="1100">
                <a:solidFill>
                  <a:schemeClr val="tx1"/>
                </a:solidFill>
                <a:latin typeface="Arial"/>
                <a:cs typeface="Arial"/>
              </a:rPr>
              <a:t>Completed Bi-monthly invoicing and progress reports</a:t>
            </a:r>
          </a:p>
          <a:p>
            <a:pPr marL="629920" lvl="1" indent="-305435"/>
            <a:endParaRPr lang="en-US">
              <a:solidFill>
                <a:srgbClr val="000000"/>
              </a:solidFill>
              <a:latin typeface="Arial"/>
              <a:cs typeface="Arial"/>
            </a:endParaRPr>
          </a:p>
          <a:p>
            <a:pPr marL="305435" indent="-305435"/>
            <a:r>
              <a:rPr lang="en-US" b="1">
                <a:latin typeface="Century Gothic"/>
              </a:rPr>
              <a:t>Total expenditures reported to date</a:t>
            </a:r>
            <a:r>
              <a:rPr lang="en-US">
                <a:latin typeface="Century Gothic"/>
              </a:rPr>
              <a:t>: $ 63,692.36</a:t>
            </a:r>
            <a:endParaRPr lang="en-US">
              <a:solidFill>
                <a:srgbClr val="000000"/>
              </a:solidFill>
              <a:latin typeface="Arial"/>
              <a:cs typeface="Arial"/>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2,397,395.63</a:t>
            </a:r>
            <a:endParaRPr lang="en-US"/>
          </a:p>
          <a:p>
            <a:pPr marL="305435" indent="-305435"/>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a:t>
            </a:r>
            <a:endParaRPr lang="en-US"/>
          </a:p>
          <a:p>
            <a:pPr marL="629920" lvl="1" indent="-305435"/>
            <a:r>
              <a:rPr lang="en-US" sz="1200">
                <a:solidFill>
                  <a:schemeClr val="tx1"/>
                </a:solidFill>
                <a:latin typeface="Arial"/>
                <a:cs typeface="Arial"/>
              </a:rPr>
              <a:t>Prepare for presentation Design Review Board for project approval.</a:t>
            </a:r>
          </a:p>
          <a:p>
            <a:pPr marL="629920" lvl="1" indent="-305435"/>
            <a:r>
              <a:rPr lang="en-US" sz="1200">
                <a:solidFill>
                  <a:schemeClr val="tx1"/>
                </a:solidFill>
                <a:latin typeface="Arial"/>
                <a:cs typeface="Arial"/>
              </a:rPr>
              <a:t>Post/Interview Candidates for TCC Youth Fellow Program Manager Position.</a:t>
            </a:r>
          </a:p>
          <a:p>
            <a:pPr marL="629920" lvl="1" indent="-305435"/>
            <a:r>
              <a:rPr lang="en-US" sz="1200">
                <a:solidFill>
                  <a:schemeClr val="tx1"/>
                </a:solidFill>
                <a:latin typeface="Arial"/>
                <a:cs typeface="Arial"/>
              </a:rPr>
              <a:t>Hire a TCC Youth Fellows TCC Youth Fellow Program Manager Position.</a:t>
            </a:r>
          </a:p>
          <a:p>
            <a:pPr marL="629920" lvl="1" indent="-305435"/>
            <a:r>
              <a:rPr lang="en-US" sz="1200">
                <a:solidFill>
                  <a:schemeClr val="tx1"/>
                </a:solidFill>
                <a:latin typeface="Arial"/>
                <a:cs typeface="Arial"/>
              </a:rPr>
              <a:t>Outreach and  promote at the City of Richmond 5 de Mayo Event.</a:t>
            </a:r>
          </a:p>
          <a:p>
            <a:pPr marL="629920" lvl="1" indent="-305435"/>
            <a:r>
              <a:rPr lang="en-US" sz="1200">
                <a:solidFill>
                  <a:schemeClr val="tx1"/>
                </a:solidFill>
                <a:latin typeface="Arial"/>
                <a:cs typeface="Arial"/>
              </a:rPr>
              <a:t>Received pricing for Solar Panel System –to comply with </a:t>
            </a:r>
            <a:r>
              <a:rPr lang="en-US" sz="1200" err="1">
                <a:solidFill>
                  <a:schemeClr val="tx1"/>
                </a:solidFill>
                <a:latin typeface="Arial"/>
                <a:cs typeface="Arial"/>
              </a:rPr>
              <a:t>Leed</a:t>
            </a:r>
            <a:r>
              <a:rPr lang="en-US" sz="1200">
                <a:solidFill>
                  <a:schemeClr val="tx1"/>
                </a:solidFill>
                <a:latin typeface="Arial"/>
                <a:cs typeface="Arial"/>
              </a:rPr>
              <a:t> Requirements of future </a:t>
            </a:r>
            <a:r>
              <a:rPr lang="en-US" sz="1200" err="1">
                <a:solidFill>
                  <a:schemeClr val="tx1"/>
                </a:solidFill>
                <a:latin typeface="Arial"/>
                <a:cs typeface="Arial"/>
              </a:rPr>
              <a:t>eBLL</a:t>
            </a:r>
            <a:r>
              <a:rPr lang="en-US" sz="1200">
                <a:solidFill>
                  <a:schemeClr val="tx1"/>
                </a:solidFill>
                <a:latin typeface="Arial"/>
                <a:cs typeface="Arial"/>
              </a:rPr>
              <a:t> building.</a:t>
            </a:r>
          </a:p>
          <a:p>
            <a:pPr marL="629920" lvl="1" indent="-305435"/>
            <a:r>
              <a:rPr lang="en-US" sz="1200">
                <a:solidFill>
                  <a:schemeClr val="tx1"/>
                </a:solidFill>
                <a:latin typeface="Arial"/>
                <a:cs typeface="Arial"/>
              </a:rPr>
              <a:t>Create O&amp;M Agreement for e-BLL</a:t>
            </a:r>
          </a:p>
          <a:p>
            <a:pPr marL="629920" lvl="1" indent="-305435"/>
            <a:endParaRPr lang="en-US">
              <a:solidFill>
                <a:schemeClr val="tx1"/>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2 complete client project</a:t>
            </a:r>
            <a:endParaRPr lang="en-US">
              <a:solidFill>
                <a:srgbClr val="000000"/>
              </a:solidFill>
              <a:latin typeface="Century Gothic"/>
            </a:endParaRPr>
          </a:p>
          <a:p>
            <a:pPr marL="629920" lvl="1" indent="-305435"/>
            <a:r>
              <a:rPr lang="en-US">
                <a:latin typeface="Century Gothic"/>
              </a:rPr>
              <a:t>20 energy efficiency clients</a:t>
            </a:r>
            <a:endParaRPr lang="en-US">
              <a:solidFill>
                <a:srgbClr val="000000"/>
              </a:solidFill>
              <a:latin typeface="Century Gothic"/>
            </a:endParaRPr>
          </a:p>
          <a:p>
            <a:pPr marL="629920" lvl="1" indent="-305435"/>
            <a:r>
              <a:rPr lang="en-US">
                <a:latin typeface="Century Gothic"/>
              </a:rPr>
              <a:t>6 outreach events conducted</a:t>
            </a:r>
            <a:endParaRPr lang="en-US">
              <a:solidFill>
                <a:srgbClr val="000000"/>
              </a:solidFill>
              <a:latin typeface="Century Gothic"/>
            </a:endParaRPr>
          </a:p>
          <a:p>
            <a:pPr marL="629920" lvl="1" indent="-305435"/>
            <a:r>
              <a:rPr lang="en-US">
                <a:latin typeface="Century Gothic"/>
              </a:rPr>
              <a:t>3 outreach events conducted</a:t>
            </a:r>
          </a:p>
          <a:p>
            <a:pPr marL="629920" lvl="1" indent="-305435"/>
            <a:r>
              <a:rPr lang="en-US">
                <a:latin typeface="Century Gothic"/>
              </a:rPr>
              <a:t>Participatedi in TCC Earth Day Event</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115,490.91</a:t>
            </a:r>
            <a:endParaRPr lang="en-US">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6,851,205.00</a:t>
            </a: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3 Solar Projects scheduled</a:t>
            </a:r>
            <a:endParaRPr lang="en-US">
              <a:solidFill>
                <a:srgbClr val="000000"/>
              </a:solidFill>
              <a:latin typeface="Century Gothic"/>
            </a:endParaRPr>
          </a:p>
          <a:p>
            <a:pPr marL="629920" lvl="1" indent="-305435"/>
            <a:r>
              <a:rPr lang="en-US">
                <a:latin typeface="Century Gothic"/>
              </a:rPr>
              <a:t>Resilient Homes Team Internal training set for May 9</a:t>
            </a:r>
          </a:p>
          <a:p>
            <a:pPr marL="305435" indent="-305435"/>
            <a:endParaRPr lang="en-US" b="1">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330465"/>
            <a:ext cx="11187793" cy="3932338"/>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New Water Conservation apprentices integrated with UT team – supporting Water Conservation installations and creek restoration work.</a:t>
            </a:r>
          </a:p>
          <a:p>
            <a:pPr marL="629920" lvl="1" indent="-305435"/>
            <a:r>
              <a:rPr lang="en-US">
                <a:latin typeface="Century Gothic"/>
              </a:rPr>
              <a:t>First water efficiency improvements installed for Richmond homeowners!</a:t>
            </a:r>
          </a:p>
          <a:p>
            <a:pPr marL="899795" lvl="2" indent="-269875"/>
            <a:r>
              <a:rPr lang="en-US">
                <a:latin typeface="Century Gothic"/>
              </a:rPr>
              <a:t>Primarily focused on drip irrigation for vegetable beds, so far.</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126,049.77</a:t>
            </a: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1,554,654.01</a:t>
            </a: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rPr>
              <a:t>Hoping to find our first resident interested in laundry-to-landscape greywater recycling installation at their home.</a:t>
            </a:r>
          </a:p>
          <a:p>
            <a:pPr marL="899795" lvl="2" indent="-269875"/>
            <a:r>
              <a:rPr lang="en-US">
                <a:latin typeface="Century Gothic"/>
              </a:rPr>
              <a:t>Hiring greywater outreach coordinator, hopefully at some point in May.</a:t>
            </a:r>
          </a:p>
          <a:p>
            <a:pPr marL="629920" lvl="1" indent="-305435"/>
            <a:r>
              <a:rPr lang="en-US">
                <a:latin typeface="Century Gothic"/>
              </a:rPr>
              <a:t>Developing our expertise / potentially receiving certification for all staff in Water Catchment.</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Continued to work on Adopt-a-Tree canvassing with our Workforce/tree crew. </a:t>
            </a:r>
            <a:endParaRPr lang="en-US">
              <a:solidFill>
                <a:srgbClr val="000000"/>
              </a:solidFill>
              <a:latin typeface="Century Gothic"/>
            </a:endParaRPr>
          </a:p>
          <a:p>
            <a:pPr marL="629920" lvl="1" indent="-305435"/>
            <a:r>
              <a:rPr lang="en-US">
                <a:latin typeface="Century Gothic"/>
              </a:rPr>
              <a:t>Completed Invoicing/reporting for this period.</a:t>
            </a:r>
            <a:endParaRPr lang="en-US">
              <a:solidFill>
                <a:srgbClr val="000000"/>
              </a:solidFill>
              <a:latin typeface="Century Gothic"/>
            </a:endParaRPr>
          </a:p>
          <a:p>
            <a:pPr marL="629920" lvl="1" indent="-305435"/>
            <a:r>
              <a:rPr lang="en-US">
                <a:latin typeface="Century Gothic"/>
              </a:rPr>
              <a:t>Participated in Richmond Rising kick-off celebration on Earth Day; received 12 new tree adoptees.</a:t>
            </a:r>
          </a:p>
          <a:p>
            <a:pPr marL="629920" lvl="1" indent="-305435"/>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40,606.11</a:t>
            </a:r>
          </a:p>
          <a:p>
            <a:pPr marL="305435" indent="-305435"/>
            <a:r>
              <a:rPr lang="en-US" b="1">
                <a:latin typeface="Century Gothic"/>
              </a:rPr>
              <a:t>Remaining budget</a:t>
            </a:r>
            <a:r>
              <a:rPr lang="en-US">
                <a:latin typeface="Century Gothic"/>
              </a:rPr>
              <a:t>: $</a:t>
            </a:r>
            <a:r>
              <a:rPr lang="en-US" sz="1800" kern="1200">
                <a:effectLst/>
                <a:latin typeface="Century Gothic"/>
              </a:rPr>
              <a:t> 1,047,406.64</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Continue to attend neighborhood council meetings, </a:t>
            </a:r>
            <a:endParaRPr lang="en-US">
              <a:solidFill>
                <a:srgbClr val="000000"/>
              </a:solidFill>
              <a:latin typeface="Century Gothic"/>
            </a:endParaRPr>
          </a:p>
          <a:p>
            <a:pPr marL="629920" lvl="1" indent="-305435"/>
            <a:r>
              <a:rPr lang="en-US">
                <a:latin typeface="Century Gothic"/>
              </a:rPr>
              <a:t>Contact adoptees, schedule site visits</a:t>
            </a:r>
            <a:endParaRPr lang="en-US" sz="1200"/>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indent="-305435"/>
            <a:r>
              <a:rPr lang="en-US" sz="1600">
                <a:latin typeface="Century Gothic"/>
                <a:cs typeface="Arial"/>
              </a:rPr>
              <a:t>Attended the TCC Kick-off event on April 20.</a:t>
            </a:r>
          </a:p>
          <a:p>
            <a:pPr marL="629920" indent="-305435"/>
            <a:r>
              <a:rPr lang="en-US" sz="1600">
                <a:latin typeface="Century Gothic"/>
                <a:cs typeface="Arial"/>
              </a:rPr>
              <a:t>Drafting of construction documents</a:t>
            </a:r>
          </a:p>
          <a:p>
            <a:pPr marL="629920" indent="-305435"/>
            <a:r>
              <a:rPr lang="en-US" sz="1600">
                <a:latin typeface="Century Gothic"/>
                <a:cs typeface="Arial"/>
              </a:rPr>
              <a:t>Met with City regarding procurement process</a:t>
            </a:r>
            <a:endParaRPr lang="en-US" sz="1600">
              <a:latin typeface="Century Gothic"/>
            </a:endParaRPr>
          </a:p>
          <a:p>
            <a:pPr marL="629920" indent="-305435"/>
            <a:endParaRPr lang="en-US" sz="1600">
              <a:solidFill>
                <a:srgbClr val="222222"/>
              </a:solidFill>
              <a:latin typeface="Arial"/>
              <a:cs typeface="Arial"/>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32,577.81</a:t>
            </a:r>
            <a:endParaRPr lang="en-US">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922,466.19</a:t>
            </a:r>
          </a:p>
          <a:p>
            <a:pPr marL="305435" indent="-305435"/>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a:t>
            </a:r>
            <a:endParaRPr lang="en-US">
              <a:latin typeface="Gill Sans MT" panose="020B0502020104020203"/>
            </a:endParaRPr>
          </a:p>
          <a:p>
            <a:pPr marL="629920" lvl="1" indent="-305435"/>
            <a:r>
              <a:rPr lang="en-US">
                <a:latin typeface="Century Gothic"/>
                <a:cs typeface="Arial"/>
              </a:rPr>
              <a:t>Plan final garden design unveiling to the community</a:t>
            </a:r>
          </a:p>
          <a:p>
            <a:pPr marL="629920" lvl="1" indent="-305435"/>
            <a:r>
              <a:rPr lang="en-US">
                <a:latin typeface="Century Gothic"/>
                <a:cs typeface="Arial"/>
              </a:rPr>
              <a:t>Update project schedule for extension request </a:t>
            </a:r>
          </a:p>
          <a:p>
            <a:pPr marL="629920" lvl="1" indent="-305435"/>
            <a:r>
              <a:rPr lang="en-US">
                <a:latin typeface="Century Gothic"/>
                <a:cs typeface="Arial"/>
              </a:rPr>
              <a:t>Finalize construction documents </a:t>
            </a:r>
          </a:p>
          <a:p>
            <a:pPr marL="629920" lvl="1" indent="-305435"/>
            <a:endParaRPr lang="en-US">
              <a:solidFill>
                <a:srgbClr val="222222"/>
              </a:solidFill>
              <a:latin typeface="Arial"/>
              <a:cs typeface="Arial"/>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Attended TCC Kick Off Event on April 20th and distributed fruit trees</a:t>
            </a:r>
          </a:p>
          <a:p>
            <a:pPr marL="629920" lvl="1" indent="-305435"/>
            <a:r>
              <a:rPr lang="en-US">
                <a:latin typeface="Century Gothic"/>
              </a:rPr>
              <a:t>Continued fruit tree pick-ups for the project area </a:t>
            </a:r>
          </a:p>
          <a:p>
            <a:pPr marL="629920" lvl="1" indent="-305435"/>
            <a:r>
              <a:rPr lang="en-US">
                <a:latin typeface="Century Gothic"/>
              </a:rPr>
              <a:t>Training the gleaner coordinator </a:t>
            </a:r>
          </a:p>
          <a:p>
            <a:pPr marL="629920" lvl="1" indent="-305435"/>
            <a:endParaRPr lang="en-US" sz="1400">
              <a:solidFill>
                <a:srgbClr val="000000"/>
              </a:solidFill>
              <a:latin typeface="Century Gothic"/>
            </a:endParaRPr>
          </a:p>
          <a:p>
            <a:pPr marL="305435" indent="-305435"/>
            <a:r>
              <a:rPr lang="en-US" b="1">
                <a:latin typeface="Century Gothic"/>
              </a:rPr>
              <a:t>Total expenditures reported to date</a:t>
            </a:r>
            <a:r>
              <a:rPr lang="en-US">
                <a:latin typeface="Century Gothic"/>
              </a:rPr>
              <a:t>: $</a:t>
            </a:r>
            <a:r>
              <a:rPr lang="en-US" kern="1200">
                <a:effectLst/>
                <a:latin typeface="Century Gothic"/>
              </a:rPr>
              <a:t> 48,341.49</a:t>
            </a:r>
            <a:endParaRPr lang="en-US">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1,119,872.14</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solidFill>
                <a:srgbClr val="000000"/>
              </a:solidFill>
              <a:latin typeface="Century Gothic"/>
            </a:endParaRPr>
          </a:p>
          <a:p>
            <a:pPr marL="610235" lvl="1" indent="-285750"/>
            <a:r>
              <a:rPr lang="en-US">
                <a:solidFill>
                  <a:srgbClr val="000000"/>
                </a:solidFill>
                <a:latin typeface="Century Gothic"/>
              </a:rPr>
              <a:t>Finalize training curriculum after feedback review</a:t>
            </a:r>
          </a:p>
          <a:p>
            <a:pPr marL="610235" lvl="1" indent="-285750"/>
            <a:r>
              <a:rPr lang="en-US">
                <a:solidFill>
                  <a:srgbClr val="000000"/>
                </a:solidFill>
                <a:latin typeface="Century Gothic"/>
              </a:rPr>
              <a:t>Begin drafting up summer training application form</a:t>
            </a:r>
          </a:p>
          <a:p>
            <a:pPr marL="610235" lvl="1" indent="-285750"/>
            <a:r>
              <a:rPr lang="en-US">
                <a:solidFill>
                  <a:srgbClr val="000000"/>
                </a:solidFill>
                <a:latin typeface="Century Gothic"/>
              </a:rPr>
              <a:t>Develop a schedule and outline for the 6-week training program </a:t>
            </a:r>
          </a:p>
          <a:p>
            <a:pPr marL="610235" lvl="1" indent="-285750"/>
            <a:r>
              <a:rPr lang="en-US">
                <a:solidFill>
                  <a:srgbClr val="000000"/>
                </a:solidFill>
                <a:latin typeface="Century Gothic"/>
              </a:rPr>
              <a:t>Create outreach material for the summer training program </a:t>
            </a: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Wrapped up invoice 4 (woo </a:t>
            </a:r>
            <a:r>
              <a:rPr lang="en-US" err="1">
                <a:latin typeface="Century Gothic"/>
              </a:rPr>
              <a:t>hoo</a:t>
            </a:r>
            <a:r>
              <a:rPr lang="en-US">
                <a:latin typeface="Century Gothic"/>
              </a:rPr>
              <a:t>!) </a:t>
            </a:r>
          </a:p>
          <a:p>
            <a:pPr marL="629920" lvl="1" indent="-305435"/>
            <a:r>
              <a:rPr lang="en-US">
                <a:latin typeface="Century Gothic"/>
              </a:rPr>
              <a:t>Developed preliminary plan for project expansion to 200+ vegetable box prescriptions</a:t>
            </a:r>
          </a:p>
          <a:p>
            <a:pPr marL="629920" lvl="1" indent="-305435"/>
            <a:r>
              <a:rPr lang="en-US">
                <a:latin typeface="Century Gothic"/>
              </a:rPr>
              <a:t>Onboarded new </a:t>
            </a:r>
            <a:r>
              <a:rPr lang="en-US" err="1">
                <a:latin typeface="Century Gothic"/>
              </a:rPr>
              <a:t>VeggieRx</a:t>
            </a:r>
            <a:r>
              <a:rPr lang="en-US">
                <a:latin typeface="Century Gothic"/>
              </a:rPr>
              <a:t> Project </a:t>
            </a:r>
            <a:r>
              <a:rPr lang="en-US">
                <a:latin typeface="Century Gothic"/>
                <a:ea typeface="+mn-lt"/>
                <a:cs typeface="+mn-lt"/>
              </a:rPr>
              <a:t>Manager</a:t>
            </a:r>
            <a:endParaRPr lang="en-US">
              <a:latin typeface="Century Gothic"/>
            </a:endParaRPr>
          </a:p>
          <a:p>
            <a:pPr marL="629920" lvl="1" indent="-305435"/>
            <a:endParaRPr lang="en-US" b="1">
              <a:latin typeface="Century Gothic"/>
            </a:endParaRPr>
          </a:p>
          <a:p>
            <a:pPr marL="305435" indent="-305435"/>
            <a:r>
              <a:rPr lang="en-US" b="1">
                <a:latin typeface="Century Gothic"/>
              </a:rPr>
              <a:t>Total expenditures reported to date</a:t>
            </a:r>
            <a:r>
              <a:rPr lang="en-US">
                <a:latin typeface="Century Gothic"/>
              </a:rPr>
              <a:t>: $ 155,324.77</a:t>
            </a:r>
            <a:endParaRPr lang="en-US"/>
          </a:p>
          <a:p>
            <a:pPr marL="305435" indent="-305435"/>
            <a:endParaRPr lang="en-US">
              <a:latin typeface="Gill Sans MT"/>
            </a:endParaRPr>
          </a:p>
          <a:p>
            <a:pPr marL="305435" indent="-305435"/>
            <a:r>
              <a:rPr lang="en-US" b="1">
                <a:latin typeface="Century Gothic"/>
              </a:rPr>
              <a:t>Remaining budget</a:t>
            </a:r>
            <a:r>
              <a:rPr lang="en-US">
                <a:latin typeface="Century Gothic"/>
              </a:rPr>
              <a:t>: $ 3,083,547.23</a:t>
            </a:r>
            <a:endParaRPr lang="en-US"/>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solidFill>
                  <a:srgbClr val="3D3D3D"/>
                </a:solidFill>
                <a:latin typeface="Century Gothic"/>
                <a:cs typeface="Arial"/>
              </a:rPr>
              <a:t>Training new </a:t>
            </a:r>
            <a:r>
              <a:rPr lang="en-US" err="1">
                <a:solidFill>
                  <a:srgbClr val="3D3D3D"/>
                </a:solidFill>
                <a:latin typeface="Century Gothic"/>
                <a:cs typeface="Arial"/>
              </a:rPr>
              <a:t>VeggieRx</a:t>
            </a:r>
            <a:r>
              <a:rPr lang="en-US">
                <a:solidFill>
                  <a:srgbClr val="3D3D3D"/>
                </a:solidFill>
                <a:latin typeface="Century Gothic"/>
                <a:cs typeface="Arial"/>
              </a:rPr>
              <a:t> Project Manager</a:t>
            </a:r>
          </a:p>
          <a:p>
            <a:pPr marL="629920" lvl="1" indent="-305435"/>
            <a:r>
              <a:rPr lang="en-US">
                <a:latin typeface="Century Gothic"/>
                <a:cs typeface="Arial"/>
              </a:rPr>
              <a:t>Begin working on readiness for Task 4 – Climate Friendly Diet</a:t>
            </a:r>
          </a:p>
          <a:p>
            <a:pPr marL="629920" lvl="1" indent="-305435"/>
            <a:endParaRPr lang="en-US">
              <a:highlight>
                <a:srgbClr val="FFFF00"/>
              </a:highlight>
              <a:latin typeface="Century Gothic"/>
              <a:cs typeface="Arial"/>
            </a:endParaRPr>
          </a:p>
          <a:p>
            <a:pPr lvl="1"/>
            <a:endParaRPr lang="en-US" b="1">
              <a:latin typeface="Century Gothic"/>
              <a:cs typeface="Arial"/>
            </a:endParaRPr>
          </a:p>
          <a:p>
            <a:pPr marL="32400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solidFill>
                  <a:schemeClr val="tx1"/>
                </a:solidFill>
                <a:latin typeface="Century Gothic"/>
              </a:rPr>
              <a:t>Project lead for City of Richmond</a:t>
            </a:r>
          </a:p>
          <a:p>
            <a:r>
              <a:rPr lang="en-US" sz="2800">
                <a:solidFill>
                  <a:schemeClr val="tx1"/>
                </a:solidFill>
                <a:latin typeface="Century Gothic"/>
              </a:rPr>
              <a:t>Project lead for GRID Alternatives</a:t>
            </a:r>
            <a:endParaRPr lang="en-US" sz="2800">
              <a:solidFill>
                <a:schemeClr val="tx1"/>
              </a:solidFill>
            </a:endParaRPr>
          </a:p>
          <a:p>
            <a:r>
              <a:rPr lang="en-US" sz="2800">
                <a:solidFill>
                  <a:schemeClr val="tx1"/>
                </a:solidFill>
                <a:latin typeface="Century Gothic"/>
              </a:rPr>
              <a:t>Project lead for Groundwork Richmond </a:t>
            </a:r>
            <a:endParaRPr lang="en-US" sz="2800">
              <a:solidFill>
                <a:schemeClr val="tx1"/>
              </a:solidFill>
            </a:endParaRPr>
          </a:p>
          <a:p>
            <a:r>
              <a:rPr lang="en-US" sz="2800">
                <a:solidFill>
                  <a:schemeClr val="tx1"/>
                </a:solidFill>
                <a:latin typeface="Century Gothic"/>
              </a:rPr>
              <a:t>Project lead for Rich City Rides</a:t>
            </a:r>
            <a:endParaRPr lang="en-US" sz="2800">
              <a:solidFill>
                <a:schemeClr val="tx1"/>
              </a:solidFill>
            </a:endParaRPr>
          </a:p>
          <a:p>
            <a:r>
              <a:rPr lang="en-US" sz="2800">
                <a:solidFill>
                  <a:schemeClr val="tx1"/>
                </a:solidFill>
                <a:latin typeface="Century Gothic"/>
              </a:rPr>
              <a:t>Project lead for Trust for Public Land</a:t>
            </a:r>
            <a:endParaRPr lang="en-US" sz="2800">
              <a:solidFill>
                <a:schemeClr val="tx1"/>
              </a:solidFill>
            </a:endParaRPr>
          </a:p>
          <a:p>
            <a:r>
              <a:rPr lang="en-US" sz="2800">
                <a:solidFill>
                  <a:schemeClr val="tx1"/>
                </a:solidFill>
                <a:latin typeface="Century Gothic"/>
              </a:rPr>
              <a:t>Project lead for UC Berkeley</a:t>
            </a:r>
          </a:p>
          <a:p>
            <a:r>
              <a:rPr lang="en-US" sz="2800">
                <a:solidFill>
                  <a:schemeClr val="tx1"/>
                </a:solidFill>
                <a:latin typeface="Century Gothic"/>
              </a:rPr>
              <a:t>Project lead for Urban Tilth</a:t>
            </a:r>
          </a:p>
          <a:p>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Roll Call</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buFont typeface="Wingdings 2" panose="05000000000000000000" pitchFamily="2" charset="2"/>
              <a:buChar char=""/>
            </a:pPr>
            <a:r>
              <a:rPr lang="en-US" sz="2000" b="1">
                <a:solidFill>
                  <a:srgbClr val="000000"/>
                </a:solidFill>
                <a:latin typeface="Century Gothic"/>
              </a:rPr>
              <a:t>Work completed since last meeting: </a:t>
            </a:r>
            <a:endParaRPr lang="en-US" sz="2000">
              <a:solidFill>
                <a:srgbClr val="000000"/>
              </a:solidFill>
              <a:latin typeface="Century Gothic"/>
            </a:endParaRPr>
          </a:p>
          <a:p>
            <a:pPr marL="629920" lvl="1" indent="-305435">
              <a:lnSpc>
                <a:spcPct val="105000"/>
              </a:lnSpc>
              <a:buFont typeface="Wingdings 2" panose="05000000000000000000" pitchFamily="2" charset="2"/>
              <a:buChar char=""/>
            </a:pPr>
            <a:r>
              <a:rPr lang="en-US">
                <a:latin typeface="Century Gothic"/>
              </a:rPr>
              <a:t>Continued work with community-based organizations</a:t>
            </a:r>
            <a:endParaRPr lang="en-US">
              <a:solidFill>
                <a:srgbClr val="000000"/>
              </a:solidFill>
              <a:latin typeface="Century Gothic"/>
            </a:endParaRPr>
          </a:p>
          <a:p>
            <a:pPr marL="629920" lvl="1" indent="-305435">
              <a:lnSpc>
                <a:spcPct val="105000"/>
              </a:lnSpc>
              <a:buFont typeface="Wingdings 2" panose="05000000000000000000" pitchFamily="2" charset="2"/>
              <a:buChar char=""/>
            </a:pPr>
            <a:r>
              <a:rPr lang="en-US">
                <a:latin typeface="Century Gothic"/>
              </a:rPr>
              <a:t>Launched the </a:t>
            </a:r>
            <a:r>
              <a:rPr lang="en-US" err="1">
                <a:latin typeface="Century Gothic"/>
              </a:rPr>
              <a:t>eBike</a:t>
            </a:r>
            <a:r>
              <a:rPr lang="en-US">
                <a:latin typeface="Century Gothic"/>
              </a:rPr>
              <a:t> system / Ribbon cutting ceremony</a:t>
            </a:r>
            <a:endParaRPr lang="en-US">
              <a:solidFill>
                <a:srgbClr val="000000"/>
              </a:solidFill>
              <a:latin typeface="Century Gothic"/>
            </a:endParaRPr>
          </a:p>
          <a:p>
            <a:pPr marL="629920" lvl="1" indent="-305435">
              <a:lnSpc>
                <a:spcPct val="105000"/>
              </a:lnSpc>
              <a:buFont typeface="Wingdings 2" panose="05000000000000000000" pitchFamily="2" charset="2"/>
              <a:buChar char=""/>
            </a:pPr>
            <a:r>
              <a:rPr lang="en-US">
                <a:latin typeface="Century Gothic"/>
              </a:rPr>
              <a:t>Trained hired staff</a:t>
            </a:r>
            <a:endParaRPr lang="en-US">
              <a:solidFill>
                <a:srgbClr val="000000"/>
              </a:solidFill>
              <a:latin typeface="Century Gothic"/>
            </a:endParaRPr>
          </a:p>
          <a:p>
            <a:pPr marL="629920" lvl="1" indent="-305435">
              <a:lnSpc>
                <a:spcPct val="105000"/>
              </a:lnSpc>
              <a:buFont typeface="Wingdings 2" panose="05000000000000000000" pitchFamily="2" charset="2"/>
              <a:buChar char=""/>
            </a:pPr>
            <a:r>
              <a:rPr lang="en-US">
                <a:latin typeface="Century Gothic"/>
              </a:rPr>
              <a:t>In the process of hiring a Community Manager to work with stakeholders and the community</a:t>
            </a:r>
            <a:endParaRPr lang="en-US">
              <a:solidFill>
                <a:srgbClr val="000000"/>
              </a:solidFill>
              <a:latin typeface="Century Gothic"/>
            </a:endParaRPr>
          </a:p>
          <a:p>
            <a:pPr marL="629920" lvl="1" indent="-305435">
              <a:lnSpc>
                <a:spcPct val="105000"/>
              </a:lnSpc>
              <a:buFont typeface="Wingdings 2" panose="05000000000000000000" pitchFamily="2" charset="2"/>
              <a:buChar char=""/>
            </a:pPr>
            <a:r>
              <a:rPr lang="en-US">
                <a:latin typeface="Century Gothic"/>
              </a:rPr>
              <a:t>Completed a Community Outreach and Engagement Plan for implementation</a:t>
            </a:r>
            <a:endParaRPr lang="en-US">
              <a:solidFill>
                <a:srgbClr val="000000"/>
              </a:solidFill>
              <a:latin typeface="Century Gothic"/>
            </a:endParaRPr>
          </a:p>
          <a:p>
            <a:pPr marL="305435" indent="-305435">
              <a:lnSpc>
                <a:spcPct val="90000"/>
              </a:lnSpc>
              <a:spcBef>
                <a:spcPts val="1000"/>
              </a:spcBef>
              <a:buFont typeface="Symbol,Sans-Serif" panose="05000000000000000000" pitchFamily="2" charset="2"/>
              <a:buChar char=""/>
            </a:pPr>
            <a:r>
              <a:rPr lang="en-US" sz="2000" b="1">
                <a:solidFill>
                  <a:schemeClr val="tx1"/>
                </a:solidFill>
                <a:latin typeface="Century Gothic"/>
              </a:rPr>
              <a:t>Total expenditures reported to date</a:t>
            </a:r>
            <a:r>
              <a:rPr lang="en-US" sz="2000">
                <a:solidFill>
                  <a:schemeClr val="tx1"/>
                </a:solidFill>
                <a:latin typeface="Century Gothic"/>
              </a:rPr>
              <a:t>: $ 0</a:t>
            </a:r>
          </a:p>
          <a:p>
            <a:pPr marL="305435" indent="-305435">
              <a:lnSpc>
                <a:spcPct val="90000"/>
              </a:lnSpc>
              <a:spcBef>
                <a:spcPts val="1000"/>
              </a:spcBef>
              <a:buFont typeface="Symbol,Sans-Serif" panose="05000000000000000000" pitchFamily="2" charset="2"/>
              <a:buChar char=""/>
            </a:pPr>
            <a:r>
              <a:rPr lang="en-US" sz="2000" b="1">
                <a:solidFill>
                  <a:schemeClr val="tx1"/>
                </a:solidFill>
                <a:latin typeface="Century Gothic"/>
              </a:rPr>
              <a:t>Remaining budget</a:t>
            </a:r>
            <a:r>
              <a:rPr lang="en-US" sz="2000">
                <a:solidFill>
                  <a:schemeClr val="tx1"/>
                </a:solidFill>
                <a:latin typeface="Century Gothic"/>
              </a:rPr>
              <a:t>: $ 998,979.21</a:t>
            </a:r>
          </a:p>
          <a:p>
            <a:pPr marL="305435" indent="-305435">
              <a:lnSpc>
                <a:spcPct val="90000"/>
              </a:lnSpc>
              <a:spcBef>
                <a:spcPts val="1000"/>
              </a:spcBef>
              <a:buFont typeface="Symbol,Sans-Serif" panose="05000000000000000000" pitchFamily="2" charset="2"/>
              <a:buChar char=""/>
            </a:pPr>
            <a:r>
              <a:rPr lang="en-US" sz="2000" b="1">
                <a:solidFill>
                  <a:schemeClr val="tx1"/>
                </a:solidFill>
                <a:latin typeface="Century Gothic"/>
              </a:rPr>
              <a:t>Planned work in the next ~two weeks</a:t>
            </a:r>
            <a:r>
              <a:rPr lang="en-US" sz="2000">
                <a:solidFill>
                  <a:schemeClr val="tx1"/>
                </a:solidFill>
                <a:latin typeface="Century Gothic"/>
              </a:rPr>
              <a:t>:</a:t>
            </a:r>
            <a:r>
              <a:rPr lang="en-US" sz="2800">
                <a:solidFill>
                  <a:schemeClr val="tx1"/>
                </a:solidFill>
                <a:latin typeface="Century Gothic"/>
              </a:rPr>
              <a:t> </a:t>
            </a:r>
          </a:p>
          <a:p>
            <a:pPr marL="629920" lvl="1" indent="-305435">
              <a:lnSpc>
                <a:spcPct val="90000"/>
              </a:lnSpc>
              <a:spcBef>
                <a:spcPts val="1000"/>
              </a:spcBef>
              <a:buFont typeface="Wingdings,Sans-Serif" panose="05000000000000000000" pitchFamily="2" charset="2"/>
              <a:buChar char="§"/>
            </a:pPr>
            <a:r>
              <a:rPr lang="en-US">
                <a:solidFill>
                  <a:srgbClr val="3D3D3D"/>
                </a:solidFill>
                <a:latin typeface="Century Gothic"/>
              </a:rPr>
              <a:t>Place additional bikes throughout the City at identified locations.</a:t>
            </a:r>
            <a:endParaRPr lang="en-US"/>
          </a:p>
          <a:p>
            <a:pPr marL="629920" lvl="1" indent="-305435">
              <a:lnSpc>
                <a:spcPct val="90000"/>
              </a:lnSpc>
              <a:spcBef>
                <a:spcPts val="1000"/>
              </a:spcBef>
              <a:buFont typeface="Wingdings" panose="05020102010507070707" pitchFamily="18" charset="2"/>
              <a:buChar char="§"/>
            </a:pPr>
            <a:endParaRPr lang="en-US" b="1">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a:latin typeface="Century Gothic"/>
              </a:rPr>
              <a:t>Work completed since last meeting: </a:t>
            </a:r>
            <a:endParaRPr lang="en-US" sz="2000">
              <a:solidFill>
                <a:srgbClr val="000000"/>
              </a:solidFill>
              <a:latin typeface="Century Gothic"/>
            </a:endParaRPr>
          </a:p>
          <a:p>
            <a:pPr marL="629920" lvl="1" indent="-305435"/>
            <a:r>
              <a:rPr lang="en-US" sz="1800">
                <a:latin typeface="Century Gothic"/>
              </a:rPr>
              <a:t>Presentation to Iron Triangle and Santa Fe Neighborhood Councils</a:t>
            </a:r>
            <a:endParaRPr lang="en-US" sz="1800">
              <a:solidFill>
                <a:srgbClr val="000000"/>
              </a:solidFill>
              <a:latin typeface="Century Gothic"/>
            </a:endParaRPr>
          </a:p>
          <a:p>
            <a:pPr marL="629920" lvl="1" indent="-305435"/>
            <a:r>
              <a:rPr lang="en-US" sz="1800">
                <a:latin typeface="Century Gothic"/>
              </a:rPr>
              <a:t>Earth Day Event and Richmond Rising Kick – Off </a:t>
            </a:r>
            <a:endParaRPr lang="en-US" sz="1800">
              <a:solidFill>
                <a:srgbClr val="000000"/>
              </a:solidFill>
              <a:latin typeface="Century Gothic"/>
            </a:endParaRPr>
          </a:p>
          <a:p>
            <a:pPr marL="629920" lvl="1" indent="-305435"/>
            <a:r>
              <a:rPr lang="en-US" sz="1800">
                <a:latin typeface="Century Gothic"/>
              </a:rPr>
              <a:t>Website finished: </a:t>
            </a:r>
            <a:r>
              <a:rPr lang="en-US" sz="1800">
                <a:latin typeface="Century Gothic"/>
                <a:hlinkClick r:id="rId3"/>
              </a:rPr>
              <a:t>www.richmondrisingca.org</a:t>
            </a:r>
            <a:r>
              <a:rPr lang="en-US" sz="1800">
                <a:latin typeface="Century Gothic"/>
              </a:rPr>
              <a:t> </a:t>
            </a:r>
            <a:endParaRPr lang="en-US" sz="1800">
              <a:solidFill>
                <a:srgbClr val="000000"/>
              </a:solidFill>
              <a:latin typeface="Century Gothic"/>
            </a:endParaRPr>
          </a:p>
          <a:p>
            <a:pPr marL="629920" lvl="1" indent="-305435"/>
            <a:r>
              <a:rPr lang="en-US" sz="1800">
                <a:latin typeface="Century Gothic"/>
              </a:rPr>
              <a:t>Social media accounts launched: </a:t>
            </a:r>
          </a:p>
          <a:p>
            <a:pPr marL="305435" indent="-305435"/>
            <a:r>
              <a:rPr lang="en-US" sz="2000" b="1">
                <a:latin typeface="Century Gothic"/>
              </a:rPr>
              <a:t>Total expenditures reported to date</a:t>
            </a:r>
            <a:r>
              <a:rPr lang="en-US" sz="2000">
                <a:latin typeface="Century Gothic"/>
              </a:rPr>
              <a:t>: $</a:t>
            </a:r>
            <a:r>
              <a:rPr lang="en-US" sz="2000" kern="1200">
                <a:effectLst/>
                <a:latin typeface="Century Gothic"/>
              </a:rPr>
              <a:t> 55,006.41</a:t>
            </a:r>
            <a:endParaRPr lang="en-US" sz="2000">
              <a:latin typeface="Century Gothic"/>
            </a:endParaRPr>
          </a:p>
          <a:p>
            <a:pPr marL="305435" indent="-305435"/>
            <a:r>
              <a:rPr lang="en-US" sz="2000" b="1">
                <a:latin typeface="Century Gothic"/>
              </a:rPr>
              <a:t>Remaining budget</a:t>
            </a:r>
            <a:r>
              <a:rPr lang="en-US" sz="2000">
                <a:latin typeface="Century Gothic"/>
              </a:rPr>
              <a:t>: $</a:t>
            </a:r>
            <a:r>
              <a:rPr lang="en-US" sz="2000" kern="1200">
                <a:effectLst/>
                <a:latin typeface="Century Gothic"/>
              </a:rPr>
              <a:t> 2,511,026.32</a:t>
            </a:r>
          </a:p>
          <a:p>
            <a:pPr marL="305435" indent="-305435"/>
            <a:r>
              <a:rPr lang="en-US" sz="2000" b="1">
                <a:latin typeface="Century Gothic"/>
              </a:rPr>
              <a:t>Planned work in the next ~two weeks</a:t>
            </a:r>
            <a:r>
              <a:rPr lang="en-US" sz="2000">
                <a:latin typeface="Century Gothic"/>
              </a:rPr>
              <a:t>: </a:t>
            </a:r>
            <a:endParaRPr lang="en-US" sz="2000">
              <a:solidFill>
                <a:srgbClr val="000000"/>
              </a:solidFill>
              <a:latin typeface="Century Gothic"/>
            </a:endParaRPr>
          </a:p>
          <a:p>
            <a:pPr marL="629920" lvl="1" indent="-305435"/>
            <a:r>
              <a:rPr lang="en-US" sz="1800">
                <a:latin typeface="Century Gothic"/>
              </a:rPr>
              <a:t>Outreach </a:t>
            </a:r>
            <a:r>
              <a:rPr lang="en-US">
                <a:latin typeface="Century Gothic"/>
              </a:rPr>
              <a:t>Social</a:t>
            </a:r>
            <a:r>
              <a:rPr lang="en-US" sz="1600">
                <a:latin typeface="Century Gothic"/>
              </a:rPr>
              <a:t> media </a:t>
            </a:r>
            <a:endParaRPr lang="en-US" sz="1600">
              <a:solidFill>
                <a:srgbClr val="000000"/>
              </a:solidFill>
              <a:latin typeface="Century Gothic"/>
            </a:endParaRPr>
          </a:p>
          <a:p>
            <a:pPr marL="629920" lvl="1" indent="-305435"/>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4"/>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sz="1800">
                <a:latin typeface="Century Gothic"/>
              </a:rPr>
              <a:t>Updated blue dot data base</a:t>
            </a:r>
            <a:endParaRPr lang="en-US" sz="1800">
              <a:solidFill>
                <a:srgbClr val="000000"/>
              </a:solidFill>
              <a:latin typeface="Century Gothic"/>
            </a:endParaRPr>
          </a:p>
          <a:p>
            <a:pPr marL="629920" lvl="1" indent="-305435"/>
            <a:r>
              <a:rPr lang="en-US" sz="1800">
                <a:latin typeface="Century Gothic"/>
              </a:rPr>
              <a:t>Geofencing for the TCC Area</a:t>
            </a:r>
            <a:endParaRPr lang="en-US" sz="1800">
              <a:solidFill>
                <a:srgbClr val="000000"/>
              </a:solidFill>
              <a:latin typeface="Century Gothic"/>
            </a:endParaRPr>
          </a:p>
          <a:p>
            <a:pPr marL="629920" lvl="1" indent="-305435"/>
            <a:r>
              <a:rPr lang="en-US" sz="1800">
                <a:latin typeface="Century Gothic"/>
              </a:rPr>
              <a:t>Sending messages to test the communication software within the project area</a:t>
            </a:r>
            <a:endParaRPr lang="en-US" sz="1800">
              <a:solidFill>
                <a:srgbClr val="000000"/>
              </a:solidFill>
              <a:latin typeface="Century Gothic"/>
            </a:endParaRPr>
          </a:p>
          <a:p>
            <a:pPr marL="629920" lvl="1" indent="-305435"/>
            <a:r>
              <a:rPr lang="en-US" sz="1800">
                <a:solidFill>
                  <a:srgbClr val="3D3D3D"/>
                </a:solidFill>
                <a:latin typeface="Century Gothic"/>
              </a:rPr>
              <a:t>April 28th – Placement for Small Business Week, Civic Center Plaza</a:t>
            </a:r>
            <a:endParaRPr lang="en-US" sz="1800">
              <a:solidFill>
                <a:srgbClr val="000000"/>
              </a:solidFill>
              <a:latin typeface="Century Gothic"/>
            </a:endParaRPr>
          </a:p>
          <a:p>
            <a:pPr marL="629920" lvl="1" indent="-305435"/>
            <a:r>
              <a:rPr lang="en-US" sz="1800">
                <a:solidFill>
                  <a:srgbClr val="3D3D3D"/>
                </a:solidFill>
                <a:latin typeface="Century Gothic"/>
              </a:rPr>
              <a:t>Reviewed Draft ADU Toolkit and Checklist have been sent to the State for review </a:t>
            </a:r>
          </a:p>
          <a:p>
            <a:pPr marL="305435" indent="-305435"/>
            <a:r>
              <a:rPr lang="en-US" b="1">
                <a:latin typeface="Century Gothic"/>
              </a:rPr>
              <a:t>Total expenditures reported to date</a:t>
            </a:r>
            <a:r>
              <a:rPr lang="en-US">
                <a:latin typeface="Century Gothic"/>
              </a:rPr>
              <a:t>: $</a:t>
            </a:r>
            <a:r>
              <a:rPr lang="en-US" kern="1200">
                <a:effectLst/>
                <a:latin typeface="Century Gothic"/>
              </a:rPr>
              <a:t> 82,062.44</a:t>
            </a:r>
          </a:p>
          <a:p>
            <a:pPr marL="305435" indent="-305435"/>
            <a:endParaRPr lang="en-US">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599,573.18</a:t>
            </a:r>
            <a:endParaRPr lang="en-US">
              <a:latin typeface="Century Gothic"/>
            </a:endParaRPr>
          </a:p>
          <a:p>
            <a:pPr marL="305435" indent="-305435"/>
            <a:endParaRPr lang="en-US">
              <a:solidFill>
                <a:srgbClr val="000000"/>
              </a:solidFill>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Levying taxes for the Downtown Richmond Property Business Improvement </a:t>
            </a:r>
            <a:br>
              <a:rPr lang="en-US">
                <a:latin typeface="Century Gothic"/>
              </a:rPr>
            </a:br>
            <a:r>
              <a:rPr lang="en-US">
                <a:latin typeface="Century Gothic"/>
              </a:rPr>
              <a:t>District (DRPBID)</a:t>
            </a:r>
          </a:p>
          <a:p>
            <a:pPr marL="629920" lvl="1" indent="-305435"/>
            <a:r>
              <a:rPr lang="en-US">
                <a:latin typeface="Century Gothic"/>
              </a:rPr>
              <a:t>Quarterly update of the </a:t>
            </a:r>
            <a:r>
              <a:rPr lang="en-US" err="1">
                <a:latin typeface="Century Gothic"/>
              </a:rPr>
              <a:t>bludot</a:t>
            </a:r>
            <a:r>
              <a:rPr lang="en-US">
                <a:latin typeface="Century Gothic"/>
              </a:rPr>
              <a:t> database with Business Information</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GRID Alternatives has hired a Solar Trainer to lead their training program</a:t>
            </a:r>
          </a:p>
          <a:p>
            <a:pPr marL="629920" lvl="1" indent="-305435"/>
            <a:r>
              <a:rPr lang="en-US">
                <a:latin typeface="Century Gothic"/>
              </a:rPr>
              <a:t>City of Richmond released RFP for consultant to develop a Place-Based Workforce Development Strategy and Implementation Plan (responses due May 15</a:t>
            </a:r>
            <a:r>
              <a:rPr lang="en-US" baseline="30000">
                <a:latin typeface="Century Gothic"/>
              </a:rPr>
              <a:t>th</a:t>
            </a:r>
            <a:r>
              <a:rPr lang="en-US">
                <a:latin typeface="Century Gothic"/>
              </a:rPr>
              <a:t>)</a:t>
            </a:r>
          </a:p>
          <a:p>
            <a:pPr marL="629920" lvl="1" indent="-305435"/>
            <a:endParaRPr lang="en-US" b="1">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6,560.66</a:t>
            </a:r>
            <a:endParaRPr lang="en-US">
              <a:latin typeface="Century Gothic"/>
            </a:endParaRPr>
          </a:p>
          <a:p>
            <a:pPr marL="305435" indent="-305435"/>
            <a:endParaRPr lang="en-US"/>
          </a:p>
          <a:p>
            <a:pPr marL="305435" indent="-305435"/>
            <a:r>
              <a:rPr lang="en-US" b="1">
                <a:latin typeface="Century Gothic"/>
              </a:rPr>
              <a:t>Remaining budget</a:t>
            </a:r>
            <a:r>
              <a:rPr lang="en-US">
                <a:latin typeface="Century Gothic"/>
              </a:rPr>
              <a:t>: $</a:t>
            </a:r>
            <a:r>
              <a:rPr lang="en-US" sz="1800" kern="1200">
                <a:effectLst/>
                <a:latin typeface="Century Gothic"/>
              </a:rPr>
              <a:t> 1,427,247.08</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GRID Alternatives will be onboarding their new Solar Trainer (start date 5/6)</a:t>
            </a:r>
          </a:p>
          <a:p>
            <a:pPr marL="629920" lvl="1" indent="-305435"/>
            <a:r>
              <a:rPr lang="en-US">
                <a:latin typeface="Century Gothic"/>
              </a:rPr>
              <a:t>City of Richmond to begin evaluation of RFP responses after May 15th.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Meetings with project partners to discuss indicators and reporting timelines</a:t>
            </a:r>
          </a:p>
          <a:p>
            <a:pPr marL="629920" lvl="1" indent="-305435"/>
            <a:r>
              <a:rPr lang="en-US">
                <a:latin typeface="Century Gothic"/>
              </a:rPr>
              <a:t>Updated project indicators</a:t>
            </a:r>
          </a:p>
          <a:p>
            <a:pPr marL="629920" lvl="1" indent="-305435"/>
            <a:r>
              <a:rPr lang="en-US">
                <a:latin typeface="Century Gothic"/>
              </a:rPr>
              <a:t>Updated CARB data tracking</a:t>
            </a:r>
          </a:p>
          <a:p>
            <a:pPr marL="629920" lvl="1" indent="-305435"/>
            <a:r>
              <a:rPr lang="en-US">
                <a:latin typeface="Century Gothic"/>
              </a:rPr>
              <a:t>Implemented report feedback</a:t>
            </a:r>
          </a:p>
          <a:p>
            <a:pPr marL="629920" lvl="1" indent="-305435"/>
            <a:endParaRPr lang="en-US" b="1">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0</a:t>
            </a:r>
            <a:endParaRPr lang="en-US">
              <a:latin typeface="Century Gothic"/>
            </a:endParaRPr>
          </a:p>
          <a:p>
            <a:pPr marL="0" indent="0">
              <a:buNone/>
            </a:pPr>
            <a:endParaRPr lang="en-US"/>
          </a:p>
          <a:p>
            <a:pPr marL="305435" indent="-305435"/>
            <a:r>
              <a:rPr lang="en-US" b="1">
                <a:latin typeface="Century Gothic"/>
              </a:rPr>
              <a:t>Remaining budget</a:t>
            </a:r>
            <a:r>
              <a:rPr lang="en-US">
                <a:latin typeface="Century Gothic"/>
              </a:rPr>
              <a:t>: $</a:t>
            </a:r>
            <a:r>
              <a:rPr lang="en-US" sz="1800" kern="1200">
                <a:effectLst/>
                <a:latin typeface="Century Gothic"/>
              </a:rPr>
              <a:t> 1,070,000</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Complete meetings with project partners</a:t>
            </a:r>
          </a:p>
          <a:p>
            <a:pPr marL="629920" lvl="1" indent="-305435"/>
            <a:r>
              <a:rPr lang="en-US">
                <a:latin typeface="Century Gothic"/>
              </a:rPr>
              <a:t>Map reporting timelines across all projects </a:t>
            </a:r>
          </a:p>
          <a:p>
            <a:pPr marL="629920" lvl="1" indent="-305435"/>
            <a:r>
              <a:rPr lang="en-US">
                <a:latin typeface="Century Gothic"/>
              </a:rPr>
              <a:t>Begin drafting a plan for reporting process </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Report out on any community questions or comments received, including responses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rtlCol="0">
            <a:spAutoFit/>
          </a:bodyPr>
          <a:lstStyle/>
          <a:p>
            <a:r>
              <a:rPr lang="en-US" sz="3200" b="1">
                <a:solidFill>
                  <a:schemeClr val="bg1"/>
                </a:solidFill>
                <a:latin typeface="Myriad Pro" panose="020B0503030403020204"/>
              </a:rPr>
              <a:t>Report on Public Comments &amp; Questions</a:t>
            </a:r>
          </a:p>
        </p:txBody>
      </p:sp>
    </p:spTree>
    <p:extLst>
      <p:ext uri="{BB962C8B-B14F-4D97-AF65-F5344CB8AC3E}">
        <p14:creationId xmlns:p14="http://schemas.microsoft.com/office/powerpoint/2010/main" val="183010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buAutoNum type="arabicPeriod"/>
            </a:pPr>
            <a:r>
              <a:rPr lang="en-US" sz="3600">
                <a:latin typeface="Century Gothic"/>
              </a:rPr>
              <a:t>Committee Bylaws </a:t>
            </a:r>
            <a:endParaRPr lang="es-ES">
              <a:latin typeface="Gill Sans MT" panose="020B0502020104020203"/>
            </a:endParaRPr>
          </a:p>
          <a:p>
            <a:pPr marL="742950" indent="-742950">
              <a:buAutoNum type="arabicPeriod"/>
            </a:pPr>
            <a:r>
              <a:rPr lang="en-US" sz="3600">
                <a:latin typeface="Century Gothic"/>
              </a:rPr>
              <a:t>Nomination Process for Community Seats</a:t>
            </a:r>
          </a:p>
          <a:p>
            <a:pPr marL="742950" indent="-742950">
              <a:buAutoNum type="arabicPeriod"/>
            </a:pPr>
            <a:r>
              <a:rPr lang="en-US" sz="3600">
                <a:latin typeface="Century Gothic"/>
              </a:rPr>
              <a:t>Public Kickoff Reflection</a:t>
            </a:r>
          </a:p>
          <a:p>
            <a:pPr marL="742950" indent="-742950">
              <a:buAutoNum type="arabicPeriod"/>
            </a:pPr>
            <a:r>
              <a:rPr lang="en-US" sz="3600">
                <a:latin typeface="Century Gothic"/>
              </a:rPr>
              <a:t>Review Project Area Map</a:t>
            </a:r>
            <a:endParaRPr lang="en-US">
              <a:latin typeface="Gill Sans MT" panose="020B0502020104020203"/>
            </a:endParaRPr>
          </a:p>
          <a:p>
            <a:pPr marL="742950" indent="-742950">
              <a:buAutoNum type="arabicPeriod"/>
            </a:pPr>
            <a:r>
              <a:rPr lang="en-US" sz="3600">
                <a:latin typeface="Century Gothic"/>
              </a:rPr>
              <a:t>Best Practices for Outreach</a:t>
            </a:r>
          </a:p>
          <a:p>
            <a:pPr marL="742950" indent="-742950">
              <a:buAutoNum type="arabicPeriod"/>
            </a:pPr>
            <a:r>
              <a:rPr lang="en-US" sz="3600">
                <a:latin typeface="Century Gothic"/>
              </a:rPr>
              <a:t>Indicator Tracking Plan Reporting</a:t>
            </a: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646331"/>
          </a:xfrm>
          <a:prstGeom prst="rect">
            <a:avLst/>
          </a:prstGeom>
          <a:noFill/>
        </p:spPr>
        <p:txBody>
          <a:bodyPr wrap="square" rtlCol="0">
            <a:spAutoFit/>
          </a:bodyPr>
          <a:lstStyle/>
          <a:p>
            <a:r>
              <a:rPr lang="en-US" sz="3600" b="1">
                <a:solidFill>
                  <a:schemeClr val="bg1"/>
                </a:solidFill>
                <a:latin typeface="Myriad Pro" panose="020B0503030403020204"/>
              </a:rPr>
              <a:t>Committee Business Items for Discussion</a:t>
            </a:r>
          </a:p>
        </p:txBody>
      </p:sp>
    </p:spTree>
    <p:extLst>
      <p:ext uri="{BB962C8B-B14F-4D97-AF65-F5344CB8AC3E}">
        <p14:creationId xmlns:p14="http://schemas.microsoft.com/office/powerpoint/2010/main" val="378788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a:latin typeface="Century Gothic"/>
              </a:rPr>
              <a:t>Review and consider approval of draft bylaws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Committee Bylaws</a:t>
            </a:r>
            <a:endParaRPr lang="en-US" sz="2400">
              <a:solidFill>
                <a:schemeClr val="bg1"/>
              </a:solidFill>
            </a:endParaRPr>
          </a:p>
        </p:txBody>
      </p:sp>
    </p:spTree>
    <p:extLst>
      <p:ext uri="{BB962C8B-B14F-4D97-AF65-F5344CB8AC3E}">
        <p14:creationId xmlns:p14="http://schemas.microsoft.com/office/powerpoint/2010/main" val="212401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4000">
                <a:latin typeface="Century Gothic"/>
              </a:rPr>
              <a:t>Review of nomination form</a:t>
            </a:r>
            <a:endParaRPr lang="en-US" sz="4000">
              <a:latin typeface="Gill Sans MT" panose="020B0502020104020203"/>
            </a:endParaRPr>
          </a:p>
          <a:p>
            <a:pPr marL="305435" indent="-305435"/>
            <a:r>
              <a:rPr lang="en-US" sz="4000">
                <a:latin typeface="Century Gothic"/>
              </a:rPr>
              <a:t>Review of Recruitment Plan </a:t>
            </a:r>
            <a:endParaRPr lang="en-US" sz="4000"/>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114300"/>
            <a:ext cx="8763000" cy="1200329"/>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Nomination Process for </a:t>
            </a:r>
            <a:br>
              <a:rPr lang="en-US" sz="3600" b="1">
                <a:solidFill>
                  <a:schemeClr val="bg1"/>
                </a:solidFill>
                <a:latin typeface="Myriad Pro" panose="020B0503030403020204"/>
              </a:rPr>
            </a:br>
            <a:r>
              <a:rPr lang="en-US" sz="3600" b="1">
                <a:solidFill>
                  <a:schemeClr val="bg1"/>
                </a:solidFill>
                <a:latin typeface="Myriad Pro" panose="020B0503030403020204"/>
              </a:rPr>
              <a:t>Community Seats</a:t>
            </a:r>
            <a:endParaRPr lang="en-US" sz="1600">
              <a:solidFill>
                <a:schemeClr val="bg1"/>
              </a:solidFill>
            </a:endParaRPr>
          </a:p>
        </p:txBody>
      </p:sp>
    </p:spTree>
    <p:extLst>
      <p:ext uri="{BB962C8B-B14F-4D97-AF65-F5344CB8AC3E}">
        <p14:creationId xmlns:p14="http://schemas.microsoft.com/office/powerpoint/2010/main" val="363312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4000">
                <a:latin typeface="Century Gothic"/>
              </a:rPr>
              <a:t>Review and reflect on Earth Day Richmond Rising Public Kickoff</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69441"/>
          </a:xfrm>
          <a:prstGeom prst="rect">
            <a:avLst/>
          </a:prstGeom>
          <a:noFill/>
        </p:spPr>
        <p:txBody>
          <a:bodyPr wrap="square" lIns="91440" tIns="45720" rIns="91440" bIns="45720" rtlCol="0" anchor="t">
            <a:spAutoFit/>
          </a:bodyPr>
          <a:lstStyle/>
          <a:p>
            <a:r>
              <a:rPr lang="en-US" sz="4400" b="1">
                <a:solidFill>
                  <a:schemeClr val="bg1"/>
                </a:solidFill>
                <a:latin typeface="Myriad Pro" panose="020B0503030403020204"/>
              </a:rPr>
              <a:t>Public Kickoff Reflection</a:t>
            </a:r>
            <a:endParaRPr lang="en-US" sz="2800">
              <a:solidFill>
                <a:schemeClr val="bg1"/>
              </a:solidFill>
            </a:endParaRPr>
          </a:p>
        </p:txBody>
      </p:sp>
    </p:spTree>
    <p:extLst>
      <p:ext uri="{BB962C8B-B14F-4D97-AF65-F5344CB8AC3E}">
        <p14:creationId xmlns:p14="http://schemas.microsoft.com/office/powerpoint/2010/main" val="90757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rPr>
              <a:t>Every first Wednesday of the month 6:00 – 8:00 pm. </a:t>
            </a:r>
          </a:p>
          <a:p>
            <a:pPr marL="305435" indent="-305435"/>
            <a:endParaRPr lang="en-US" sz="3600" b="1">
              <a:solidFill>
                <a:schemeClr val="tx1"/>
              </a:solidFill>
              <a:latin typeface="Century Gothic"/>
            </a:endParaRPr>
          </a:p>
          <a:p>
            <a:pPr marL="305435" indent="-305435"/>
            <a:r>
              <a:rPr lang="en-US" sz="3600" b="1">
                <a:solidFill>
                  <a:schemeClr val="tx1"/>
                </a:solidFill>
                <a:latin typeface="Century Gothic"/>
              </a:rPr>
              <a:t>In-person Attendance:</a:t>
            </a:r>
            <a:r>
              <a:rPr lang="en-US" sz="3600">
                <a:solidFill>
                  <a:schemeClr val="tx1"/>
                </a:solidFill>
                <a:latin typeface="Century Gothic"/>
              </a:rPr>
              <a:t> 	Nevin Community Center</a:t>
            </a:r>
            <a:br>
              <a:rPr lang="en-US" sz="3600">
                <a:solidFill>
                  <a:schemeClr val="tx1"/>
                </a:solidFill>
                <a:latin typeface="Century Gothic"/>
              </a:rPr>
            </a:br>
            <a:r>
              <a:rPr lang="en-US" sz="3600">
                <a:solidFill>
                  <a:schemeClr val="tx1"/>
                </a:solidFill>
                <a:latin typeface="Century Gothic"/>
              </a:rPr>
              <a:t>								598 Nevin Ave, Richmond, CA 94801</a:t>
            </a:r>
            <a:endParaRPr lang="en-US" sz="3600">
              <a:solidFill>
                <a:schemeClr val="tx1"/>
              </a:solidFill>
            </a:endParaRPr>
          </a:p>
          <a:p>
            <a:pPr marL="305435" indent="-305435"/>
            <a:endParaRPr lang="en-US" sz="3600">
              <a:solidFill>
                <a:schemeClr val="tx1"/>
              </a:solidFill>
              <a:latin typeface="Century Gothic"/>
            </a:endParaRPr>
          </a:p>
          <a:p>
            <a:pPr marL="305435" indent="-305435"/>
            <a:r>
              <a:rPr lang="en-US" sz="3600" b="1">
                <a:solidFill>
                  <a:schemeClr val="tx1"/>
                </a:solidFill>
                <a:latin typeface="Century Gothic"/>
              </a:rPr>
              <a:t>Virtual Attendance:</a:t>
            </a:r>
            <a:r>
              <a:rPr lang="en-US" sz="3600">
                <a:solidFill>
                  <a:schemeClr val="tx1"/>
                </a:solidFill>
                <a:latin typeface="Century Gothic"/>
              </a:rPr>
              <a:t> </a:t>
            </a:r>
            <a:r>
              <a:rPr lang="en-US" sz="3600" u="sng">
                <a:solidFill>
                  <a:srgbClr val="0070C0"/>
                </a:solidFill>
                <a:latin typeface="Century Gothic"/>
              </a:rPr>
              <a:t>https://ci-richmond-ca-us.zoom.us/webinar/register/wn_gx8xwknptcutbnefzdbv1w</a:t>
            </a:r>
            <a:r>
              <a:rPr lang="en-US" sz="3600">
                <a:solidFill>
                  <a:schemeClr val="tx1"/>
                </a:solidFill>
                <a:latin typeface="Century Gothic"/>
              </a:rPr>
              <a:t> </a:t>
            </a:r>
          </a:p>
          <a:p>
            <a:pPr marL="0" indent="0">
              <a:buNone/>
            </a:pPr>
            <a:r>
              <a:rPr lang="en-US" sz="3600">
                <a:solidFill>
                  <a:schemeClr val="tx1"/>
                </a:solidFill>
                <a:latin typeface="Century Gothic"/>
              </a:rPr>
              <a:t> </a:t>
            </a:r>
          </a:p>
          <a:p>
            <a:pPr marL="305435" indent="-305435"/>
            <a:r>
              <a:rPr lang="en-US" sz="3600" b="1">
                <a:solidFill>
                  <a:schemeClr val="tx1"/>
                </a:solidFill>
                <a:latin typeface="Century Gothic"/>
              </a:rPr>
              <a:t>Phone Attendance: </a:t>
            </a:r>
            <a:r>
              <a:rPr lang="en-US" sz="3600">
                <a:solidFill>
                  <a:schemeClr val="tx1"/>
                </a:solidFill>
                <a:latin typeface="Century Gothic"/>
              </a:rPr>
              <a:t>(669) 900-6833, or (669) 444-9171  </a:t>
            </a:r>
            <a:br>
              <a:rPr lang="en-US" sz="3600">
                <a:solidFill>
                  <a:schemeClr val="tx1"/>
                </a:solidFill>
                <a:latin typeface="Century Gothic"/>
              </a:rPr>
            </a:br>
            <a:r>
              <a:rPr lang="en-US" sz="3600">
                <a:solidFill>
                  <a:schemeClr val="tx1"/>
                </a:solidFill>
                <a:latin typeface="Century Gothic"/>
              </a:rPr>
              <a:t>						     </a:t>
            </a:r>
            <a:r>
              <a:rPr lang="en-US" sz="3600" b="1">
                <a:solidFill>
                  <a:schemeClr val="tx1"/>
                </a:solidFill>
                <a:latin typeface="Century Gothic"/>
              </a:rPr>
              <a:t>Webinar ID</a:t>
            </a:r>
            <a:r>
              <a:rPr lang="en-US" sz="3600">
                <a:solidFill>
                  <a:schemeClr val="tx1"/>
                </a:solidFill>
                <a:latin typeface="Century Gothic"/>
              </a:rPr>
              <a:t>: 976 6319 9451</a:t>
            </a:r>
          </a:p>
          <a:p>
            <a:pPr marL="305435" indent="-305435"/>
            <a:endParaRPr lang="en-US" sz="3600">
              <a:solidFill>
                <a:schemeClr val="tx1"/>
              </a:solidFill>
              <a:latin typeface="Century Gothic"/>
            </a:endParaRPr>
          </a:p>
          <a:p>
            <a:pPr marL="305435" indent="-305435"/>
            <a:r>
              <a:rPr lang="en-US" sz="3600">
                <a:solidFill>
                  <a:schemeClr val="tx1"/>
                </a:solidFill>
                <a:latin typeface="Century Gothic"/>
              </a:rPr>
              <a:t>All Committee members and members of the public must abide by the </a:t>
            </a:r>
            <a:r>
              <a:rPr lang="en-US" sz="3700" u="sng">
                <a:solidFill>
                  <a:srgbClr val="0070C0"/>
                </a:solidFill>
                <a:latin typeface="Century Gothic"/>
                <a:hlinkClick r:id="rId2">
                  <a:extLst>
                    <a:ext uri="{A12FA001-AC4F-418D-AE19-62706E023703}">
                      <ahyp:hlinkClr xmlns:ahyp="http://schemas.microsoft.com/office/drawing/2018/hyperlinkcolor" val="tx"/>
                    </a:ext>
                  </a:extLst>
                </a:hlinkClick>
              </a:rPr>
              <a:t>Community Agreements</a:t>
            </a:r>
            <a:endParaRPr lang="en-US" sz="3700" u="sng">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Meeting Information</a:t>
            </a: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b="1">
              <a:highlight>
                <a:srgbClr val="FFFF00"/>
              </a:highlight>
              <a:ea typeface="+mn-lt"/>
              <a:cs typeface="+mn-lt"/>
            </a:endParaRPr>
          </a:p>
          <a:p>
            <a:pPr marL="305435" indent="-305435"/>
            <a:r>
              <a:rPr lang="en-US" sz="3600" b="1">
                <a:solidFill>
                  <a:schemeClr val="accent3">
                    <a:lumMod val="50000"/>
                  </a:schemeClr>
                </a:solidFill>
                <a:ea typeface="+mn-lt"/>
                <a:cs typeface="+mn-lt"/>
                <a:hlinkClick r:id="rId3">
                  <a:extLst>
                    <a:ext uri="{A12FA001-AC4F-418D-AE19-62706E023703}">
                      <ahyp:hlinkClr xmlns:ahyp="http://schemas.microsoft.com/office/drawing/2018/hyperlinkcolor" val="tx"/>
                    </a:ext>
                  </a:extLst>
                </a:hlinkClick>
              </a:rPr>
              <a:t>https://experience.arcgis.com/experience/28d54775eb8b4eceae038f123d9897c0/</a:t>
            </a:r>
            <a:endParaRPr lang="en-US" sz="2400" b="1">
              <a:solidFill>
                <a:schemeClr val="accent3">
                  <a:lumMod val="50000"/>
                </a:schemeClr>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a:solidFill>
                  <a:schemeClr val="bg1"/>
                </a:solidFill>
                <a:latin typeface="Myriad Pro"/>
              </a:rPr>
              <a:t>Review Project Area Map</a:t>
            </a:r>
          </a:p>
        </p:txBody>
      </p:sp>
    </p:spTree>
    <p:extLst>
      <p:ext uri="{BB962C8B-B14F-4D97-AF65-F5344CB8AC3E}">
        <p14:creationId xmlns:p14="http://schemas.microsoft.com/office/powerpoint/2010/main" val="6818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4000">
                <a:latin typeface="Century Gothic"/>
              </a:rPr>
              <a:t>General discussion on outreach practices of each organization</a:t>
            </a:r>
            <a:endParaRPr lang="en-US" sz="4000">
              <a:latin typeface="Gill Sans MT" panose="020B0502020104020203"/>
            </a:endParaRPr>
          </a:p>
          <a:p>
            <a:pPr marL="305435" indent="-305435"/>
            <a:r>
              <a:rPr lang="en-US" sz="4000">
                <a:latin typeface="Century Gothic"/>
              </a:rPr>
              <a:t>Update on Youth Fellows and Climate Health Promoters as Outreach Support</a:t>
            </a:r>
          </a:p>
        </p:txBody>
      </p:sp>
      <p:sp>
        <p:nvSpPr>
          <p:cNvPr id="3" name="TextBox 2">
            <a:extLst>
              <a:ext uri="{FF2B5EF4-FFF2-40B4-BE49-F238E27FC236}">
                <a16:creationId xmlns:a16="http://schemas.microsoft.com/office/drawing/2014/main" id="{302844EA-6507-867D-36EB-FB00F8365C4F}"/>
              </a:ext>
            </a:extLst>
          </p:cNvPr>
          <p:cNvSpPr txBox="1"/>
          <p:nvPr/>
        </p:nvSpPr>
        <p:spPr>
          <a:xfrm>
            <a:off x="314325" y="190500"/>
            <a:ext cx="8763000" cy="1077218"/>
          </a:xfrm>
          <a:prstGeom prst="rect">
            <a:avLst/>
          </a:prstGeom>
          <a:noFill/>
        </p:spPr>
        <p:txBody>
          <a:bodyPr wrap="square" lIns="91440" tIns="45720" rIns="91440" bIns="45720" rtlCol="0" anchor="t">
            <a:spAutoFit/>
          </a:bodyPr>
          <a:lstStyle/>
          <a:p>
            <a:r>
              <a:rPr lang="en-US" sz="3200" b="1">
                <a:solidFill>
                  <a:schemeClr val="bg1"/>
                </a:solidFill>
                <a:latin typeface="Myriad Pro" panose="020B0503030403020204"/>
              </a:rPr>
              <a:t>Project-Level Discussion on Best Practices </a:t>
            </a:r>
            <a:br>
              <a:rPr lang="en-US" sz="3200" b="1">
                <a:solidFill>
                  <a:schemeClr val="bg1"/>
                </a:solidFill>
                <a:latin typeface="Myriad Pro" panose="020B0503030403020204"/>
              </a:rPr>
            </a:br>
            <a:r>
              <a:rPr lang="en-US" sz="3200" b="1">
                <a:solidFill>
                  <a:schemeClr val="bg1"/>
                </a:solidFill>
                <a:latin typeface="Myriad Pro" panose="020B0503030403020204"/>
              </a:rPr>
              <a:t>for Outreach</a:t>
            </a:r>
            <a:endParaRPr lang="en-US">
              <a:solidFill>
                <a:schemeClr val="bg1"/>
              </a:solidFill>
            </a:endParaRPr>
          </a:p>
        </p:txBody>
      </p:sp>
    </p:spTree>
    <p:extLst>
      <p:ext uri="{BB962C8B-B14F-4D97-AF65-F5344CB8AC3E}">
        <p14:creationId xmlns:p14="http://schemas.microsoft.com/office/powerpoint/2010/main" val="83149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4000">
                <a:latin typeface="Century Gothic"/>
              </a:rPr>
              <a:t>UC Berkeley is working with individual organizations for Evaluation and Indicator Tracking Plan Reporting</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Indicator Tracking Plan Reporting</a:t>
            </a:r>
            <a:endParaRPr lang="en-US" sz="2800">
              <a:solidFill>
                <a:schemeClr val="bg1"/>
              </a:solidFill>
            </a:endParaRPr>
          </a:p>
        </p:txBody>
      </p:sp>
    </p:spTree>
    <p:extLst>
      <p:ext uri="{BB962C8B-B14F-4D97-AF65-F5344CB8AC3E}">
        <p14:creationId xmlns:p14="http://schemas.microsoft.com/office/powerpoint/2010/main" val="332352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707886"/>
          </a:xfrm>
          <a:prstGeom prst="rect">
            <a:avLst/>
          </a:prstGeom>
          <a:noFill/>
        </p:spPr>
        <p:txBody>
          <a:bodyPr wrap="square" lIns="91440" tIns="45720" rIns="91440" bIns="45720" rtlCol="0" anchor="t">
            <a:spAutoFit/>
          </a:bodyPr>
          <a:lstStyle/>
          <a:p>
            <a:r>
              <a:rPr lang="en-US" sz="4000" b="1">
                <a:solidFill>
                  <a:srgbClr val="005569"/>
                </a:solidFill>
                <a:latin typeface="Myriad Pro" panose="020B0503030403020204"/>
              </a:rPr>
              <a:t>Agenda Requests for Next Meeting</a:t>
            </a:r>
            <a:endParaRPr lang="en-US">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latin typeface="Century Gothic"/>
              </a:rPr>
              <a:t>CSC Members, members of the public, and other partners or organizations are encouraged to share information or announcements related to upcoming events, projects, or programs in the Project Area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a:solidFill>
                  <a:schemeClr val="bg1"/>
                </a:solidFill>
                <a:latin typeface="Myriad Pro" panose="020B0503030403020204"/>
              </a:rPr>
              <a:t>General Announcements</a:t>
            </a:r>
          </a:p>
        </p:txBody>
      </p:sp>
    </p:spTree>
    <p:extLst>
      <p:ext uri="{BB962C8B-B14F-4D97-AF65-F5344CB8AC3E}">
        <p14:creationId xmlns:p14="http://schemas.microsoft.com/office/powerpoint/2010/main" val="145001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i="0" kern="1200" cap="none">
                <a:solidFill>
                  <a:schemeClr val="bg1"/>
                </a:solidFill>
                <a:latin typeface="Myriad Pro" panose="020B0503030403020204" pitchFamily="34" charset="0"/>
                <a:ea typeface="Open Sans" pitchFamily="2" charset="0"/>
                <a:cs typeface="Open Sans" pitchFamily="2" charset="0"/>
              </a:rPr>
              <a:t>Meeting Adjourned</a:t>
            </a: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b="1" i="0" kern="1200" cap="none">
                <a:solidFill>
                  <a:schemeClr val="bg1"/>
                </a:solidFill>
                <a:latin typeface="Myriad Pro" panose="020B0503030403020204" pitchFamily="34" charset="0"/>
                <a:ea typeface="Open Sans" pitchFamily="2" charset="0"/>
                <a:cs typeface="Open Sans" pitchFamily="2" charset="0"/>
              </a:rPr>
              <a:t>Thank</a:t>
            </a:r>
            <a:r>
              <a:rPr lang="en-US" sz="6400" b="1" cap="none">
                <a:solidFill>
                  <a:schemeClr val="bg1"/>
                </a:solidFill>
                <a:latin typeface="Myriad Pro" panose="020B0503030403020204" pitchFamily="34" charset="0"/>
                <a:ea typeface="Open Sans" pitchFamily="2" charset="0"/>
                <a:cs typeface="Open Sans" pitchFamily="2" charset="0"/>
              </a:rPr>
              <a:t> You!</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3600">
                <a:solidFill>
                  <a:schemeClr val="tx1"/>
                </a:solidFill>
                <a:latin typeface="Century Gothic"/>
              </a:rPr>
              <a:t>We acknowledge that land theft of indigenous homelands, and the dismantling of indigenous sovereignty, was done to advance colonization. </a:t>
            </a:r>
          </a:p>
          <a:p>
            <a:pPr>
              <a:lnSpc>
                <a:spcPct val="110000"/>
              </a:lnSpc>
            </a:pPr>
            <a:r>
              <a:rPr lang="en-US" sz="3600">
                <a:solidFill>
                  <a:schemeClr val="tx1"/>
                </a:solidFill>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4000">
                <a:solidFill>
                  <a:schemeClr val="tx1"/>
                </a:solidFill>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We further acknowledge the exploitation of immigrant and refugee communities as modern forms of cheap and disposable labor are regularly carried out on stolen land.  </a:t>
            </a:r>
            <a:endParaRPr lang="en-US" sz="4800">
              <a:solidFill>
                <a:schemeClr val="tx1"/>
              </a:solidFill>
            </a:endParaRPr>
          </a:p>
          <a:p>
            <a:pPr>
              <a:lnSpc>
                <a:spcPct val="110000"/>
              </a:lnSpc>
            </a:pPr>
            <a:r>
              <a:rPr lang="en-US" sz="3600">
                <a:solidFill>
                  <a:schemeClr val="tx1"/>
                </a:solidFill>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4000">
                <a:solidFill>
                  <a:schemeClr val="tx1"/>
                </a:solidFill>
                <a:latin typeface="Century Gothic"/>
              </a:rPr>
              <a:t>We also acknowledge that indigenous people continue to live here, steward the land, and resist settler colonialism.</a:t>
            </a:r>
          </a:p>
          <a:p>
            <a:pPr>
              <a:lnSpc>
                <a:spcPct val="110000"/>
              </a:lnSpc>
            </a:pPr>
            <a:r>
              <a:rPr lang="en-US" sz="4000">
                <a:solidFill>
                  <a:schemeClr val="tx1"/>
                </a:solidFill>
                <a:latin typeface="Century Gothic"/>
              </a:rPr>
              <a:t> We conclude that our Land acknowledgement is an active and evolving statement and process. It requires us to recognize historical injustices and invites us in to be active participants in our collective healing. </a:t>
            </a:r>
            <a:endParaRPr lang="en-US" sz="4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a:solidFill>
                  <a:schemeClr val="tx1"/>
                </a:solidFill>
                <a:latin typeface="Century Gothic"/>
              </a:rPr>
              <a:t>The City of Richmond and 6 local organizations (together known as ‘Richmond Rising’) received $35 million to bring health, economic, and environmental benefits to the Iron Triangle, Santa Fe, and Coronado neighborhoods.</a:t>
            </a:r>
            <a:endParaRPr lang="en-US" sz="2800">
              <a:solidFill>
                <a:schemeClr val="tx1"/>
              </a:solidFill>
            </a:endParaRPr>
          </a:p>
          <a:p>
            <a:pPr>
              <a:lnSpc>
                <a:spcPct val="120000"/>
              </a:lnSpc>
            </a:pPr>
            <a:r>
              <a:rPr lang="en-US" sz="2800">
                <a:solidFill>
                  <a:schemeClr val="tx1"/>
                </a:solidFill>
                <a:latin typeface="Century Gothic"/>
              </a:rPr>
              <a:t>Richmond Rising is supported by the California Strategic Growth Council’s Transformative Climate Communities Program.</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Provides guidance on project implementation and holds us accountable in reaching our goals</a:t>
            </a:r>
            <a:endParaRPr lang="en-US"/>
          </a:p>
          <a:p>
            <a:pPr marL="305435" indent="-305435"/>
            <a:r>
              <a:rPr lang="en-US" sz="2800">
                <a:solidFill>
                  <a:schemeClr val="tx1"/>
                </a:solidFill>
                <a:latin typeface="Century Gothic"/>
              </a:rPr>
              <a:t>Can make recommendations, provide input, and assist Project Leads in implementing project activities</a:t>
            </a:r>
          </a:p>
          <a:p>
            <a:pPr marL="305435" indent="-305435"/>
            <a:r>
              <a:rPr lang="en-US" sz="2800">
                <a:solidFill>
                  <a:schemeClr val="tx1"/>
                </a:solidFill>
                <a:latin typeface="Century Gothic"/>
              </a:rPr>
              <a:t>Does not have final decision-making authority</a:t>
            </a:r>
          </a:p>
          <a:p>
            <a:pPr marL="305435" indent="-305435"/>
            <a:r>
              <a:rPr lang="en-US" sz="2800">
                <a:solidFill>
                  <a:schemeClr val="tx1"/>
                </a:solidFill>
                <a:latin typeface="Century Gothic"/>
              </a:rPr>
              <a:t>Project Leads must consider recommendations from the Committee and members of the public</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a:solidFill>
                  <a:schemeClr val="bg1"/>
                </a:solidFill>
                <a:latin typeface="Myriad Pro" panose="020B0503030403020204"/>
              </a:rPr>
              <a:t>Collaborative Stakeholder Committee</a:t>
            </a: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This is the space for members of the public to provide public comment on items that are not included in the agenda. </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Public Comment Not on the Agenda</a:t>
            </a: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Each partner will share up-to-date financials and grant expenditures to date for each project and this will be shared with the Committee and the public.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Project Status Reports</a:t>
            </a:r>
          </a:p>
        </p:txBody>
      </p:sp>
    </p:spTree>
    <p:extLst>
      <p:ext uri="{BB962C8B-B14F-4D97-AF65-F5344CB8AC3E}">
        <p14:creationId xmlns:p14="http://schemas.microsoft.com/office/powerpoint/2010/main" val="198767253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3.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35</Slides>
  <Notes>20</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1</cp:revision>
  <cp:lastPrinted>2017-02-23T15:49:05Z</cp:lastPrinted>
  <dcterms:created xsi:type="dcterms:W3CDTF">2017-02-21T16:21:09Z</dcterms:created>
  <dcterms:modified xsi:type="dcterms:W3CDTF">2024-05-02T01:46:35Z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