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1"/>
  </p:notesMasterIdLst>
  <p:handoutMasterIdLst>
    <p:handoutMasterId r:id="rId42"/>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81" r:id="rId32"/>
    <p:sldId id="388" r:id="rId33"/>
    <p:sldId id="389" r:id="rId34"/>
    <p:sldId id="390" r:id="rId35"/>
    <p:sldId id="391" r:id="rId36"/>
    <p:sldId id="392" r:id="rId37"/>
    <p:sldId id="380" r:id="rId38"/>
    <p:sldId id="386" r:id="rId39"/>
    <p:sldId id="291" r:id="rId4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F301F-7D6C-6DF7-975D-500B955CF5D0}" v="202" dt="2024-06-03T23:03:04.465"/>
    <p1510:client id="{714112FB-D4FE-BE7F-477B-92E7429A81FF}" v="288" dt="2024-06-05T22:53:22.211"/>
    <p1510:client id="{DCEB34F9-0EFE-063A-80C0-BC3825820232}" v="259" dt="2024-06-04T22:19:52.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as Eusterbrock" userId="2acf7dc6-60d3-46b4-9083-a8db0d85c52f" providerId="ADAL" clId="{F6EBB18A-ED69-4CFD-8A1F-AF67BBA0C3CE}"/>
    <pc:docChg chg="undo custSel addSld delSld modSld">
      <pc:chgData name="Matias Eusterbrock" userId="2acf7dc6-60d3-46b4-9083-a8db0d85c52f" providerId="ADAL" clId="{F6EBB18A-ED69-4CFD-8A1F-AF67BBA0C3CE}" dt="2024-05-29T16:07:04.990" v="686" actId="1076"/>
      <pc:docMkLst>
        <pc:docMk/>
      </pc:docMkLst>
      <pc:sldChg chg="modSp mod">
        <pc:chgData name="Matias Eusterbrock" userId="2acf7dc6-60d3-46b4-9083-a8db0d85c52f" providerId="ADAL" clId="{F6EBB18A-ED69-4CFD-8A1F-AF67BBA0C3CE}" dt="2024-05-06T22:03:57.800" v="9" actId="6549"/>
        <pc:sldMkLst>
          <pc:docMk/>
          <pc:sldMk cId="791005041" sldId="274"/>
        </pc:sldMkLst>
        <pc:spChg chg="mod">
          <ac:chgData name="Matias Eusterbrock" userId="2acf7dc6-60d3-46b4-9083-a8db0d85c52f" providerId="ADAL" clId="{F6EBB18A-ED69-4CFD-8A1F-AF67BBA0C3CE}" dt="2024-05-06T22:03:57.800" v="9" actId="6549"/>
          <ac:spMkLst>
            <pc:docMk/>
            <pc:sldMk cId="791005041" sldId="274"/>
            <ac:spMk id="4" creationId="{C3A027EE-ABF4-53DC-325A-DE2CD7FD38DF}"/>
          </ac:spMkLst>
        </pc:spChg>
      </pc:sldChg>
      <pc:sldChg chg="modSp mod">
        <pc:chgData name="Matias Eusterbrock" userId="2acf7dc6-60d3-46b4-9083-a8db0d85c52f" providerId="ADAL" clId="{F6EBB18A-ED69-4CFD-8A1F-AF67BBA0C3CE}" dt="2024-05-06T22:04:18.027" v="14" actId="6549"/>
        <pc:sldMkLst>
          <pc:docMk/>
          <pc:sldMk cId="4105021240" sldId="357"/>
        </pc:sldMkLst>
        <pc:spChg chg="mod">
          <ac:chgData name="Matias Eusterbrock" userId="2acf7dc6-60d3-46b4-9083-a8db0d85c52f" providerId="ADAL" clId="{F6EBB18A-ED69-4CFD-8A1F-AF67BBA0C3CE}" dt="2024-05-06T22:04:18.027" v="14" actId="6549"/>
          <ac:spMkLst>
            <pc:docMk/>
            <pc:sldMk cId="4105021240" sldId="357"/>
            <ac:spMk id="3" creationId="{62EB8AE9-3C7F-654E-7F1F-06EFCE53551B}"/>
          </ac:spMkLst>
        </pc:spChg>
      </pc:sldChg>
      <pc:sldChg chg="modSp mod">
        <pc:chgData name="Matias Eusterbrock" userId="2acf7dc6-60d3-46b4-9083-a8db0d85c52f" providerId="ADAL" clId="{F6EBB18A-ED69-4CFD-8A1F-AF67BBA0C3CE}" dt="2024-05-06T22:04:11.803" v="11" actId="6549"/>
        <pc:sldMkLst>
          <pc:docMk/>
          <pc:sldMk cId="426285808" sldId="358"/>
        </pc:sldMkLst>
        <pc:spChg chg="mod">
          <ac:chgData name="Matias Eusterbrock" userId="2acf7dc6-60d3-46b4-9083-a8db0d85c52f" providerId="ADAL" clId="{F6EBB18A-ED69-4CFD-8A1F-AF67BBA0C3CE}" dt="2024-05-06T22:04:11.803" v="11" actId="6549"/>
          <ac:spMkLst>
            <pc:docMk/>
            <pc:sldMk cId="426285808" sldId="358"/>
            <ac:spMk id="3" creationId="{62EB8AE9-3C7F-654E-7F1F-06EFCE53551B}"/>
          </ac:spMkLst>
        </pc:spChg>
      </pc:sldChg>
      <pc:sldChg chg="modSp mod">
        <pc:chgData name="Matias Eusterbrock" userId="2acf7dc6-60d3-46b4-9083-a8db0d85c52f" providerId="ADAL" clId="{F6EBB18A-ED69-4CFD-8A1F-AF67BBA0C3CE}" dt="2024-05-06T22:04:26.834" v="16" actId="6549"/>
        <pc:sldMkLst>
          <pc:docMk/>
          <pc:sldMk cId="2459958468" sldId="359"/>
        </pc:sldMkLst>
        <pc:spChg chg="mod">
          <ac:chgData name="Matias Eusterbrock" userId="2acf7dc6-60d3-46b4-9083-a8db0d85c52f" providerId="ADAL" clId="{F6EBB18A-ED69-4CFD-8A1F-AF67BBA0C3CE}" dt="2024-05-06T22:04:26.834" v="16" actId="6549"/>
          <ac:spMkLst>
            <pc:docMk/>
            <pc:sldMk cId="2459958468" sldId="359"/>
            <ac:spMk id="3" creationId="{62EB8AE9-3C7F-654E-7F1F-06EFCE53551B}"/>
          </ac:spMkLst>
        </pc:spChg>
      </pc:sldChg>
      <pc:sldChg chg="modSp mod">
        <pc:chgData name="Matias Eusterbrock" userId="2acf7dc6-60d3-46b4-9083-a8db0d85c52f" providerId="ADAL" clId="{F6EBB18A-ED69-4CFD-8A1F-AF67BBA0C3CE}" dt="2024-05-06T22:04:36.344" v="20" actId="6549"/>
        <pc:sldMkLst>
          <pc:docMk/>
          <pc:sldMk cId="75609733" sldId="360"/>
        </pc:sldMkLst>
        <pc:spChg chg="mod">
          <ac:chgData name="Matias Eusterbrock" userId="2acf7dc6-60d3-46b4-9083-a8db0d85c52f" providerId="ADAL" clId="{F6EBB18A-ED69-4CFD-8A1F-AF67BBA0C3CE}" dt="2024-05-06T22:04:36.344" v="20" actId="6549"/>
          <ac:spMkLst>
            <pc:docMk/>
            <pc:sldMk cId="75609733" sldId="360"/>
            <ac:spMk id="3" creationId="{62EB8AE9-3C7F-654E-7F1F-06EFCE53551B}"/>
          </ac:spMkLst>
        </pc:spChg>
      </pc:sldChg>
      <pc:sldChg chg="modSp mod">
        <pc:chgData name="Matias Eusterbrock" userId="2acf7dc6-60d3-46b4-9083-a8db0d85c52f" providerId="ADAL" clId="{F6EBB18A-ED69-4CFD-8A1F-AF67BBA0C3CE}" dt="2024-05-06T22:04:31.002" v="18" actId="6549"/>
        <pc:sldMkLst>
          <pc:docMk/>
          <pc:sldMk cId="1730085481" sldId="361"/>
        </pc:sldMkLst>
        <pc:spChg chg="mod">
          <ac:chgData name="Matias Eusterbrock" userId="2acf7dc6-60d3-46b4-9083-a8db0d85c52f" providerId="ADAL" clId="{F6EBB18A-ED69-4CFD-8A1F-AF67BBA0C3CE}" dt="2024-05-06T22:04:31.002" v="18" actId="6549"/>
          <ac:spMkLst>
            <pc:docMk/>
            <pc:sldMk cId="1730085481" sldId="361"/>
            <ac:spMk id="3" creationId="{62EB8AE9-3C7F-654E-7F1F-06EFCE53551B}"/>
          </ac:spMkLst>
        </pc:spChg>
      </pc:sldChg>
      <pc:sldChg chg="modSp mod">
        <pc:chgData name="Matias Eusterbrock" userId="2acf7dc6-60d3-46b4-9083-a8db0d85c52f" providerId="ADAL" clId="{F6EBB18A-ED69-4CFD-8A1F-AF67BBA0C3CE}" dt="2024-05-06T22:04:41.086" v="23" actId="6549"/>
        <pc:sldMkLst>
          <pc:docMk/>
          <pc:sldMk cId="1246568473" sldId="362"/>
        </pc:sldMkLst>
        <pc:spChg chg="mod">
          <ac:chgData name="Matias Eusterbrock" userId="2acf7dc6-60d3-46b4-9083-a8db0d85c52f" providerId="ADAL" clId="{F6EBB18A-ED69-4CFD-8A1F-AF67BBA0C3CE}" dt="2024-05-06T22:04:41.086" v="23" actId="6549"/>
          <ac:spMkLst>
            <pc:docMk/>
            <pc:sldMk cId="1246568473" sldId="362"/>
            <ac:spMk id="3" creationId="{62EB8AE9-3C7F-654E-7F1F-06EFCE53551B}"/>
          </ac:spMkLst>
        </pc:spChg>
      </pc:sldChg>
      <pc:sldChg chg="modSp mod">
        <pc:chgData name="Matias Eusterbrock" userId="2acf7dc6-60d3-46b4-9083-a8db0d85c52f" providerId="ADAL" clId="{F6EBB18A-ED69-4CFD-8A1F-AF67BBA0C3CE}" dt="2024-05-06T22:04:50.183" v="25" actId="6549"/>
        <pc:sldMkLst>
          <pc:docMk/>
          <pc:sldMk cId="19214237" sldId="363"/>
        </pc:sldMkLst>
        <pc:spChg chg="mod">
          <ac:chgData name="Matias Eusterbrock" userId="2acf7dc6-60d3-46b4-9083-a8db0d85c52f" providerId="ADAL" clId="{F6EBB18A-ED69-4CFD-8A1F-AF67BBA0C3CE}" dt="2024-05-06T22:04:50.183" v="25" actId="6549"/>
          <ac:spMkLst>
            <pc:docMk/>
            <pc:sldMk cId="19214237" sldId="363"/>
            <ac:spMk id="3" creationId="{62EB8AE9-3C7F-654E-7F1F-06EFCE53551B}"/>
          </ac:spMkLst>
        </pc:spChg>
      </pc:sldChg>
      <pc:sldChg chg="modSp mod">
        <pc:chgData name="Matias Eusterbrock" userId="2acf7dc6-60d3-46b4-9083-a8db0d85c52f" providerId="ADAL" clId="{F6EBB18A-ED69-4CFD-8A1F-AF67BBA0C3CE}" dt="2024-05-06T22:04:53.749" v="27" actId="6549"/>
        <pc:sldMkLst>
          <pc:docMk/>
          <pc:sldMk cId="3536701632" sldId="364"/>
        </pc:sldMkLst>
        <pc:spChg chg="mod">
          <ac:chgData name="Matias Eusterbrock" userId="2acf7dc6-60d3-46b4-9083-a8db0d85c52f" providerId="ADAL" clId="{F6EBB18A-ED69-4CFD-8A1F-AF67BBA0C3CE}" dt="2024-05-06T22:04:53.749" v="27" actId="6549"/>
          <ac:spMkLst>
            <pc:docMk/>
            <pc:sldMk cId="3536701632" sldId="364"/>
            <ac:spMk id="3" creationId="{62EB8AE9-3C7F-654E-7F1F-06EFCE53551B}"/>
          </ac:spMkLst>
        </pc:spChg>
      </pc:sldChg>
      <pc:sldChg chg="modSp mod">
        <pc:chgData name="Matias Eusterbrock" userId="2acf7dc6-60d3-46b4-9083-a8db0d85c52f" providerId="ADAL" clId="{F6EBB18A-ED69-4CFD-8A1F-AF67BBA0C3CE}" dt="2024-05-06T22:04:58.167" v="29" actId="6549"/>
        <pc:sldMkLst>
          <pc:docMk/>
          <pc:sldMk cId="801964473" sldId="365"/>
        </pc:sldMkLst>
        <pc:spChg chg="mod">
          <ac:chgData name="Matias Eusterbrock" userId="2acf7dc6-60d3-46b4-9083-a8db0d85c52f" providerId="ADAL" clId="{F6EBB18A-ED69-4CFD-8A1F-AF67BBA0C3CE}" dt="2024-05-06T22:04:58.167" v="29" actId="6549"/>
          <ac:spMkLst>
            <pc:docMk/>
            <pc:sldMk cId="801964473" sldId="365"/>
            <ac:spMk id="3" creationId="{62EB8AE9-3C7F-654E-7F1F-06EFCE53551B}"/>
          </ac:spMkLst>
        </pc:spChg>
      </pc:sldChg>
      <pc:sldChg chg="modSp mod">
        <pc:chgData name="Matias Eusterbrock" userId="2acf7dc6-60d3-46b4-9083-a8db0d85c52f" providerId="ADAL" clId="{F6EBB18A-ED69-4CFD-8A1F-AF67BBA0C3CE}" dt="2024-05-06T22:05:07.304" v="33" actId="6549"/>
        <pc:sldMkLst>
          <pc:docMk/>
          <pc:sldMk cId="2250815403" sldId="366"/>
        </pc:sldMkLst>
        <pc:spChg chg="mod">
          <ac:chgData name="Matias Eusterbrock" userId="2acf7dc6-60d3-46b4-9083-a8db0d85c52f" providerId="ADAL" clId="{F6EBB18A-ED69-4CFD-8A1F-AF67BBA0C3CE}" dt="2024-05-06T22:05:07.304" v="33" actId="6549"/>
          <ac:spMkLst>
            <pc:docMk/>
            <pc:sldMk cId="2250815403" sldId="366"/>
            <ac:spMk id="3" creationId="{62EB8AE9-3C7F-654E-7F1F-06EFCE53551B}"/>
          </ac:spMkLst>
        </pc:spChg>
      </pc:sldChg>
      <pc:sldChg chg="modSp mod">
        <pc:chgData name="Matias Eusterbrock" userId="2acf7dc6-60d3-46b4-9083-a8db0d85c52f" providerId="ADAL" clId="{F6EBB18A-ED69-4CFD-8A1F-AF67BBA0C3CE}" dt="2024-05-06T22:05:12.784" v="36" actId="6549"/>
        <pc:sldMkLst>
          <pc:docMk/>
          <pc:sldMk cId="2403369630" sldId="367"/>
        </pc:sldMkLst>
        <pc:spChg chg="mod">
          <ac:chgData name="Matias Eusterbrock" userId="2acf7dc6-60d3-46b4-9083-a8db0d85c52f" providerId="ADAL" clId="{F6EBB18A-ED69-4CFD-8A1F-AF67BBA0C3CE}" dt="2024-05-06T22:05:12.784" v="36" actId="6549"/>
          <ac:spMkLst>
            <pc:docMk/>
            <pc:sldMk cId="2403369630" sldId="367"/>
            <ac:spMk id="3" creationId="{62EB8AE9-3C7F-654E-7F1F-06EFCE53551B}"/>
          </ac:spMkLst>
        </pc:spChg>
      </pc:sldChg>
      <pc:sldChg chg="modSp mod">
        <pc:chgData name="Matias Eusterbrock" userId="2acf7dc6-60d3-46b4-9083-a8db0d85c52f" providerId="ADAL" clId="{F6EBB18A-ED69-4CFD-8A1F-AF67BBA0C3CE}" dt="2024-05-06T22:05:16.822" v="38" actId="6549"/>
        <pc:sldMkLst>
          <pc:docMk/>
          <pc:sldMk cId="3357556756" sldId="368"/>
        </pc:sldMkLst>
        <pc:spChg chg="mod">
          <ac:chgData name="Matias Eusterbrock" userId="2acf7dc6-60d3-46b4-9083-a8db0d85c52f" providerId="ADAL" clId="{F6EBB18A-ED69-4CFD-8A1F-AF67BBA0C3CE}" dt="2024-05-06T22:05:16.822" v="38" actId="6549"/>
          <ac:spMkLst>
            <pc:docMk/>
            <pc:sldMk cId="3357556756" sldId="368"/>
            <ac:spMk id="3" creationId="{62EB8AE9-3C7F-654E-7F1F-06EFCE53551B}"/>
          </ac:spMkLst>
        </pc:spChg>
      </pc:sldChg>
      <pc:sldChg chg="modSp mod">
        <pc:chgData name="Matias Eusterbrock" userId="2acf7dc6-60d3-46b4-9083-a8db0d85c52f" providerId="ADAL" clId="{F6EBB18A-ED69-4CFD-8A1F-AF67BBA0C3CE}" dt="2024-05-06T22:05:24.801" v="41" actId="6549"/>
        <pc:sldMkLst>
          <pc:docMk/>
          <pc:sldMk cId="1084912077" sldId="369"/>
        </pc:sldMkLst>
        <pc:spChg chg="mod">
          <ac:chgData name="Matias Eusterbrock" userId="2acf7dc6-60d3-46b4-9083-a8db0d85c52f" providerId="ADAL" clId="{F6EBB18A-ED69-4CFD-8A1F-AF67BBA0C3CE}" dt="2024-05-06T22:05:24.801" v="41" actId="6549"/>
          <ac:spMkLst>
            <pc:docMk/>
            <pc:sldMk cId="1084912077" sldId="369"/>
            <ac:spMk id="3" creationId="{62EB8AE9-3C7F-654E-7F1F-06EFCE53551B}"/>
          </ac:spMkLst>
        </pc:spChg>
      </pc:sldChg>
      <pc:sldChg chg="modSp mod">
        <pc:chgData name="Matias Eusterbrock" userId="2acf7dc6-60d3-46b4-9083-a8db0d85c52f" providerId="ADAL" clId="{F6EBB18A-ED69-4CFD-8A1F-AF67BBA0C3CE}" dt="2024-05-06T22:05:28.788" v="43" actId="6549"/>
        <pc:sldMkLst>
          <pc:docMk/>
          <pc:sldMk cId="159060872" sldId="370"/>
        </pc:sldMkLst>
        <pc:spChg chg="mod">
          <ac:chgData name="Matias Eusterbrock" userId="2acf7dc6-60d3-46b4-9083-a8db0d85c52f" providerId="ADAL" clId="{F6EBB18A-ED69-4CFD-8A1F-AF67BBA0C3CE}" dt="2024-05-06T22:05:28.788" v="43" actId="6549"/>
          <ac:spMkLst>
            <pc:docMk/>
            <pc:sldMk cId="159060872" sldId="370"/>
            <ac:spMk id="3" creationId="{62EB8AE9-3C7F-654E-7F1F-06EFCE53551B}"/>
          </ac:spMkLst>
        </pc:spChg>
      </pc:sldChg>
      <pc:sldChg chg="modSp mod">
        <pc:chgData name="Matias Eusterbrock" userId="2acf7dc6-60d3-46b4-9083-a8db0d85c52f" providerId="ADAL" clId="{F6EBB18A-ED69-4CFD-8A1F-AF67BBA0C3CE}" dt="2024-05-06T22:05:32.896" v="46" actId="6549"/>
        <pc:sldMkLst>
          <pc:docMk/>
          <pc:sldMk cId="499757999" sldId="371"/>
        </pc:sldMkLst>
        <pc:spChg chg="mod">
          <ac:chgData name="Matias Eusterbrock" userId="2acf7dc6-60d3-46b4-9083-a8db0d85c52f" providerId="ADAL" clId="{F6EBB18A-ED69-4CFD-8A1F-AF67BBA0C3CE}" dt="2024-05-06T22:05:32.896" v="46" actId="6549"/>
          <ac:spMkLst>
            <pc:docMk/>
            <pc:sldMk cId="499757999" sldId="371"/>
            <ac:spMk id="3" creationId="{62EB8AE9-3C7F-654E-7F1F-06EFCE53551B}"/>
          </ac:spMkLst>
        </pc:spChg>
      </pc:sldChg>
      <pc:sldChg chg="modSp mod">
        <pc:chgData name="Matias Eusterbrock" userId="2acf7dc6-60d3-46b4-9083-a8db0d85c52f" providerId="ADAL" clId="{F6EBB18A-ED69-4CFD-8A1F-AF67BBA0C3CE}" dt="2024-05-21T20:11:01.396" v="387" actId="13926"/>
        <pc:sldMkLst>
          <pc:docMk/>
          <pc:sldMk cId="3787884324" sldId="373"/>
        </pc:sldMkLst>
        <pc:spChg chg="mod">
          <ac:chgData name="Matias Eusterbrock" userId="2acf7dc6-60d3-46b4-9083-a8db0d85c52f" providerId="ADAL" clId="{F6EBB18A-ED69-4CFD-8A1F-AF67BBA0C3CE}" dt="2024-05-21T20:11:01.396" v="387" actId="13926"/>
          <ac:spMkLst>
            <pc:docMk/>
            <pc:sldMk cId="3787884324" sldId="373"/>
            <ac:spMk id="2" creationId="{0B653A10-04B5-8CFA-DC96-99D573FC2481}"/>
          </ac:spMkLst>
        </pc:spChg>
      </pc:sldChg>
      <pc:sldChg chg="del">
        <pc:chgData name="Matias Eusterbrock" userId="2acf7dc6-60d3-46b4-9083-a8db0d85c52f" providerId="ADAL" clId="{F6EBB18A-ED69-4CFD-8A1F-AF67BBA0C3CE}" dt="2024-05-06T22:05:53.502" v="50" actId="47"/>
        <pc:sldMkLst>
          <pc:docMk/>
          <pc:sldMk cId="3633127959" sldId="379"/>
        </pc:sldMkLst>
      </pc:sldChg>
      <pc:sldChg chg="modSp mod">
        <pc:chgData name="Matias Eusterbrock" userId="2acf7dc6-60d3-46b4-9083-a8db0d85c52f" providerId="ADAL" clId="{F6EBB18A-ED69-4CFD-8A1F-AF67BBA0C3CE}" dt="2024-05-21T20:11:37.273" v="431" actId="13926"/>
        <pc:sldMkLst>
          <pc:docMk/>
          <pc:sldMk cId="2124013327" sldId="381"/>
        </pc:sldMkLst>
        <pc:spChg chg="mod">
          <ac:chgData name="Matias Eusterbrock" userId="2acf7dc6-60d3-46b4-9083-a8db0d85c52f" providerId="ADAL" clId="{F6EBB18A-ED69-4CFD-8A1F-AF67BBA0C3CE}" dt="2024-05-21T20:11:35.295" v="430" actId="13926"/>
          <ac:spMkLst>
            <pc:docMk/>
            <pc:sldMk cId="2124013327" sldId="381"/>
            <ac:spMk id="2" creationId="{0B653A10-04B5-8CFA-DC96-99D573FC2481}"/>
          </ac:spMkLst>
        </pc:spChg>
        <pc:spChg chg="mod">
          <ac:chgData name="Matias Eusterbrock" userId="2acf7dc6-60d3-46b4-9083-a8db0d85c52f" providerId="ADAL" clId="{F6EBB18A-ED69-4CFD-8A1F-AF67BBA0C3CE}" dt="2024-05-21T20:11:37.273" v="431" actId="13926"/>
          <ac:spMkLst>
            <pc:docMk/>
            <pc:sldMk cId="2124013327" sldId="381"/>
            <ac:spMk id="3" creationId="{302844EA-6507-867D-36EB-FB00F8365C4F}"/>
          </ac:spMkLst>
        </pc:spChg>
      </pc:sldChg>
      <pc:sldChg chg="del">
        <pc:chgData name="Matias Eusterbrock" userId="2acf7dc6-60d3-46b4-9083-a8db0d85c52f" providerId="ADAL" clId="{F6EBB18A-ED69-4CFD-8A1F-AF67BBA0C3CE}" dt="2024-05-06T22:05:53.502" v="50" actId="47"/>
        <pc:sldMkLst>
          <pc:docMk/>
          <pc:sldMk cId="907575950" sldId="382"/>
        </pc:sldMkLst>
      </pc:sldChg>
      <pc:sldChg chg="del">
        <pc:chgData name="Matias Eusterbrock" userId="2acf7dc6-60d3-46b4-9083-a8db0d85c52f" providerId="ADAL" clId="{F6EBB18A-ED69-4CFD-8A1F-AF67BBA0C3CE}" dt="2024-05-06T22:05:53.502" v="50" actId="47"/>
        <pc:sldMkLst>
          <pc:docMk/>
          <pc:sldMk cId="68186432" sldId="383"/>
        </pc:sldMkLst>
      </pc:sldChg>
      <pc:sldChg chg="del">
        <pc:chgData name="Matias Eusterbrock" userId="2acf7dc6-60d3-46b4-9083-a8db0d85c52f" providerId="ADAL" clId="{F6EBB18A-ED69-4CFD-8A1F-AF67BBA0C3CE}" dt="2024-05-06T22:05:53.502" v="50" actId="47"/>
        <pc:sldMkLst>
          <pc:docMk/>
          <pc:sldMk cId="83149166" sldId="384"/>
        </pc:sldMkLst>
      </pc:sldChg>
      <pc:sldChg chg="del">
        <pc:chgData name="Matias Eusterbrock" userId="2acf7dc6-60d3-46b4-9083-a8db0d85c52f" providerId="ADAL" clId="{F6EBB18A-ED69-4CFD-8A1F-AF67BBA0C3CE}" dt="2024-05-06T22:05:53.502" v="50" actId="47"/>
        <pc:sldMkLst>
          <pc:docMk/>
          <pc:sldMk cId="3323529097" sldId="385"/>
        </pc:sldMkLst>
      </pc:sldChg>
      <pc:sldChg chg="modSp add mod">
        <pc:chgData name="Matias Eusterbrock" userId="2acf7dc6-60d3-46b4-9083-a8db0d85c52f" providerId="ADAL" clId="{F6EBB18A-ED69-4CFD-8A1F-AF67BBA0C3CE}" dt="2024-05-06T22:06:41.660" v="153" actId="20577"/>
        <pc:sldMkLst>
          <pc:docMk/>
          <pc:sldMk cId="2870686680" sldId="387"/>
        </pc:sldMkLst>
        <pc:spChg chg="mod">
          <ac:chgData name="Matias Eusterbrock" userId="2acf7dc6-60d3-46b4-9083-a8db0d85c52f" providerId="ADAL" clId="{F6EBB18A-ED69-4CFD-8A1F-AF67BBA0C3CE}" dt="2024-05-06T22:06:41.660" v="153" actId="20577"/>
          <ac:spMkLst>
            <pc:docMk/>
            <pc:sldMk cId="2870686680" sldId="387"/>
            <ac:spMk id="3" creationId="{62EB8AE9-3C7F-654E-7F1F-06EFCE53551B}"/>
          </ac:spMkLst>
        </pc:spChg>
        <pc:spChg chg="mod">
          <ac:chgData name="Matias Eusterbrock" userId="2acf7dc6-60d3-46b4-9083-a8db0d85c52f" providerId="ADAL" clId="{F6EBB18A-ED69-4CFD-8A1F-AF67BBA0C3CE}" dt="2024-05-06T22:06:30.701" v="99" actId="20577"/>
          <ac:spMkLst>
            <pc:docMk/>
            <pc:sldMk cId="2870686680" sldId="387"/>
            <ac:spMk id="4" creationId="{FD8140C1-CA8B-0CD5-5389-E96164AE3315}"/>
          </ac:spMkLst>
        </pc:spChg>
      </pc:sldChg>
      <pc:sldChg chg="add del">
        <pc:chgData name="Matias Eusterbrock" userId="2acf7dc6-60d3-46b4-9083-a8db0d85c52f" providerId="ADAL" clId="{F6EBB18A-ED69-4CFD-8A1F-AF67BBA0C3CE}" dt="2024-05-21T20:11:29.799" v="429" actId="2890"/>
        <pc:sldMkLst>
          <pc:docMk/>
          <pc:sldMk cId="1816307426" sldId="388"/>
        </pc:sldMkLst>
      </pc:sldChg>
      <pc:sldChg chg="modSp add mod">
        <pc:chgData name="Matias Eusterbrock" userId="2acf7dc6-60d3-46b4-9083-a8db0d85c52f" providerId="ADAL" clId="{F6EBB18A-ED69-4CFD-8A1F-AF67BBA0C3CE}" dt="2024-05-21T20:12:04.942" v="530" actId="20577"/>
        <pc:sldMkLst>
          <pc:docMk/>
          <pc:sldMk cId="2047995120" sldId="388"/>
        </pc:sldMkLst>
        <pc:spChg chg="mod">
          <ac:chgData name="Matias Eusterbrock" userId="2acf7dc6-60d3-46b4-9083-a8db0d85c52f" providerId="ADAL" clId="{F6EBB18A-ED69-4CFD-8A1F-AF67BBA0C3CE}" dt="2024-05-21T20:12:04.942" v="530" actId="20577"/>
          <ac:spMkLst>
            <pc:docMk/>
            <pc:sldMk cId="2047995120" sldId="388"/>
            <ac:spMk id="2" creationId="{0B653A10-04B5-8CFA-DC96-99D573FC2481}"/>
          </ac:spMkLst>
        </pc:spChg>
        <pc:spChg chg="mod">
          <ac:chgData name="Matias Eusterbrock" userId="2acf7dc6-60d3-46b4-9083-a8db0d85c52f" providerId="ADAL" clId="{F6EBB18A-ED69-4CFD-8A1F-AF67BBA0C3CE}" dt="2024-05-21T20:11:57.995" v="501" actId="20577"/>
          <ac:spMkLst>
            <pc:docMk/>
            <pc:sldMk cId="2047995120" sldId="388"/>
            <ac:spMk id="3" creationId="{302844EA-6507-867D-36EB-FB00F8365C4F}"/>
          </ac:spMkLst>
        </pc:spChg>
      </pc:sldChg>
      <pc:sldChg chg="add del">
        <pc:chgData name="Matias Eusterbrock" userId="2acf7dc6-60d3-46b4-9083-a8db0d85c52f" providerId="ADAL" clId="{F6EBB18A-ED69-4CFD-8A1F-AF67BBA0C3CE}" dt="2024-05-21T20:11:29.375" v="428" actId="2890"/>
        <pc:sldMkLst>
          <pc:docMk/>
          <pc:sldMk cId="3306711598" sldId="389"/>
        </pc:sldMkLst>
      </pc:sldChg>
      <pc:sldChg chg="modSp add mod">
        <pc:chgData name="Matias Eusterbrock" userId="2acf7dc6-60d3-46b4-9083-a8db0d85c52f" providerId="ADAL" clId="{F6EBB18A-ED69-4CFD-8A1F-AF67BBA0C3CE}" dt="2024-05-21T20:12:30.858" v="565" actId="6549"/>
        <pc:sldMkLst>
          <pc:docMk/>
          <pc:sldMk cId="3644264490" sldId="389"/>
        </pc:sldMkLst>
        <pc:spChg chg="mod">
          <ac:chgData name="Matias Eusterbrock" userId="2acf7dc6-60d3-46b4-9083-a8db0d85c52f" providerId="ADAL" clId="{F6EBB18A-ED69-4CFD-8A1F-AF67BBA0C3CE}" dt="2024-05-21T20:12:30.858" v="565" actId="6549"/>
          <ac:spMkLst>
            <pc:docMk/>
            <pc:sldMk cId="3644264490" sldId="389"/>
            <ac:spMk id="2" creationId="{0B653A10-04B5-8CFA-DC96-99D573FC2481}"/>
          </ac:spMkLst>
        </pc:spChg>
        <pc:spChg chg="mod">
          <ac:chgData name="Matias Eusterbrock" userId="2acf7dc6-60d3-46b4-9083-a8db0d85c52f" providerId="ADAL" clId="{F6EBB18A-ED69-4CFD-8A1F-AF67BBA0C3CE}" dt="2024-05-21T20:12:18.893" v="558" actId="20577"/>
          <ac:spMkLst>
            <pc:docMk/>
            <pc:sldMk cId="3644264490" sldId="389"/>
            <ac:spMk id="3" creationId="{302844EA-6507-867D-36EB-FB00F8365C4F}"/>
          </ac:spMkLst>
        </pc:spChg>
      </pc:sldChg>
      <pc:sldChg chg="add del">
        <pc:chgData name="Matias Eusterbrock" userId="2acf7dc6-60d3-46b4-9083-a8db0d85c52f" providerId="ADAL" clId="{F6EBB18A-ED69-4CFD-8A1F-AF67BBA0C3CE}" dt="2024-05-21T20:11:28.998" v="427" actId="2890"/>
        <pc:sldMkLst>
          <pc:docMk/>
          <pc:sldMk cId="2063510571" sldId="390"/>
        </pc:sldMkLst>
      </pc:sldChg>
      <pc:sldChg chg="modSp add mod">
        <pc:chgData name="Matias Eusterbrock" userId="2acf7dc6-60d3-46b4-9083-a8db0d85c52f" providerId="ADAL" clId="{F6EBB18A-ED69-4CFD-8A1F-AF67BBA0C3CE}" dt="2024-05-21T20:12:53.525" v="609" actId="20577"/>
        <pc:sldMkLst>
          <pc:docMk/>
          <pc:sldMk cId="3227253875" sldId="390"/>
        </pc:sldMkLst>
        <pc:spChg chg="mod">
          <ac:chgData name="Matias Eusterbrock" userId="2acf7dc6-60d3-46b4-9083-a8db0d85c52f" providerId="ADAL" clId="{F6EBB18A-ED69-4CFD-8A1F-AF67BBA0C3CE}" dt="2024-05-21T20:12:53.525" v="609" actId="20577"/>
          <ac:spMkLst>
            <pc:docMk/>
            <pc:sldMk cId="3227253875" sldId="390"/>
            <ac:spMk id="2" creationId="{0B653A10-04B5-8CFA-DC96-99D573FC2481}"/>
          </ac:spMkLst>
        </pc:spChg>
        <pc:spChg chg="mod">
          <ac:chgData name="Matias Eusterbrock" userId="2acf7dc6-60d3-46b4-9083-a8db0d85c52f" providerId="ADAL" clId="{F6EBB18A-ED69-4CFD-8A1F-AF67BBA0C3CE}" dt="2024-05-21T20:12:45.313" v="605" actId="404"/>
          <ac:spMkLst>
            <pc:docMk/>
            <pc:sldMk cId="3227253875" sldId="390"/>
            <ac:spMk id="3" creationId="{302844EA-6507-867D-36EB-FB00F8365C4F}"/>
          </ac:spMkLst>
        </pc:spChg>
      </pc:sldChg>
      <pc:sldChg chg="add del">
        <pc:chgData name="Matias Eusterbrock" userId="2acf7dc6-60d3-46b4-9083-a8db0d85c52f" providerId="ADAL" clId="{F6EBB18A-ED69-4CFD-8A1F-AF67BBA0C3CE}" dt="2024-05-21T20:11:28.778" v="426" actId="2890"/>
        <pc:sldMkLst>
          <pc:docMk/>
          <pc:sldMk cId="3034269397" sldId="391"/>
        </pc:sldMkLst>
      </pc:sldChg>
      <pc:sldChg chg="addSp modSp add mod">
        <pc:chgData name="Matias Eusterbrock" userId="2acf7dc6-60d3-46b4-9083-a8db0d85c52f" providerId="ADAL" clId="{F6EBB18A-ED69-4CFD-8A1F-AF67BBA0C3CE}" dt="2024-05-29T16:07:04.990" v="686" actId="1076"/>
        <pc:sldMkLst>
          <pc:docMk/>
          <pc:sldMk cId="3038908488" sldId="391"/>
        </pc:sldMkLst>
        <pc:spChg chg="mod">
          <ac:chgData name="Matias Eusterbrock" userId="2acf7dc6-60d3-46b4-9083-a8db0d85c52f" providerId="ADAL" clId="{F6EBB18A-ED69-4CFD-8A1F-AF67BBA0C3CE}" dt="2024-05-29T16:06:33.662" v="684" actId="6549"/>
          <ac:spMkLst>
            <pc:docMk/>
            <pc:sldMk cId="3038908488" sldId="391"/>
            <ac:spMk id="2" creationId="{0B653A10-04B5-8CFA-DC96-99D573FC2481}"/>
          </ac:spMkLst>
        </pc:spChg>
        <pc:spChg chg="mod">
          <ac:chgData name="Matias Eusterbrock" userId="2acf7dc6-60d3-46b4-9083-a8db0d85c52f" providerId="ADAL" clId="{F6EBB18A-ED69-4CFD-8A1F-AF67BBA0C3CE}" dt="2024-05-28T17:45:52.775" v="683" actId="20577"/>
          <ac:spMkLst>
            <pc:docMk/>
            <pc:sldMk cId="3038908488" sldId="391"/>
            <ac:spMk id="3" creationId="{302844EA-6507-867D-36EB-FB00F8365C4F}"/>
          </ac:spMkLst>
        </pc:spChg>
        <pc:picChg chg="add mod">
          <ac:chgData name="Matias Eusterbrock" userId="2acf7dc6-60d3-46b4-9083-a8db0d85c52f" providerId="ADAL" clId="{F6EBB18A-ED69-4CFD-8A1F-AF67BBA0C3CE}" dt="2024-05-29T16:07:04.990" v="686" actId="1076"/>
          <ac:picMkLst>
            <pc:docMk/>
            <pc:sldMk cId="3038908488" sldId="391"/>
            <ac:picMk id="5" creationId="{5436687F-4737-0F30-DD1E-263F2D98BB22}"/>
          </ac:picMkLst>
        </pc:picChg>
      </pc:sldChg>
      <pc:sldChg chg="add">
        <pc:chgData name="Matias Eusterbrock" userId="2acf7dc6-60d3-46b4-9083-a8db0d85c52f" providerId="ADAL" clId="{F6EBB18A-ED69-4CFD-8A1F-AF67BBA0C3CE}" dt="2024-05-28T17:45:46.054" v="648" actId="2890"/>
        <pc:sldMkLst>
          <pc:docMk/>
          <pc:sldMk cId="3803848562" sldId="392"/>
        </pc:sldMkLst>
      </pc:sldChg>
    </pc:docChg>
  </pc:docChgLst>
  <pc:docChgLst>
    <pc:chgData name="Alice Bruno" userId="S::a.bruno_berkeley.edu#ext#@corcaus.onmicrosoft.com::9f95343b-422f-43c9-b893-898c466114c2" providerId="AD" clId="Web-{27AEE755-F9D2-1D7E-1D4D-58798C5C5ED6}"/>
    <pc:docChg chg="modSld">
      <pc:chgData name="Alice Bruno" userId="S::a.bruno_berkeley.edu#ext#@corcaus.onmicrosoft.com::9f95343b-422f-43c9-b893-898c466114c2" providerId="AD" clId="Web-{27AEE755-F9D2-1D7E-1D4D-58798C5C5ED6}" dt="2024-04-25T23:31:00.807" v="48" actId="20577"/>
      <pc:docMkLst>
        <pc:docMk/>
      </pc:docMkLst>
      <pc:sldChg chg="modSp">
        <pc:chgData name="Alice Bruno" userId="S::a.bruno_berkeley.edu#ext#@corcaus.onmicrosoft.com::9f95343b-422f-43c9-b893-898c466114c2" providerId="AD" clId="Web-{27AEE755-F9D2-1D7E-1D4D-58798C5C5ED6}" dt="2024-04-25T23:31:00.807" v="48" actId="20577"/>
        <pc:sldMkLst>
          <pc:docMk/>
          <pc:sldMk cId="499757999" sldId="371"/>
        </pc:sldMkLst>
        <pc:spChg chg="mod">
          <ac:chgData name="Alice Bruno" userId="S::a.bruno_berkeley.edu#ext#@corcaus.onmicrosoft.com::9f95343b-422f-43c9-b893-898c466114c2" providerId="AD" clId="Web-{27AEE755-F9D2-1D7E-1D4D-58798C5C5ED6}" dt="2024-04-25T23:31:00.807" v="48" actId="20577"/>
          <ac:spMkLst>
            <pc:docMk/>
            <pc:sldMk cId="499757999" sldId="371"/>
            <ac:spMk id="3" creationId="{62EB8AE9-3C7F-654E-7F1F-06EFCE53551B}"/>
          </ac:spMkLst>
        </pc:spChg>
      </pc:sldChg>
    </pc:docChg>
  </pc:docChgLst>
  <pc:docChgLst>
    <pc:chgData name="Beatriz Guerrero" userId="S::beatriz_guerrero@ci.richmond.ca.us::67aaf6ed-f979-44e0-8fb2-c4749f02abfb" providerId="AD" clId="Web-{1D07FD36-0012-18BE-35D9-A35E13780562}"/>
    <pc:docChg chg="modSld">
      <pc:chgData name="Beatriz Guerrero" userId="S::beatriz_guerrero@ci.richmond.ca.us::67aaf6ed-f979-44e0-8fb2-c4749f02abfb" providerId="AD" clId="Web-{1D07FD36-0012-18BE-35D9-A35E13780562}" dt="2024-06-03T19:20:28.371" v="53" actId="20577"/>
      <pc:docMkLst>
        <pc:docMk/>
      </pc:docMkLst>
      <pc:sldChg chg="modSp">
        <pc:chgData name="Beatriz Guerrero" userId="S::beatriz_guerrero@ci.richmond.ca.us::67aaf6ed-f979-44e0-8fb2-c4749f02abfb" providerId="AD" clId="Web-{1D07FD36-0012-18BE-35D9-A35E13780562}" dt="2024-06-03T19:17:23.320" v="43" actId="20577"/>
        <pc:sldMkLst>
          <pc:docMk/>
          <pc:sldMk cId="4105021240" sldId="357"/>
        </pc:sldMkLst>
        <pc:spChg chg="mod">
          <ac:chgData name="Beatriz Guerrero" userId="S::beatriz_guerrero@ci.richmond.ca.us::67aaf6ed-f979-44e0-8fb2-c4749f02abfb" providerId="AD" clId="Web-{1D07FD36-0012-18BE-35D9-A35E13780562}" dt="2024-06-03T19:17:23.320" v="43"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1D07FD36-0012-18BE-35D9-A35E13780562}" dt="2024-06-03T19:16:11.866" v="33" actId="20577"/>
        <pc:sldMkLst>
          <pc:docMk/>
          <pc:sldMk cId="426285808" sldId="358"/>
        </pc:sldMkLst>
        <pc:spChg chg="mod">
          <ac:chgData name="Beatriz Guerrero" userId="S::beatriz_guerrero@ci.richmond.ca.us::67aaf6ed-f979-44e0-8fb2-c4749f02abfb" providerId="AD" clId="Web-{1D07FD36-0012-18BE-35D9-A35E13780562}" dt="2024-06-03T19:16:11.866" v="33"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1D07FD36-0012-18BE-35D9-A35E13780562}" dt="2024-06-03T19:17:59.384" v="47" actId="20577"/>
        <pc:sldMkLst>
          <pc:docMk/>
          <pc:sldMk cId="1730085481" sldId="361"/>
        </pc:sldMkLst>
        <pc:spChg chg="mod">
          <ac:chgData name="Beatriz Guerrero" userId="S::beatriz_guerrero@ci.richmond.ca.us::67aaf6ed-f979-44e0-8fb2-c4749f02abfb" providerId="AD" clId="Web-{1D07FD36-0012-18BE-35D9-A35E13780562}" dt="2024-06-03T19:17:59.384" v="47"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1D07FD36-0012-18BE-35D9-A35E13780562}" dt="2024-06-03T19:20:12.465" v="50" actId="20577"/>
        <pc:sldMkLst>
          <pc:docMk/>
          <pc:sldMk cId="3536701632" sldId="364"/>
        </pc:sldMkLst>
        <pc:spChg chg="mod">
          <ac:chgData name="Beatriz Guerrero" userId="S::beatriz_guerrero@ci.richmond.ca.us::67aaf6ed-f979-44e0-8fb2-c4749f02abfb" providerId="AD" clId="Web-{1D07FD36-0012-18BE-35D9-A35E13780562}" dt="2024-06-03T19:20:12.465" v="50"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1D07FD36-0012-18BE-35D9-A35E13780562}" dt="2024-06-03T19:20:28.371" v="53" actId="20577"/>
        <pc:sldMkLst>
          <pc:docMk/>
          <pc:sldMk cId="801964473" sldId="365"/>
        </pc:sldMkLst>
        <pc:spChg chg="mod">
          <ac:chgData name="Beatriz Guerrero" userId="S::beatriz_guerrero@ci.richmond.ca.us::67aaf6ed-f979-44e0-8fb2-c4749f02abfb" providerId="AD" clId="Web-{1D07FD36-0012-18BE-35D9-A35E13780562}" dt="2024-06-03T19:20:28.371" v="53" actId="20577"/>
          <ac:spMkLst>
            <pc:docMk/>
            <pc:sldMk cId="801964473" sldId="365"/>
            <ac:spMk id="3" creationId="{62EB8AE9-3C7F-654E-7F1F-06EFCE53551B}"/>
          </ac:spMkLst>
        </pc:spChg>
      </pc:sldChg>
    </pc:docChg>
  </pc:docChgLst>
  <pc:docChgLst>
    <pc:chgData name="Guest User" userId="S::urn:spo:anon#f0b52c4e7c49979dc7d10adba8a40f6173d81948e6879919f86aa7672d542785::" providerId="AD" clId="Web-{47D3AE05-A521-415B-1702-3F07C73D1F5E}"/>
    <pc:docChg chg="modSld">
      <pc:chgData name="Guest User" userId="S::urn:spo:anon#f0b52c4e7c49979dc7d10adba8a40f6173d81948e6879919f86aa7672d542785::" providerId="AD" clId="Web-{47D3AE05-A521-415B-1702-3F07C73D1F5E}" dt="2024-04-23T18:04:15.168" v="472" actId="14100"/>
      <pc:docMkLst>
        <pc:docMk/>
      </pc:docMkLst>
      <pc:sldChg chg="modSp">
        <pc:chgData name="Guest User" userId="S::urn:spo:anon#f0b52c4e7c49979dc7d10adba8a40f6173d81948e6879919f86aa7672d542785::" providerId="AD" clId="Web-{47D3AE05-A521-415B-1702-3F07C73D1F5E}" dt="2024-04-23T18:04:15.168" v="472" actId="14100"/>
        <pc:sldMkLst>
          <pc:docMk/>
          <pc:sldMk cId="1246568473" sldId="362"/>
        </pc:sldMkLst>
        <pc:spChg chg="mod">
          <ac:chgData name="Guest User" userId="S::urn:spo:anon#f0b52c4e7c49979dc7d10adba8a40f6173d81948e6879919f86aa7672d542785::" providerId="AD" clId="Web-{47D3AE05-A521-415B-1702-3F07C73D1F5E}" dt="2024-04-23T18:04:15.168" v="472" actId="14100"/>
          <ac:spMkLst>
            <pc:docMk/>
            <pc:sldMk cId="1246568473" sldId="362"/>
            <ac:spMk id="3" creationId="{62EB8AE9-3C7F-654E-7F1F-06EFCE53551B}"/>
          </ac:spMkLst>
        </pc:spChg>
      </pc:sldChg>
    </pc:docChg>
  </pc:docChgLst>
  <pc:docChgLst>
    <pc:chgData name="Beatriz Guerrero" userId="S::beatriz_guerrero@ci.richmond.ca.us::67aaf6ed-f979-44e0-8fb2-c4749f02abfb" providerId="AD" clId="Web-{AC1B353C-B7BB-848C-3C0F-1F83E9656F5E}"/>
    <pc:docChg chg="modSld">
      <pc:chgData name="Beatriz Guerrero" userId="S::beatriz_guerrero@ci.richmond.ca.us::67aaf6ed-f979-44e0-8fb2-c4749f02abfb" providerId="AD" clId="Web-{AC1B353C-B7BB-848C-3C0F-1F83E9656F5E}" dt="2024-04-30T21:36:32.789" v="5" actId="20577"/>
      <pc:docMkLst>
        <pc:docMk/>
      </pc:docMkLst>
      <pc:sldChg chg="modSp">
        <pc:chgData name="Beatriz Guerrero" userId="S::beatriz_guerrero@ci.richmond.ca.us::67aaf6ed-f979-44e0-8fb2-c4749f02abfb" providerId="AD" clId="Web-{AC1B353C-B7BB-848C-3C0F-1F83E9656F5E}" dt="2024-04-30T21:36:11.398" v="1" actId="20577"/>
        <pc:sldMkLst>
          <pc:docMk/>
          <pc:sldMk cId="3357556756" sldId="368"/>
        </pc:sldMkLst>
        <pc:spChg chg="mod">
          <ac:chgData name="Beatriz Guerrero" userId="S::beatriz_guerrero@ci.richmond.ca.us::67aaf6ed-f979-44e0-8fb2-c4749f02abfb" providerId="AD" clId="Web-{AC1B353C-B7BB-848C-3C0F-1F83E9656F5E}" dt="2024-04-30T21:36:11.398" v="1"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AC1B353C-B7BB-848C-3C0F-1F83E9656F5E}" dt="2024-04-30T21:36:32.789" v="5" actId="20577"/>
        <pc:sldMkLst>
          <pc:docMk/>
          <pc:sldMk cId="1084912077" sldId="369"/>
        </pc:sldMkLst>
        <pc:spChg chg="mod">
          <ac:chgData name="Beatriz Guerrero" userId="S::beatriz_guerrero@ci.richmond.ca.us::67aaf6ed-f979-44e0-8fb2-c4749f02abfb" providerId="AD" clId="Web-{AC1B353C-B7BB-848C-3C0F-1F83E9656F5E}" dt="2024-04-30T21:36:32.789" v="5" actId="20577"/>
          <ac:spMkLst>
            <pc:docMk/>
            <pc:sldMk cId="1084912077" sldId="369"/>
            <ac:spMk id="3" creationId="{62EB8AE9-3C7F-654E-7F1F-06EFCE53551B}"/>
          </ac:spMkLst>
        </pc:spChg>
      </pc:sldChg>
    </pc:docChg>
  </pc:docChgLst>
  <pc:docChgLst>
    <pc:chgData name="Ambessa Cantave" userId="S::acantave_gridalternatives.org#ext#@corcaus.onmicrosoft.com::3f085331-9a2c-4a5b-9788-8ff7ded28612" providerId="AD" clId="Web-{546BE560-847C-6E5B-20BE-C6BDB9E57D39}"/>
    <pc:docChg chg="modSld">
      <pc:chgData name="Ambessa Cantave" userId="S::acantave_gridalternatives.org#ext#@corcaus.onmicrosoft.com::3f085331-9a2c-4a5b-9788-8ff7ded28612" providerId="AD" clId="Web-{546BE560-847C-6E5B-20BE-C6BDB9E57D39}" dt="2024-05-01T17:30:20.448" v="146" actId="20577"/>
      <pc:docMkLst>
        <pc:docMk/>
      </pc:docMkLst>
      <pc:sldChg chg="modSp">
        <pc:chgData name="Ambessa Cantave" userId="S::acantave_gridalternatives.org#ext#@corcaus.onmicrosoft.com::3f085331-9a2c-4a5b-9788-8ff7ded28612" providerId="AD" clId="Web-{546BE560-847C-6E5B-20BE-C6BDB9E57D39}" dt="2024-05-01T17:30:20.448" v="146" actId="20577"/>
        <pc:sldMkLst>
          <pc:docMk/>
          <pc:sldMk cId="75609733" sldId="360"/>
        </pc:sldMkLst>
        <pc:spChg chg="mod">
          <ac:chgData name="Ambessa Cantave" userId="S::acantave_gridalternatives.org#ext#@corcaus.onmicrosoft.com::3f085331-9a2c-4a5b-9788-8ff7ded28612" providerId="AD" clId="Web-{546BE560-847C-6E5B-20BE-C6BDB9E57D39}" dt="2024-05-01T17:30:20.448" v="146" actId="20577"/>
          <ac:spMkLst>
            <pc:docMk/>
            <pc:sldMk cId="75609733" sldId="360"/>
            <ac:spMk id="3" creationId="{62EB8AE9-3C7F-654E-7F1F-06EFCE53551B}"/>
          </ac:spMkLst>
        </pc:spChg>
      </pc:sldChg>
    </pc:docChg>
  </pc:docChgLst>
  <pc:docChgLst>
    <pc:chgData name="mayeli" userId="S::mayeli_richcityrides.org#ext#@corcaus.onmicrosoft.com::b235e856-4220-4312-9d32-914e02c30cf4" providerId="AD" clId="Web-{9D712184-9405-E822-D992-0E8B9B8E6C19}"/>
    <pc:docChg chg="modSld">
      <pc:chgData name="mayeli" userId="S::mayeli_richcityrides.org#ext#@corcaus.onmicrosoft.com::b235e856-4220-4312-9d32-914e02c30cf4" providerId="AD" clId="Web-{9D712184-9405-E822-D992-0E8B9B8E6C19}" dt="2024-04-26T18:52:20.210" v="389" actId="20577"/>
      <pc:docMkLst>
        <pc:docMk/>
      </pc:docMkLst>
      <pc:sldChg chg="modSp">
        <pc:chgData name="mayeli" userId="S::mayeli_richcityrides.org#ext#@corcaus.onmicrosoft.com::b235e856-4220-4312-9d32-914e02c30cf4" providerId="AD" clId="Web-{9D712184-9405-E822-D992-0E8B9B8E6C19}" dt="2024-04-26T18:52:20.210" v="389" actId="20577"/>
        <pc:sldMkLst>
          <pc:docMk/>
          <pc:sldMk cId="1730085481" sldId="361"/>
        </pc:sldMkLst>
        <pc:spChg chg="mod">
          <ac:chgData name="mayeli" userId="S::mayeli_richcityrides.org#ext#@corcaus.onmicrosoft.com::b235e856-4220-4312-9d32-914e02c30cf4" providerId="AD" clId="Web-{9D712184-9405-E822-D992-0E8B9B8E6C19}" dt="2024-04-26T18:52:20.210" v="389" actId="20577"/>
          <ac:spMkLst>
            <pc:docMk/>
            <pc:sldMk cId="1730085481" sldId="361"/>
            <ac:spMk id="3" creationId="{62EB8AE9-3C7F-654E-7F1F-06EFCE53551B}"/>
          </ac:spMkLst>
        </pc:spChg>
      </pc:sldChg>
    </pc:docChg>
  </pc:docChgLst>
  <pc:docChgLst>
    <pc:chgData name="Beatriz Guerrero" userId="S::beatriz_guerrero@ci.richmond.ca.us::67aaf6ed-f979-44e0-8fb2-c4749f02abfb" providerId="AD" clId="Web-{750729F0-B404-089E-0143-132D3BBDE5EF}"/>
    <pc:docChg chg="modSld">
      <pc:chgData name="Beatriz Guerrero" userId="S::beatriz_guerrero@ci.richmond.ca.us::67aaf6ed-f979-44e0-8fb2-c4749f02abfb" providerId="AD" clId="Web-{750729F0-B404-089E-0143-132D3BBDE5EF}" dt="2024-04-22T23:08:42.849" v="19" actId="20577"/>
      <pc:docMkLst>
        <pc:docMk/>
      </pc:docMkLst>
      <pc:sldChg chg="modSp">
        <pc:chgData name="Beatriz Guerrero" userId="S::beatriz_guerrero@ci.richmond.ca.us::67aaf6ed-f979-44e0-8fb2-c4749f02abfb" providerId="AD" clId="Web-{750729F0-B404-089E-0143-132D3BBDE5EF}" dt="2024-04-22T23:08:42.849" v="19" actId="20577"/>
        <pc:sldMkLst>
          <pc:docMk/>
          <pc:sldMk cId="3787884324" sldId="373"/>
        </pc:sldMkLst>
        <pc:spChg chg="mod">
          <ac:chgData name="Beatriz Guerrero" userId="S::beatriz_guerrero@ci.richmond.ca.us::67aaf6ed-f979-44e0-8fb2-c4749f02abfb" providerId="AD" clId="Web-{750729F0-B404-089E-0143-132D3BBDE5EF}" dt="2024-04-22T23:08:42.849" v="19" actId="20577"/>
          <ac:spMkLst>
            <pc:docMk/>
            <pc:sldMk cId="3787884324" sldId="373"/>
            <ac:spMk id="2" creationId="{0B653A10-04B5-8CFA-DC96-99D573FC2481}"/>
          </ac:spMkLst>
        </pc:spChg>
      </pc:sldChg>
    </pc:docChg>
  </pc:docChgLst>
  <pc:docChgLst>
    <pc:chgData name="Guest User" userId="S::urn:spo:anon#98cbafe9fd13de0f807c02020b58a8629fb137f7a0b6f49457d9a99c16a5fbbf::" providerId="AD" clId="Web-{77D0E5E5-C494-2DAA-8F25-575372541F98}"/>
    <pc:docChg chg="modSld">
      <pc:chgData name="Guest User" userId="S::urn:spo:anon#98cbafe9fd13de0f807c02020b58a8629fb137f7a0b6f49457d9a99c16a5fbbf::" providerId="AD" clId="Web-{77D0E5E5-C494-2DAA-8F25-575372541F98}" dt="2024-04-23T16:21:11.168" v="184" actId="20577"/>
      <pc:docMkLst>
        <pc:docMk/>
      </pc:docMkLst>
      <pc:sldChg chg="modSp">
        <pc:chgData name="Guest User" userId="S::urn:spo:anon#98cbafe9fd13de0f807c02020b58a8629fb137f7a0b6f49457d9a99c16a5fbbf::" providerId="AD" clId="Web-{77D0E5E5-C494-2DAA-8F25-575372541F98}" dt="2024-04-23T16:21:11.168" v="184" actId="20577"/>
        <pc:sldMkLst>
          <pc:docMk/>
          <pc:sldMk cId="2459958468" sldId="359"/>
        </pc:sldMkLst>
        <pc:spChg chg="mod">
          <ac:chgData name="Guest User" userId="S::urn:spo:anon#98cbafe9fd13de0f807c02020b58a8629fb137f7a0b6f49457d9a99c16a5fbbf::" providerId="AD" clId="Web-{77D0E5E5-C494-2DAA-8F25-575372541F98}" dt="2024-04-23T16:21:11.168" v="184" actId="20577"/>
          <ac:spMkLst>
            <pc:docMk/>
            <pc:sldMk cId="2459958468" sldId="359"/>
            <ac:spMk id="3" creationId="{62EB8AE9-3C7F-654E-7F1F-06EFCE53551B}"/>
          </ac:spMkLst>
        </pc:spChg>
      </pc:sldChg>
    </pc:docChg>
  </pc:docChgLst>
  <pc:docChgLst>
    <pc:chgData name="Guest User" userId="S::urn:spo:anon#e408f8a5414733bb8ddc938564f7f4fe7fffa3d76447aa70776c5204a2808718::" providerId="AD" clId="Web-{EAF0EEB1-707C-79D5-8280-CA229E07A2A1}"/>
    <pc:docChg chg="modSld">
      <pc:chgData name="Guest User" userId="S::urn:spo:anon#e408f8a5414733bb8ddc938564f7f4fe7fffa3d76447aa70776c5204a2808718::" providerId="AD" clId="Web-{EAF0EEB1-707C-79D5-8280-CA229E07A2A1}" dt="2024-05-25T00:22:44.186" v="112" actId="20577"/>
      <pc:docMkLst>
        <pc:docMk/>
      </pc:docMkLst>
      <pc:sldChg chg="modSp">
        <pc:chgData name="Guest User" userId="S::urn:spo:anon#e408f8a5414733bb8ddc938564f7f4fe7fffa3d76447aa70776c5204a2808718::" providerId="AD" clId="Web-{EAF0EEB1-707C-79D5-8280-CA229E07A2A1}" dt="2024-05-25T00:22:44.186" v="112" actId="20577"/>
        <pc:sldMkLst>
          <pc:docMk/>
          <pc:sldMk cId="2250815403" sldId="366"/>
        </pc:sldMkLst>
        <pc:spChg chg="mod">
          <ac:chgData name="Guest User" userId="S::urn:spo:anon#e408f8a5414733bb8ddc938564f7f4fe7fffa3d76447aa70776c5204a2808718::" providerId="AD" clId="Web-{EAF0EEB1-707C-79D5-8280-CA229E07A2A1}" dt="2024-05-25T00:22:44.186" v="112" actId="20577"/>
          <ac:spMkLst>
            <pc:docMk/>
            <pc:sldMk cId="2250815403" sldId="366"/>
            <ac:spMk id="3" creationId="{62EB8AE9-3C7F-654E-7F1F-06EFCE53551B}"/>
          </ac:spMkLst>
        </pc:spChg>
      </pc:sldChg>
    </pc:docChg>
  </pc:docChgLst>
  <pc:docChgLst>
    <pc:chgData name="Guest User" userId="S::urn:spo:anon#f0b52c4e7c49979dc7d10adba8a40f6173d81948e6879919f86aa7672d542785::" providerId="AD" clId="Web-{64028EAA-A75E-C834-3998-C2421BE2C3BC}"/>
    <pc:docChg chg="sldOrd">
      <pc:chgData name="Guest User" userId="S::urn:spo:anon#f0b52c4e7c49979dc7d10adba8a40f6173d81948e6879919f86aa7672d542785::" providerId="AD" clId="Web-{64028EAA-A75E-C834-3998-C2421BE2C3BC}" dt="2024-04-25T22:42:17.531" v="0"/>
      <pc:docMkLst>
        <pc:docMk/>
      </pc:docMkLst>
      <pc:sldChg chg="ord">
        <pc:chgData name="Guest User" userId="S::urn:spo:anon#f0b52c4e7c49979dc7d10adba8a40f6173d81948e6879919f86aa7672d542785::" providerId="AD" clId="Web-{64028EAA-A75E-C834-3998-C2421BE2C3BC}" dt="2024-04-25T22:42:17.531" v="0"/>
        <pc:sldMkLst>
          <pc:docMk/>
          <pc:sldMk cId="3757050840" sldId="350"/>
        </pc:sldMkLst>
      </pc:sldChg>
    </pc:docChg>
  </pc:docChgLst>
  <pc:docChgLst>
    <pc:chgData name="Guest User" userId="S::urn:spo:anon#f0b52c4e7c49979dc7d10adba8a40f6173d81948e6879919f86aa7672d542785::" providerId="AD" clId="Web-{ED9F6ECD-4EAC-847C-6CA9-79AB5BB19ABB}"/>
    <pc:docChg chg="modSld">
      <pc:chgData name="Guest User" userId="S::urn:spo:anon#f0b52c4e7c49979dc7d10adba8a40f6173d81948e6879919f86aa7672d542785::" providerId="AD" clId="Web-{ED9F6ECD-4EAC-847C-6CA9-79AB5BB19ABB}" dt="2024-04-26T18:54:45.161" v="136" actId="20577"/>
      <pc:docMkLst>
        <pc:docMk/>
      </pc:docMkLst>
      <pc:sldChg chg="modSp">
        <pc:chgData name="Guest User" userId="S::urn:spo:anon#f0b52c4e7c49979dc7d10adba8a40f6173d81948e6879919f86aa7672d542785::" providerId="AD" clId="Web-{ED9F6ECD-4EAC-847C-6CA9-79AB5BB19ABB}" dt="2024-04-26T18:54:45.161" v="136" actId="20577"/>
        <pc:sldMkLst>
          <pc:docMk/>
          <pc:sldMk cId="159060872" sldId="370"/>
        </pc:sldMkLst>
        <pc:spChg chg="mod">
          <ac:chgData name="Guest User" userId="S::urn:spo:anon#f0b52c4e7c49979dc7d10adba8a40f6173d81948e6879919f86aa7672d542785::" providerId="AD" clId="Web-{ED9F6ECD-4EAC-847C-6CA9-79AB5BB19ABB}" dt="2024-04-26T18:54:45.161" v="136" actId="20577"/>
          <ac:spMkLst>
            <pc:docMk/>
            <pc:sldMk cId="159060872" sldId="370"/>
            <ac:spMk id="3" creationId="{62EB8AE9-3C7F-654E-7F1F-06EFCE53551B}"/>
          </ac:spMkLst>
        </pc:spChg>
      </pc:sldChg>
    </pc:docChg>
  </pc:docChgLst>
  <pc:docChgLst>
    <pc:chgData name="Alice Bruno" userId="S::a.bruno_berkeley.edu#ext#@corcaus.onmicrosoft.com::9f95343b-422f-43c9-b893-898c466114c2" providerId="AD" clId="Web-{CE02C0C5-93E7-736B-A43C-1B186B33D937}"/>
    <pc:docChg chg="modSld">
      <pc:chgData name="Alice Bruno" userId="S::a.bruno_berkeley.edu#ext#@corcaus.onmicrosoft.com::9f95343b-422f-43c9-b893-898c466114c2" providerId="AD" clId="Web-{CE02C0C5-93E7-736B-A43C-1B186B33D937}" dt="2024-04-25T23:00:10.764" v="255" actId="20577"/>
      <pc:docMkLst>
        <pc:docMk/>
      </pc:docMkLst>
      <pc:sldChg chg="modSp">
        <pc:chgData name="Alice Bruno" userId="S::a.bruno_berkeley.edu#ext#@corcaus.onmicrosoft.com::9f95343b-422f-43c9-b893-898c466114c2" providerId="AD" clId="Web-{CE02C0C5-93E7-736B-A43C-1B186B33D937}" dt="2024-04-25T23:00:10.764" v="255" actId="20577"/>
        <pc:sldMkLst>
          <pc:docMk/>
          <pc:sldMk cId="499757999" sldId="371"/>
        </pc:sldMkLst>
        <pc:spChg chg="mod">
          <ac:chgData name="Alice Bruno" userId="S::a.bruno_berkeley.edu#ext#@corcaus.onmicrosoft.com::9f95343b-422f-43c9-b893-898c466114c2" providerId="AD" clId="Web-{CE02C0C5-93E7-736B-A43C-1B186B33D937}" dt="2024-04-25T23:00:10.764" v="255" actId="20577"/>
          <ac:spMkLst>
            <pc:docMk/>
            <pc:sldMk cId="499757999" sldId="371"/>
            <ac:spMk id="3" creationId="{62EB8AE9-3C7F-654E-7F1F-06EFCE53551B}"/>
          </ac:spMkLst>
        </pc:spChg>
      </pc:sldChg>
    </pc:docChg>
  </pc:docChgLst>
  <pc:docChgLst>
    <pc:chgData name="Guest User" userId="S::urn:spo:anon#e408f8a5414733bb8ddc938564f7f4fe7fffa3d76447aa70776c5204a2808718::" providerId="AD" clId="Web-{617E9948-D4B2-D32C-973E-887872AC0560}"/>
    <pc:docChg chg="modSld">
      <pc:chgData name="Guest User" userId="S::urn:spo:anon#e408f8a5414733bb8ddc938564f7f4fe7fffa3d76447aa70776c5204a2808718::" providerId="AD" clId="Web-{617E9948-D4B2-D32C-973E-887872AC0560}" dt="2024-06-03T18:20:37.005" v="427" actId="20577"/>
      <pc:docMkLst>
        <pc:docMk/>
      </pc:docMkLst>
      <pc:sldChg chg="modSp">
        <pc:chgData name="Guest User" userId="S::urn:spo:anon#e408f8a5414733bb8ddc938564f7f4fe7fffa3d76447aa70776c5204a2808718::" providerId="AD" clId="Web-{617E9948-D4B2-D32C-973E-887872AC0560}" dt="2024-06-03T18:20:37.005" v="427" actId="20577"/>
        <pc:sldMkLst>
          <pc:docMk/>
          <pc:sldMk cId="19214237" sldId="363"/>
        </pc:sldMkLst>
        <pc:spChg chg="mod">
          <ac:chgData name="Guest User" userId="S::urn:spo:anon#e408f8a5414733bb8ddc938564f7f4fe7fffa3d76447aa70776c5204a2808718::" providerId="AD" clId="Web-{617E9948-D4B2-D32C-973E-887872AC0560}" dt="2024-06-03T18:20:37.005" v="427" actId="20577"/>
          <ac:spMkLst>
            <pc:docMk/>
            <pc:sldMk cId="19214237" sldId="363"/>
            <ac:spMk id="3" creationId="{62EB8AE9-3C7F-654E-7F1F-06EFCE53551B}"/>
          </ac:spMkLst>
        </pc:spChg>
      </pc:sldChg>
    </pc:docChg>
  </pc:docChgLst>
  <pc:docChgLst>
    <pc:chgData name="Guest User" userId="S::urn:spo:anon#e408f8a5414733bb8ddc938564f7f4fe7fffa3d76447aa70776c5204a2808718::" providerId="AD" clId="Web-{31EA782F-8CE3-488E-7EED-6DBAE5087594}"/>
    <pc:docChg chg="modSld">
      <pc:chgData name="Guest User" userId="S::urn:spo:anon#e408f8a5414733bb8ddc938564f7f4fe7fffa3d76447aa70776c5204a2808718::" providerId="AD" clId="Web-{31EA782F-8CE3-488E-7EED-6DBAE5087594}" dt="2024-06-03T22:21:16.080" v="247" actId="20577"/>
      <pc:docMkLst>
        <pc:docMk/>
      </pc:docMkLst>
      <pc:sldChg chg="addSp delSp modSp">
        <pc:chgData name="Guest User" userId="S::urn:spo:anon#e408f8a5414733bb8ddc938564f7f4fe7fffa3d76447aa70776c5204a2808718::" providerId="AD" clId="Web-{31EA782F-8CE3-488E-7EED-6DBAE5087594}" dt="2024-06-03T22:21:16.080" v="247" actId="20577"/>
        <pc:sldMkLst>
          <pc:docMk/>
          <pc:sldMk cId="2459958468" sldId="359"/>
        </pc:sldMkLst>
        <pc:spChg chg="mod">
          <ac:chgData name="Guest User" userId="S::urn:spo:anon#e408f8a5414733bb8ddc938564f7f4fe7fffa3d76447aa70776c5204a2808718::" providerId="AD" clId="Web-{31EA782F-8CE3-488E-7EED-6DBAE5087594}" dt="2024-06-03T22:21:16.080" v="247" actId="20577"/>
          <ac:spMkLst>
            <pc:docMk/>
            <pc:sldMk cId="2459958468" sldId="359"/>
            <ac:spMk id="3" creationId="{62EB8AE9-3C7F-654E-7F1F-06EFCE53551B}"/>
          </ac:spMkLst>
        </pc:spChg>
        <pc:picChg chg="add del mod">
          <ac:chgData name="Guest User" userId="S::urn:spo:anon#e408f8a5414733bb8ddc938564f7f4fe7fffa3d76447aa70776c5204a2808718::" providerId="AD" clId="Web-{31EA782F-8CE3-488E-7EED-6DBAE5087594}" dt="2024-06-03T20:37:16.499" v="6"/>
          <ac:picMkLst>
            <pc:docMk/>
            <pc:sldMk cId="2459958468" sldId="359"/>
            <ac:picMk id="2" creationId="{110FF490-93FF-5169-0628-A95E126142F2}"/>
          </ac:picMkLst>
        </pc:picChg>
        <pc:picChg chg="add mod">
          <ac:chgData name="Guest User" userId="S::urn:spo:anon#e408f8a5414733bb8ddc938564f7f4fe7fffa3d76447aa70776c5204a2808718::" providerId="AD" clId="Web-{31EA782F-8CE3-488E-7EED-6DBAE5087594}" dt="2024-06-03T20:37:29.264" v="9" actId="1076"/>
          <ac:picMkLst>
            <pc:docMk/>
            <pc:sldMk cId="2459958468" sldId="359"/>
            <ac:picMk id="5" creationId="{C0AA1333-5CFE-4966-2C9F-6A6227606819}"/>
          </ac:picMkLst>
        </pc:picChg>
        <pc:picChg chg="del">
          <ac:chgData name="Guest User" userId="S::urn:spo:anon#e408f8a5414733bb8ddc938564f7f4fe7fffa3d76447aa70776c5204a2808718::" providerId="AD" clId="Web-{31EA782F-8CE3-488E-7EED-6DBAE5087594}" dt="2024-06-03T20:37:02.170" v="0"/>
          <ac:picMkLst>
            <pc:docMk/>
            <pc:sldMk cId="2459958468" sldId="359"/>
            <ac:picMk id="1032" creationId="{5BFDBBB6-1726-DD28-A8D5-76842C04FBD3}"/>
          </ac:picMkLst>
        </pc:picChg>
      </pc:sldChg>
    </pc:docChg>
  </pc:docChgLst>
  <pc:docChgLst>
    <pc:chgData name="Beatriz Guerrero" userId="S::beatriz_guerrero@ci.richmond.ca.us::67aaf6ed-f979-44e0-8fb2-c4749f02abfb" providerId="AD" clId="Web-{007F02F8-F782-058B-D0B7-3DEE33E7DE66}"/>
    <pc:docChg chg="modSld">
      <pc:chgData name="Beatriz Guerrero" userId="S::beatriz_guerrero@ci.richmond.ca.us::67aaf6ed-f979-44e0-8fb2-c4749f02abfb" providerId="AD" clId="Web-{007F02F8-F782-058B-D0B7-3DEE33E7DE66}" dt="2024-04-25T15:56:15.431" v="139" actId="20577"/>
      <pc:docMkLst>
        <pc:docMk/>
      </pc:docMkLst>
      <pc:sldChg chg="modSp">
        <pc:chgData name="Beatriz Guerrero" userId="S::beatriz_guerrero@ci.richmond.ca.us::67aaf6ed-f979-44e0-8fb2-c4749f02abfb" providerId="AD" clId="Web-{007F02F8-F782-058B-D0B7-3DEE33E7DE66}" dt="2024-04-25T15:42:16.585" v="2" actId="20577"/>
        <pc:sldMkLst>
          <pc:docMk/>
          <pc:sldMk cId="2459958468" sldId="359"/>
        </pc:sldMkLst>
        <pc:spChg chg="mod">
          <ac:chgData name="Beatriz Guerrero" userId="S::beatriz_guerrero@ci.richmond.ca.us::67aaf6ed-f979-44e0-8fb2-c4749f02abfb" providerId="AD" clId="Web-{007F02F8-F782-058B-D0B7-3DEE33E7DE66}" dt="2024-04-25T15:42:16.585" v="2"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007F02F8-F782-058B-D0B7-3DEE33E7DE66}" dt="2024-04-25T15:42:30.773" v="5" actId="20577"/>
        <pc:sldMkLst>
          <pc:docMk/>
          <pc:sldMk cId="75609733" sldId="360"/>
        </pc:sldMkLst>
        <pc:spChg chg="mod">
          <ac:chgData name="Beatriz Guerrero" userId="S::beatriz_guerrero@ci.richmond.ca.us::67aaf6ed-f979-44e0-8fb2-c4749f02abfb" providerId="AD" clId="Web-{007F02F8-F782-058B-D0B7-3DEE33E7DE66}" dt="2024-04-25T15:42:30.773" v="5" actId="20577"/>
          <ac:spMkLst>
            <pc:docMk/>
            <pc:sldMk cId="75609733" sldId="360"/>
            <ac:spMk id="3" creationId="{62EB8AE9-3C7F-654E-7F1F-06EFCE53551B}"/>
          </ac:spMkLst>
        </pc:spChg>
      </pc:sldChg>
      <pc:sldChg chg="modSp">
        <pc:chgData name="Beatriz Guerrero" userId="S::beatriz_guerrero@ci.richmond.ca.us::67aaf6ed-f979-44e0-8fb2-c4749f02abfb" providerId="AD" clId="Web-{007F02F8-F782-058B-D0B7-3DEE33E7DE66}" dt="2024-04-25T15:44:19.432" v="21" actId="20577"/>
        <pc:sldMkLst>
          <pc:docMk/>
          <pc:sldMk cId="1730085481" sldId="361"/>
        </pc:sldMkLst>
        <pc:spChg chg="mod">
          <ac:chgData name="Beatriz Guerrero" userId="S::beatriz_guerrero@ci.richmond.ca.us::67aaf6ed-f979-44e0-8fb2-c4749f02abfb" providerId="AD" clId="Web-{007F02F8-F782-058B-D0B7-3DEE33E7DE66}" dt="2024-04-25T15:44:19.432" v="21"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007F02F8-F782-058B-D0B7-3DEE33E7DE66}" dt="2024-04-25T15:46:51.622" v="39" actId="20577"/>
        <pc:sldMkLst>
          <pc:docMk/>
          <pc:sldMk cId="19214237" sldId="363"/>
        </pc:sldMkLst>
        <pc:spChg chg="mod">
          <ac:chgData name="Beatriz Guerrero" userId="S::beatriz_guerrero@ci.richmond.ca.us::67aaf6ed-f979-44e0-8fb2-c4749f02abfb" providerId="AD" clId="Web-{007F02F8-F782-058B-D0B7-3DEE33E7DE66}" dt="2024-04-25T15:46:51.622" v="39" actId="20577"/>
          <ac:spMkLst>
            <pc:docMk/>
            <pc:sldMk cId="19214237" sldId="363"/>
            <ac:spMk id="3" creationId="{62EB8AE9-3C7F-654E-7F1F-06EFCE53551B}"/>
          </ac:spMkLst>
        </pc:spChg>
      </pc:sldChg>
      <pc:sldChg chg="modSp">
        <pc:chgData name="Beatriz Guerrero" userId="S::beatriz_guerrero@ci.richmond.ca.us::67aaf6ed-f979-44e0-8fb2-c4749f02abfb" providerId="AD" clId="Web-{007F02F8-F782-058B-D0B7-3DEE33E7DE66}" dt="2024-04-25T15:48:00.874" v="56" actId="20577"/>
        <pc:sldMkLst>
          <pc:docMk/>
          <pc:sldMk cId="3536701632" sldId="364"/>
        </pc:sldMkLst>
        <pc:spChg chg="mod">
          <ac:chgData name="Beatriz Guerrero" userId="S::beatriz_guerrero@ci.richmond.ca.us::67aaf6ed-f979-44e0-8fb2-c4749f02abfb" providerId="AD" clId="Web-{007F02F8-F782-058B-D0B7-3DEE33E7DE66}" dt="2024-04-25T15:48:00.874" v="56"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007F02F8-F782-058B-D0B7-3DEE33E7DE66}" dt="2024-04-25T15:48:37.875" v="62" actId="20577"/>
        <pc:sldMkLst>
          <pc:docMk/>
          <pc:sldMk cId="801964473" sldId="365"/>
        </pc:sldMkLst>
        <pc:spChg chg="mod">
          <ac:chgData name="Beatriz Guerrero" userId="S::beatriz_guerrero@ci.richmond.ca.us::67aaf6ed-f979-44e0-8fb2-c4749f02abfb" providerId="AD" clId="Web-{007F02F8-F782-058B-D0B7-3DEE33E7DE66}" dt="2024-04-25T15:48:37.875" v="62"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007F02F8-F782-058B-D0B7-3DEE33E7DE66}" dt="2024-04-25T15:49:59.267" v="74" actId="20577"/>
        <pc:sldMkLst>
          <pc:docMk/>
          <pc:sldMk cId="2403369630" sldId="367"/>
        </pc:sldMkLst>
        <pc:spChg chg="mod">
          <ac:chgData name="Beatriz Guerrero" userId="S::beatriz_guerrero@ci.richmond.ca.us::67aaf6ed-f979-44e0-8fb2-c4749f02abfb" providerId="AD" clId="Web-{007F02F8-F782-058B-D0B7-3DEE33E7DE66}" dt="2024-04-25T15:49:59.267" v="74"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007F02F8-F782-058B-D0B7-3DEE33E7DE66}" dt="2024-04-25T15:54:58.070" v="130" actId="20577"/>
        <pc:sldMkLst>
          <pc:docMk/>
          <pc:sldMk cId="3357556756" sldId="368"/>
        </pc:sldMkLst>
        <pc:spChg chg="mod">
          <ac:chgData name="Beatriz Guerrero" userId="S::beatriz_guerrero@ci.richmond.ca.us::67aaf6ed-f979-44e0-8fb2-c4749f02abfb" providerId="AD" clId="Web-{007F02F8-F782-058B-D0B7-3DEE33E7DE66}" dt="2024-04-25T15:54:58.070" v="130"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007F02F8-F782-058B-D0B7-3DEE33E7DE66}" dt="2024-04-25T15:56:15.431" v="139" actId="20577"/>
        <pc:sldMkLst>
          <pc:docMk/>
          <pc:sldMk cId="1084912077" sldId="369"/>
        </pc:sldMkLst>
        <pc:spChg chg="mod">
          <ac:chgData name="Beatriz Guerrero" userId="S::beatriz_guerrero@ci.richmond.ca.us::67aaf6ed-f979-44e0-8fb2-c4749f02abfb" providerId="AD" clId="Web-{007F02F8-F782-058B-D0B7-3DEE33E7DE66}" dt="2024-04-25T15:56:15.431" v="139" actId="20577"/>
          <ac:spMkLst>
            <pc:docMk/>
            <pc:sldMk cId="1084912077" sldId="369"/>
            <ac:spMk id="3" creationId="{62EB8AE9-3C7F-654E-7F1F-06EFCE53551B}"/>
          </ac:spMkLst>
        </pc:spChg>
      </pc:sldChg>
    </pc:docChg>
  </pc:docChgLst>
  <pc:docChgLst>
    <pc:chgData name="Guest User" userId="S::urn:spo:anon#e408f8a5414733bb8ddc938564f7f4fe7fffa3d76447aa70776c5204a2808718::" providerId="AD" clId="Web-{EA5E17EE-71DD-88DC-D72C-5B2F4A691DA8}"/>
    <pc:docChg chg="modSld">
      <pc:chgData name="Guest User" userId="S::urn:spo:anon#e408f8a5414733bb8ddc938564f7f4fe7fffa3d76447aa70776c5204a2808718::" providerId="AD" clId="Web-{EA5E17EE-71DD-88DC-D72C-5B2F4A691DA8}" dt="2024-05-29T20:37:29.158" v="287" actId="20577"/>
      <pc:docMkLst>
        <pc:docMk/>
      </pc:docMkLst>
      <pc:sldChg chg="modSp">
        <pc:chgData name="Guest User" userId="S::urn:spo:anon#e408f8a5414733bb8ddc938564f7f4fe7fffa3d76447aa70776c5204a2808718::" providerId="AD" clId="Web-{EA5E17EE-71DD-88DC-D72C-5B2F4A691DA8}" dt="2024-05-29T20:37:29.158" v="287" actId="20577"/>
        <pc:sldMkLst>
          <pc:docMk/>
          <pc:sldMk cId="1730085481" sldId="361"/>
        </pc:sldMkLst>
        <pc:spChg chg="mod">
          <ac:chgData name="Guest User" userId="S::urn:spo:anon#e408f8a5414733bb8ddc938564f7f4fe7fffa3d76447aa70776c5204a2808718::" providerId="AD" clId="Web-{EA5E17EE-71DD-88DC-D72C-5B2F4A691DA8}" dt="2024-05-29T20:37:29.158" v="287" actId="20577"/>
          <ac:spMkLst>
            <pc:docMk/>
            <pc:sldMk cId="1730085481" sldId="361"/>
            <ac:spMk id="3" creationId="{62EB8AE9-3C7F-654E-7F1F-06EFCE53551B}"/>
          </ac:spMkLst>
        </pc:spChg>
      </pc:sldChg>
    </pc:docChg>
  </pc:docChgLst>
  <pc:docChgLst>
    <pc:chgData name="Beatriz Guerrero" userId="S::beatriz_guerrero@ci.richmond.ca.us::67aaf6ed-f979-44e0-8fb2-c4749f02abfb" providerId="AD" clId="Web-{C5C64AA2-BBB2-0C0C-AE7A-DBEE5FDC0CA0}"/>
    <pc:docChg chg="modSld">
      <pc:chgData name="Beatriz Guerrero" userId="S::beatriz_guerrero@ci.richmond.ca.us::67aaf6ed-f979-44e0-8fb2-c4749f02abfb" providerId="AD" clId="Web-{C5C64AA2-BBB2-0C0C-AE7A-DBEE5FDC0CA0}" dt="2024-04-24T18:21:40.900" v="314" actId="20577"/>
      <pc:docMkLst>
        <pc:docMk/>
      </pc:docMkLst>
      <pc:sldChg chg="modSp">
        <pc:chgData name="Beatriz Guerrero" userId="S::beatriz_guerrero@ci.richmond.ca.us::67aaf6ed-f979-44e0-8fb2-c4749f02abfb" providerId="AD" clId="Web-{C5C64AA2-BBB2-0C0C-AE7A-DBEE5FDC0CA0}" dt="2024-04-24T18:19:59.900" v="309" actId="20577"/>
        <pc:sldMkLst>
          <pc:docMk/>
          <pc:sldMk cId="4105021240" sldId="357"/>
        </pc:sldMkLst>
        <pc:spChg chg="mod">
          <ac:chgData name="Beatriz Guerrero" userId="S::beatriz_guerrero@ci.richmond.ca.us::67aaf6ed-f979-44e0-8fb2-c4749f02abfb" providerId="AD" clId="Web-{C5C64AA2-BBB2-0C0C-AE7A-DBEE5FDC0CA0}" dt="2024-04-24T18:19:59.900" v="309"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C5C64AA2-BBB2-0C0C-AE7A-DBEE5FDC0CA0}" dt="2024-04-24T18:08:48.346" v="135" actId="20577"/>
        <pc:sldMkLst>
          <pc:docMk/>
          <pc:sldMk cId="426285808" sldId="358"/>
        </pc:sldMkLst>
        <pc:spChg chg="mod">
          <ac:chgData name="Beatriz Guerrero" userId="S::beatriz_guerrero@ci.richmond.ca.us::67aaf6ed-f979-44e0-8fb2-c4749f02abfb" providerId="AD" clId="Web-{C5C64AA2-BBB2-0C0C-AE7A-DBEE5FDC0CA0}" dt="2024-04-24T18:08:48.346" v="135" actId="20577"/>
          <ac:spMkLst>
            <pc:docMk/>
            <pc:sldMk cId="426285808" sldId="358"/>
            <ac:spMk id="3" creationId="{62EB8AE9-3C7F-654E-7F1F-06EFCE53551B}"/>
          </ac:spMkLst>
        </pc:spChg>
        <pc:picChg chg="mod">
          <ac:chgData name="Beatriz Guerrero" userId="S::beatriz_guerrero@ci.richmond.ca.us::67aaf6ed-f979-44e0-8fb2-c4749f02abfb" providerId="AD" clId="Web-{C5C64AA2-BBB2-0C0C-AE7A-DBEE5FDC0CA0}" dt="2024-04-24T18:03:50.796" v="76" actId="1076"/>
          <ac:picMkLst>
            <pc:docMk/>
            <pc:sldMk cId="426285808" sldId="358"/>
            <ac:picMk id="2" creationId="{4A2996F7-7C90-6B9A-C83A-37ED60370ADF}"/>
          </ac:picMkLst>
        </pc:picChg>
      </pc:sldChg>
      <pc:sldChg chg="modSp">
        <pc:chgData name="Beatriz Guerrero" userId="S::beatriz_guerrero@ci.richmond.ca.us::67aaf6ed-f979-44e0-8fb2-c4749f02abfb" providerId="AD" clId="Web-{C5C64AA2-BBB2-0C0C-AE7A-DBEE5FDC0CA0}" dt="2024-04-24T18:16:18.413" v="296" actId="20577"/>
        <pc:sldMkLst>
          <pc:docMk/>
          <pc:sldMk cId="2459958468" sldId="359"/>
        </pc:sldMkLst>
        <pc:spChg chg="mod">
          <ac:chgData name="Beatriz Guerrero" userId="S::beatriz_guerrero@ci.richmond.ca.us::67aaf6ed-f979-44e0-8fb2-c4749f02abfb" providerId="AD" clId="Web-{C5C64AA2-BBB2-0C0C-AE7A-DBEE5FDC0CA0}" dt="2024-04-24T18:16:18.413" v="296"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C5C64AA2-BBB2-0C0C-AE7A-DBEE5FDC0CA0}" dt="2024-04-24T18:21:40.900" v="314" actId="20577"/>
        <pc:sldMkLst>
          <pc:docMk/>
          <pc:sldMk cId="75609733" sldId="360"/>
        </pc:sldMkLst>
        <pc:spChg chg="mod">
          <ac:chgData name="Beatriz Guerrero" userId="S::beatriz_guerrero@ci.richmond.ca.us::67aaf6ed-f979-44e0-8fb2-c4749f02abfb" providerId="AD" clId="Web-{C5C64AA2-BBB2-0C0C-AE7A-DBEE5FDC0CA0}" dt="2024-04-24T18:21:40.900" v="314" actId="20577"/>
          <ac:spMkLst>
            <pc:docMk/>
            <pc:sldMk cId="75609733" sldId="360"/>
            <ac:spMk id="3" creationId="{62EB8AE9-3C7F-654E-7F1F-06EFCE53551B}"/>
          </ac:spMkLst>
        </pc:spChg>
      </pc:sldChg>
      <pc:sldChg chg="modSp">
        <pc:chgData name="Beatriz Guerrero" userId="S::beatriz_guerrero@ci.richmond.ca.us::67aaf6ed-f979-44e0-8fb2-c4749f02abfb" providerId="AD" clId="Web-{C5C64AA2-BBB2-0C0C-AE7A-DBEE5FDC0CA0}" dt="2024-04-24T18:16:51.507" v="298" actId="20577"/>
        <pc:sldMkLst>
          <pc:docMk/>
          <pc:sldMk cId="1246568473" sldId="362"/>
        </pc:sldMkLst>
        <pc:spChg chg="mod">
          <ac:chgData name="Beatriz Guerrero" userId="S::beatriz_guerrero@ci.richmond.ca.us::67aaf6ed-f979-44e0-8fb2-c4749f02abfb" providerId="AD" clId="Web-{C5C64AA2-BBB2-0C0C-AE7A-DBEE5FDC0CA0}" dt="2024-04-24T18:16:51.507" v="298" actId="20577"/>
          <ac:spMkLst>
            <pc:docMk/>
            <pc:sldMk cId="1246568473" sldId="362"/>
            <ac:spMk id="3" creationId="{62EB8AE9-3C7F-654E-7F1F-06EFCE53551B}"/>
          </ac:spMkLst>
        </pc:spChg>
      </pc:sldChg>
    </pc:docChg>
  </pc:docChgLst>
  <pc:docChgLst>
    <pc:chgData name="Guest User" userId="S::urn:spo:anon#f0b52c4e7c49979dc7d10adba8a40f6173d81948e6879919f86aa7672d542785::" providerId="AD" clId="Web-{B80442AA-99C3-7676-27A5-FF9E4B4AD080}"/>
    <pc:docChg chg="modSld">
      <pc:chgData name="Guest User" userId="S::urn:spo:anon#f0b52c4e7c49979dc7d10adba8a40f6173d81948e6879919f86aa7672d542785::" providerId="AD" clId="Web-{B80442AA-99C3-7676-27A5-FF9E4B4AD080}" dt="2024-04-23T21:23:03.088" v="306" actId="20577"/>
      <pc:docMkLst>
        <pc:docMk/>
      </pc:docMkLst>
      <pc:sldChg chg="modSp">
        <pc:chgData name="Guest User" userId="S::urn:spo:anon#f0b52c4e7c49979dc7d10adba8a40f6173d81948e6879919f86aa7672d542785::" providerId="AD" clId="Web-{B80442AA-99C3-7676-27A5-FF9E4B4AD080}" dt="2024-04-23T21:23:03.088" v="306" actId="20577"/>
        <pc:sldMkLst>
          <pc:docMk/>
          <pc:sldMk cId="2250815403" sldId="366"/>
        </pc:sldMkLst>
        <pc:spChg chg="mod">
          <ac:chgData name="Guest User" userId="S::urn:spo:anon#f0b52c4e7c49979dc7d10adba8a40f6173d81948e6879919f86aa7672d542785::" providerId="AD" clId="Web-{B80442AA-99C3-7676-27A5-FF9E4B4AD080}" dt="2024-04-23T21:23:03.088" v="306" actId="20577"/>
          <ac:spMkLst>
            <pc:docMk/>
            <pc:sldMk cId="2250815403" sldId="366"/>
            <ac:spMk id="3" creationId="{62EB8AE9-3C7F-654E-7F1F-06EFCE53551B}"/>
          </ac:spMkLst>
        </pc:spChg>
      </pc:sldChg>
    </pc:docChg>
  </pc:docChgLst>
  <pc:docChgLst>
    <pc:chgData name="Guest User" userId="S::urn:spo:anon#e408f8a5414733bb8ddc938564f7f4fe7fffa3d76447aa70776c5204a2808718::" providerId="AD" clId="Web-{D1791F09-0EBD-36FE-30CF-161502C18AD7}"/>
    <pc:docChg chg="modSld">
      <pc:chgData name="Guest User" userId="S::urn:spo:anon#e408f8a5414733bb8ddc938564f7f4fe7fffa3d76447aa70776c5204a2808718::" providerId="AD" clId="Web-{D1791F09-0EBD-36FE-30CF-161502C18AD7}" dt="2024-05-28T18:43:05.260" v="418" actId="20577"/>
      <pc:docMkLst>
        <pc:docMk/>
      </pc:docMkLst>
      <pc:sldChg chg="modSp">
        <pc:chgData name="Guest User" userId="S::urn:spo:anon#e408f8a5414733bb8ddc938564f7f4fe7fffa3d76447aa70776c5204a2808718::" providerId="AD" clId="Web-{D1791F09-0EBD-36FE-30CF-161502C18AD7}" dt="2024-05-28T17:21:34.660" v="73" actId="20577"/>
        <pc:sldMkLst>
          <pc:docMk/>
          <pc:sldMk cId="3536701632" sldId="364"/>
        </pc:sldMkLst>
        <pc:spChg chg="mod">
          <ac:chgData name="Guest User" userId="S::urn:spo:anon#e408f8a5414733bb8ddc938564f7f4fe7fffa3d76447aa70776c5204a2808718::" providerId="AD" clId="Web-{D1791F09-0EBD-36FE-30CF-161502C18AD7}" dt="2024-05-28T17:21:34.660" v="73" actId="20577"/>
          <ac:spMkLst>
            <pc:docMk/>
            <pc:sldMk cId="3536701632" sldId="364"/>
            <ac:spMk id="3" creationId="{62EB8AE9-3C7F-654E-7F1F-06EFCE53551B}"/>
          </ac:spMkLst>
        </pc:spChg>
      </pc:sldChg>
      <pc:sldChg chg="modSp">
        <pc:chgData name="Guest User" userId="S::urn:spo:anon#e408f8a5414733bb8ddc938564f7f4fe7fffa3d76447aa70776c5204a2808718::" providerId="AD" clId="Web-{D1791F09-0EBD-36FE-30CF-161502C18AD7}" dt="2024-05-28T18:43:05.260" v="418" actId="20577"/>
        <pc:sldMkLst>
          <pc:docMk/>
          <pc:sldMk cId="801964473" sldId="365"/>
        </pc:sldMkLst>
        <pc:spChg chg="mod">
          <ac:chgData name="Guest User" userId="S::urn:spo:anon#e408f8a5414733bb8ddc938564f7f4fe7fffa3d76447aa70776c5204a2808718::" providerId="AD" clId="Web-{D1791F09-0EBD-36FE-30CF-161502C18AD7}" dt="2024-05-28T18:43:05.260" v="418" actId="20577"/>
          <ac:spMkLst>
            <pc:docMk/>
            <pc:sldMk cId="801964473" sldId="365"/>
            <ac:spMk id="3" creationId="{62EB8AE9-3C7F-654E-7F1F-06EFCE53551B}"/>
          </ac:spMkLst>
        </pc:spChg>
      </pc:sldChg>
    </pc:docChg>
  </pc:docChgLst>
  <pc:docChgLst>
    <pc:chgData name="Beatriz Guerrero" userId="S::beatriz_guerrero@ci.richmond.ca.us::67aaf6ed-f979-44e0-8fb2-c4749f02abfb" providerId="AD" clId="Web-{84273887-E5B5-721A-4501-3B64C134296B}"/>
    <pc:docChg chg="modSld">
      <pc:chgData name="Beatriz Guerrero" userId="S::beatriz_guerrero@ci.richmond.ca.us::67aaf6ed-f979-44e0-8fb2-c4749f02abfb" providerId="AD" clId="Web-{84273887-E5B5-721A-4501-3B64C134296B}" dt="2024-05-02T01:23:15.162" v="112" actId="20577"/>
      <pc:docMkLst>
        <pc:docMk/>
      </pc:docMkLst>
      <pc:sldChg chg="modSp">
        <pc:chgData name="Beatriz Guerrero" userId="S::beatriz_guerrero@ci.richmond.ca.us::67aaf6ed-f979-44e0-8fb2-c4749f02abfb" providerId="AD" clId="Web-{84273887-E5B5-721A-4501-3B64C134296B}" dt="2024-05-02T00:48:00.487" v="110" actId="20577"/>
        <pc:sldMkLst>
          <pc:docMk/>
          <pc:sldMk cId="4105021240" sldId="357"/>
        </pc:sldMkLst>
        <pc:spChg chg="mod">
          <ac:chgData name="Beatriz Guerrero" userId="S::beatriz_guerrero@ci.richmond.ca.us::67aaf6ed-f979-44e0-8fb2-c4749f02abfb" providerId="AD" clId="Web-{84273887-E5B5-721A-4501-3B64C134296B}" dt="2024-05-02T00:48:00.487" v="110"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84273887-E5B5-721A-4501-3B64C134296B}" dt="2024-05-02T01:23:15.162" v="112" actId="20577"/>
        <pc:sldMkLst>
          <pc:docMk/>
          <pc:sldMk cId="1246568473" sldId="362"/>
        </pc:sldMkLst>
        <pc:spChg chg="mod">
          <ac:chgData name="Beatriz Guerrero" userId="S::beatriz_guerrero@ci.richmond.ca.us::67aaf6ed-f979-44e0-8fb2-c4749f02abfb" providerId="AD" clId="Web-{84273887-E5B5-721A-4501-3B64C134296B}" dt="2024-05-02T01:23:15.162" v="112" actId="20577"/>
          <ac:spMkLst>
            <pc:docMk/>
            <pc:sldMk cId="1246568473" sldId="362"/>
            <ac:spMk id="3" creationId="{62EB8AE9-3C7F-654E-7F1F-06EFCE53551B}"/>
          </ac:spMkLst>
        </pc:spChg>
      </pc:sldChg>
    </pc:docChg>
  </pc:docChgLst>
  <pc:docChgLst>
    <pc:chgData name="Matias Eusterbrock" userId="S::matias_eusterbrock@ci.richmond.ca.us::2acf7dc6-60d3-46b4-9083-a8db0d85c52f" providerId="AD" clId="Web-{C6CBF86F-5FB4-7FFE-3D36-8D5A2E128B7B}"/>
    <pc:docChg chg="addSld modSld">
      <pc:chgData name="Matias Eusterbrock" userId="S::matias_eusterbrock@ci.richmond.ca.us::2acf7dc6-60d3-46b4-9083-a8db0d85c52f" providerId="AD" clId="Web-{C6CBF86F-5FB4-7FFE-3D36-8D5A2E128B7B}" dt="2024-04-30T20:59:54.218" v="546"/>
      <pc:docMkLst>
        <pc:docMk/>
      </pc:docMkLst>
      <pc:sldChg chg="modSp">
        <pc:chgData name="Matias Eusterbrock" userId="S::matias_eusterbrock@ci.richmond.ca.us::2acf7dc6-60d3-46b4-9083-a8db0d85c52f" providerId="AD" clId="Web-{C6CBF86F-5FB4-7FFE-3D36-8D5A2E128B7B}" dt="2024-04-30T20:58:25.514" v="457" actId="1076"/>
        <pc:sldMkLst>
          <pc:docMk/>
          <pc:sldMk cId="3787884324" sldId="373"/>
        </pc:sldMkLst>
        <pc:spChg chg="mod">
          <ac:chgData name="Matias Eusterbrock" userId="S::matias_eusterbrock@ci.richmond.ca.us::2acf7dc6-60d3-46b4-9083-a8db0d85c52f" providerId="AD" clId="Web-{C6CBF86F-5FB4-7FFE-3D36-8D5A2E128B7B}" dt="2024-04-30T20:52:06.276" v="118" actId="20577"/>
          <ac:spMkLst>
            <pc:docMk/>
            <pc:sldMk cId="3787884324" sldId="373"/>
            <ac:spMk id="2" creationId="{0B653A10-04B5-8CFA-DC96-99D573FC2481}"/>
          </ac:spMkLst>
        </pc:spChg>
        <pc:spChg chg="mod">
          <ac:chgData name="Matias Eusterbrock" userId="S::matias_eusterbrock@ci.richmond.ca.us::2acf7dc6-60d3-46b4-9083-a8db0d85c52f" providerId="AD" clId="Web-{C6CBF86F-5FB4-7FFE-3D36-8D5A2E128B7B}" dt="2024-04-30T20:58:25.514" v="457" actId="1076"/>
          <ac:spMkLst>
            <pc:docMk/>
            <pc:sldMk cId="3787884324" sldId="373"/>
            <ac:spMk id="3" creationId="{302844EA-6507-867D-36EB-FB00F8365C4F}"/>
          </ac:spMkLst>
        </pc:spChg>
      </pc:sldChg>
      <pc:sldChg chg="modSp">
        <pc:chgData name="Matias Eusterbrock" userId="S::matias_eusterbrock@ci.richmond.ca.us::2acf7dc6-60d3-46b4-9083-a8db0d85c52f" providerId="AD" clId="Web-{C6CBF86F-5FB4-7FFE-3D36-8D5A2E128B7B}" dt="2024-04-30T20:57:58.717" v="447" actId="20577"/>
        <pc:sldMkLst>
          <pc:docMk/>
          <pc:sldMk cId="3633127959" sldId="379"/>
        </pc:sldMkLst>
        <pc:spChg chg="mod">
          <ac:chgData name="Matias Eusterbrock" userId="S::matias_eusterbrock@ci.richmond.ca.us::2acf7dc6-60d3-46b4-9083-a8db0d85c52f" providerId="AD" clId="Web-{C6CBF86F-5FB4-7FFE-3D36-8D5A2E128B7B}" dt="2024-04-30T20:54:02.292" v="214" actId="20577"/>
          <ac:spMkLst>
            <pc:docMk/>
            <pc:sldMk cId="3633127959" sldId="379"/>
            <ac:spMk id="2" creationId="{0B653A10-04B5-8CFA-DC96-99D573FC2481}"/>
          </ac:spMkLst>
        </pc:spChg>
        <pc:spChg chg="mod">
          <ac:chgData name="Matias Eusterbrock" userId="S::matias_eusterbrock@ci.richmond.ca.us::2acf7dc6-60d3-46b4-9083-a8db0d85c52f" providerId="AD" clId="Web-{C6CBF86F-5FB4-7FFE-3D36-8D5A2E128B7B}" dt="2024-04-30T20:57:58.717" v="447" actId="20577"/>
          <ac:spMkLst>
            <pc:docMk/>
            <pc:sldMk cId="3633127959" sldId="379"/>
            <ac:spMk id="3" creationId="{302844EA-6507-867D-36EB-FB00F8365C4F}"/>
          </ac:spMkLst>
        </pc:spChg>
      </pc:sldChg>
      <pc:sldChg chg="delSp modSp">
        <pc:chgData name="Matias Eusterbrock" userId="S::matias_eusterbrock@ci.richmond.ca.us::2acf7dc6-60d3-46b4-9083-a8db0d85c52f" providerId="AD" clId="Web-{C6CBF86F-5FB4-7FFE-3D36-8D5A2E128B7B}" dt="2024-04-30T20:59:54.218" v="546"/>
        <pc:sldMkLst>
          <pc:docMk/>
          <pc:sldMk cId="1362740277" sldId="380"/>
        </pc:sldMkLst>
        <pc:spChg chg="del mod">
          <ac:chgData name="Matias Eusterbrock" userId="S::matias_eusterbrock@ci.richmond.ca.us::2acf7dc6-60d3-46b4-9083-a8db0d85c52f" providerId="AD" clId="Web-{C6CBF86F-5FB4-7FFE-3D36-8D5A2E128B7B}" dt="2024-04-30T20:59:40.905" v="544"/>
          <ac:spMkLst>
            <pc:docMk/>
            <pc:sldMk cId="1362740277" sldId="380"/>
            <ac:spMk id="2" creationId="{0B653A10-04B5-8CFA-DC96-99D573FC2481}"/>
          </ac:spMkLst>
        </pc:spChg>
        <pc:spChg chg="mod">
          <ac:chgData name="Matias Eusterbrock" userId="S::matias_eusterbrock@ci.richmond.ca.us::2acf7dc6-60d3-46b4-9083-a8db0d85c52f" providerId="AD" clId="Web-{C6CBF86F-5FB4-7FFE-3D36-8D5A2E128B7B}" dt="2024-04-30T20:59:54.218" v="546"/>
          <ac:spMkLst>
            <pc:docMk/>
            <pc:sldMk cId="1362740277" sldId="380"/>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8:03.467" v="449"/>
        <pc:sldMkLst>
          <pc:docMk/>
          <pc:sldMk cId="2124013327" sldId="381"/>
        </pc:sldMkLst>
        <pc:spChg chg="mod">
          <ac:chgData name="Matias Eusterbrock" userId="S::matias_eusterbrock@ci.richmond.ca.us::2acf7dc6-60d3-46b4-9083-a8db0d85c52f" providerId="AD" clId="Web-{C6CBF86F-5FB4-7FFE-3D36-8D5A2E128B7B}" dt="2024-04-30T20:53:26.198" v="172" actId="20577"/>
          <ac:spMkLst>
            <pc:docMk/>
            <pc:sldMk cId="2124013327" sldId="381"/>
            <ac:spMk id="2" creationId="{0B653A10-04B5-8CFA-DC96-99D573FC2481}"/>
          </ac:spMkLst>
        </pc:spChg>
        <pc:spChg chg="mod">
          <ac:chgData name="Matias Eusterbrock" userId="S::matias_eusterbrock@ci.richmond.ca.us::2acf7dc6-60d3-46b4-9083-a8db0d85c52f" providerId="AD" clId="Web-{C6CBF86F-5FB4-7FFE-3D36-8D5A2E128B7B}" dt="2024-04-30T20:58:03.467" v="449"/>
          <ac:spMkLst>
            <pc:docMk/>
            <pc:sldMk cId="2124013327" sldId="381"/>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7:45.560" v="444"/>
        <pc:sldMkLst>
          <pc:docMk/>
          <pc:sldMk cId="907575950" sldId="382"/>
        </pc:sldMkLst>
        <pc:spChg chg="mod">
          <ac:chgData name="Matias Eusterbrock" userId="S::matias_eusterbrock@ci.richmond.ca.us::2acf7dc6-60d3-46b4-9083-a8db0d85c52f" providerId="AD" clId="Web-{C6CBF86F-5FB4-7FFE-3D36-8D5A2E128B7B}" dt="2024-04-30T20:55:13.028" v="269" actId="20577"/>
          <ac:spMkLst>
            <pc:docMk/>
            <pc:sldMk cId="907575950" sldId="382"/>
            <ac:spMk id="2" creationId="{0B653A10-04B5-8CFA-DC96-99D573FC2481}"/>
          </ac:spMkLst>
        </pc:spChg>
        <pc:spChg chg="mod">
          <ac:chgData name="Matias Eusterbrock" userId="S::matias_eusterbrock@ci.richmond.ca.us::2acf7dc6-60d3-46b4-9083-a8db0d85c52f" providerId="AD" clId="Web-{C6CBF86F-5FB4-7FFE-3D36-8D5A2E128B7B}" dt="2024-04-30T20:57:45.560" v="444"/>
          <ac:spMkLst>
            <pc:docMk/>
            <pc:sldMk cId="907575950" sldId="382"/>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7:37.982" v="441"/>
        <pc:sldMkLst>
          <pc:docMk/>
          <pc:sldMk cId="68186432" sldId="383"/>
        </pc:sldMkLst>
        <pc:spChg chg="mod">
          <ac:chgData name="Matias Eusterbrock" userId="S::matias_eusterbrock@ci.richmond.ca.us::2acf7dc6-60d3-46b4-9083-a8db0d85c52f" providerId="AD" clId="Web-{C6CBF86F-5FB4-7FFE-3D36-8D5A2E128B7B}" dt="2024-04-30T20:57:35.888" v="440" actId="1076"/>
          <ac:spMkLst>
            <pc:docMk/>
            <pc:sldMk cId="68186432" sldId="383"/>
            <ac:spMk id="2" creationId="{0B653A10-04B5-8CFA-DC96-99D573FC2481}"/>
          </ac:spMkLst>
        </pc:spChg>
        <pc:spChg chg="mod">
          <ac:chgData name="Matias Eusterbrock" userId="S::matias_eusterbrock@ci.richmond.ca.us::2acf7dc6-60d3-46b4-9083-a8db0d85c52f" providerId="AD" clId="Web-{C6CBF86F-5FB4-7FFE-3D36-8D5A2E128B7B}" dt="2024-04-30T20:57:37.982" v="441"/>
          <ac:spMkLst>
            <pc:docMk/>
            <pc:sldMk cId="68186432" sldId="383"/>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7:20.904" v="428" actId="1076"/>
        <pc:sldMkLst>
          <pc:docMk/>
          <pc:sldMk cId="83149166" sldId="384"/>
        </pc:sldMkLst>
        <pc:spChg chg="mod">
          <ac:chgData name="Matias Eusterbrock" userId="S::matias_eusterbrock@ci.richmond.ca.us::2acf7dc6-60d3-46b4-9083-a8db0d85c52f" providerId="AD" clId="Web-{C6CBF86F-5FB4-7FFE-3D36-8D5A2E128B7B}" dt="2024-04-30T20:56:57.216" v="398"/>
          <ac:spMkLst>
            <pc:docMk/>
            <pc:sldMk cId="83149166" sldId="384"/>
            <ac:spMk id="2" creationId="{0B653A10-04B5-8CFA-DC96-99D573FC2481}"/>
          </ac:spMkLst>
        </pc:spChg>
        <pc:spChg chg="mod">
          <ac:chgData name="Matias Eusterbrock" userId="S::matias_eusterbrock@ci.richmond.ca.us::2acf7dc6-60d3-46b4-9083-a8db0d85c52f" providerId="AD" clId="Web-{C6CBF86F-5FB4-7FFE-3D36-8D5A2E128B7B}" dt="2024-04-30T20:57:20.904" v="428" actId="1076"/>
          <ac:spMkLst>
            <pc:docMk/>
            <pc:sldMk cId="83149166" sldId="384"/>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9:09.592" v="513" actId="20577"/>
        <pc:sldMkLst>
          <pc:docMk/>
          <pc:sldMk cId="3323529097" sldId="385"/>
        </pc:sldMkLst>
        <pc:spChg chg="mod">
          <ac:chgData name="Matias Eusterbrock" userId="S::matias_eusterbrock@ci.richmond.ca.us::2acf7dc6-60d3-46b4-9083-a8db0d85c52f" providerId="AD" clId="Web-{C6CBF86F-5FB4-7FFE-3D36-8D5A2E128B7B}" dt="2024-04-30T20:59:09.592" v="513" actId="20577"/>
          <ac:spMkLst>
            <pc:docMk/>
            <pc:sldMk cId="3323529097" sldId="385"/>
            <ac:spMk id="2" creationId="{0B653A10-04B5-8CFA-DC96-99D573FC2481}"/>
          </ac:spMkLst>
        </pc:spChg>
        <pc:spChg chg="mod">
          <ac:chgData name="Matias Eusterbrock" userId="S::matias_eusterbrock@ci.richmond.ca.us::2acf7dc6-60d3-46b4-9083-a8db0d85c52f" providerId="AD" clId="Web-{C6CBF86F-5FB4-7FFE-3D36-8D5A2E128B7B}" dt="2024-04-30T20:57:12.872" v="426"/>
          <ac:spMkLst>
            <pc:docMk/>
            <pc:sldMk cId="3323529097" sldId="385"/>
            <ac:spMk id="3" creationId="{302844EA-6507-867D-36EB-FB00F8365C4F}"/>
          </ac:spMkLst>
        </pc:spChg>
      </pc:sldChg>
      <pc:sldChg chg="add replId">
        <pc:chgData name="Matias Eusterbrock" userId="S::matias_eusterbrock@ci.richmond.ca.us::2acf7dc6-60d3-46b4-9083-a8db0d85c52f" providerId="AD" clId="Web-{C6CBF86F-5FB4-7FFE-3D36-8D5A2E128B7B}" dt="2024-04-30T20:59:28.967" v="514"/>
        <pc:sldMkLst>
          <pc:docMk/>
          <pc:sldMk cId="1450018383" sldId="386"/>
        </pc:sldMkLst>
      </pc:sldChg>
    </pc:docChg>
  </pc:docChgLst>
  <pc:docChgLst>
    <pc:chgData name="Matias Eusterbrock" userId="2acf7dc6-60d3-46b4-9083-a8db0d85c52f" providerId="ADAL" clId="{1A19F581-A429-4EF7-967B-07566D40696A}"/>
    <pc:docChg chg="undo custSel modSld sldOrd">
      <pc:chgData name="Matias Eusterbrock" userId="2acf7dc6-60d3-46b4-9083-a8db0d85c52f" providerId="ADAL" clId="{1A19F581-A429-4EF7-967B-07566D40696A}" dt="2024-05-01T18:37:03.594" v="623"/>
      <pc:docMkLst>
        <pc:docMk/>
      </pc:docMkLst>
      <pc:sldChg chg="modSp mod">
        <pc:chgData name="Matias Eusterbrock" userId="2acf7dc6-60d3-46b4-9083-a8db0d85c52f" providerId="ADAL" clId="{1A19F581-A429-4EF7-967B-07566D40696A}" dt="2024-04-29T22:09:50.025" v="72" actId="13926"/>
        <pc:sldMkLst>
          <pc:docMk/>
          <pc:sldMk cId="4105021240" sldId="357"/>
        </pc:sldMkLst>
        <pc:spChg chg="mod">
          <ac:chgData name="Matias Eusterbrock" userId="2acf7dc6-60d3-46b4-9083-a8db0d85c52f" providerId="ADAL" clId="{1A19F581-A429-4EF7-967B-07566D40696A}" dt="2024-04-29T22:09:50.025" v="72" actId="13926"/>
          <ac:spMkLst>
            <pc:docMk/>
            <pc:sldMk cId="4105021240" sldId="357"/>
            <ac:spMk id="3" creationId="{62EB8AE9-3C7F-654E-7F1F-06EFCE53551B}"/>
          </ac:spMkLst>
        </pc:spChg>
      </pc:sldChg>
      <pc:sldChg chg="modSp mod">
        <pc:chgData name="Matias Eusterbrock" userId="2acf7dc6-60d3-46b4-9083-a8db0d85c52f" providerId="ADAL" clId="{1A19F581-A429-4EF7-967B-07566D40696A}" dt="2024-04-29T22:08:55.205" v="39" actId="13926"/>
        <pc:sldMkLst>
          <pc:docMk/>
          <pc:sldMk cId="426285808" sldId="358"/>
        </pc:sldMkLst>
        <pc:spChg chg="mod">
          <ac:chgData name="Matias Eusterbrock" userId="2acf7dc6-60d3-46b4-9083-a8db0d85c52f" providerId="ADAL" clId="{1A19F581-A429-4EF7-967B-07566D40696A}" dt="2024-04-29T22:08:55.205" v="39" actId="13926"/>
          <ac:spMkLst>
            <pc:docMk/>
            <pc:sldMk cId="426285808" sldId="358"/>
            <ac:spMk id="3" creationId="{62EB8AE9-3C7F-654E-7F1F-06EFCE53551B}"/>
          </ac:spMkLst>
        </pc:spChg>
      </pc:sldChg>
      <pc:sldChg chg="modSp mod">
        <pc:chgData name="Matias Eusterbrock" userId="2acf7dc6-60d3-46b4-9083-a8db0d85c52f" providerId="ADAL" clId="{1A19F581-A429-4EF7-967B-07566D40696A}" dt="2024-04-29T22:10:18.716" v="102" actId="13926"/>
        <pc:sldMkLst>
          <pc:docMk/>
          <pc:sldMk cId="2459958468" sldId="359"/>
        </pc:sldMkLst>
        <pc:spChg chg="mod">
          <ac:chgData name="Matias Eusterbrock" userId="2acf7dc6-60d3-46b4-9083-a8db0d85c52f" providerId="ADAL" clId="{1A19F581-A429-4EF7-967B-07566D40696A}" dt="2024-04-29T22:10:18.716" v="102" actId="13926"/>
          <ac:spMkLst>
            <pc:docMk/>
            <pc:sldMk cId="2459958468" sldId="359"/>
            <ac:spMk id="3" creationId="{62EB8AE9-3C7F-654E-7F1F-06EFCE53551B}"/>
          </ac:spMkLst>
        </pc:spChg>
      </pc:sldChg>
      <pc:sldChg chg="modSp mod">
        <pc:chgData name="Matias Eusterbrock" userId="2acf7dc6-60d3-46b4-9083-a8db0d85c52f" providerId="ADAL" clId="{1A19F581-A429-4EF7-967B-07566D40696A}" dt="2024-04-29T22:10:46.442" v="137" actId="13926"/>
        <pc:sldMkLst>
          <pc:docMk/>
          <pc:sldMk cId="75609733" sldId="360"/>
        </pc:sldMkLst>
        <pc:spChg chg="mod">
          <ac:chgData name="Matias Eusterbrock" userId="2acf7dc6-60d3-46b4-9083-a8db0d85c52f" providerId="ADAL" clId="{1A19F581-A429-4EF7-967B-07566D40696A}" dt="2024-04-29T22:10:46.442" v="137" actId="13926"/>
          <ac:spMkLst>
            <pc:docMk/>
            <pc:sldMk cId="75609733" sldId="360"/>
            <ac:spMk id="3" creationId="{62EB8AE9-3C7F-654E-7F1F-06EFCE53551B}"/>
          </ac:spMkLst>
        </pc:spChg>
      </pc:sldChg>
      <pc:sldChg chg="modSp mod ord">
        <pc:chgData name="Matias Eusterbrock" userId="2acf7dc6-60d3-46b4-9083-a8db0d85c52f" providerId="ADAL" clId="{1A19F581-A429-4EF7-967B-07566D40696A}" dt="2024-04-29T22:12:52.658" v="195"/>
        <pc:sldMkLst>
          <pc:docMk/>
          <pc:sldMk cId="1730085481" sldId="361"/>
        </pc:sldMkLst>
        <pc:spChg chg="mod">
          <ac:chgData name="Matias Eusterbrock" userId="2acf7dc6-60d3-46b4-9083-a8db0d85c52f" providerId="ADAL" clId="{1A19F581-A429-4EF7-967B-07566D40696A}" dt="2024-04-29T22:11:38.237" v="160" actId="13926"/>
          <ac:spMkLst>
            <pc:docMk/>
            <pc:sldMk cId="1730085481" sldId="361"/>
            <ac:spMk id="3" creationId="{62EB8AE9-3C7F-654E-7F1F-06EFCE53551B}"/>
          </ac:spMkLst>
        </pc:spChg>
      </pc:sldChg>
      <pc:sldChg chg="modSp mod ord">
        <pc:chgData name="Matias Eusterbrock" userId="2acf7dc6-60d3-46b4-9083-a8db0d85c52f" providerId="ADAL" clId="{1A19F581-A429-4EF7-967B-07566D40696A}" dt="2024-04-29T22:13:35.119" v="241" actId="13926"/>
        <pc:sldMkLst>
          <pc:docMk/>
          <pc:sldMk cId="1246568473" sldId="362"/>
        </pc:sldMkLst>
        <pc:spChg chg="mod">
          <ac:chgData name="Matias Eusterbrock" userId="2acf7dc6-60d3-46b4-9083-a8db0d85c52f" providerId="ADAL" clId="{1A19F581-A429-4EF7-967B-07566D40696A}" dt="2024-04-29T22:13:35.119" v="241" actId="13926"/>
          <ac:spMkLst>
            <pc:docMk/>
            <pc:sldMk cId="1246568473" sldId="362"/>
            <ac:spMk id="3" creationId="{62EB8AE9-3C7F-654E-7F1F-06EFCE53551B}"/>
          </ac:spMkLst>
        </pc:spChg>
      </pc:sldChg>
      <pc:sldChg chg="modSp mod">
        <pc:chgData name="Matias Eusterbrock" userId="2acf7dc6-60d3-46b4-9083-a8db0d85c52f" providerId="ADAL" clId="{1A19F581-A429-4EF7-967B-07566D40696A}" dt="2024-04-29T22:12:30.571" v="193" actId="20577"/>
        <pc:sldMkLst>
          <pc:docMk/>
          <pc:sldMk cId="19214237" sldId="363"/>
        </pc:sldMkLst>
        <pc:spChg chg="mod">
          <ac:chgData name="Matias Eusterbrock" userId="2acf7dc6-60d3-46b4-9083-a8db0d85c52f" providerId="ADAL" clId="{1A19F581-A429-4EF7-967B-07566D40696A}" dt="2024-04-29T22:12:30.571" v="193" actId="20577"/>
          <ac:spMkLst>
            <pc:docMk/>
            <pc:sldMk cId="19214237" sldId="363"/>
            <ac:spMk id="3" creationId="{62EB8AE9-3C7F-654E-7F1F-06EFCE53551B}"/>
          </ac:spMkLst>
        </pc:spChg>
      </pc:sldChg>
      <pc:sldChg chg="modSp mod">
        <pc:chgData name="Matias Eusterbrock" userId="2acf7dc6-60d3-46b4-9083-a8db0d85c52f" providerId="ADAL" clId="{1A19F581-A429-4EF7-967B-07566D40696A}" dt="2024-04-29T22:14:01.228" v="271" actId="13926"/>
        <pc:sldMkLst>
          <pc:docMk/>
          <pc:sldMk cId="3536701632" sldId="364"/>
        </pc:sldMkLst>
        <pc:spChg chg="mod">
          <ac:chgData name="Matias Eusterbrock" userId="2acf7dc6-60d3-46b4-9083-a8db0d85c52f" providerId="ADAL" clId="{1A19F581-A429-4EF7-967B-07566D40696A}" dt="2024-04-29T22:14:01.228" v="271" actId="13926"/>
          <ac:spMkLst>
            <pc:docMk/>
            <pc:sldMk cId="3536701632" sldId="364"/>
            <ac:spMk id="3" creationId="{62EB8AE9-3C7F-654E-7F1F-06EFCE53551B}"/>
          </ac:spMkLst>
        </pc:spChg>
      </pc:sldChg>
      <pc:sldChg chg="modSp mod">
        <pc:chgData name="Matias Eusterbrock" userId="2acf7dc6-60d3-46b4-9083-a8db0d85c52f" providerId="ADAL" clId="{1A19F581-A429-4EF7-967B-07566D40696A}" dt="2024-04-29T22:14:22.612" v="292" actId="20577"/>
        <pc:sldMkLst>
          <pc:docMk/>
          <pc:sldMk cId="801964473" sldId="365"/>
        </pc:sldMkLst>
        <pc:spChg chg="mod">
          <ac:chgData name="Matias Eusterbrock" userId="2acf7dc6-60d3-46b4-9083-a8db0d85c52f" providerId="ADAL" clId="{1A19F581-A429-4EF7-967B-07566D40696A}" dt="2024-04-29T22:14:22.612" v="292" actId="20577"/>
          <ac:spMkLst>
            <pc:docMk/>
            <pc:sldMk cId="801964473" sldId="365"/>
            <ac:spMk id="3" creationId="{62EB8AE9-3C7F-654E-7F1F-06EFCE53551B}"/>
          </ac:spMkLst>
        </pc:spChg>
      </pc:sldChg>
      <pc:sldChg chg="modSp mod">
        <pc:chgData name="Matias Eusterbrock" userId="2acf7dc6-60d3-46b4-9083-a8db0d85c52f" providerId="ADAL" clId="{1A19F581-A429-4EF7-967B-07566D40696A}" dt="2024-04-29T22:14:49.833" v="301" actId="13926"/>
        <pc:sldMkLst>
          <pc:docMk/>
          <pc:sldMk cId="2250815403" sldId="366"/>
        </pc:sldMkLst>
        <pc:spChg chg="mod">
          <ac:chgData name="Matias Eusterbrock" userId="2acf7dc6-60d3-46b4-9083-a8db0d85c52f" providerId="ADAL" clId="{1A19F581-A429-4EF7-967B-07566D40696A}" dt="2024-04-29T22:14:49.833" v="301" actId="13926"/>
          <ac:spMkLst>
            <pc:docMk/>
            <pc:sldMk cId="2250815403" sldId="366"/>
            <ac:spMk id="3" creationId="{62EB8AE9-3C7F-654E-7F1F-06EFCE53551B}"/>
          </ac:spMkLst>
        </pc:spChg>
      </pc:sldChg>
      <pc:sldChg chg="modSp mod">
        <pc:chgData name="Matias Eusterbrock" userId="2acf7dc6-60d3-46b4-9083-a8db0d85c52f" providerId="ADAL" clId="{1A19F581-A429-4EF7-967B-07566D40696A}" dt="2024-04-29T23:24:08.027" v="600" actId="13926"/>
        <pc:sldMkLst>
          <pc:docMk/>
          <pc:sldMk cId="2403369630" sldId="367"/>
        </pc:sldMkLst>
        <pc:spChg chg="mod">
          <ac:chgData name="Matias Eusterbrock" userId="2acf7dc6-60d3-46b4-9083-a8db0d85c52f" providerId="ADAL" clId="{1A19F581-A429-4EF7-967B-07566D40696A}" dt="2024-04-29T23:24:08.027" v="600" actId="13926"/>
          <ac:spMkLst>
            <pc:docMk/>
            <pc:sldMk cId="2403369630" sldId="367"/>
            <ac:spMk id="3" creationId="{62EB8AE9-3C7F-654E-7F1F-06EFCE53551B}"/>
          </ac:spMkLst>
        </pc:spChg>
      </pc:sldChg>
      <pc:sldChg chg="modSp mod">
        <pc:chgData name="Matias Eusterbrock" userId="2acf7dc6-60d3-46b4-9083-a8db0d85c52f" providerId="ADAL" clId="{1A19F581-A429-4EF7-967B-07566D40696A}" dt="2024-04-29T22:16:30.405" v="339" actId="20577"/>
        <pc:sldMkLst>
          <pc:docMk/>
          <pc:sldMk cId="3357556756" sldId="368"/>
        </pc:sldMkLst>
        <pc:spChg chg="mod">
          <ac:chgData name="Matias Eusterbrock" userId="2acf7dc6-60d3-46b4-9083-a8db0d85c52f" providerId="ADAL" clId="{1A19F581-A429-4EF7-967B-07566D40696A}" dt="2024-04-29T22:16:30.405" v="339" actId="20577"/>
          <ac:spMkLst>
            <pc:docMk/>
            <pc:sldMk cId="3357556756" sldId="368"/>
            <ac:spMk id="3" creationId="{62EB8AE9-3C7F-654E-7F1F-06EFCE53551B}"/>
          </ac:spMkLst>
        </pc:spChg>
      </pc:sldChg>
      <pc:sldChg chg="modSp mod">
        <pc:chgData name="Matias Eusterbrock" userId="2acf7dc6-60d3-46b4-9083-a8db0d85c52f" providerId="ADAL" clId="{1A19F581-A429-4EF7-967B-07566D40696A}" dt="2024-04-30T23:14:02.550" v="621" actId="113"/>
        <pc:sldMkLst>
          <pc:docMk/>
          <pc:sldMk cId="1084912077" sldId="369"/>
        </pc:sldMkLst>
        <pc:spChg chg="mod">
          <ac:chgData name="Matias Eusterbrock" userId="2acf7dc6-60d3-46b4-9083-a8db0d85c52f" providerId="ADAL" clId="{1A19F581-A429-4EF7-967B-07566D40696A}" dt="2024-04-30T23:14:02.550" v="621" actId="113"/>
          <ac:spMkLst>
            <pc:docMk/>
            <pc:sldMk cId="1084912077" sldId="369"/>
            <ac:spMk id="3" creationId="{62EB8AE9-3C7F-654E-7F1F-06EFCE53551B}"/>
          </ac:spMkLst>
        </pc:spChg>
      </pc:sldChg>
      <pc:sldChg chg="modSp mod">
        <pc:chgData name="Matias Eusterbrock" userId="2acf7dc6-60d3-46b4-9083-a8db0d85c52f" providerId="ADAL" clId="{1A19F581-A429-4EF7-967B-07566D40696A}" dt="2024-04-29T22:19:29.812" v="594" actId="20577"/>
        <pc:sldMkLst>
          <pc:docMk/>
          <pc:sldMk cId="159060872" sldId="370"/>
        </pc:sldMkLst>
        <pc:spChg chg="mod">
          <ac:chgData name="Matias Eusterbrock" userId="2acf7dc6-60d3-46b4-9083-a8db0d85c52f" providerId="ADAL" clId="{1A19F581-A429-4EF7-967B-07566D40696A}" dt="2024-04-29T22:19:29.812" v="594" actId="20577"/>
          <ac:spMkLst>
            <pc:docMk/>
            <pc:sldMk cId="159060872" sldId="370"/>
            <ac:spMk id="3" creationId="{62EB8AE9-3C7F-654E-7F1F-06EFCE53551B}"/>
          </ac:spMkLst>
        </pc:spChg>
      </pc:sldChg>
      <pc:sldChg chg="modSp mod">
        <pc:chgData name="Matias Eusterbrock" userId="2acf7dc6-60d3-46b4-9083-a8db0d85c52f" providerId="ADAL" clId="{1A19F581-A429-4EF7-967B-07566D40696A}" dt="2024-04-29T23:24:01.873" v="599" actId="13926"/>
        <pc:sldMkLst>
          <pc:docMk/>
          <pc:sldMk cId="499757999" sldId="371"/>
        </pc:sldMkLst>
        <pc:spChg chg="mod">
          <ac:chgData name="Matias Eusterbrock" userId="2acf7dc6-60d3-46b4-9083-a8db0d85c52f" providerId="ADAL" clId="{1A19F581-A429-4EF7-967B-07566D40696A}" dt="2024-04-29T23:24:01.873" v="599" actId="13926"/>
          <ac:spMkLst>
            <pc:docMk/>
            <pc:sldMk cId="499757999" sldId="371"/>
            <ac:spMk id="3" creationId="{62EB8AE9-3C7F-654E-7F1F-06EFCE53551B}"/>
          </ac:spMkLst>
        </pc:spChg>
      </pc:sldChg>
      <pc:sldChg chg="modSp mod">
        <pc:chgData name="Matias Eusterbrock" userId="2acf7dc6-60d3-46b4-9083-a8db0d85c52f" providerId="ADAL" clId="{1A19F581-A429-4EF7-967B-07566D40696A}" dt="2024-04-30T21:00:14.985" v="601" actId="207"/>
        <pc:sldMkLst>
          <pc:docMk/>
          <pc:sldMk cId="1362740277" sldId="380"/>
        </pc:sldMkLst>
        <pc:spChg chg="mod">
          <ac:chgData name="Matias Eusterbrock" userId="2acf7dc6-60d3-46b4-9083-a8db0d85c52f" providerId="ADAL" clId="{1A19F581-A429-4EF7-967B-07566D40696A}" dt="2024-04-30T21:00:14.985" v="601" actId="207"/>
          <ac:spMkLst>
            <pc:docMk/>
            <pc:sldMk cId="1362740277" sldId="380"/>
            <ac:spMk id="3" creationId="{302844EA-6507-867D-36EB-FB00F8365C4F}"/>
          </ac:spMkLst>
        </pc:spChg>
      </pc:sldChg>
      <pc:sldChg chg="modSp mod modNotesTx">
        <pc:chgData name="Matias Eusterbrock" userId="2acf7dc6-60d3-46b4-9083-a8db0d85c52f" providerId="ADAL" clId="{1A19F581-A429-4EF7-967B-07566D40696A}" dt="2024-05-01T18:37:03.594" v="623"/>
        <pc:sldMkLst>
          <pc:docMk/>
          <pc:sldMk cId="68186432" sldId="383"/>
        </pc:sldMkLst>
        <pc:spChg chg="mod">
          <ac:chgData name="Matias Eusterbrock" userId="2acf7dc6-60d3-46b4-9083-a8db0d85c52f" providerId="ADAL" clId="{1A19F581-A429-4EF7-967B-07566D40696A}" dt="2024-05-01T18:16:45.920" v="622" actId="207"/>
          <ac:spMkLst>
            <pc:docMk/>
            <pc:sldMk cId="68186432" sldId="383"/>
            <ac:spMk id="2" creationId="{0B653A10-04B5-8CFA-DC96-99D573FC2481}"/>
          </ac:spMkLst>
        </pc:spChg>
      </pc:sldChg>
    </pc:docChg>
  </pc:docChgLst>
  <pc:docChgLst>
    <pc:chgData name="Guest User" userId="S::urn:spo:anon#e408f8a5414733bb8ddc938564f7f4fe7fffa3d76447aa70776c5204a2808718::" providerId="AD" clId="Web-{5D4F301F-7D6C-6DF7-975D-500B955CF5D0}"/>
    <pc:docChg chg="modSld">
      <pc:chgData name="Guest User" userId="S::urn:spo:anon#e408f8a5414733bb8ddc938564f7f4fe7fffa3d76447aa70776c5204a2808718::" providerId="AD" clId="Web-{5D4F301F-7D6C-6DF7-975D-500B955CF5D0}" dt="2024-06-03T23:03:04.465" v="201" actId="20577"/>
      <pc:docMkLst>
        <pc:docMk/>
      </pc:docMkLst>
      <pc:sldChg chg="modSp">
        <pc:chgData name="Guest User" userId="S::urn:spo:anon#e408f8a5414733bb8ddc938564f7f4fe7fffa3d76447aa70776c5204a2808718::" providerId="AD" clId="Web-{5D4F301F-7D6C-6DF7-975D-500B955CF5D0}" dt="2024-06-03T23:03:04.465" v="201" actId="20577"/>
        <pc:sldMkLst>
          <pc:docMk/>
          <pc:sldMk cId="1246568473" sldId="362"/>
        </pc:sldMkLst>
        <pc:spChg chg="mod">
          <ac:chgData name="Guest User" userId="S::urn:spo:anon#e408f8a5414733bb8ddc938564f7f4fe7fffa3d76447aa70776c5204a2808718::" providerId="AD" clId="Web-{5D4F301F-7D6C-6DF7-975D-500B955CF5D0}" dt="2024-06-03T23:03:04.465" v="201" actId="20577"/>
          <ac:spMkLst>
            <pc:docMk/>
            <pc:sldMk cId="1246568473" sldId="362"/>
            <ac:spMk id="3" creationId="{62EB8AE9-3C7F-654E-7F1F-06EFCE53551B}"/>
          </ac:spMkLst>
        </pc:spChg>
      </pc:sldChg>
    </pc:docChg>
  </pc:docChgLst>
  <pc:docChgLst>
    <pc:chgData name="Guest User" userId="S::urn:spo:anon#f0b52c4e7c49979dc7d10adba8a40f6173d81948e6879919f86aa7672d542785::" providerId="AD" clId="Web-{72131309-DFDA-67D3-780C-0F8DB72367F8}"/>
    <pc:docChg chg="modSld">
      <pc:chgData name="Guest User" userId="S::urn:spo:anon#f0b52c4e7c49979dc7d10adba8a40f6173d81948e6879919f86aa7672d542785::" providerId="AD" clId="Web-{72131309-DFDA-67D3-780C-0F8DB72367F8}" dt="2024-04-25T22:34:24.588" v="511" actId="20577"/>
      <pc:docMkLst>
        <pc:docMk/>
      </pc:docMkLst>
      <pc:sldChg chg="modSp">
        <pc:chgData name="Guest User" userId="S::urn:spo:anon#f0b52c4e7c49979dc7d10adba8a40f6173d81948e6879919f86aa7672d542785::" providerId="AD" clId="Web-{72131309-DFDA-67D3-780C-0F8DB72367F8}" dt="2024-04-25T21:15:15.937" v="309" actId="20577"/>
        <pc:sldMkLst>
          <pc:docMk/>
          <pc:sldMk cId="3536701632" sldId="364"/>
        </pc:sldMkLst>
        <pc:spChg chg="mod">
          <ac:chgData name="Guest User" userId="S::urn:spo:anon#f0b52c4e7c49979dc7d10adba8a40f6173d81948e6879919f86aa7672d542785::" providerId="AD" clId="Web-{72131309-DFDA-67D3-780C-0F8DB72367F8}" dt="2024-04-25T21:15:15.937" v="309" actId="20577"/>
          <ac:spMkLst>
            <pc:docMk/>
            <pc:sldMk cId="3536701632" sldId="364"/>
            <ac:spMk id="3" creationId="{62EB8AE9-3C7F-654E-7F1F-06EFCE53551B}"/>
          </ac:spMkLst>
        </pc:spChg>
      </pc:sldChg>
      <pc:sldChg chg="modSp">
        <pc:chgData name="Guest User" userId="S::urn:spo:anon#f0b52c4e7c49979dc7d10adba8a40f6173d81948e6879919f86aa7672d542785::" providerId="AD" clId="Web-{72131309-DFDA-67D3-780C-0F8DB72367F8}" dt="2024-04-25T22:34:24.588" v="511" actId="20577"/>
        <pc:sldMkLst>
          <pc:docMk/>
          <pc:sldMk cId="801964473" sldId="365"/>
        </pc:sldMkLst>
        <pc:spChg chg="mod">
          <ac:chgData name="Guest User" userId="S::urn:spo:anon#f0b52c4e7c49979dc7d10adba8a40f6173d81948e6879919f86aa7672d542785::" providerId="AD" clId="Web-{72131309-DFDA-67D3-780C-0F8DB72367F8}" dt="2024-04-25T22:34:24.588" v="511" actId="20577"/>
          <ac:spMkLst>
            <pc:docMk/>
            <pc:sldMk cId="801964473" sldId="365"/>
            <ac:spMk id="3" creationId="{62EB8AE9-3C7F-654E-7F1F-06EFCE53551B}"/>
          </ac:spMkLst>
        </pc:spChg>
      </pc:sldChg>
    </pc:docChg>
  </pc:docChgLst>
  <pc:docChgLst>
    <pc:chgData name="Beatriz Guerrero" userId="S::beatriz_guerrero@ci.richmond.ca.us::67aaf6ed-f979-44e0-8fb2-c4749f02abfb" providerId="AD" clId="Web-{EB5E566F-BF36-8E50-D3B8-61BD27EAA385}"/>
    <pc:docChg chg="modSld">
      <pc:chgData name="Beatriz Guerrero" userId="S::beatriz_guerrero@ci.richmond.ca.us::67aaf6ed-f979-44e0-8fb2-c4749f02abfb" providerId="AD" clId="Web-{EB5E566F-BF36-8E50-D3B8-61BD27EAA385}" dt="2024-05-01T15:23:48.584" v="162" actId="20577"/>
      <pc:docMkLst>
        <pc:docMk/>
      </pc:docMkLst>
      <pc:sldChg chg="modSp">
        <pc:chgData name="Beatriz Guerrero" userId="S::beatriz_guerrero@ci.richmond.ca.us::67aaf6ed-f979-44e0-8fb2-c4749f02abfb" providerId="AD" clId="Web-{EB5E566F-BF36-8E50-D3B8-61BD27EAA385}" dt="2024-04-30T21:58:23.973" v="122" actId="20577"/>
        <pc:sldMkLst>
          <pc:docMk/>
          <pc:sldMk cId="1084912077" sldId="369"/>
        </pc:sldMkLst>
        <pc:spChg chg="mod">
          <ac:chgData name="Beatriz Guerrero" userId="S::beatriz_guerrero@ci.richmond.ca.us::67aaf6ed-f979-44e0-8fb2-c4749f02abfb" providerId="AD" clId="Web-{EB5E566F-BF36-8E50-D3B8-61BD27EAA385}" dt="2024-04-30T21:58:23.973" v="122"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EB5E566F-BF36-8E50-D3B8-61BD27EAA385}" dt="2024-04-30T21:59:44.067" v="145" actId="20577"/>
        <pc:sldMkLst>
          <pc:docMk/>
          <pc:sldMk cId="159060872" sldId="370"/>
        </pc:sldMkLst>
        <pc:spChg chg="mod">
          <ac:chgData name="Beatriz Guerrero" userId="S::beatriz_guerrero@ci.richmond.ca.us::67aaf6ed-f979-44e0-8fb2-c4749f02abfb" providerId="AD" clId="Web-{EB5E566F-BF36-8E50-D3B8-61BD27EAA385}" dt="2024-04-30T21:59:44.067" v="145"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EB5E566F-BF36-8E50-D3B8-61BD27EAA385}" dt="2024-05-01T15:23:48.584" v="162" actId="20577"/>
        <pc:sldMkLst>
          <pc:docMk/>
          <pc:sldMk cId="68186432" sldId="383"/>
        </pc:sldMkLst>
        <pc:spChg chg="mod">
          <ac:chgData name="Beatriz Guerrero" userId="S::beatriz_guerrero@ci.richmond.ca.us::67aaf6ed-f979-44e0-8fb2-c4749f02abfb" providerId="AD" clId="Web-{EB5E566F-BF36-8E50-D3B8-61BD27EAA385}" dt="2024-05-01T15:23:48.584" v="162" actId="20577"/>
          <ac:spMkLst>
            <pc:docMk/>
            <pc:sldMk cId="68186432" sldId="383"/>
            <ac:spMk id="2" creationId="{0B653A10-04B5-8CFA-DC96-99D573FC2481}"/>
          </ac:spMkLst>
        </pc:spChg>
      </pc:sldChg>
    </pc:docChg>
  </pc:docChgLst>
  <pc:docChgLst>
    <pc:chgData name="Guest User" userId="S::urn:spo:anon#98cbafe9fd13de0f807c02020b58a8629fb137f7a0b6f49457d9a99c16a5fbbf::" providerId="AD" clId="Web-{2AFD0F44-D14F-0623-1D4D-7EFA0B24FB54}"/>
    <pc:docChg chg="sldOrd">
      <pc:chgData name="Guest User" userId="S::urn:spo:anon#98cbafe9fd13de0f807c02020b58a8629fb137f7a0b6f49457d9a99c16a5fbbf::" providerId="AD" clId="Web-{2AFD0F44-D14F-0623-1D4D-7EFA0B24FB54}" dt="2024-04-23T16:55:15.538" v="0"/>
      <pc:docMkLst>
        <pc:docMk/>
      </pc:docMkLst>
      <pc:sldChg chg="ord">
        <pc:chgData name="Guest User" userId="S::urn:spo:anon#98cbafe9fd13de0f807c02020b58a8629fb137f7a0b6f49457d9a99c16a5fbbf::" providerId="AD" clId="Web-{2AFD0F44-D14F-0623-1D4D-7EFA0B24FB54}" dt="2024-04-23T16:55:15.538" v="0"/>
        <pc:sldMkLst>
          <pc:docMk/>
          <pc:sldMk cId="1246568473" sldId="362"/>
        </pc:sldMkLst>
      </pc:sldChg>
    </pc:docChg>
  </pc:docChgLst>
  <pc:docChgLst>
    <pc:chgData name="Guest User" userId="S::urn:spo:anon#f0b52c4e7c49979dc7d10adba8a40f6173d81948e6879919f86aa7672d542785::" providerId="AD" clId="Web-{DBAA943D-63C5-7FBE-7CB4-2313E948B0F2}"/>
    <pc:docChg chg="modSld">
      <pc:chgData name="Guest User" userId="S::urn:spo:anon#f0b52c4e7c49979dc7d10adba8a40f6173d81948e6879919f86aa7672d542785::" providerId="AD" clId="Web-{DBAA943D-63C5-7FBE-7CB4-2313E948B0F2}" dt="2024-04-26T22:43:39.234" v="102" actId="20577"/>
      <pc:docMkLst>
        <pc:docMk/>
      </pc:docMkLst>
      <pc:sldChg chg="modSp">
        <pc:chgData name="Guest User" userId="S::urn:spo:anon#f0b52c4e7c49979dc7d10adba8a40f6173d81948e6879919f86aa7672d542785::" providerId="AD" clId="Web-{DBAA943D-63C5-7FBE-7CB4-2313E948B0F2}" dt="2024-04-26T22:43:39.234" v="102" actId="20577"/>
        <pc:sldMkLst>
          <pc:docMk/>
          <pc:sldMk cId="3536701632" sldId="364"/>
        </pc:sldMkLst>
        <pc:spChg chg="mod">
          <ac:chgData name="Guest User" userId="S::urn:spo:anon#f0b52c4e7c49979dc7d10adba8a40f6173d81948e6879919f86aa7672d542785::" providerId="AD" clId="Web-{DBAA943D-63C5-7FBE-7CB4-2313E948B0F2}" dt="2024-04-26T22:43:39.234" v="102" actId="20577"/>
          <ac:spMkLst>
            <pc:docMk/>
            <pc:sldMk cId="3536701632" sldId="364"/>
            <ac:spMk id="3" creationId="{62EB8AE9-3C7F-654E-7F1F-06EFCE53551B}"/>
          </ac:spMkLst>
        </pc:spChg>
      </pc:sldChg>
      <pc:sldChg chg="modSp">
        <pc:chgData name="Guest User" userId="S::urn:spo:anon#f0b52c4e7c49979dc7d10adba8a40f6173d81948e6879919f86aa7672d542785::" providerId="AD" clId="Web-{DBAA943D-63C5-7FBE-7CB4-2313E948B0F2}" dt="2024-04-26T22:41:10.621" v="26" actId="20577"/>
        <pc:sldMkLst>
          <pc:docMk/>
          <pc:sldMk cId="801964473" sldId="365"/>
        </pc:sldMkLst>
        <pc:spChg chg="mod">
          <ac:chgData name="Guest User" userId="S::urn:spo:anon#f0b52c4e7c49979dc7d10adba8a40f6173d81948e6879919f86aa7672d542785::" providerId="AD" clId="Web-{DBAA943D-63C5-7FBE-7CB4-2313E948B0F2}" dt="2024-04-26T22:41:10.621" v="26" actId="20577"/>
          <ac:spMkLst>
            <pc:docMk/>
            <pc:sldMk cId="801964473" sldId="365"/>
            <ac:spMk id="3" creationId="{62EB8AE9-3C7F-654E-7F1F-06EFCE53551B}"/>
          </ac:spMkLst>
        </pc:spChg>
      </pc:sldChg>
    </pc:docChg>
  </pc:docChgLst>
  <pc:docChgLst>
    <pc:chgData name="Guest User" userId="S::urn:spo:anon#f0b52c4e7c49979dc7d10adba8a40f6173d81948e6879919f86aa7672d542785::" providerId="AD" clId="Web-{71E6CCA8-C8EE-B589-DD41-198275D38F21}"/>
    <pc:docChg chg="modSld">
      <pc:chgData name="Guest User" userId="S::urn:spo:anon#f0b52c4e7c49979dc7d10adba8a40f6173d81948e6879919f86aa7672d542785::" providerId="AD" clId="Web-{71E6CCA8-C8EE-B589-DD41-198275D38F21}" dt="2024-04-26T21:40:33.347" v="170" actId="20577"/>
      <pc:docMkLst>
        <pc:docMk/>
      </pc:docMkLst>
      <pc:sldChg chg="modSp">
        <pc:chgData name="Guest User" userId="S::urn:spo:anon#f0b52c4e7c49979dc7d10adba8a40f6173d81948e6879919f86aa7672d542785::" providerId="AD" clId="Web-{71E6CCA8-C8EE-B589-DD41-198275D38F21}" dt="2024-04-26T21:40:33.347" v="170" actId="20577"/>
        <pc:sldMkLst>
          <pc:docMk/>
          <pc:sldMk cId="19214237" sldId="363"/>
        </pc:sldMkLst>
        <pc:spChg chg="mod">
          <ac:chgData name="Guest User" userId="S::urn:spo:anon#f0b52c4e7c49979dc7d10adba8a40f6173d81948e6879919f86aa7672d542785::" providerId="AD" clId="Web-{71E6CCA8-C8EE-B589-DD41-198275D38F21}" dt="2024-04-26T21:40:33.347" v="170" actId="20577"/>
          <ac:spMkLst>
            <pc:docMk/>
            <pc:sldMk cId="19214237" sldId="363"/>
            <ac:spMk id="3" creationId="{62EB8AE9-3C7F-654E-7F1F-06EFCE53551B}"/>
          </ac:spMkLst>
        </pc:spChg>
      </pc:sldChg>
    </pc:docChg>
  </pc:docChgLst>
  <pc:docChgLst>
    <pc:chgData name="Alice Bruno" userId="S::a.bruno_berkeley.edu#ext#@corcaus.onmicrosoft.com::9f95343b-422f-43c9-b893-898c466114c2" providerId="AD" clId="Web-{DCEB34F9-0EFE-063A-80C0-BC3825820232}"/>
    <pc:docChg chg="modSld">
      <pc:chgData name="Alice Bruno" userId="S::a.bruno_berkeley.edu#ext#@corcaus.onmicrosoft.com::9f95343b-422f-43c9-b893-898c466114c2" providerId="AD" clId="Web-{DCEB34F9-0EFE-063A-80C0-BC3825820232}" dt="2024-06-04T22:19:53.014" v="259" actId="20577"/>
      <pc:docMkLst>
        <pc:docMk/>
      </pc:docMkLst>
      <pc:sldChg chg="modSp">
        <pc:chgData name="Alice Bruno" userId="S::a.bruno_berkeley.edu#ext#@corcaus.onmicrosoft.com::9f95343b-422f-43c9-b893-898c466114c2" providerId="AD" clId="Web-{DCEB34F9-0EFE-063A-80C0-BC3825820232}" dt="2024-06-04T22:19:53.014" v="259" actId="20577"/>
        <pc:sldMkLst>
          <pc:docMk/>
          <pc:sldMk cId="499757999" sldId="371"/>
        </pc:sldMkLst>
        <pc:spChg chg="mod">
          <ac:chgData name="Alice Bruno" userId="S::a.bruno_berkeley.edu#ext#@corcaus.onmicrosoft.com::9f95343b-422f-43c9-b893-898c466114c2" providerId="AD" clId="Web-{DCEB34F9-0EFE-063A-80C0-BC3825820232}" dt="2024-06-04T22:19:53.014" v="259" actId="20577"/>
          <ac:spMkLst>
            <pc:docMk/>
            <pc:sldMk cId="499757999" sldId="371"/>
            <ac:spMk id="3" creationId="{62EB8AE9-3C7F-654E-7F1F-06EFCE53551B}"/>
          </ac:spMkLst>
        </pc:spChg>
      </pc:sldChg>
    </pc:docChg>
  </pc:docChgLst>
  <pc:docChgLst>
    <pc:chgData name="Beatriz Guerrero" userId="S::beatriz_guerrero@ci.richmond.ca.us::67aaf6ed-f979-44e0-8fb2-c4749f02abfb" providerId="AD" clId="Web-{F12A1738-8B92-40A9-64CB-CA1FBB055C1D}"/>
    <pc:docChg chg="modSld">
      <pc:chgData name="Beatriz Guerrero" userId="S::beatriz_guerrero@ci.richmond.ca.us::67aaf6ed-f979-44e0-8fb2-c4749f02abfb" providerId="AD" clId="Web-{F12A1738-8B92-40A9-64CB-CA1FBB055C1D}" dt="2024-06-03T17:18:12.157" v="1" actId="20577"/>
      <pc:docMkLst>
        <pc:docMk/>
      </pc:docMkLst>
      <pc:sldChg chg="modSp">
        <pc:chgData name="Beatriz Guerrero" userId="S::beatriz_guerrero@ci.richmond.ca.us::67aaf6ed-f979-44e0-8fb2-c4749f02abfb" providerId="AD" clId="Web-{F12A1738-8B92-40A9-64CB-CA1FBB055C1D}" dt="2024-06-03T17:18:12.157" v="1" actId="20577"/>
        <pc:sldMkLst>
          <pc:docMk/>
          <pc:sldMk cId="2250815403" sldId="366"/>
        </pc:sldMkLst>
        <pc:spChg chg="mod">
          <ac:chgData name="Beatriz Guerrero" userId="S::beatriz_guerrero@ci.richmond.ca.us::67aaf6ed-f979-44e0-8fb2-c4749f02abfb" providerId="AD" clId="Web-{F12A1738-8B92-40A9-64CB-CA1FBB055C1D}" dt="2024-06-03T17:18:12.157" v="1" actId="20577"/>
          <ac:spMkLst>
            <pc:docMk/>
            <pc:sldMk cId="2250815403" sldId="366"/>
            <ac:spMk id="3" creationId="{62EB8AE9-3C7F-654E-7F1F-06EFCE53551B}"/>
          </ac:spMkLst>
        </pc:spChg>
      </pc:sldChg>
    </pc:docChg>
  </pc:docChgLst>
  <pc:docChgLst>
    <pc:chgData name="Beatriz Guerrero" userId="S::beatriz_guerrero@ci.richmond.ca.us::67aaf6ed-f979-44e0-8fb2-c4749f02abfb" providerId="AD" clId="Web-{714112FB-D4FE-BE7F-477B-92E7429A81FF}"/>
    <pc:docChg chg="modSld">
      <pc:chgData name="Beatriz Guerrero" userId="S::beatriz_guerrero@ci.richmond.ca.us::67aaf6ed-f979-44e0-8fb2-c4749f02abfb" providerId="AD" clId="Web-{714112FB-D4FE-BE7F-477B-92E7429A81FF}" dt="2024-06-05T22:53:22.211" v="294" actId="20577"/>
      <pc:docMkLst>
        <pc:docMk/>
      </pc:docMkLst>
      <pc:sldChg chg="modSp">
        <pc:chgData name="Beatriz Guerrero" userId="S::beatriz_guerrero@ci.richmond.ca.us::67aaf6ed-f979-44e0-8fb2-c4749f02abfb" providerId="AD" clId="Web-{714112FB-D4FE-BE7F-477B-92E7429A81FF}" dt="2024-06-05T22:31:53.652" v="2" actId="20577"/>
        <pc:sldMkLst>
          <pc:docMk/>
          <pc:sldMk cId="2459958468" sldId="359"/>
        </pc:sldMkLst>
        <pc:spChg chg="mod">
          <ac:chgData name="Beatriz Guerrero" userId="S::beatriz_guerrero@ci.richmond.ca.us::67aaf6ed-f979-44e0-8fb2-c4749f02abfb" providerId="AD" clId="Web-{714112FB-D4FE-BE7F-477B-92E7429A81FF}" dt="2024-06-05T22:31:53.652" v="2"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714112FB-D4FE-BE7F-477B-92E7429A81FF}" dt="2024-06-05T22:51:18.820" v="292" actId="20577"/>
        <pc:sldMkLst>
          <pc:docMk/>
          <pc:sldMk cId="75609733" sldId="360"/>
        </pc:sldMkLst>
        <pc:spChg chg="mod">
          <ac:chgData name="Beatriz Guerrero" userId="S::beatriz_guerrero@ci.richmond.ca.us::67aaf6ed-f979-44e0-8fb2-c4749f02abfb" providerId="AD" clId="Web-{714112FB-D4FE-BE7F-477B-92E7429A81FF}" dt="2024-06-05T22:51:18.820" v="292" actId="20577"/>
          <ac:spMkLst>
            <pc:docMk/>
            <pc:sldMk cId="75609733" sldId="360"/>
            <ac:spMk id="3" creationId="{62EB8AE9-3C7F-654E-7F1F-06EFCE53551B}"/>
          </ac:spMkLst>
        </pc:spChg>
      </pc:sldChg>
      <pc:sldChg chg="modSp">
        <pc:chgData name="Beatriz Guerrero" userId="S::beatriz_guerrero@ci.richmond.ca.us::67aaf6ed-f979-44e0-8fb2-c4749f02abfb" providerId="AD" clId="Web-{714112FB-D4FE-BE7F-477B-92E7429A81FF}" dt="2024-06-05T22:32:35.809" v="7" actId="20577"/>
        <pc:sldMkLst>
          <pc:docMk/>
          <pc:sldMk cId="1246568473" sldId="362"/>
        </pc:sldMkLst>
        <pc:spChg chg="mod">
          <ac:chgData name="Beatriz Guerrero" userId="S::beatriz_guerrero@ci.richmond.ca.us::67aaf6ed-f979-44e0-8fb2-c4749f02abfb" providerId="AD" clId="Web-{714112FB-D4FE-BE7F-477B-92E7429A81FF}" dt="2024-06-05T22:32:35.809" v="7"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714112FB-D4FE-BE7F-477B-92E7429A81FF}" dt="2024-06-05T22:33:57.904" v="32" actId="20577"/>
        <pc:sldMkLst>
          <pc:docMk/>
          <pc:sldMk cId="19214237" sldId="363"/>
        </pc:sldMkLst>
        <pc:spChg chg="mod">
          <ac:chgData name="Beatriz Guerrero" userId="S::beatriz_guerrero@ci.richmond.ca.us::67aaf6ed-f979-44e0-8fb2-c4749f02abfb" providerId="AD" clId="Web-{714112FB-D4FE-BE7F-477B-92E7429A81FF}" dt="2024-06-05T22:33:57.904" v="32" actId="20577"/>
          <ac:spMkLst>
            <pc:docMk/>
            <pc:sldMk cId="19214237" sldId="363"/>
            <ac:spMk id="3" creationId="{62EB8AE9-3C7F-654E-7F1F-06EFCE53551B}"/>
          </ac:spMkLst>
        </pc:spChg>
      </pc:sldChg>
      <pc:sldChg chg="modSp">
        <pc:chgData name="Beatriz Guerrero" userId="S::beatriz_guerrero@ci.richmond.ca.us::67aaf6ed-f979-44e0-8fb2-c4749f02abfb" providerId="AD" clId="Web-{714112FB-D4FE-BE7F-477B-92E7429A81FF}" dt="2024-06-05T22:33:46.685" v="28" actId="20577"/>
        <pc:sldMkLst>
          <pc:docMk/>
          <pc:sldMk cId="3536701632" sldId="364"/>
        </pc:sldMkLst>
        <pc:spChg chg="mod">
          <ac:chgData name="Beatriz Guerrero" userId="S::beatriz_guerrero@ci.richmond.ca.us::67aaf6ed-f979-44e0-8fb2-c4749f02abfb" providerId="AD" clId="Web-{714112FB-D4FE-BE7F-477B-92E7429A81FF}" dt="2024-06-05T22:33:46.685" v="28"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714112FB-D4FE-BE7F-477B-92E7429A81FF}" dt="2024-06-05T22:46:24.286" v="285" actId="20577"/>
        <pc:sldMkLst>
          <pc:docMk/>
          <pc:sldMk cId="2403369630" sldId="367"/>
        </pc:sldMkLst>
        <pc:spChg chg="mod">
          <ac:chgData name="Beatriz Guerrero" userId="S::beatriz_guerrero@ci.richmond.ca.us::67aaf6ed-f979-44e0-8fb2-c4749f02abfb" providerId="AD" clId="Web-{714112FB-D4FE-BE7F-477B-92E7429A81FF}" dt="2024-06-05T22:46:24.286" v="285"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714112FB-D4FE-BE7F-477B-92E7429A81FF}" dt="2024-06-05T22:41:26.486" v="153" actId="20577"/>
        <pc:sldMkLst>
          <pc:docMk/>
          <pc:sldMk cId="3357556756" sldId="368"/>
        </pc:sldMkLst>
        <pc:spChg chg="mod">
          <ac:chgData name="Beatriz Guerrero" userId="S::beatriz_guerrero@ci.richmond.ca.us::67aaf6ed-f979-44e0-8fb2-c4749f02abfb" providerId="AD" clId="Web-{714112FB-D4FE-BE7F-477B-92E7429A81FF}" dt="2024-06-05T22:41:26.486" v="153"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714112FB-D4FE-BE7F-477B-92E7429A81FF}" dt="2024-06-05T22:42:04.814" v="156" actId="20577"/>
        <pc:sldMkLst>
          <pc:docMk/>
          <pc:sldMk cId="1084912077" sldId="369"/>
        </pc:sldMkLst>
        <pc:spChg chg="mod">
          <ac:chgData name="Beatriz Guerrero" userId="S::beatriz_guerrero@ci.richmond.ca.us::67aaf6ed-f979-44e0-8fb2-c4749f02abfb" providerId="AD" clId="Web-{714112FB-D4FE-BE7F-477B-92E7429A81FF}" dt="2024-06-05T22:42:04.814" v="156"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714112FB-D4FE-BE7F-477B-92E7429A81FF}" dt="2024-06-05T22:43:56.175" v="252" actId="20577"/>
        <pc:sldMkLst>
          <pc:docMk/>
          <pc:sldMk cId="159060872" sldId="370"/>
        </pc:sldMkLst>
        <pc:spChg chg="mod">
          <ac:chgData name="Beatriz Guerrero" userId="S::beatriz_guerrero@ci.richmond.ca.us::67aaf6ed-f979-44e0-8fb2-c4749f02abfb" providerId="AD" clId="Web-{714112FB-D4FE-BE7F-477B-92E7429A81FF}" dt="2024-06-05T22:43:56.175" v="252"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714112FB-D4FE-BE7F-477B-92E7429A81FF}" dt="2024-06-05T22:53:22.211" v="294" actId="20577"/>
        <pc:sldMkLst>
          <pc:docMk/>
          <pc:sldMk cId="3787884324" sldId="373"/>
        </pc:sldMkLst>
        <pc:spChg chg="mod">
          <ac:chgData name="Beatriz Guerrero" userId="S::beatriz_guerrero@ci.richmond.ca.us::67aaf6ed-f979-44e0-8fb2-c4749f02abfb" providerId="AD" clId="Web-{714112FB-D4FE-BE7F-477B-92E7429A81FF}" dt="2024-06-05T22:53:22.211" v="294" actId="20577"/>
          <ac:spMkLst>
            <pc:docMk/>
            <pc:sldMk cId="3787884324" sldId="373"/>
            <ac:spMk id="2" creationId="{0B653A10-04B5-8CFA-DC96-99D573FC24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6/5/2024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‹Nº›</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6/5/2024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‹Nº›</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36</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6/5/2024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richmondrisingca.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orcaus.sharepoint.com/:w:/s/TCCTeamsTest/Eep62klzRCdOspAb8J7LCi8BMRsCzJpKcaowV2ZQfVa4iw?e=4f4dLn"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panose="020B0503030403020204" pitchFamily="34" charset="0"/>
                <a:ea typeface="Open Sans" pitchFamily="2" charset="0"/>
                <a:cs typeface="Open Sans" pitchFamily="2" charset="0"/>
              </a:rPr>
              <a:t>Richmond Rising	</a:t>
            </a:r>
          </a:p>
          <a:p>
            <a:pPr algn="ctr"/>
            <a:r>
              <a:rPr lang="en-US" sz="3200" cap="none">
                <a:solidFill>
                  <a:schemeClr val="bg1"/>
                </a:solidFill>
                <a:latin typeface="Myriad Pro" panose="020B0503030403020204" pitchFamily="34" charset="0"/>
                <a:ea typeface="Open Sans" pitchFamily="2" charset="0"/>
                <a:cs typeface="Open Sans" pitchFamily="2" charset="0"/>
              </a:rPr>
              <a:t>Collaborative Stakeholder Committee (CSC)</a:t>
            </a: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June 5,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Each partner will share up-to-date financials and grant expenditures to date for each project and this will be shared with the Committee and the public.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Project Status Reports</a:t>
            </a: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1600" b="1">
                <a:solidFill>
                  <a:srgbClr val="000000"/>
                </a:solidFill>
                <a:latin typeface="Century Gothic"/>
              </a:rPr>
              <a:t>Work completed since last meeting: </a:t>
            </a:r>
            <a:endParaRPr lang="en-US" sz="1600">
              <a:solidFill>
                <a:srgbClr val="000000"/>
              </a:solidFill>
              <a:latin typeface="Century Gothic"/>
            </a:endParaRPr>
          </a:p>
          <a:p>
            <a:pPr marL="629920" lvl="1" indent="-305435">
              <a:lnSpc>
                <a:spcPct val="90000"/>
              </a:lnSpc>
              <a:spcBef>
                <a:spcPts val="500"/>
              </a:spcBef>
              <a:spcAft>
                <a:spcPts val="0"/>
              </a:spcAft>
            </a:pPr>
            <a:r>
              <a:rPr lang="en-US" sz="1500" b="1">
                <a:solidFill>
                  <a:srgbClr val="000000"/>
                </a:solidFill>
                <a:latin typeface="Century Gothic"/>
              </a:rPr>
              <a:t>Executed contracts/ agreements with partners (6/6): </a:t>
            </a:r>
            <a:r>
              <a:rPr lang="en-US" sz="1500">
                <a:solidFill>
                  <a:srgbClr val="000000"/>
                </a:solidFill>
                <a:latin typeface="Century Gothic"/>
              </a:rPr>
              <a:t>Grid Alternatives, Groundwork Richmond, Trust for Public Land, Rich City Rides, Urban Tilth, UC Berkeley.</a:t>
            </a:r>
          </a:p>
          <a:p>
            <a:pPr marL="629920" lvl="1" indent="-305435">
              <a:lnSpc>
                <a:spcPct val="90000"/>
              </a:lnSpc>
              <a:spcBef>
                <a:spcPts val="500"/>
              </a:spcBef>
              <a:spcAft>
                <a:spcPts val="0"/>
              </a:spcAft>
            </a:pPr>
            <a:r>
              <a:rPr lang="en-US" sz="1500" b="1">
                <a:solidFill>
                  <a:srgbClr val="000000"/>
                </a:solidFill>
                <a:latin typeface="Century Gothic"/>
              </a:rPr>
              <a:t>Hiring of TCC Staff (2/2):</a:t>
            </a:r>
            <a:r>
              <a:rPr lang="en-US" sz="1500">
                <a:solidFill>
                  <a:srgbClr val="000000"/>
                </a:solidFill>
                <a:latin typeface="Century Gothic"/>
              </a:rPr>
              <a:t> Posted, interviewed, hired, and recruited TCC Project Coordinator and TCC Analyst.</a:t>
            </a:r>
          </a:p>
          <a:p>
            <a:pPr marL="629920" lvl="1" indent="-305435">
              <a:lnSpc>
                <a:spcPct val="90000"/>
              </a:lnSpc>
              <a:spcBef>
                <a:spcPts val="500"/>
              </a:spcBef>
              <a:spcAft>
                <a:spcPts val="0"/>
              </a:spcAft>
            </a:pPr>
            <a:r>
              <a:rPr lang="en-US" sz="1500" b="1">
                <a:solidFill>
                  <a:srgbClr val="000000"/>
                </a:solidFill>
                <a:latin typeface="Century Gothic"/>
              </a:rPr>
              <a:t>Agreements approved by City Council Approval: </a:t>
            </a:r>
            <a:r>
              <a:rPr lang="en-US" sz="1500">
                <a:solidFill>
                  <a:srgbClr val="000000"/>
                </a:solidFill>
                <a:latin typeface="Century Gothic"/>
              </a:rPr>
              <a:t>Strategic Growth Council Implementation Technical Assistance Grant. </a:t>
            </a:r>
          </a:p>
          <a:p>
            <a:pPr marL="629920" lvl="1" indent="-305435">
              <a:lnSpc>
                <a:spcPct val="90000"/>
              </a:lnSpc>
              <a:spcBef>
                <a:spcPts val="500"/>
              </a:spcBef>
              <a:spcAft>
                <a:spcPts val="0"/>
              </a:spcAft>
            </a:pPr>
            <a:r>
              <a:rPr lang="en-US" sz="1500" b="1">
                <a:solidFill>
                  <a:srgbClr val="000000"/>
                </a:solidFill>
                <a:latin typeface="Century Gothic"/>
              </a:rPr>
              <a:t>CSC Meeting</a:t>
            </a:r>
            <a:r>
              <a:rPr lang="en-US" sz="1500">
                <a:solidFill>
                  <a:srgbClr val="000000"/>
                </a:solidFill>
                <a:latin typeface="Century Gothic"/>
              </a:rPr>
              <a:t>: Scheduled, coordinated, and currently facilitating CSC meetings 1-4, including translation, refreshments, and childcare. </a:t>
            </a:r>
          </a:p>
          <a:p>
            <a:pPr marL="629920" lvl="1" indent="-305435">
              <a:lnSpc>
                <a:spcPct val="90000"/>
              </a:lnSpc>
              <a:spcBef>
                <a:spcPts val="500"/>
              </a:spcBef>
              <a:spcAft>
                <a:spcPts val="0"/>
              </a:spcAft>
            </a:pPr>
            <a:r>
              <a:rPr lang="en-US" sz="1500" b="1">
                <a:solidFill>
                  <a:srgbClr val="000000"/>
                </a:solidFill>
                <a:latin typeface="Century Gothic"/>
              </a:rPr>
              <a:t>Invoices and Reports</a:t>
            </a:r>
            <a:r>
              <a:rPr lang="en-US" sz="1500">
                <a:solidFill>
                  <a:srgbClr val="000000"/>
                </a:solidFill>
                <a:latin typeface="Century Gothic"/>
              </a:rPr>
              <a:t>: Calendar for Invoice 5 submitted. Submitted bimonthly invoice and progress reports 1, 2, 3 &amp; 4. Invoice 1, 2 &amp; 3 have been approved by SGC. First and second reimbursement checks received. </a:t>
            </a:r>
          </a:p>
          <a:p>
            <a:pPr marL="305435" indent="-305435">
              <a:lnSpc>
                <a:spcPct val="90000"/>
              </a:lnSpc>
              <a:spcBef>
                <a:spcPts val="1000"/>
              </a:spcBef>
            </a:pPr>
            <a:r>
              <a:rPr lang="en-US" b="1">
                <a:solidFill>
                  <a:srgbClr val="000000"/>
                </a:solidFill>
                <a:latin typeface="Century Gothic"/>
              </a:rPr>
              <a:t>Total expenditures reported to date</a:t>
            </a:r>
            <a:r>
              <a:rPr lang="en-US">
                <a:solidFill>
                  <a:srgbClr val="000000"/>
                </a:solidFill>
                <a:latin typeface="Century Gothic"/>
              </a:rPr>
              <a:t>: $135,451.06</a:t>
            </a:r>
          </a:p>
          <a:p>
            <a:pPr marL="305435" indent="-305435">
              <a:lnSpc>
                <a:spcPct val="90000"/>
              </a:lnSpc>
              <a:spcBef>
                <a:spcPts val="1000"/>
              </a:spcBef>
            </a:pPr>
            <a:r>
              <a:rPr lang="en-US" b="1">
                <a:solidFill>
                  <a:srgbClr val="000000"/>
                </a:solidFill>
                <a:latin typeface="Century Gothic"/>
              </a:rPr>
              <a:t>Remaining budget</a:t>
            </a:r>
            <a:r>
              <a:rPr lang="en-US">
                <a:solidFill>
                  <a:srgbClr val="000000"/>
                </a:solidFill>
                <a:latin typeface="Century Gothic"/>
              </a:rPr>
              <a:t>: $558,224.60</a:t>
            </a:r>
          </a:p>
          <a:p>
            <a:pPr marL="305435" indent="-305435">
              <a:lnSpc>
                <a:spcPct val="90000"/>
              </a:lnSpc>
              <a:spcBef>
                <a:spcPts val="1000"/>
              </a:spcBef>
            </a:pPr>
            <a:r>
              <a:rPr lang="en-US" b="1">
                <a:solidFill>
                  <a:srgbClr val="000000"/>
                </a:solidFill>
                <a:latin typeface="Century Gothic"/>
              </a:rPr>
              <a:t>Planned work in the next ~two weeks</a:t>
            </a:r>
            <a:r>
              <a:rPr lang="en-US">
                <a:solidFill>
                  <a:srgbClr val="000000"/>
                </a:solidFill>
                <a:latin typeface="Century Gothic"/>
              </a:rPr>
              <a:t>: </a:t>
            </a:r>
          </a:p>
          <a:p>
            <a:pPr marL="629920" lvl="1" indent="-305435">
              <a:lnSpc>
                <a:spcPct val="90000"/>
              </a:lnSpc>
              <a:spcBef>
                <a:spcPts val="500"/>
              </a:spcBef>
              <a:spcAft>
                <a:spcPts val="0"/>
              </a:spcAft>
            </a:pPr>
            <a:r>
              <a:rPr lang="en-US" sz="1500" b="1">
                <a:solidFill>
                  <a:srgbClr val="000000"/>
                </a:solidFill>
                <a:latin typeface="Century Gothic"/>
              </a:rPr>
              <a:t>CSC Meeting</a:t>
            </a:r>
            <a:r>
              <a:rPr lang="en-US" sz="1500">
                <a:solidFill>
                  <a:srgbClr val="000000"/>
                </a:solidFill>
                <a:latin typeface="Century Gothic"/>
              </a:rPr>
              <a:t>: Circulating CSC meeting #4 minute.</a:t>
            </a:r>
          </a:p>
          <a:p>
            <a:pPr marL="629920" lvl="1" indent="-305435">
              <a:lnSpc>
                <a:spcPct val="90000"/>
              </a:lnSpc>
              <a:spcBef>
                <a:spcPts val="500"/>
              </a:spcBef>
              <a:spcAft>
                <a:spcPts val="0"/>
              </a:spcAft>
            </a:pPr>
            <a:r>
              <a:rPr lang="en-US" sz="1500" b="1">
                <a:solidFill>
                  <a:srgbClr val="000000"/>
                </a:solidFill>
                <a:latin typeface="Century Gothic"/>
              </a:rPr>
              <a:t>Invoice and Reports: </a:t>
            </a:r>
            <a:r>
              <a:rPr lang="en-US" sz="1500">
                <a:solidFill>
                  <a:srgbClr val="000000"/>
                </a:solidFill>
                <a:latin typeface="Century Gothic"/>
              </a:rPr>
              <a:t>Start integrating Invoice 5. </a:t>
            </a:r>
          </a:p>
          <a:p>
            <a:pPr marL="629920" lvl="1" indent="-305435">
              <a:lnSpc>
                <a:spcPct val="90000"/>
              </a:lnSpc>
              <a:spcBef>
                <a:spcPts val="500"/>
              </a:spcBef>
              <a:spcAft>
                <a:spcPts val="0"/>
              </a:spcAft>
            </a:pPr>
            <a:r>
              <a:rPr lang="en-US" sz="1500" b="1">
                <a:solidFill>
                  <a:srgbClr val="000000"/>
                </a:solidFill>
                <a:latin typeface="Century Gothic"/>
              </a:rPr>
              <a:t>Leverage Reports</a:t>
            </a:r>
            <a:r>
              <a:rPr lang="en-US" sz="1500">
                <a:solidFill>
                  <a:srgbClr val="000000"/>
                </a:solidFill>
                <a:latin typeface="Century Gothic"/>
              </a:rPr>
              <a:t>: Share forms to report leverage for City and partners. </a:t>
            </a:r>
          </a:p>
          <a:p>
            <a:pPr marL="629920" lvl="1" indent="-305435">
              <a:lnSpc>
                <a:spcPct val="90000"/>
              </a:lnSpc>
              <a:spcBef>
                <a:spcPts val="500"/>
              </a:spcBef>
              <a:spcAft>
                <a:spcPts val="0"/>
              </a:spcAft>
            </a:pPr>
            <a:r>
              <a:rPr lang="en-US" sz="1500" b="1">
                <a:solidFill>
                  <a:srgbClr val="000000"/>
                </a:solidFill>
                <a:latin typeface="Century Gothic"/>
              </a:rPr>
              <a:t>Payments:</a:t>
            </a:r>
            <a:r>
              <a:rPr lang="en-US" sz="1500">
                <a:solidFill>
                  <a:srgbClr val="000000"/>
                </a:solidFill>
                <a:latin typeface="Century Gothic"/>
              </a:rPr>
              <a:t> Processing and paying invoices from partners. </a:t>
            </a:r>
            <a:endParaRPr lang="en-US" sz="1500"/>
          </a:p>
          <a:p>
            <a:pPr marL="305435" indent="-305435"/>
            <a:endParaRPr lang="en-US"/>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sz="1500">
                <a:latin typeface="Century Gothic"/>
              </a:rPr>
              <a:t>Project Kick-Off meeting.</a:t>
            </a:r>
            <a:endParaRPr lang="en-US" sz="1500">
              <a:solidFill>
                <a:srgbClr val="000000"/>
              </a:solidFill>
              <a:latin typeface="Century Gothic"/>
            </a:endParaRPr>
          </a:p>
          <a:p>
            <a:pPr marL="305435" indent="-305435"/>
            <a:r>
              <a:rPr lang="en-US" b="1">
                <a:latin typeface="Century Gothic"/>
              </a:rPr>
              <a:t>Total expenditures reported to date</a:t>
            </a:r>
            <a:r>
              <a:rPr lang="en-US">
                <a:latin typeface="Century Gothic"/>
              </a:rPr>
              <a:t>: $ 6,315.12</a:t>
            </a:r>
          </a:p>
          <a:p>
            <a:pPr marL="305435" indent="-305435"/>
            <a:endParaRPr lang="en-US"/>
          </a:p>
          <a:p>
            <a:pPr marL="305435" indent="-305435"/>
            <a:r>
              <a:rPr lang="en-US" b="1">
                <a:latin typeface="Century Gothic"/>
              </a:rPr>
              <a:t>Remaining budget</a:t>
            </a:r>
            <a:r>
              <a:rPr lang="en-US">
                <a:latin typeface="Century Gothic"/>
              </a:rPr>
              <a:t>: $ 5,174,858.03</a:t>
            </a: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sz="1500">
                <a:latin typeface="Century Gothic"/>
              </a:rPr>
              <a:t>Schedule stakeholder meeting this month and have CSW set up community  meeting with RNC.</a:t>
            </a:r>
            <a:endParaRPr lang="en-US" sz="1500">
              <a:solidFill>
                <a:srgbClr val="000000"/>
              </a:solidFill>
              <a:latin typeface="Century Gothic"/>
            </a:endParaRPr>
          </a:p>
          <a:p>
            <a:pPr marL="305435" indent="-305435"/>
            <a:endParaRPr lang="en-US">
              <a:latin typeface="Century Gothic"/>
            </a:endParaRPr>
          </a:p>
          <a:p>
            <a:pPr marL="305435"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Work completed since last meeting:</a:t>
            </a:r>
          </a:p>
          <a:p>
            <a:pPr marL="629920" lvl="1" indent="-305435">
              <a:buFont typeface="Arial" panose="05020102010507070707" pitchFamily="18" charset="2"/>
              <a:buChar char="•"/>
            </a:pPr>
            <a:r>
              <a:rPr lang="en-US" dirty="0">
                <a:latin typeface="Century Gothic"/>
              </a:rPr>
              <a:t>Project Kick-Off Meeting with City, </a:t>
            </a:r>
            <a:r>
              <a:rPr lang="en-US" dirty="0" err="1">
                <a:latin typeface="Century Gothic"/>
              </a:rPr>
              <a:t>PlaceWorks</a:t>
            </a:r>
            <a:r>
              <a:rPr lang="en-US" dirty="0">
                <a:latin typeface="Century Gothic"/>
              </a:rPr>
              <a:t>, &amp; stakeholders</a:t>
            </a:r>
          </a:p>
          <a:p>
            <a:pPr marL="629920" lvl="1" indent="-305435">
              <a:buFont typeface="Arial" panose="05020102010507070707" pitchFamily="18" charset="2"/>
              <a:buChar char="•"/>
            </a:pPr>
            <a:r>
              <a:rPr lang="en-US" dirty="0">
                <a:latin typeface="Century Gothic"/>
              </a:rPr>
              <a:t>Early conversations &amp; planning around Community Engagement</a:t>
            </a:r>
          </a:p>
          <a:p>
            <a:pPr marL="629285" lvl="1" indent="-305435"/>
            <a:endParaRPr lang="en-US">
              <a:latin typeface="Century Gothic"/>
            </a:endParaRPr>
          </a:p>
          <a:p>
            <a:pPr marL="305435" indent="-305435"/>
            <a:r>
              <a:rPr lang="en-US" b="1" dirty="0">
                <a:latin typeface="Century Gothic"/>
              </a:rPr>
              <a:t>Total expenditures reported to date</a:t>
            </a:r>
            <a:r>
              <a:rPr lang="en-US" dirty="0">
                <a:latin typeface="Century Gothic"/>
              </a:rPr>
              <a:t>: $</a:t>
            </a:r>
            <a:r>
              <a:rPr lang="en-US" sz="1800" kern="1200" dirty="0">
                <a:effectLst/>
                <a:latin typeface="Century Gothic"/>
              </a:rPr>
              <a:t> 22,247.44</a:t>
            </a:r>
            <a:endParaRPr lang="en-US" dirty="0">
              <a:latin typeface="Century Gothic"/>
            </a:endParaRPr>
          </a:p>
          <a:p>
            <a:pPr marL="305435" indent="-305435"/>
            <a:endParaRPr lang="en-US"/>
          </a:p>
          <a:p>
            <a:pPr marL="305435" indent="-305435"/>
            <a:r>
              <a:rPr lang="en-US" b="1" dirty="0">
                <a:latin typeface="Century Gothic"/>
              </a:rPr>
              <a:t>Remaining budget</a:t>
            </a:r>
            <a:r>
              <a:rPr lang="en-US" dirty="0">
                <a:latin typeface="Century Gothic"/>
              </a:rPr>
              <a:t>: $</a:t>
            </a:r>
            <a:r>
              <a:rPr lang="en-US" sz="1800" kern="1200" dirty="0">
                <a:effectLst/>
                <a:latin typeface="Century Gothic"/>
              </a:rPr>
              <a:t> 4,793,906.16</a:t>
            </a:r>
            <a:endParaRPr lang="en-US" dirty="0">
              <a:latin typeface="Century Gothic"/>
            </a:endParaRPr>
          </a:p>
          <a:p>
            <a:pPr marL="305435" indent="-305435"/>
            <a:endParaRPr lang="en-US">
              <a:latin typeface="Century Gothic"/>
            </a:endParaRPr>
          </a:p>
          <a:p>
            <a:pPr marL="305435" indent="-305435"/>
            <a:r>
              <a:rPr lang="en-US" b="1" dirty="0">
                <a:latin typeface="Century Gothic"/>
              </a:rPr>
              <a:t>Planned work in the next ~two weeks</a:t>
            </a:r>
            <a:r>
              <a:rPr lang="en-US" dirty="0">
                <a:latin typeface="Century Gothic"/>
              </a:rPr>
              <a:t>:</a:t>
            </a:r>
          </a:p>
          <a:p>
            <a:pPr marL="629285" lvl="1" indent="-305435">
              <a:buFont typeface="Arial" panose="05020102010507070707" pitchFamily="18" charset="2"/>
              <a:buChar char="•"/>
            </a:pPr>
            <a:r>
              <a:rPr lang="en-US" dirty="0">
                <a:latin typeface="Century Gothic"/>
              </a:rPr>
              <a:t>Plan Coordination meetings with project partners &amp; stakeholders</a:t>
            </a:r>
          </a:p>
          <a:p>
            <a:pPr marL="629285" lvl="1" indent="-305435">
              <a:buFont typeface="Arial" panose="05020102010507070707" pitchFamily="18" charset="2"/>
              <a:buChar char="•"/>
            </a:pPr>
            <a:r>
              <a:rPr lang="en-US" dirty="0">
                <a:latin typeface="Century Gothic"/>
              </a:rPr>
              <a:t>Continue planning the project's Community Engagement</a:t>
            </a:r>
          </a:p>
          <a:p>
            <a:pPr marL="629285" lvl="1" indent="-305435">
              <a:buFont typeface="Arial" panose="05020102010507070707" pitchFamily="18" charset="2"/>
              <a:buChar char="•"/>
            </a:pPr>
            <a:r>
              <a:rPr lang="en-US" dirty="0">
                <a:latin typeface="Century Gothic"/>
              </a:rPr>
              <a:t>Schedule project site walk</a:t>
            </a:r>
          </a:p>
          <a:p>
            <a:pPr marL="629285" lvl="1" indent="-305435">
              <a:buFont typeface="Arial" panose="05020102010507070707" pitchFamily="18" charset="2"/>
              <a:buChar char="•"/>
            </a:pPr>
            <a:r>
              <a:rPr lang="en-US" dirty="0">
                <a:latin typeface="Century Gothic"/>
              </a:rPr>
              <a:t>Schedule survey &amp; site analysis work</a:t>
            </a: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solidFill>
                <a:srgbClr val="3D3D3D"/>
              </a:solidFill>
              <a:latin typeface="Gill Sans MT"/>
            </a:endParaRPr>
          </a:p>
          <a:p>
            <a:pPr marL="629920" lvl="1" indent="-305435"/>
            <a:endParaRPr lang="en-US">
              <a:solidFill>
                <a:srgbClr val="000000"/>
              </a:solidFill>
              <a:latin typeface="Arial"/>
              <a:cs typeface="Arial"/>
            </a:endParaRPr>
          </a:p>
          <a:p>
            <a:pPr marL="305435" indent="-305435"/>
            <a:r>
              <a:rPr lang="en-US" b="1">
                <a:latin typeface="Century Gothic"/>
              </a:rPr>
              <a:t>Total expenditures reported to date</a:t>
            </a:r>
            <a:r>
              <a:rPr lang="en-US">
                <a:latin typeface="Century Gothic"/>
              </a:rPr>
              <a:t>: $ 63,692.36</a:t>
            </a:r>
            <a:endParaRPr lang="en-US">
              <a:solidFill>
                <a:srgbClr val="000000"/>
              </a:solidFill>
              <a:latin typeface="Arial"/>
              <a:cs typeface="Arial"/>
            </a:endParaRPr>
          </a:p>
          <a:p>
            <a:pPr marL="305435" indent="-305435"/>
            <a:r>
              <a:rPr lang="en-US" b="1">
                <a:latin typeface="Century Gothic"/>
              </a:rPr>
              <a:t>Remaining budget</a:t>
            </a:r>
            <a:r>
              <a:rPr lang="en-US">
                <a:latin typeface="Century Gothic"/>
              </a:rPr>
              <a:t>: $</a:t>
            </a:r>
            <a:r>
              <a:rPr lang="en-US" kern="1200">
                <a:effectLst/>
                <a:latin typeface="Century Gothic"/>
              </a:rPr>
              <a:t> </a:t>
            </a:r>
            <a:r>
              <a:rPr lang="en-US">
                <a:latin typeface="Century Gothic"/>
              </a:rPr>
              <a:t>2,397,395.63</a:t>
            </a:r>
            <a:endParaRPr lang="en-US"/>
          </a:p>
          <a:p>
            <a:pPr marL="629920" lvl="1" indent="-305435"/>
            <a:r>
              <a:rPr lang="en-US">
                <a:latin typeface="Century Gothic"/>
              </a:rPr>
              <a:t>Outreach at City of Richmond Pride Event</a:t>
            </a:r>
          </a:p>
          <a:p>
            <a:pPr marL="629920" lvl="1" indent="-305435"/>
            <a:r>
              <a:rPr lang="en-US">
                <a:latin typeface="Century Gothic"/>
              </a:rPr>
              <a:t>Leverage Funding.</a:t>
            </a:r>
          </a:p>
          <a:p>
            <a:pPr marL="629920" lvl="1" indent="-305435"/>
            <a:r>
              <a:rPr lang="en-US">
                <a:latin typeface="Century Gothic"/>
              </a:rPr>
              <a:t>Reached out to local Muralist </a:t>
            </a:r>
          </a:p>
          <a:p>
            <a:pPr marL="305435" indent="-305435"/>
            <a:r>
              <a:rPr lang="en-US" b="1">
                <a:latin typeface="Century Gothic"/>
              </a:rPr>
              <a:t>Planned work in the next ~two weeks</a:t>
            </a:r>
            <a:r>
              <a:rPr lang="en-US">
                <a:latin typeface="Century Gothic"/>
              </a:rPr>
              <a:t>:</a:t>
            </a:r>
            <a:endParaRPr lang="en-US"/>
          </a:p>
          <a:p>
            <a:pPr marL="629920" lvl="1" indent="-305435"/>
            <a:r>
              <a:rPr lang="en-US">
                <a:solidFill>
                  <a:srgbClr val="3D3D3D"/>
                </a:solidFill>
                <a:latin typeface="Century Gothic"/>
                <a:cs typeface="Arial"/>
              </a:rPr>
              <a:t>Submit Final Plans for permit </a:t>
            </a:r>
          </a:p>
          <a:p>
            <a:pPr marL="629920" lvl="1" indent="-305435"/>
            <a:r>
              <a:rPr lang="en-US">
                <a:solidFill>
                  <a:srgbClr val="3D3D3D"/>
                </a:solidFill>
                <a:latin typeface="Century Gothic"/>
                <a:cs typeface="Arial"/>
              </a:rPr>
              <a:t>Present to Art and Culture Commision </a:t>
            </a:r>
          </a:p>
          <a:p>
            <a:pPr marL="629920" lvl="1" indent="-305435"/>
            <a:r>
              <a:rPr lang="en-US">
                <a:solidFill>
                  <a:srgbClr val="3D3D3D"/>
                </a:solidFill>
                <a:latin typeface="Century Gothic"/>
                <a:cs typeface="Arial"/>
              </a:rPr>
              <a:t>Present to Design Review Board </a:t>
            </a:r>
          </a:p>
          <a:p>
            <a:pPr marL="629920" lvl="1" indent="-305435"/>
            <a:r>
              <a:rPr lang="en-US">
                <a:solidFill>
                  <a:srgbClr val="3D3D3D"/>
                </a:solidFill>
                <a:latin typeface="Century Gothic"/>
                <a:cs typeface="Arial"/>
              </a:rPr>
              <a:t>Hire TCC Project Manager </a:t>
            </a:r>
          </a:p>
          <a:p>
            <a:pPr marL="629920" lvl="1" indent="-305435"/>
            <a:r>
              <a:rPr lang="en-US">
                <a:solidFill>
                  <a:srgbClr val="3D3D3D"/>
                </a:solidFill>
                <a:latin typeface="Century Gothic"/>
                <a:cs typeface="Arial"/>
              </a:rPr>
              <a:t>Outreach at City of Richmond Juneteeth event and 5k Event</a:t>
            </a:r>
          </a:p>
          <a:p>
            <a:pPr marL="305435" indent="-305435"/>
            <a:endParaRPr lang="en-US">
              <a:solidFill>
                <a:srgbClr val="3D3D3D"/>
              </a:solidFill>
              <a:latin typeface="Century Gothic"/>
              <a:cs typeface="Arial"/>
            </a:endParaRPr>
          </a:p>
          <a:p>
            <a:pPr marL="305435" indent="-305435"/>
            <a:endParaRPr lang="en-US">
              <a:solidFill>
                <a:srgbClr val="3D3D3D"/>
              </a:solidFill>
              <a:latin typeface="Century Gothic"/>
              <a:cs typeface="Arial"/>
            </a:endParaRPr>
          </a:p>
          <a:p>
            <a:pPr marL="629920" lvl="1" indent="-305435"/>
            <a:endParaRPr lang="en-US">
              <a:solidFill>
                <a:schemeClr val="tx1"/>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Work completed since last meeting: </a:t>
            </a:r>
            <a:endParaRPr lang="en-US" dirty="0">
              <a:solidFill>
                <a:srgbClr val="000000"/>
              </a:solidFill>
              <a:latin typeface="Century Gothic"/>
            </a:endParaRPr>
          </a:p>
          <a:p>
            <a:pPr marL="629920" lvl="1" indent="-305435"/>
            <a:r>
              <a:rPr lang="en-US" dirty="0">
                <a:latin typeface="Century Gothic"/>
              </a:rPr>
              <a:t>2 complete client project</a:t>
            </a:r>
            <a:endParaRPr lang="en-US" dirty="0">
              <a:solidFill>
                <a:srgbClr val="000000"/>
              </a:solidFill>
              <a:latin typeface="Century Gothic"/>
            </a:endParaRPr>
          </a:p>
          <a:p>
            <a:pPr marL="629920" lvl="1" indent="-305435"/>
            <a:r>
              <a:rPr lang="en-US" dirty="0">
                <a:latin typeface="Century Gothic"/>
              </a:rPr>
              <a:t>20 energy efficiency clients</a:t>
            </a:r>
            <a:endParaRPr lang="en-US" dirty="0">
              <a:solidFill>
                <a:srgbClr val="000000"/>
              </a:solidFill>
              <a:latin typeface="Century Gothic"/>
            </a:endParaRPr>
          </a:p>
          <a:p>
            <a:pPr marL="629920" lvl="1" indent="-305435"/>
            <a:r>
              <a:rPr lang="en-US" dirty="0">
                <a:latin typeface="Century Gothic"/>
              </a:rPr>
              <a:t>6 outreach events conducted</a:t>
            </a:r>
            <a:endParaRPr lang="en-US" dirty="0">
              <a:solidFill>
                <a:srgbClr val="000000"/>
              </a:solidFill>
              <a:latin typeface="Century Gothic"/>
            </a:endParaRPr>
          </a:p>
          <a:p>
            <a:pPr marL="629920" lvl="1" indent="-305435"/>
            <a:r>
              <a:rPr lang="en-US" dirty="0">
                <a:latin typeface="Century Gothic"/>
              </a:rPr>
              <a:t>3 outreach events conducted</a:t>
            </a:r>
            <a:endParaRPr lang="en-US" dirty="0">
              <a:solidFill>
                <a:srgbClr val="000000"/>
              </a:solidFill>
              <a:latin typeface="Century Gothic"/>
            </a:endParaRPr>
          </a:p>
          <a:p>
            <a:pPr marL="629920" lvl="1" indent="-305435"/>
            <a:r>
              <a:rPr lang="en-US" dirty="0">
                <a:latin typeface="Century Gothic"/>
              </a:rPr>
              <a:t>Resilient Homes Team Internal training set for May 9</a:t>
            </a:r>
            <a:endParaRPr lang="en-US" dirty="0">
              <a:solidFill>
                <a:srgbClr val="000000"/>
              </a:solidFill>
              <a:latin typeface="Century Gothic"/>
            </a:endParaRPr>
          </a:p>
          <a:p>
            <a:pPr marL="305435" indent="-305435"/>
            <a:r>
              <a:rPr lang="en-US" b="1" dirty="0">
                <a:latin typeface="Century Gothic"/>
              </a:rPr>
              <a:t>Total expenditures reported to date</a:t>
            </a:r>
            <a:r>
              <a:rPr lang="en-US" dirty="0">
                <a:latin typeface="Century Gothic"/>
              </a:rPr>
              <a:t>: $</a:t>
            </a:r>
            <a:r>
              <a:rPr lang="en-US" sz="1800" kern="1200" dirty="0">
                <a:effectLst/>
                <a:latin typeface="Century Gothic"/>
              </a:rPr>
              <a:t> 115,490.91</a:t>
            </a:r>
            <a:endParaRPr lang="en-US" dirty="0">
              <a:latin typeface="Century Gothic"/>
            </a:endParaRPr>
          </a:p>
          <a:p>
            <a:pPr marL="305435" indent="-305435"/>
            <a:r>
              <a:rPr lang="en-US" b="1" dirty="0">
                <a:latin typeface="Century Gothic"/>
              </a:rPr>
              <a:t>Remaining budget</a:t>
            </a:r>
            <a:r>
              <a:rPr lang="en-US" dirty="0">
                <a:latin typeface="Century Gothic"/>
              </a:rPr>
              <a:t>: $</a:t>
            </a:r>
            <a:r>
              <a:rPr lang="en-US" sz="1800" kern="1200" dirty="0">
                <a:effectLst/>
                <a:latin typeface="Century Gothic"/>
              </a:rPr>
              <a:t> </a:t>
            </a:r>
            <a:r>
              <a:rPr lang="en-US" dirty="0">
                <a:latin typeface="Century Gothic"/>
              </a:rPr>
              <a:t>6,851,205.00</a:t>
            </a:r>
          </a:p>
          <a:p>
            <a:pPr marL="305435" indent="-305435"/>
            <a:r>
              <a:rPr lang="en-US" b="1" dirty="0">
                <a:latin typeface="Century Gothic"/>
              </a:rPr>
              <a:t>Planned work in the next ~two weeks</a:t>
            </a:r>
            <a:r>
              <a:rPr lang="en-US" dirty="0">
                <a:latin typeface="Century Gothic"/>
              </a:rPr>
              <a:t>: </a:t>
            </a:r>
            <a:endParaRPr lang="en-US" dirty="0">
              <a:solidFill>
                <a:srgbClr val="000000"/>
              </a:solidFill>
              <a:latin typeface="Century Gothic"/>
            </a:endParaRPr>
          </a:p>
          <a:p>
            <a:pPr marL="629920" lvl="1" indent="-305435"/>
            <a:r>
              <a:rPr lang="en-US" dirty="0">
                <a:latin typeface="Century Gothic"/>
              </a:rPr>
              <a:t>3 Solar Projects scheduled</a:t>
            </a:r>
            <a:endParaRPr lang="en-US" dirty="0">
              <a:solidFill>
                <a:srgbClr val="000000"/>
              </a:solidFill>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330465"/>
            <a:ext cx="11187793" cy="3932338"/>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Work completed since last meeting: </a:t>
            </a:r>
            <a:endParaRPr lang="en-US" b="1" dirty="0"/>
          </a:p>
          <a:p>
            <a:pPr marL="629920" lvl="1" indent="-305435"/>
            <a:r>
              <a:rPr lang="en-US" dirty="0">
                <a:latin typeface="Century Gothic"/>
              </a:rPr>
              <a:t>Installed 5 drip irrigation systems and 1 laundry-to-landscape greywater system for Iron Triangle homeowners!</a:t>
            </a:r>
          </a:p>
          <a:p>
            <a:pPr marL="899795" lvl="2" indent="-269875"/>
            <a:r>
              <a:rPr lang="en-US" dirty="0">
                <a:latin typeface="Century Gothic"/>
              </a:rPr>
              <a:t>Work is supported by our new Water Conservation team, as well as members of our Watershed Restoration Field Crew.</a:t>
            </a:r>
          </a:p>
          <a:p>
            <a:pPr marL="305435" indent="-305435"/>
            <a:r>
              <a:rPr lang="en-US" b="1" dirty="0">
                <a:latin typeface="Century Gothic"/>
              </a:rPr>
              <a:t>Total expenditures reported to date</a:t>
            </a:r>
            <a:r>
              <a:rPr lang="en-US" dirty="0">
                <a:latin typeface="Century Gothic"/>
              </a:rPr>
              <a:t>: $</a:t>
            </a:r>
            <a:r>
              <a:rPr lang="en-US" sz="1800" kern="1200" dirty="0">
                <a:effectLst/>
                <a:latin typeface="Century Gothic"/>
              </a:rPr>
              <a:t> </a:t>
            </a:r>
            <a:r>
              <a:rPr lang="en-US" dirty="0">
                <a:latin typeface="Century Gothic"/>
              </a:rPr>
              <a:t>126,049.77</a:t>
            </a:r>
          </a:p>
          <a:p>
            <a:pPr marL="305435" indent="-305435"/>
            <a:r>
              <a:rPr lang="en-US" b="1" dirty="0">
                <a:latin typeface="Century Gothic"/>
              </a:rPr>
              <a:t>Remaining budget</a:t>
            </a:r>
            <a:r>
              <a:rPr lang="en-US" dirty="0">
                <a:latin typeface="Century Gothic"/>
              </a:rPr>
              <a:t>: $</a:t>
            </a:r>
            <a:r>
              <a:rPr lang="en-US" sz="1800" kern="1200" dirty="0">
                <a:effectLst/>
                <a:latin typeface="Century Gothic"/>
              </a:rPr>
              <a:t> </a:t>
            </a:r>
            <a:r>
              <a:rPr lang="en-US" dirty="0">
                <a:latin typeface="Century Gothic"/>
              </a:rPr>
              <a:t>1,554,654.01</a:t>
            </a:r>
          </a:p>
          <a:p>
            <a:pPr marL="305435" indent="-305435"/>
            <a:r>
              <a:rPr lang="en-US" b="1" dirty="0">
                <a:latin typeface="Century Gothic"/>
              </a:rPr>
              <a:t>Planned work in the next ~two weeks</a:t>
            </a:r>
            <a:r>
              <a:rPr lang="en-US" dirty="0">
                <a:latin typeface="Century Gothic"/>
              </a:rPr>
              <a:t>: </a:t>
            </a:r>
            <a:endParaRPr lang="en-US" dirty="0"/>
          </a:p>
          <a:p>
            <a:pPr marL="629920" lvl="1" indent="-305435"/>
            <a:r>
              <a:rPr lang="en-US" dirty="0">
                <a:latin typeface="Century Gothic"/>
              </a:rPr>
              <a:t>Onboarding new community outreach coordinator</a:t>
            </a:r>
          </a:p>
          <a:p>
            <a:pPr marL="629920" lvl="1" indent="-305435"/>
            <a:r>
              <a:rPr lang="en-US" dirty="0">
                <a:latin typeface="Century Gothic"/>
              </a:rPr>
              <a:t>Several site visits and installations planned.</a:t>
            </a:r>
          </a:p>
          <a:p>
            <a:pPr marL="899795" lvl="2" indent="-269875"/>
            <a:r>
              <a:rPr lang="en-US" dirty="0">
                <a:latin typeface="Century Gothic"/>
              </a:rPr>
              <a:t>Hoping to find more homeowners interested in greywater systems, but not every home is a good fit for this technology.</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dirty="0">
                <a:latin typeface="Century Gothic"/>
              </a:rPr>
              <a:t>Work completed since last meeting: </a:t>
            </a:r>
            <a:endParaRPr lang="en-US" dirty="0">
              <a:latin typeface="Century Gothic"/>
            </a:endParaRPr>
          </a:p>
          <a:p>
            <a:pPr marL="629920" lvl="1" indent="-305435">
              <a:buFont typeface="Wingdings 2"/>
              <a:buChar char=""/>
            </a:pPr>
            <a:r>
              <a:rPr lang="en-US" dirty="0">
                <a:latin typeface="Century Gothic"/>
              </a:rPr>
              <a:t>Planted 20 trees in the designated neighborhoods, </a:t>
            </a:r>
          </a:p>
          <a:p>
            <a:pPr marL="629920" lvl="1" indent="-305435">
              <a:buFont typeface="Wingdings 2"/>
              <a:buChar char=""/>
            </a:pPr>
            <a:r>
              <a:rPr lang="en-US" dirty="0">
                <a:latin typeface="Century Gothic"/>
              </a:rPr>
              <a:t>Continued to canvass and obtain new adoptees, </a:t>
            </a:r>
          </a:p>
          <a:p>
            <a:pPr marL="629920" lvl="1" indent="-305435">
              <a:buFont typeface="Wingdings 2"/>
              <a:buChar char=""/>
            </a:pPr>
            <a:r>
              <a:rPr lang="en-US" dirty="0">
                <a:latin typeface="Century Gothic"/>
              </a:rPr>
              <a:t>Followed up on 30 pending planting sites. </a:t>
            </a:r>
          </a:p>
          <a:p>
            <a:pPr marL="629920" lvl="1" indent="-305435">
              <a:buFont typeface="Wingdings 2"/>
              <a:buChar char=""/>
            </a:pPr>
            <a:r>
              <a:rPr lang="en-US" dirty="0">
                <a:latin typeface="Century Gothic"/>
              </a:rPr>
              <a:t>Attended the City's Career Fair last month to recruit for our Youth Programming and also promote our Adopt-A-Tree Program. </a:t>
            </a:r>
            <a:endParaRPr lang="en-US">
              <a:solidFill>
                <a:srgbClr val="3D3D3D"/>
              </a:solidFill>
              <a:latin typeface="Century Gothic"/>
            </a:endParaRPr>
          </a:p>
          <a:p>
            <a:pPr marL="629920" lvl="1" indent="-305435"/>
            <a:endParaRPr lang="en-US">
              <a:latin typeface="Century Gothic"/>
            </a:endParaRPr>
          </a:p>
          <a:p>
            <a:pPr marL="305435" indent="-305435"/>
            <a:r>
              <a:rPr lang="en-US" b="1" dirty="0">
                <a:latin typeface="Century Gothic"/>
              </a:rPr>
              <a:t>Total expenditures reported to date</a:t>
            </a:r>
            <a:r>
              <a:rPr lang="en-US" dirty="0">
                <a:latin typeface="Century Gothic"/>
              </a:rPr>
              <a:t>: $</a:t>
            </a:r>
            <a:r>
              <a:rPr lang="en-US" sz="1800" kern="1200" dirty="0">
                <a:effectLst/>
                <a:latin typeface="Century Gothic"/>
              </a:rPr>
              <a:t> </a:t>
            </a:r>
            <a:r>
              <a:rPr lang="en-US" dirty="0">
                <a:latin typeface="Century Gothic"/>
              </a:rPr>
              <a:t>40,606.11</a:t>
            </a:r>
          </a:p>
          <a:p>
            <a:pPr marL="305435" indent="-305435"/>
            <a:r>
              <a:rPr lang="en-US" b="1" dirty="0">
                <a:latin typeface="Century Gothic"/>
              </a:rPr>
              <a:t>Remaining budget</a:t>
            </a:r>
            <a:r>
              <a:rPr lang="en-US" dirty="0">
                <a:latin typeface="Century Gothic"/>
              </a:rPr>
              <a:t>: $</a:t>
            </a:r>
            <a:r>
              <a:rPr lang="en-US" sz="1800" kern="1200" dirty="0">
                <a:effectLst/>
                <a:latin typeface="Century Gothic"/>
              </a:rPr>
              <a:t> 1,047,406.64</a:t>
            </a:r>
            <a:endParaRPr lang="en-US" dirty="0">
              <a:latin typeface="Century Gothic"/>
            </a:endParaRPr>
          </a:p>
          <a:p>
            <a:pPr marL="305435" indent="-305435"/>
            <a:endParaRPr lang="en-US">
              <a:latin typeface="Century Gothic"/>
            </a:endParaRPr>
          </a:p>
          <a:p>
            <a:pPr marL="305435" indent="-305435"/>
            <a:r>
              <a:rPr lang="en-US" b="1" dirty="0">
                <a:latin typeface="Century Gothic"/>
              </a:rPr>
              <a:t>Planned work in the next ~two weeks</a:t>
            </a:r>
            <a:r>
              <a:rPr lang="en-US" dirty="0">
                <a:latin typeface="Century Gothic"/>
              </a:rPr>
              <a:t>:  </a:t>
            </a:r>
            <a:endParaRPr lang="en-US" dirty="0">
              <a:solidFill>
                <a:srgbClr val="000000"/>
              </a:solidFill>
              <a:latin typeface="Century Gothic"/>
            </a:endParaRPr>
          </a:p>
          <a:p>
            <a:pPr marL="629920" lvl="1" indent="-305435"/>
            <a:r>
              <a:rPr lang="en-US" dirty="0">
                <a:latin typeface="Century Gothic"/>
              </a:rPr>
              <a:t>Summer Green Team starts mid-June, </a:t>
            </a:r>
            <a:endParaRPr lang="en-US">
              <a:solidFill>
                <a:srgbClr val="000000"/>
              </a:solidFill>
              <a:latin typeface="Century Gothic"/>
            </a:endParaRPr>
          </a:p>
          <a:p>
            <a:pPr marL="629920" lvl="1" indent="-305435"/>
            <a:r>
              <a:rPr lang="en-US" dirty="0">
                <a:latin typeface="Century Gothic"/>
              </a:rPr>
              <a:t>Canvassing on Fridays, </a:t>
            </a:r>
            <a:endParaRPr lang="en-US">
              <a:solidFill>
                <a:srgbClr val="000000"/>
              </a:solidFill>
              <a:latin typeface="Century Gothic"/>
            </a:endParaRPr>
          </a:p>
          <a:p>
            <a:pPr marL="629920" lvl="1" indent="-305435"/>
            <a:r>
              <a:rPr lang="en-US" dirty="0">
                <a:latin typeface="Century Gothic"/>
              </a:rPr>
              <a:t>Attend Juneteenth event on the 22nd. </a:t>
            </a:r>
            <a:endParaRPr lang="en-US">
              <a:solidFill>
                <a:srgbClr val="000000"/>
              </a:solidFill>
              <a:latin typeface="Century Gothic"/>
            </a:endParaRPr>
          </a:p>
          <a:p>
            <a:pPr marL="629920" lvl="1" indent="-305435"/>
            <a:r>
              <a:rPr lang="en-US" dirty="0">
                <a:latin typeface="Century Gothic"/>
              </a:rPr>
              <a:t>Submit all necessary paperwork for invoice due June 10th. </a:t>
            </a:r>
            <a:endParaRPr lang="en-US">
              <a:solidFill>
                <a:srgbClr val="000000"/>
              </a:solidFill>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Work completed since last meeting:</a:t>
            </a:r>
            <a:endParaRPr lang="en-US" sz="1000" dirty="0">
              <a:solidFill>
                <a:srgbClr val="000000"/>
              </a:solidFill>
              <a:latin typeface="Arial"/>
              <a:cs typeface="Arial"/>
            </a:endParaRPr>
          </a:p>
          <a:p>
            <a:pPr marL="629920" lvl="1" indent="-305435"/>
            <a:r>
              <a:rPr lang="en-US" dirty="0">
                <a:solidFill>
                  <a:srgbClr val="000000"/>
                </a:solidFill>
                <a:latin typeface="Century Gothic"/>
                <a:cs typeface="Arial"/>
              </a:rPr>
              <a:t>We are still getting utility information for the project  and finalizing construction documents</a:t>
            </a:r>
            <a:endParaRPr lang="en-US" b="1" dirty="0">
              <a:solidFill>
                <a:srgbClr val="3D3D3D"/>
              </a:solidFill>
              <a:latin typeface="Century Gothic"/>
              <a:cs typeface="Arial"/>
            </a:endParaRPr>
          </a:p>
          <a:p>
            <a:pPr marL="629920" lvl="1" indent="-305435"/>
            <a:r>
              <a:rPr lang="en-US" sz="1800" dirty="0">
                <a:solidFill>
                  <a:srgbClr val="3D3D3D"/>
                </a:solidFill>
                <a:latin typeface="Century Gothic"/>
                <a:cs typeface="Arial"/>
              </a:rPr>
              <a:t>Monthly project coordination meeting for project status and updates</a:t>
            </a:r>
          </a:p>
          <a:p>
            <a:pPr marL="0" indent="0">
              <a:buNone/>
            </a:pPr>
            <a:endParaRPr lang="en-US" sz="1000">
              <a:solidFill>
                <a:srgbClr val="000000"/>
              </a:solidFill>
              <a:latin typeface="Arial"/>
              <a:cs typeface="Arial"/>
            </a:endParaRPr>
          </a:p>
          <a:p>
            <a:pPr marL="305435" indent="-305435"/>
            <a:r>
              <a:rPr lang="en-US" b="1" dirty="0">
                <a:latin typeface="Century Gothic"/>
              </a:rPr>
              <a:t>Total expenditures reported to date</a:t>
            </a:r>
            <a:r>
              <a:rPr lang="en-US" dirty="0">
                <a:latin typeface="Century Gothic"/>
              </a:rPr>
              <a:t>: $</a:t>
            </a:r>
            <a:r>
              <a:rPr lang="en-US" sz="1800" kern="1200" dirty="0">
                <a:effectLst/>
                <a:latin typeface="Century Gothic"/>
              </a:rPr>
              <a:t> 32,577.81</a:t>
            </a:r>
            <a:endParaRPr lang="en-US" dirty="0">
              <a:latin typeface="Century Gothic"/>
            </a:endParaRPr>
          </a:p>
          <a:p>
            <a:pPr marL="305435" indent="-305435"/>
            <a:endParaRPr lang="en-US">
              <a:latin typeface="Century Gothic"/>
            </a:endParaRPr>
          </a:p>
          <a:p>
            <a:pPr marL="305435" indent="-305435"/>
            <a:r>
              <a:rPr lang="en-US" b="1" dirty="0">
                <a:latin typeface="Century Gothic"/>
              </a:rPr>
              <a:t>Remaining budget</a:t>
            </a:r>
            <a:r>
              <a:rPr lang="en-US" dirty="0">
                <a:latin typeface="Century Gothic"/>
              </a:rPr>
              <a:t>: $</a:t>
            </a:r>
            <a:r>
              <a:rPr lang="en-US" sz="1800" kern="1200" dirty="0">
                <a:effectLst/>
                <a:latin typeface="Century Gothic"/>
              </a:rPr>
              <a:t> </a:t>
            </a:r>
            <a:r>
              <a:rPr lang="en-US" dirty="0">
                <a:latin typeface="Century Gothic"/>
              </a:rPr>
              <a:t>922,466.19</a:t>
            </a:r>
          </a:p>
          <a:p>
            <a:pPr marL="305435" indent="-305435"/>
            <a:endParaRPr lang="en-US">
              <a:highlight>
                <a:srgbClr val="FFFF00"/>
              </a:highlight>
              <a:latin typeface="Century Gothic"/>
            </a:endParaRPr>
          </a:p>
          <a:p>
            <a:pPr marL="305435" indent="-305435"/>
            <a:r>
              <a:rPr lang="en-US" b="1" dirty="0">
                <a:latin typeface="Century Gothic"/>
              </a:rPr>
              <a:t>Planned work in the next ~two weeks</a:t>
            </a:r>
            <a:r>
              <a:rPr lang="en-US" dirty="0">
                <a:latin typeface="Century Gothic"/>
              </a:rPr>
              <a:t>:</a:t>
            </a:r>
            <a:endParaRPr lang="en-US" dirty="0">
              <a:latin typeface="Gill Sans MT" panose="020B0502020104020203"/>
            </a:endParaRPr>
          </a:p>
          <a:p>
            <a:pPr marL="629920" lvl="1" indent="-305435"/>
            <a:r>
              <a:rPr lang="en-US" sz="1400" dirty="0">
                <a:solidFill>
                  <a:srgbClr val="000000"/>
                </a:solidFill>
                <a:latin typeface="Century Gothic"/>
                <a:cs typeface="Arial"/>
              </a:rPr>
              <a:t>June 13th, 2024 presentation at Arts and Culture Commission Meeting  </a:t>
            </a:r>
            <a:endParaRPr lang="en-US" sz="1400" dirty="0">
              <a:solidFill>
                <a:srgbClr val="3D3D3D"/>
              </a:solidFill>
              <a:latin typeface="Century Gothic"/>
              <a:cs typeface="Arial"/>
            </a:endParaRPr>
          </a:p>
          <a:p>
            <a:pPr marL="629920" lvl="1" indent="-305435"/>
            <a:r>
              <a:rPr lang="en-US" sz="1400" dirty="0">
                <a:solidFill>
                  <a:srgbClr val="000000"/>
                </a:solidFill>
                <a:latin typeface="Century Gothic"/>
                <a:cs typeface="Arial"/>
              </a:rPr>
              <a:t>June 14th, 2024 at Unity Park Plaza ADA Garden Design Unveiling</a:t>
            </a:r>
            <a:endParaRPr lang="en-US" sz="1400" dirty="0">
              <a:latin typeface="Century Gothic"/>
            </a:endParaRPr>
          </a:p>
          <a:p>
            <a:pPr marL="629920" lvl="1" indent="-305435"/>
            <a:endParaRPr lang="en-US" dirty="0">
              <a:solidFill>
                <a:srgbClr val="3D3D3D"/>
              </a:solidFill>
              <a:latin typeface="Century Gothic"/>
              <a:cs typeface="Arial"/>
            </a:endParaRPr>
          </a:p>
          <a:p>
            <a:pPr marL="899795" lvl="2" indent="-269875"/>
            <a:endParaRPr lang="en-US" dirty="0">
              <a:solidFill>
                <a:srgbClr val="222222"/>
              </a:solidFill>
              <a:latin typeface="Arial"/>
              <a:cs typeface="Arial"/>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a:solidFill>
                <a:srgbClr val="000000"/>
              </a:solidFill>
              <a:latin typeface="Century Gothic"/>
            </a:endParaRPr>
          </a:p>
          <a:p>
            <a:pPr marL="629920" lvl="1" indent="-305435"/>
            <a:r>
              <a:rPr lang="en-US" sz="1400">
                <a:solidFill>
                  <a:srgbClr val="000000"/>
                </a:solidFill>
                <a:latin typeface="Century Gothic"/>
              </a:rPr>
              <a:t>Developed a 6-week training program schedule for the summer Gleaning Apprenticeship </a:t>
            </a:r>
          </a:p>
          <a:p>
            <a:pPr marL="629920" lvl="1" indent="-305435"/>
            <a:r>
              <a:rPr lang="en-US" sz="1400">
                <a:solidFill>
                  <a:schemeClr val="tx1"/>
                </a:solidFill>
                <a:latin typeface="Century Gothic"/>
              </a:rPr>
              <a:t>Summer Gleaning Apprenticeship application posted online at urbantilth.org</a:t>
            </a:r>
            <a:r>
              <a:rPr lang="en-US">
                <a:solidFill>
                  <a:schemeClr val="tx1"/>
                </a:solidFill>
              </a:rPr>
              <a:t> </a:t>
            </a:r>
          </a:p>
          <a:p>
            <a:pPr marL="629920" lvl="1" indent="-305435"/>
            <a:r>
              <a:rPr lang="en-US" sz="1400">
                <a:solidFill>
                  <a:srgbClr val="000000"/>
                </a:solidFill>
                <a:latin typeface="Century Gothic"/>
              </a:rPr>
              <a:t>Created outreach material for the training program </a:t>
            </a:r>
          </a:p>
          <a:p>
            <a:pPr marL="629920" lvl="1" indent="-305435"/>
            <a:r>
              <a:rPr lang="en-US" sz="1400">
                <a:solidFill>
                  <a:srgbClr val="000000"/>
                </a:solidFill>
                <a:latin typeface="Century Gothic"/>
              </a:rPr>
              <a:t>Published social media post highlighting the "Orchard For All!" Program in the project area  </a:t>
            </a:r>
          </a:p>
          <a:p>
            <a:pPr marL="629920" lvl="1" indent="-305435"/>
            <a:endParaRPr lang="en-US" sz="1400">
              <a:solidFill>
                <a:srgbClr val="000000"/>
              </a:solidFill>
              <a:latin typeface="Century Gothic"/>
            </a:endParaRPr>
          </a:p>
          <a:p>
            <a:pPr marL="305435" indent="-305435"/>
            <a:r>
              <a:rPr lang="en-US" b="1">
                <a:latin typeface="Century Gothic"/>
              </a:rPr>
              <a:t>Total expenditures reported to date</a:t>
            </a:r>
            <a:r>
              <a:rPr lang="en-US">
                <a:latin typeface="Century Gothic"/>
              </a:rPr>
              <a:t>: $</a:t>
            </a:r>
            <a:r>
              <a:rPr lang="en-US" kern="1200">
                <a:effectLst/>
                <a:latin typeface="Century Gothic"/>
              </a:rPr>
              <a:t> 48,341.49</a:t>
            </a:r>
            <a:endParaRPr lang="en-US">
              <a:latin typeface="Century Gothic"/>
            </a:endParaRPr>
          </a:p>
          <a:p>
            <a:pPr marL="305435" indent="-305435"/>
            <a:endParaRPr lang="en-US">
              <a:latin typeface="Century Gothic"/>
            </a:endParaRPr>
          </a:p>
          <a:p>
            <a:pPr marL="305435" indent="-305435"/>
            <a:r>
              <a:rPr lang="en-US" b="1">
                <a:latin typeface="Century Gothic"/>
              </a:rPr>
              <a:t>Remaining budget</a:t>
            </a:r>
            <a:r>
              <a:rPr lang="en-US">
                <a:latin typeface="Century Gothic"/>
              </a:rPr>
              <a:t>: $</a:t>
            </a:r>
            <a:r>
              <a:rPr lang="en-US" kern="1200">
                <a:effectLst/>
                <a:latin typeface="Century Gothic"/>
              </a:rPr>
              <a:t> 1,119,872.14</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a:solidFill>
                <a:srgbClr val="000000"/>
              </a:solidFill>
              <a:latin typeface="Century Gothic"/>
            </a:endParaRPr>
          </a:p>
          <a:p>
            <a:pPr marL="629920" lvl="1" indent="-305435"/>
            <a:r>
              <a:rPr lang="en-US">
                <a:solidFill>
                  <a:srgbClr val="3D3D3D"/>
                </a:solidFill>
                <a:latin typeface="Century Gothic"/>
              </a:rPr>
              <a:t>Review Applications for Summer Training Program </a:t>
            </a:r>
          </a:p>
          <a:p>
            <a:pPr marL="629920" lvl="1" indent="-305435"/>
            <a:r>
              <a:rPr lang="en-US">
                <a:solidFill>
                  <a:srgbClr val="3D3D3D"/>
                </a:solidFill>
                <a:latin typeface="Century Gothic"/>
              </a:rPr>
              <a:t>Begin Scheduling interviews for program start date July 1st, 2024</a:t>
            </a: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solidFill>
                  <a:schemeClr val="tx1"/>
                </a:solidFill>
                <a:latin typeface="Century Gothic"/>
              </a:rPr>
              <a:t>Project lead for City of Richmond</a:t>
            </a:r>
          </a:p>
          <a:p>
            <a:r>
              <a:rPr lang="en-US" sz="2800">
                <a:solidFill>
                  <a:schemeClr val="tx1"/>
                </a:solidFill>
                <a:latin typeface="Century Gothic"/>
              </a:rPr>
              <a:t>Project lead for GRID Alternatives</a:t>
            </a:r>
            <a:endParaRPr lang="en-US" sz="2800">
              <a:solidFill>
                <a:schemeClr val="tx1"/>
              </a:solidFill>
            </a:endParaRPr>
          </a:p>
          <a:p>
            <a:r>
              <a:rPr lang="en-US" sz="2800">
                <a:solidFill>
                  <a:schemeClr val="tx1"/>
                </a:solidFill>
                <a:latin typeface="Century Gothic"/>
              </a:rPr>
              <a:t>Project lead for Groundwork Richmond </a:t>
            </a:r>
            <a:endParaRPr lang="en-US" sz="2800">
              <a:solidFill>
                <a:schemeClr val="tx1"/>
              </a:solidFill>
            </a:endParaRPr>
          </a:p>
          <a:p>
            <a:r>
              <a:rPr lang="en-US" sz="2800">
                <a:solidFill>
                  <a:schemeClr val="tx1"/>
                </a:solidFill>
                <a:latin typeface="Century Gothic"/>
              </a:rPr>
              <a:t>Project lead for Rich City Rides</a:t>
            </a:r>
            <a:endParaRPr lang="en-US" sz="2800">
              <a:solidFill>
                <a:schemeClr val="tx1"/>
              </a:solidFill>
            </a:endParaRPr>
          </a:p>
          <a:p>
            <a:r>
              <a:rPr lang="en-US" sz="2800">
                <a:solidFill>
                  <a:schemeClr val="tx1"/>
                </a:solidFill>
                <a:latin typeface="Century Gothic"/>
              </a:rPr>
              <a:t>Project lead for Trust for Public Land</a:t>
            </a:r>
            <a:endParaRPr lang="en-US" sz="2800">
              <a:solidFill>
                <a:schemeClr val="tx1"/>
              </a:solidFill>
            </a:endParaRPr>
          </a:p>
          <a:p>
            <a:r>
              <a:rPr lang="en-US" sz="2800">
                <a:solidFill>
                  <a:schemeClr val="tx1"/>
                </a:solidFill>
                <a:latin typeface="Century Gothic"/>
              </a:rPr>
              <a:t>Project lead for UC Berkeley</a:t>
            </a:r>
          </a:p>
          <a:p>
            <a:r>
              <a:rPr lang="en-US" sz="2800">
                <a:solidFill>
                  <a:schemeClr val="tx1"/>
                </a:solidFill>
                <a:latin typeface="Century Gothic"/>
              </a:rPr>
              <a:t>Project lead for Urban Tilth</a:t>
            </a:r>
          </a:p>
          <a:p>
            <a:endParaRPr lang="en-US" sz="2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Roll Call</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b="1"/>
          </a:p>
          <a:p>
            <a:pPr marL="629920" lvl="1" indent="-305435"/>
            <a:r>
              <a:rPr lang="en-US">
                <a:latin typeface="Century Gothic"/>
                <a:cs typeface="Arial"/>
              </a:rPr>
              <a:t>Launched Climate Health Promoter Training cohort 1!</a:t>
            </a:r>
            <a:endParaRPr lang="en-US" sz="1200">
              <a:solidFill>
                <a:srgbClr val="3D3D3D"/>
              </a:solidFill>
              <a:latin typeface="Century Gothic"/>
              <a:cs typeface="Arial"/>
            </a:endParaRPr>
          </a:p>
          <a:p>
            <a:pPr marL="629920" lvl="1" indent="-305435"/>
            <a:endParaRPr lang="en-US" b="1">
              <a:latin typeface="Century Gothic"/>
              <a:cs typeface="Arial"/>
            </a:endParaRPr>
          </a:p>
          <a:p>
            <a:pPr marL="305435" indent="-305435"/>
            <a:r>
              <a:rPr lang="en-US" b="1">
                <a:latin typeface="Century Gothic"/>
              </a:rPr>
              <a:t>Total expenditures reported to date</a:t>
            </a:r>
            <a:r>
              <a:rPr lang="en-US">
                <a:latin typeface="Century Gothic"/>
              </a:rPr>
              <a:t>: $ 155,324.77</a:t>
            </a:r>
            <a:endParaRPr lang="en-US"/>
          </a:p>
          <a:p>
            <a:pPr marL="305435" indent="-305435"/>
            <a:endParaRPr lang="en-US">
              <a:latin typeface="Gill Sans MT"/>
            </a:endParaRPr>
          </a:p>
          <a:p>
            <a:pPr marL="305435" indent="-305435"/>
            <a:r>
              <a:rPr lang="en-US" b="1">
                <a:latin typeface="Century Gothic"/>
              </a:rPr>
              <a:t>Remaining budget</a:t>
            </a:r>
            <a:r>
              <a:rPr lang="en-US">
                <a:latin typeface="Century Gothic"/>
              </a:rPr>
              <a:t>: $ 3,083,547.23</a:t>
            </a:r>
            <a:endParaRPr lang="en-US"/>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cs typeface="Arial"/>
              </a:rPr>
              <a:t>1st cohort graduates</a:t>
            </a:r>
          </a:p>
          <a:p>
            <a:pPr marL="629920" lvl="1" indent="-305435"/>
            <a:r>
              <a:rPr lang="en-US">
                <a:latin typeface="Century Gothic"/>
                <a:cs typeface="Arial"/>
              </a:rPr>
              <a:t>Community Health Conductor (x2) job description and opening announcement</a:t>
            </a:r>
          </a:p>
          <a:p>
            <a:pPr marL="629920" lvl="1" indent="-305435"/>
            <a:endParaRPr lang="en-US">
              <a:highlight>
                <a:srgbClr val="FFFF00"/>
              </a:highlight>
              <a:latin typeface="Century Gothic"/>
              <a:cs typeface="Arial"/>
            </a:endParaRPr>
          </a:p>
          <a:p>
            <a:pPr marL="629920" lvl="1" indent="-305435"/>
            <a:endParaRPr lang="en-US" b="1">
              <a:latin typeface="Century Gothic"/>
              <a:cs typeface="Arial"/>
            </a:endParaRPr>
          </a:p>
          <a:p>
            <a:pPr marL="323850" lvl="1" indent="0">
              <a:buNone/>
            </a:pPr>
            <a:endParaRPr lang="en-US" b="1">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buFont typeface="'Wingdings 2',Sans-Serif" panose="05000000000000000000" pitchFamily="2" charset="2"/>
              <a:buChar char=""/>
            </a:pPr>
            <a:r>
              <a:rPr lang="en-US" sz="2000" b="1" dirty="0">
                <a:solidFill>
                  <a:srgbClr val="000000"/>
                </a:solidFill>
                <a:latin typeface="Century Gothic"/>
              </a:rPr>
              <a:t>Work completed since last meeting: </a:t>
            </a:r>
            <a:endParaRPr lang="en-US" sz="2000" dirty="0">
              <a:solidFill>
                <a:srgbClr val="000000"/>
              </a:solidFill>
              <a:latin typeface="Century Gothic"/>
            </a:endParaRPr>
          </a:p>
          <a:p>
            <a:pPr marL="629920" lvl="1" indent="-305435">
              <a:lnSpc>
                <a:spcPct val="105000"/>
              </a:lnSpc>
              <a:buFont typeface="'Wingdings 2',Sans-Serif" panose="05000000000000000000" pitchFamily="2" charset="2"/>
              <a:buChar char=""/>
            </a:pPr>
            <a:r>
              <a:rPr lang="en-US" dirty="0">
                <a:solidFill>
                  <a:srgbClr val="3D3D3D"/>
                </a:solidFill>
                <a:latin typeface="Century Gothic"/>
              </a:rPr>
              <a:t>Continued work with community-based organizations</a:t>
            </a:r>
            <a:endParaRPr lang="en-US" dirty="0">
              <a:solidFill>
                <a:schemeClr val="tx1"/>
              </a:solidFill>
              <a:latin typeface="Century Gothic"/>
            </a:endParaRPr>
          </a:p>
          <a:p>
            <a:pPr marL="629920" lvl="1" indent="-305435">
              <a:lnSpc>
                <a:spcPct val="105000"/>
              </a:lnSpc>
              <a:buFont typeface="'Wingdings 2',Sans-Serif" panose="05000000000000000000" pitchFamily="2" charset="2"/>
              <a:buChar char=""/>
            </a:pPr>
            <a:r>
              <a:rPr lang="en-US" dirty="0">
                <a:solidFill>
                  <a:srgbClr val="3D3D3D"/>
                </a:solidFill>
                <a:latin typeface="Century Gothic"/>
              </a:rPr>
              <a:t>Completed a Community Outreach and Engagement Plan for implementation</a:t>
            </a:r>
            <a:endParaRPr lang="en-US" dirty="0">
              <a:solidFill>
                <a:schemeClr val="tx1"/>
              </a:solidFill>
              <a:latin typeface="Century Gothic"/>
            </a:endParaRPr>
          </a:p>
          <a:p>
            <a:pPr marL="629920" lvl="1" indent="-305435">
              <a:lnSpc>
                <a:spcPct val="105000"/>
              </a:lnSpc>
              <a:buFont typeface="'Wingdings 2',Sans-Serif" panose="05000000000000000000" pitchFamily="2" charset="2"/>
              <a:buChar char=""/>
            </a:pPr>
            <a:r>
              <a:rPr lang="en-US" dirty="0">
                <a:solidFill>
                  <a:srgbClr val="3D3D3D"/>
                </a:solidFill>
                <a:latin typeface="Century Gothic"/>
              </a:rPr>
              <a:t>Started a survey to select 2 out of 5 bike hub locations </a:t>
            </a:r>
          </a:p>
          <a:p>
            <a:pPr marL="305435" indent="-305435">
              <a:lnSpc>
                <a:spcPct val="90000"/>
              </a:lnSpc>
              <a:spcBef>
                <a:spcPts val="1000"/>
              </a:spcBef>
              <a:buFont typeface="Symbol,Sans-Serif" panose="05000000000000000000" pitchFamily="2" charset="2"/>
              <a:buChar char=""/>
            </a:pPr>
            <a:r>
              <a:rPr lang="en-US" sz="2000" b="1" dirty="0">
                <a:solidFill>
                  <a:schemeClr val="tx1"/>
                </a:solidFill>
                <a:latin typeface="Century Gothic"/>
              </a:rPr>
              <a:t>Total expenditures reported to date</a:t>
            </a:r>
            <a:r>
              <a:rPr lang="en-US" sz="2000" dirty="0">
                <a:solidFill>
                  <a:schemeClr val="tx1"/>
                </a:solidFill>
                <a:latin typeface="Century Gothic"/>
              </a:rPr>
              <a:t>: $ 0</a:t>
            </a:r>
          </a:p>
          <a:p>
            <a:pPr marL="305435" indent="-305435">
              <a:lnSpc>
                <a:spcPct val="90000"/>
              </a:lnSpc>
              <a:spcBef>
                <a:spcPts val="1000"/>
              </a:spcBef>
              <a:buFont typeface="Symbol,Sans-Serif" panose="05000000000000000000" pitchFamily="2" charset="2"/>
              <a:buChar char=""/>
            </a:pPr>
            <a:r>
              <a:rPr lang="en-US" sz="2000" b="1" dirty="0">
                <a:solidFill>
                  <a:schemeClr val="tx1"/>
                </a:solidFill>
                <a:latin typeface="Century Gothic"/>
              </a:rPr>
              <a:t>Remaining budget</a:t>
            </a:r>
            <a:r>
              <a:rPr lang="en-US" sz="2000" dirty="0">
                <a:solidFill>
                  <a:schemeClr val="tx1"/>
                </a:solidFill>
                <a:latin typeface="Century Gothic"/>
              </a:rPr>
              <a:t>: $ 998,979.21</a:t>
            </a:r>
          </a:p>
          <a:p>
            <a:pPr marL="305435" indent="-305435">
              <a:lnSpc>
                <a:spcPct val="90000"/>
              </a:lnSpc>
              <a:spcBef>
                <a:spcPts val="1000"/>
              </a:spcBef>
              <a:buFont typeface="Symbol,Sans-Serif" panose="05000000000000000000" pitchFamily="2" charset="2"/>
              <a:buChar char=""/>
            </a:pPr>
            <a:r>
              <a:rPr lang="en-US" sz="2000" b="1" dirty="0">
                <a:solidFill>
                  <a:schemeClr val="tx1"/>
                </a:solidFill>
                <a:latin typeface="Century Gothic"/>
              </a:rPr>
              <a:t>Planned work in the next ~two weeks</a:t>
            </a:r>
            <a:r>
              <a:rPr lang="en-US" sz="2000" dirty="0">
                <a:solidFill>
                  <a:schemeClr val="tx1"/>
                </a:solidFill>
                <a:latin typeface="Century Gothic"/>
              </a:rPr>
              <a:t>:</a:t>
            </a:r>
            <a:r>
              <a:rPr lang="en-US" sz="2800" dirty="0">
                <a:solidFill>
                  <a:schemeClr val="tx1"/>
                </a:solidFill>
                <a:latin typeface="Century Gothic"/>
              </a:rPr>
              <a:t> </a:t>
            </a:r>
          </a:p>
          <a:p>
            <a:pPr marL="629920" lvl="1" indent="-305435">
              <a:lnSpc>
                <a:spcPct val="90000"/>
              </a:lnSpc>
              <a:spcBef>
                <a:spcPts val="1000"/>
              </a:spcBef>
              <a:buFont typeface="Wingdings,Sans-Serif" panose="05000000000000000000" pitchFamily="2" charset="2"/>
              <a:buChar char="§"/>
            </a:pPr>
            <a:r>
              <a:rPr lang="en-US" dirty="0">
                <a:latin typeface="Century Gothic"/>
              </a:rPr>
              <a:t>Place additional bikes throughout the City at identified locations.</a:t>
            </a:r>
            <a:endParaRPr lang="en-US" dirty="0">
              <a:solidFill>
                <a:srgbClr val="000000"/>
              </a:solidFill>
              <a:latin typeface="Century Gothic"/>
            </a:endParaRPr>
          </a:p>
          <a:p>
            <a:pPr marL="305435" indent="-305435">
              <a:lnSpc>
                <a:spcPct val="90000"/>
              </a:lnSpc>
              <a:spcBef>
                <a:spcPts val="1000"/>
              </a:spcBef>
              <a:buFont typeface="Wingdings 2" panose="05000000000000000000" pitchFamily="2" charset="2"/>
            </a:pPr>
            <a:endParaRPr lang="en-US" sz="2000" b="1" dirty="0">
              <a:solidFill>
                <a:srgbClr val="000000"/>
              </a:solidFill>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dirty="0">
                <a:latin typeface="Century Gothic"/>
              </a:rPr>
              <a:t>Work completed since last meeting: </a:t>
            </a:r>
            <a:endParaRPr lang="en-US" sz="2000" dirty="0">
              <a:solidFill>
                <a:srgbClr val="000000"/>
              </a:solidFill>
              <a:latin typeface="Century Gothic"/>
            </a:endParaRPr>
          </a:p>
          <a:p>
            <a:pPr marL="629920" lvl="1" indent="-305435"/>
            <a:r>
              <a:rPr lang="en-US" sz="1800" dirty="0">
                <a:latin typeface="Century Gothic"/>
              </a:rPr>
              <a:t>Website updated: </a:t>
            </a:r>
            <a:r>
              <a:rPr lang="en-US" sz="1800" dirty="0">
                <a:solidFill>
                  <a:srgbClr val="000000"/>
                </a:solidFill>
                <a:latin typeface="Century Gothic"/>
                <a:hlinkClick r:id="rId3"/>
              </a:rPr>
              <a:t>www.richmondrisingca.org</a:t>
            </a:r>
            <a:r>
              <a:rPr lang="en-US" sz="1800" dirty="0">
                <a:latin typeface="Century Gothic"/>
              </a:rPr>
              <a:t> </a:t>
            </a:r>
            <a:endParaRPr lang="en-US" sz="1800" dirty="0">
              <a:solidFill>
                <a:srgbClr val="000000"/>
              </a:solidFill>
              <a:latin typeface="Century Gothic"/>
            </a:endParaRPr>
          </a:p>
          <a:p>
            <a:pPr marL="629920" lvl="1" indent="-305435"/>
            <a:r>
              <a:rPr lang="en-US" sz="1800" dirty="0">
                <a:latin typeface="Century Gothic"/>
              </a:rPr>
              <a:t>City Manager's Weekly Report for CSC recruitment</a:t>
            </a:r>
            <a:endParaRPr lang="en-US" sz="1800" dirty="0">
              <a:solidFill>
                <a:srgbClr val="000000"/>
              </a:solidFill>
              <a:latin typeface="Century Gothic"/>
            </a:endParaRPr>
          </a:p>
          <a:p>
            <a:pPr marL="629920" lvl="1" indent="-305435"/>
            <a:r>
              <a:rPr lang="en-US" sz="1800" dirty="0">
                <a:latin typeface="Century Gothic"/>
              </a:rPr>
              <a:t>Attended and tabled at: </a:t>
            </a:r>
          </a:p>
          <a:p>
            <a:pPr marL="899795" lvl="2" indent="-269875"/>
            <a:r>
              <a:rPr lang="en-US" sz="1600" dirty="0">
                <a:latin typeface="Century Gothic"/>
              </a:rPr>
              <a:t>Park RX Event</a:t>
            </a:r>
          </a:p>
          <a:p>
            <a:pPr marL="899795" lvl="2" indent="-269875"/>
            <a:r>
              <a:rPr lang="en-US" sz="1600" dirty="0">
                <a:latin typeface="Century Gothic"/>
              </a:rPr>
              <a:t>5 de mayo </a:t>
            </a:r>
          </a:p>
          <a:p>
            <a:pPr marL="899795" lvl="2" indent="-269875"/>
            <a:r>
              <a:rPr lang="en-US" sz="1600" dirty="0">
                <a:solidFill>
                  <a:srgbClr val="3D3D3D"/>
                </a:solidFill>
                <a:latin typeface="Century Gothic"/>
                <a:cs typeface="Segoe UI"/>
              </a:rPr>
              <a:t>Nystrom &amp; Coronado 6th Grade Graduation Party </a:t>
            </a:r>
            <a:endParaRPr lang="en-US" sz="1600">
              <a:solidFill>
                <a:srgbClr val="3D3D3D"/>
              </a:solidFill>
              <a:latin typeface="Century Gothic"/>
            </a:endParaRPr>
          </a:p>
          <a:p>
            <a:pPr marL="899795" lvl="2" indent="-269875"/>
            <a:endParaRPr lang="en-US" sz="1600" dirty="0">
              <a:latin typeface="Century Gothic"/>
            </a:endParaRPr>
          </a:p>
          <a:p>
            <a:pPr marL="305435" indent="-305435"/>
            <a:r>
              <a:rPr lang="en-US" sz="2000" b="1" dirty="0">
                <a:latin typeface="Century Gothic"/>
              </a:rPr>
              <a:t>Total expenditures reported to date</a:t>
            </a:r>
            <a:r>
              <a:rPr lang="en-US" sz="2000" dirty="0">
                <a:latin typeface="Century Gothic"/>
              </a:rPr>
              <a:t>: $</a:t>
            </a:r>
            <a:r>
              <a:rPr lang="en-US" sz="2000" kern="1200" dirty="0">
                <a:effectLst/>
                <a:latin typeface="Century Gothic"/>
              </a:rPr>
              <a:t> 55,006.41</a:t>
            </a:r>
            <a:endParaRPr lang="en-US" sz="2000" dirty="0">
              <a:latin typeface="Century Gothic"/>
            </a:endParaRPr>
          </a:p>
          <a:p>
            <a:pPr marL="305435" indent="-305435"/>
            <a:r>
              <a:rPr lang="en-US" sz="2000" b="1" dirty="0">
                <a:latin typeface="Century Gothic"/>
              </a:rPr>
              <a:t>Remaining budget</a:t>
            </a:r>
            <a:r>
              <a:rPr lang="en-US" sz="2000" dirty="0">
                <a:latin typeface="Century Gothic"/>
              </a:rPr>
              <a:t>: $</a:t>
            </a:r>
            <a:r>
              <a:rPr lang="en-US" sz="2000" kern="1200" dirty="0">
                <a:effectLst/>
                <a:latin typeface="Century Gothic"/>
              </a:rPr>
              <a:t> 2,511,026.32</a:t>
            </a:r>
          </a:p>
          <a:p>
            <a:pPr marL="305435" indent="-305435"/>
            <a:r>
              <a:rPr lang="en-US" sz="2000" b="1" dirty="0">
                <a:latin typeface="Century Gothic"/>
              </a:rPr>
              <a:t>Planned work in the next ~two weeks</a:t>
            </a:r>
            <a:r>
              <a:rPr lang="en-US" sz="2000" dirty="0">
                <a:latin typeface="Century Gothic"/>
              </a:rPr>
              <a:t>: </a:t>
            </a:r>
            <a:endParaRPr lang="en-US" sz="2000" dirty="0">
              <a:solidFill>
                <a:srgbClr val="000000"/>
              </a:solidFill>
              <a:latin typeface="Century Gothic"/>
            </a:endParaRPr>
          </a:p>
          <a:p>
            <a:pPr marL="575310" indent="-269875">
              <a:lnSpc>
                <a:spcPct val="90000"/>
              </a:lnSpc>
            </a:pPr>
            <a:r>
              <a:rPr lang="en-US" dirty="0">
                <a:solidFill>
                  <a:srgbClr val="3D3D3D"/>
                </a:solidFill>
                <a:latin typeface="Century Gothic"/>
                <a:cs typeface="Segoe UI"/>
              </a:rPr>
              <a:t>Attend and table at:</a:t>
            </a:r>
          </a:p>
          <a:p>
            <a:pPr marL="899795" lvl="1" indent="-269875">
              <a:lnSpc>
                <a:spcPct val="80000"/>
              </a:lnSpc>
            </a:pPr>
            <a:r>
              <a:rPr lang="en-US" dirty="0">
                <a:solidFill>
                  <a:srgbClr val="3D3D3D"/>
                </a:solidFill>
                <a:latin typeface="Century Gothic"/>
                <a:cs typeface="Segoe UI"/>
              </a:rPr>
              <a:t>Community Housing Development Corporation’s (CHDC) Community Awareness Day</a:t>
            </a:r>
            <a:endParaRPr lang="en-US" dirty="0">
              <a:solidFill>
                <a:srgbClr val="3D3D3D"/>
              </a:solidFill>
              <a:latin typeface="Century Gothic"/>
            </a:endParaRPr>
          </a:p>
          <a:p>
            <a:pPr marL="899795" indent="-269875">
              <a:lnSpc>
                <a:spcPct val="80000"/>
              </a:lnSpc>
            </a:pPr>
            <a:r>
              <a:rPr lang="en-US" sz="1600" dirty="0">
                <a:solidFill>
                  <a:srgbClr val="3D3D3D"/>
                </a:solidFill>
                <a:latin typeface="Century Gothic"/>
                <a:ea typeface="+mn-lt"/>
                <a:cs typeface="+mn-lt"/>
              </a:rPr>
              <a:t>BTA Grand Reopening</a:t>
            </a:r>
            <a:endParaRPr lang="en-US" sz="1600" dirty="0">
              <a:solidFill>
                <a:srgbClr val="3D3D3D"/>
              </a:solidFill>
              <a:latin typeface="Century Gothic"/>
            </a:endParaRPr>
          </a:p>
          <a:p>
            <a:pPr marL="899795" lvl="1" indent="-269875">
              <a:lnSpc>
                <a:spcPct val="80000"/>
              </a:lnSpc>
            </a:pPr>
            <a:r>
              <a:rPr lang="en-US" dirty="0">
                <a:latin typeface="Century Gothic"/>
              </a:rPr>
              <a:t>Juneteenth </a:t>
            </a:r>
            <a:br>
              <a:rPr lang="en-US" dirty="0">
                <a:latin typeface="Century Gothic"/>
              </a:rPr>
            </a:br>
            <a:endParaRPr lang="en-US" dirty="0"/>
          </a:p>
          <a:p>
            <a:pPr marL="629920" lvl="1" indent="-305435"/>
            <a:endParaRPr lang="en-US" dirty="0">
              <a:solidFill>
                <a:srgbClr val="3D3D3D"/>
              </a:solidFill>
              <a:latin typeface="Century Gothic"/>
            </a:endParaRPr>
          </a:p>
          <a:p>
            <a:pPr marL="305435" indent="-305435"/>
            <a:endParaRPr lang="en-US" sz="2000" b="1" dirty="0">
              <a:latin typeface="Century Gothic"/>
            </a:endParaRPr>
          </a:p>
          <a:p>
            <a:pPr marL="629920" lvl="1" indent="-305435"/>
            <a:endParaRPr lang="en-US">
              <a:latin typeface="Century Gothic"/>
            </a:endParaRP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4"/>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Work completed since last meeting: </a:t>
            </a:r>
            <a:endParaRPr lang="en-US" dirty="0">
              <a:solidFill>
                <a:srgbClr val="000000"/>
              </a:solidFill>
              <a:latin typeface="Century Gothic"/>
            </a:endParaRPr>
          </a:p>
          <a:p>
            <a:pPr marL="629920" lvl="1" indent="-305435"/>
            <a:r>
              <a:rPr lang="en-US" dirty="0">
                <a:latin typeface="Century Gothic"/>
              </a:rPr>
              <a:t>Updated blue dot data base</a:t>
            </a:r>
            <a:endParaRPr lang="en-US" dirty="0">
              <a:solidFill>
                <a:srgbClr val="000000"/>
              </a:solidFill>
              <a:latin typeface="Century Gothic"/>
            </a:endParaRPr>
          </a:p>
          <a:p>
            <a:pPr marL="629920" lvl="1" indent="-305435"/>
            <a:r>
              <a:rPr lang="en-US" dirty="0">
                <a:latin typeface="Century Gothic"/>
              </a:rPr>
              <a:t>Geofencing for the TCC Area</a:t>
            </a:r>
            <a:endParaRPr lang="en-US" dirty="0">
              <a:solidFill>
                <a:srgbClr val="000000"/>
              </a:solidFill>
              <a:latin typeface="Century Gothic"/>
            </a:endParaRPr>
          </a:p>
          <a:p>
            <a:pPr marL="629920" lvl="1" indent="-305435"/>
            <a:r>
              <a:rPr lang="en-US" dirty="0">
                <a:latin typeface="Century Gothic"/>
              </a:rPr>
              <a:t>Sending messages to test the communication software within the project area</a:t>
            </a:r>
            <a:endParaRPr lang="en-US" dirty="0">
              <a:solidFill>
                <a:srgbClr val="000000"/>
              </a:solidFill>
              <a:latin typeface="Century Gothic"/>
            </a:endParaRPr>
          </a:p>
          <a:p>
            <a:pPr marL="629920" lvl="1" indent="-305435"/>
            <a:r>
              <a:rPr lang="en-US" dirty="0">
                <a:latin typeface="Century Gothic"/>
              </a:rPr>
              <a:t>April 28th – Placement for Small Business Week, Civic Center Plaza</a:t>
            </a:r>
            <a:endParaRPr lang="en-US" dirty="0">
              <a:solidFill>
                <a:srgbClr val="000000"/>
              </a:solidFill>
              <a:latin typeface="Century Gothic"/>
            </a:endParaRPr>
          </a:p>
          <a:p>
            <a:pPr marL="629920" lvl="1" indent="-305435"/>
            <a:r>
              <a:rPr lang="en-US" dirty="0">
                <a:latin typeface="Century Gothic"/>
              </a:rPr>
              <a:t>Reviewed Draft ADU Toolkit and Checklist have been sent to the State for review </a:t>
            </a:r>
            <a:endParaRPr lang="en-US" dirty="0">
              <a:solidFill>
                <a:srgbClr val="000000"/>
              </a:solidFill>
              <a:latin typeface="Century Gothic"/>
            </a:endParaRPr>
          </a:p>
          <a:p>
            <a:pPr marL="305435" indent="-305435"/>
            <a:r>
              <a:rPr lang="en-US" b="1" dirty="0">
                <a:latin typeface="Century Gothic"/>
              </a:rPr>
              <a:t>Total expenditures reported to date</a:t>
            </a:r>
            <a:r>
              <a:rPr lang="en-US" dirty="0">
                <a:latin typeface="Century Gothic"/>
              </a:rPr>
              <a:t>: $</a:t>
            </a:r>
            <a:r>
              <a:rPr lang="en-US" kern="1200" dirty="0">
                <a:effectLst/>
                <a:latin typeface="Century Gothic"/>
              </a:rPr>
              <a:t> 82,062.44</a:t>
            </a:r>
          </a:p>
          <a:p>
            <a:pPr marL="305435" indent="-305435"/>
            <a:endParaRPr lang="en-US" dirty="0">
              <a:solidFill>
                <a:srgbClr val="000000"/>
              </a:solidFill>
              <a:latin typeface="Century Gothic"/>
            </a:endParaRPr>
          </a:p>
          <a:p>
            <a:pPr marL="305435" indent="-305435"/>
            <a:r>
              <a:rPr lang="en-US" b="1" dirty="0">
                <a:latin typeface="Century Gothic"/>
              </a:rPr>
              <a:t>Remaining budget</a:t>
            </a:r>
            <a:r>
              <a:rPr lang="en-US" dirty="0">
                <a:latin typeface="Century Gothic"/>
              </a:rPr>
              <a:t>: $</a:t>
            </a:r>
            <a:r>
              <a:rPr lang="en-US" kern="1200" dirty="0">
                <a:effectLst/>
                <a:latin typeface="Century Gothic"/>
              </a:rPr>
              <a:t> 599,573.18</a:t>
            </a:r>
            <a:endParaRPr lang="en-US" dirty="0">
              <a:latin typeface="Century Gothic"/>
            </a:endParaRPr>
          </a:p>
          <a:p>
            <a:pPr marL="305435" indent="-305435"/>
            <a:endParaRPr lang="en-US" dirty="0">
              <a:solidFill>
                <a:srgbClr val="000000"/>
              </a:solidFill>
              <a:latin typeface="Century Gothic"/>
            </a:endParaRPr>
          </a:p>
          <a:p>
            <a:pPr marL="305435" indent="-305435"/>
            <a:r>
              <a:rPr lang="en-US" b="1" dirty="0">
                <a:latin typeface="Century Gothic"/>
              </a:rPr>
              <a:t>Planned work in the next ~two weeks</a:t>
            </a:r>
            <a:r>
              <a:rPr lang="en-US" dirty="0">
                <a:latin typeface="Century Gothic"/>
              </a:rPr>
              <a:t>: </a:t>
            </a:r>
            <a:endParaRPr lang="en-US" dirty="0">
              <a:solidFill>
                <a:srgbClr val="000000"/>
              </a:solidFill>
              <a:latin typeface="Century Gothic"/>
            </a:endParaRPr>
          </a:p>
          <a:p>
            <a:pPr marL="629920" lvl="1" indent="-305435"/>
            <a:r>
              <a:rPr lang="en-US" dirty="0">
                <a:latin typeface="Century Gothic"/>
              </a:rPr>
              <a:t>Levying taxes for the Downtown Richmond Property Business Improvement </a:t>
            </a:r>
            <a:br>
              <a:rPr lang="en-US" dirty="0">
                <a:latin typeface="Century Gothic"/>
              </a:rPr>
            </a:br>
            <a:r>
              <a:rPr lang="en-US" dirty="0">
                <a:latin typeface="Century Gothic"/>
              </a:rPr>
              <a:t>District (DRPBID)</a:t>
            </a:r>
            <a:endParaRPr lang="en-US" dirty="0">
              <a:solidFill>
                <a:srgbClr val="000000"/>
              </a:solidFill>
              <a:latin typeface="Century Gothic"/>
            </a:endParaRPr>
          </a:p>
          <a:p>
            <a:pPr marL="629920" lvl="1" indent="-305435"/>
            <a:r>
              <a:rPr lang="en-US" dirty="0">
                <a:latin typeface="Century Gothic"/>
              </a:rPr>
              <a:t>Quarterly update of the </a:t>
            </a:r>
            <a:r>
              <a:rPr lang="en-US" dirty="0" err="1">
                <a:latin typeface="Century Gothic"/>
              </a:rPr>
              <a:t>bludot</a:t>
            </a:r>
            <a:r>
              <a:rPr lang="en-US" dirty="0">
                <a:latin typeface="Century Gothic"/>
              </a:rPr>
              <a:t> database with Business Information</a:t>
            </a:r>
            <a:endParaRPr lang="en-US" dirty="0">
              <a:solidFill>
                <a:srgbClr val="000000"/>
              </a:solidFill>
              <a:latin typeface="Century Gothic"/>
            </a:endParaRPr>
          </a:p>
          <a:p>
            <a:pPr marL="305435" indent="-305435"/>
            <a:endParaRPr lang="en-US" b="1" dirty="0">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Work completed since last meeting: </a:t>
            </a:r>
            <a:endParaRPr lang="en-US" dirty="0">
              <a:solidFill>
                <a:srgbClr val="000000"/>
              </a:solidFill>
              <a:latin typeface="Century Gothic"/>
            </a:endParaRPr>
          </a:p>
          <a:p>
            <a:pPr marL="629920" lvl="1" indent="-305435"/>
            <a:r>
              <a:rPr lang="en-US" dirty="0">
                <a:latin typeface="Century Gothic"/>
              </a:rPr>
              <a:t>City of Richmond released RFP for consultant to develop a Place-Based Workforce Development Strategy and Implementation Plan and 1 response was submitted by May 15</a:t>
            </a:r>
            <a:r>
              <a:rPr lang="en-US" sz="1100" baseline="30000" dirty="0">
                <a:latin typeface="Century Gothic"/>
              </a:rPr>
              <a:t>th</a:t>
            </a:r>
            <a:r>
              <a:rPr lang="en-US" dirty="0">
                <a:latin typeface="Century Gothic"/>
              </a:rPr>
              <a:t>.</a:t>
            </a:r>
            <a:endParaRPr lang="en-US" dirty="0">
              <a:solidFill>
                <a:srgbClr val="000000"/>
              </a:solidFill>
              <a:latin typeface="Century Gothic"/>
            </a:endParaRPr>
          </a:p>
          <a:p>
            <a:pPr marL="629920" lvl="1" indent="-305435"/>
            <a:r>
              <a:rPr lang="en-US" dirty="0">
                <a:solidFill>
                  <a:srgbClr val="3D3D3D"/>
                </a:solidFill>
                <a:latin typeface="Century Gothic"/>
              </a:rPr>
              <a:t>The proposal was reviewed and is in process of going to City Council for approval. </a:t>
            </a:r>
          </a:p>
          <a:p>
            <a:pPr marL="629920" lvl="1" indent="-305435"/>
            <a:endParaRPr lang="en-US" dirty="0">
              <a:solidFill>
                <a:srgbClr val="000000"/>
              </a:solidFill>
              <a:latin typeface="Century Gothic"/>
            </a:endParaRPr>
          </a:p>
          <a:p>
            <a:pPr marL="305435" indent="-305435"/>
            <a:r>
              <a:rPr lang="en-US" b="1" dirty="0">
                <a:latin typeface="Century Gothic"/>
              </a:rPr>
              <a:t>Total expenditures reported to date</a:t>
            </a:r>
            <a:r>
              <a:rPr lang="en-US" dirty="0">
                <a:latin typeface="Century Gothic"/>
              </a:rPr>
              <a:t>: $</a:t>
            </a:r>
            <a:r>
              <a:rPr lang="en-US" sz="1800" kern="1200" dirty="0">
                <a:effectLst/>
                <a:latin typeface="Century Gothic"/>
              </a:rPr>
              <a:t> 6,560.66</a:t>
            </a:r>
            <a:endParaRPr lang="en-US" dirty="0">
              <a:latin typeface="Century Gothic"/>
            </a:endParaRPr>
          </a:p>
          <a:p>
            <a:pPr marL="305435" indent="-305435"/>
            <a:endParaRPr lang="en-US" dirty="0">
              <a:solidFill>
                <a:srgbClr val="000000"/>
              </a:solidFill>
            </a:endParaRPr>
          </a:p>
          <a:p>
            <a:pPr marL="305435" indent="-305435"/>
            <a:r>
              <a:rPr lang="en-US" b="1" dirty="0">
                <a:latin typeface="Century Gothic"/>
              </a:rPr>
              <a:t>Remaining budget</a:t>
            </a:r>
            <a:r>
              <a:rPr lang="en-US" dirty="0">
                <a:latin typeface="Century Gothic"/>
              </a:rPr>
              <a:t>: $</a:t>
            </a:r>
            <a:r>
              <a:rPr lang="en-US" sz="1800" kern="1200" dirty="0">
                <a:effectLst/>
                <a:latin typeface="Century Gothic"/>
              </a:rPr>
              <a:t> 1,427,247.08</a:t>
            </a:r>
            <a:endParaRPr lang="en-US" dirty="0">
              <a:latin typeface="Century Gothic"/>
            </a:endParaRPr>
          </a:p>
          <a:p>
            <a:pPr marL="305435" indent="-305435"/>
            <a:endParaRPr lang="en-US" dirty="0">
              <a:solidFill>
                <a:srgbClr val="000000"/>
              </a:solidFill>
              <a:latin typeface="Century Gothic"/>
            </a:endParaRPr>
          </a:p>
          <a:p>
            <a:pPr marL="305435" indent="-305435"/>
            <a:r>
              <a:rPr lang="en-US" b="1" dirty="0">
                <a:latin typeface="Century Gothic"/>
              </a:rPr>
              <a:t>Planned work in the next ~two weeks</a:t>
            </a:r>
            <a:r>
              <a:rPr lang="en-US" dirty="0">
                <a:latin typeface="Century Gothic"/>
              </a:rPr>
              <a:t>: </a:t>
            </a:r>
            <a:endParaRPr lang="en-US">
              <a:solidFill>
                <a:srgbClr val="000000"/>
              </a:solidFill>
              <a:latin typeface="Century Gothic"/>
            </a:endParaRPr>
          </a:p>
          <a:p>
            <a:pPr marL="629920" lvl="1" indent="-305435"/>
            <a:r>
              <a:rPr lang="en-US" dirty="0">
                <a:latin typeface="Century Gothic"/>
              </a:rPr>
              <a:t>City of Richmond to begin going to City Council on June 25th. </a:t>
            </a:r>
            <a:endParaRPr lang="en-US" dirty="0">
              <a:solidFill>
                <a:srgbClr val="000000"/>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Completed meetings with all project partners to discuss indicators </a:t>
            </a:r>
          </a:p>
          <a:p>
            <a:pPr marL="629920" lvl="1" indent="-305435"/>
            <a:r>
              <a:rPr lang="en-US">
                <a:latin typeface="Century Gothic"/>
              </a:rPr>
              <a:t>Updated indicator tables </a:t>
            </a:r>
          </a:p>
          <a:p>
            <a:pPr marL="629920" lvl="1" indent="-305435"/>
            <a:r>
              <a:rPr lang="en-US">
                <a:latin typeface="Century Gothic"/>
              </a:rPr>
              <a:t>Developed logic models for each project</a:t>
            </a:r>
          </a:p>
          <a:p>
            <a:pPr marL="629920" lvl="1" indent="-305435"/>
            <a:r>
              <a:rPr lang="en-US">
                <a:latin typeface="Century Gothic"/>
              </a:rPr>
              <a:t>Completed a final draft of the report to be shared with project partners for feedback</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0</a:t>
            </a:r>
            <a:endParaRPr lang="en-US">
              <a:latin typeface="Century Gothic"/>
            </a:endParaRPr>
          </a:p>
          <a:p>
            <a:pPr marL="0" indent="0">
              <a:buNone/>
            </a:pPr>
            <a:endParaRPr lang="en-US"/>
          </a:p>
          <a:p>
            <a:pPr marL="305435" indent="-305435"/>
            <a:r>
              <a:rPr lang="en-US" b="1">
                <a:latin typeface="Century Gothic"/>
              </a:rPr>
              <a:t>Remaining budget</a:t>
            </a:r>
            <a:r>
              <a:rPr lang="en-US">
                <a:latin typeface="Century Gothic"/>
              </a:rPr>
              <a:t>: $</a:t>
            </a:r>
            <a:r>
              <a:rPr lang="en-US" sz="1800" kern="1200">
                <a:effectLst/>
                <a:latin typeface="Century Gothic"/>
              </a:rPr>
              <a:t> 1,070,000</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p>
          <a:p>
            <a:pPr marL="629920" lvl="1" indent="-305435"/>
            <a:r>
              <a:rPr lang="en-US">
                <a:latin typeface="Century Gothic"/>
              </a:rPr>
              <a:t>Share report and wait for feedback</a:t>
            </a:r>
          </a:p>
          <a:p>
            <a:pPr marL="629920" lvl="1" indent="-305435"/>
            <a:r>
              <a:rPr lang="en-US">
                <a:latin typeface="Century Gothic"/>
              </a:rPr>
              <a:t>Implement feedback and submit final version of the report</a:t>
            </a:r>
          </a:p>
          <a:p>
            <a:pPr marL="629920" lvl="1" indent="-305435"/>
            <a:r>
              <a:rPr lang="en-US">
                <a:latin typeface="Century Gothic"/>
              </a:rPr>
              <a:t>Launch new CGHC website! RR will be featured and report posted</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Report out on any community questions or comments received, including responses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rtlCol="0">
            <a:spAutoFit/>
          </a:bodyPr>
          <a:lstStyle/>
          <a:p>
            <a:r>
              <a:rPr lang="en-US" sz="3200" b="1">
                <a:solidFill>
                  <a:schemeClr val="bg1"/>
                </a:solidFill>
                <a:latin typeface="Myriad Pro" panose="020B0503030403020204"/>
              </a:rPr>
              <a:t>Report on Public Comments &amp; Questions</a:t>
            </a: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742950" indent="-742950">
              <a:buAutoNum type="arabicPeriod"/>
            </a:pPr>
            <a:r>
              <a:rPr lang="en-US" sz="3600" dirty="0">
                <a:latin typeface="Arial"/>
                <a:cs typeface="Arial"/>
              </a:rPr>
              <a:t>Community Seat Nomination</a:t>
            </a:r>
          </a:p>
          <a:p>
            <a:pPr marL="742950" indent="-742950">
              <a:buAutoNum type="arabicPeriod"/>
            </a:pPr>
            <a:r>
              <a:rPr lang="en-US" sz="3600" dirty="0">
                <a:latin typeface="Arial"/>
                <a:cs typeface="Arial"/>
              </a:rPr>
              <a:t>Strategic Growth Council Contract Amendment</a:t>
            </a:r>
          </a:p>
          <a:p>
            <a:pPr marL="742950" indent="-742950">
              <a:buAutoNum type="arabicPeriod"/>
            </a:pPr>
            <a:r>
              <a:rPr lang="en-US" sz="3600" dirty="0">
                <a:latin typeface="Arial"/>
                <a:cs typeface="Arial"/>
              </a:rPr>
              <a:t>Community Engagement Updates</a:t>
            </a:r>
          </a:p>
          <a:p>
            <a:pPr marL="742950" indent="-742950">
              <a:buAutoNum type="arabicPeriod"/>
            </a:pPr>
            <a:r>
              <a:rPr lang="es-ES" sz="3600" err="1">
                <a:latin typeface="Arial"/>
                <a:cs typeface="Arial"/>
              </a:rPr>
              <a:t>Annual</a:t>
            </a:r>
            <a:r>
              <a:rPr lang="es-ES" sz="3600" dirty="0">
                <a:latin typeface="Arial"/>
                <a:cs typeface="Arial"/>
              </a:rPr>
              <a:t> </a:t>
            </a:r>
            <a:r>
              <a:rPr lang="es-ES" sz="3600" err="1">
                <a:latin typeface="Arial"/>
                <a:cs typeface="Arial"/>
              </a:rPr>
              <a:t>Reports</a:t>
            </a:r>
            <a:r>
              <a:rPr lang="es-ES" sz="3600" dirty="0">
                <a:latin typeface="Arial"/>
                <a:cs typeface="Arial"/>
              </a:rPr>
              <a:t> </a:t>
            </a:r>
            <a:r>
              <a:rPr lang="es-ES" sz="3600" err="1">
                <a:latin typeface="Arial"/>
                <a:cs typeface="Arial"/>
              </a:rPr>
              <a:t>to</a:t>
            </a:r>
            <a:r>
              <a:rPr lang="es-ES" sz="3600" dirty="0">
                <a:latin typeface="Arial"/>
                <a:cs typeface="Arial"/>
              </a:rPr>
              <a:t> City Council and SGC</a:t>
            </a:r>
          </a:p>
          <a:p>
            <a:pPr marL="742950" indent="-742950">
              <a:buAutoNum type="arabicPeriod"/>
            </a:pPr>
            <a:r>
              <a:rPr lang="es-ES" sz="3600" dirty="0">
                <a:latin typeface="Arial"/>
                <a:cs typeface="Arial"/>
              </a:rPr>
              <a:t>Postpone </a:t>
            </a:r>
            <a:r>
              <a:rPr lang="es-ES" sz="3600" err="1">
                <a:latin typeface="Arial"/>
                <a:cs typeface="Arial"/>
              </a:rPr>
              <a:t>July</a:t>
            </a:r>
            <a:r>
              <a:rPr lang="es-ES" sz="3600" dirty="0">
                <a:latin typeface="Arial"/>
                <a:cs typeface="Arial"/>
              </a:rPr>
              <a:t> Meeting </a:t>
            </a:r>
            <a:r>
              <a:rPr lang="es-ES" sz="3600" err="1">
                <a:latin typeface="Arial"/>
                <a:cs typeface="Arial"/>
              </a:rPr>
              <a:t>for</a:t>
            </a:r>
            <a:r>
              <a:rPr lang="es-ES" sz="3600" dirty="0">
                <a:latin typeface="Arial"/>
                <a:cs typeface="Arial"/>
              </a:rPr>
              <a:t> Holiday</a:t>
            </a:r>
            <a:endParaRPr lang="en-US" sz="3600" dirty="0">
              <a:latin typeface="Arial"/>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52400" y="190500"/>
            <a:ext cx="9382125" cy="646331"/>
          </a:xfrm>
          <a:prstGeom prst="rect">
            <a:avLst/>
          </a:prstGeom>
          <a:noFill/>
        </p:spPr>
        <p:txBody>
          <a:bodyPr wrap="square" rtlCol="0">
            <a:spAutoFit/>
          </a:bodyPr>
          <a:lstStyle/>
          <a:p>
            <a:r>
              <a:rPr lang="en-US" sz="3600" b="1">
                <a:solidFill>
                  <a:schemeClr val="bg1"/>
                </a:solidFill>
                <a:latin typeface="Myriad Pro" panose="020B0503030403020204"/>
              </a:rPr>
              <a:t>Committee Business Items for Discussion</a:t>
            </a:r>
          </a:p>
        </p:txBody>
      </p:sp>
    </p:spTree>
    <p:extLst>
      <p:ext uri="{BB962C8B-B14F-4D97-AF65-F5344CB8AC3E}">
        <p14:creationId xmlns:p14="http://schemas.microsoft.com/office/powerpoint/2010/main" val="378788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Review community seat applications and consider nomination of community members to CSC</a:t>
            </a:r>
          </a:p>
          <a:p>
            <a:pPr marL="305435" indent="-305435"/>
            <a:r>
              <a:rPr lang="en-US" sz="3600">
                <a:latin typeface="Century Gothic"/>
              </a:rPr>
              <a:t>Discuss how partners have engaged community to advertise these positions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Community Seat Nomination</a:t>
            </a:r>
            <a:endParaRPr lang="en-US" sz="2400">
              <a:solidFill>
                <a:schemeClr val="bg1"/>
              </a:solidFill>
            </a:endParaRPr>
          </a:p>
        </p:txBody>
      </p:sp>
    </p:spTree>
    <p:extLst>
      <p:ext uri="{BB962C8B-B14F-4D97-AF65-F5344CB8AC3E}">
        <p14:creationId xmlns:p14="http://schemas.microsoft.com/office/powerpoint/2010/main" val="2124013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Update on extension workbooks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SGC Contract Amendment Status</a:t>
            </a:r>
            <a:endParaRPr lang="en-US" sz="2400">
              <a:solidFill>
                <a:schemeClr val="bg1"/>
              </a:solidFill>
            </a:endParaRPr>
          </a:p>
        </p:txBody>
      </p:sp>
    </p:spTree>
    <p:extLst>
      <p:ext uri="{BB962C8B-B14F-4D97-AF65-F5344CB8AC3E}">
        <p14:creationId xmlns:p14="http://schemas.microsoft.com/office/powerpoint/2010/main" val="204799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a:solidFill>
                  <a:schemeClr val="tx1"/>
                </a:solidFill>
                <a:latin typeface="Century Gothic"/>
              </a:rPr>
              <a:t>Every first Wednesday of the month 6:00 – 8:00 pm. </a:t>
            </a:r>
          </a:p>
          <a:p>
            <a:pPr marL="305435" indent="-305435"/>
            <a:endParaRPr lang="en-US" sz="3600" b="1">
              <a:solidFill>
                <a:schemeClr val="tx1"/>
              </a:solidFill>
              <a:latin typeface="Century Gothic"/>
            </a:endParaRPr>
          </a:p>
          <a:p>
            <a:pPr marL="305435" indent="-305435"/>
            <a:r>
              <a:rPr lang="en-US" sz="3600" b="1">
                <a:solidFill>
                  <a:schemeClr val="tx1"/>
                </a:solidFill>
                <a:latin typeface="Century Gothic"/>
              </a:rPr>
              <a:t>In-person Attendance:</a:t>
            </a:r>
            <a:r>
              <a:rPr lang="en-US" sz="3600">
                <a:solidFill>
                  <a:schemeClr val="tx1"/>
                </a:solidFill>
                <a:latin typeface="Century Gothic"/>
              </a:rPr>
              <a:t> 	Nevin Community Center</a:t>
            </a:r>
            <a:br>
              <a:rPr lang="en-US" sz="3600">
                <a:solidFill>
                  <a:schemeClr val="tx1"/>
                </a:solidFill>
                <a:latin typeface="Century Gothic"/>
              </a:rPr>
            </a:br>
            <a:r>
              <a:rPr lang="en-US" sz="3600">
                <a:solidFill>
                  <a:schemeClr val="tx1"/>
                </a:solidFill>
                <a:latin typeface="Century Gothic"/>
              </a:rPr>
              <a:t>								598 Nevin Ave, Richmond, CA 94801</a:t>
            </a:r>
            <a:endParaRPr lang="en-US" sz="3600">
              <a:solidFill>
                <a:schemeClr val="tx1"/>
              </a:solidFill>
            </a:endParaRPr>
          </a:p>
          <a:p>
            <a:pPr marL="305435" indent="-305435"/>
            <a:endParaRPr lang="en-US" sz="3600">
              <a:solidFill>
                <a:schemeClr val="tx1"/>
              </a:solidFill>
              <a:latin typeface="Century Gothic"/>
            </a:endParaRPr>
          </a:p>
          <a:p>
            <a:pPr marL="305435" indent="-305435"/>
            <a:r>
              <a:rPr lang="en-US" sz="3600" b="1">
                <a:solidFill>
                  <a:schemeClr val="tx1"/>
                </a:solidFill>
                <a:latin typeface="Century Gothic"/>
              </a:rPr>
              <a:t>Virtual Attendance:</a:t>
            </a:r>
            <a:r>
              <a:rPr lang="en-US" sz="3600">
                <a:solidFill>
                  <a:schemeClr val="tx1"/>
                </a:solidFill>
                <a:latin typeface="Century Gothic"/>
              </a:rPr>
              <a:t> </a:t>
            </a:r>
            <a:r>
              <a:rPr lang="en-US" sz="3600" u="sng">
                <a:solidFill>
                  <a:srgbClr val="0070C0"/>
                </a:solidFill>
                <a:latin typeface="Century Gothic"/>
              </a:rPr>
              <a:t>https://ci-richmond-ca-us.zoom.us/webinar/register/wn_gx8xwknptcutbnefzdbv1w</a:t>
            </a:r>
            <a:r>
              <a:rPr lang="en-US" sz="3600">
                <a:solidFill>
                  <a:schemeClr val="tx1"/>
                </a:solidFill>
                <a:latin typeface="Century Gothic"/>
              </a:rPr>
              <a:t> </a:t>
            </a:r>
          </a:p>
          <a:p>
            <a:pPr marL="0" indent="0">
              <a:buNone/>
            </a:pPr>
            <a:r>
              <a:rPr lang="en-US" sz="3600">
                <a:solidFill>
                  <a:schemeClr val="tx1"/>
                </a:solidFill>
                <a:latin typeface="Century Gothic"/>
              </a:rPr>
              <a:t> </a:t>
            </a:r>
          </a:p>
          <a:p>
            <a:pPr marL="305435" indent="-305435"/>
            <a:r>
              <a:rPr lang="en-US" sz="3600" b="1">
                <a:solidFill>
                  <a:schemeClr val="tx1"/>
                </a:solidFill>
                <a:latin typeface="Century Gothic"/>
              </a:rPr>
              <a:t>Phone Attendance: </a:t>
            </a:r>
            <a:r>
              <a:rPr lang="en-US" sz="3600">
                <a:solidFill>
                  <a:schemeClr val="tx1"/>
                </a:solidFill>
                <a:latin typeface="Century Gothic"/>
              </a:rPr>
              <a:t>(669) 900-6833, or (669) 444-9171  </a:t>
            </a:r>
            <a:br>
              <a:rPr lang="en-US" sz="3600">
                <a:solidFill>
                  <a:schemeClr val="tx1"/>
                </a:solidFill>
                <a:latin typeface="Century Gothic"/>
              </a:rPr>
            </a:br>
            <a:r>
              <a:rPr lang="en-US" sz="3600">
                <a:solidFill>
                  <a:schemeClr val="tx1"/>
                </a:solidFill>
                <a:latin typeface="Century Gothic"/>
              </a:rPr>
              <a:t>						     </a:t>
            </a:r>
            <a:r>
              <a:rPr lang="en-US" sz="3600" b="1">
                <a:solidFill>
                  <a:schemeClr val="tx1"/>
                </a:solidFill>
                <a:latin typeface="Century Gothic"/>
              </a:rPr>
              <a:t>Webinar ID</a:t>
            </a:r>
            <a:r>
              <a:rPr lang="en-US" sz="3600">
                <a:solidFill>
                  <a:schemeClr val="tx1"/>
                </a:solidFill>
                <a:latin typeface="Century Gothic"/>
              </a:rPr>
              <a:t>: 976 6319 9451</a:t>
            </a:r>
          </a:p>
          <a:p>
            <a:pPr marL="305435" indent="-305435"/>
            <a:endParaRPr lang="en-US" sz="3600">
              <a:solidFill>
                <a:schemeClr val="tx1"/>
              </a:solidFill>
              <a:latin typeface="Century Gothic"/>
            </a:endParaRPr>
          </a:p>
          <a:p>
            <a:pPr marL="305435" indent="-305435"/>
            <a:r>
              <a:rPr lang="en-US" sz="3600">
                <a:solidFill>
                  <a:schemeClr val="tx1"/>
                </a:solidFill>
                <a:latin typeface="Century Gothic"/>
              </a:rPr>
              <a:t>All Committee members and members of the public must abide by the </a:t>
            </a:r>
            <a:r>
              <a:rPr lang="en-US" sz="3700" u="sng">
                <a:solidFill>
                  <a:srgbClr val="0070C0"/>
                </a:solidFill>
                <a:latin typeface="Century Gothic"/>
                <a:hlinkClick r:id="rId2">
                  <a:extLst>
                    <a:ext uri="{A12FA001-AC4F-418D-AE19-62706E023703}">
                      <ahyp:hlinkClr xmlns:ahyp="http://schemas.microsoft.com/office/drawing/2018/hyperlinkcolor" val="tx"/>
                    </a:ext>
                  </a:extLst>
                </a:hlinkClick>
              </a:rPr>
              <a:t>Community Agreements</a:t>
            </a:r>
            <a:endParaRPr lang="en-US" sz="3700" u="sng">
              <a:solidFill>
                <a:srgbClr val="0070C0"/>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Meeting Information</a:t>
            </a: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Project-level community engagement updates</a:t>
            </a:r>
          </a:p>
          <a:p>
            <a:pPr marL="305435" indent="-305435"/>
            <a:r>
              <a:rPr lang="en-US" sz="3600">
                <a:latin typeface="Century Gothic"/>
              </a:rPr>
              <a:t>Continue discussion from May CSC regarding individual and collective engagement practices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Community Engagement Updates</a:t>
            </a:r>
            <a:endParaRPr lang="en-US" sz="2400">
              <a:solidFill>
                <a:schemeClr val="bg1"/>
              </a:solidFill>
            </a:endParaRPr>
          </a:p>
        </p:txBody>
      </p:sp>
    </p:spTree>
    <p:extLst>
      <p:ext uri="{BB962C8B-B14F-4D97-AF65-F5344CB8AC3E}">
        <p14:creationId xmlns:p14="http://schemas.microsoft.com/office/powerpoint/2010/main" val="3644264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Discuss requirements and Project Lead questions in preparation for larger discussion at July CSC meeting</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lIns="91440" tIns="45720" rIns="91440" bIns="45720" rtlCol="0" anchor="t">
            <a:spAutoFit/>
          </a:bodyPr>
          <a:lstStyle/>
          <a:p>
            <a:r>
              <a:rPr lang="en-US" sz="3200" b="1">
                <a:solidFill>
                  <a:schemeClr val="bg1"/>
                </a:solidFill>
                <a:latin typeface="Myriad Pro" panose="020B0503030403020204"/>
              </a:rPr>
              <a:t>Annual Reports to City Council and SGC</a:t>
            </a:r>
            <a:endParaRPr lang="en-US">
              <a:solidFill>
                <a:schemeClr val="bg1"/>
              </a:solidFill>
            </a:endParaRPr>
          </a:p>
        </p:txBody>
      </p:sp>
    </p:spTree>
    <p:extLst>
      <p:ext uri="{BB962C8B-B14F-4D97-AF65-F5344CB8AC3E}">
        <p14:creationId xmlns:p14="http://schemas.microsoft.com/office/powerpoint/2010/main" val="322725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lIns="91440" tIns="45720" rIns="91440" bIns="45720" rtlCol="0" anchor="t">
            <a:spAutoFit/>
          </a:bodyPr>
          <a:lstStyle/>
          <a:p>
            <a:r>
              <a:rPr lang="en-US" sz="3200" b="1">
                <a:solidFill>
                  <a:schemeClr val="bg1"/>
                </a:solidFill>
                <a:latin typeface="Myriad Pro" panose="020B0503030403020204"/>
              </a:rPr>
              <a:t>Ride Today Survey</a:t>
            </a:r>
            <a:endParaRPr lang="en-US">
              <a:solidFill>
                <a:schemeClr val="bg1"/>
              </a:solidFill>
            </a:endParaRPr>
          </a:p>
        </p:txBody>
      </p:sp>
      <p:pic>
        <p:nvPicPr>
          <p:cNvPr id="5" name="Picture 4">
            <a:extLst>
              <a:ext uri="{FF2B5EF4-FFF2-40B4-BE49-F238E27FC236}">
                <a16:creationId xmlns:a16="http://schemas.microsoft.com/office/drawing/2014/main" id="{5436687F-4737-0F30-DD1E-263F2D98BB22}"/>
              </a:ext>
            </a:extLst>
          </p:cNvPr>
          <p:cNvPicPr>
            <a:picLocks noChangeAspect="1"/>
          </p:cNvPicPr>
          <p:nvPr/>
        </p:nvPicPr>
        <p:blipFill>
          <a:blip r:embed="rId2"/>
          <a:stretch>
            <a:fillRect/>
          </a:stretch>
        </p:blipFill>
        <p:spPr>
          <a:xfrm>
            <a:off x="3710180" y="1609198"/>
            <a:ext cx="4837471" cy="4817806"/>
          </a:xfrm>
          <a:prstGeom prst="rect">
            <a:avLst/>
          </a:prstGeom>
        </p:spPr>
      </p:pic>
    </p:spTree>
    <p:extLst>
      <p:ext uri="{BB962C8B-B14F-4D97-AF65-F5344CB8AC3E}">
        <p14:creationId xmlns:p14="http://schemas.microsoft.com/office/powerpoint/2010/main" val="3038908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Given July 4th holiday, consider rescheduling July CSC meeting to July 10th</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lIns="91440" tIns="45720" rIns="91440" bIns="45720" rtlCol="0" anchor="t">
            <a:spAutoFit/>
          </a:bodyPr>
          <a:lstStyle/>
          <a:p>
            <a:r>
              <a:rPr lang="en-US" sz="3200" b="1">
                <a:solidFill>
                  <a:schemeClr val="bg1"/>
                </a:solidFill>
                <a:latin typeface="Myriad Pro" panose="020B0503030403020204"/>
              </a:rPr>
              <a:t>Postpone July Meeting for Holiday</a:t>
            </a:r>
            <a:endParaRPr lang="en-US">
              <a:solidFill>
                <a:schemeClr val="bg1"/>
              </a:solidFill>
            </a:endParaRPr>
          </a:p>
        </p:txBody>
      </p:sp>
    </p:spTree>
    <p:extLst>
      <p:ext uri="{BB962C8B-B14F-4D97-AF65-F5344CB8AC3E}">
        <p14:creationId xmlns:p14="http://schemas.microsoft.com/office/powerpoint/2010/main" val="3803848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707886"/>
          </a:xfrm>
          <a:prstGeom prst="rect">
            <a:avLst/>
          </a:prstGeom>
          <a:noFill/>
        </p:spPr>
        <p:txBody>
          <a:bodyPr wrap="square" lIns="91440" tIns="45720" rIns="91440" bIns="45720" rtlCol="0" anchor="t">
            <a:spAutoFit/>
          </a:bodyPr>
          <a:lstStyle/>
          <a:p>
            <a:r>
              <a:rPr lang="en-US" sz="4000" b="1">
                <a:solidFill>
                  <a:srgbClr val="005569"/>
                </a:solidFill>
                <a:latin typeface="Myriad Pro" panose="020B0503030403020204"/>
              </a:rPr>
              <a:t>Agenda Requests for Next Meeting</a:t>
            </a:r>
            <a:endParaRPr lang="en-US">
              <a:solidFill>
                <a:srgbClr val="005569"/>
              </a:solidFill>
            </a:endParaRPr>
          </a:p>
        </p:txBody>
      </p:sp>
    </p:spTree>
    <p:extLst>
      <p:ext uri="{BB962C8B-B14F-4D97-AF65-F5344CB8AC3E}">
        <p14:creationId xmlns:p14="http://schemas.microsoft.com/office/powerpoint/2010/main" val="1362740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latin typeface="Century Gothic"/>
              </a:rPr>
              <a:t>CSC Members, members of the public, and other partners or organizations are encouraged to share information or announcements related to upcoming events, projects, or programs in the Project Area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r>
              <a:rPr lang="en-US" sz="4000" b="1">
                <a:solidFill>
                  <a:schemeClr val="bg1"/>
                </a:solidFill>
                <a:latin typeface="Myriad Pro" panose="020B0503030403020204"/>
              </a:rPr>
              <a:t>General Announcements</a:t>
            </a:r>
          </a:p>
        </p:txBody>
      </p:sp>
    </p:spTree>
    <p:extLst>
      <p:ext uri="{BB962C8B-B14F-4D97-AF65-F5344CB8AC3E}">
        <p14:creationId xmlns:p14="http://schemas.microsoft.com/office/powerpoint/2010/main" val="1450018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52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b="1" i="0" kern="1200" cap="none">
                <a:solidFill>
                  <a:schemeClr val="bg1"/>
                </a:solidFill>
                <a:latin typeface="Myriad Pro" panose="020B0503030403020204" pitchFamily="34" charset="0"/>
                <a:ea typeface="Open Sans" pitchFamily="2" charset="0"/>
                <a:cs typeface="Open Sans" pitchFamily="2" charset="0"/>
              </a:rPr>
              <a:t>Meeting Adjourned</a:t>
            </a: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b="1" i="0" kern="1200" cap="none">
                <a:solidFill>
                  <a:schemeClr val="bg1"/>
                </a:solidFill>
                <a:latin typeface="Myriad Pro" panose="020B0503030403020204" pitchFamily="34" charset="0"/>
                <a:ea typeface="Open Sans" pitchFamily="2" charset="0"/>
                <a:cs typeface="Open Sans" pitchFamily="2" charset="0"/>
              </a:rPr>
              <a:t>Thank</a:t>
            </a:r>
            <a:r>
              <a:rPr lang="en-US" sz="6400" b="1" cap="none">
                <a:solidFill>
                  <a:schemeClr val="bg1"/>
                </a:solidFill>
                <a:latin typeface="Myriad Pro" panose="020B0503030403020204" pitchFamily="34" charset="0"/>
                <a:ea typeface="Open Sans" pitchFamily="2" charset="0"/>
                <a:cs typeface="Open Sans" pitchFamily="2" charset="0"/>
              </a:rPr>
              <a:t> You!</a:t>
            </a: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400" b="1">
                <a:solidFill>
                  <a:srgbClr val="005569"/>
                </a:solidFill>
                <a:latin typeface="Myriad Pro" panose="020B0503030403020204" pitchFamily="34" charset="0"/>
                <a:ea typeface="Open Sans" pitchFamily="2" charset="0"/>
                <a:cs typeface="Open Sans" pitchFamily="2" charset="0"/>
              </a:rPr>
              <a:t>Questions? Comments?</a:t>
            </a:r>
          </a:p>
          <a:p>
            <a:pPr marL="0" lvl="0" indent="0">
              <a:buClr>
                <a:srgbClr val="0A6F63"/>
              </a:buClr>
              <a:buNone/>
            </a:pPr>
            <a:r>
              <a:rPr lang="en-US" sz="2400">
                <a:solidFill>
                  <a:srgbClr val="005569"/>
                </a:solidFill>
                <a:latin typeface="Myriad Pro" panose="020B0503030403020204" pitchFamily="34" charset="0"/>
                <a:ea typeface="Open Sans" pitchFamily="2" charset="0"/>
                <a:cs typeface="Open Sans" pitchFamily="2" charset="0"/>
              </a:rPr>
              <a:t>Please reach out at </a:t>
            </a:r>
            <a:br>
              <a:rPr lang="en-US" sz="2400">
                <a:solidFill>
                  <a:srgbClr val="005569"/>
                </a:solidFill>
                <a:latin typeface="Myriad Pro" panose="020B0503030403020204" pitchFamily="34" charset="0"/>
                <a:ea typeface="Open Sans" pitchFamily="2" charset="0"/>
                <a:cs typeface="Open Sans" pitchFamily="2" charset="0"/>
              </a:rPr>
            </a:br>
            <a:r>
              <a:rPr lang="en-US" sz="2400" u="sng">
                <a:solidFill>
                  <a:srgbClr val="005569"/>
                </a:solidFill>
                <a:latin typeface="Myriad Pro" panose="020B0503030403020204" pitchFamily="34" charset="0"/>
                <a:ea typeface="Open Sans" pitchFamily="2" charset="0"/>
                <a:cs typeface="Open Sans" pitchFamily="2" charset="0"/>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While Richmond Rising seeks to strengthen the economy,  improve public health and the environment – particularly in the Iron Triangle, Santa Fe and Coronado Neighborhoods, we do so with the awareness that we occupy unceded Huichin and Karkin Ohlone territory. </a:t>
            </a:r>
          </a:p>
          <a:p>
            <a:pPr>
              <a:lnSpc>
                <a:spcPct val="110000"/>
              </a:lnSpc>
            </a:pPr>
            <a:r>
              <a:rPr lang="en-US" sz="3600">
                <a:solidFill>
                  <a:schemeClr val="tx1"/>
                </a:solidFill>
                <a:latin typeface="Century Gothic"/>
              </a:rPr>
              <a:t>We acknowledge that land theft of indigenous homelands, and the dismantling of indigenous sovereignty, was done to advance colonization. </a:t>
            </a:r>
          </a:p>
          <a:p>
            <a:pPr>
              <a:lnSpc>
                <a:spcPct val="110000"/>
              </a:lnSpc>
            </a:pPr>
            <a:r>
              <a:rPr lang="en-US" sz="3600">
                <a:solidFill>
                  <a:schemeClr val="tx1"/>
                </a:solidFill>
                <a:latin typeface="Century Gothic"/>
              </a:rPr>
              <a:t>We acknowledge that capitalism and white supremacy are branches of colonization that have persisted throughout hundreds of years of oppression, are alive today, and contribute to keeping Black, Indigenous, and all other People of Color from thriving.</a:t>
            </a:r>
          </a:p>
          <a:p>
            <a:pPr>
              <a:lnSpc>
                <a:spcPct val="110000"/>
              </a:lnSpc>
            </a:pPr>
            <a:r>
              <a:rPr lang="en-US" sz="4000">
                <a:solidFill>
                  <a:schemeClr val="tx1"/>
                </a:solidFill>
                <a:latin typeface="Century Gothic"/>
              </a:rPr>
              <a:t>We further acknowledge that this country’s political economy and social institutions were built on the forced labor of African people on stolen land through violent, systematic abduction from their homelands and enslavement over hundreds of years. </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We further acknowledge the exploitation of immigrant and refugee communities as modern forms of cheap and disposable labor are regularly carried out on stolen land.  </a:t>
            </a:r>
            <a:endParaRPr lang="en-US" sz="4800">
              <a:solidFill>
                <a:schemeClr val="tx1"/>
              </a:solidFill>
            </a:endParaRPr>
          </a:p>
          <a:p>
            <a:pPr>
              <a:lnSpc>
                <a:spcPct val="110000"/>
              </a:lnSpc>
            </a:pPr>
            <a:r>
              <a:rPr lang="en-US" sz="3600">
                <a:solidFill>
                  <a:schemeClr val="tx1"/>
                </a:solidFill>
                <a:latin typeface="Century Gothic"/>
              </a:rPr>
              <a:t>Thus, we acknowledge that we have been impacted and harmed by these histories and experiences imposed on our ancestors and communities. We further uplift the shared struggle among Black, Indigenous, and All People of Color.</a:t>
            </a:r>
          </a:p>
          <a:p>
            <a:pPr>
              <a:lnSpc>
                <a:spcPct val="110000"/>
              </a:lnSpc>
            </a:pPr>
            <a:r>
              <a:rPr lang="en-US" sz="4000">
                <a:solidFill>
                  <a:schemeClr val="tx1"/>
                </a:solidFill>
                <a:latin typeface="Century Gothic"/>
              </a:rPr>
              <a:t>We also acknowledge that indigenous people continue to live here, steward the land, and resist settler colonialism.</a:t>
            </a:r>
          </a:p>
          <a:p>
            <a:pPr>
              <a:lnSpc>
                <a:spcPct val="110000"/>
              </a:lnSpc>
            </a:pPr>
            <a:r>
              <a:rPr lang="en-US" sz="4000">
                <a:solidFill>
                  <a:schemeClr val="tx1"/>
                </a:solidFill>
                <a:latin typeface="Century Gothic"/>
              </a:rPr>
              <a:t> We conclude that our Land acknowledgement is an active and evolving statement and process. It requires us to recognize historical injustices and invites us in to be active participants in our collective healing. </a:t>
            </a:r>
            <a:endParaRPr lang="en-US" sz="4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US" sz="2800">
                <a:solidFill>
                  <a:schemeClr val="tx1"/>
                </a:solidFill>
                <a:latin typeface="Century Gothic"/>
              </a:rPr>
              <a:t>The City of Richmond and 6 local organizations (together known as ‘Richmond Rising’) received $35 million to bring health, economic, and environmental benefits to the Iron Triangle, Santa Fe, and Coronado neighborhoods.</a:t>
            </a:r>
            <a:endParaRPr lang="en-US" sz="2800">
              <a:solidFill>
                <a:schemeClr val="tx1"/>
              </a:solidFill>
            </a:endParaRPr>
          </a:p>
          <a:p>
            <a:pPr>
              <a:lnSpc>
                <a:spcPct val="120000"/>
              </a:lnSpc>
            </a:pPr>
            <a:r>
              <a:rPr lang="en-US" sz="2800">
                <a:solidFill>
                  <a:schemeClr val="tx1"/>
                </a:solidFill>
                <a:latin typeface="Century Gothic"/>
              </a:rPr>
              <a:t>Richmond Rising is supported by the California Strategic Growth Council’s Transformative Climate Communities Program.</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solidFill>
                  <a:schemeClr val="tx1"/>
                </a:solidFill>
                <a:latin typeface="Century Gothic"/>
              </a:rPr>
              <a:t>Provides guidance on project implementation and holds us accountable in reaching our goals</a:t>
            </a:r>
            <a:endParaRPr lang="en-US"/>
          </a:p>
          <a:p>
            <a:pPr marL="305435" indent="-305435"/>
            <a:r>
              <a:rPr lang="en-US" sz="2800">
                <a:solidFill>
                  <a:schemeClr val="tx1"/>
                </a:solidFill>
                <a:latin typeface="Century Gothic"/>
              </a:rPr>
              <a:t>Can make recommendations, provide input, and assist Project Leads in implementing project activities</a:t>
            </a:r>
          </a:p>
          <a:p>
            <a:pPr marL="305435" indent="-305435"/>
            <a:r>
              <a:rPr lang="en-US" sz="2800">
                <a:solidFill>
                  <a:schemeClr val="tx1"/>
                </a:solidFill>
                <a:latin typeface="Century Gothic"/>
              </a:rPr>
              <a:t>Does not have final decision-making authority</a:t>
            </a:r>
          </a:p>
          <a:p>
            <a:pPr marL="305435" indent="-305435"/>
            <a:r>
              <a:rPr lang="en-US" sz="2800">
                <a:solidFill>
                  <a:schemeClr val="tx1"/>
                </a:solidFill>
                <a:latin typeface="Century Gothic"/>
              </a:rPr>
              <a:t>Project Leads must consider recommendations from the Committee and members of the public</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10825" cy="707886"/>
          </a:xfrm>
          <a:prstGeom prst="rect">
            <a:avLst/>
          </a:prstGeom>
          <a:noFill/>
        </p:spPr>
        <p:txBody>
          <a:bodyPr wrap="square" rtlCol="0">
            <a:spAutoFit/>
          </a:bodyPr>
          <a:lstStyle/>
          <a:p>
            <a:r>
              <a:rPr lang="en-US" sz="4000" b="1">
                <a:solidFill>
                  <a:schemeClr val="bg1"/>
                </a:solidFill>
                <a:latin typeface="Myriad Pro" panose="020B0503030403020204"/>
              </a:rPr>
              <a:t>Collaborative Stakeholder Committee</a:t>
            </a: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This is the space for members of the public to provide public comment on items that are not included in the agenda. </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Public Comment Not on the Agenda</a:t>
            </a: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Members to review and approve previous meeting minutes</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Review and Approve Previous Meeting Minutes</a:t>
            </a: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CA3016-B1CB-4AC5-960D-FE2F5214C4E7}">
  <ds:schemaRefs>
    <ds:schemaRef ds:uri="92a62f3e-00e8-4b77-a16c-75051e2004fc"/>
    <ds:schemaRef ds:uri="d34ea9b1-8df3-4388-a70b-d9a9a79f894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DCC3ECA-9798-400F-A141-9D13E5042DA1}">
  <ds:schemaRefs>
    <ds:schemaRef ds:uri="http://schemas.microsoft.com/sharepoint/v3/contenttype/forms"/>
  </ds:schemaRefs>
</ds:datastoreItem>
</file>

<file path=customXml/itemProps3.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Panorámica</PresentationFormat>
  <Slides>36</Slides>
  <Notes>20</Notes>
  <HiddenSlides>0</HiddenSlide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Dividend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revision>76</cp:revision>
  <cp:lastPrinted>2017-02-23T15:49:05Z</cp:lastPrinted>
  <dcterms:created xsi:type="dcterms:W3CDTF">2017-02-21T16:21:09Z</dcterms:created>
  <dcterms:modified xsi:type="dcterms:W3CDTF">2024-06-05T22:53:32Z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