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handoutMasterIdLst>
    <p:handoutMasterId r:id="rId41"/>
  </p:handoutMasterIdLst>
  <p:sldIdLst>
    <p:sldId id="274" r:id="rId5"/>
    <p:sldId id="351" r:id="rId6"/>
    <p:sldId id="350" r:id="rId7"/>
    <p:sldId id="352" r:id="rId8"/>
    <p:sldId id="355" r:id="rId9"/>
    <p:sldId id="353" r:id="rId10"/>
    <p:sldId id="354" r:id="rId11"/>
    <p:sldId id="327" r:id="rId12"/>
    <p:sldId id="356" r:id="rId13"/>
    <p:sldId id="358" r:id="rId14"/>
    <p:sldId id="357" r:id="rId15"/>
    <p:sldId id="359" r:id="rId16"/>
    <p:sldId id="361" r:id="rId17"/>
    <p:sldId id="360"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81" r:id="rId31"/>
    <p:sldId id="379" r:id="rId32"/>
    <p:sldId id="382" r:id="rId33"/>
    <p:sldId id="383" r:id="rId34"/>
    <p:sldId id="384" r:id="rId35"/>
    <p:sldId id="385" r:id="rId36"/>
    <p:sldId id="380" r:id="rId37"/>
    <p:sldId id="386" r:id="rId38"/>
    <p:sldId id="291" r:id="rId3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2C06C-82BA-B04E-E76E-6192143D9C1F}" v="429" dt="2024-06-20T16:32:43.623"/>
    <p1510:client id="{3E06306A-A876-9553-EC46-7925846B15DA}" v="1949" dt="2024-06-19T08:05:46.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ny Casas" userId="S::estefanny_casas@ci.richmond.ca.us::796659cb-7610-4077-9d87-b024fc421425" providerId="AD" clId="Web-{3E06306A-A876-9553-EC46-7925846B15DA}"/>
    <pc:docChg chg="modSld">
      <pc:chgData name="Estefanny Casas" userId="S::estefanny_casas@ci.richmond.ca.us::796659cb-7610-4077-9d87-b024fc421425" providerId="AD" clId="Web-{3E06306A-A876-9553-EC46-7925846B15DA}" dt="2024-06-19T08:05:46.014" v="1993" actId="20577"/>
      <pc:docMkLst>
        <pc:docMk/>
      </pc:docMkLst>
      <pc:sldChg chg="modSp">
        <pc:chgData name="Estefanny Casas" userId="S::estefanny_casas@ci.richmond.ca.us::796659cb-7610-4077-9d87-b024fc421425" providerId="AD" clId="Web-{3E06306A-A876-9553-EC46-7925846B15DA}" dt="2024-06-19T05:23:48.808" v="304" actId="20577"/>
        <pc:sldMkLst>
          <pc:docMk/>
          <pc:sldMk cId="2688267807" sldId="327"/>
        </pc:sldMkLst>
        <pc:spChg chg="mod">
          <ac:chgData name="Estefanny Casas" userId="S::estefanny_casas@ci.richmond.ca.us::796659cb-7610-4077-9d87-b024fc421425" providerId="AD" clId="Web-{3E06306A-A876-9553-EC46-7925846B15DA}" dt="2024-06-19T05:23:48.808" v="304" actId="20577"/>
          <ac:spMkLst>
            <pc:docMk/>
            <pc:sldMk cId="2688267807" sldId="327"/>
            <ac:spMk id="3" creationId="{62EB8AE9-3C7F-654E-7F1F-06EFCE53551B}"/>
          </ac:spMkLst>
        </pc:spChg>
        <pc:spChg chg="mod">
          <ac:chgData name="Estefanny Casas" userId="S::estefanny_casas@ci.richmond.ca.us::796659cb-7610-4077-9d87-b024fc421425" providerId="AD" clId="Web-{3E06306A-A876-9553-EC46-7925846B15DA}" dt="2024-06-19T05:06:23.660" v="182" actId="1076"/>
          <ac:spMkLst>
            <pc:docMk/>
            <pc:sldMk cId="2688267807" sldId="327"/>
            <ac:spMk id="4" creationId="{FD8140C1-CA8B-0CD5-5389-E96164AE3315}"/>
          </ac:spMkLst>
        </pc:spChg>
      </pc:sldChg>
      <pc:sldChg chg="modSp">
        <pc:chgData name="Estefanny Casas" userId="S::estefanny_casas@ci.richmond.ca.us::796659cb-7610-4077-9d87-b024fc421425" providerId="AD" clId="Web-{3E06306A-A876-9553-EC46-7925846B15DA}" dt="2024-06-19T04:48:21.501" v="38" actId="20577"/>
        <pc:sldMkLst>
          <pc:docMk/>
          <pc:sldMk cId="3757050840" sldId="350"/>
        </pc:sldMkLst>
        <pc:spChg chg="mod">
          <ac:chgData name="Estefanny Casas" userId="S::estefanny_casas@ci.richmond.ca.us::796659cb-7610-4077-9d87-b024fc421425" providerId="AD" clId="Web-{3E06306A-A876-9553-EC46-7925846B15DA}" dt="2024-06-19T04:48:21.501" v="38" actId="20577"/>
          <ac:spMkLst>
            <pc:docMk/>
            <pc:sldMk cId="3757050840" sldId="350"/>
            <ac:spMk id="2" creationId="{0B653A10-04B5-8CFA-DC96-99D573FC2481}"/>
          </ac:spMkLst>
        </pc:spChg>
        <pc:spChg chg="mod">
          <ac:chgData name="Estefanny Casas" userId="S::estefanny_casas@ci.richmond.ca.us::796659cb-7610-4077-9d87-b024fc421425" providerId="AD" clId="Web-{3E06306A-A876-9553-EC46-7925846B15DA}" dt="2024-06-19T04:48:09.594" v="36" actId="20577"/>
          <ac:spMkLst>
            <pc:docMk/>
            <pc:sldMk cId="3757050840" sldId="350"/>
            <ac:spMk id="3" creationId="{302844EA-6507-867D-36EB-FB00F8365C4F}"/>
          </ac:spMkLst>
        </pc:spChg>
      </pc:sldChg>
      <pc:sldChg chg="modSp">
        <pc:chgData name="Estefanny Casas" userId="S::estefanny_casas@ci.richmond.ca.us::796659cb-7610-4077-9d87-b024fc421425" providerId="AD" clId="Web-{3E06306A-A876-9553-EC46-7925846B15DA}" dt="2024-06-19T04:48:29.767" v="40" actId="20577"/>
        <pc:sldMkLst>
          <pc:docMk/>
          <pc:sldMk cId="3128159106" sldId="351"/>
        </pc:sldMkLst>
        <pc:spChg chg="mod">
          <ac:chgData name="Estefanny Casas" userId="S::estefanny_casas@ci.richmond.ca.us::796659cb-7610-4077-9d87-b024fc421425" providerId="AD" clId="Web-{3E06306A-A876-9553-EC46-7925846B15DA}" dt="2024-06-19T04:48:29.767" v="40" actId="20577"/>
          <ac:spMkLst>
            <pc:docMk/>
            <pc:sldMk cId="3128159106" sldId="351"/>
            <ac:spMk id="2" creationId="{0B653A10-04B5-8CFA-DC96-99D573FC2481}"/>
          </ac:spMkLst>
        </pc:spChg>
        <pc:spChg chg="mod">
          <ac:chgData name="Estefanny Casas" userId="S::estefanny_casas@ci.richmond.ca.us::796659cb-7610-4077-9d87-b024fc421425" providerId="AD" clId="Web-{3E06306A-A876-9553-EC46-7925846B15DA}" dt="2024-06-19T04:45:13.732" v="17" actId="20577"/>
          <ac:spMkLst>
            <pc:docMk/>
            <pc:sldMk cId="3128159106" sldId="351"/>
            <ac:spMk id="3" creationId="{302844EA-6507-867D-36EB-FB00F8365C4F}"/>
          </ac:spMkLst>
        </pc:spChg>
      </pc:sldChg>
      <pc:sldChg chg="addSp delSp modSp">
        <pc:chgData name="Estefanny Casas" userId="S::estefanny_casas@ci.richmond.ca.us::796659cb-7610-4077-9d87-b024fc421425" providerId="AD" clId="Web-{3E06306A-A876-9553-EC46-7925846B15DA}" dt="2024-06-19T05:02:03.468" v="150" actId="20577"/>
        <pc:sldMkLst>
          <pc:docMk/>
          <pc:sldMk cId="476992989" sldId="352"/>
        </pc:sldMkLst>
        <pc:spChg chg="del mod">
          <ac:chgData name="Estefanny Casas" userId="S::estefanny_casas@ci.richmond.ca.us::796659cb-7610-4077-9d87-b024fc421425" providerId="AD" clId="Web-{3E06306A-A876-9553-EC46-7925846B15DA}" dt="2024-06-19T04:49:31.815" v="57"/>
          <ac:spMkLst>
            <pc:docMk/>
            <pc:sldMk cId="476992989" sldId="352"/>
            <ac:spMk id="2" creationId="{0B653A10-04B5-8CFA-DC96-99D573FC2481}"/>
          </ac:spMkLst>
        </pc:spChg>
        <pc:spChg chg="mod">
          <ac:chgData name="Estefanny Casas" userId="S::estefanny_casas@ci.richmond.ca.us::796659cb-7610-4077-9d87-b024fc421425" providerId="AD" clId="Web-{3E06306A-A876-9553-EC46-7925846B15DA}" dt="2024-06-19T04:48:56.736" v="48" actId="14100"/>
          <ac:spMkLst>
            <pc:docMk/>
            <pc:sldMk cId="476992989" sldId="352"/>
            <ac:spMk id="3" creationId="{302844EA-6507-867D-36EB-FB00F8365C4F}"/>
          </ac:spMkLst>
        </pc:spChg>
        <pc:spChg chg="add del mod">
          <ac:chgData name="Estefanny Casas" userId="S::estefanny_casas@ci.richmond.ca.us::796659cb-7610-4077-9d87-b024fc421425" providerId="AD" clId="Web-{3E06306A-A876-9553-EC46-7925846B15DA}" dt="2024-06-19T05:00:01.560" v="124"/>
          <ac:spMkLst>
            <pc:docMk/>
            <pc:sldMk cId="476992989" sldId="352"/>
            <ac:spMk id="4" creationId="{0B653A10-04B5-8CFA-DC96-99D573FC2481}"/>
          </ac:spMkLst>
        </pc:spChg>
        <pc:spChg chg="add del">
          <ac:chgData name="Estefanny Casas" userId="S::estefanny_casas@ci.richmond.ca.us::796659cb-7610-4077-9d87-b024fc421425" providerId="AD" clId="Web-{3E06306A-A876-9553-EC46-7925846B15DA}" dt="2024-06-19T04:59:45.388" v="123"/>
          <ac:spMkLst>
            <pc:docMk/>
            <pc:sldMk cId="476992989" sldId="352"/>
            <ac:spMk id="5" creationId="{0B653A10-04B5-8CFA-DC96-99D573FC2481}"/>
          </ac:spMkLst>
        </pc:spChg>
        <pc:spChg chg="add del mod">
          <ac:chgData name="Estefanny Casas" userId="S::estefanny_casas@ci.richmond.ca.us::796659cb-7610-4077-9d87-b024fc421425" providerId="AD" clId="Web-{3E06306A-A876-9553-EC46-7925846B15DA}" dt="2024-06-19T05:00:23.232" v="133"/>
          <ac:spMkLst>
            <pc:docMk/>
            <pc:sldMk cId="476992989" sldId="352"/>
            <ac:spMk id="6" creationId="{53C17B6B-A108-5662-3F3F-0C5E19BFF7FF}"/>
          </ac:spMkLst>
        </pc:spChg>
        <pc:spChg chg="add del mod">
          <ac:chgData name="Estefanny Casas" userId="S::estefanny_casas@ci.richmond.ca.us::796659cb-7610-4077-9d87-b024fc421425" providerId="AD" clId="Web-{3E06306A-A876-9553-EC46-7925846B15DA}" dt="2024-06-19T05:01:00.264" v="143"/>
          <ac:spMkLst>
            <pc:docMk/>
            <pc:sldMk cId="476992989" sldId="352"/>
            <ac:spMk id="7" creationId="{4BF905BF-1213-DABC-831C-EF283E78E488}"/>
          </ac:spMkLst>
        </pc:spChg>
        <pc:spChg chg="add mod">
          <ac:chgData name="Estefanny Casas" userId="S::estefanny_casas@ci.richmond.ca.us::796659cb-7610-4077-9d87-b024fc421425" providerId="AD" clId="Web-{3E06306A-A876-9553-EC46-7925846B15DA}" dt="2024-06-19T05:02:03.468" v="150" actId="20577"/>
          <ac:spMkLst>
            <pc:docMk/>
            <pc:sldMk cId="476992989" sldId="352"/>
            <ac:spMk id="9" creationId="{3CAFA221-1600-1AF1-94BB-8D9DA1833C8A}"/>
          </ac:spMkLst>
        </pc:spChg>
      </pc:sldChg>
      <pc:sldChg chg="modSp">
        <pc:chgData name="Estefanny Casas" userId="S::estefanny_casas@ci.richmond.ca.us::796659cb-7610-4077-9d87-b024fc421425" providerId="AD" clId="Web-{3E06306A-A876-9553-EC46-7925846B15DA}" dt="2024-06-19T04:58:16.714" v="109" actId="20577"/>
        <pc:sldMkLst>
          <pc:docMk/>
          <pc:sldMk cId="1295470331" sldId="353"/>
        </pc:sldMkLst>
        <pc:spChg chg="mod">
          <ac:chgData name="Estefanny Casas" userId="S::estefanny_casas@ci.richmond.ca.us::796659cb-7610-4077-9d87-b024fc421425" providerId="AD" clId="Web-{3E06306A-A876-9553-EC46-7925846B15DA}" dt="2024-06-19T04:58:16.714" v="109" actId="20577"/>
          <ac:spMkLst>
            <pc:docMk/>
            <pc:sldMk cId="1295470331" sldId="353"/>
            <ac:spMk id="2" creationId="{0B653A10-04B5-8CFA-DC96-99D573FC2481}"/>
          </ac:spMkLst>
        </pc:spChg>
      </pc:sldChg>
      <pc:sldChg chg="modSp">
        <pc:chgData name="Estefanny Casas" userId="S::estefanny_casas@ci.richmond.ca.us::796659cb-7610-4077-9d87-b024fc421425" providerId="AD" clId="Web-{3E06306A-A876-9553-EC46-7925846B15DA}" dt="2024-06-19T05:05:27.222" v="173" actId="20577"/>
        <pc:sldMkLst>
          <pc:docMk/>
          <pc:sldMk cId="2396013823" sldId="354"/>
        </pc:sldMkLst>
        <pc:spChg chg="mod">
          <ac:chgData name="Estefanny Casas" userId="S::estefanny_casas@ci.richmond.ca.us::796659cb-7610-4077-9d87-b024fc421425" providerId="AD" clId="Web-{3E06306A-A876-9553-EC46-7925846B15DA}" dt="2024-06-19T05:05:27.222" v="173" actId="20577"/>
          <ac:spMkLst>
            <pc:docMk/>
            <pc:sldMk cId="2396013823" sldId="354"/>
            <ac:spMk id="2" creationId="{0B653A10-04B5-8CFA-DC96-99D573FC2481}"/>
          </ac:spMkLst>
        </pc:spChg>
        <pc:spChg chg="mod">
          <ac:chgData name="Estefanny Casas" userId="S::estefanny_casas@ci.richmond.ca.us::796659cb-7610-4077-9d87-b024fc421425" providerId="AD" clId="Web-{3E06306A-A876-9553-EC46-7925846B15DA}" dt="2024-06-19T05:05:14.159" v="170" actId="1076"/>
          <ac:spMkLst>
            <pc:docMk/>
            <pc:sldMk cId="2396013823" sldId="354"/>
            <ac:spMk id="3" creationId="{302844EA-6507-867D-36EB-FB00F8365C4F}"/>
          </ac:spMkLst>
        </pc:spChg>
      </pc:sldChg>
      <pc:sldChg chg="addSp delSp modSp">
        <pc:chgData name="Estefanny Casas" userId="S::estefanny_casas@ci.richmond.ca.us::796659cb-7610-4077-9d87-b024fc421425" providerId="AD" clId="Web-{3E06306A-A876-9553-EC46-7925846B15DA}" dt="2024-06-19T04:59:04.934" v="117" actId="20577"/>
        <pc:sldMkLst>
          <pc:docMk/>
          <pc:sldMk cId="4162672614" sldId="355"/>
        </pc:sldMkLst>
        <pc:spChg chg="del mod">
          <ac:chgData name="Estefanny Casas" userId="S::estefanny_casas@ci.richmond.ca.us::796659cb-7610-4077-9d87-b024fc421425" providerId="AD" clId="Web-{3E06306A-A876-9553-EC46-7925846B15DA}" dt="2024-06-19T04:53:26.787" v="94"/>
          <ac:spMkLst>
            <pc:docMk/>
            <pc:sldMk cId="4162672614" sldId="355"/>
            <ac:spMk id="2" creationId="{0B653A10-04B5-8CFA-DC96-99D573FC2481}"/>
          </ac:spMkLst>
        </pc:spChg>
        <pc:spChg chg="add del mod">
          <ac:chgData name="Estefanny Casas" userId="S::estefanny_casas@ci.richmond.ca.us::796659cb-7610-4077-9d87-b024fc421425" providerId="AD" clId="Web-{3E06306A-A876-9553-EC46-7925846B15DA}" dt="2024-06-19T04:50:37.753" v="90" actId="14100"/>
          <ac:spMkLst>
            <pc:docMk/>
            <pc:sldMk cId="4162672614" sldId="355"/>
            <ac:spMk id="3" creationId="{302844EA-6507-867D-36EB-FB00F8365C4F}"/>
          </ac:spMkLst>
        </pc:spChg>
        <pc:spChg chg="add del mod">
          <ac:chgData name="Estefanny Casas" userId="S::estefanny_casas@ci.richmond.ca.us::796659cb-7610-4077-9d87-b024fc421425" providerId="AD" clId="Web-{3E06306A-A876-9553-EC46-7925846B15DA}" dt="2024-06-19T04:50:05.143" v="74"/>
          <ac:spMkLst>
            <pc:docMk/>
            <pc:sldMk cId="4162672614" sldId="355"/>
            <ac:spMk id="4" creationId="{38B2A9B2-E6B8-1923-6130-6EB54894DAB9}"/>
          </ac:spMkLst>
        </pc:spChg>
        <pc:spChg chg="add mod">
          <ac:chgData name="Estefanny Casas" userId="S::estefanny_casas@ci.richmond.ca.us::796659cb-7610-4077-9d87-b024fc421425" providerId="AD" clId="Web-{3E06306A-A876-9553-EC46-7925846B15DA}" dt="2024-06-19T04:59:04.934" v="117" actId="20577"/>
          <ac:spMkLst>
            <pc:docMk/>
            <pc:sldMk cId="4162672614" sldId="355"/>
            <ac:spMk id="5" creationId="{0B653A10-04B5-8CFA-DC96-99D573FC2481}"/>
          </ac:spMkLst>
        </pc:spChg>
      </pc:sldChg>
      <pc:sldChg chg="modSp">
        <pc:chgData name="Estefanny Casas" userId="S::estefanny_casas@ci.richmond.ca.us::796659cb-7610-4077-9d87-b024fc421425" providerId="AD" clId="Web-{3E06306A-A876-9553-EC46-7925846B15DA}" dt="2024-06-19T05:31:23.931" v="337" actId="20577"/>
        <pc:sldMkLst>
          <pc:docMk/>
          <pc:sldMk cId="1987672534" sldId="356"/>
        </pc:sldMkLst>
        <pc:spChg chg="mod">
          <ac:chgData name="Estefanny Casas" userId="S::estefanny_casas@ci.richmond.ca.us::796659cb-7610-4077-9d87-b024fc421425" providerId="AD" clId="Web-{3E06306A-A876-9553-EC46-7925846B15DA}" dt="2024-06-19T05:31:23.931" v="337" actId="20577"/>
          <ac:spMkLst>
            <pc:docMk/>
            <pc:sldMk cId="1987672534" sldId="356"/>
            <ac:spMk id="3" creationId="{62EB8AE9-3C7F-654E-7F1F-06EFCE53551B}"/>
          </ac:spMkLst>
        </pc:spChg>
        <pc:spChg chg="mod">
          <ac:chgData name="Estefanny Casas" userId="S::estefanny_casas@ci.richmond.ca.us::796659cb-7610-4077-9d87-b024fc421425" providerId="AD" clId="Web-{3E06306A-A876-9553-EC46-7925846B15DA}" dt="2024-06-19T05:30:19.336" v="325" actId="1076"/>
          <ac:spMkLst>
            <pc:docMk/>
            <pc:sldMk cId="1987672534" sldId="356"/>
            <ac:spMk id="4" creationId="{FD8140C1-CA8B-0CD5-5389-E96164AE3315}"/>
          </ac:spMkLst>
        </pc:spChg>
      </pc:sldChg>
      <pc:sldChg chg="modSp">
        <pc:chgData name="Estefanny Casas" userId="S::estefanny_casas@ci.richmond.ca.us::796659cb-7610-4077-9d87-b024fc421425" providerId="AD" clId="Web-{3E06306A-A876-9553-EC46-7925846B15DA}" dt="2024-06-19T06:26:10.479" v="618" actId="20577"/>
        <pc:sldMkLst>
          <pc:docMk/>
          <pc:sldMk cId="4105021240" sldId="357"/>
        </pc:sldMkLst>
        <pc:spChg chg="mod">
          <ac:chgData name="Estefanny Casas" userId="S::estefanny_casas@ci.richmond.ca.us::796659cb-7610-4077-9d87-b024fc421425" providerId="AD" clId="Web-{3E06306A-A876-9553-EC46-7925846B15DA}" dt="2024-06-19T06:26:10.479" v="618" actId="20577"/>
          <ac:spMkLst>
            <pc:docMk/>
            <pc:sldMk cId="4105021240" sldId="357"/>
            <ac:spMk id="3" creationId="{62EB8AE9-3C7F-654E-7F1F-06EFCE53551B}"/>
          </ac:spMkLst>
        </pc:spChg>
      </pc:sldChg>
      <pc:sldChg chg="modSp">
        <pc:chgData name="Estefanny Casas" userId="S::estefanny_casas@ci.richmond.ca.us::796659cb-7610-4077-9d87-b024fc421425" providerId="AD" clId="Web-{3E06306A-A876-9553-EC46-7925846B15DA}" dt="2024-06-19T06:11:29.292" v="453" actId="20577"/>
        <pc:sldMkLst>
          <pc:docMk/>
          <pc:sldMk cId="426285808" sldId="358"/>
        </pc:sldMkLst>
        <pc:spChg chg="mod">
          <ac:chgData name="Estefanny Casas" userId="S::estefanny_casas@ci.richmond.ca.us::796659cb-7610-4077-9d87-b024fc421425" providerId="AD" clId="Web-{3E06306A-A876-9553-EC46-7925846B15DA}" dt="2024-06-19T06:11:29.292" v="453" actId="20577"/>
          <ac:spMkLst>
            <pc:docMk/>
            <pc:sldMk cId="426285808" sldId="358"/>
            <ac:spMk id="3" creationId="{62EB8AE9-3C7F-654E-7F1F-06EFCE53551B}"/>
          </ac:spMkLst>
        </pc:spChg>
      </pc:sldChg>
      <pc:sldChg chg="modSp">
        <pc:chgData name="Estefanny Casas" userId="S::estefanny_casas@ci.richmond.ca.us::796659cb-7610-4077-9d87-b024fc421425" providerId="AD" clId="Web-{3E06306A-A876-9553-EC46-7925846B15DA}" dt="2024-06-19T06:32:21.298" v="767" actId="20577"/>
        <pc:sldMkLst>
          <pc:docMk/>
          <pc:sldMk cId="2459958468" sldId="359"/>
        </pc:sldMkLst>
        <pc:spChg chg="mod">
          <ac:chgData name="Estefanny Casas" userId="S::estefanny_casas@ci.richmond.ca.us::796659cb-7610-4077-9d87-b024fc421425" providerId="AD" clId="Web-{3E06306A-A876-9553-EC46-7925846B15DA}" dt="2024-06-19T06:32:21.298" v="767" actId="20577"/>
          <ac:spMkLst>
            <pc:docMk/>
            <pc:sldMk cId="2459958468" sldId="359"/>
            <ac:spMk id="3" creationId="{62EB8AE9-3C7F-654E-7F1F-06EFCE53551B}"/>
          </ac:spMkLst>
        </pc:spChg>
      </pc:sldChg>
      <pc:sldChg chg="modSp">
        <pc:chgData name="Estefanny Casas" userId="S::estefanny_casas@ci.richmond.ca.us::796659cb-7610-4077-9d87-b024fc421425" providerId="AD" clId="Web-{3E06306A-A876-9553-EC46-7925846B15DA}" dt="2024-06-19T06:43:18.657" v="948" actId="20577"/>
        <pc:sldMkLst>
          <pc:docMk/>
          <pc:sldMk cId="75609733" sldId="360"/>
        </pc:sldMkLst>
        <pc:spChg chg="mod">
          <ac:chgData name="Estefanny Casas" userId="S::estefanny_casas@ci.richmond.ca.us::796659cb-7610-4077-9d87-b024fc421425" providerId="AD" clId="Web-{3E06306A-A876-9553-EC46-7925846B15DA}" dt="2024-06-19T06:43:18.657" v="948" actId="20577"/>
          <ac:spMkLst>
            <pc:docMk/>
            <pc:sldMk cId="75609733" sldId="360"/>
            <ac:spMk id="3" creationId="{62EB8AE9-3C7F-654E-7F1F-06EFCE53551B}"/>
          </ac:spMkLst>
        </pc:spChg>
      </pc:sldChg>
      <pc:sldChg chg="modSp">
        <pc:chgData name="Estefanny Casas" userId="S::estefanny_casas@ci.richmond.ca.us::796659cb-7610-4077-9d87-b024fc421425" providerId="AD" clId="Web-{3E06306A-A876-9553-EC46-7925846B15DA}" dt="2024-06-19T06:39:13.352" v="839" actId="20577"/>
        <pc:sldMkLst>
          <pc:docMk/>
          <pc:sldMk cId="1730085481" sldId="361"/>
        </pc:sldMkLst>
        <pc:spChg chg="mod">
          <ac:chgData name="Estefanny Casas" userId="S::estefanny_casas@ci.richmond.ca.us::796659cb-7610-4077-9d87-b024fc421425" providerId="AD" clId="Web-{3E06306A-A876-9553-EC46-7925846B15DA}" dt="2024-06-19T06:39:13.352" v="839" actId="20577"/>
          <ac:spMkLst>
            <pc:docMk/>
            <pc:sldMk cId="1730085481" sldId="361"/>
            <ac:spMk id="3" creationId="{62EB8AE9-3C7F-654E-7F1F-06EFCE53551B}"/>
          </ac:spMkLst>
        </pc:spChg>
      </pc:sldChg>
      <pc:sldChg chg="modSp">
        <pc:chgData name="Estefanny Casas" userId="S::estefanny_casas@ci.richmond.ca.us::796659cb-7610-4077-9d87-b024fc421425" providerId="AD" clId="Web-{3E06306A-A876-9553-EC46-7925846B15DA}" dt="2024-06-19T06:49:33.370" v="1119" actId="20577"/>
        <pc:sldMkLst>
          <pc:docMk/>
          <pc:sldMk cId="1246568473" sldId="362"/>
        </pc:sldMkLst>
        <pc:spChg chg="mod">
          <ac:chgData name="Estefanny Casas" userId="S::estefanny_casas@ci.richmond.ca.us::796659cb-7610-4077-9d87-b024fc421425" providerId="AD" clId="Web-{3E06306A-A876-9553-EC46-7925846B15DA}" dt="2024-06-19T06:49:33.370" v="1119" actId="20577"/>
          <ac:spMkLst>
            <pc:docMk/>
            <pc:sldMk cId="1246568473" sldId="362"/>
            <ac:spMk id="3" creationId="{62EB8AE9-3C7F-654E-7F1F-06EFCE53551B}"/>
          </ac:spMkLst>
        </pc:spChg>
      </pc:sldChg>
      <pc:sldChg chg="modSp">
        <pc:chgData name="Estefanny Casas" userId="S::estefanny_casas@ci.richmond.ca.us::796659cb-7610-4077-9d87-b024fc421425" providerId="AD" clId="Web-{3E06306A-A876-9553-EC46-7925846B15DA}" dt="2024-06-19T06:53:34.999" v="1226" actId="20577"/>
        <pc:sldMkLst>
          <pc:docMk/>
          <pc:sldMk cId="19214237" sldId="363"/>
        </pc:sldMkLst>
        <pc:spChg chg="mod">
          <ac:chgData name="Estefanny Casas" userId="S::estefanny_casas@ci.richmond.ca.us::796659cb-7610-4077-9d87-b024fc421425" providerId="AD" clId="Web-{3E06306A-A876-9553-EC46-7925846B15DA}" dt="2024-06-19T06:53:34.999" v="1226" actId="20577"/>
          <ac:spMkLst>
            <pc:docMk/>
            <pc:sldMk cId="19214237" sldId="363"/>
            <ac:spMk id="3" creationId="{62EB8AE9-3C7F-654E-7F1F-06EFCE53551B}"/>
          </ac:spMkLst>
        </pc:spChg>
      </pc:sldChg>
      <pc:sldChg chg="modSp">
        <pc:chgData name="Estefanny Casas" userId="S::estefanny_casas@ci.richmond.ca.us::796659cb-7610-4077-9d87-b024fc421425" providerId="AD" clId="Web-{3E06306A-A876-9553-EC46-7925846B15DA}" dt="2024-06-19T06:57:42.582" v="1336" actId="20577"/>
        <pc:sldMkLst>
          <pc:docMk/>
          <pc:sldMk cId="3536701632" sldId="364"/>
        </pc:sldMkLst>
        <pc:spChg chg="mod">
          <ac:chgData name="Estefanny Casas" userId="S::estefanny_casas@ci.richmond.ca.us::796659cb-7610-4077-9d87-b024fc421425" providerId="AD" clId="Web-{3E06306A-A876-9553-EC46-7925846B15DA}" dt="2024-06-19T06:57:42.582" v="1336" actId="20577"/>
          <ac:spMkLst>
            <pc:docMk/>
            <pc:sldMk cId="3536701632" sldId="364"/>
            <ac:spMk id="3" creationId="{62EB8AE9-3C7F-654E-7F1F-06EFCE53551B}"/>
          </ac:spMkLst>
        </pc:spChg>
      </pc:sldChg>
      <pc:sldChg chg="modSp">
        <pc:chgData name="Estefanny Casas" userId="S::estefanny_casas@ci.richmond.ca.us::796659cb-7610-4077-9d87-b024fc421425" providerId="AD" clId="Web-{3E06306A-A876-9553-EC46-7925846B15DA}" dt="2024-06-19T07:27:43.146" v="1466" actId="20577"/>
        <pc:sldMkLst>
          <pc:docMk/>
          <pc:sldMk cId="801964473" sldId="365"/>
        </pc:sldMkLst>
        <pc:spChg chg="mod">
          <ac:chgData name="Estefanny Casas" userId="S::estefanny_casas@ci.richmond.ca.us::796659cb-7610-4077-9d87-b024fc421425" providerId="AD" clId="Web-{3E06306A-A876-9553-EC46-7925846B15DA}" dt="2024-06-19T07:27:43.146" v="1466" actId="20577"/>
          <ac:spMkLst>
            <pc:docMk/>
            <pc:sldMk cId="801964473" sldId="365"/>
            <ac:spMk id="3" creationId="{62EB8AE9-3C7F-654E-7F1F-06EFCE53551B}"/>
          </ac:spMkLst>
        </pc:spChg>
      </pc:sldChg>
      <pc:sldChg chg="modSp">
        <pc:chgData name="Estefanny Casas" userId="S::estefanny_casas@ci.richmond.ca.us::796659cb-7610-4077-9d87-b024fc421425" providerId="AD" clId="Web-{3E06306A-A876-9553-EC46-7925846B15DA}" dt="2024-06-19T07:31:55.307" v="1566" actId="20577"/>
        <pc:sldMkLst>
          <pc:docMk/>
          <pc:sldMk cId="2250815403" sldId="366"/>
        </pc:sldMkLst>
        <pc:spChg chg="mod">
          <ac:chgData name="Estefanny Casas" userId="S::estefanny_casas@ci.richmond.ca.us::796659cb-7610-4077-9d87-b024fc421425" providerId="AD" clId="Web-{3E06306A-A876-9553-EC46-7925846B15DA}" dt="2024-06-19T07:31:55.307" v="1566" actId="20577"/>
          <ac:spMkLst>
            <pc:docMk/>
            <pc:sldMk cId="2250815403" sldId="366"/>
            <ac:spMk id="3" creationId="{62EB8AE9-3C7F-654E-7F1F-06EFCE53551B}"/>
          </ac:spMkLst>
        </pc:spChg>
      </pc:sldChg>
      <pc:sldChg chg="modSp">
        <pc:chgData name="Estefanny Casas" userId="S::estefanny_casas@ci.richmond.ca.us::796659cb-7610-4077-9d87-b024fc421425" providerId="AD" clId="Web-{3E06306A-A876-9553-EC46-7925846B15DA}" dt="2024-06-19T07:41:25.072" v="1680" actId="20577"/>
        <pc:sldMkLst>
          <pc:docMk/>
          <pc:sldMk cId="2403369630" sldId="367"/>
        </pc:sldMkLst>
        <pc:spChg chg="mod">
          <ac:chgData name="Estefanny Casas" userId="S::estefanny_casas@ci.richmond.ca.us::796659cb-7610-4077-9d87-b024fc421425" providerId="AD" clId="Web-{3E06306A-A876-9553-EC46-7925846B15DA}" dt="2024-06-19T07:41:25.072" v="1680" actId="20577"/>
          <ac:spMkLst>
            <pc:docMk/>
            <pc:sldMk cId="2403369630" sldId="367"/>
            <ac:spMk id="3" creationId="{62EB8AE9-3C7F-654E-7F1F-06EFCE53551B}"/>
          </ac:spMkLst>
        </pc:spChg>
      </pc:sldChg>
      <pc:sldChg chg="modSp">
        <pc:chgData name="Estefanny Casas" userId="S::estefanny_casas@ci.richmond.ca.us::796659cb-7610-4077-9d87-b024fc421425" providerId="AD" clId="Web-{3E06306A-A876-9553-EC46-7925846B15DA}" dt="2024-06-19T07:51:15.479" v="1770" actId="20577"/>
        <pc:sldMkLst>
          <pc:docMk/>
          <pc:sldMk cId="3357556756" sldId="368"/>
        </pc:sldMkLst>
        <pc:spChg chg="mod">
          <ac:chgData name="Estefanny Casas" userId="S::estefanny_casas@ci.richmond.ca.us::796659cb-7610-4077-9d87-b024fc421425" providerId="AD" clId="Web-{3E06306A-A876-9553-EC46-7925846B15DA}" dt="2024-06-19T07:51:15.479" v="1770" actId="20577"/>
          <ac:spMkLst>
            <pc:docMk/>
            <pc:sldMk cId="3357556756" sldId="368"/>
            <ac:spMk id="3" creationId="{62EB8AE9-3C7F-654E-7F1F-06EFCE53551B}"/>
          </ac:spMkLst>
        </pc:spChg>
      </pc:sldChg>
      <pc:sldChg chg="modSp">
        <pc:chgData name="Estefanny Casas" userId="S::estefanny_casas@ci.richmond.ca.us::796659cb-7610-4077-9d87-b024fc421425" providerId="AD" clId="Web-{3E06306A-A876-9553-EC46-7925846B15DA}" dt="2024-06-19T07:58:14.111" v="1892" actId="20577"/>
        <pc:sldMkLst>
          <pc:docMk/>
          <pc:sldMk cId="1084912077" sldId="369"/>
        </pc:sldMkLst>
        <pc:spChg chg="mod">
          <ac:chgData name="Estefanny Casas" userId="S::estefanny_casas@ci.richmond.ca.us::796659cb-7610-4077-9d87-b024fc421425" providerId="AD" clId="Web-{3E06306A-A876-9553-EC46-7925846B15DA}" dt="2024-06-19T07:58:14.111" v="1892" actId="20577"/>
          <ac:spMkLst>
            <pc:docMk/>
            <pc:sldMk cId="1084912077" sldId="369"/>
            <ac:spMk id="3" creationId="{62EB8AE9-3C7F-654E-7F1F-06EFCE53551B}"/>
          </ac:spMkLst>
        </pc:spChg>
      </pc:sldChg>
      <pc:sldChg chg="modSp">
        <pc:chgData name="Estefanny Casas" userId="S::estefanny_casas@ci.richmond.ca.us::796659cb-7610-4077-9d87-b024fc421425" providerId="AD" clId="Web-{3E06306A-A876-9553-EC46-7925846B15DA}" dt="2024-06-19T08:03:42.575" v="1986" actId="20577"/>
        <pc:sldMkLst>
          <pc:docMk/>
          <pc:sldMk cId="159060872" sldId="370"/>
        </pc:sldMkLst>
        <pc:spChg chg="mod">
          <ac:chgData name="Estefanny Casas" userId="S::estefanny_casas@ci.richmond.ca.us::796659cb-7610-4077-9d87-b024fc421425" providerId="AD" clId="Web-{3E06306A-A876-9553-EC46-7925846B15DA}" dt="2024-06-19T08:03:42.575" v="1986" actId="20577"/>
          <ac:spMkLst>
            <pc:docMk/>
            <pc:sldMk cId="159060872" sldId="370"/>
            <ac:spMk id="3" creationId="{62EB8AE9-3C7F-654E-7F1F-06EFCE53551B}"/>
          </ac:spMkLst>
        </pc:spChg>
      </pc:sldChg>
      <pc:sldChg chg="modSp">
        <pc:chgData name="Estefanny Casas" userId="S::estefanny_casas@ci.richmond.ca.us::796659cb-7610-4077-9d87-b024fc421425" providerId="AD" clId="Web-{3E06306A-A876-9553-EC46-7925846B15DA}" dt="2024-06-19T08:05:46.014" v="1993" actId="20577"/>
        <pc:sldMkLst>
          <pc:docMk/>
          <pc:sldMk cId="499757999" sldId="371"/>
        </pc:sldMkLst>
        <pc:spChg chg="mod">
          <ac:chgData name="Estefanny Casas" userId="S::estefanny_casas@ci.richmond.ca.us::796659cb-7610-4077-9d87-b024fc421425" providerId="AD" clId="Web-{3E06306A-A876-9553-EC46-7925846B15DA}" dt="2024-06-19T08:05:46.014" v="1993" actId="20577"/>
          <ac:spMkLst>
            <pc:docMk/>
            <pc:sldMk cId="499757999" sldId="371"/>
            <ac:spMk id="3" creationId="{62EB8AE9-3C7F-654E-7F1F-06EFCE53551B}"/>
          </ac:spMkLst>
        </pc:spChg>
      </pc:sldChg>
    </pc:docChg>
  </pc:docChgLst>
  <pc:docChgLst>
    <pc:chgData name="Estefanny Casas" userId="S::estefanny_casas@ci.richmond.ca.us::796659cb-7610-4077-9d87-b024fc421425" providerId="AD" clId="Web-{1CB2C06C-82BA-B04E-E76E-6192143D9C1F}"/>
    <pc:docChg chg="modSld">
      <pc:chgData name="Estefanny Casas" userId="S::estefanny_casas@ci.richmond.ca.us::796659cb-7610-4077-9d87-b024fc421425" providerId="AD" clId="Web-{1CB2C06C-82BA-B04E-E76E-6192143D9C1F}" dt="2024-06-20T16:32:43.623" v="362" actId="20577"/>
      <pc:docMkLst>
        <pc:docMk/>
      </pc:docMkLst>
      <pc:sldChg chg="modSp">
        <pc:chgData name="Estefanny Casas" userId="S::estefanny_casas@ci.richmond.ca.us::796659cb-7610-4077-9d87-b024fc421425" providerId="AD" clId="Web-{1CB2C06C-82BA-B04E-E76E-6192143D9C1F}" dt="2024-06-20T16:32:43.623" v="362" actId="20577"/>
        <pc:sldMkLst>
          <pc:docMk/>
          <pc:sldMk cId="3866118267" sldId="291"/>
        </pc:sldMkLst>
        <pc:spChg chg="mod">
          <ac:chgData name="Estefanny Casas" userId="S::estefanny_casas@ci.richmond.ca.us::796659cb-7610-4077-9d87-b024fc421425" providerId="AD" clId="Web-{1CB2C06C-82BA-B04E-E76E-6192143D9C1F}" dt="2024-06-20T16:31:17.247" v="323" actId="20577"/>
          <ac:spMkLst>
            <pc:docMk/>
            <pc:sldMk cId="3866118267" sldId="291"/>
            <ac:spMk id="2" creationId="{F0F2CBF7-59D7-451D-E7E5-E9B2BA3B1A2B}"/>
          </ac:spMkLst>
        </pc:spChg>
        <pc:spChg chg="mod">
          <ac:chgData name="Estefanny Casas" userId="S::estefanny_casas@ci.richmond.ca.us::796659cb-7610-4077-9d87-b024fc421425" providerId="AD" clId="Web-{1CB2C06C-82BA-B04E-E76E-6192143D9C1F}" dt="2024-06-20T16:32:43.623" v="362" actId="20577"/>
          <ac:spMkLst>
            <pc:docMk/>
            <pc:sldMk cId="3866118267" sldId="291"/>
            <ac:spMk id="5" creationId="{2B41AE78-55B1-78CE-E7AD-B3F52893818B}"/>
          </ac:spMkLst>
        </pc:spChg>
      </pc:sldChg>
      <pc:sldChg chg="modSp">
        <pc:chgData name="Estefanny Casas" userId="S::estefanny_casas@ci.richmond.ca.us::796659cb-7610-4077-9d87-b024fc421425" providerId="AD" clId="Web-{1CB2C06C-82BA-B04E-E76E-6192143D9C1F}" dt="2024-06-20T16:13:53.929" v="75" actId="20577"/>
        <pc:sldMkLst>
          <pc:docMk/>
          <pc:sldMk cId="499757999" sldId="371"/>
        </pc:sldMkLst>
        <pc:spChg chg="mod">
          <ac:chgData name="Estefanny Casas" userId="S::estefanny_casas@ci.richmond.ca.us::796659cb-7610-4077-9d87-b024fc421425" providerId="AD" clId="Web-{1CB2C06C-82BA-B04E-E76E-6192143D9C1F}" dt="2024-06-20T16:13:53.929" v="75" actId="20577"/>
          <ac:spMkLst>
            <pc:docMk/>
            <pc:sldMk cId="499757999" sldId="371"/>
            <ac:spMk id="3" creationId="{62EB8AE9-3C7F-654E-7F1F-06EFCE53551B}"/>
          </ac:spMkLst>
        </pc:spChg>
      </pc:sldChg>
      <pc:sldChg chg="modSp">
        <pc:chgData name="Estefanny Casas" userId="S::estefanny_casas@ci.richmond.ca.us::796659cb-7610-4077-9d87-b024fc421425" providerId="AD" clId="Web-{1CB2C06C-82BA-B04E-E76E-6192143D9C1F}" dt="2024-06-20T16:15:35.869" v="90" actId="20577"/>
        <pc:sldMkLst>
          <pc:docMk/>
          <pc:sldMk cId="1830100184" sldId="372"/>
        </pc:sldMkLst>
        <pc:spChg chg="mod">
          <ac:chgData name="Estefanny Casas" userId="S::estefanny_casas@ci.richmond.ca.us::796659cb-7610-4077-9d87-b024fc421425" providerId="AD" clId="Web-{1CB2C06C-82BA-B04E-E76E-6192143D9C1F}" dt="2024-06-20T16:15:35.869" v="90" actId="20577"/>
          <ac:spMkLst>
            <pc:docMk/>
            <pc:sldMk cId="1830100184" sldId="372"/>
            <ac:spMk id="2" creationId="{0B653A10-04B5-8CFA-DC96-99D573FC2481}"/>
          </ac:spMkLst>
        </pc:spChg>
        <pc:spChg chg="mod">
          <ac:chgData name="Estefanny Casas" userId="S::estefanny_casas@ci.richmond.ca.us::796659cb-7610-4077-9d87-b024fc421425" providerId="AD" clId="Web-{1CB2C06C-82BA-B04E-E76E-6192143D9C1F}" dt="2024-06-20T16:15:10.352" v="85" actId="1076"/>
          <ac:spMkLst>
            <pc:docMk/>
            <pc:sldMk cId="1830100184" sldId="372"/>
            <ac:spMk id="3" creationId="{302844EA-6507-867D-36EB-FB00F8365C4F}"/>
          </ac:spMkLst>
        </pc:spChg>
      </pc:sldChg>
      <pc:sldChg chg="modSp">
        <pc:chgData name="Estefanny Casas" userId="S::estefanny_casas@ci.richmond.ca.us::796659cb-7610-4077-9d87-b024fc421425" providerId="AD" clId="Web-{1CB2C06C-82BA-B04E-E76E-6192143D9C1F}" dt="2024-06-20T16:18:55.201" v="124" actId="20577"/>
        <pc:sldMkLst>
          <pc:docMk/>
          <pc:sldMk cId="3787884324" sldId="373"/>
        </pc:sldMkLst>
        <pc:spChg chg="mod">
          <ac:chgData name="Estefanny Casas" userId="S::estefanny_casas@ci.richmond.ca.us::796659cb-7610-4077-9d87-b024fc421425" providerId="AD" clId="Web-{1CB2C06C-82BA-B04E-E76E-6192143D9C1F}" dt="2024-06-20T16:18:55.201" v="124" actId="20577"/>
          <ac:spMkLst>
            <pc:docMk/>
            <pc:sldMk cId="3787884324" sldId="373"/>
            <ac:spMk id="2" creationId="{0B653A10-04B5-8CFA-DC96-99D573FC2481}"/>
          </ac:spMkLst>
        </pc:spChg>
        <pc:spChg chg="mod">
          <ac:chgData name="Estefanny Casas" userId="S::estefanny_casas@ci.richmond.ca.us::796659cb-7610-4077-9d87-b024fc421425" providerId="AD" clId="Web-{1CB2C06C-82BA-B04E-E76E-6192143D9C1F}" dt="2024-06-20T16:17:58.825" v="105" actId="20577"/>
          <ac:spMkLst>
            <pc:docMk/>
            <pc:sldMk cId="3787884324" sldId="373"/>
            <ac:spMk id="3" creationId="{302844EA-6507-867D-36EB-FB00F8365C4F}"/>
          </ac:spMkLst>
        </pc:spChg>
      </pc:sldChg>
      <pc:sldChg chg="modSp">
        <pc:chgData name="Estefanny Casas" userId="S::estefanny_casas@ci.richmond.ca.us::796659cb-7610-4077-9d87-b024fc421425" providerId="AD" clId="Web-{1CB2C06C-82BA-B04E-E76E-6192143D9C1F}" dt="2024-06-20T16:21:38.438" v="180" actId="20577"/>
        <pc:sldMkLst>
          <pc:docMk/>
          <pc:sldMk cId="3633127959" sldId="379"/>
        </pc:sldMkLst>
        <pc:spChg chg="mod">
          <ac:chgData name="Estefanny Casas" userId="S::estefanny_casas@ci.richmond.ca.us::796659cb-7610-4077-9d87-b024fc421425" providerId="AD" clId="Web-{1CB2C06C-82BA-B04E-E76E-6192143D9C1F}" dt="2024-06-20T16:21:38.438" v="180" actId="20577"/>
          <ac:spMkLst>
            <pc:docMk/>
            <pc:sldMk cId="3633127959" sldId="379"/>
            <ac:spMk id="2" creationId="{0B653A10-04B5-8CFA-DC96-99D573FC2481}"/>
          </ac:spMkLst>
        </pc:spChg>
        <pc:spChg chg="mod">
          <ac:chgData name="Estefanny Casas" userId="S::estefanny_casas@ci.richmond.ca.us::796659cb-7610-4077-9d87-b024fc421425" providerId="AD" clId="Web-{1CB2C06C-82BA-B04E-E76E-6192143D9C1F}" dt="2024-06-20T16:21:10.016" v="169" actId="20577"/>
          <ac:spMkLst>
            <pc:docMk/>
            <pc:sldMk cId="3633127959" sldId="379"/>
            <ac:spMk id="3" creationId="{302844EA-6507-867D-36EB-FB00F8365C4F}"/>
          </ac:spMkLst>
        </pc:spChg>
      </pc:sldChg>
      <pc:sldChg chg="modSp">
        <pc:chgData name="Estefanny Casas" userId="S::estefanny_casas@ci.richmond.ca.us::796659cb-7610-4077-9d87-b024fc421425" providerId="AD" clId="Web-{1CB2C06C-82BA-B04E-E76E-6192143D9C1F}" dt="2024-06-20T16:29:01.572" v="269" actId="14100"/>
        <pc:sldMkLst>
          <pc:docMk/>
          <pc:sldMk cId="1362740277" sldId="380"/>
        </pc:sldMkLst>
        <pc:spChg chg="mod">
          <ac:chgData name="Estefanny Casas" userId="S::estefanny_casas@ci.richmond.ca.us::796659cb-7610-4077-9d87-b024fc421425" providerId="AD" clId="Web-{1CB2C06C-82BA-B04E-E76E-6192143D9C1F}" dt="2024-06-20T16:29:01.572" v="269" actId="14100"/>
          <ac:spMkLst>
            <pc:docMk/>
            <pc:sldMk cId="1362740277" sldId="380"/>
            <ac:spMk id="3" creationId="{302844EA-6507-867D-36EB-FB00F8365C4F}"/>
          </ac:spMkLst>
        </pc:spChg>
      </pc:sldChg>
      <pc:sldChg chg="modSp">
        <pc:chgData name="Estefanny Casas" userId="S::estefanny_casas@ci.richmond.ca.us::796659cb-7610-4077-9d87-b024fc421425" providerId="AD" clId="Web-{1CB2C06C-82BA-B04E-E76E-6192143D9C1F}" dt="2024-06-20T16:20:07.780" v="156" actId="20577"/>
        <pc:sldMkLst>
          <pc:docMk/>
          <pc:sldMk cId="2124013327" sldId="381"/>
        </pc:sldMkLst>
        <pc:spChg chg="mod">
          <ac:chgData name="Estefanny Casas" userId="S::estefanny_casas@ci.richmond.ca.us::796659cb-7610-4077-9d87-b024fc421425" providerId="AD" clId="Web-{1CB2C06C-82BA-B04E-E76E-6192143D9C1F}" dt="2024-06-20T16:20:07.780" v="156" actId="20577"/>
          <ac:spMkLst>
            <pc:docMk/>
            <pc:sldMk cId="2124013327" sldId="381"/>
            <ac:spMk id="2" creationId="{0B653A10-04B5-8CFA-DC96-99D573FC2481}"/>
          </ac:spMkLst>
        </pc:spChg>
        <pc:spChg chg="mod">
          <ac:chgData name="Estefanny Casas" userId="S::estefanny_casas@ci.richmond.ca.us::796659cb-7610-4077-9d87-b024fc421425" providerId="AD" clId="Web-{1CB2C06C-82BA-B04E-E76E-6192143D9C1F}" dt="2024-06-20T16:20:02.577" v="154" actId="20577"/>
          <ac:spMkLst>
            <pc:docMk/>
            <pc:sldMk cId="2124013327" sldId="381"/>
            <ac:spMk id="3" creationId="{302844EA-6507-867D-36EB-FB00F8365C4F}"/>
          </ac:spMkLst>
        </pc:spChg>
      </pc:sldChg>
      <pc:sldChg chg="modSp">
        <pc:chgData name="Estefanny Casas" userId="S::estefanny_casas@ci.richmond.ca.us::796659cb-7610-4077-9d87-b024fc421425" providerId="AD" clId="Web-{1CB2C06C-82BA-B04E-E76E-6192143D9C1F}" dt="2024-06-20T16:23:16.331" v="199" actId="20577"/>
        <pc:sldMkLst>
          <pc:docMk/>
          <pc:sldMk cId="907575950" sldId="382"/>
        </pc:sldMkLst>
        <pc:spChg chg="mod">
          <ac:chgData name="Estefanny Casas" userId="S::estefanny_casas@ci.richmond.ca.us::796659cb-7610-4077-9d87-b024fc421425" providerId="AD" clId="Web-{1CB2C06C-82BA-B04E-E76E-6192143D9C1F}" dt="2024-06-20T16:23:16.331" v="199" actId="20577"/>
          <ac:spMkLst>
            <pc:docMk/>
            <pc:sldMk cId="907575950" sldId="382"/>
            <ac:spMk id="2" creationId="{0B653A10-04B5-8CFA-DC96-99D573FC2481}"/>
          </ac:spMkLst>
        </pc:spChg>
        <pc:spChg chg="mod">
          <ac:chgData name="Estefanny Casas" userId="S::estefanny_casas@ci.richmond.ca.us::796659cb-7610-4077-9d87-b024fc421425" providerId="AD" clId="Web-{1CB2C06C-82BA-B04E-E76E-6192143D9C1F}" dt="2024-06-20T16:23:02.174" v="194" actId="14100"/>
          <ac:spMkLst>
            <pc:docMk/>
            <pc:sldMk cId="907575950" sldId="382"/>
            <ac:spMk id="3" creationId="{302844EA-6507-867D-36EB-FB00F8365C4F}"/>
          </ac:spMkLst>
        </pc:spChg>
      </pc:sldChg>
      <pc:sldChg chg="modSp">
        <pc:chgData name="Estefanny Casas" userId="S::estefanny_casas@ci.richmond.ca.us::796659cb-7610-4077-9d87-b024fc421425" providerId="AD" clId="Web-{1CB2C06C-82BA-B04E-E76E-6192143D9C1F}" dt="2024-06-20T16:24:09.144" v="209" actId="20577"/>
        <pc:sldMkLst>
          <pc:docMk/>
          <pc:sldMk cId="68186432" sldId="383"/>
        </pc:sldMkLst>
        <pc:spChg chg="mod">
          <ac:chgData name="Estefanny Casas" userId="S::estefanny_casas@ci.richmond.ca.us::796659cb-7610-4077-9d87-b024fc421425" providerId="AD" clId="Web-{1CB2C06C-82BA-B04E-E76E-6192143D9C1F}" dt="2024-06-20T16:24:09.144" v="209" actId="20577"/>
          <ac:spMkLst>
            <pc:docMk/>
            <pc:sldMk cId="68186432" sldId="383"/>
            <ac:spMk id="2" creationId="{0B653A10-04B5-8CFA-DC96-99D573FC2481}"/>
          </ac:spMkLst>
        </pc:spChg>
        <pc:spChg chg="mod">
          <ac:chgData name="Estefanny Casas" userId="S::estefanny_casas@ci.richmond.ca.us::796659cb-7610-4077-9d87-b024fc421425" providerId="AD" clId="Web-{1CB2C06C-82BA-B04E-E76E-6192143D9C1F}" dt="2024-06-20T16:24:04.035" v="208" actId="1076"/>
          <ac:spMkLst>
            <pc:docMk/>
            <pc:sldMk cId="68186432" sldId="383"/>
            <ac:spMk id="3" creationId="{302844EA-6507-867D-36EB-FB00F8365C4F}"/>
          </ac:spMkLst>
        </pc:spChg>
      </pc:sldChg>
      <pc:sldChg chg="modSp">
        <pc:chgData name="Estefanny Casas" userId="S::estefanny_casas@ci.richmond.ca.us::796659cb-7610-4077-9d87-b024fc421425" providerId="AD" clId="Web-{1CB2C06C-82BA-B04E-E76E-6192143D9C1F}" dt="2024-06-20T16:25:55.818" v="243" actId="20577"/>
        <pc:sldMkLst>
          <pc:docMk/>
          <pc:sldMk cId="83149166" sldId="384"/>
        </pc:sldMkLst>
        <pc:spChg chg="mod">
          <ac:chgData name="Estefanny Casas" userId="S::estefanny_casas@ci.richmond.ca.us::796659cb-7610-4077-9d87-b024fc421425" providerId="AD" clId="Web-{1CB2C06C-82BA-B04E-E76E-6192143D9C1F}" dt="2024-06-20T16:25:55.818" v="243" actId="20577"/>
          <ac:spMkLst>
            <pc:docMk/>
            <pc:sldMk cId="83149166" sldId="384"/>
            <ac:spMk id="2" creationId="{0B653A10-04B5-8CFA-DC96-99D573FC2481}"/>
          </ac:spMkLst>
        </pc:spChg>
        <pc:spChg chg="mod">
          <ac:chgData name="Estefanny Casas" userId="S::estefanny_casas@ci.richmond.ca.us::796659cb-7610-4077-9d87-b024fc421425" providerId="AD" clId="Web-{1CB2C06C-82BA-B04E-E76E-6192143D9C1F}" dt="2024-06-20T16:25:39.443" v="235" actId="1076"/>
          <ac:spMkLst>
            <pc:docMk/>
            <pc:sldMk cId="83149166" sldId="384"/>
            <ac:spMk id="3" creationId="{302844EA-6507-867D-36EB-FB00F8365C4F}"/>
          </ac:spMkLst>
        </pc:spChg>
      </pc:sldChg>
      <pc:sldChg chg="modSp">
        <pc:chgData name="Estefanny Casas" userId="S::estefanny_casas@ci.richmond.ca.us::796659cb-7610-4077-9d87-b024fc421425" providerId="AD" clId="Web-{1CB2C06C-82BA-B04E-E76E-6192143D9C1F}" dt="2024-06-20T16:28:25.571" v="261" actId="20577"/>
        <pc:sldMkLst>
          <pc:docMk/>
          <pc:sldMk cId="3323529097" sldId="385"/>
        </pc:sldMkLst>
        <pc:spChg chg="mod">
          <ac:chgData name="Estefanny Casas" userId="S::estefanny_casas@ci.richmond.ca.us::796659cb-7610-4077-9d87-b024fc421425" providerId="AD" clId="Web-{1CB2C06C-82BA-B04E-E76E-6192143D9C1F}" dt="2024-06-20T16:28:25.571" v="261" actId="20577"/>
          <ac:spMkLst>
            <pc:docMk/>
            <pc:sldMk cId="3323529097" sldId="385"/>
            <ac:spMk id="2" creationId="{0B653A10-04B5-8CFA-DC96-99D573FC2481}"/>
          </ac:spMkLst>
        </pc:spChg>
        <pc:spChg chg="mod">
          <ac:chgData name="Estefanny Casas" userId="S::estefanny_casas@ci.richmond.ca.us::796659cb-7610-4077-9d87-b024fc421425" providerId="AD" clId="Web-{1CB2C06C-82BA-B04E-E76E-6192143D9C1F}" dt="2024-06-20T16:28:11.759" v="256" actId="1076"/>
          <ac:spMkLst>
            <pc:docMk/>
            <pc:sldMk cId="3323529097" sldId="385"/>
            <ac:spMk id="3" creationId="{302844EA-6507-867D-36EB-FB00F8365C4F}"/>
          </ac:spMkLst>
        </pc:spChg>
      </pc:sldChg>
      <pc:sldChg chg="modSp">
        <pc:chgData name="Estefanny Casas" userId="S::estefanny_casas@ci.richmond.ca.us::796659cb-7610-4077-9d87-b024fc421425" providerId="AD" clId="Web-{1CB2C06C-82BA-B04E-E76E-6192143D9C1F}" dt="2024-06-20T16:30:04.730" v="285" actId="20577"/>
        <pc:sldMkLst>
          <pc:docMk/>
          <pc:sldMk cId="1450018383" sldId="386"/>
        </pc:sldMkLst>
        <pc:spChg chg="mod">
          <ac:chgData name="Estefanny Casas" userId="S::estefanny_casas@ci.richmond.ca.us::796659cb-7610-4077-9d87-b024fc421425" providerId="AD" clId="Web-{1CB2C06C-82BA-B04E-E76E-6192143D9C1F}" dt="2024-06-20T16:30:04.730" v="285" actId="20577"/>
          <ac:spMkLst>
            <pc:docMk/>
            <pc:sldMk cId="1450018383" sldId="386"/>
            <ac:spMk id="2" creationId="{0B653A10-04B5-8CFA-DC96-99D573FC2481}"/>
          </ac:spMkLst>
        </pc:spChg>
        <pc:spChg chg="mod">
          <ac:chgData name="Estefanny Casas" userId="S::estefanny_casas@ci.richmond.ca.us::796659cb-7610-4077-9d87-b024fc421425" providerId="AD" clId="Web-{1CB2C06C-82BA-B04E-E76E-6192143D9C1F}" dt="2024-06-20T16:29:39.698" v="280" actId="20577"/>
          <ac:spMkLst>
            <pc:docMk/>
            <pc:sldMk cId="1450018383" sldId="386"/>
            <ac:spMk id="3" creationId="{302844EA-6507-867D-36EB-FB00F8365C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6/20/2024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6/20/2024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New image for splash window (Waiting for an image to be sent to me)</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Add images to pop-ups for project locations</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Add school parcels to parcel layer</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Correct location of e-bike charging station.</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Remove use code from address pop-ups</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30</a:t>
            </a:fld>
            <a:endParaRPr lang="en-US"/>
          </a:p>
        </p:txBody>
      </p:sp>
    </p:spTree>
    <p:extLst>
      <p:ext uri="{BB962C8B-B14F-4D97-AF65-F5344CB8AC3E}">
        <p14:creationId xmlns:p14="http://schemas.microsoft.com/office/powerpoint/2010/main" val="306037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35</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34932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36449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6/20/2024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richmondrisingca.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gcc02.safelinks.protection.outlook.com/?url=https%3A%2F%2Fci-richmond-ca-us.zoom.us%2Fmeeting%2Fregister%2Ftjwrcu2ortgihtrlu%2560_bx5erd41g-jfk1epva&amp;data=05%7C02%7CSamantha_Carr%40ci.richmond.ca.us%7Cb16af1a29eb249714bc208dc3a1aff5e%7C8ab93658f71f4926b380e0da1d18115a%7C1%7C0%7C638449135206819661%7CUnknown%7CTWFpbGZsb3d8eyJWIjoiMC4wLjAwMDAiLCJQIjoiV2luMzIiLCJBTiI6Ik1haWwiLCJXVCI6Mn0%3D%7C0%7C%7C%7C&amp;sdata=rcnv3zhyArCFxIZ%2FsnsuWjf3uz4XtnYhccZUvKxIPNo%3D&amp;reserved=0"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gcc02.safelinks.protection.outlook.com/?url=https%3A%2F%2Fexperience.arcgis.com%2Fexperience%2F28d54775eb8b4eceae038f123d9897c0%2F&amp;data=05%7C02%7CBeatriz_Guerrero%40ci.richmond.ca.us%7C4c974c1cc27b4ebaa6c808dc69f135b8%7C8ab93658f71f4926b380e0da1d18115a%7C1%7C0%7C638501731960336621%7CUnknown%7CTWFpbGZsb3d8eyJWIjoiMC4wLjAwMDAiLCJQIjoiV2luMzIiLCJBTiI6Ik1haWwiLCJXVCI6Mn0%3D%7C0%7C%7C%7C&amp;sdata=UeDwl2UExfrAVJvNW5VZv0u2EouIaY1GZ0Fc6LuWySM%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May 1,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 </a:t>
            </a:r>
            <a:endParaRPr lang="en-US" b="1">
              <a:solidFill>
                <a:srgbClr val="000000"/>
              </a:solidFill>
              <a:latin typeface="Century Gothic"/>
            </a:endParaRPr>
          </a:p>
          <a:p>
            <a:pPr marL="629920" indent="-305435"/>
            <a:r>
              <a:rPr lang="en-US" b="1" err="1">
                <a:solidFill>
                  <a:srgbClr val="000000"/>
                </a:solidFill>
                <a:latin typeface="Century Gothic"/>
                <a:cs typeface="Arial"/>
              </a:rPr>
              <a:t>Contratos</a:t>
            </a:r>
            <a:r>
              <a:rPr lang="en-US" b="1" dirty="0">
                <a:solidFill>
                  <a:srgbClr val="000000"/>
                </a:solidFill>
                <a:latin typeface="Century Gothic"/>
                <a:cs typeface="Arial"/>
              </a:rPr>
              <a:t>/</a:t>
            </a:r>
            <a:r>
              <a:rPr lang="en-US" b="1" err="1">
                <a:solidFill>
                  <a:srgbClr val="000000"/>
                </a:solidFill>
                <a:latin typeface="Century Gothic"/>
                <a:cs typeface="Arial"/>
              </a:rPr>
              <a:t>acuerdos</a:t>
            </a:r>
            <a:r>
              <a:rPr lang="en-US" b="1" dirty="0">
                <a:solidFill>
                  <a:srgbClr val="000000"/>
                </a:solidFill>
                <a:latin typeface="Century Gothic"/>
                <a:cs typeface="Arial"/>
              </a:rPr>
              <a:t> </a:t>
            </a:r>
            <a:r>
              <a:rPr lang="en-US" b="1" err="1">
                <a:solidFill>
                  <a:srgbClr val="000000"/>
                </a:solidFill>
                <a:latin typeface="Century Gothic"/>
                <a:cs typeface="Arial"/>
              </a:rPr>
              <a:t>ejecutados</a:t>
            </a:r>
            <a:r>
              <a:rPr lang="en-US" b="1" dirty="0">
                <a:solidFill>
                  <a:srgbClr val="000000"/>
                </a:solidFill>
                <a:latin typeface="Century Gothic"/>
                <a:cs typeface="Arial"/>
              </a:rPr>
              <a:t> con </a:t>
            </a:r>
            <a:r>
              <a:rPr lang="en-US" b="1" err="1">
                <a:solidFill>
                  <a:srgbClr val="000000"/>
                </a:solidFill>
                <a:latin typeface="Century Gothic"/>
                <a:cs typeface="Arial"/>
              </a:rPr>
              <a:t>socios</a:t>
            </a:r>
            <a:r>
              <a:rPr lang="en-US" b="1" dirty="0">
                <a:solidFill>
                  <a:srgbClr val="000000"/>
                </a:solidFill>
                <a:latin typeface="Century Gothic"/>
                <a:cs typeface="Arial"/>
              </a:rPr>
              <a:t> (6/6):</a:t>
            </a:r>
            <a:r>
              <a:rPr lang="en-US" sz="1600" dirty="0">
                <a:solidFill>
                  <a:srgbClr val="000000"/>
                </a:solidFill>
                <a:latin typeface="Century Gothic"/>
                <a:cs typeface="Arial"/>
              </a:rPr>
              <a:t> Grid Alternatives, Groundwork Richmond, Trust for Public Land, Rich City Rides, Urban Tilth, UC Berkeley.</a:t>
            </a:r>
            <a:endParaRPr lang="en-US" sz="1600">
              <a:solidFill>
                <a:srgbClr val="000000"/>
              </a:solidFill>
              <a:latin typeface="Century Gothic"/>
            </a:endParaRPr>
          </a:p>
          <a:p>
            <a:pPr marL="629920" lvl="1" indent="-305435"/>
            <a:r>
              <a:rPr lang="en-US" b="1" err="1">
                <a:solidFill>
                  <a:srgbClr val="000000"/>
                </a:solidFill>
                <a:latin typeface="Century Gothic"/>
                <a:cs typeface="Arial"/>
              </a:rPr>
              <a:t>Contratación</a:t>
            </a:r>
            <a:r>
              <a:rPr lang="en-US" b="1" dirty="0">
                <a:solidFill>
                  <a:srgbClr val="000000"/>
                </a:solidFill>
                <a:latin typeface="Century Gothic"/>
                <a:cs typeface="Arial"/>
              </a:rPr>
              <a:t> de personal de TCC (2/2):</a:t>
            </a:r>
            <a:r>
              <a:rPr lang="en-US" dirty="0">
                <a:solidFill>
                  <a:srgbClr val="000000"/>
                </a:solidFill>
                <a:latin typeface="Century Gothic"/>
                <a:cs typeface="Arial"/>
              </a:rPr>
              <a:t> </a:t>
            </a:r>
            <a:r>
              <a:rPr lang="en-US" err="1">
                <a:solidFill>
                  <a:srgbClr val="000000"/>
                </a:solidFill>
                <a:latin typeface="Century Gothic"/>
                <a:cs typeface="Arial"/>
              </a:rPr>
              <a:t>Publicación</a:t>
            </a:r>
            <a:r>
              <a:rPr lang="en-US" dirty="0">
                <a:solidFill>
                  <a:srgbClr val="000000"/>
                </a:solidFill>
                <a:latin typeface="Century Gothic"/>
                <a:cs typeface="Arial"/>
              </a:rPr>
              <a:t>, </a:t>
            </a:r>
            <a:r>
              <a:rPr lang="en-US" err="1">
                <a:solidFill>
                  <a:srgbClr val="000000"/>
                </a:solidFill>
                <a:latin typeface="Century Gothic"/>
                <a:cs typeface="Arial"/>
              </a:rPr>
              <a:t>entrevista</a:t>
            </a:r>
            <a:r>
              <a:rPr lang="en-US" dirty="0">
                <a:solidFill>
                  <a:srgbClr val="000000"/>
                </a:solidFill>
                <a:latin typeface="Century Gothic"/>
                <a:cs typeface="Arial"/>
              </a:rPr>
              <a:t>, </a:t>
            </a:r>
            <a:r>
              <a:rPr lang="en-US" err="1">
                <a:solidFill>
                  <a:srgbClr val="000000"/>
                </a:solidFill>
                <a:latin typeface="Century Gothic"/>
                <a:cs typeface="Arial"/>
              </a:rPr>
              <a:t>contratación</a:t>
            </a:r>
            <a:r>
              <a:rPr lang="en-US" dirty="0">
                <a:solidFill>
                  <a:srgbClr val="000000"/>
                </a:solidFill>
                <a:latin typeface="Century Gothic"/>
                <a:cs typeface="Arial"/>
              </a:rPr>
              <a:t> y </a:t>
            </a:r>
            <a:r>
              <a:rPr lang="en-US" err="1">
                <a:solidFill>
                  <a:srgbClr val="000000"/>
                </a:solidFill>
                <a:latin typeface="Century Gothic"/>
                <a:cs typeface="Arial"/>
              </a:rPr>
              <a:t>contratación</a:t>
            </a:r>
            <a:r>
              <a:rPr lang="en-US" dirty="0">
                <a:solidFill>
                  <a:srgbClr val="000000"/>
                </a:solidFill>
                <a:latin typeface="Century Gothic"/>
                <a:cs typeface="Arial"/>
              </a:rPr>
              <a:t> del </a:t>
            </a:r>
            <a:r>
              <a:rPr lang="en-US" err="1">
                <a:solidFill>
                  <a:srgbClr val="000000"/>
                </a:solidFill>
                <a:latin typeface="Century Gothic"/>
                <a:cs typeface="Arial"/>
              </a:rPr>
              <a:t>Coordinador</a:t>
            </a:r>
            <a:r>
              <a:rPr lang="en-US" dirty="0">
                <a:solidFill>
                  <a:srgbClr val="000000"/>
                </a:solidFill>
                <a:latin typeface="Century Gothic"/>
                <a:cs typeface="Arial"/>
              </a:rPr>
              <a:t> de Proyectos de TCC y del </a:t>
            </a:r>
            <a:r>
              <a:rPr lang="en-US" err="1">
                <a:solidFill>
                  <a:srgbClr val="000000"/>
                </a:solidFill>
                <a:latin typeface="Century Gothic"/>
                <a:cs typeface="Arial"/>
              </a:rPr>
              <a:t>Analista</a:t>
            </a:r>
            <a:r>
              <a:rPr lang="en-US" dirty="0">
                <a:solidFill>
                  <a:srgbClr val="000000"/>
                </a:solidFill>
                <a:latin typeface="Century Gothic"/>
                <a:cs typeface="Arial"/>
              </a:rPr>
              <a:t> de TCC.</a:t>
            </a:r>
            <a:endParaRPr lang="en-US" dirty="0">
              <a:latin typeface="Century Gothic"/>
            </a:endParaRPr>
          </a:p>
          <a:p>
            <a:pPr marL="629920" lvl="1" indent="-305435"/>
            <a:r>
              <a:rPr lang="en-US" sz="1800" b="1" err="1">
                <a:solidFill>
                  <a:srgbClr val="000000"/>
                </a:solidFill>
                <a:latin typeface="Century Gothic"/>
                <a:cs typeface="Arial"/>
              </a:rPr>
              <a:t>Acuerdos</a:t>
            </a:r>
            <a:r>
              <a:rPr lang="en-US" sz="1800" b="1" dirty="0">
                <a:solidFill>
                  <a:srgbClr val="000000"/>
                </a:solidFill>
                <a:latin typeface="Century Gothic"/>
                <a:cs typeface="Arial"/>
              </a:rPr>
              <a:t> </a:t>
            </a:r>
            <a:r>
              <a:rPr lang="en-US" sz="1800" b="1" err="1">
                <a:solidFill>
                  <a:srgbClr val="000000"/>
                </a:solidFill>
                <a:latin typeface="Century Gothic"/>
                <a:cs typeface="Arial"/>
              </a:rPr>
              <a:t>aprobados</a:t>
            </a:r>
            <a:r>
              <a:rPr lang="en-US" sz="1800" b="1" dirty="0">
                <a:solidFill>
                  <a:srgbClr val="000000"/>
                </a:solidFill>
                <a:latin typeface="Century Gothic"/>
                <a:cs typeface="Arial"/>
              </a:rPr>
              <a:t> </a:t>
            </a:r>
            <a:r>
              <a:rPr lang="en-US" sz="1800" b="1" err="1">
                <a:solidFill>
                  <a:srgbClr val="000000"/>
                </a:solidFill>
                <a:latin typeface="Century Gothic"/>
                <a:cs typeface="Arial"/>
              </a:rPr>
              <a:t>por</a:t>
            </a:r>
            <a:r>
              <a:rPr lang="en-US" sz="1800" b="1" dirty="0">
                <a:solidFill>
                  <a:srgbClr val="000000"/>
                </a:solidFill>
                <a:latin typeface="Century Gothic"/>
                <a:cs typeface="Arial"/>
              </a:rPr>
              <a:t> </a:t>
            </a:r>
            <a:r>
              <a:rPr lang="en-US" sz="1800" b="1" err="1">
                <a:solidFill>
                  <a:srgbClr val="000000"/>
                </a:solidFill>
                <a:latin typeface="Century Gothic"/>
                <a:cs typeface="Arial"/>
              </a:rPr>
              <a:t>Aprobación</a:t>
            </a:r>
            <a:r>
              <a:rPr lang="en-US" sz="1800" b="1" dirty="0">
                <a:solidFill>
                  <a:srgbClr val="000000"/>
                </a:solidFill>
                <a:latin typeface="Century Gothic"/>
                <a:cs typeface="Arial"/>
              </a:rPr>
              <a:t> del </a:t>
            </a:r>
            <a:r>
              <a:rPr lang="en-US" sz="1800" b="1" err="1">
                <a:solidFill>
                  <a:srgbClr val="000000"/>
                </a:solidFill>
                <a:latin typeface="Century Gothic"/>
                <a:cs typeface="Arial"/>
              </a:rPr>
              <a:t>Ayuntamiento</a:t>
            </a:r>
            <a:r>
              <a:rPr lang="en-US" sz="1800" b="1" dirty="0">
                <a:solidFill>
                  <a:srgbClr val="000000"/>
                </a:solidFill>
                <a:latin typeface="Century Gothic"/>
                <a:cs typeface="Arial"/>
              </a:rPr>
              <a:t>:</a:t>
            </a:r>
            <a:r>
              <a:rPr lang="en-US" dirty="0">
                <a:solidFill>
                  <a:srgbClr val="000000"/>
                </a:solidFill>
                <a:latin typeface="Century Gothic"/>
                <a:cs typeface="Arial"/>
              </a:rPr>
              <a:t> </a:t>
            </a:r>
            <a:r>
              <a:rPr lang="en-US" err="1">
                <a:solidFill>
                  <a:srgbClr val="000000"/>
                </a:solidFill>
                <a:latin typeface="Century Gothic"/>
                <a:cs typeface="Arial"/>
              </a:rPr>
              <a:t>Subvención</a:t>
            </a:r>
            <a:r>
              <a:rPr lang="en-US" dirty="0">
                <a:solidFill>
                  <a:srgbClr val="000000"/>
                </a:solidFill>
                <a:latin typeface="Century Gothic"/>
                <a:cs typeface="Arial"/>
              </a:rPr>
              <a:t> de Asistencia Técnica para la </a:t>
            </a:r>
            <a:r>
              <a:rPr lang="en-US" err="1">
                <a:solidFill>
                  <a:srgbClr val="000000"/>
                </a:solidFill>
                <a:latin typeface="Century Gothic"/>
                <a:cs typeface="Arial"/>
              </a:rPr>
              <a:t>Implementación</a:t>
            </a:r>
            <a:r>
              <a:rPr lang="en-US" dirty="0">
                <a:solidFill>
                  <a:srgbClr val="000000"/>
                </a:solidFill>
                <a:latin typeface="Century Gothic"/>
                <a:cs typeface="Arial"/>
              </a:rPr>
              <a:t> del Consejo de </a:t>
            </a:r>
            <a:r>
              <a:rPr lang="en-US" err="1">
                <a:solidFill>
                  <a:srgbClr val="000000"/>
                </a:solidFill>
                <a:latin typeface="Century Gothic"/>
                <a:cs typeface="Arial"/>
              </a:rPr>
              <a:t>Crecimiento</a:t>
            </a:r>
            <a:r>
              <a:rPr lang="en-US" dirty="0">
                <a:solidFill>
                  <a:srgbClr val="000000"/>
                </a:solidFill>
                <a:latin typeface="Century Gothic"/>
                <a:cs typeface="Arial"/>
              </a:rPr>
              <a:t> </a:t>
            </a:r>
            <a:r>
              <a:rPr lang="en-US" err="1">
                <a:solidFill>
                  <a:srgbClr val="000000"/>
                </a:solidFill>
                <a:latin typeface="Century Gothic"/>
                <a:cs typeface="Arial"/>
              </a:rPr>
              <a:t>Estratégico</a:t>
            </a:r>
            <a:r>
              <a:rPr lang="en-US" dirty="0">
                <a:solidFill>
                  <a:srgbClr val="000000"/>
                </a:solidFill>
                <a:latin typeface="Century Gothic"/>
                <a:cs typeface="Arial"/>
              </a:rPr>
              <a:t>. </a:t>
            </a:r>
            <a:endParaRPr lang="en-US">
              <a:solidFill>
                <a:srgbClr val="3D3D3D"/>
              </a:solidFill>
              <a:latin typeface="Century Gothic"/>
              <a:cs typeface="Arial"/>
            </a:endParaRPr>
          </a:p>
          <a:p>
            <a:pPr marL="629920" lvl="1" indent="-305435"/>
            <a:r>
              <a:rPr lang="en-US" sz="1800" b="1" err="1">
                <a:solidFill>
                  <a:srgbClr val="000000"/>
                </a:solidFill>
                <a:latin typeface="Century Gothic"/>
                <a:cs typeface="Arial"/>
              </a:rPr>
              <a:t>Reunión</a:t>
            </a:r>
            <a:r>
              <a:rPr lang="en-US" sz="1800" b="1" dirty="0">
                <a:solidFill>
                  <a:srgbClr val="000000"/>
                </a:solidFill>
                <a:latin typeface="Century Gothic"/>
                <a:cs typeface="Arial"/>
              </a:rPr>
              <a:t> del CSC:</a:t>
            </a:r>
            <a:r>
              <a:rPr lang="en-US" b="1" dirty="0">
                <a:solidFill>
                  <a:srgbClr val="000000"/>
                </a:solidFill>
                <a:latin typeface="Century Gothic"/>
                <a:cs typeface="Arial"/>
              </a:rPr>
              <a:t> </a:t>
            </a:r>
            <a:r>
              <a:rPr lang="en-US" err="1">
                <a:solidFill>
                  <a:srgbClr val="000000"/>
                </a:solidFill>
                <a:latin typeface="Century Gothic"/>
                <a:cs typeface="Arial"/>
              </a:rPr>
              <a:t>Programada</a:t>
            </a:r>
            <a:r>
              <a:rPr lang="en-US" dirty="0">
                <a:solidFill>
                  <a:srgbClr val="000000"/>
                </a:solidFill>
                <a:latin typeface="Century Gothic"/>
                <a:cs typeface="Arial"/>
              </a:rPr>
              <a:t>, </a:t>
            </a:r>
            <a:r>
              <a:rPr lang="en-US" err="1">
                <a:solidFill>
                  <a:srgbClr val="000000"/>
                </a:solidFill>
                <a:latin typeface="Century Gothic"/>
                <a:cs typeface="Arial"/>
              </a:rPr>
              <a:t>coordinada</a:t>
            </a:r>
            <a:r>
              <a:rPr lang="en-US" dirty="0">
                <a:solidFill>
                  <a:srgbClr val="000000"/>
                </a:solidFill>
                <a:latin typeface="Century Gothic"/>
                <a:cs typeface="Arial"/>
              </a:rPr>
              <a:t> y </a:t>
            </a:r>
            <a:r>
              <a:rPr lang="en-US" err="1">
                <a:solidFill>
                  <a:srgbClr val="000000"/>
                </a:solidFill>
                <a:latin typeface="Century Gothic"/>
                <a:cs typeface="Arial"/>
              </a:rPr>
              <a:t>actualmente</a:t>
            </a:r>
            <a:r>
              <a:rPr lang="en-US" dirty="0">
                <a:solidFill>
                  <a:srgbClr val="000000"/>
                </a:solidFill>
                <a:latin typeface="Century Gothic"/>
                <a:cs typeface="Arial"/>
              </a:rPr>
              <a:t> </a:t>
            </a:r>
            <a:r>
              <a:rPr lang="en-US" err="1">
                <a:solidFill>
                  <a:srgbClr val="000000"/>
                </a:solidFill>
                <a:latin typeface="Century Gothic"/>
                <a:cs typeface="Arial"/>
              </a:rPr>
              <a:t>facilitando</a:t>
            </a:r>
            <a:r>
              <a:rPr lang="en-US" dirty="0">
                <a:solidFill>
                  <a:srgbClr val="000000"/>
                </a:solidFill>
                <a:latin typeface="Century Gothic"/>
                <a:cs typeface="Arial"/>
              </a:rPr>
              <a:t> las </a:t>
            </a:r>
            <a:r>
              <a:rPr lang="en-US" err="1">
                <a:solidFill>
                  <a:srgbClr val="000000"/>
                </a:solidFill>
                <a:latin typeface="Century Gothic"/>
                <a:cs typeface="Arial"/>
              </a:rPr>
              <a:t>reuniones</a:t>
            </a:r>
            <a:r>
              <a:rPr lang="en-US" dirty="0">
                <a:solidFill>
                  <a:srgbClr val="000000"/>
                </a:solidFill>
                <a:latin typeface="Century Gothic"/>
                <a:cs typeface="Arial"/>
              </a:rPr>
              <a:t> del CSC 1 a 3, que </a:t>
            </a:r>
            <a:r>
              <a:rPr lang="en-US" err="1">
                <a:solidFill>
                  <a:srgbClr val="000000"/>
                </a:solidFill>
                <a:latin typeface="Century Gothic"/>
                <a:cs typeface="Arial"/>
              </a:rPr>
              <a:t>incluyen</a:t>
            </a:r>
            <a:r>
              <a:rPr lang="en-US" dirty="0">
                <a:solidFill>
                  <a:srgbClr val="000000"/>
                </a:solidFill>
                <a:latin typeface="Century Gothic"/>
                <a:cs typeface="Arial"/>
              </a:rPr>
              <a:t> </a:t>
            </a:r>
            <a:r>
              <a:rPr lang="en-US" err="1">
                <a:solidFill>
                  <a:srgbClr val="000000"/>
                </a:solidFill>
                <a:latin typeface="Century Gothic"/>
                <a:cs typeface="Arial"/>
              </a:rPr>
              <a:t>traducción</a:t>
            </a:r>
            <a:r>
              <a:rPr lang="en-US" dirty="0">
                <a:solidFill>
                  <a:srgbClr val="000000"/>
                </a:solidFill>
                <a:latin typeface="Century Gothic"/>
                <a:cs typeface="Arial"/>
              </a:rPr>
              <a:t>, </a:t>
            </a:r>
            <a:r>
              <a:rPr lang="en-US" err="1">
                <a:solidFill>
                  <a:srgbClr val="000000"/>
                </a:solidFill>
                <a:latin typeface="Century Gothic"/>
                <a:cs typeface="Arial"/>
              </a:rPr>
              <a:t>refrigerios</a:t>
            </a:r>
            <a:r>
              <a:rPr lang="en-US" dirty="0">
                <a:solidFill>
                  <a:srgbClr val="000000"/>
                </a:solidFill>
                <a:latin typeface="Century Gothic"/>
                <a:cs typeface="Arial"/>
              </a:rPr>
              <a:t> y </a:t>
            </a:r>
            <a:r>
              <a:rPr lang="en-US" err="1">
                <a:solidFill>
                  <a:srgbClr val="000000"/>
                </a:solidFill>
                <a:latin typeface="Century Gothic"/>
                <a:cs typeface="Arial"/>
              </a:rPr>
              <a:t>cuidado</a:t>
            </a:r>
            <a:r>
              <a:rPr lang="en-US" dirty="0">
                <a:solidFill>
                  <a:srgbClr val="000000"/>
                </a:solidFill>
                <a:latin typeface="Century Gothic"/>
                <a:cs typeface="Arial"/>
              </a:rPr>
              <a:t> de </a:t>
            </a:r>
            <a:r>
              <a:rPr lang="en-US" err="1">
                <a:solidFill>
                  <a:srgbClr val="000000"/>
                </a:solidFill>
                <a:latin typeface="Century Gothic"/>
                <a:cs typeface="Arial"/>
              </a:rPr>
              <a:t>niños</a:t>
            </a:r>
            <a:r>
              <a:rPr lang="en-US" dirty="0">
                <a:solidFill>
                  <a:srgbClr val="000000"/>
                </a:solidFill>
                <a:latin typeface="Century Gothic"/>
                <a:cs typeface="Arial"/>
              </a:rPr>
              <a:t>. </a:t>
            </a:r>
            <a:endParaRPr lang="en-US">
              <a:latin typeface="Century Gothic"/>
            </a:endParaRPr>
          </a:p>
          <a:p>
            <a:pPr marL="629920" lvl="1" indent="-305435"/>
            <a:r>
              <a:rPr lang="en-US" sz="1800" b="1" dirty="0">
                <a:solidFill>
                  <a:srgbClr val="000000"/>
                </a:solidFill>
                <a:latin typeface="Century Gothic"/>
                <a:cs typeface="Arial"/>
              </a:rPr>
              <a:t>Facturas e </a:t>
            </a:r>
            <a:r>
              <a:rPr lang="en-US" sz="1800" b="1" err="1">
                <a:solidFill>
                  <a:srgbClr val="000000"/>
                </a:solidFill>
                <a:latin typeface="Century Gothic"/>
                <a:cs typeface="Arial"/>
              </a:rPr>
              <a:t>Informes</a:t>
            </a:r>
            <a:r>
              <a:rPr lang="en-US" sz="1800" b="1" dirty="0">
                <a:solidFill>
                  <a:srgbClr val="000000"/>
                </a:solidFill>
                <a:latin typeface="Century Gothic"/>
                <a:cs typeface="Arial"/>
              </a:rPr>
              <a:t>:</a:t>
            </a:r>
            <a:r>
              <a:rPr lang="en-US" dirty="0">
                <a:solidFill>
                  <a:srgbClr val="000000"/>
                </a:solidFill>
                <a:latin typeface="Century Gothic"/>
                <a:cs typeface="Arial"/>
              </a:rPr>
              <a:t> Se </a:t>
            </a:r>
            <a:r>
              <a:rPr lang="en-US" err="1">
                <a:solidFill>
                  <a:srgbClr val="000000"/>
                </a:solidFill>
                <a:latin typeface="Century Gothic"/>
                <a:cs typeface="Arial"/>
              </a:rPr>
              <a:t>presentaron</a:t>
            </a:r>
            <a:r>
              <a:rPr lang="en-US" dirty="0">
                <a:solidFill>
                  <a:srgbClr val="000000"/>
                </a:solidFill>
                <a:latin typeface="Century Gothic"/>
                <a:cs typeface="Arial"/>
              </a:rPr>
              <a:t> facturas </a:t>
            </a:r>
            <a:r>
              <a:rPr lang="en-US" err="1">
                <a:solidFill>
                  <a:srgbClr val="000000"/>
                </a:solidFill>
                <a:latin typeface="Century Gothic"/>
                <a:cs typeface="Arial"/>
              </a:rPr>
              <a:t>bimestrales</a:t>
            </a:r>
            <a:r>
              <a:rPr lang="en-US" dirty="0">
                <a:solidFill>
                  <a:srgbClr val="000000"/>
                </a:solidFill>
                <a:latin typeface="Century Gothic"/>
                <a:cs typeface="Arial"/>
              </a:rPr>
              <a:t> e </a:t>
            </a:r>
            <a:r>
              <a:rPr lang="en-US" err="1">
                <a:solidFill>
                  <a:srgbClr val="000000"/>
                </a:solidFill>
                <a:latin typeface="Century Gothic"/>
                <a:cs typeface="Arial"/>
              </a:rPr>
              <a:t>informes</a:t>
            </a:r>
            <a:r>
              <a:rPr lang="en-US" dirty="0">
                <a:solidFill>
                  <a:srgbClr val="000000"/>
                </a:solidFill>
                <a:latin typeface="Century Gothic"/>
                <a:cs typeface="Arial"/>
              </a:rPr>
              <a:t> de </a:t>
            </a:r>
            <a:r>
              <a:rPr lang="en-US" err="1">
                <a:solidFill>
                  <a:srgbClr val="000000"/>
                </a:solidFill>
                <a:latin typeface="Century Gothic"/>
                <a:cs typeface="Arial"/>
              </a:rPr>
              <a:t>progreso</a:t>
            </a:r>
            <a:r>
              <a:rPr lang="en-US" dirty="0">
                <a:solidFill>
                  <a:srgbClr val="000000"/>
                </a:solidFill>
                <a:latin typeface="Century Gothic"/>
                <a:cs typeface="Arial"/>
              </a:rPr>
              <a:t> 1, 2, 3 y 4. Las facturas 1, 2 y 3 </a:t>
            </a:r>
            <a:r>
              <a:rPr lang="en-US" err="1">
                <a:solidFill>
                  <a:srgbClr val="000000"/>
                </a:solidFill>
                <a:latin typeface="Century Gothic"/>
                <a:cs typeface="Arial"/>
              </a:rPr>
              <a:t>han</a:t>
            </a:r>
            <a:r>
              <a:rPr lang="en-US" dirty="0">
                <a:solidFill>
                  <a:srgbClr val="000000"/>
                </a:solidFill>
                <a:latin typeface="Century Gothic"/>
                <a:cs typeface="Arial"/>
              </a:rPr>
              <a:t> </a:t>
            </a:r>
            <a:r>
              <a:rPr lang="en-US" err="1">
                <a:solidFill>
                  <a:srgbClr val="000000"/>
                </a:solidFill>
                <a:latin typeface="Century Gothic"/>
                <a:cs typeface="Arial"/>
              </a:rPr>
              <a:t>sido</a:t>
            </a:r>
            <a:r>
              <a:rPr lang="en-US" dirty="0">
                <a:solidFill>
                  <a:srgbClr val="000000"/>
                </a:solidFill>
                <a:latin typeface="Century Gothic"/>
                <a:cs typeface="Arial"/>
              </a:rPr>
              <a:t> </a:t>
            </a:r>
            <a:r>
              <a:rPr lang="en-US" err="1">
                <a:solidFill>
                  <a:srgbClr val="000000"/>
                </a:solidFill>
                <a:latin typeface="Century Gothic"/>
                <a:cs typeface="Arial"/>
              </a:rPr>
              <a:t>aprobadas</a:t>
            </a:r>
            <a:r>
              <a:rPr lang="en-US" dirty="0">
                <a:solidFill>
                  <a:srgbClr val="000000"/>
                </a:solidFill>
                <a:latin typeface="Century Gothic"/>
                <a:cs typeface="Arial"/>
              </a:rPr>
              <a:t> </a:t>
            </a:r>
            <a:r>
              <a:rPr lang="en-US" err="1">
                <a:solidFill>
                  <a:srgbClr val="000000"/>
                </a:solidFill>
                <a:latin typeface="Century Gothic"/>
                <a:cs typeface="Arial"/>
              </a:rPr>
              <a:t>por</a:t>
            </a:r>
            <a:r>
              <a:rPr lang="en-US" dirty="0">
                <a:solidFill>
                  <a:srgbClr val="000000"/>
                </a:solidFill>
                <a:latin typeface="Century Gothic"/>
                <a:cs typeface="Arial"/>
              </a:rPr>
              <a:t> SGC. Primer y </a:t>
            </a:r>
            <a:r>
              <a:rPr lang="en-US" err="1">
                <a:solidFill>
                  <a:srgbClr val="000000"/>
                </a:solidFill>
                <a:latin typeface="Century Gothic"/>
                <a:cs typeface="Arial"/>
              </a:rPr>
              <a:t>segundo</a:t>
            </a:r>
            <a:r>
              <a:rPr lang="en-US" dirty="0">
                <a:solidFill>
                  <a:srgbClr val="000000"/>
                </a:solidFill>
                <a:latin typeface="Century Gothic"/>
                <a:cs typeface="Arial"/>
              </a:rPr>
              <a:t> cheque de </a:t>
            </a:r>
            <a:r>
              <a:rPr lang="en-US" err="1">
                <a:solidFill>
                  <a:srgbClr val="000000"/>
                </a:solidFill>
                <a:latin typeface="Century Gothic"/>
                <a:cs typeface="Arial"/>
              </a:rPr>
              <a:t>reembolso</a:t>
            </a:r>
            <a:r>
              <a:rPr lang="en-US" dirty="0">
                <a:solidFill>
                  <a:srgbClr val="000000"/>
                </a:solidFill>
                <a:latin typeface="Century Gothic"/>
                <a:cs typeface="Arial"/>
              </a:rPr>
              <a:t> </a:t>
            </a:r>
            <a:r>
              <a:rPr lang="en-US" err="1">
                <a:solidFill>
                  <a:srgbClr val="000000"/>
                </a:solidFill>
                <a:latin typeface="Century Gothic"/>
                <a:cs typeface="Arial"/>
              </a:rPr>
              <a:t>recibidos</a:t>
            </a:r>
            <a:r>
              <a:rPr lang="en-US" dirty="0">
                <a:solidFill>
                  <a:srgbClr val="000000"/>
                </a:solidFill>
                <a:latin typeface="Century Gothic"/>
                <a:cs typeface="Arial"/>
              </a:rPr>
              <a:t>. </a:t>
            </a:r>
            <a:endParaRPr lang="en-US" dirty="0">
              <a:latin typeface="Century Gothic"/>
            </a:endParaRPr>
          </a:p>
          <a:p>
            <a:pPr marL="305435" indent="-305435">
              <a:lnSpc>
                <a:spcPct val="90000"/>
              </a:lnSpc>
              <a:spcBef>
                <a:spcPts val="1000"/>
              </a:spcBef>
            </a:pPr>
            <a:r>
              <a:rPr lang="en-US" b="1" err="1">
                <a:solidFill>
                  <a:srgbClr val="000000"/>
                </a:solidFill>
                <a:latin typeface="Century Gothic"/>
                <a:cs typeface="Arial"/>
              </a:rPr>
              <a:t>Gastos</a:t>
            </a:r>
            <a:r>
              <a:rPr lang="en-US" b="1" dirty="0">
                <a:solidFill>
                  <a:srgbClr val="000000"/>
                </a:solidFill>
                <a:latin typeface="Century Gothic"/>
                <a:cs typeface="Arial"/>
              </a:rPr>
              <a:t> </a:t>
            </a:r>
            <a:r>
              <a:rPr lang="en-US" b="1" err="1">
                <a:solidFill>
                  <a:srgbClr val="000000"/>
                </a:solidFill>
                <a:latin typeface="Century Gothic"/>
                <a:cs typeface="Arial"/>
              </a:rPr>
              <a:t>totales</a:t>
            </a:r>
            <a:r>
              <a:rPr lang="en-US" b="1" dirty="0">
                <a:solidFill>
                  <a:srgbClr val="000000"/>
                </a:solidFill>
                <a:latin typeface="Century Gothic"/>
                <a:cs typeface="Arial"/>
              </a:rPr>
              <a:t> </a:t>
            </a:r>
            <a:r>
              <a:rPr lang="en-US" b="1" err="1">
                <a:solidFill>
                  <a:srgbClr val="000000"/>
                </a:solidFill>
                <a:latin typeface="Century Gothic"/>
                <a:cs typeface="Arial"/>
              </a:rPr>
              <a:t>reportados</a:t>
            </a:r>
            <a:r>
              <a:rPr lang="en-US" b="1" dirty="0">
                <a:solidFill>
                  <a:srgbClr val="000000"/>
                </a:solidFill>
                <a:latin typeface="Century Gothic"/>
                <a:cs typeface="Arial"/>
              </a:rPr>
              <a:t> a la </a:t>
            </a:r>
            <a:r>
              <a:rPr lang="en-US" b="1" err="1">
                <a:solidFill>
                  <a:srgbClr val="000000"/>
                </a:solidFill>
                <a:latin typeface="Century Gothic"/>
                <a:cs typeface="Arial"/>
              </a:rPr>
              <a:t>fecha</a:t>
            </a:r>
            <a:r>
              <a:rPr lang="en-US" b="1" dirty="0">
                <a:solidFill>
                  <a:srgbClr val="000000"/>
                </a:solidFill>
                <a:latin typeface="Century Gothic"/>
                <a:cs typeface="Arial"/>
              </a:rPr>
              <a:t>:</a:t>
            </a:r>
            <a:r>
              <a:rPr lang="en-US" dirty="0">
                <a:solidFill>
                  <a:srgbClr val="000000"/>
                </a:solidFill>
                <a:latin typeface="Century Gothic"/>
              </a:rPr>
              <a:t> $135,451.06</a:t>
            </a:r>
          </a:p>
          <a:p>
            <a:pPr marL="305435" indent="-305435">
              <a:lnSpc>
                <a:spcPct val="90000"/>
              </a:lnSpc>
              <a:spcBef>
                <a:spcPts val="1000"/>
              </a:spcBef>
            </a:pPr>
            <a:r>
              <a:rPr lang="en-US" b="1" dirty="0" err="1">
                <a:solidFill>
                  <a:srgbClr val="000000"/>
                </a:solidFill>
                <a:latin typeface="Century Gothic"/>
              </a:rPr>
              <a:t>Presupuesto</a:t>
            </a:r>
            <a:r>
              <a:rPr lang="en-US" b="1" dirty="0">
                <a:solidFill>
                  <a:srgbClr val="000000"/>
                </a:solidFill>
                <a:latin typeface="Century Gothic"/>
              </a:rPr>
              <a:t> restante</a:t>
            </a:r>
            <a:r>
              <a:rPr lang="en-US" dirty="0">
                <a:solidFill>
                  <a:srgbClr val="000000"/>
                </a:solidFill>
                <a:latin typeface="Century Gothic"/>
              </a:rPr>
              <a:t>: $558,224.60</a:t>
            </a:r>
          </a:p>
          <a:p>
            <a:pPr marL="305435" indent="-305435">
              <a:lnSpc>
                <a:spcPct val="90000"/>
              </a:lnSpc>
              <a:spcBef>
                <a:spcPts val="1000"/>
              </a:spcBef>
            </a:pP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a:t>
            </a:r>
          </a:p>
          <a:p>
            <a:pPr marL="629920" indent="-305435"/>
            <a:r>
              <a:rPr lang="en-US" sz="1600" b="1" dirty="0">
                <a:solidFill>
                  <a:srgbClr val="000000"/>
                </a:solidFill>
                <a:latin typeface="Century Gothic"/>
              </a:rPr>
              <a:t> </a:t>
            </a:r>
            <a:r>
              <a:rPr lang="en-US" sz="1600" err="1">
                <a:solidFill>
                  <a:srgbClr val="000000"/>
                </a:solidFill>
                <a:latin typeface="Century Gothic"/>
                <a:cs typeface="Arial"/>
              </a:rPr>
              <a:t>Reunión</a:t>
            </a:r>
            <a:r>
              <a:rPr lang="en-US" sz="1600" dirty="0">
                <a:solidFill>
                  <a:srgbClr val="000000"/>
                </a:solidFill>
                <a:latin typeface="Century Gothic"/>
                <a:cs typeface="Arial"/>
              </a:rPr>
              <a:t> del CSC: </a:t>
            </a:r>
            <a:r>
              <a:rPr lang="en-US" sz="1600" err="1">
                <a:solidFill>
                  <a:srgbClr val="000000"/>
                </a:solidFill>
                <a:latin typeface="Century Gothic"/>
                <a:cs typeface="Arial"/>
              </a:rPr>
              <a:t>Circulación</a:t>
            </a:r>
            <a:r>
              <a:rPr lang="en-US" sz="1600" dirty="0">
                <a:solidFill>
                  <a:srgbClr val="000000"/>
                </a:solidFill>
                <a:latin typeface="Century Gothic"/>
                <a:cs typeface="Arial"/>
              </a:rPr>
              <a:t> de la </a:t>
            </a:r>
            <a:r>
              <a:rPr lang="en-US" sz="1600" err="1">
                <a:solidFill>
                  <a:srgbClr val="000000"/>
                </a:solidFill>
                <a:latin typeface="Century Gothic"/>
                <a:cs typeface="Arial"/>
              </a:rPr>
              <a:t>reunión</a:t>
            </a:r>
            <a:r>
              <a:rPr lang="en-US" sz="1600" dirty="0">
                <a:solidFill>
                  <a:srgbClr val="000000"/>
                </a:solidFill>
                <a:latin typeface="Century Gothic"/>
                <a:cs typeface="Arial"/>
              </a:rPr>
              <a:t> del CSC #4 </a:t>
            </a:r>
            <a:r>
              <a:rPr lang="en-US" sz="1600" err="1">
                <a:solidFill>
                  <a:srgbClr val="000000"/>
                </a:solidFill>
                <a:latin typeface="Century Gothic"/>
                <a:cs typeface="Arial"/>
              </a:rPr>
              <a:t>minuto</a:t>
            </a:r>
            <a:r>
              <a:rPr lang="en-US" sz="1600" dirty="0">
                <a:solidFill>
                  <a:srgbClr val="000000"/>
                </a:solidFill>
                <a:latin typeface="Century Gothic"/>
                <a:cs typeface="Arial"/>
              </a:rPr>
              <a:t>. </a:t>
            </a:r>
            <a:endParaRPr lang="en-US" sz="1600">
              <a:solidFill>
                <a:srgbClr val="000000"/>
              </a:solidFill>
              <a:latin typeface="Century Gothic"/>
            </a:endParaRPr>
          </a:p>
          <a:p>
            <a:pPr marL="629920" lvl="1" indent="-305435"/>
            <a:r>
              <a:rPr lang="en-US">
                <a:solidFill>
                  <a:srgbClr val="000000"/>
                </a:solidFill>
                <a:latin typeface="Century Gothic"/>
                <a:cs typeface="Arial"/>
              </a:rPr>
              <a:t>Factura e </a:t>
            </a:r>
            <a:r>
              <a:rPr lang="en-US" err="1">
                <a:solidFill>
                  <a:srgbClr val="000000"/>
                </a:solidFill>
                <a:latin typeface="Century Gothic"/>
                <a:cs typeface="Arial"/>
              </a:rPr>
              <a:t>Informes</a:t>
            </a:r>
            <a:r>
              <a:rPr lang="en-US">
                <a:solidFill>
                  <a:srgbClr val="000000"/>
                </a:solidFill>
                <a:latin typeface="Century Gothic"/>
                <a:cs typeface="Arial"/>
              </a:rPr>
              <a:t>: Comience a integrar Factura 5. </a:t>
            </a:r>
            <a:endParaRPr lang="en-US">
              <a:solidFill>
                <a:srgbClr val="3D3D3D"/>
              </a:solidFill>
              <a:latin typeface="Century Gothic"/>
              <a:cs typeface="Arial"/>
            </a:endParaRPr>
          </a:p>
          <a:p>
            <a:pPr marL="629920" lvl="1" indent="-305435"/>
            <a:r>
              <a:rPr lang="en-US" err="1">
                <a:solidFill>
                  <a:srgbClr val="000000"/>
                </a:solidFill>
                <a:latin typeface="Century Gothic"/>
                <a:cs typeface="Arial"/>
              </a:rPr>
              <a:t>Informes</a:t>
            </a:r>
            <a:r>
              <a:rPr lang="en-US">
                <a:solidFill>
                  <a:srgbClr val="000000"/>
                </a:solidFill>
                <a:latin typeface="Century Gothic"/>
                <a:cs typeface="Arial"/>
              </a:rPr>
              <a:t> de </a:t>
            </a:r>
            <a:r>
              <a:rPr lang="en-US" err="1">
                <a:solidFill>
                  <a:srgbClr val="000000"/>
                </a:solidFill>
                <a:latin typeface="Century Gothic"/>
                <a:cs typeface="Arial"/>
              </a:rPr>
              <a:t>apalancamiento</a:t>
            </a:r>
            <a:r>
              <a:rPr lang="en-US">
                <a:solidFill>
                  <a:srgbClr val="000000"/>
                </a:solidFill>
                <a:latin typeface="Century Gothic"/>
                <a:cs typeface="Arial"/>
              </a:rPr>
              <a:t>: comparta formularios para informar el apalancamiento de la ciudad y sus socios. </a:t>
            </a:r>
            <a:endParaRPr lang="en-US">
              <a:latin typeface="Century Gothic"/>
            </a:endParaRPr>
          </a:p>
          <a:p>
            <a:pPr marL="629920" lvl="1" indent="-305435"/>
            <a:r>
              <a:rPr lang="en-US" dirty="0">
                <a:solidFill>
                  <a:srgbClr val="000000"/>
                </a:solidFill>
                <a:latin typeface="Century Gothic"/>
                <a:cs typeface="Arial"/>
              </a:rPr>
              <a:t>Pagos: Procesamiento y </a:t>
            </a:r>
            <a:r>
              <a:rPr lang="en-US" err="1">
                <a:solidFill>
                  <a:srgbClr val="000000"/>
                </a:solidFill>
                <a:latin typeface="Century Gothic"/>
                <a:cs typeface="Arial"/>
              </a:rPr>
              <a:t>pago</a:t>
            </a:r>
            <a:r>
              <a:rPr lang="en-US" dirty="0">
                <a:solidFill>
                  <a:srgbClr val="000000"/>
                </a:solidFill>
                <a:latin typeface="Century Gothic"/>
                <a:cs typeface="Arial"/>
              </a:rPr>
              <a:t> de facturas de </a:t>
            </a:r>
            <a:r>
              <a:rPr lang="en-US" err="1">
                <a:solidFill>
                  <a:srgbClr val="000000"/>
                </a:solidFill>
                <a:latin typeface="Century Gothic"/>
                <a:cs typeface="Arial"/>
              </a:rPr>
              <a:t>socios</a:t>
            </a:r>
            <a:r>
              <a:rPr lang="en-US" dirty="0">
                <a:solidFill>
                  <a:srgbClr val="000000"/>
                </a:solidFill>
                <a:latin typeface="Century Gothic"/>
                <a:cs typeface="Arial"/>
              </a:rPr>
              <a:t>.</a:t>
            </a:r>
            <a:endParaRPr lang="en-US" dirty="0">
              <a:latin typeface="Century Gothic"/>
            </a:endParaRPr>
          </a:p>
          <a:p>
            <a:pPr marL="305435" indent="-305435"/>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latin typeface="Century Gothic"/>
              </a:rPr>
              <a:t>Trabajo</a:t>
            </a:r>
            <a:r>
              <a:rPr lang="en-US" b="1" dirty="0">
                <a:latin typeface="Century Gothic"/>
                <a:ea typeface="+mn-lt"/>
                <a:cs typeface="+mn-lt"/>
              </a:rPr>
              <a:t> </a:t>
            </a:r>
            <a:r>
              <a:rPr lang="en-US" b="1" err="1">
                <a:latin typeface="Century Gothic"/>
                <a:ea typeface="+mn-lt"/>
                <a:cs typeface="+mn-lt"/>
              </a:rPr>
              <a:t>completado</a:t>
            </a:r>
            <a:r>
              <a:rPr lang="en-US" b="1" dirty="0">
                <a:latin typeface="Century Gothic"/>
                <a:ea typeface="+mn-lt"/>
                <a:cs typeface="+mn-lt"/>
              </a:rPr>
              <a:t> </a:t>
            </a:r>
            <a:r>
              <a:rPr lang="en-US" b="1" err="1">
                <a:latin typeface="Century Gothic"/>
                <a:ea typeface="+mn-lt"/>
                <a:cs typeface="+mn-lt"/>
              </a:rPr>
              <a:t>desde</a:t>
            </a:r>
            <a:r>
              <a:rPr lang="en-US" b="1" dirty="0">
                <a:latin typeface="Century Gothic"/>
                <a:ea typeface="+mn-lt"/>
                <a:cs typeface="+mn-lt"/>
              </a:rPr>
              <a:t> la </a:t>
            </a:r>
            <a:r>
              <a:rPr lang="en-US" b="1" err="1">
                <a:latin typeface="Century Gothic"/>
                <a:ea typeface="+mn-lt"/>
                <a:cs typeface="+mn-lt"/>
              </a:rPr>
              <a:t>última</a:t>
            </a:r>
            <a:r>
              <a:rPr lang="en-US" b="1" dirty="0">
                <a:latin typeface="Century Gothic"/>
                <a:ea typeface="+mn-lt"/>
                <a:cs typeface="+mn-lt"/>
              </a:rPr>
              <a:t> </a:t>
            </a:r>
            <a:r>
              <a:rPr lang="en-US" b="1" err="1">
                <a:latin typeface="Century Gothic"/>
                <a:ea typeface="+mn-lt"/>
                <a:cs typeface="+mn-lt"/>
              </a:rPr>
              <a:t>reunión</a:t>
            </a:r>
            <a:r>
              <a:rPr lang="en-US" b="1" dirty="0">
                <a:latin typeface="Century Gothic"/>
                <a:ea typeface="+mn-lt"/>
                <a:cs typeface="+mn-lt"/>
              </a:rPr>
              <a:t>: </a:t>
            </a:r>
            <a:endParaRPr lang="en-US" b="1">
              <a:latin typeface="Century Gothic"/>
              <a:ea typeface="+mn-lt"/>
              <a:cs typeface="+mn-lt"/>
            </a:endParaRPr>
          </a:p>
          <a:p>
            <a:pPr marL="629920" indent="-305435"/>
            <a:r>
              <a:rPr lang="en-US" sz="1600" dirty="0">
                <a:solidFill>
                  <a:srgbClr val="000000"/>
                </a:solidFill>
                <a:latin typeface="Century Gothic"/>
                <a:cs typeface="Arial"/>
              </a:rPr>
              <a:t>Se </a:t>
            </a:r>
            <a:r>
              <a:rPr lang="en-US" sz="1600" err="1">
                <a:solidFill>
                  <a:srgbClr val="000000"/>
                </a:solidFill>
                <a:latin typeface="Century Gothic"/>
                <a:cs typeface="Arial"/>
              </a:rPr>
              <a:t>preparó</a:t>
            </a:r>
            <a:r>
              <a:rPr lang="en-US" sz="1600" dirty="0">
                <a:solidFill>
                  <a:srgbClr val="000000"/>
                </a:solidFill>
                <a:latin typeface="Century Gothic"/>
                <a:cs typeface="Arial"/>
              </a:rPr>
              <a:t> </a:t>
            </a:r>
            <a:r>
              <a:rPr lang="en-US" sz="1600" err="1">
                <a:solidFill>
                  <a:srgbClr val="000000"/>
                </a:solidFill>
                <a:latin typeface="Century Gothic"/>
                <a:cs typeface="Arial"/>
              </a:rPr>
              <a:t>una</a:t>
            </a:r>
            <a:r>
              <a:rPr lang="en-US" sz="1600" dirty="0">
                <a:solidFill>
                  <a:srgbClr val="000000"/>
                </a:solidFill>
                <a:latin typeface="Century Gothic"/>
                <a:cs typeface="Arial"/>
              </a:rPr>
              <a:t> </a:t>
            </a:r>
            <a:r>
              <a:rPr lang="en-US" sz="1600" err="1">
                <a:solidFill>
                  <a:srgbClr val="000000"/>
                </a:solidFill>
                <a:latin typeface="Century Gothic"/>
                <a:cs typeface="Arial"/>
              </a:rPr>
              <a:t>Solicitud</a:t>
            </a:r>
            <a:r>
              <a:rPr lang="en-US" sz="1600" dirty="0">
                <a:solidFill>
                  <a:srgbClr val="000000"/>
                </a:solidFill>
                <a:latin typeface="Century Gothic"/>
                <a:cs typeface="Arial"/>
              </a:rPr>
              <a:t> de </a:t>
            </a:r>
            <a:r>
              <a:rPr lang="en-US" sz="1600" err="1">
                <a:solidFill>
                  <a:srgbClr val="000000"/>
                </a:solidFill>
                <a:latin typeface="Century Gothic"/>
                <a:cs typeface="Arial"/>
              </a:rPr>
              <a:t>Propuestas</a:t>
            </a:r>
            <a:r>
              <a:rPr lang="en-US" sz="1600" dirty="0">
                <a:solidFill>
                  <a:srgbClr val="000000"/>
                </a:solidFill>
                <a:latin typeface="Century Gothic"/>
                <a:cs typeface="Arial"/>
              </a:rPr>
              <a:t> (RFP) para </a:t>
            </a:r>
            <a:r>
              <a:rPr lang="en-US" sz="1600" err="1">
                <a:solidFill>
                  <a:srgbClr val="000000"/>
                </a:solidFill>
                <a:latin typeface="Century Gothic"/>
                <a:cs typeface="Arial"/>
              </a:rPr>
              <a:t>el</a:t>
            </a:r>
            <a:r>
              <a:rPr lang="en-US" sz="1600" dirty="0">
                <a:solidFill>
                  <a:srgbClr val="000000"/>
                </a:solidFill>
                <a:latin typeface="Century Gothic"/>
                <a:cs typeface="Arial"/>
              </a:rPr>
              <a:t> </a:t>
            </a:r>
            <a:r>
              <a:rPr lang="en-US" sz="1600" err="1">
                <a:solidFill>
                  <a:srgbClr val="000000"/>
                </a:solidFill>
                <a:latin typeface="Century Gothic"/>
                <a:cs typeface="Arial"/>
              </a:rPr>
              <a:t>proyecto</a:t>
            </a:r>
            <a:r>
              <a:rPr lang="en-US" sz="1600" dirty="0">
                <a:solidFill>
                  <a:srgbClr val="000000"/>
                </a:solidFill>
                <a:latin typeface="Century Gothic"/>
                <a:cs typeface="Arial"/>
              </a:rPr>
              <a:t> de Calles </a:t>
            </a:r>
            <a:r>
              <a:rPr lang="en-US" sz="1600" err="1">
                <a:solidFill>
                  <a:srgbClr val="000000"/>
                </a:solidFill>
                <a:latin typeface="Century Gothic"/>
                <a:cs typeface="Arial"/>
              </a:rPr>
              <a:t>Completas</a:t>
            </a:r>
            <a:r>
              <a:rPr lang="en-US" sz="1600" dirty="0">
                <a:solidFill>
                  <a:srgbClr val="000000"/>
                </a:solidFill>
                <a:latin typeface="Century Gothic"/>
                <a:cs typeface="Arial"/>
              </a:rPr>
              <a:t> del </a:t>
            </a:r>
            <a:r>
              <a:rPr lang="en-US" sz="1600" err="1">
                <a:solidFill>
                  <a:srgbClr val="000000"/>
                </a:solidFill>
                <a:latin typeface="Century Gothic"/>
                <a:cs typeface="Arial"/>
              </a:rPr>
              <a:t>Vecindario</a:t>
            </a:r>
            <a:r>
              <a:rPr lang="en-US" sz="1600" dirty="0">
                <a:solidFill>
                  <a:srgbClr val="000000"/>
                </a:solidFill>
                <a:latin typeface="Century Gothic"/>
                <a:cs typeface="Arial"/>
              </a:rPr>
              <a:t>. </a:t>
            </a:r>
            <a:endParaRPr lang="en-US" sz="1600">
              <a:latin typeface="Century Gothic"/>
            </a:endParaRPr>
          </a:p>
          <a:p>
            <a:pPr marL="629920" lvl="1" indent="-305435"/>
            <a:r>
              <a:rPr lang="en-US" err="1">
                <a:solidFill>
                  <a:srgbClr val="000000"/>
                </a:solidFill>
                <a:latin typeface="Century Gothic"/>
                <a:cs typeface="Arial"/>
              </a:rPr>
              <a:t>Planos</a:t>
            </a:r>
            <a:r>
              <a:rPr lang="en-US" dirty="0">
                <a:solidFill>
                  <a:srgbClr val="000000"/>
                </a:solidFill>
                <a:latin typeface="Century Gothic"/>
                <a:cs typeface="Arial"/>
              </a:rPr>
              <a:t> </a:t>
            </a:r>
            <a:r>
              <a:rPr lang="en-US" err="1">
                <a:solidFill>
                  <a:srgbClr val="000000"/>
                </a:solidFill>
                <a:latin typeface="Century Gothic"/>
                <a:cs typeface="Arial"/>
              </a:rPr>
              <a:t>presentados</a:t>
            </a:r>
            <a:r>
              <a:rPr lang="en-US">
                <a:solidFill>
                  <a:srgbClr val="000000"/>
                </a:solidFill>
                <a:latin typeface="Century Gothic"/>
                <a:cs typeface="Arial"/>
              </a:rPr>
              <a:t> a servicios profesionales de diseño civil.</a:t>
            </a:r>
            <a:endParaRPr lang="en-US">
              <a:latin typeface="Century Gothic"/>
            </a:endParaRPr>
          </a:p>
          <a:p>
            <a:pPr marL="629920" lvl="1" indent="-305435"/>
            <a:r>
              <a:rPr lang="en-US" dirty="0">
                <a:solidFill>
                  <a:srgbClr val="000000"/>
                </a:solidFill>
                <a:latin typeface="Century Gothic"/>
                <a:cs typeface="Arial"/>
              </a:rPr>
              <a:t>Se </a:t>
            </a:r>
            <a:r>
              <a:rPr lang="en-US" err="1">
                <a:solidFill>
                  <a:srgbClr val="000000"/>
                </a:solidFill>
                <a:latin typeface="Century Gothic"/>
                <a:cs typeface="Arial"/>
              </a:rPr>
              <a:t>recibió</a:t>
            </a:r>
            <a:r>
              <a:rPr lang="en-US" dirty="0">
                <a:solidFill>
                  <a:srgbClr val="000000"/>
                </a:solidFill>
                <a:latin typeface="Century Gothic"/>
                <a:cs typeface="Arial"/>
              </a:rPr>
              <a:t> y </a:t>
            </a:r>
            <a:r>
              <a:rPr lang="en-US" err="1">
                <a:solidFill>
                  <a:srgbClr val="000000"/>
                </a:solidFill>
                <a:latin typeface="Century Gothic"/>
                <a:cs typeface="Arial"/>
              </a:rPr>
              <a:t>revisó</a:t>
            </a:r>
            <a:r>
              <a:rPr lang="en-US" dirty="0">
                <a:solidFill>
                  <a:srgbClr val="000000"/>
                </a:solidFill>
                <a:latin typeface="Century Gothic"/>
                <a:cs typeface="Arial"/>
              </a:rPr>
              <a:t> la </a:t>
            </a:r>
            <a:r>
              <a:rPr lang="en-US" err="1">
                <a:solidFill>
                  <a:srgbClr val="000000"/>
                </a:solidFill>
                <a:latin typeface="Century Gothic"/>
                <a:cs typeface="Arial"/>
              </a:rPr>
              <a:t>propuesta</a:t>
            </a:r>
            <a:r>
              <a:rPr lang="en-US" dirty="0">
                <a:solidFill>
                  <a:srgbClr val="000000"/>
                </a:solidFill>
                <a:latin typeface="Century Gothic"/>
                <a:cs typeface="Arial"/>
              </a:rPr>
              <a:t> de CSW para </a:t>
            </a:r>
            <a:r>
              <a:rPr lang="en-US" err="1">
                <a:solidFill>
                  <a:srgbClr val="000000"/>
                </a:solidFill>
                <a:latin typeface="Century Gothic"/>
                <a:cs typeface="Arial"/>
              </a:rPr>
              <a:t>apoyar</a:t>
            </a:r>
            <a:r>
              <a:rPr lang="en-US" dirty="0">
                <a:solidFill>
                  <a:srgbClr val="000000"/>
                </a:solidFill>
                <a:latin typeface="Century Gothic"/>
                <a:cs typeface="Arial"/>
              </a:rPr>
              <a:t>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desarrollo</a:t>
            </a:r>
            <a:r>
              <a:rPr lang="en-US" dirty="0">
                <a:solidFill>
                  <a:srgbClr val="000000"/>
                </a:solidFill>
                <a:latin typeface="Century Gothic"/>
                <a:cs typeface="Arial"/>
              </a:rPr>
              <a:t> de la </a:t>
            </a:r>
            <a:r>
              <a:rPr lang="en-US" err="1">
                <a:solidFill>
                  <a:srgbClr val="000000"/>
                </a:solidFill>
                <a:latin typeface="Century Gothic"/>
                <a:cs typeface="Arial"/>
              </a:rPr>
              <a:t>subvención</a:t>
            </a:r>
            <a:r>
              <a:rPr lang="en-US" dirty="0">
                <a:solidFill>
                  <a:srgbClr val="000000"/>
                </a:solidFill>
                <a:latin typeface="Century Gothic"/>
                <a:cs typeface="Arial"/>
              </a:rPr>
              <a:t>.</a:t>
            </a:r>
            <a:endParaRPr lang="en-US" dirty="0">
              <a:latin typeface="Century Gothic"/>
            </a:endParaRPr>
          </a:p>
          <a:p>
            <a:pPr marL="629920" lvl="1" indent="-305435"/>
            <a:r>
              <a:rPr lang="en-US" dirty="0">
                <a:solidFill>
                  <a:srgbClr val="000000"/>
                </a:solidFill>
                <a:latin typeface="Century Gothic"/>
                <a:cs typeface="Arial"/>
              </a:rPr>
              <a:t>El </a:t>
            </a:r>
            <a:r>
              <a:rPr lang="en-US" err="1">
                <a:solidFill>
                  <a:srgbClr val="000000"/>
                </a:solidFill>
                <a:latin typeface="Century Gothic"/>
                <a:cs typeface="Arial"/>
              </a:rPr>
              <a:t>Gerente</a:t>
            </a:r>
            <a:r>
              <a:rPr lang="en-US" dirty="0">
                <a:solidFill>
                  <a:srgbClr val="000000"/>
                </a:solidFill>
                <a:latin typeface="Century Gothic"/>
                <a:cs typeface="Arial"/>
              </a:rPr>
              <a:t> CIP </a:t>
            </a:r>
            <a:r>
              <a:rPr lang="en-US" err="1">
                <a:solidFill>
                  <a:srgbClr val="000000"/>
                </a:solidFill>
                <a:latin typeface="Century Gothic"/>
                <a:cs typeface="Arial"/>
              </a:rPr>
              <a:t>revisó</a:t>
            </a:r>
            <a:r>
              <a:rPr lang="en-US" dirty="0">
                <a:solidFill>
                  <a:srgbClr val="000000"/>
                </a:solidFill>
                <a:latin typeface="Century Gothic"/>
                <a:cs typeface="Arial"/>
              </a:rPr>
              <a:t> la </a:t>
            </a:r>
            <a:r>
              <a:rPr lang="en-US" err="1">
                <a:solidFill>
                  <a:srgbClr val="000000"/>
                </a:solidFill>
                <a:latin typeface="Century Gothic"/>
                <a:cs typeface="Arial"/>
              </a:rPr>
              <a:t>Propuesta</a:t>
            </a:r>
            <a:r>
              <a:rPr lang="en-US" dirty="0">
                <a:solidFill>
                  <a:srgbClr val="000000"/>
                </a:solidFill>
                <a:latin typeface="Century Gothic"/>
                <a:cs typeface="Arial"/>
              </a:rPr>
              <a:t> de </a:t>
            </a:r>
            <a:r>
              <a:rPr lang="en-US" err="1">
                <a:solidFill>
                  <a:srgbClr val="000000"/>
                </a:solidFill>
                <a:latin typeface="Century Gothic"/>
                <a:cs typeface="Arial"/>
              </a:rPr>
              <a:t>Diseño</a:t>
            </a:r>
            <a:r>
              <a:rPr lang="en-US" dirty="0">
                <a:solidFill>
                  <a:srgbClr val="000000"/>
                </a:solidFill>
                <a:latin typeface="Century Gothic"/>
                <a:cs typeface="Arial"/>
              </a:rPr>
              <a:t> y </a:t>
            </a:r>
            <a:r>
              <a:rPr lang="en-US" err="1">
                <a:solidFill>
                  <a:srgbClr val="000000"/>
                </a:solidFill>
                <a:latin typeface="Century Gothic"/>
                <a:cs typeface="Arial"/>
              </a:rPr>
              <a:t>solicitó</a:t>
            </a:r>
            <a:r>
              <a:rPr lang="en-US" dirty="0">
                <a:solidFill>
                  <a:srgbClr val="000000"/>
                </a:solidFill>
                <a:latin typeface="Century Gothic"/>
                <a:cs typeface="Arial"/>
              </a:rPr>
              <a:t> </a:t>
            </a:r>
            <a:r>
              <a:rPr lang="en-US" err="1">
                <a:solidFill>
                  <a:srgbClr val="000000"/>
                </a:solidFill>
                <a:latin typeface="Century Gothic"/>
                <a:cs typeface="Arial"/>
              </a:rPr>
              <a:t>cambios</a:t>
            </a:r>
            <a:r>
              <a:rPr lang="en-US" dirty="0">
                <a:solidFill>
                  <a:srgbClr val="000000"/>
                </a:solidFill>
                <a:latin typeface="Century Gothic"/>
                <a:cs typeface="Arial"/>
              </a:rPr>
              <a:t> a </a:t>
            </a:r>
            <a:r>
              <a:rPr lang="en-US" err="1">
                <a:solidFill>
                  <a:srgbClr val="000000"/>
                </a:solidFill>
                <a:latin typeface="Century Gothic"/>
                <a:cs typeface="Arial"/>
              </a:rPr>
              <a:t>los</a:t>
            </a:r>
            <a:r>
              <a:rPr lang="en-US" dirty="0">
                <a:solidFill>
                  <a:srgbClr val="000000"/>
                </a:solidFill>
                <a:latin typeface="Century Gothic"/>
                <a:cs typeface="Arial"/>
              </a:rPr>
              <a:t> </a:t>
            </a:r>
            <a:r>
              <a:rPr lang="en-US" err="1">
                <a:solidFill>
                  <a:srgbClr val="000000"/>
                </a:solidFill>
                <a:latin typeface="Century Gothic"/>
                <a:cs typeface="Arial"/>
              </a:rPr>
              <a:t>consultores</a:t>
            </a:r>
            <a:r>
              <a:rPr lang="en-US" dirty="0">
                <a:solidFill>
                  <a:srgbClr val="000000"/>
                </a:solidFill>
                <a:latin typeface="Century Gothic"/>
                <a:cs typeface="Arial"/>
              </a:rPr>
              <a:t>, CSW-ST2.</a:t>
            </a:r>
            <a:endParaRPr lang="en-US" dirty="0">
              <a:latin typeface="Century Gothic"/>
            </a:endParaRPr>
          </a:p>
          <a:p>
            <a:pPr marL="629920" lvl="1" indent="-305435"/>
            <a:r>
              <a:rPr lang="en-US" dirty="0">
                <a:solidFill>
                  <a:srgbClr val="000000"/>
                </a:solidFill>
                <a:latin typeface="Century Gothic"/>
                <a:cs typeface="Arial"/>
              </a:rPr>
              <a:t>Se </a:t>
            </a:r>
            <a:r>
              <a:rPr lang="en-US" err="1">
                <a:solidFill>
                  <a:srgbClr val="000000"/>
                </a:solidFill>
                <a:latin typeface="Century Gothic"/>
                <a:cs typeface="Arial"/>
              </a:rPr>
              <a:t>aprobó</a:t>
            </a:r>
            <a:r>
              <a:rPr lang="en-US" dirty="0">
                <a:solidFill>
                  <a:srgbClr val="000000"/>
                </a:solidFill>
                <a:latin typeface="Century Gothic"/>
                <a:cs typeface="Arial"/>
              </a:rPr>
              <a:t> la </a:t>
            </a:r>
            <a:r>
              <a:rPr lang="en-US" err="1">
                <a:solidFill>
                  <a:srgbClr val="000000"/>
                </a:solidFill>
                <a:latin typeface="Century Gothic"/>
                <a:cs typeface="Arial"/>
              </a:rPr>
              <a:t>propuesta</a:t>
            </a:r>
            <a:r>
              <a:rPr lang="en-US" dirty="0">
                <a:solidFill>
                  <a:srgbClr val="000000"/>
                </a:solidFill>
                <a:latin typeface="Century Gothic"/>
                <a:cs typeface="Arial"/>
              </a:rPr>
              <a:t> de </a:t>
            </a:r>
            <a:r>
              <a:rPr lang="en-US" err="1">
                <a:solidFill>
                  <a:srgbClr val="000000"/>
                </a:solidFill>
                <a:latin typeface="Century Gothic"/>
                <a:cs typeface="Arial"/>
              </a:rPr>
              <a:t>diseño</a:t>
            </a:r>
            <a:r>
              <a:rPr lang="en-US" dirty="0">
                <a:solidFill>
                  <a:srgbClr val="000000"/>
                </a:solidFill>
                <a:latin typeface="Century Gothic"/>
                <a:cs typeface="Arial"/>
              </a:rPr>
              <a:t> </a:t>
            </a:r>
            <a:r>
              <a:rPr lang="en-US" err="1">
                <a:solidFill>
                  <a:srgbClr val="000000"/>
                </a:solidFill>
                <a:latin typeface="Century Gothic"/>
                <a:cs typeface="Arial"/>
              </a:rPr>
              <a:t>actualizada</a:t>
            </a:r>
            <a:r>
              <a:rPr lang="en-US" dirty="0">
                <a:solidFill>
                  <a:srgbClr val="000000"/>
                </a:solidFill>
                <a:latin typeface="Century Gothic"/>
                <a:cs typeface="Arial"/>
              </a:rPr>
              <a:t> CSW-ST2 para </a:t>
            </a:r>
            <a:r>
              <a:rPr lang="en-US" err="1">
                <a:solidFill>
                  <a:srgbClr val="000000"/>
                </a:solidFill>
                <a:latin typeface="Century Gothic"/>
                <a:cs typeface="Arial"/>
              </a:rPr>
              <a:t>iniciar</a:t>
            </a:r>
            <a:r>
              <a:rPr lang="en-US" dirty="0">
                <a:solidFill>
                  <a:srgbClr val="000000"/>
                </a:solidFill>
                <a:latin typeface="Century Gothic"/>
                <a:cs typeface="Arial"/>
              </a:rPr>
              <a:t> </a:t>
            </a:r>
            <a:r>
              <a:rPr lang="en-US" err="1">
                <a:solidFill>
                  <a:srgbClr val="000000"/>
                </a:solidFill>
                <a:latin typeface="Century Gothic"/>
                <a:cs typeface="Arial"/>
              </a:rPr>
              <a:t>trabajos</a:t>
            </a:r>
            <a:r>
              <a:rPr lang="en-US" dirty="0">
                <a:solidFill>
                  <a:srgbClr val="000000"/>
                </a:solidFill>
                <a:latin typeface="Century Gothic"/>
                <a:cs typeface="Arial"/>
              </a:rPr>
              <a:t>.</a:t>
            </a:r>
            <a:endParaRPr lang="en-US" dirty="0">
              <a:latin typeface="Century Gothic"/>
            </a:endParaRPr>
          </a:p>
          <a:p>
            <a:pPr marL="629920" lvl="1" indent="-305435"/>
            <a:endParaRPr lang="en-US">
              <a:latin typeface="Century Gothic"/>
            </a:endParaRPr>
          </a:p>
          <a:p>
            <a:pPr marL="305435" indent="-305435"/>
            <a:r>
              <a:rPr lang="en-US" b="1" err="1">
                <a:latin typeface="Century Gothic"/>
              </a:rPr>
              <a:t>Gastos</a:t>
            </a:r>
            <a:r>
              <a:rPr lang="en-US" b="1" dirty="0">
                <a:latin typeface="Century Gothic"/>
              </a:rPr>
              <a:t> </a:t>
            </a:r>
            <a:r>
              <a:rPr lang="en-US" b="1" err="1">
                <a:latin typeface="Century Gothic"/>
              </a:rPr>
              <a:t>totales</a:t>
            </a:r>
            <a:r>
              <a:rPr lang="en-US" b="1" dirty="0">
                <a:latin typeface="Century Gothic"/>
              </a:rPr>
              <a:t> </a:t>
            </a:r>
            <a:r>
              <a:rPr lang="en-US" b="1" err="1">
                <a:latin typeface="Century Gothic"/>
              </a:rPr>
              <a:t>reportados</a:t>
            </a:r>
            <a:r>
              <a:rPr lang="en-US" b="1" dirty="0">
                <a:latin typeface="Century Gothic"/>
              </a:rPr>
              <a:t> a la fecha</a:t>
            </a:r>
            <a:r>
              <a:rPr lang="en-US" dirty="0">
                <a:latin typeface="Century Gothic"/>
              </a:rPr>
              <a:t>: $ 6,315.12</a:t>
            </a:r>
          </a:p>
          <a:p>
            <a:pPr marL="305435" indent="-305435"/>
            <a:endParaRPr lang="en-US"/>
          </a:p>
          <a:p>
            <a:pPr marL="305435" indent="-305435"/>
            <a:r>
              <a:rPr lang="en-US" b="1" dirty="0" err="1">
                <a:latin typeface="Century Gothic"/>
              </a:rPr>
              <a:t>Presupuesto</a:t>
            </a:r>
            <a:r>
              <a:rPr lang="en-US" b="1" dirty="0">
                <a:latin typeface="Century Gothic"/>
              </a:rPr>
              <a:t> restante:</a:t>
            </a:r>
            <a:r>
              <a:rPr lang="en-US" dirty="0">
                <a:latin typeface="Century Gothic"/>
              </a:rPr>
              <a:t> $ 5,174,858.03</a:t>
            </a:r>
          </a:p>
          <a:p>
            <a:pPr marL="305435" indent="-305435"/>
            <a:endParaRPr lang="en-US" dirty="0">
              <a:solidFill>
                <a:srgbClr val="3D3D3D"/>
              </a:solidFill>
              <a:latin typeface="Century Gothic"/>
              <a:cs typeface="Arial"/>
            </a:endParaRPr>
          </a:p>
          <a:p>
            <a:pPr marL="305435" indent="-305435"/>
            <a:r>
              <a:rPr lang="en-US" b="1" dirty="0" err="1">
                <a:solidFill>
                  <a:srgbClr val="000000"/>
                </a:solidFill>
                <a:latin typeface="Century Gothic"/>
                <a:cs typeface="Arial"/>
              </a:rPr>
              <a:t>Trabajo</a:t>
            </a:r>
            <a:r>
              <a:rPr lang="en-US" b="1" dirty="0">
                <a:solidFill>
                  <a:srgbClr val="000000"/>
                </a:solidFill>
                <a:latin typeface="Century Gothic"/>
                <a:cs typeface="Arial"/>
              </a:rPr>
              <a:t> </a:t>
            </a:r>
            <a:r>
              <a:rPr lang="en-US" b="1" dirty="0" err="1">
                <a:solidFill>
                  <a:srgbClr val="000000"/>
                </a:solidFill>
                <a:latin typeface="Century Gothic"/>
                <a:cs typeface="Arial"/>
              </a:rPr>
              <a:t>planificado</a:t>
            </a:r>
            <a:r>
              <a:rPr lang="en-US" b="1" dirty="0">
                <a:solidFill>
                  <a:srgbClr val="000000"/>
                </a:solidFill>
                <a:latin typeface="Century Gothic"/>
                <a:cs typeface="Arial"/>
              </a:rPr>
              <a:t> </a:t>
            </a:r>
            <a:r>
              <a:rPr lang="en-US" b="1" dirty="0" err="1">
                <a:solidFill>
                  <a:srgbClr val="000000"/>
                </a:solidFill>
                <a:latin typeface="Century Gothic"/>
                <a:cs typeface="Arial"/>
              </a:rPr>
              <a:t>en</a:t>
            </a:r>
            <a:r>
              <a:rPr lang="en-US" b="1" dirty="0">
                <a:solidFill>
                  <a:srgbClr val="000000"/>
                </a:solidFill>
                <a:latin typeface="Century Gothic"/>
                <a:cs typeface="Arial"/>
              </a:rPr>
              <a:t> las </a:t>
            </a:r>
            <a:r>
              <a:rPr lang="en-US" b="1" dirty="0" err="1">
                <a:solidFill>
                  <a:srgbClr val="000000"/>
                </a:solidFill>
                <a:latin typeface="Century Gothic"/>
                <a:cs typeface="Arial"/>
              </a:rPr>
              <a:t>próximas</a:t>
            </a:r>
            <a:r>
              <a:rPr lang="en-US" b="1" dirty="0">
                <a:solidFill>
                  <a:srgbClr val="000000"/>
                </a:solidFill>
                <a:latin typeface="Century Gothic"/>
                <a:cs typeface="Arial"/>
              </a:rPr>
              <a:t> ~dos </a:t>
            </a:r>
            <a:r>
              <a:rPr lang="en-US" b="1" dirty="0" err="1">
                <a:solidFill>
                  <a:srgbClr val="000000"/>
                </a:solidFill>
                <a:latin typeface="Century Gothic"/>
                <a:cs typeface="Arial"/>
              </a:rPr>
              <a:t>semanas</a:t>
            </a:r>
            <a:r>
              <a:rPr lang="en-US" b="1" dirty="0">
                <a:solidFill>
                  <a:srgbClr val="000000"/>
                </a:solidFill>
                <a:latin typeface="Century Gothic"/>
                <a:cs typeface="Arial"/>
              </a:rPr>
              <a:t>:</a:t>
            </a:r>
            <a:endParaRPr lang="en-US" b="1" dirty="0">
              <a:latin typeface="Century Gothic"/>
            </a:endParaRPr>
          </a:p>
          <a:p>
            <a:pPr marL="629920" indent="-305435"/>
            <a:r>
              <a:rPr lang="en-US" sz="1600" err="1">
                <a:solidFill>
                  <a:srgbClr val="000000"/>
                </a:solidFill>
                <a:latin typeface="Century Gothic"/>
                <a:cs typeface="Arial"/>
              </a:rPr>
              <a:t>Establecer</a:t>
            </a:r>
            <a:r>
              <a:rPr lang="en-US" sz="1600" dirty="0">
                <a:solidFill>
                  <a:srgbClr val="000000"/>
                </a:solidFill>
                <a:latin typeface="Century Gothic"/>
                <a:cs typeface="Arial"/>
              </a:rPr>
              <a:t> </a:t>
            </a:r>
            <a:r>
              <a:rPr lang="en-US" sz="1600" err="1">
                <a:solidFill>
                  <a:srgbClr val="000000"/>
                </a:solidFill>
                <a:latin typeface="Century Gothic"/>
                <a:cs typeface="Arial"/>
              </a:rPr>
              <a:t>una</a:t>
            </a:r>
            <a:r>
              <a:rPr lang="en-US" sz="1600" dirty="0">
                <a:solidFill>
                  <a:srgbClr val="000000"/>
                </a:solidFill>
                <a:latin typeface="Century Gothic"/>
                <a:cs typeface="Arial"/>
              </a:rPr>
              <a:t> </a:t>
            </a:r>
            <a:r>
              <a:rPr lang="en-US" sz="1600" err="1">
                <a:solidFill>
                  <a:srgbClr val="000000"/>
                </a:solidFill>
                <a:latin typeface="Century Gothic"/>
                <a:cs typeface="Arial"/>
              </a:rPr>
              <a:t>reunión</a:t>
            </a:r>
            <a:r>
              <a:rPr lang="en-US" sz="1600" dirty="0">
                <a:solidFill>
                  <a:srgbClr val="000000"/>
                </a:solidFill>
                <a:latin typeface="Century Gothic"/>
                <a:cs typeface="Arial"/>
              </a:rPr>
              <a:t> de </a:t>
            </a:r>
            <a:r>
              <a:rPr lang="en-US" sz="1600" err="1">
                <a:solidFill>
                  <a:srgbClr val="000000"/>
                </a:solidFill>
                <a:latin typeface="Century Gothic"/>
                <a:cs typeface="Arial"/>
              </a:rPr>
              <a:t>inicio</a:t>
            </a:r>
            <a:r>
              <a:rPr lang="en-US" sz="1600" dirty="0">
                <a:solidFill>
                  <a:srgbClr val="000000"/>
                </a:solidFill>
                <a:latin typeface="Century Gothic"/>
                <a:cs typeface="Arial"/>
              </a:rPr>
              <a:t> del </a:t>
            </a:r>
            <a:r>
              <a:rPr lang="en-US" sz="1600" err="1">
                <a:solidFill>
                  <a:srgbClr val="000000"/>
                </a:solidFill>
                <a:latin typeface="Century Gothic"/>
                <a:cs typeface="Arial"/>
              </a:rPr>
              <a:t>proyecto</a:t>
            </a:r>
            <a:r>
              <a:rPr lang="en-US" sz="1600" dirty="0">
                <a:solidFill>
                  <a:srgbClr val="000000"/>
                </a:solidFill>
                <a:latin typeface="Century Gothic"/>
                <a:cs typeface="Arial"/>
              </a:rPr>
              <a:t>.</a:t>
            </a:r>
            <a:endParaRPr lang="en-US" sz="1600">
              <a:solidFill>
                <a:srgbClr val="3D3D3D"/>
              </a:solidFill>
              <a:latin typeface="Century Gothic"/>
            </a:endParaRPr>
          </a:p>
          <a:p>
            <a:pPr marL="629920" lvl="1" indent="-305435"/>
            <a:r>
              <a:rPr lang="en-US" err="1">
                <a:solidFill>
                  <a:srgbClr val="000000"/>
                </a:solidFill>
                <a:latin typeface="Century Gothic"/>
                <a:cs typeface="Arial"/>
              </a:rPr>
              <a:t>Programe</a:t>
            </a:r>
            <a:r>
              <a:rPr lang="en-US" dirty="0">
                <a:solidFill>
                  <a:srgbClr val="000000"/>
                </a:solidFill>
                <a:latin typeface="Century Gothic"/>
                <a:cs typeface="Arial"/>
              </a:rPr>
              <a:t> </a:t>
            </a:r>
            <a:r>
              <a:rPr lang="en-US" err="1">
                <a:solidFill>
                  <a:srgbClr val="000000"/>
                </a:solidFill>
                <a:latin typeface="Century Gothic"/>
                <a:cs typeface="Arial"/>
              </a:rPr>
              <a:t>una</a:t>
            </a:r>
            <a:r>
              <a:rPr lang="en-US" dirty="0">
                <a:solidFill>
                  <a:srgbClr val="000000"/>
                </a:solidFill>
                <a:latin typeface="Century Gothic"/>
                <a:cs typeface="Arial"/>
              </a:rPr>
              <a:t> </a:t>
            </a:r>
            <a:r>
              <a:rPr lang="en-US" err="1">
                <a:solidFill>
                  <a:srgbClr val="000000"/>
                </a:solidFill>
                <a:latin typeface="Century Gothic"/>
                <a:cs typeface="Arial"/>
              </a:rPr>
              <a:t>reunión</a:t>
            </a:r>
            <a:r>
              <a:rPr lang="en-US" dirty="0">
                <a:solidFill>
                  <a:srgbClr val="000000"/>
                </a:solidFill>
                <a:latin typeface="Century Gothic"/>
                <a:cs typeface="Arial"/>
              </a:rPr>
              <a:t> de partes </a:t>
            </a:r>
            <a:r>
              <a:rPr lang="en-US" err="1">
                <a:solidFill>
                  <a:srgbClr val="000000"/>
                </a:solidFill>
                <a:latin typeface="Century Gothic"/>
                <a:cs typeface="Arial"/>
              </a:rPr>
              <a:t>interesadas</a:t>
            </a:r>
            <a:r>
              <a:rPr lang="en-US" dirty="0">
                <a:solidFill>
                  <a:srgbClr val="000000"/>
                </a:solidFill>
                <a:latin typeface="Century Gothic"/>
                <a:cs typeface="Arial"/>
              </a:rPr>
              <a:t> </a:t>
            </a:r>
            <a:r>
              <a:rPr lang="en-US" err="1">
                <a:solidFill>
                  <a:srgbClr val="000000"/>
                </a:solidFill>
                <a:latin typeface="Century Gothic"/>
                <a:cs typeface="Arial"/>
              </a:rPr>
              <a:t>este</a:t>
            </a:r>
            <a:r>
              <a:rPr lang="en-US" dirty="0">
                <a:solidFill>
                  <a:srgbClr val="000000"/>
                </a:solidFill>
                <a:latin typeface="Century Gothic"/>
                <a:cs typeface="Arial"/>
              </a:rPr>
              <a:t> </a:t>
            </a:r>
            <a:r>
              <a:rPr lang="en-US" err="1">
                <a:solidFill>
                  <a:srgbClr val="000000"/>
                </a:solidFill>
                <a:latin typeface="Century Gothic"/>
                <a:cs typeface="Arial"/>
              </a:rPr>
              <a:t>mes</a:t>
            </a:r>
            <a:r>
              <a:rPr lang="en-US" dirty="0">
                <a:solidFill>
                  <a:srgbClr val="000000"/>
                </a:solidFill>
                <a:latin typeface="Century Gothic"/>
                <a:cs typeface="Arial"/>
              </a:rPr>
              <a:t> y </a:t>
            </a:r>
            <a:r>
              <a:rPr lang="en-US" err="1">
                <a:solidFill>
                  <a:srgbClr val="000000"/>
                </a:solidFill>
                <a:latin typeface="Century Gothic"/>
                <a:cs typeface="Arial"/>
              </a:rPr>
              <a:t>haga</a:t>
            </a:r>
            <a:r>
              <a:rPr lang="en-US" dirty="0">
                <a:solidFill>
                  <a:srgbClr val="000000"/>
                </a:solidFill>
                <a:latin typeface="Century Gothic"/>
                <a:cs typeface="Arial"/>
              </a:rPr>
              <a:t> que CSW </a:t>
            </a:r>
            <a:r>
              <a:rPr lang="en-US" err="1">
                <a:solidFill>
                  <a:srgbClr val="000000"/>
                </a:solidFill>
                <a:latin typeface="Century Gothic"/>
                <a:cs typeface="Arial"/>
              </a:rPr>
              <a:t>establezca</a:t>
            </a:r>
            <a:r>
              <a:rPr lang="en-US" dirty="0">
                <a:solidFill>
                  <a:srgbClr val="000000"/>
                </a:solidFill>
                <a:latin typeface="Century Gothic"/>
                <a:cs typeface="Arial"/>
              </a:rPr>
              <a:t> </a:t>
            </a:r>
            <a:r>
              <a:rPr lang="en-US" err="1">
                <a:solidFill>
                  <a:srgbClr val="000000"/>
                </a:solidFill>
                <a:latin typeface="Century Gothic"/>
                <a:cs typeface="Arial"/>
              </a:rPr>
              <a:t>una</a:t>
            </a:r>
            <a:r>
              <a:rPr lang="en-US" dirty="0">
                <a:solidFill>
                  <a:srgbClr val="000000"/>
                </a:solidFill>
                <a:latin typeface="Century Gothic"/>
                <a:cs typeface="Arial"/>
              </a:rPr>
              <a:t> </a:t>
            </a:r>
            <a:r>
              <a:rPr lang="en-US" err="1">
                <a:solidFill>
                  <a:srgbClr val="000000"/>
                </a:solidFill>
                <a:latin typeface="Century Gothic"/>
                <a:cs typeface="Arial"/>
              </a:rPr>
              <a:t>comunidad</a:t>
            </a:r>
            <a:r>
              <a:rPr lang="en-US" dirty="0">
                <a:solidFill>
                  <a:srgbClr val="000000"/>
                </a:solidFill>
                <a:latin typeface="Century Gothic"/>
                <a:cs typeface="Arial"/>
              </a:rPr>
              <a:t> </a:t>
            </a:r>
            <a:r>
              <a:rPr lang="en-US" err="1">
                <a:solidFill>
                  <a:srgbClr val="000000"/>
                </a:solidFill>
                <a:latin typeface="Century Gothic"/>
                <a:cs typeface="Arial"/>
              </a:rPr>
              <a:t>reunión</a:t>
            </a:r>
            <a:r>
              <a:rPr lang="en-US" dirty="0">
                <a:solidFill>
                  <a:srgbClr val="000000"/>
                </a:solidFill>
                <a:latin typeface="Century Gothic"/>
                <a:cs typeface="Arial"/>
              </a:rPr>
              <a:t> con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Comité</a:t>
            </a:r>
            <a:r>
              <a:rPr lang="en-US" dirty="0">
                <a:solidFill>
                  <a:srgbClr val="000000"/>
                </a:solidFill>
                <a:latin typeface="Century Gothic"/>
                <a:cs typeface="Arial"/>
              </a:rPr>
              <a:t> Nacional </a:t>
            </a:r>
            <a:r>
              <a:rPr lang="en-US" err="1">
                <a:solidFill>
                  <a:srgbClr val="000000"/>
                </a:solidFill>
                <a:latin typeface="Century Gothic"/>
                <a:cs typeface="Arial"/>
              </a:rPr>
              <a:t>Republicano</a:t>
            </a:r>
            <a:endParaRPr lang="en-US" err="1">
              <a:latin typeface="Century Gothic"/>
            </a:endParaRPr>
          </a:p>
          <a:p>
            <a:pPr marL="305435" indent="-305435"/>
            <a:endParaRPr lang="en-US" dirty="0">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solidFill>
                  <a:srgbClr val="000000"/>
                </a:solidFill>
                <a:latin typeface="Century Gothic"/>
                <a:cs typeface="Arial"/>
              </a:rPr>
              <a:t>Trabajo</a:t>
            </a:r>
            <a:r>
              <a:rPr lang="en-US" b="1" dirty="0">
                <a:solidFill>
                  <a:srgbClr val="000000"/>
                </a:solidFill>
                <a:latin typeface="Century Gothic"/>
                <a:cs typeface="Arial"/>
              </a:rPr>
              <a:t> </a:t>
            </a:r>
            <a:r>
              <a:rPr lang="en-US" b="1" dirty="0" err="1">
                <a:solidFill>
                  <a:srgbClr val="000000"/>
                </a:solidFill>
                <a:latin typeface="Century Gothic"/>
                <a:cs typeface="Arial"/>
              </a:rPr>
              <a:t>completado</a:t>
            </a:r>
            <a:r>
              <a:rPr lang="en-US" b="1" dirty="0">
                <a:solidFill>
                  <a:srgbClr val="000000"/>
                </a:solidFill>
                <a:latin typeface="Century Gothic"/>
                <a:cs typeface="Arial"/>
              </a:rPr>
              <a:t> </a:t>
            </a:r>
            <a:r>
              <a:rPr lang="en-US" b="1" dirty="0" err="1">
                <a:solidFill>
                  <a:srgbClr val="000000"/>
                </a:solidFill>
                <a:latin typeface="Century Gothic"/>
                <a:cs typeface="Arial"/>
              </a:rPr>
              <a:t>desde</a:t>
            </a:r>
            <a:r>
              <a:rPr lang="en-US" b="1" dirty="0">
                <a:solidFill>
                  <a:srgbClr val="000000"/>
                </a:solidFill>
                <a:latin typeface="Century Gothic"/>
                <a:cs typeface="Arial"/>
              </a:rPr>
              <a:t> la </a:t>
            </a:r>
            <a:r>
              <a:rPr lang="en-US" b="1" dirty="0" err="1">
                <a:solidFill>
                  <a:srgbClr val="000000"/>
                </a:solidFill>
                <a:latin typeface="Century Gothic"/>
                <a:cs typeface="Arial"/>
              </a:rPr>
              <a:t>última</a:t>
            </a:r>
            <a:r>
              <a:rPr lang="en-US" b="1" dirty="0">
                <a:solidFill>
                  <a:srgbClr val="000000"/>
                </a:solidFill>
                <a:latin typeface="Century Gothic"/>
                <a:cs typeface="Arial"/>
              </a:rPr>
              <a:t> </a:t>
            </a:r>
            <a:r>
              <a:rPr lang="en-US" b="1" dirty="0" err="1">
                <a:solidFill>
                  <a:srgbClr val="000000"/>
                </a:solidFill>
                <a:latin typeface="Century Gothic"/>
                <a:cs typeface="Arial"/>
              </a:rPr>
              <a:t>reunión</a:t>
            </a:r>
            <a:r>
              <a:rPr lang="en-US" b="1" dirty="0">
                <a:solidFill>
                  <a:srgbClr val="000000"/>
                </a:solidFill>
                <a:latin typeface="Century Gothic"/>
                <a:cs typeface="Arial"/>
              </a:rPr>
              <a:t>: </a:t>
            </a:r>
            <a:endParaRPr lang="en-US" b="1">
              <a:latin typeface="Century Gothic"/>
            </a:endParaRPr>
          </a:p>
          <a:p>
            <a:pPr marL="629920" indent="-305435"/>
            <a:r>
              <a:rPr lang="en-US" sz="1600">
                <a:solidFill>
                  <a:srgbClr val="000000"/>
                </a:solidFill>
                <a:latin typeface="Century Gothic"/>
                <a:cs typeface="Arial"/>
              </a:rPr>
              <a:t>Las </a:t>
            </a:r>
            <a:r>
              <a:rPr lang="en-US" sz="1600" err="1">
                <a:solidFill>
                  <a:srgbClr val="000000"/>
                </a:solidFill>
                <a:latin typeface="Century Gothic"/>
                <a:cs typeface="Arial"/>
              </a:rPr>
              <a:t>negociaciones</a:t>
            </a:r>
            <a:r>
              <a:rPr lang="en-US" sz="1600" dirty="0">
                <a:solidFill>
                  <a:srgbClr val="000000"/>
                </a:solidFill>
                <a:latin typeface="Century Gothic"/>
                <a:cs typeface="Arial"/>
              </a:rPr>
              <a:t> </a:t>
            </a:r>
            <a:r>
              <a:rPr lang="en-US" sz="1600" err="1">
                <a:solidFill>
                  <a:srgbClr val="000000"/>
                </a:solidFill>
                <a:latin typeface="Century Gothic"/>
                <a:cs typeface="Arial"/>
              </a:rPr>
              <a:t>contractuales</a:t>
            </a:r>
            <a:r>
              <a:rPr lang="en-US" sz="1600">
                <a:solidFill>
                  <a:srgbClr val="000000"/>
                </a:solidFill>
                <a:latin typeface="Century Gothic"/>
                <a:cs typeface="Arial"/>
              </a:rPr>
              <a:t> aún están en curso entre TPL y PlaceWorks, pero se prevé que concluyan pronto.</a:t>
            </a:r>
            <a:endParaRPr lang="en-US" sz="1600">
              <a:latin typeface="Century Gothic"/>
            </a:endParaRPr>
          </a:p>
          <a:p>
            <a:pPr marL="629920" lvl="1" indent="-305435"/>
            <a:r>
              <a:rPr lang="en-US" dirty="0">
                <a:solidFill>
                  <a:srgbClr val="000000"/>
                </a:solidFill>
                <a:latin typeface="Century Gothic"/>
                <a:cs typeface="Arial"/>
              </a:rPr>
              <a:t>Ya </a:t>
            </a:r>
            <a:r>
              <a:rPr lang="en-US" err="1">
                <a:solidFill>
                  <a:srgbClr val="000000"/>
                </a:solidFill>
                <a:latin typeface="Century Gothic"/>
                <a:cs typeface="Arial"/>
              </a:rPr>
              <a:t>han</a:t>
            </a:r>
            <a:r>
              <a:rPr lang="en-US" dirty="0">
                <a:solidFill>
                  <a:srgbClr val="000000"/>
                </a:solidFill>
                <a:latin typeface="Century Gothic"/>
                <a:cs typeface="Arial"/>
              </a:rPr>
              <a:t> </a:t>
            </a:r>
            <a:r>
              <a:rPr lang="en-US" err="1">
                <a:solidFill>
                  <a:srgbClr val="000000"/>
                </a:solidFill>
                <a:latin typeface="Century Gothic"/>
                <a:cs typeface="Arial"/>
              </a:rPr>
              <a:t>comenzado</a:t>
            </a:r>
            <a:r>
              <a:rPr lang="en-US" dirty="0">
                <a:solidFill>
                  <a:srgbClr val="000000"/>
                </a:solidFill>
                <a:latin typeface="Century Gothic"/>
                <a:cs typeface="Arial"/>
              </a:rPr>
              <a:t> las </a:t>
            </a:r>
            <a:r>
              <a:rPr lang="en-US" err="1">
                <a:solidFill>
                  <a:srgbClr val="000000"/>
                </a:solidFill>
                <a:latin typeface="Century Gothic"/>
                <a:cs typeface="Arial"/>
              </a:rPr>
              <a:t>reuniones</a:t>
            </a:r>
            <a:r>
              <a:rPr lang="en-US" dirty="0">
                <a:solidFill>
                  <a:srgbClr val="000000"/>
                </a:solidFill>
                <a:latin typeface="Century Gothic"/>
                <a:cs typeface="Arial"/>
              </a:rPr>
              <a:t> y debates </a:t>
            </a:r>
            <a:r>
              <a:rPr lang="en-US" err="1">
                <a:solidFill>
                  <a:srgbClr val="000000"/>
                </a:solidFill>
                <a:latin typeface="Century Gothic"/>
                <a:cs typeface="Arial"/>
              </a:rPr>
              <a:t>iniciales</a:t>
            </a:r>
            <a:r>
              <a:rPr lang="en-US" dirty="0">
                <a:solidFill>
                  <a:srgbClr val="000000"/>
                </a:solidFill>
                <a:latin typeface="Century Gothic"/>
                <a:cs typeface="Arial"/>
              </a:rPr>
              <a:t> </a:t>
            </a:r>
            <a:r>
              <a:rPr lang="en-US" err="1">
                <a:solidFill>
                  <a:srgbClr val="000000"/>
                </a:solidFill>
                <a:latin typeface="Century Gothic"/>
                <a:cs typeface="Arial"/>
              </a:rPr>
              <a:t>sobre</a:t>
            </a:r>
            <a:r>
              <a:rPr lang="en-US" dirty="0">
                <a:solidFill>
                  <a:srgbClr val="000000"/>
                </a:solidFill>
                <a:latin typeface="Century Gothic"/>
                <a:cs typeface="Arial"/>
              </a:rPr>
              <a:t> la </a:t>
            </a:r>
            <a:r>
              <a:rPr lang="en-US" err="1">
                <a:solidFill>
                  <a:srgbClr val="000000"/>
                </a:solidFill>
                <a:latin typeface="Century Gothic"/>
                <a:cs typeface="Arial"/>
              </a:rPr>
              <a:t>estrategia</a:t>
            </a:r>
            <a:r>
              <a:rPr lang="en-US" dirty="0">
                <a:solidFill>
                  <a:srgbClr val="000000"/>
                </a:solidFill>
                <a:latin typeface="Century Gothic"/>
                <a:cs typeface="Arial"/>
              </a:rPr>
              <a:t> de </a:t>
            </a:r>
            <a:r>
              <a:rPr lang="en-US" err="1">
                <a:solidFill>
                  <a:srgbClr val="000000"/>
                </a:solidFill>
                <a:latin typeface="Century Gothic"/>
                <a:cs typeface="Arial"/>
              </a:rPr>
              <a:t>participación</a:t>
            </a:r>
            <a:r>
              <a:rPr lang="en-US" dirty="0">
                <a:solidFill>
                  <a:srgbClr val="000000"/>
                </a:solidFill>
                <a:latin typeface="Century Gothic"/>
                <a:cs typeface="Arial"/>
              </a:rPr>
              <a:t> </a:t>
            </a:r>
            <a:r>
              <a:rPr lang="en-US" err="1">
                <a:solidFill>
                  <a:srgbClr val="000000"/>
                </a:solidFill>
                <a:latin typeface="Century Gothic"/>
                <a:cs typeface="Arial"/>
              </a:rPr>
              <a:t>comunitaria</a:t>
            </a:r>
            <a:r>
              <a:rPr lang="en-US" dirty="0">
                <a:solidFill>
                  <a:srgbClr val="000000"/>
                </a:solidFill>
                <a:latin typeface="Century Gothic"/>
                <a:cs typeface="Arial"/>
              </a:rPr>
              <a:t> para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proyecto</a:t>
            </a:r>
            <a:r>
              <a:rPr lang="en-US" dirty="0">
                <a:solidFill>
                  <a:srgbClr val="000000"/>
                </a:solidFill>
                <a:latin typeface="Century Gothic"/>
                <a:cs typeface="Arial"/>
              </a:rPr>
              <a:t>.</a:t>
            </a:r>
            <a:endParaRPr lang="en-US" dirty="0">
              <a:latin typeface="Century Gothic"/>
            </a:endParaRPr>
          </a:p>
          <a:p>
            <a:pPr marL="629285" lvl="1" indent="-305435"/>
            <a:endParaRPr lang="en-US">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22,247.44</a:t>
            </a:r>
            <a:endParaRPr lang="en-US" dirty="0">
              <a:latin typeface="Century Gothic"/>
            </a:endParaRPr>
          </a:p>
          <a:p>
            <a:pPr marL="305435" indent="-305435"/>
            <a:endParaRPr lang="en-US"/>
          </a:p>
          <a:p>
            <a:pPr marL="305435" indent="-305435"/>
            <a:r>
              <a:rPr lang="en-US" b="1" dirty="0" err="1">
                <a:latin typeface="Century Gothic"/>
              </a:rPr>
              <a:t>Presupuestos</a:t>
            </a:r>
            <a:r>
              <a:rPr lang="en-US" b="1" dirty="0">
                <a:latin typeface="Century Gothic"/>
              </a:rPr>
              <a:t> restante</a:t>
            </a:r>
            <a:r>
              <a:rPr lang="en-US" dirty="0">
                <a:latin typeface="Century Gothic"/>
              </a:rPr>
              <a:t>: $</a:t>
            </a:r>
            <a:r>
              <a:rPr lang="en-US" sz="1800" kern="1200" dirty="0">
                <a:effectLst/>
                <a:latin typeface="Century Gothic"/>
              </a:rPr>
              <a:t> 4,793,906.16</a:t>
            </a:r>
            <a:endParaRPr lang="en-US" dirty="0">
              <a:latin typeface="Century Gothic"/>
            </a:endParaRPr>
          </a:p>
          <a:p>
            <a:pPr marL="305435" indent="-305435"/>
            <a:endParaRPr lang="en-US">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p>
          <a:p>
            <a:pPr marL="629920" indent="-305435"/>
            <a:r>
              <a:rPr lang="en-US" sz="1600" err="1">
                <a:solidFill>
                  <a:srgbClr val="000000"/>
                </a:solidFill>
                <a:latin typeface="Century Gothic"/>
                <a:cs typeface="Arial"/>
              </a:rPr>
              <a:t>Finalizar</a:t>
            </a:r>
            <a:r>
              <a:rPr lang="en-US" sz="1600" dirty="0">
                <a:solidFill>
                  <a:srgbClr val="000000"/>
                </a:solidFill>
                <a:latin typeface="Century Gothic"/>
                <a:cs typeface="Arial"/>
              </a:rPr>
              <a:t> </a:t>
            </a:r>
            <a:r>
              <a:rPr lang="en-US" sz="1600" err="1">
                <a:solidFill>
                  <a:srgbClr val="000000"/>
                </a:solidFill>
                <a:latin typeface="Century Gothic"/>
                <a:cs typeface="Arial"/>
              </a:rPr>
              <a:t>contrato</a:t>
            </a:r>
            <a:r>
              <a:rPr lang="en-US" sz="1600" dirty="0">
                <a:solidFill>
                  <a:srgbClr val="000000"/>
                </a:solidFill>
                <a:latin typeface="Century Gothic"/>
                <a:cs typeface="Arial"/>
              </a:rPr>
              <a:t> con </a:t>
            </a:r>
            <a:r>
              <a:rPr lang="en-US" sz="1600" err="1">
                <a:solidFill>
                  <a:srgbClr val="000000"/>
                </a:solidFill>
                <a:latin typeface="Century Gothic"/>
                <a:cs typeface="Arial"/>
              </a:rPr>
              <a:t>el</a:t>
            </a:r>
            <a:r>
              <a:rPr lang="en-US" sz="1600" dirty="0">
                <a:solidFill>
                  <a:srgbClr val="000000"/>
                </a:solidFill>
                <a:latin typeface="Century Gothic"/>
                <a:cs typeface="Arial"/>
              </a:rPr>
              <a:t> </a:t>
            </a:r>
            <a:r>
              <a:rPr lang="en-US" sz="1600" err="1">
                <a:solidFill>
                  <a:srgbClr val="000000"/>
                </a:solidFill>
                <a:latin typeface="Century Gothic"/>
                <a:cs typeface="Arial"/>
              </a:rPr>
              <a:t>arquitecto</a:t>
            </a:r>
            <a:r>
              <a:rPr lang="en-US" sz="1600" dirty="0">
                <a:solidFill>
                  <a:srgbClr val="000000"/>
                </a:solidFill>
                <a:latin typeface="Century Gothic"/>
                <a:cs typeface="Arial"/>
              </a:rPr>
              <a:t> </a:t>
            </a:r>
            <a:r>
              <a:rPr lang="en-US" sz="1600" err="1">
                <a:solidFill>
                  <a:srgbClr val="000000"/>
                </a:solidFill>
                <a:latin typeface="Century Gothic"/>
                <a:cs typeface="Arial"/>
              </a:rPr>
              <a:t>paisajista</a:t>
            </a:r>
            <a:r>
              <a:rPr lang="en-US" sz="1600" dirty="0">
                <a:solidFill>
                  <a:srgbClr val="000000"/>
                </a:solidFill>
                <a:latin typeface="Century Gothic"/>
                <a:cs typeface="Arial"/>
              </a:rPr>
              <a:t>.</a:t>
            </a:r>
          </a:p>
          <a:p>
            <a:pPr marL="629920" lvl="1" indent="-305435"/>
            <a:r>
              <a:rPr lang="en-US" err="1">
                <a:solidFill>
                  <a:srgbClr val="000000"/>
                </a:solidFill>
                <a:latin typeface="Century Gothic"/>
                <a:cs typeface="Arial"/>
              </a:rPr>
              <a:t>Desarrollar</a:t>
            </a:r>
            <a:r>
              <a:rPr lang="en-US" dirty="0">
                <a:solidFill>
                  <a:srgbClr val="000000"/>
                </a:solidFill>
                <a:latin typeface="Century Gothic"/>
                <a:cs typeface="Arial"/>
              </a:rPr>
              <a:t> un </a:t>
            </a:r>
            <a:r>
              <a:rPr lang="en-US" err="1">
                <a:solidFill>
                  <a:srgbClr val="000000"/>
                </a:solidFill>
                <a:latin typeface="Century Gothic"/>
                <a:cs typeface="Arial"/>
              </a:rPr>
              <a:t>borrador</a:t>
            </a:r>
            <a:r>
              <a:rPr lang="en-US" dirty="0">
                <a:solidFill>
                  <a:srgbClr val="000000"/>
                </a:solidFill>
                <a:latin typeface="Century Gothic"/>
                <a:cs typeface="Arial"/>
              </a:rPr>
              <a:t> del plan de </a:t>
            </a:r>
            <a:r>
              <a:rPr lang="en-US" err="1">
                <a:solidFill>
                  <a:srgbClr val="000000"/>
                </a:solidFill>
                <a:latin typeface="Century Gothic"/>
                <a:cs typeface="Arial"/>
              </a:rPr>
              <a:t>participación</a:t>
            </a:r>
            <a:r>
              <a:rPr lang="en-US" dirty="0">
                <a:solidFill>
                  <a:srgbClr val="000000"/>
                </a:solidFill>
                <a:latin typeface="Century Gothic"/>
                <a:cs typeface="Arial"/>
              </a:rPr>
              <a:t> </a:t>
            </a:r>
            <a:r>
              <a:rPr lang="en-US" err="1">
                <a:solidFill>
                  <a:srgbClr val="000000"/>
                </a:solidFill>
                <a:latin typeface="Century Gothic"/>
                <a:cs typeface="Arial"/>
              </a:rPr>
              <a:t>comunitaria</a:t>
            </a:r>
            <a:r>
              <a:rPr lang="en-US" dirty="0">
                <a:solidFill>
                  <a:srgbClr val="000000"/>
                </a:solidFill>
                <a:latin typeface="Century Gothic"/>
                <a:cs typeface="Arial"/>
              </a:rPr>
              <a:t>.</a:t>
            </a:r>
            <a:endParaRPr lang="en-US" dirty="0">
              <a:latin typeface="Century Gothic"/>
            </a:endParaRPr>
          </a:p>
          <a:p>
            <a:pPr marL="629285"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1032" name="Picture 8" descr="Trust for Public Land: Trust for Public Land Brand Identity • Ads of the  World™ | Part of The Clio Network">
            <a:extLst>
              <a:ext uri="{FF2B5EF4-FFF2-40B4-BE49-F238E27FC236}">
                <a16:creationId xmlns:a16="http://schemas.microsoft.com/office/drawing/2014/main" id="{5BFDBBB6-1726-DD28-A8D5-76842C04F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70" b="30623"/>
          <a:stretch/>
        </p:blipFill>
        <p:spPr bwMode="auto">
          <a:xfrm>
            <a:off x="9457054" y="220508"/>
            <a:ext cx="2522188" cy="99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5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a:t>
            </a:r>
            <a:endParaRPr lang="en-US" b="1">
              <a:solidFill>
                <a:srgbClr val="3D3D3D"/>
              </a:solidFill>
              <a:latin typeface="Century Gothic"/>
            </a:endParaRPr>
          </a:p>
          <a:p>
            <a:pPr marL="629920" indent="-305435"/>
            <a:r>
              <a:rPr lang="en-US" sz="1100" err="1">
                <a:solidFill>
                  <a:schemeClr val="tx1"/>
                </a:solidFill>
                <a:latin typeface="Century Gothic"/>
                <a:cs typeface="Arial"/>
              </a:rPr>
              <a:t>Continuar</a:t>
            </a:r>
            <a:r>
              <a:rPr lang="en-US" sz="1100" dirty="0">
                <a:solidFill>
                  <a:schemeClr val="tx1"/>
                </a:solidFill>
                <a:latin typeface="Century Gothic"/>
                <a:cs typeface="Arial"/>
              </a:rPr>
              <a:t> con la </a:t>
            </a:r>
            <a:r>
              <a:rPr lang="en-US" sz="1100" err="1">
                <a:solidFill>
                  <a:schemeClr val="tx1"/>
                </a:solidFill>
                <a:latin typeface="Century Gothic"/>
                <a:cs typeface="Arial"/>
              </a:rPr>
              <a:t>preparación</a:t>
            </a:r>
            <a:r>
              <a:rPr lang="en-US" sz="1100" dirty="0">
                <a:solidFill>
                  <a:schemeClr val="tx1"/>
                </a:solidFill>
                <a:latin typeface="Century Gothic"/>
                <a:cs typeface="Arial"/>
              </a:rPr>
              <a:t> de </a:t>
            </a:r>
            <a:r>
              <a:rPr lang="en-US" sz="1100" err="1">
                <a:solidFill>
                  <a:schemeClr val="tx1"/>
                </a:solidFill>
                <a:latin typeface="Century Gothic"/>
                <a:cs typeface="Arial"/>
              </a:rPr>
              <a:t>los</a:t>
            </a:r>
            <a:r>
              <a:rPr lang="en-US" sz="1100" dirty="0">
                <a:solidFill>
                  <a:schemeClr val="tx1"/>
                </a:solidFill>
                <a:latin typeface="Century Gothic"/>
                <a:cs typeface="Arial"/>
              </a:rPr>
              <a:t> </a:t>
            </a:r>
            <a:r>
              <a:rPr lang="en-US" sz="1100" err="1">
                <a:solidFill>
                  <a:schemeClr val="tx1"/>
                </a:solidFill>
                <a:latin typeface="Century Gothic"/>
                <a:cs typeface="Arial"/>
              </a:rPr>
              <a:t>documentos</a:t>
            </a:r>
            <a:r>
              <a:rPr lang="en-US" sz="1100" dirty="0">
                <a:solidFill>
                  <a:schemeClr val="tx1"/>
                </a:solidFill>
                <a:latin typeface="Century Gothic"/>
                <a:cs typeface="Arial"/>
              </a:rPr>
              <a:t> de </a:t>
            </a:r>
            <a:r>
              <a:rPr lang="en-US" sz="1100" err="1">
                <a:solidFill>
                  <a:schemeClr val="tx1"/>
                </a:solidFill>
                <a:latin typeface="Century Gothic"/>
                <a:cs typeface="Arial"/>
              </a:rPr>
              <a:t>diseño</a:t>
            </a:r>
            <a:r>
              <a:rPr lang="en-US" sz="1100" dirty="0">
                <a:solidFill>
                  <a:schemeClr val="tx1"/>
                </a:solidFill>
                <a:latin typeface="Century Gothic"/>
                <a:cs typeface="Arial"/>
              </a:rPr>
              <a:t> y </a:t>
            </a:r>
            <a:r>
              <a:rPr lang="en-US" sz="1100" err="1">
                <a:solidFill>
                  <a:schemeClr val="tx1"/>
                </a:solidFill>
                <a:latin typeface="Century Gothic"/>
                <a:cs typeface="Arial"/>
              </a:rPr>
              <a:t>construcción</a:t>
            </a:r>
            <a:r>
              <a:rPr lang="en-US" sz="1100" dirty="0">
                <a:solidFill>
                  <a:schemeClr val="tx1"/>
                </a:solidFill>
                <a:latin typeface="Century Gothic"/>
                <a:cs typeface="Arial"/>
              </a:rPr>
              <a:t>.</a:t>
            </a:r>
          </a:p>
          <a:p>
            <a:pPr marL="629920" lvl="1" indent="-305435"/>
            <a:r>
              <a:rPr lang="en-US" sz="1100" err="1">
                <a:solidFill>
                  <a:schemeClr val="tx1"/>
                </a:solidFill>
                <a:latin typeface="Century Gothic"/>
                <a:cs typeface="Arial"/>
              </a:rPr>
              <a:t>Prepárese</a:t>
            </a:r>
            <a:r>
              <a:rPr lang="en-US" sz="1100">
                <a:solidFill>
                  <a:schemeClr val="tx1"/>
                </a:solidFill>
                <a:latin typeface="Century Gothic"/>
                <a:cs typeface="Arial"/>
              </a:rPr>
              <a:t> para </a:t>
            </a:r>
            <a:r>
              <a:rPr lang="en-US" sz="1100" err="1">
                <a:solidFill>
                  <a:schemeClr val="tx1"/>
                </a:solidFill>
                <a:latin typeface="Century Gothic"/>
                <a:cs typeface="Arial"/>
              </a:rPr>
              <a:t>el</a:t>
            </a:r>
            <a:r>
              <a:rPr lang="en-US" sz="1100">
                <a:solidFill>
                  <a:schemeClr val="tx1"/>
                </a:solidFill>
                <a:latin typeface="Century Gothic"/>
                <a:cs typeface="Arial"/>
              </a:rPr>
              <a:t> evento inaugural de TCC el 20 de abril.</a:t>
            </a:r>
            <a:endParaRPr lang="en-US">
              <a:solidFill>
                <a:schemeClr val="tx1"/>
              </a:solidFill>
              <a:latin typeface="Century Gothic"/>
            </a:endParaRPr>
          </a:p>
          <a:p>
            <a:pPr marL="629920" lvl="1" indent="-305435"/>
            <a:r>
              <a:rPr lang="en-US" sz="1100" err="1">
                <a:solidFill>
                  <a:schemeClr val="tx1"/>
                </a:solidFill>
                <a:latin typeface="Century Gothic"/>
                <a:cs typeface="Arial"/>
              </a:rPr>
              <a:t>Informes</a:t>
            </a:r>
            <a:r>
              <a:rPr lang="en-US" sz="1100" dirty="0">
                <a:solidFill>
                  <a:schemeClr val="tx1"/>
                </a:solidFill>
                <a:latin typeface="Century Gothic"/>
                <a:cs typeface="Arial"/>
              </a:rPr>
              <a:t> de </a:t>
            </a:r>
            <a:r>
              <a:rPr lang="en-US" sz="1100" err="1">
                <a:solidFill>
                  <a:schemeClr val="tx1"/>
                </a:solidFill>
                <a:latin typeface="Century Gothic"/>
                <a:cs typeface="Arial"/>
              </a:rPr>
              <a:t>progreso</a:t>
            </a:r>
            <a:r>
              <a:rPr lang="en-US" sz="1100" dirty="0">
                <a:solidFill>
                  <a:schemeClr val="tx1"/>
                </a:solidFill>
                <a:latin typeface="Century Gothic"/>
                <a:cs typeface="Arial"/>
              </a:rPr>
              <a:t> y </a:t>
            </a:r>
            <a:r>
              <a:rPr lang="en-US" sz="1100" err="1">
                <a:solidFill>
                  <a:schemeClr val="tx1"/>
                </a:solidFill>
                <a:latin typeface="Century Gothic"/>
                <a:cs typeface="Arial"/>
              </a:rPr>
              <a:t>facturación</a:t>
            </a:r>
            <a:r>
              <a:rPr lang="en-US" sz="1100" dirty="0">
                <a:solidFill>
                  <a:schemeClr val="tx1"/>
                </a:solidFill>
                <a:latin typeface="Century Gothic"/>
                <a:cs typeface="Arial"/>
              </a:rPr>
              <a:t> </a:t>
            </a:r>
            <a:r>
              <a:rPr lang="en-US" sz="1100" err="1">
                <a:solidFill>
                  <a:schemeClr val="tx1"/>
                </a:solidFill>
                <a:latin typeface="Century Gothic"/>
                <a:cs typeface="Arial"/>
              </a:rPr>
              <a:t>bimestrales</a:t>
            </a:r>
            <a:r>
              <a:rPr lang="en-US" sz="1100" dirty="0">
                <a:solidFill>
                  <a:schemeClr val="tx1"/>
                </a:solidFill>
                <a:latin typeface="Century Gothic"/>
                <a:cs typeface="Arial"/>
              </a:rPr>
              <a:t> </a:t>
            </a:r>
            <a:r>
              <a:rPr lang="en-US" sz="1100" err="1">
                <a:solidFill>
                  <a:schemeClr val="tx1"/>
                </a:solidFill>
                <a:latin typeface="Century Gothic"/>
                <a:cs typeface="Arial"/>
              </a:rPr>
              <a:t>completados</a:t>
            </a:r>
            <a:endParaRPr lang="en-US" err="1">
              <a:solidFill>
                <a:schemeClr val="tx1"/>
              </a:solidFill>
              <a:latin typeface="Century Gothic"/>
            </a:endParaRPr>
          </a:p>
          <a:p>
            <a:pPr marL="305435" indent="-305435"/>
            <a:r>
              <a:rPr lang="en-US" b="1" err="1">
                <a:solidFill>
                  <a:srgbClr val="000000"/>
                </a:solidFill>
                <a:latin typeface="Century Gothic"/>
                <a:cs typeface="Arial"/>
              </a:rPr>
              <a:t>Gastos</a:t>
            </a:r>
            <a:r>
              <a:rPr lang="en-US" b="1" dirty="0">
                <a:solidFill>
                  <a:srgbClr val="000000"/>
                </a:solidFill>
                <a:latin typeface="Century Gothic"/>
                <a:cs typeface="Arial"/>
              </a:rPr>
              <a:t> </a:t>
            </a:r>
            <a:r>
              <a:rPr lang="en-US" b="1" err="1">
                <a:solidFill>
                  <a:srgbClr val="000000"/>
                </a:solidFill>
                <a:latin typeface="Century Gothic"/>
                <a:cs typeface="Arial"/>
              </a:rPr>
              <a:t>totales</a:t>
            </a:r>
            <a:r>
              <a:rPr lang="en-US" b="1" dirty="0">
                <a:solidFill>
                  <a:srgbClr val="000000"/>
                </a:solidFill>
                <a:latin typeface="Century Gothic"/>
                <a:cs typeface="Arial"/>
              </a:rPr>
              <a:t> </a:t>
            </a:r>
            <a:r>
              <a:rPr lang="en-US" b="1" err="1">
                <a:solidFill>
                  <a:srgbClr val="000000"/>
                </a:solidFill>
                <a:latin typeface="Century Gothic"/>
                <a:cs typeface="Arial"/>
              </a:rPr>
              <a:t>reportados</a:t>
            </a:r>
            <a:r>
              <a:rPr lang="en-US" b="1" dirty="0">
                <a:solidFill>
                  <a:srgbClr val="000000"/>
                </a:solidFill>
                <a:latin typeface="Century Gothic"/>
                <a:cs typeface="Arial"/>
              </a:rPr>
              <a:t> a la </a:t>
            </a:r>
            <a:r>
              <a:rPr lang="en-US" b="1" err="1">
                <a:solidFill>
                  <a:srgbClr val="000000"/>
                </a:solidFill>
                <a:latin typeface="Century Gothic"/>
                <a:cs typeface="Arial"/>
              </a:rPr>
              <a:t>fecha</a:t>
            </a:r>
            <a:r>
              <a:rPr lang="en-US" b="1" dirty="0">
                <a:solidFill>
                  <a:srgbClr val="000000"/>
                </a:solidFill>
                <a:latin typeface="Century Gothic"/>
                <a:cs typeface="Arial"/>
              </a:rPr>
              <a:t>:</a:t>
            </a:r>
            <a:r>
              <a:rPr lang="en-US" dirty="0">
                <a:latin typeface="Century Gothic"/>
              </a:rPr>
              <a:t> $ 63,692.36</a:t>
            </a:r>
            <a:endParaRPr lang="en-US">
              <a:solidFill>
                <a:srgbClr val="000000"/>
              </a:solidFill>
              <a:latin typeface="Century Gothic"/>
              <a:cs typeface="Arial"/>
            </a:endParaRPr>
          </a:p>
          <a:p>
            <a:pPr marL="305435" indent="-305435"/>
            <a:r>
              <a:rPr lang="en-US" b="1" err="1">
                <a:latin typeface="Century Gothic"/>
              </a:rPr>
              <a:t>Presupuesto</a:t>
            </a:r>
            <a:r>
              <a:rPr lang="en-US" b="1" dirty="0">
                <a:latin typeface="Century Gothic"/>
              </a:rPr>
              <a:t> restante</a:t>
            </a:r>
            <a:r>
              <a:rPr lang="en-US" dirty="0">
                <a:latin typeface="Century Gothic"/>
              </a:rPr>
              <a:t>: $</a:t>
            </a:r>
            <a:r>
              <a:rPr lang="en-US" kern="1200" dirty="0">
                <a:effectLst/>
                <a:latin typeface="Century Gothic"/>
              </a:rPr>
              <a:t> </a:t>
            </a:r>
            <a:r>
              <a:rPr lang="en-US" dirty="0">
                <a:latin typeface="Century Gothic"/>
              </a:rPr>
              <a:t>2,397,395.63</a:t>
            </a:r>
            <a:endParaRPr lang="en-US" dirty="0"/>
          </a:p>
          <a:p>
            <a:pPr marL="0" indent="0">
              <a:buNone/>
            </a:pPr>
            <a:endParaRPr lang="en-US">
              <a:highlight>
                <a:srgbClr val="FFFF00"/>
              </a:highlight>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latin typeface="Century Gothic"/>
            </a:endParaRPr>
          </a:p>
          <a:p>
            <a:pPr marL="629920" indent="-305435"/>
            <a:r>
              <a:rPr lang="en-US" sz="1600" err="1">
                <a:solidFill>
                  <a:schemeClr val="tx1"/>
                </a:solidFill>
                <a:latin typeface="Century Gothic"/>
                <a:cs typeface="Arial"/>
              </a:rPr>
              <a:t>Prepárese</a:t>
            </a:r>
            <a:r>
              <a:rPr lang="en-US" sz="1600" dirty="0">
                <a:solidFill>
                  <a:schemeClr val="tx1"/>
                </a:solidFill>
                <a:latin typeface="Century Gothic"/>
                <a:cs typeface="Arial"/>
              </a:rPr>
              <a:t> para la </a:t>
            </a:r>
            <a:r>
              <a:rPr lang="en-US" sz="1600" err="1">
                <a:solidFill>
                  <a:schemeClr val="tx1"/>
                </a:solidFill>
                <a:latin typeface="Century Gothic"/>
                <a:cs typeface="Arial"/>
              </a:rPr>
              <a:t>presentación</a:t>
            </a:r>
            <a:r>
              <a:rPr lang="en-US" sz="1600" dirty="0">
                <a:solidFill>
                  <a:schemeClr val="tx1"/>
                </a:solidFill>
                <a:latin typeface="Century Gothic"/>
                <a:cs typeface="Arial"/>
              </a:rPr>
              <a:t> a la Junta de </a:t>
            </a:r>
            <a:r>
              <a:rPr lang="en-US" sz="1600" err="1">
                <a:solidFill>
                  <a:schemeClr val="tx1"/>
                </a:solidFill>
                <a:latin typeface="Century Gothic"/>
                <a:cs typeface="Arial"/>
              </a:rPr>
              <a:t>Revisión</a:t>
            </a:r>
            <a:r>
              <a:rPr lang="en-US" sz="1600" dirty="0">
                <a:solidFill>
                  <a:schemeClr val="tx1"/>
                </a:solidFill>
                <a:latin typeface="Century Gothic"/>
                <a:cs typeface="Arial"/>
              </a:rPr>
              <a:t> de </a:t>
            </a:r>
            <a:r>
              <a:rPr lang="en-US" sz="1600" err="1">
                <a:solidFill>
                  <a:schemeClr val="tx1"/>
                </a:solidFill>
                <a:latin typeface="Century Gothic"/>
                <a:cs typeface="Arial"/>
              </a:rPr>
              <a:t>Diseño</a:t>
            </a:r>
            <a:r>
              <a:rPr lang="en-US" sz="1600" dirty="0">
                <a:solidFill>
                  <a:schemeClr val="tx1"/>
                </a:solidFill>
                <a:latin typeface="Century Gothic"/>
                <a:cs typeface="Arial"/>
              </a:rPr>
              <a:t> para la </a:t>
            </a:r>
            <a:r>
              <a:rPr lang="en-US" sz="1600" err="1">
                <a:solidFill>
                  <a:schemeClr val="tx1"/>
                </a:solidFill>
                <a:latin typeface="Century Gothic"/>
                <a:cs typeface="Arial"/>
              </a:rPr>
              <a:t>aprobación</a:t>
            </a:r>
            <a:r>
              <a:rPr lang="en-US" sz="1600" dirty="0">
                <a:solidFill>
                  <a:schemeClr val="tx1"/>
                </a:solidFill>
                <a:latin typeface="Century Gothic"/>
                <a:cs typeface="Arial"/>
              </a:rPr>
              <a:t> del </a:t>
            </a:r>
            <a:r>
              <a:rPr lang="en-US" sz="1600" err="1">
                <a:solidFill>
                  <a:schemeClr val="tx1"/>
                </a:solidFill>
                <a:latin typeface="Century Gothic"/>
                <a:cs typeface="Arial"/>
              </a:rPr>
              <a:t>proyecto</a:t>
            </a:r>
            <a:r>
              <a:rPr lang="en-US" sz="1600" dirty="0">
                <a:solidFill>
                  <a:schemeClr val="tx1"/>
                </a:solidFill>
                <a:latin typeface="Century Gothic"/>
                <a:cs typeface="Arial"/>
              </a:rPr>
              <a:t>.</a:t>
            </a:r>
          </a:p>
          <a:p>
            <a:pPr marL="629920" lvl="1" indent="-305435"/>
            <a:r>
              <a:rPr lang="en-US" err="1">
                <a:solidFill>
                  <a:schemeClr val="tx1"/>
                </a:solidFill>
                <a:latin typeface="Century Gothic"/>
                <a:cs typeface="Arial"/>
              </a:rPr>
              <a:t>Candidatos</a:t>
            </a:r>
            <a:r>
              <a:rPr lang="en-US">
                <a:solidFill>
                  <a:schemeClr val="tx1"/>
                </a:solidFill>
                <a:latin typeface="Century Gothic"/>
                <a:cs typeface="Arial"/>
              </a:rPr>
              <a:t> de </a:t>
            </a:r>
            <a:r>
              <a:rPr lang="en-US" err="1">
                <a:solidFill>
                  <a:schemeClr val="tx1"/>
                </a:solidFill>
                <a:latin typeface="Century Gothic"/>
                <a:cs typeface="Arial"/>
              </a:rPr>
              <a:t>publicación</a:t>
            </a:r>
            <a:r>
              <a:rPr lang="en-US">
                <a:solidFill>
                  <a:schemeClr val="tx1"/>
                </a:solidFill>
                <a:latin typeface="Century Gothic"/>
                <a:cs typeface="Arial"/>
              </a:rPr>
              <a:t>/</a:t>
            </a:r>
            <a:r>
              <a:rPr lang="en-US" err="1">
                <a:solidFill>
                  <a:schemeClr val="tx1"/>
                </a:solidFill>
                <a:latin typeface="Century Gothic"/>
                <a:cs typeface="Arial"/>
              </a:rPr>
              <a:t>entrevista</a:t>
            </a:r>
            <a:r>
              <a:rPr lang="en-US">
                <a:solidFill>
                  <a:schemeClr val="tx1"/>
                </a:solidFill>
                <a:latin typeface="Century Gothic"/>
                <a:cs typeface="Arial"/>
              </a:rPr>
              <a:t> para el puesto de gerente del programa de becarios juveniles de TCC.</a:t>
            </a:r>
            <a:endParaRPr lang="en-US">
              <a:solidFill>
                <a:schemeClr val="tx1"/>
              </a:solidFill>
              <a:latin typeface="Century Gothic"/>
            </a:endParaRPr>
          </a:p>
          <a:p>
            <a:pPr marL="629920" lvl="1" indent="-305435"/>
            <a:r>
              <a:rPr lang="en-US" err="1">
                <a:solidFill>
                  <a:schemeClr val="tx1"/>
                </a:solidFill>
                <a:latin typeface="Century Gothic"/>
                <a:cs typeface="Arial"/>
              </a:rPr>
              <a:t>Contratar</a:t>
            </a:r>
            <a:r>
              <a:rPr lang="en-US">
                <a:solidFill>
                  <a:schemeClr val="tx1"/>
                </a:solidFill>
                <a:latin typeface="Century Gothic"/>
                <a:cs typeface="Arial"/>
              </a:rPr>
              <a:t> un </a:t>
            </a:r>
            <a:r>
              <a:rPr lang="en-US" err="1">
                <a:solidFill>
                  <a:schemeClr val="tx1"/>
                </a:solidFill>
                <a:latin typeface="Century Gothic"/>
                <a:cs typeface="Arial"/>
              </a:rPr>
              <a:t>puesto</a:t>
            </a:r>
            <a:r>
              <a:rPr lang="en-US">
                <a:solidFill>
                  <a:schemeClr val="tx1"/>
                </a:solidFill>
                <a:latin typeface="Century Gothic"/>
                <a:cs typeface="Arial"/>
              </a:rPr>
              <a:t> de gerente del programa de becarios juveniles de TCC.</a:t>
            </a:r>
            <a:endParaRPr lang="en-US">
              <a:solidFill>
                <a:schemeClr val="tx1"/>
              </a:solidFill>
              <a:latin typeface="Century Gothic"/>
            </a:endParaRPr>
          </a:p>
          <a:p>
            <a:pPr marL="629920" lvl="1" indent="-305435"/>
            <a:r>
              <a:rPr lang="en-US" err="1">
                <a:solidFill>
                  <a:schemeClr val="tx1"/>
                </a:solidFill>
                <a:latin typeface="Century Gothic"/>
                <a:cs typeface="Arial"/>
              </a:rPr>
              <a:t>Divulgación</a:t>
            </a:r>
            <a:r>
              <a:rPr lang="en-US">
                <a:solidFill>
                  <a:schemeClr val="tx1"/>
                </a:solidFill>
                <a:latin typeface="Century Gothic"/>
                <a:cs typeface="Arial"/>
              </a:rPr>
              <a:t> y </a:t>
            </a:r>
            <a:r>
              <a:rPr lang="en-US" err="1">
                <a:solidFill>
                  <a:schemeClr val="tx1"/>
                </a:solidFill>
                <a:latin typeface="Century Gothic"/>
                <a:cs typeface="Arial"/>
              </a:rPr>
              <a:t>promoción</a:t>
            </a:r>
            <a:r>
              <a:rPr lang="en-US">
                <a:solidFill>
                  <a:schemeClr val="tx1"/>
                </a:solidFill>
                <a:latin typeface="Century Gothic"/>
                <a:cs typeface="Arial"/>
              </a:rPr>
              <a:t> en el Evento 5 de Mayo de la Ciudad de Richmond. </a:t>
            </a:r>
            <a:endParaRPr lang="en-US">
              <a:solidFill>
                <a:schemeClr val="tx1"/>
              </a:solidFill>
              <a:latin typeface="Century Gothic"/>
            </a:endParaRPr>
          </a:p>
          <a:p>
            <a:pPr marL="629920" lvl="1" indent="-305435"/>
            <a:r>
              <a:rPr lang="en-US" err="1">
                <a:solidFill>
                  <a:schemeClr val="tx1"/>
                </a:solidFill>
                <a:latin typeface="Century Gothic"/>
                <a:cs typeface="Arial"/>
              </a:rPr>
              <a:t>Precios</a:t>
            </a:r>
            <a:r>
              <a:rPr lang="en-US" dirty="0">
                <a:solidFill>
                  <a:schemeClr val="tx1"/>
                </a:solidFill>
                <a:latin typeface="Century Gothic"/>
                <a:cs typeface="Arial"/>
              </a:rPr>
              <a:t> </a:t>
            </a:r>
            <a:r>
              <a:rPr lang="en-US" err="1">
                <a:solidFill>
                  <a:schemeClr val="tx1"/>
                </a:solidFill>
                <a:latin typeface="Century Gothic"/>
                <a:cs typeface="Arial"/>
              </a:rPr>
              <a:t>recibidos</a:t>
            </a:r>
            <a:r>
              <a:rPr lang="en-US">
                <a:solidFill>
                  <a:schemeClr val="tx1"/>
                </a:solidFill>
                <a:latin typeface="Century Gothic"/>
                <a:cs typeface="Arial"/>
              </a:rPr>
              <a:t> para el sistema de paneles solares, para cumplir con los requisitos Leed del futuro edificio eBLL.</a:t>
            </a:r>
            <a:endParaRPr lang="en-US">
              <a:solidFill>
                <a:schemeClr val="tx1"/>
              </a:solidFill>
              <a:latin typeface="Century Gothic"/>
            </a:endParaRPr>
          </a:p>
          <a:p>
            <a:pPr marL="629920" lvl="1" indent="-305435"/>
            <a:r>
              <a:rPr lang="en-US" dirty="0">
                <a:solidFill>
                  <a:schemeClr val="tx1"/>
                </a:solidFill>
                <a:latin typeface="Century Gothic"/>
                <a:cs typeface="Arial"/>
              </a:rPr>
              <a:t>Crear </a:t>
            </a:r>
            <a:r>
              <a:rPr lang="en-US" err="1">
                <a:solidFill>
                  <a:schemeClr val="tx1"/>
                </a:solidFill>
                <a:latin typeface="Century Gothic"/>
                <a:cs typeface="Arial"/>
              </a:rPr>
              <a:t>acuerdo</a:t>
            </a:r>
            <a:r>
              <a:rPr lang="en-US" dirty="0">
                <a:solidFill>
                  <a:schemeClr val="tx1"/>
                </a:solidFill>
                <a:latin typeface="Century Gothic"/>
                <a:cs typeface="Arial"/>
              </a:rPr>
              <a:t> de </a:t>
            </a:r>
            <a:r>
              <a:rPr lang="en-US" err="1">
                <a:solidFill>
                  <a:schemeClr val="tx1"/>
                </a:solidFill>
                <a:latin typeface="Century Gothic"/>
                <a:cs typeface="Arial"/>
              </a:rPr>
              <a:t>operación</a:t>
            </a:r>
            <a:r>
              <a:rPr lang="en-US" dirty="0">
                <a:solidFill>
                  <a:schemeClr val="tx1"/>
                </a:solidFill>
                <a:latin typeface="Century Gothic"/>
                <a:cs typeface="Arial"/>
              </a:rPr>
              <a:t> y </a:t>
            </a:r>
            <a:r>
              <a:rPr lang="en-US" err="1">
                <a:solidFill>
                  <a:schemeClr val="tx1"/>
                </a:solidFill>
                <a:latin typeface="Century Gothic"/>
                <a:cs typeface="Arial"/>
              </a:rPr>
              <a:t>mantenimiento</a:t>
            </a:r>
            <a:r>
              <a:rPr lang="en-US" dirty="0">
                <a:solidFill>
                  <a:schemeClr val="tx1"/>
                </a:solidFill>
                <a:latin typeface="Century Gothic"/>
                <a:cs typeface="Arial"/>
              </a:rPr>
              <a:t> para e-BLL</a:t>
            </a:r>
            <a:endParaRPr lang="en-US" dirty="0">
              <a:solidFill>
                <a:schemeClr val="tx1"/>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a:t>
            </a:r>
            <a:endParaRPr lang="en-US" b="1" dirty="0">
              <a:solidFill>
                <a:srgbClr val="000000"/>
              </a:solidFill>
              <a:latin typeface="Century Gothic"/>
            </a:endParaRPr>
          </a:p>
          <a:p>
            <a:pPr marL="629920" indent="-305435"/>
            <a:r>
              <a:rPr lang="en-US" sz="1600" dirty="0">
                <a:latin typeface="Century Gothic"/>
              </a:rPr>
              <a:t> </a:t>
            </a:r>
            <a:r>
              <a:rPr lang="en-US" sz="1600" dirty="0">
                <a:solidFill>
                  <a:srgbClr val="000000"/>
                </a:solidFill>
                <a:latin typeface="Century Gothic"/>
                <a:cs typeface="Arial"/>
              </a:rPr>
              <a:t>2 </a:t>
            </a:r>
            <a:r>
              <a:rPr lang="en-US" sz="1600" err="1">
                <a:solidFill>
                  <a:srgbClr val="000000"/>
                </a:solidFill>
                <a:latin typeface="Century Gothic"/>
                <a:cs typeface="Arial"/>
              </a:rPr>
              <a:t>proyectos</a:t>
            </a:r>
            <a:r>
              <a:rPr lang="en-US" sz="1600" dirty="0">
                <a:solidFill>
                  <a:srgbClr val="000000"/>
                </a:solidFill>
                <a:latin typeface="Century Gothic"/>
                <a:cs typeface="Arial"/>
              </a:rPr>
              <a:t> </a:t>
            </a:r>
            <a:r>
              <a:rPr lang="en-US" sz="1600" err="1">
                <a:solidFill>
                  <a:srgbClr val="000000"/>
                </a:solidFill>
                <a:latin typeface="Century Gothic"/>
                <a:cs typeface="Arial"/>
              </a:rPr>
              <a:t>completos</a:t>
            </a:r>
            <a:r>
              <a:rPr lang="en-US" sz="1600" dirty="0">
                <a:solidFill>
                  <a:srgbClr val="000000"/>
                </a:solidFill>
                <a:latin typeface="Century Gothic"/>
                <a:cs typeface="Arial"/>
              </a:rPr>
              <a:t> de </a:t>
            </a:r>
            <a:r>
              <a:rPr lang="en-US" sz="1600" err="1">
                <a:solidFill>
                  <a:srgbClr val="000000"/>
                </a:solidFill>
                <a:latin typeface="Century Gothic"/>
                <a:cs typeface="Arial"/>
              </a:rPr>
              <a:t>cliente</a:t>
            </a:r>
            <a:endParaRPr lang="en-US" sz="1600">
              <a:solidFill>
                <a:srgbClr val="000000"/>
              </a:solidFill>
              <a:latin typeface="Century Gothic"/>
            </a:endParaRPr>
          </a:p>
          <a:p>
            <a:pPr marL="629920" lvl="1" indent="-305435"/>
            <a:r>
              <a:rPr lang="en-US">
                <a:solidFill>
                  <a:srgbClr val="000000"/>
                </a:solidFill>
                <a:latin typeface="Century Gothic"/>
                <a:cs typeface="Arial"/>
              </a:rPr>
              <a:t>20 </a:t>
            </a:r>
            <a:r>
              <a:rPr lang="en-US" err="1">
                <a:solidFill>
                  <a:srgbClr val="000000"/>
                </a:solidFill>
                <a:latin typeface="Century Gothic"/>
                <a:cs typeface="Arial"/>
              </a:rPr>
              <a:t>clientes</a:t>
            </a:r>
            <a:r>
              <a:rPr lang="en-US">
                <a:solidFill>
                  <a:srgbClr val="000000"/>
                </a:solidFill>
                <a:latin typeface="Century Gothic"/>
                <a:cs typeface="Arial"/>
              </a:rPr>
              <a:t> de eficiencia energética </a:t>
            </a:r>
            <a:endParaRPr lang="en-US">
              <a:latin typeface="Century Gothic"/>
            </a:endParaRPr>
          </a:p>
          <a:p>
            <a:pPr marL="629920" lvl="1" indent="-305435"/>
            <a:r>
              <a:rPr lang="en-US" dirty="0">
                <a:solidFill>
                  <a:srgbClr val="000000"/>
                </a:solidFill>
                <a:latin typeface="Century Gothic"/>
                <a:cs typeface="Arial"/>
              </a:rPr>
              <a:t>6 </a:t>
            </a:r>
            <a:r>
              <a:rPr lang="en-US" err="1">
                <a:solidFill>
                  <a:srgbClr val="000000"/>
                </a:solidFill>
                <a:latin typeface="Century Gothic"/>
                <a:cs typeface="Arial"/>
              </a:rPr>
              <a:t>eventos</a:t>
            </a:r>
            <a:r>
              <a:rPr lang="en-US" dirty="0">
                <a:solidFill>
                  <a:srgbClr val="000000"/>
                </a:solidFill>
                <a:latin typeface="Century Gothic"/>
                <a:cs typeface="Arial"/>
              </a:rPr>
              <a:t> de </a:t>
            </a:r>
            <a:r>
              <a:rPr lang="en-US" err="1">
                <a:solidFill>
                  <a:srgbClr val="000000"/>
                </a:solidFill>
                <a:latin typeface="Century Gothic"/>
                <a:cs typeface="Arial"/>
              </a:rPr>
              <a:t>divulgación</a:t>
            </a:r>
            <a:r>
              <a:rPr lang="en-US" dirty="0">
                <a:solidFill>
                  <a:srgbClr val="000000"/>
                </a:solidFill>
                <a:latin typeface="Century Gothic"/>
                <a:cs typeface="Arial"/>
              </a:rPr>
              <a:t> </a:t>
            </a:r>
            <a:r>
              <a:rPr lang="en-US" err="1">
                <a:solidFill>
                  <a:srgbClr val="000000"/>
                </a:solidFill>
                <a:latin typeface="Century Gothic"/>
                <a:cs typeface="Arial"/>
              </a:rPr>
              <a:t>realizados</a:t>
            </a:r>
            <a:r>
              <a:rPr lang="en-US" dirty="0">
                <a:solidFill>
                  <a:srgbClr val="000000"/>
                </a:solidFill>
                <a:latin typeface="Century Gothic"/>
                <a:cs typeface="Arial"/>
              </a:rPr>
              <a:t> </a:t>
            </a:r>
            <a:endParaRPr lang="en-US">
              <a:latin typeface="Century Gothic"/>
            </a:endParaRPr>
          </a:p>
          <a:p>
            <a:pPr marL="629920" lvl="1" indent="-305435"/>
            <a:r>
              <a:rPr lang="en-US" dirty="0">
                <a:solidFill>
                  <a:srgbClr val="000000"/>
                </a:solidFill>
                <a:latin typeface="Century Gothic"/>
                <a:cs typeface="Arial"/>
              </a:rPr>
              <a:t>3 </a:t>
            </a:r>
            <a:r>
              <a:rPr lang="en-US" err="1">
                <a:solidFill>
                  <a:srgbClr val="000000"/>
                </a:solidFill>
                <a:latin typeface="Century Gothic"/>
                <a:cs typeface="Arial"/>
              </a:rPr>
              <a:t>eventos</a:t>
            </a:r>
            <a:r>
              <a:rPr lang="en-US" dirty="0">
                <a:solidFill>
                  <a:srgbClr val="000000"/>
                </a:solidFill>
                <a:latin typeface="Century Gothic"/>
                <a:cs typeface="Arial"/>
              </a:rPr>
              <a:t> de </a:t>
            </a:r>
            <a:r>
              <a:rPr lang="en-US" err="1">
                <a:solidFill>
                  <a:srgbClr val="000000"/>
                </a:solidFill>
                <a:latin typeface="Century Gothic"/>
                <a:cs typeface="Arial"/>
              </a:rPr>
              <a:t>divulgación</a:t>
            </a:r>
            <a:r>
              <a:rPr lang="en-US" dirty="0">
                <a:solidFill>
                  <a:srgbClr val="000000"/>
                </a:solidFill>
                <a:latin typeface="Century Gothic"/>
                <a:cs typeface="Arial"/>
              </a:rPr>
              <a:t> </a:t>
            </a:r>
            <a:r>
              <a:rPr lang="en-US" err="1">
                <a:solidFill>
                  <a:srgbClr val="000000"/>
                </a:solidFill>
                <a:latin typeface="Century Gothic"/>
                <a:cs typeface="Arial"/>
              </a:rPr>
              <a:t>realizados</a:t>
            </a:r>
            <a:r>
              <a:rPr lang="en-US" dirty="0">
                <a:solidFill>
                  <a:srgbClr val="000000"/>
                </a:solidFill>
                <a:latin typeface="Century Gothic"/>
                <a:cs typeface="Arial"/>
              </a:rPr>
              <a:t> </a:t>
            </a:r>
            <a:endParaRPr lang="en-US">
              <a:latin typeface="Century Gothic"/>
            </a:endParaRPr>
          </a:p>
          <a:p>
            <a:pPr marL="629920" lvl="1" indent="-305435"/>
            <a:r>
              <a:rPr lang="en-US" err="1">
                <a:solidFill>
                  <a:srgbClr val="000000"/>
                </a:solidFill>
                <a:latin typeface="Century Gothic"/>
                <a:cs typeface="Arial"/>
              </a:rPr>
              <a:t>Participó</a:t>
            </a:r>
            <a:r>
              <a:rPr lang="en-US" dirty="0">
                <a:solidFill>
                  <a:srgbClr val="000000"/>
                </a:solidFill>
                <a:latin typeface="Century Gothic"/>
                <a:cs typeface="Arial"/>
              </a:rPr>
              <a:t> </a:t>
            </a:r>
            <a:r>
              <a:rPr lang="en-US" err="1">
                <a:solidFill>
                  <a:srgbClr val="000000"/>
                </a:solidFill>
                <a:latin typeface="Century Gothic"/>
                <a:cs typeface="Arial"/>
              </a:rPr>
              <a:t>en</a:t>
            </a:r>
            <a:r>
              <a:rPr lang="en-US" dirty="0">
                <a:solidFill>
                  <a:srgbClr val="000000"/>
                </a:solidFill>
                <a:latin typeface="Century Gothic"/>
                <a:cs typeface="Arial"/>
              </a:rPr>
              <a:t>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evento</a:t>
            </a:r>
            <a:r>
              <a:rPr lang="en-US" dirty="0">
                <a:solidFill>
                  <a:srgbClr val="000000"/>
                </a:solidFill>
                <a:latin typeface="Century Gothic"/>
                <a:cs typeface="Arial"/>
              </a:rPr>
              <a:t> del Día de la Tierra de TCC</a:t>
            </a:r>
            <a:endParaRPr lang="en-US" dirty="0">
              <a:latin typeface="Century Gothic"/>
            </a:endParaRPr>
          </a:p>
          <a:p>
            <a:pPr marL="324485" lvl="1" indent="0">
              <a:buNone/>
            </a:pPr>
            <a:endParaRPr lang="en-US" dirty="0">
              <a:solidFill>
                <a:srgbClr val="000000"/>
              </a:solidFill>
              <a:latin typeface="Century Gothic"/>
              <a:cs typeface="Arial"/>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115,490.91</a:t>
            </a:r>
            <a:endParaRPr lang="en-US" dirty="0">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a:t>
            </a:r>
            <a:r>
              <a:rPr lang="en-US" dirty="0">
                <a:latin typeface="Century Gothic"/>
              </a:rPr>
              <a:t>6,851,205.00</a:t>
            </a: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latin typeface="Century Gothic"/>
            </a:endParaRPr>
          </a:p>
          <a:p>
            <a:pPr marL="629920" lvl="1" indent="-305435"/>
            <a:r>
              <a:rPr lang="en-US">
                <a:solidFill>
                  <a:srgbClr val="000000"/>
                </a:solidFill>
                <a:latin typeface="Century Gothic"/>
                <a:cs typeface="Arial"/>
              </a:rPr>
              <a:t>3 </a:t>
            </a:r>
            <a:r>
              <a:rPr lang="en-US" err="1">
                <a:solidFill>
                  <a:srgbClr val="000000"/>
                </a:solidFill>
                <a:latin typeface="Century Gothic"/>
                <a:cs typeface="Arial"/>
              </a:rPr>
              <a:t>proyectos</a:t>
            </a:r>
            <a:r>
              <a:rPr lang="en-US" dirty="0">
                <a:solidFill>
                  <a:srgbClr val="000000"/>
                </a:solidFill>
                <a:latin typeface="Century Gothic"/>
                <a:cs typeface="Arial"/>
              </a:rPr>
              <a:t> </a:t>
            </a:r>
            <a:r>
              <a:rPr lang="en-US" err="1">
                <a:solidFill>
                  <a:srgbClr val="000000"/>
                </a:solidFill>
                <a:latin typeface="Century Gothic"/>
                <a:cs typeface="Arial"/>
              </a:rPr>
              <a:t>solares</a:t>
            </a:r>
            <a:r>
              <a:rPr lang="en-US" dirty="0">
                <a:solidFill>
                  <a:srgbClr val="000000"/>
                </a:solidFill>
                <a:latin typeface="Century Gothic"/>
                <a:cs typeface="Arial"/>
              </a:rPr>
              <a:t> </a:t>
            </a:r>
            <a:r>
              <a:rPr lang="en-US" err="1">
                <a:solidFill>
                  <a:srgbClr val="000000"/>
                </a:solidFill>
                <a:latin typeface="Century Gothic"/>
                <a:cs typeface="Arial"/>
              </a:rPr>
              <a:t>programados</a:t>
            </a:r>
            <a:endParaRPr lang="en-US">
              <a:latin typeface="Century Gothic"/>
            </a:endParaRPr>
          </a:p>
          <a:p>
            <a:pPr marL="629920" lvl="1" indent="-305435"/>
            <a:r>
              <a:rPr lang="en-US" err="1">
                <a:solidFill>
                  <a:srgbClr val="000000"/>
                </a:solidFill>
                <a:latin typeface="Century Gothic"/>
                <a:cs typeface="Arial"/>
              </a:rPr>
              <a:t>Capacitación</a:t>
            </a:r>
            <a:r>
              <a:rPr lang="en-US" dirty="0">
                <a:solidFill>
                  <a:srgbClr val="000000"/>
                </a:solidFill>
                <a:latin typeface="Century Gothic"/>
                <a:cs typeface="Arial"/>
              </a:rPr>
              <a:t> interna del </a:t>
            </a:r>
            <a:r>
              <a:rPr lang="en-US" err="1">
                <a:solidFill>
                  <a:srgbClr val="000000"/>
                </a:solidFill>
                <a:latin typeface="Century Gothic"/>
                <a:cs typeface="Arial"/>
              </a:rPr>
              <a:t>equipo</a:t>
            </a:r>
            <a:r>
              <a:rPr lang="en-US" dirty="0">
                <a:solidFill>
                  <a:srgbClr val="000000"/>
                </a:solidFill>
                <a:latin typeface="Century Gothic"/>
                <a:cs typeface="Arial"/>
              </a:rPr>
              <a:t> de Resilient Homes </a:t>
            </a:r>
            <a:r>
              <a:rPr lang="en-US" err="1">
                <a:solidFill>
                  <a:srgbClr val="000000"/>
                </a:solidFill>
                <a:latin typeface="Century Gothic"/>
                <a:cs typeface="Arial"/>
              </a:rPr>
              <a:t>programada</a:t>
            </a:r>
            <a:r>
              <a:rPr lang="en-US" dirty="0">
                <a:solidFill>
                  <a:srgbClr val="000000"/>
                </a:solidFill>
                <a:latin typeface="Century Gothic"/>
                <a:cs typeface="Arial"/>
              </a:rPr>
              <a:t> para </a:t>
            </a:r>
            <a:r>
              <a:rPr lang="en-US" err="1">
                <a:solidFill>
                  <a:srgbClr val="000000"/>
                </a:solidFill>
                <a:latin typeface="Century Gothic"/>
                <a:cs typeface="Arial"/>
              </a:rPr>
              <a:t>el</a:t>
            </a:r>
            <a:r>
              <a:rPr lang="en-US" dirty="0">
                <a:solidFill>
                  <a:srgbClr val="000000"/>
                </a:solidFill>
                <a:latin typeface="Century Gothic"/>
                <a:cs typeface="Arial"/>
              </a:rPr>
              <a:t> 9 de mayo</a:t>
            </a:r>
            <a:endParaRPr lang="en-US">
              <a:latin typeface="Century Gothic"/>
            </a:endParaRPr>
          </a:p>
          <a:p>
            <a:pPr marL="305435" indent="-305435"/>
            <a:endParaRPr lang="en-US" b="1">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258579"/>
            <a:ext cx="11187793" cy="5600110"/>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a:t>
            </a:r>
            <a:endParaRPr lang="en-US" b="1" dirty="0">
              <a:latin typeface="Century Gothic"/>
            </a:endParaRPr>
          </a:p>
          <a:p>
            <a:pPr marL="629920" indent="-305435"/>
            <a:r>
              <a:rPr lang="en-US" err="1">
                <a:solidFill>
                  <a:srgbClr val="000000"/>
                </a:solidFill>
                <a:latin typeface="Century Gothic"/>
                <a:cs typeface="Arial"/>
              </a:rPr>
              <a:t>Nuevos</a:t>
            </a:r>
            <a:r>
              <a:rPr lang="en-US" dirty="0">
                <a:solidFill>
                  <a:srgbClr val="000000"/>
                </a:solidFill>
                <a:latin typeface="Century Gothic"/>
                <a:cs typeface="Arial"/>
              </a:rPr>
              <a:t> </a:t>
            </a:r>
            <a:r>
              <a:rPr lang="en-US" err="1">
                <a:solidFill>
                  <a:srgbClr val="000000"/>
                </a:solidFill>
                <a:latin typeface="Century Gothic"/>
                <a:cs typeface="Arial"/>
              </a:rPr>
              <a:t>aprendices</a:t>
            </a:r>
            <a:r>
              <a:rPr lang="en-US" dirty="0">
                <a:solidFill>
                  <a:srgbClr val="000000"/>
                </a:solidFill>
                <a:latin typeface="Century Gothic"/>
                <a:cs typeface="Arial"/>
              </a:rPr>
              <a:t> de </a:t>
            </a:r>
            <a:r>
              <a:rPr lang="en-US" err="1">
                <a:solidFill>
                  <a:srgbClr val="000000"/>
                </a:solidFill>
                <a:latin typeface="Century Gothic"/>
                <a:cs typeface="Arial"/>
              </a:rPr>
              <a:t>Conservación</a:t>
            </a:r>
            <a:r>
              <a:rPr lang="en-US" dirty="0">
                <a:solidFill>
                  <a:srgbClr val="000000"/>
                </a:solidFill>
                <a:latin typeface="Century Gothic"/>
                <a:cs typeface="Arial"/>
              </a:rPr>
              <a:t> de Agua </a:t>
            </a:r>
            <a:r>
              <a:rPr lang="en-US" err="1">
                <a:solidFill>
                  <a:srgbClr val="000000"/>
                </a:solidFill>
                <a:latin typeface="Century Gothic"/>
                <a:cs typeface="Arial"/>
              </a:rPr>
              <a:t>integrados</a:t>
            </a:r>
            <a:r>
              <a:rPr lang="en-US" dirty="0">
                <a:solidFill>
                  <a:srgbClr val="000000"/>
                </a:solidFill>
                <a:latin typeface="Century Gothic"/>
                <a:cs typeface="Arial"/>
              </a:rPr>
              <a:t> con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equipo</a:t>
            </a:r>
            <a:r>
              <a:rPr lang="en-US" dirty="0">
                <a:solidFill>
                  <a:srgbClr val="000000"/>
                </a:solidFill>
                <a:latin typeface="Century Gothic"/>
                <a:cs typeface="Arial"/>
              </a:rPr>
              <a:t> de UT, </a:t>
            </a:r>
            <a:r>
              <a:rPr lang="en-US" err="1">
                <a:solidFill>
                  <a:srgbClr val="000000"/>
                </a:solidFill>
                <a:latin typeface="Century Gothic"/>
                <a:cs typeface="Arial"/>
              </a:rPr>
              <a:t>apoyando</a:t>
            </a:r>
            <a:r>
              <a:rPr lang="en-US" dirty="0">
                <a:solidFill>
                  <a:srgbClr val="000000"/>
                </a:solidFill>
                <a:latin typeface="Century Gothic"/>
                <a:cs typeface="Arial"/>
              </a:rPr>
              <a:t> las </a:t>
            </a:r>
            <a:r>
              <a:rPr lang="en-US" err="1">
                <a:solidFill>
                  <a:srgbClr val="000000"/>
                </a:solidFill>
                <a:latin typeface="Century Gothic"/>
                <a:cs typeface="Arial"/>
              </a:rPr>
              <a:t>instalaciones</a:t>
            </a:r>
            <a:r>
              <a:rPr lang="en-US" dirty="0">
                <a:solidFill>
                  <a:srgbClr val="000000"/>
                </a:solidFill>
                <a:latin typeface="Century Gothic"/>
                <a:cs typeface="Arial"/>
              </a:rPr>
              <a:t> de </a:t>
            </a:r>
            <a:r>
              <a:rPr lang="en-US" err="1">
                <a:solidFill>
                  <a:srgbClr val="000000"/>
                </a:solidFill>
                <a:latin typeface="Century Gothic"/>
                <a:cs typeface="Arial"/>
              </a:rPr>
              <a:t>Conservación</a:t>
            </a:r>
            <a:r>
              <a:rPr lang="en-US" dirty="0">
                <a:solidFill>
                  <a:srgbClr val="000000"/>
                </a:solidFill>
                <a:latin typeface="Century Gothic"/>
                <a:cs typeface="Arial"/>
              </a:rPr>
              <a:t> de Agua y </a:t>
            </a:r>
            <a:r>
              <a:rPr lang="en-US" err="1">
                <a:solidFill>
                  <a:srgbClr val="000000"/>
                </a:solidFill>
                <a:latin typeface="Century Gothic"/>
                <a:cs typeface="Arial"/>
              </a:rPr>
              <a:t>los</a:t>
            </a:r>
            <a:r>
              <a:rPr lang="en-US" dirty="0">
                <a:solidFill>
                  <a:srgbClr val="000000"/>
                </a:solidFill>
                <a:latin typeface="Century Gothic"/>
                <a:cs typeface="Arial"/>
              </a:rPr>
              <a:t> </a:t>
            </a:r>
            <a:r>
              <a:rPr lang="en-US" err="1">
                <a:solidFill>
                  <a:srgbClr val="000000"/>
                </a:solidFill>
                <a:latin typeface="Century Gothic"/>
                <a:cs typeface="Arial"/>
              </a:rPr>
              <a:t>trabajos</a:t>
            </a:r>
            <a:r>
              <a:rPr lang="en-US" dirty="0">
                <a:solidFill>
                  <a:srgbClr val="000000"/>
                </a:solidFill>
                <a:latin typeface="Century Gothic"/>
                <a:cs typeface="Arial"/>
              </a:rPr>
              <a:t> de </a:t>
            </a:r>
            <a:r>
              <a:rPr lang="en-US" err="1">
                <a:solidFill>
                  <a:srgbClr val="000000"/>
                </a:solidFill>
                <a:latin typeface="Century Gothic"/>
                <a:cs typeface="Arial"/>
              </a:rPr>
              <a:t>restauración</a:t>
            </a:r>
            <a:r>
              <a:rPr lang="en-US" dirty="0">
                <a:solidFill>
                  <a:srgbClr val="000000"/>
                </a:solidFill>
                <a:latin typeface="Century Gothic"/>
                <a:cs typeface="Arial"/>
              </a:rPr>
              <a:t> de arroyos.</a:t>
            </a:r>
          </a:p>
          <a:p>
            <a:pPr marL="629920" lvl="1" indent="-305435"/>
            <a:r>
              <a:rPr lang="en-US" sz="1800" dirty="0">
                <a:solidFill>
                  <a:srgbClr val="000000"/>
                </a:solidFill>
                <a:latin typeface="Century Gothic"/>
                <a:cs typeface="Arial"/>
              </a:rPr>
              <a:t>¡</a:t>
            </a:r>
            <a:r>
              <a:rPr lang="en-US" sz="1800" err="1">
                <a:solidFill>
                  <a:srgbClr val="000000"/>
                </a:solidFill>
                <a:latin typeface="Century Gothic"/>
                <a:cs typeface="Arial"/>
              </a:rPr>
              <a:t>Primeras</a:t>
            </a:r>
            <a:r>
              <a:rPr lang="en-US" sz="1800" dirty="0">
                <a:solidFill>
                  <a:srgbClr val="000000"/>
                </a:solidFill>
                <a:latin typeface="Century Gothic"/>
                <a:cs typeface="Arial"/>
              </a:rPr>
              <a:t> </a:t>
            </a:r>
            <a:r>
              <a:rPr lang="en-US" sz="1800" err="1">
                <a:solidFill>
                  <a:srgbClr val="000000"/>
                </a:solidFill>
                <a:latin typeface="Century Gothic"/>
                <a:cs typeface="Arial"/>
              </a:rPr>
              <a:t>mejoras</a:t>
            </a:r>
            <a:r>
              <a:rPr lang="en-US" sz="1800" dirty="0">
                <a:solidFill>
                  <a:srgbClr val="000000"/>
                </a:solidFill>
                <a:latin typeface="Century Gothic"/>
                <a:cs typeface="Arial"/>
              </a:rPr>
              <a:t> de </a:t>
            </a:r>
            <a:r>
              <a:rPr lang="en-US" sz="1800" err="1">
                <a:solidFill>
                  <a:srgbClr val="000000"/>
                </a:solidFill>
                <a:latin typeface="Century Gothic"/>
                <a:cs typeface="Arial"/>
              </a:rPr>
              <a:t>eficiencia</a:t>
            </a:r>
            <a:r>
              <a:rPr lang="en-US" sz="1800" dirty="0">
                <a:solidFill>
                  <a:srgbClr val="000000"/>
                </a:solidFill>
                <a:latin typeface="Century Gothic"/>
                <a:cs typeface="Arial"/>
              </a:rPr>
              <a:t> del </a:t>
            </a:r>
            <a:r>
              <a:rPr lang="en-US" sz="1800" err="1">
                <a:solidFill>
                  <a:srgbClr val="000000"/>
                </a:solidFill>
                <a:latin typeface="Century Gothic"/>
                <a:cs typeface="Arial"/>
              </a:rPr>
              <a:t>agua</a:t>
            </a:r>
            <a:r>
              <a:rPr lang="en-US" sz="1800" dirty="0">
                <a:solidFill>
                  <a:srgbClr val="000000"/>
                </a:solidFill>
                <a:latin typeface="Century Gothic"/>
                <a:cs typeface="Arial"/>
              </a:rPr>
              <a:t> </a:t>
            </a:r>
            <a:r>
              <a:rPr lang="en-US" sz="1800" err="1">
                <a:solidFill>
                  <a:srgbClr val="000000"/>
                </a:solidFill>
                <a:latin typeface="Century Gothic"/>
                <a:cs typeface="Arial"/>
              </a:rPr>
              <a:t>instaladas</a:t>
            </a:r>
            <a:r>
              <a:rPr lang="en-US" sz="1800" dirty="0">
                <a:solidFill>
                  <a:srgbClr val="000000"/>
                </a:solidFill>
                <a:latin typeface="Century Gothic"/>
                <a:cs typeface="Arial"/>
              </a:rPr>
              <a:t> para </a:t>
            </a:r>
            <a:r>
              <a:rPr lang="en-US" sz="1800" err="1">
                <a:solidFill>
                  <a:srgbClr val="000000"/>
                </a:solidFill>
                <a:latin typeface="Century Gothic"/>
                <a:cs typeface="Arial"/>
              </a:rPr>
              <a:t>propietarios</a:t>
            </a:r>
            <a:r>
              <a:rPr lang="en-US" sz="1800" dirty="0">
                <a:solidFill>
                  <a:srgbClr val="000000"/>
                </a:solidFill>
                <a:latin typeface="Century Gothic"/>
                <a:cs typeface="Arial"/>
              </a:rPr>
              <a:t> de </a:t>
            </a:r>
            <a:r>
              <a:rPr lang="en-US" sz="1800" err="1">
                <a:solidFill>
                  <a:srgbClr val="000000"/>
                </a:solidFill>
                <a:latin typeface="Century Gothic"/>
                <a:cs typeface="Arial"/>
              </a:rPr>
              <a:t>viviendas</a:t>
            </a:r>
            <a:r>
              <a:rPr lang="en-US" sz="1800" dirty="0">
                <a:solidFill>
                  <a:srgbClr val="000000"/>
                </a:solidFill>
                <a:latin typeface="Century Gothic"/>
                <a:cs typeface="Arial"/>
              </a:rPr>
              <a:t> de Richmond!</a:t>
            </a:r>
            <a:endParaRPr lang="en-US" sz="1800">
              <a:latin typeface="Century Gothic"/>
            </a:endParaRPr>
          </a:p>
          <a:p>
            <a:pPr marL="899795" lvl="2" indent="-269875"/>
            <a:r>
              <a:rPr lang="en-US" sz="1800" dirty="0">
                <a:solidFill>
                  <a:srgbClr val="000000"/>
                </a:solidFill>
                <a:latin typeface="Century Gothic"/>
                <a:cs typeface="Arial"/>
              </a:rPr>
              <a:t>Hasta </a:t>
            </a:r>
            <a:r>
              <a:rPr lang="en-US" sz="1800" err="1">
                <a:solidFill>
                  <a:srgbClr val="000000"/>
                </a:solidFill>
                <a:latin typeface="Century Gothic"/>
                <a:cs typeface="Arial"/>
              </a:rPr>
              <a:t>el</a:t>
            </a:r>
            <a:r>
              <a:rPr lang="en-US" sz="1800" dirty="0">
                <a:solidFill>
                  <a:srgbClr val="000000"/>
                </a:solidFill>
                <a:latin typeface="Century Gothic"/>
                <a:cs typeface="Arial"/>
              </a:rPr>
              <a:t> </a:t>
            </a:r>
            <a:r>
              <a:rPr lang="en-US" sz="1800" err="1">
                <a:solidFill>
                  <a:srgbClr val="000000"/>
                </a:solidFill>
                <a:latin typeface="Century Gothic"/>
                <a:cs typeface="Arial"/>
              </a:rPr>
              <a:t>momento</a:t>
            </a:r>
            <a:r>
              <a:rPr lang="en-US" sz="1800" dirty="0">
                <a:solidFill>
                  <a:srgbClr val="000000"/>
                </a:solidFill>
                <a:latin typeface="Century Gothic"/>
                <a:cs typeface="Arial"/>
              </a:rPr>
              <a:t>, se ha </a:t>
            </a:r>
            <a:r>
              <a:rPr lang="en-US" sz="1800" err="1">
                <a:solidFill>
                  <a:srgbClr val="000000"/>
                </a:solidFill>
                <a:latin typeface="Century Gothic"/>
                <a:cs typeface="Arial"/>
              </a:rPr>
              <a:t>centrado</a:t>
            </a:r>
            <a:r>
              <a:rPr lang="en-US" sz="1800" dirty="0">
                <a:solidFill>
                  <a:srgbClr val="000000"/>
                </a:solidFill>
                <a:latin typeface="Century Gothic"/>
                <a:cs typeface="Arial"/>
              </a:rPr>
              <a:t> </a:t>
            </a:r>
            <a:r>
              <a:rPr lang="en-US" sz="1800" err="1">
                <a:solidFill>
                  <a:srgbClr val="000000"/>
                </a:solidFill>
                <a:latin typeface="Century Gothic"/>
                <a:cs typeface="Arial"/>
              </a:rPr>
              <a:t>principalmente</a:t>
            </a:r>
            <a:r>
              <a:rPr lang="en-US" sz="1800" dirty="0">
                <a:solidFill>
                  <a:srgbClr val="000000"/>
                </a:solidFill>
                <a:latin typeface="Century Gothic"/>
                <a:cs typeface="Arial"/>
              </a:rPr>
              <a:t> </a:t>
            </a:r>
            <a:r>
              <a:rPr lang="en-US" sz="1800" err="1">
                <a:solidFill>
                  <a:srgbClr val="000000"/>
                </a:solidFill>
                <a:latin typeface="Century Gothic"/>
                <a:cs typeface="Arial"/>
              </a:rPr>
              <a:t>en</a:t>
            </a:r>
            <a:r>
              <a:rPr lang="en-US" sz="1800" dirty="0">
                <a:solidFill>
                  <a:srgbClr val="000000"/>
                </a:solidFill>
                <a:latin typeface="Century Gothic"/>
                <a:cs typeface="Arial"/>
              </a:rPr>
              <a:t> </a:t>
            </a:r>
            <a:r>
              <a:rPr lang="en-US" sz="1800" err="1">
                <a:solidFill>
                  <a:srgbClr val="000000"/>
                </a:solidFill>
                <a:latin typeface="Century Gothic"/>
                <a:cs typeface="Arial"/>
              </a:rPr>
              <a:t>el</a:t>
            </a:r>
            <a:r>
              <a:rPr lang="en-US" sz="1800" dirty="0">
                <a:solidFill>
                  <a:srgbClr val="000000"/>
                </a:solidFill>
                <a:latin typeface="Century Gothic"/>
                <a:cs typeface="Arial"/>
              </a:rPr>
              <a:t> </a:t>
            </a:r>
            <a:r>
              <a:rPr lang="en-US" sz="1800" err="1">
                <a:solidFill>
                  <a:srgbClr val="000000"/>
                </a:solidFill>
                <a:latin typeface="Century Gothic"/>
                <a:cs typeface="Arial"/>
              </a:rPr>
              <a:t>riego</a:t>
            </a:r>
            <a:r>
              <a:rPr lang="en-US" sz="1800" dirty="0">
                <a:solidFill>
                  <a:srgbClr val="000000"/>
                </a:solidFill>
                <a:latin typeface="Century Gothic"/>
                <a:cs typeface="Arial"/>
              </a:rPr>
              <a:t> </a:t>
            </a:r>
            <a:r>
              <a:rPr lang="en-US" sz="1800" err="1">
                <a:solidFill>
                  <a:srgbClr val="000000"/>
                </a:solidFill>
                <a:latin typeface="Century Gothic"/>
                <a:cs typeface="Arial"/>
              </a:rPr>
              <a:t>por</a:t>
            </a:r>
            <a:r>
              <a:rPr lang="en-US" sz="1800" dirty="0">
                <a:solidFill>
                  <a:srgbClr val="000000"/>
                </a:solidFill>
                <a:latin typeface="Century Gothic"/>
                <a:cs typeface="Arial"/>
              </a:rPr>
              <a:t> </a:t>
            </a:r>
            <a:r>
              <a:rPr lang="en-US" sz="1800" err="1">
                <a:solidFill>
                  <a:srgbClr val="000000"/>
                </a:solidFill>
                <a:latin typeface="Century Gothic"/>
                <a:cs typeface="Arial"/>
              </a:rPr>
              <a:t>goteo</a:t>
            </a:r>
            <a:r>
              <a:rPr lang="en-US" sz="1800" dirty="0">
                <a:solidFill>
                  <a:srgbClr val="000000"/>
                </a:solidFill>
                <a:latin typeface="Century Gothic"/>
                <a:cs typeface="Arial"/>
              </a:rPr>
              <a:t> para </a:t>
            </a:r>
            <a:r>
              <a:rPr lang="en-US" sz="1800" err="1">
                <a:solidFill>
                  <a:srgbClr val="000000"/>
                </a:solidFill>
                <a:latin typeface="Century Gothic"/>
                <a:cs typeface="Arial"/>
              </a:rPr>
              <a:t>lechos</a:t>
            </a:r>
            <a:r>
              <a:rPr lang="en-US" sz="1800" dirty="0">
                <a:solidFill>
                  <a:srgbClr val="000000"/>
                </a:solidFill>
                <a:latin typeface="Century Gothic"/>
                <a:cs typeface="Arial"/>
              </a:rPr>
              <a:t> de </a:t>
            </a:r>
            <a:r>
              <a:rPr lang="en-US" sz="1800" err="1">
                <a:solidFill>
                  <a:srgbClr val="000000"/>
                </a:solidFill>
                <a:latin typeface="Century Gothic"/>
                <a:cs typeface="Arial"/>
              </a:rPr>
              <a:t>hortalizas</a:t>
            </a:r>
            <a:r>
              <a:rPr lang="en-US" sz="1800" dirty="0">
                <a:solidFill>
                  <a:srgbClr val="000000"/>
                </a:solidFill>
                <a:latin typeface="Century Gothic"/>
                <a:cs typeface="Arial"/>
              </a:rPr>
              <a:t>.</a:t>
            </a: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a:t>
            </a:r>
            <a:r>
              <a:rPr lang="en-US" dirty="0">
                <a:latin typeface="Century Gothic"/>
              </a:rPr>
              <a:t>126,049.77</a:t>
            </a:r>
          </a:p>
          <a:p>
            <a:pPr marL="305435" indent="-305435"/>
            <a:endParaRPr lang="en-US" dirty="0">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a:t>
            </a:r>
            <a:r>
              <a:rPr lang="en-US" dirty="0">
                <a:latin typeface="Century Gothic"/>
              </a:rPr>
              <a:t>1,554,654.01</a:t>
            </a:r>
          </a:p>
          <a:p>
            <a:pPr marL="305435" indent="-305435"/>
            <a:endParaRPr lang="en-US" dirty="0">
              <a:latin typeface="Century Gothic"/>
            </a:endParaRPr>
          </a:p>
          <a:p>
            <a:pPr marL="305435" indent="-305435"/>
            <a:r>
              <a:rPr lang="en-US" b="1" dirty="0" err="1">
                <a:latin typeface="Century Gothic"/>
              </a:rPr>
              <a:t>l</a:t>
            </a:r>
            <a:r>
              <a:rPr lang="en-US" b="1" dirty="0" err="1">
                <a:solidFill>
                  <a:srgbClr val="000000"/>
                </a:solidFill>
                <a:latin typeface="Century Gothic"/>
                <a:cs typeface="Arial"/>
              </a:rPr>
              <a:t>Trabajo</a:t>
            </a:r>
            <a:r>
              <a:rPr lang="en-US" b="1" dirty="0">
                <a:solidFill>
                  <a:srgbClr val="000000"/>
                </a:solidFill>
                <a:latin typeface="Century Gothic"/>
                <a:cs typeface="Arial"/>
              </a:rPr>
              <a:t> </a:t>
            </a:r>
            <a:r>
              <a:rPr lang="en-US" b="1" dirty="0" err="1">
                <a:solidFill>
                  <a:srgbClr val="000000"/>
                </a:solidFill>
                <a:latin typeface="Century Gothic"/>
                <a:cs typeface="Arial"/>
              </a:rPr>
              <a:t>planificado</a:t>
            </a:r>
            <a:r>
              <a:rPr lang="en-US" b="1" dirty="0">
                <a:solidFill>
                  <a:srgbClr val="000000"/>
                </a:solidFill>
                <a:latin typeface="Century Gothic"/>
                <a:cs typeface="Arial"/>
              </a:rPr>
              <a:t> </a:t>
            </a:r>
            <a:r>
              <a:rPr lang="en-US" b="1" dirty="0" err="1">
                <a:solidFill>
                  <a:srgbClr val="000000"/>
                </a:solidFill>
                <a:latin typeface="Century Gothic"/>
                <a:cs typeface="Arial"/>
              </a:rPr>
              <a:t>en</a:t>
            </a:r>
            <a:r>
              <a:rPr lang="en-US" b="1" dirty="0">
                <a:solidFill>
                  <a:srgbClr val="000000"/>
                </a:solidFill>
                <a:latin typeface="Century Gothic"/>
                <a:cs typeface="Arial"/>
              </a:rPr>
              <a:t> las </a:t>
            </a:r>
            <a:r>
              <a:rPr lang="en-US" b="1" dirty="0" err="1">
                <a:solidFill>
                  <a:srgbClr val="000000"/>
                </a:solidFill>
                <a:latin typeface="Century Gothic"/>
                <a:cs typeface="Arial"/>
              </a:rPr>
              <a:t>próximas</a:t>
            </a:r>
            <a:r>
              <a:rPr lang="en-US" b="1" dirty="0">
                <a:solidFill>
                  <a:srgbClr val="000000"/>
                </a:solidFill>
                <a:latin typeface="Century Gothic"/>
                <a:cs typeface="Arial"/>
              </a:rPr>
              <a:t> ~dos </a:t>
            </a:r>
            <a:r>
              <a:rPr lang="en-US" b="1" dirty="0" err="1">
                <a:solidFill>
                  <a:srgbClr val="000000"/>
                </a:solidFill>
                <a:latin typeface="Century Gothic"/>
                <a:cs typeface="Arial"/>
              </a:rPr>
              <a:t>semanas</a:t>
            </a:r>
            <a:r>
              <a:rPr lang="en-US" b="1" dirty="0">
                <a:solidFill>
                  <a:srgbClr val="000000"/>
                </a:solidFill>
                <a:latin typeface="Century Gothic"/>
                <a:cs typeface="Arial"/>
              </a:rPr>
              <a:t>: </a:t>
            </a:r>
            <a:r>
              <a:rPr lang="en-US" b="1" dirty="0">
                <a:solidFill>
                  <a:srgbClr val="3D3D3D"/>
                </a:solidFill>
                <a:latin typeface="Century Gothic"/>
                <a:cs typeface="Arial"/>
              </a:rPr>
              <a:t> </a:t>
            </a:r>
            <a:endParaRPr lang="en-US" b="1">
              <a:latin typeface="Century Gothic"/>
              <a:cs typeface="Arial"/>
            </a:endParaRPr>
          </a:p>
          <a:p>
            <a:pPr marL="629920" indent="-305435"/>
            <a:r>
              <a:rPr lang="en-US" dirty="0">
                <a:solidFill>
                  <a:srgbClr val="000000"/>
                </a:solidFill>
                <a:latin typeface="Century Gothic"/>
                <a:cs typeface="Arial"/>
              </a:rPr>
              <a:t>Con la </a:t>
            </a:r>
            <a:r>
              <a:rPr lang="en-US" err="1">
                <a:solidFill>
                  <a:srgbClr val="000000"/>
                </a:solidFill>
                <a:latin typeface="Century Gothic"/>
                <a:cs typeface="Arial"/>
              </a:rPr>
              <a:t>esperanza</a:t>
            </a:r>
            <a:r>
              <a:rPr lang="en-US" dirty="0">
                <a:solidFill>
                  <a:srgbClr val="000000"/>
                </a:solidFill>
                <a:latin typeface="Century Gothic"/>
                <a:cs typeface="Arial"/>
              </a:rPr>
              <a:t> de </a:t>
            </a:r>
            <a:r>
              <a:rPr lang="en-US" err="1">
                <a:solidFill>
                  <a:srgbClr val="000000"/>
                </a:solidFill>
                <a:latin typeface="Century Gothic"/>
                <a:cs typeface="Arial"/>
              </a:rPr>
              <a:t>encontrar</a:t>
            </a:r>
            <a:r>
              <a:rPr lang="en-US" dirty="0">
                <a:solidFill>
                  <a:srgbClr val="000000"/>
                </a:solidFill>
                <a:latin typeface="Century Gothic"/>
                <a:cs typeface="Arial"/>
              </a:rPr>
              <a:t> a </a:t>
            </a:r>
            <a:r>
              <a:rPr lang="en-US" err="1">
                <a:solidFill>
                  <a:srgbClr val="000000"/>
                </a:solidFill>
                <a:latin typeface="Century Gothic"/>
                <a:cs typeface="Arial"/>
              </a:rPr>
              <a:t>nuestro</a:t>
            </a:r>
            <a:r>
              <a:rPr lang="en-US" dirty="0">
                <a:solidFill>
                  <a:srgbClr val="000000"/>
                </a:solidFill>
                <a:latin typeface="Century Gothic"/>
                <a:cs typeface="Arial"/>
              </a:rPr>
              <a:t> primer </a:t>
            </a:r>
            <a:r>
              <a:rPr lang="en-US" err="1">
                <a:solidFill>
                  <a:srgbClr val="000000"/>
                </a:solidFill>
                <a:latin typeface="Century Gothic"/>
                <a:cs typeface="Arial"/>
              </a:rPr>
              <a:t>residente</a:t>
            </a:r>
            <a:r>
              <a:rPr lang="en-US" dirty="0">
                <a:solidFill>
                  <a:srgbClr val="000000"/>
                </a:solidFill>
                <a:latin typeface="Century Gothic"/>
                <a:cs typeface="Arial"/>
              </a:rPr>
              <a:t> </a:t>
            </a:r>
            <a:r>
              <a:rPr lang="en-US" err="1">
                <a:solidFill>
                  <a:srgbClr val="000000"/>
                </a:solidFill>
                <a:latin typeface="Century Gothic"/>
                <a:cs typeface="Arial"/>
              </a:rPr>
              <a:t>interesado</a:t>
            </a:r>
            <a:r>
              <a:rPr lang="en-US" dirty="0">
                <a:solidFill>
                  <a:srgbClr val="000000"/>
                </a:solidFill>
                <a:latin typeface="Century Gothic"/>
                <a:cs typeface="Arial"/>
              </a:rPr>
              <a:t> </a:t>
            </a:r>
            <a:r>
              <a:rPr lang="en-US" err="1">
                <a:solidFill>
                  <a:srgbClr val="000000"/>
                </a:solidFill>
                <a:latin typeface="Century Gothic"/>
                <a:cs typeface="Arial"/>
              </a:rPr>
              <a:t>en</a:t>
            </a:r>
            <a:r>
              <a:rPr lang="en-US" dirty="0">
                <a:solidFill>
                  <a:srgbClr val="000000"/>
                </a:solidFill>
                <a:latin typeface="Century Gothic"/>
                <a:cs typeface="Arial"/>
              </a:rPr>
              <a:t> la </a:t>
            </a:r>
            <a:r>
              <a:rPr lang="en-US" err="1">
                <a:solidFill>
                  <a:srgbClr val="000000"/>
                </a:solidFill>
                <a:latin typeface="Century Gothic"/>
                <a:cs typeface="Arial"/>
              </a:rPr>
              <a:t>instalación</a:t>
            </a:r>
            <a:r>
              <a:rPr lang="en-US" dirty="0">
                <a:solidFill>
                  <a:srgbClr val="000000"/>
                </a:solidFill>
                <a:latin typeface="Century Gothic"/>
                <a:cs typeface="Arial"/>
              </a:rPr>
              <a:t> de </a:t>
            </a:r>
            <a:r>
              <a:rPr lang="en-US" err="1">
                <a:solidFill>
                  <a:srgbClr val="000000"/>
                </a:solidFill>
                <a:latin typeface="Century Gothic"/>
                <a:cs typeface="Arial"/>
              </a:rPr>
              <a:t>reciclaje</a:t>
            </a:r>
            <a:r>
              <a:rPr lang="en-US" dirty="0">
                <a:solidFill>
                  <a:srgbClr val="000000"/>
                </a:solidFill>
                <a:latin typeface="Century Gothic"/>
                <a:cs typeface="Arial"/>
              </a:rPr>
              <a:t> de </a:t>
            </a:r>
            <a:r>
              <a:rPr lang="en-US" err="1">
                <a:solidFill>
                  <a:srgbClr val="000000"/>
                </a:solidFill>
                <a:latin typeface="Century Gothic"/>
                <a:cs typeface="Arial"/>
              </a:rPr>
              <a:t>aguas</a:t>
            </a:r>
            <a:r>
              <a:rPr lang="en-US" dirty="0">
                <a:solidFill>
                  <a:srgbClr val="000000"/>
                </a:solidFill>
                <a:latin typeface="Century Gothic"/>
                <a:cs typeface="Arial"/>
              </a:rPr>
              <a:t> </a:t>
            </a:r>
            <a:r>
              <a:rPr lang="en-US" err="1">
                <a:solidFill>
                  <a:srgbClr val="000000"/>
                </a:solidFill>
                <a:latin typeface="Century Gothic"/>
                <a:cs typeface="Arial"/>
              </a:rPr>
              <a:t>grises</a:t>
            </a:r>
            <a:r>
              <a:rPr lang="en-US" dirty="0">
                <a:solidFill>
                  <a:srgbClr val="000000"/>
                </a:solidFill>
                <a:latin typeface="Century Gothic"/>
                <a:cs typeface="Arial"/>
              </a:rPr>
              <a:t> </a:t>
            </a:r>
            <a:r>
              <a:rPr lang="en-US" err="1">
                <a:solidFill>
                  <a:srgbClr val="000000"/>
                </a:solidFill>
                <a:latin typeface="Century Gothic"/>
                <a:cs typeface="Arial"/>
              </a:rPr>
              <a:t>desde</a:t>
            </a:r>
            <a:r>
              <a:rPr lang="en-US" dirty="0">
                <a:solidFill>
                  <a:srgbClr val="000000"/>
                </a:solidFill>
                <a:latin typeface="Century Gothic"/>
                <a:cs typeface="Arial"/>
              </a:rPr>
              <a:t> la </a:t>
            </a:r>
            <a:r>
              <a:rPr lang="en-US" err="1">
                <a:solidFill>
                  <a:srgbClr val="000000"/>
                </a:solidFill>
                <a:latin typeface="Century Gothic"/>
                <a:cs typeface="Arial"/>
              </a:rPr>
              <a:t>lavandería</a:t>
            </a:r>
            <a:r>
              <a:rPr lang="en-US" dirty="0">
                <a:solidFill>
                  <a:srgbClr val="000000"/>
                </a:solidFill>
                <a:latin typeface="Century Gothic"/>
                <a:cs typeface="Arial"/>
              </a:rPr>
              <a:t> hasta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jardín</a:t>
            </a:r>
            <a:r>
              <a:rPr lang="en-US" dirty="0">
                <a:solidFill>
                  <a:srgbClr val="000000"/>
                </a:solidFill>
                <a:latin typeface="Century Gothic"/>
                <a:cs typeface="Arial"/>
              </a:rPr>
              <a:t> </a:t>
            </a:r>
            <a:r>
              <a:rPr lang="en-US" err="1">
                <a:solidFill>
                  <a:srgbClr val="000000"/>
                </a:solidFill>
                <a:latin typeface="Century Gothic"/>
                <a:cs typeface="Arial"/>
              </a:rPr>
              <a:t>en</a:t>
            </a:r>
            <a:r>
              <a:rPr lang="en-US" dirty="0">
                <a:solidFill>
                  <a:srgbClr val="000000"/>
                </a:solidFill>
                <a:latin typeface="Century Gothic"/>
                <a:cs typeface="Arial"/>
              </a:rPr>
              <a:t> </a:t>
            </a:r>
            <a:r>
              <a:rPr lang="en-US" err="1">
                <a:solidFill>
                  <a:srgbClr val="000000"/>
                </a:solidFill>
                <a:latin typeface="Century Gothic"/>
                <a:cs typeface="Arial"/>
              </a:rPr>
              <a:t>su</a:t>
            </a:r>
            <a:r>
              <a:rPr lang="en-US" dirty="0">
                <a:solidFill>
                  <a:srgbClr val="000000"/>
                </a:solidFill>
                <a:latin typeface="Century Gothic"/>
                <a:cs typeface="Arial"/>
              </a:rPr>
              <a:t> casa.</a:t>
            </a:r>
          </a:p>
          <a:p>
            <a:pPr marL="629920" lvl="1" indent="-305435"/>
            <a:r>
              <a:rPr lang="en-US" sz="1800" err="1">
                <a:solidFill>
                  <a:srgbClr val="000000"/>
                </a:solidFill>
                <a:latin typeface="Century Gothic"/>
                <a:cs typeface="Arial"/>
              </a:rPr>
              <a:t>Contratar</a:t>
            </a:r>
            <a:r>
              <a:rPr lang="en-US" sz="1800" dirty="0">
                <a:solidFill>
                  <a:srgbClr val="000000"/>
                </a:solidFill>
                <a:latin typeface="Century Gothic"/>
                <a:cs typeface="Arial"/>
              </a:rPr>
              <a:t> a un </a:t>
            </a:r>
            <a:r>
              <a:rPr lang="en-US" sz="1800" err="1">
                <a:solidFill>
                  <a:srgbClr val="000000"/>
                </a:solidFill>
                <a:latin typeface="Century Gothic"/>
                <a:cs typeface="Arial"/>
              </a:rPr>
              <a:t>coordinador</a:t>
            </a:r>
            <a:r>
              <a:rPr lang="en-US" sz="1800" dirty="0">
                <a:solidFill>
                  <a:srgbClr val="000000"/>
                </a:solidFill>
                <a:latin typeface="Century Gothic"/>
                <a:cs typeface="Arial"/>
              </a:rPr>
              <a:t> de </a:t>
            </a:r>
            <a:r>
              <a:rPr lang="en-US" sz="1800" err="1">
                <a:solidFill>
                  <a:srgbClr val="000000"/>
                </a:solidFill>
                <a:latin typeface="Century Gothic"/>
                <a:cs typeface="Arial"/>
              </a:rPr>
              <a:t>extensión</a:t>
            </a:r>
            <a:r>
              <a:rPr lang="en-US" sz="1800" dirty="0">
                <a:solidFill>
                  <a:srgbClr val="000000"/>
                </a:solidFill>
                <a:latin typeface="Century Gothic"/>
                <a:cs typeface="Arial"/>
              </a:rPr>
              <a:t> de </a:t>
            </a:r>
            <a:r>
              <a:rPr lang="en-US" sz="1800" err="1">
                <a:solidFill>
                  <a:srgbClr val="000000"/>
                </a:solidFill>
                <a:latin typeface="Century Gothic"/>
                <a:cs typeface="Arial"/>
              </a:rPr>
              <a:t>aguas</a:t>
            </a:r>
            <a:r>
              <a:rPr lang="en-US" sz="1800" dirty="0">
                <a:solidFill>
                  <a:srgbClr val="000000"/>
                </a:solidFill>
                <a:latin typeface="Century Gothic"/>
                <a:cs typeface="Arial"/>
              </a:rPr>
              <a:t> </a:t>
            </a:r>
            <a:r>
              <a:rPr lang="en-US" sz="1800" err="1">
                <a:solidFill>
                  <a:srgbClr val="000000"/>
                </a:solidFill>
                <a:latin typeface="Century Gothic"/>
                <a:cs typeface="Arial"/>
              </a:rPr>
              <a:t>grises</a:t>
            </a:r>
            <a:r>
              <a:rPr lang="en-US" sz="1800" dirty="0">
                <a:solidFill>
                  <a:srgbClr val="000000"/>
                </a:solidFill>
                <a:latin typeface="Century Gothic"/>
                <a:cs typeface="Arial"/>
              </a:rPr>
              <a:t>, con suerte </a:t>
            </a:r>
            <a:r>
              <a:rPr lang="en-US" sz="1800" err="1">
                <a:solidFill>
                  <a:srgbClr val="000000"/>
                </a:solidFill>
                <a:latin typeface="Century Gothic"/>
                <a:cs typeface="Arial"/>
              </a:rPr>
              <a:t>en</a:t>
            </a:r>
            <a:r>
              <a:rPr lang="en-US" sz="1800" dirty="0">
                <a:solidFill>
                  <a:srgbClr val="000000"/>
                </a:solidFill>
                <a:latin typeface="Century Gothic"/>
                <a:cs typeface="Arial"/>
              </a:rPr>
              <a:t> </a:t>
            </a:r>
            <a:r>
              <a:rPr lang="en-US" sz="1800" err="1">
                <a:solidFill>
                  <a:srgbClr val="000000"/>
                </a:solidFill>
                <a:latin typeface="Century Gothic"/>
                <a:cs typeface="Arial"/>
              </a:rPr>
              <a:t>algún</a:t>
            </a:r>
            <a:r>
              <a:rPr lang="en-US" sz="1800" dirty="0">
                <a:solidFill>
                  <a:srgbClr val="000000"/>
                </a:solidFill>
                <a:latin typeface="Century Gothic"/>
                <a:cs typeface="Arial"/>
              </a:rPr>
              <a:t> </a:t>
            </a:r>
            <a:r>
              <a:rPr lang="en-US" sz="1800" err="1">
                <a:solidFill>
                  <a:srgbClr val="000000"/>
                </a:solidFill>
                <a:latin typeface="Century Gothic"/>
                <a:cs typeface="Arial"/>
              </a:rPr>
              <a:t>momento</a:t>
            </a:r>
            <a:r>
              <a:rPr lang="en-US" sz="1800" dirty="0">
                <a:solidFill>
                  <a:srgbClr val="000000"/>
                </a:solidFill>
                <a:latin typeface="Century Gothic"/>
                <a:cs typeface="Arial"/>
              </a:rPr>
              <a:t> de mayo.</a:t>
            </a:r>
            <a:endParaRPr lang="en-US" sz="1800">
              <a:latin typeface="Century Gothic"/>
            </a:endParaRPr>
          </a:p>
          <a:p>
            <a:pPr marL="899795" lvl="2" indent="-269875"/>
            <a:r>
              <a:rPr lang="en-US" sz="1800" err="1">
                <a:solidFill>
                  <a:srgbClr val="000000"/>
                </a:solidFill>
                <a:latin typeface="Century Gothic"/>
                <a:cs typeface="Arial"/>
              </a:rPr>
              <a:t>Desarrollar</a:t>
            </a:r>
            <a:r>
              <a:rPr lang="en-US" sz="1800" dirty="0">
                <a:solidFill>
                  <a:srgbClr val="000000"/>
                </a:solidFill>
                <a:latin typeface="Century Gothic"/>
                <a:cs typeface="Arial"/>
              </a:rPr>
              <a:t> </a:t>
            </a:r>
            <a:r>
              <a:rPr lang="en-US" sz="1800" err="1">
                <a:solidFill>
                  <a:srgbClr val="000000"/>
                </a:solidFill>
                <a:latin typeface="Century Gothic"/>
                <a:cs typeface="Arial"/>
              </a:rPr>
              <a:t>nuestra</a:t>
            </a:r>
            <a:r>
              <a:rPr lang="en-US" sz="1800" dirty="0">
                <a:solidFill>
                  <a:srgbClr val="000000"/>
                </a:solidFill>
                <a:latin typeface="Century Gothic"/>
                <a:cs typeface="Arial"/>
              </a:rPr>
              <a:t> </a:t>
            </a:r>
            <a:r>
              <a:rPr lang="en-US" sz="1800" err="1">
                <a:solidFill>
                  <a:srgbClr val="000000"/>
                </a:solidFill>
                <a:latin typeface="Century Gothic"/>
                <a:cs typeface="Arial"/>
              </a:rPr>
              <a:t>experiencia</a:t>
            </a:r>
            <a:r>
              <a:rPr lang="en-US" sz="1800" dirty="0">
                <a:solidFill>
                  <a:srgbClr val="000000"/>
                </a:solidFill>
                <a:latin typeface="Century Gothic"/>
                <a:cs typeface="Arial"/>
              </a:rPr>
              <a:t>/</a:t>
            </a:r>
            <a:r>
              <a:rPr lang="en-US" sz="1800" err="1">
                <a:solidFill>
                  <a:srgbClr val="000000"/>
                </a:solidFill>
                <a:latin typeface="Century Gothic"/>
                <a:cs typeface="Arial"/>
              </a:rPr>
              <a:t>potencialmente</a:t>
            </a:r>
            <a:r>
              <a:rPr lang="en-US" sz="1800" dirty="0">
                <a:solidFill>
                  <a:srgbClr val="000000"/>
                </a:solidFill>
                <a:latin typeface="Century Gothic"/>
                <a:cs typeface="Arial"/>
              </a:rPr>
              <a:t> </a:t>
            </a:r>
            <a:r>
              <a:rPr lang="en-US" sz="1800" err="1">
                <a:solidFill>
                  <a:srgbClr val="000000"/>
                </a:solidFill>
                <a:latin typeface="Century Gothic"/>
                <a:cs typeface="Arial"/>
              </a:rPr>
              <a:t>recibir</a:t>
            </a:r>
            <a:r>
              <a:rPr lang="en-US" sz="1800" dirty="0">
                <a:solidFill>
                  <a:srgbClr val="000000"/>
                </a:solidFill>
                <a:latin typeface="Century Gothic"/>
                <a:cs typeface="Arial"/>
              </a:rPr>
              <a:t> </a:t>
            </a:r>
            <a:r>
              <a:rPr lang="en-US" sz="1800" err="1">
                <a:solidFill>
                  <a:srgbClr val="000000"/>
                </a:solidFill>
                <a:latin typeface="Century Gothic"/>
                <a:cs typeface="Arial"/>
              </a:rPr>
              <a:t>certificación</a:t>
            </a:r>
            <a:r>
              <a:rPr lang="en-US" sz="1800" dirty="0">
                <a:solidFill>
                  <a:srgbClr val="000000"/>
                </a:solidFill>
                <a:latin typeface="Century Gothic"/>
                <a:cs typeface="Arial"/>
              </a:rPr>
              <a:t> para </a:t>
            </a:r>
            <a:r>
              <a:rPr lang="en-US" sz="1800" err="1">
                <a:solidFill>
                  <a:srgbClr val="000000"/>
                </a:solidFill>
                <a:latin typeface="Century Gothic"/>
                <a:cs typeface="Arial"/>
              </a:rPr>
              <a:t>todo</a:t>
            </a:r>
            <a:r>
              <a:rPr lang="en-US" sz="1800" dirty="0">
                <a:solidFill>
                  <a:srgbClr val="000000"/>
                </a:solidFill>
                <a:latin typeface="Century Gothic"/>
                <a:cs typeface="Arial"/>
              </a:rPr>
              <a:t> </a:t>
            </a:r>
            <a:r>
              <a:rPr lang="en-US" sz="1800" err="1">
                <a:solidFill>
                  <a:srgbClr val="000000"/>
                </a:solidFill>
                <a:latin typeface="Century Gothic"/>
                <a:cs typeface="Arial"/>
              </a:rPr>
              <a:t>el</a:t>
            </a:r>
            <a:r>
              <a:rPr lang="en-US" sz="1800" dirty="0">
                <a:solidFill>
                  <a:srgbClr val="000000"/>
                </a:solidFill>
                <a:latin typeface="Century Gothic"/>
                <a:cs typeface="Arial"/>
              </a:rPr>
              <a:t> personal de Water Catchment.</a:t>
            </a:r>
            <a:br>
              <a:rPr lang="en-US" sz="1800" dirty="0">
                <a:latin typeface="Century Gothic"/>
              </a:rPr>
            </a:br>
            <a:endParaRPr lang="en-US" sz="1800">
              <a:latin typeface="Century Gothic"/>
            </a:endParaRPr>
          </a:p>
          <a:p>
            <a:pPr marL="323850" lvl="1" indent="0">
              <a:buNone/>
            </a:pPr>
            <a:endParaRPr lang="en-US" sz="1800" b="1"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a:t>
            </a:r>
            <a:endParaRPr lang="en-US" b="1" dirty="0">
              <a:solidFill>
                <a:srgbClr val="000000"/>
              </a:solidFill>
              <a:latin typeface="Century Gothic"/>
            </a:endParaRPr>
          </a:p>
          <a:p>
            <a:pPr marL="629920" indent="-305435"/>
            <a:r>
              <a:rPr lang="en-US" sz="1600" err="1">
                <a:solidFill>
                  <a:srgbClr val="000000"/>
                </a:solidFill>
                <a:latin typeface="Century Gothic"/>
                <a:cs typeface="Arial"/>
              </a:rPr>
              <a:t>Continué</a:t>
            </a:r>
            <a:r>
              <a:rPr lang="en-US" sz="1600" dirty="0">
                <a:solidFill>
                  <a:srgbClr val="000000"/>
                </a:solidFill>
                <a:latin typeface="Century Gothic"/>
                <a:cs typeface="Arial"/>
              </a:rPr>
              <a:t> </a:t>
            </a:r>
            <a:r>
              <a:rPr lang="en-US" sz="1600" err="1">
                <a:solidFill>
                  <a:srgbClr val="000000"/>
                </a:solidFill>
                <a:latin typeface="Century Gothic"/>
                <a:cs typeface="Arial"/>
              </a:rPr>
              <a:t>trabajando</a:t>
            </a:r>
            <a:r>
              <a:rPr lang="en-US" sz="1600" dirty="0">
                <a:solidFill>
                  <a:srgbClr val="000000"/>
                </a:solidFill>
                <a:latin typeface="Century Gothic"/>
                <a:cs typeface="Arial"/>
              </a:rPr>
              <a:t> </a:t>
            </a:r>
            <a:r>
              <a:rPr lang="en-US" sz="1600" err="1">
                <a:solidFill>
                  <a:srgbClr val="000000"/>
                </a:solidFill>
                <a:latin typeface="Century Gothic"/>
                <a:cs typeface="Arial"/>
              </a:rPr>
              <a:t>en</a:t>
            </a:r>
            <a:r>
              <a:rPr lang="en-US" sz="1600" dirty="0">
                <a:solidFill>
                  <a:srgbClr val="000000"/>
                </a:solidFill>
                <a:latin typeface="Century Gothic"/>
                <a:cs typeface="Arial"/>
              </a:rPr>
              <a:t> </a:t>
            </a:r>
            <a:r>
              <a:rPr lang="en-US" sz="1600" err="1">
                <a:solidFill>
                  <a:srgbClr val="000000"/>
                </a:solidFill>
                <a:latin typeface="Century Gothic"/>
                <a:cs typeface="Arial"/>
              </a:rPr>
              <a:t>el</a:t>
            </a:r>
            <a:r>
              <a:rPr lang="en-US" sz="1600" dirty="0">
                <a:solidFill>
                  <a:srgbClr val="000000"/>
                </a:solidFill>
                <a:latin typeface="Century Gothic"/>
                <a:cs typeface="Arial"/>
              </a:rPr>
              <a:t> </a:t>
            </a:r>
            <a:r>
              <a:rPr lang="en-US" sz="1600" err="1">
                <a:solidFill>
                  <a:srgbClr val="000000"/>
                </a:solidFill>
                <a:latin typeface="Century Gothic"/>
                <a:cs typeface="Arial"/>
              </a:rPr>
              <a:t>sondeo</a:t>
            </a:r>
            <a:r>
              <a:rPr lang="en-US" sz="1600" dirty="0">
                <a:solidFill>
                  <a:srgbClr val="000000"/>
                </a:solidFill>
                <a:latin typeface="Century Gothic"/>
                <a:cs typeface="Arial"/>
              </a:rPr>
              <a:t> de Adopt-a-Tree con </a:t>
            </a:r>
            <a:r>
              <a:rPr lang="en-US" sz="1600" err="1">
                <a:solidFill>
                  <a:srgbClr val="000000"/>
                </a:solidFill>
                <a:latin typeface="Century Gothic"/>
                <a:cs typeface="Arial"/>
              </a:rPr>
              <a:t>nuestra</a:t>
            </a:r>
            <a:r>
              <a:rPr lang="en-US" sz="1600" dirty="0">
                <a:solidFill>
                  <a:srgbClr val="000000"/>
                </a:solidFill>
                <a:latin typeface="Century Gothic"/>
                <a:cs typeface="Arial"/>
              </a:rPr>
              <a:t> </a:t>
            </a:r>
            <a:r>
              <a:rPr lang="en-US" sz="1600" err="1">
                <a:solidFill>
                  <a:srgbClr val="000000"/>
                </a:solidFill>
                <a:latin typeface="Century Gothic"/>
                <a:cs typeface="Arial"/>
              </a:rPr>
              <a:t>fuerza</a:t>
            </a:r>
            <a:r>
              <a:rPr lang="en-US" sz="1600" dirty="0">
                <a:solidFill>
                  <a:srgbClr val="000000"/>
                </a:solidFill>
                <a:latin typeface="Century Gothic"/>
                <a:cs typeface="Arial"/>
              </a:rPr>
              <a:t> </a:t>
            </a:r>
            <a:r>
              <a:rPr lang="en-US" sz="1600" err="1">
                <a:solidFill>
                  <a:srgbClr val="000000"/>
                </a:solidFill>
                <a:latin typeface="Century Gothic"/>
                <a:cs typeface="Arial"/>
              </a:rPr>
              <a:t>laboral</a:t>
            </a:r>
            <a:r>
              <a:rPr lang="en-US" sz="1600" dirty="0">
                <a:solidFill>
                  <a:srgbClr val="000000"/>
                </a:solidFill>
                <a:latin typeface="Century Gothic"/>
                <a:cs typeface="Arial"/>
              </a:rPr>
              <a:t>/</a:t>
            </a:r>
            <a:r>
              <a:rPr lang="en-US" sz="1600" err="1">
                <a:solidFill>
                  <a:srgbClr val="000000"/>
                </a:solidFill>
                <a:latin typeface="Century Gothic"/>
                <a:cs typeface="Arial"/>
              </a:rPr>
              <a:t>equipo</a:t>
            </a:r>
            <a:r>
              <a:rPr lang="en-US" sz="1600" dirty="0">
                <a:solidFill>
                  <a:srgbClr val="000000"/>
                </a:solidFill>
                <a:latin typeface="Century Gothic"/>
                <a:cs typeface="Arial"/>
              </a:rPr>
              <a:t> de </a:t>
            </a:r>
            <a:r>
              <a:rPr lang="en-US" sz="1600" err="1">
                <a:solidFill>
                  <a:srgbClr val="000000"/>
                </a:solidFill>
                <a:latin typeface="Century Gothic"/>
                <a:cs typeface="Arial"/>
              </a:rPr>
              <a:t>árboles</a:t>
            </a:r>
            <a:r>
              <a:rPr lang="en-US" sz="1600" dirty="0">
                <a:solidFill>
                  <a:srgbClr val="000000"/>
                </a:solidFill>
                <a:latin typeface="Century Gothic"/>
                <a:cs typeface="Arial"/>
              </a:rPr>
              <a:t>. </a:t>
            </a:r>
            <a:endParaRPr lang="en-US" sz="1600">
              <a:solidFill>
                <a:srgbClr val="000000"/>
              </a:solidFill>
              <a:latin typeface="Century Gothic"/>
            </a:endParaRPr>
          </a:p>
          <a:p>
            <a:pPr marL="629920" lvl="1" indent="-305435"/>
            <a:r>
              <a:rPr lang="en-US" err="1">
                <a:solidFill>
                  <a:srgbClr val="000000"/>
                </a:solidFill>
                <a:latin typeface="Century Gothic"/>
                <a:cs typeface="Arial"/>
              </a:rPr>
              <a:t>Facturación</a:t>
            </a:r>
            <a:r>
              <a:rPr lang="en-US" dirty="0">
                <a:solidFill>
                  <a:srgbClr val="000000"/>
                </a:solidFill>
                <a:latin typeface="Century Gothic"/>
                <a:cs typeface="Arial"/>
              </a:rPr>
              <a:t>/</a:t>
            </a:r>
            <a:r>
              <a:rPr lang="en-US" err="1">
                <a:solidFill>
                  <a:srgbClr val="000000"/>
                </a:solidFill>
                <a:latin typeface="Century Gothic"/>
                <a:cs typeface="Arial"/>
              </a:rPr>
              <a:t>informes</a:t>
            </a:r>
            <a:r>
              <a:rPr lang="en-US" dirty="0">
                <a:solidFill>
                  <a:srgbClr val="000000"/>
                </a:solidFill>
                <a:latin typeface="Century Gothic"/>
                <a:cs typeface="Arial"/>
              </a:rPr>
              <a:t> </a:t>
            </a:r>
            <a:r>
              <a:rPr lang="en-US" err="1">
                <a:solidFill>
                  <a:srgbClr val="000000"/>
                </a:solidFill>
                <a:latin typeface="Century Gothic"/>
                <a:cs typeface="Arial"/>
              </a:rPr>
              <a:t>completados</a:t>
            </a:r>
            <a:r>
              <a:rPr lang="en-US" dirty="0">
                <a:solidFill>
                  <a:srgbClr val="000000"/>
                </a:solidFill>
                <a:latin typeface="Century Gothic"/>
                <a:cs typeface="Arial"/>
              </a:rPr>
              <a:t> para </a:t>
            </a:r>
            <a:r>
              <a:rPr lang="en-US" err="1">
                <a:solidFill>
                  <a:srgbClr val="000000"/>
                </a:solidFill>
                <a:latin typeface="Century Gothic"/>
                <a:cs typeface="Arial"/>
              </a:rPr>
              <a:t>este</a:t>
            </a:r>
            <a:r>
              <a:rPr lang="en-US" dirty="0">
                <a:solidFill>
                  <a:srgbClr val="000000"/>
                </a:solidFill>
                <a:latin typeface="Century Gothic"/>
                <a:cs typeface="Arial"/>
              </a:rPr>
              <a:t> </a:t>
            </a:r>
            <a:r>
              <a:rPr lang="en-US" err="1">
                <a:solidFill>
                  <a:srgbClr val="000000"/>
                </a:solidFill>
                <a:latin typeface="Century Gothic"/>
                <a:cs typeface="Arial"/>
              </a:rPr>
              <a:t>período</a:t>
            </a:r>
            <a:r>
              <a:rPr lang="en-US" dirty="0">
                <a:solidFill>
                  <a:srgbClr val="000000"/>
                </a:solidFill>
                <a:latin typeface="Century Gothic"/>
                <a:cs typeface="Arial"/>
              </a:rPr>
              <a:t>. </a:t>
            </a:r>
            <a:endParaRPr lang="en-US">
              <a:latin typeface="Century Gothic"/>
            </a:endParaRPr>
          </a:p>
          <a:p>
            <a:pPr marL="629920" lvl="1" indent="-305435"/>
            <a:r>
              <a:rPr lang="en-US" err="1">
                <a:solidFill>
                  <a:srgbClr val="000000"/>
                </a:solidFill>
                <a:latin typeface="Century Gothic"/>
                <a:cs typeface="Arial"/>
              </a:rPr>
              <a:t>Participó</a:t>
            </a:r>
            <a:r>
              <a:rPr lang="en-US" dirty="0">
                <a:solidFill>
                  <a:srgbClr val="000000"/>
                </a:solidFill>
                <a:latin typeface="Century Gothic"/>
                <a:cs typeface="Arial"/>
              </a:rPr>
              <a:t> </a:t>
            </a:r>
            <a:r>
              <a:rPr lang="en-US" err="1">
                <a:solidFill>
                  <a:srgbClr val="000000"/>
                </a:solidFill>
                <a:latin typeface="Century Gothic"/>
                <a:cs typeface="Arial"/>
              </a:rPr>
              <a:t>en</a:t>
            </a:r>
            <a:r>
              <a:rPr lang="en-US" dirty="0">
                <a:solidFill>
                  <a:srgbClr val="000000"/>
                </a:solidFill>
                <a:latin typeface="Century Gothic"/>
                <a:cs typeface="Arial"/>
              </a:rPr>
              <a:t> la </a:t>
            </a:r>
            <a:r>
              <a:rPr lang="en-US" err="1">
                <a:solidFill>
                  <a:srgbClr val="000000"/>
                </a:solidFill>
                <a:latin typeface="Century Gothic"/>
                <a:cs typeface="Arial"/>
              </a:rPr>
              <a:t>celebración</a:t>
            </a:r>
            <a:r>
              <a:rPr lang="en-US" dirty="0">
                <a:solidFill>
                  <a:srgbClr val="000000"/>
                </a:solidFill>
                <a:latin typeface="Century Gothic"/>
                <a:cs typeface="Arial"/>
              </a:rPr>
              <a:t> </a:t>
            </a:r>
            <a:r>
              <a:rPr lang="en-US" err="1">
                <a:solidFill>
                  <a:srgbClr val="000000"/>
                </a:solidFill>
                <a:latin typeface="Century Gothic"/>
                <a:cs typeface="Arial"/>
              </a:rPr>
              <a:t>inicial</a:t>
            </a:r>
            <a:r>
              <a:rPr lang="en-US" dirty="0">
                <a:solidFill>
                  <a:srgbClr val="000000"/>
                </a:solidFill>
                <a:latin typeface="Century Gothic"/>
                <a:cs typeface="Arial"/>
              </a:rPr>
              <a:t> de Richmond Rising </a:t>
            </a:r>
            <a:r>
              <a:rPr lang="en-US" err="1">
                <a:solidFill>
                  <a:srgbClr val="000000"/>
                </a:solidFill>
                <a:latin typeface="Century Gothic"/>
                <a:cs typeface="Arial"/>
              </a:rPr>
              <a:t>en</a:t>
            </a:r>
            <a:r>
              <a:rPr lang="en-US" dirty="0">
                <a:solidFill>
                  <a:srgbClr val="000000"/>
                </a:solidFill>
                <a:latin typeface="Century Gothic"/>
                <a:cs typeface="Arial"/>
              </a:rPr>
              <a:t> </a:t>
            </a:r>
            <a:r>
              <a:rPr lang="en-US" err="1">
                <a:solidFill>
                  <a:srgbClr val="000000"/>
                </a:solidFill>
                <a:latin typeface="Century Gothic"/>
                <a:cs typeface="Arial"/>
              </a:rPr>
              <a:t>el</a:t>
            </a:r>
            <a:r>
              <a:rPr lang="en-US" dirty="0">
                <a:solidFill>
                  <a:srgbClr val="000000"/>
                </a:solidFill>
                <a:latin typeface="Century Gothic"/>
                <a:cs typeface="Arial"/>
              </a:rPr>
              <a:t> Día de la Tierra; </a:t>
            </a:r>
            <a:r>
              <a:rPr lang="en-US" err="1">
                <a:solidFill>
                  <a:srgbClr val="000000"/>
                </a:solidFill>
                <a:latin typeface="Century Gothic"/>
                <a:cs typeface="Arial"/>
              </a:rPr>
              <a:t>recibió</a:t>
            </a:r>
            <a:r>
              <a:rPr lang="en-US" dirty="0">
                <a:solidFill>
                  <a:srgbClr val="000000"/>
                </a:solidFill>
                <a:latin typeface="Century Gothic"/>
                <a:cs typeface="Arial"/>
              </a:rPr>
              <a:t> 12 </a:t>
            </a:r>
            <a:r>
              <a:rPr lang="en-US" err="1">
                <a:solidFill>
                  <a:srgbClr val="000000"/>
                </a:solidFill>
                <a:latin typeface="Century Gothic"/>
                <a:cs typeface="Arial"/>
              </a:rPr>
              <a:t>nuevos</a:t>
            </a:r>
            <a:r>
              <a:rPr lang="en-US" dirty="0">
                <a:solidFill>
                  <a:srgbClr val="000000"/>
                </a:solidFill>
                <a:latin typeface="Century Gothic"/>
                <a:cs typeface="Arial"/>
              </a:rPr>
              <a:t> </a:t>
            </a:r>
            <a:r>
              <a:rPr lang="en-US" err="1">
                <a:solidFill>
                  <a:srgbClr val="000000"/>
                </a:solidFill>
                <a:latin typeface="Century Gothic"/>
                <a:cs typeface="Arial"/>
              </a:rPr>
              <a:t>árboles</a:t>
            </a:r>
            <a:r>
              <a:rPr lang="en-US" dirty="0">
                <a:solidFill>
                  <a:srgbClr val="000000"/>
                </a:solidFill>
                <a:latin typeface="Century Gothic"/>
                <a:cs typeface="Arial"/>
              </a:rPr>
              <a:t> </a:t>
            </a:r>
            <a:r>
              <a:rPr lang="en-US" err="1">
                <a:solidFill>
                  <a:srgbClr val="000000"/>
                </a:solidFill>
                <a:latin typeface="Century Gothic"/>
                <a:cs typeface="Arial"/>
              </a:rPr>
              <a:t>adoptados</a:t>
            </a:r>
            <a:r>
              <a:rPr lang="en-US" dirty="0">
                <a:solidFill>
                  <a:srgbClr val="000000"/>
                </a:solidFill>
                <a:latin typeface="Century Gothic"/>
                <a:cs typeface="Arial"/>
              </a:rPr>
              <a:t>.</a:t>
            </a:r>
            <a:endParaRPr lang="en-US" dirty="0">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a:t>
            </a:r>
            <a:r>
              <a:rPr lang="en-US" dirty="0">
                <a:latin typeface="Century Gothic"/>
              </a:rPr>
              <a:t>40,606.11</a:t>
            </a:r>
          </a:p>
          <a:p>
            <a:pPr marL="0" indent="0">
              <a:buNone/>
            </a:pPr>
            <a:endParaRPr lang="en-US" dirty="0">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1,047,406.64</a:t>
            </a:r>
            <a:endParaRPr lang="en-US" dirty="0">
              <a:latin typeface="Century Gothic"/>
            </a:endParaRPr>
          </a:p>
          <a:p>
            <a:pPr marL="305435" indent="-305435"/>
            <a:endParaRPr lang="en-US" dirty="0">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latin typeface="Century Gothic"/>
            </a:endParaRPr>
          </a:p>
          <a:p>
            <a:pPr marL="629920" lvl="1" indent="-305435"/>
            <a:r>
              <a:rPr lang="en-US" sz="1400" err="1">
                <a:solidFill>
                  <a:srgbClr val="000000"/>
                </a:solidFill>
                <a:latin typeface="Century Gothic"/>
                <a:cs typeface="Arial"/>
              </a:rPr>
              <a:t>Continuar</a:t>
            </a:r>
            <a:r>
              <a:rPr lang="en-US" sz="1400" dirty="0">
                <a:solidFill>
                  <a:srgbClr val="000000"/>
                </a:solidFill>
                <a:latin typeface="Century Gothic"/>
                <a:cs typeface="Arial"/>
              </a:rPr>
              <a:t> </a:t>
            </a:r>
            <a:r>
              <a:rPr lang="en-US" sz="1400" err="1">
                <a:solidFill>
                  <a:srgbClr val="000000"/>
                </a:solidFill>
                <a:latin typeface="Century Gothic"/>
                <a:cs typeface="Arial"/>
              </a:rPr>
              <a:t>asistiendo</a:t>
            </a:r>
            <a:r>
              <a:rPr lang="en-US" sz="1400">
                <a:solidFill>
                  <a:srgbClr val="000000"/>
                </a:solidFill>
                <a:latin typeface="Century Gothic"/>
                <a:cs typeface="Arial"/>
              </a:rPr>
              <a:t> a las reuniones del consejo vecinal, </a:t>
            </a:r>
            <a:endParaRPr lang="en-US" sz="1400">
              <a:latin typeface="Century Gothic"/>
            </a:endParaRPr>
          </a:p>
          <a:p>
            <a:pPr marL="629920" lvl="1" indent="-305435"/>
            <a:r>
              <a:rPr lang="en-US" sz="1400" err="1">
                <a:solidFill>
                  <a:srgbClr val="000000"/>
                </a:solidFill>
                <a:latin typeface="Century Gothic"/>
                <a:cs typeface="Arial"/>
              </a:rPr>
              <a:t>Contactar</a:t>
            </a:r>
            <a:r>
              <a:rPr lang="en-US" sz="1400" dirty="0">
                <a:solidFill>
                  <a:srgbClr val="000000"/>
                </a:solidFill>
                <a:latin typeface="Century Gothic"/>
                <a:cs typeface="Arial"/>
              </a:rPr>
              <a:t> a </a:t>
            </a:r>
            <a:r>
              <a:rPr lang="en-US" sz="1400" err="1">
                <a:solidFill>
                  <a:srgbClr val="000000"/>
                </a:solidFill>
                <a:latin typeface="Century Gothic"/>
                <a:cs typeface="Arial"/>
              </a:rPr>
              <a:t>los</a:t>
            </a:r>
            <a:r>
              <a:rPr lang="en-US" sz="1400" dirty="0">
                <a:solidFill>
                  <a:srgbClr val="000000"/>
                </a:solidFill>
                <a:latin typeface="Century Gothic"/>
                <a:cs typeface="Arial"/>
              </a:rPr>
              <a:t> </a:t>
            </a:r>
            <a:r>
              <a:rPr lang="en-US" sz="1400" err="1">
                <a:solidFill>
                  <a:srgbClr val="000000"/>
                </a:solidFill>
                <a:latin typeface="Century Gothic"/>
                <a:cs typeface="Arial"/>
              </a:rPr>
              <a:t>adoptados</a:t>
            </a:r>
            <a:r>
              <a:rPr lang="en-US" sz="1400" dirty="0">
                <a:solidFill>
                  <a:srgbClr val="000000"/>
                </a:solidFill>
                <a:latin typeface="Century Gothic"/>
                <a:cs typeface="Arial"/>
              </a:rPr>
              <a:t>, </a:t>
            </a:r>
            <a:r>
              <a:rPr lang="en-US" sz="1400" err="1">
                <a:solidFill>
                  <a:srgbClr val="000000"/>
                </a:solidFill>
                <a:latin typeface="Century Gothic"/>
                <a:cs typeface="Arial"/>
              </a:rPr>
              <a:t>programar</a:t>
            </a:r>
            <a:r>
              <a:rPr lang="en-US" sz="1400" dirty="0">
                <a:solidFill>
                  <a:srgbClr val="000000"/>
                </a:solidFill>
                <a:latin typeface="Century Gothic"/>
                <a:cs typeface="Arial"/>
              </a:rPr>
              <a:t> </a:t>
            </a:r>
            <a:r>
              <a:rPr lang="en-US" sz="1400" err="1">
                <a:solidFill>
                  <a:srgbClr val="000000"/>
                </a:solidFill>
                <a:latin typeface="Century Gothic"/>
                <a:cs typeface="Arial"/>
              </a:rPr>
              <a:t>visitas</a:t>
            </a:r>
            <a:r>
              <a:rPr lang="en-US" sz="1400" dirty="0">
                <a:solidFill>
                  <a:srgbClr val="000000"/>
                </a:solidFill>
                <a:latin typeface="Century Gothic"/>
                <a:cs typeface="Arial"/>
              </a:rPr>
              <a:t> al sitio</a:t>
            </a:r>
            <a:endParaRPr lang="en-US" sz="1400">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a:t>
            </a:r>
            <a:endParaRPr lang="en-US" b="1" dirty="0">
              <a:latin typeface="Century Gothic"/>
            </a:endParaRPr>
          </a:p>
          <a:p>
            <a:pPr marL="629920" lvl="1" indent="-305435"/>
            <a:r>
              <a:rPr lang="en-US" sz="1400" err="1">
                <a:solidFill>
                  <a:srgbClr val="000000"/>
                </a:solidFill>
                <a:latin typeface="Century Gothic"/>
                <a:cs typeface="Arial"/>
              </a:rPr>
              <a:t>Asistió</a:t>
            </a:r>
            <a:r>
              <a:rPr lang="en-US" sz="1400" dirty="0">
                <a:solidFill>
                  <a:srgbClr val="000000"/>
                </a:solidFill>
                <a:latin typeface="Century Gothic"/>
                <a:cs typeface="Arial"/>
              </a:rPr>
              <a:t> al </a:t>
            </a:r>
            <a:r>
              <a:rPr lang="en-US" sz="1400" err="1">
                <a:solidFill>
                  <a:srgbClr val="000000"/>
                </a:solidFill>
                <a:latin typeface="Century Gothic"/>
                <a:cs typeface="Arial"/>
              </a:rPr>
              <a:t>evento</a:t>
            </a:r>
            <a:r>
              <a:rPr lang="en-US" sz="1400" dirty="0">
                <a:solidFill>
                  <a:srgbClr val="000000"/>
                </a:solidFill>
                <a:latin typeface="Century Gothic"/>
                <a:cs typeface="Arial"/>
              </a:rPr>
              <a:t> de </a:t>
            </a:r>
            <a:r>
              <a:rPr lang="en-US" sz="1400" err="1">
                <a:solidFill>
                  <a:srgbClr val="000000"/>
                </a:solidFill>
                <a:latin typeface="Century Gothic"/>
                <a:cs typeface="Arial"/>
              </a:rPr>
              <a:t>inauguración</a:t>
            </a:r>
            <a:r>
              <a:rPr lang="en-US" sz="1400" dirty="0">
                <a:solidFill>
                  <a:srgbClr val="000000"/>
                </a:solidFill>
                <a:latin typeface="Century Gothic"/>
                <a:cs typeface="Arial"/>
              </a:rPr>
              <a:t> de TCC </a:t>
            </a:r>
            <a:r>
              <a:rPr lang="en-US" sz="1400" err="1">
                <a:solidFill>
                  <a:srgbClr val="000000"/>
                </a:solidFill>
                <a:latin typeface="Century Gothic"/>
                <a:cs typeface="Arial"/>
              </a:rPr>
              <a:t>el</a:t>
            </a:r>
            <a:r>
              <a:rPr lang="en-US" sz="1400" dirty="0">
                <a:solidFill>
                  <a:srgbClr val="000000"/>
                </a:solidFill>
                <a:latin typeface="Century Gothic"/>
                <a:cs typeface="Arial"/>
              </a:rPr>
              <a:t> 20 de </a:t>
            </a:r>
            <a:r>
              <a:rPr lang="en-US" sz="1400" err="1">
                <a:solidFill>
                  <a:srgbClr val="000000"/>
                </a:solidFill>
                <a:latin typeface="Century Gothic"/>
                <a:cs typeface="Arial"/>
              </a:rPr>
              <a:t>abril</a:t>
            </a:r>
            <a:r>
              <a:rPr lang="en-US" sz="1400" dirty="0">
                <a:solidFill>
                  <a:srgbClr val="000000"/>
                </a:solidFill>
                <a:latin typeface="Century Gothic"/>
                <a:cs typeface="Arial"/>
              </a:rPr>
              <a:t>.</a:t>
            </a:r>
          </a:p>
          <a:p>
            <a:pPr marL="629920" lvl="1" indent="-305435"/>
            <a:r>
              <a:rPr lang="en-US" sz="1400" err="1">
                <a:solidFill>
                  <a:srgbClr val="000000"/>
                </a:solidFill>
                <a:latin typeface="Century Gothic"/>
                <a:cs typeface="Arial"/>
              </a:rPr>
              <a:t>Redacción</a:t>
            </a:r>
            <a:r>
              <a:rPr lang="en-US" sz="1400">
                <a:solidFill>
                  <a:srgbClr val="000000"/>
                </a:solidFill>
                <a:latin typeface="Century Gothic"/>
                <a:cs typeface="Arial"/>
              </a:rPr>
              <a:t> de </a:t>
            </a:r>
            <a:r>
              <a:rPr lang="en-US" sz="1400" err="1">
                <a:solidFill>
                  <a:srgbClr val="000000"/>
                </a:solidFill>
                <a:latin typeface="Century Gothic"/>
                <a:cs typeface="Arial"/>
              </a:rPr>
              <a:t>documentos</a:t>
            </a:r>
            <a:r>
              <a:rPr lang="en-US" sz="1400">
                <a:solidFill>
                  <a:srgbClr val="000000"/>
                </a:solidFill>
                <a:latin typeface="Century Gothic"/>
                <a:cs typeface="Arial"/>
              </a:rPr>
              <a:t> de construcción.</a:t>
            </a:r>
            <a:endParaRPr lang="en-US" sz="1400">
              <a:latin typeface="Century Gothic"/>
            </a:endParaRPr>
          </a:p>
          <a:p>
            <a:pPr marL="629920" lvl="1" indent="-305435"/>
            <a:r>
              <a:rPr lang="en-US" sz="1400" dirty="0">
                <a:solidFill>
                  <a:srgbClr val="000000"/>
                </a:solidFill>
                <a:latin typeface="Century Gothic"/>
                <a:cs typeface="Arial"/>
              </a:rPr>
              <a:t>Se </a:t>
            </a:r>
            <a:r>
              <a:rPr lang="en-US" sz="1400" err="1">
                <a:solidFill>
                  <a:srgbClr val="000000"/>
                </a:solidFill>
                <a:latin typeface="Century Gothic"/>
                <a:cs typeface="Arial"/>
              </a:rPr>
              <a:t>reunió</a:t>
            </a:r>
            <a:r>
              <a:rPr lang="en-US" sz="1400" dirty="0">
                <a:solidFill>
                  <a:srgbClr val="000000"/>
                </a:solidFill>
                <a:latin typeface="Century Gothic"/>
                <a:cs typeface="Arial"/>
              </a:rPr>
              <a:t> con la ciudad </a:t>
            </a:r>
            <a:r>
              <a:rPr lang="en-US" sz="1400" err="1">
                <a:solidFill>
                  <a:srgbClr val="000000"/>
                </a:solidFill>
                <a:latin typeface="Century Gothic"/>
                <a:cs typeface="Arial"/>
              </a:rPr>
              <a:t>sobre</a:t>
            </a:r>
            <a:r>
              <a:rPr lang="en-US" sz="1400" dirty="0">
                <a:solidFill>
                  <a:srgbClr val="000000"/>
                </a:solidFill>
                <a:latin typeface="Century Gothic"/>
                <a:cs typeface="Arial"/>
              </a:rPr>
              <a:t> </a:t>
            </a:r>
            <a:r>
              <a:rPr lang="en-US" sz="1400" err="1">
                <a:solidFill>
                  <a:srgbClr val="000000"/>
                </a:solidFill>
                <a:latin typeface="Century Gothic"/>
                <a:cs typeface="Arial"/>
              </a:rPr>
              <a:t>el</a:t>
            </a:r>
            <a:r>
              <a:rPr lang="en-US" sz="1400" dirty="0">
                <a:solidFill>
                  <a:srgbClr val="000000"/>
                </a:solidFill>
                <a:latin typeface="Century Gothic"/>
                <a:cs typeface="Arial"/>
              </a:rPr>
              <a:t> </a:t>
            </a:r>
            <a:r>
              <a:rPr lang="en-US" sz="1400" err="1">
                <a:solidFill>
                  <a:srgbClr val="000000"/>
                </a:solidFill>
                <a:latin typeface="Century Gothic"/>
                <a:cs typeface="Arial"/>
              </a:rPr>
              <a:t>proceso</a:t>
            </a:r>
            <a:r>
              <a:rPr lang="en-US" sz="1400" dirty="0">
                <a:solidFill>
                  <a:srgbClr val="000000"/>
                </a:solidFill>
                <a:latin typeface="Century Gothic"/>
                <a:cs typeface="Arial"/>
              </a:rPr>
              <a:t> de </a:t>
            </a:r>
            <a:r>
              <a:rPr lang="en-US" sz="1400" err="1">
                <a:solidFill>
                  <a:srgbClr val="000000"/>
                </a:solidFill>
                <a:latin typeface="Century Gothic"/>
                <a:cs typeface="Arial"/>
              </a:rPr>
              <a:t>adquisiciones</a:t>
            </a:r>
            <a:endParaRPr lang="en-US" sz="1400" dirty="0">
              <a:solidFill>
                <a:srgbClr val="000000"/>
              </a:solidFill>
              <a:latin typeface="Century Gothic"/>
              <a:cs typeface="Arial"/>
            </a:endParaRPr>
          </a:p>
          <a:p>
            <a:pPr marL="305435" indent="-305435"/>
            <a:endParaRPr lang="en-US" sz="1100" dirty="0">
              <a:solidFill>
                <a:srgbClr val="000000"/>
              </a:solidFill>
              <a:latin typeface="Arial"/>
              <a:cs typeface="Arial"/>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32,577.81</a:t>
            </a:r>
            <a:endParaRPr lang="en-US" dirty="0">
              <a:latin typeface="Century Gothic"/>
            </a:endParaRPr>
          </a:p>
          <a:p>
            <a:pPr marL="305435" indent="-305435"/>
            <a:endParaRPr lang="en-US">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a:t>
            </a:r>
            <a:r>
              <a:rPr lang="en-US" dirty="0">
                <a:latin typeface="Century Gothic"/>
              </a:rPr>
              <a:t>922,466.19</a:t>
            </a:r>
          </a:p>
          <a:p>
            <a:pPr marL="305435" indent="-305435"/>
            <a:endParaRPr lang="en-US" b="1" dirty="0">
              <a:highlight>
                <a:srgbClr val="FFFF00"/>
              </a:highlight>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latin typeface="Century Gothic"/>
              <a:cs typeface="Arial"/>
            </a:endParaRPr>
          </a:p>
          <a:p>
            <a:pPr marL="629920" lvl="1" indent="-305435"/>
            <a:r>
              <a:rPr lang="en-US" sz="1400" err="1">
                <a:solidFill>
                  <a:srgbClr val="000000"/>
                </a:solidFill>
                <a:latin typeface="Century Gothic"/>
                <a:cs typeface="Arial"/>
              </a:rPr>
              <a:t>Planificar</a:t>
            </a:r>
            <a:r>
              <a:rPr lang="en-US" sz="1400">
                <a:solidFill>
                  <a:srgbClr val="000000"/>
                </a:solidFill>
                <a:latin typeface="Century Gothic"/>
                <a:cs typeface="Arial"/>
              </a:rPr>
              <a:t> la </a:t>
            </a:r>
            <a:r>
              <a:rPr lang="en-US" sz="1400" err="1">
                <a:solidFill>
                  <a:srgbClr val="000000"/>
                </a:solidFill>
                <a:latin typeface="Century Gothic"/>
                <a:cs typeface="Arial"/>
              </a:rPr>
              <a:t>presentación</a:t>
            </a:r>
            <a:r>
              <a:rPr lang="en-US" sz="1400">
                <a:solidFill>
                  <a:srgbClr val="000000"/>
                </a:solidFill>
                <a:latin typeface="Century Gothic"/>
                <a:cs typeface="Arial"/>
              </a:rPr>
              <a:t> final del diseño del jardín a la comunidad</a:t>
            </a:r>
            <a:endParaRPr lang="en-US" sz="1400">
              <a:latin typeface="Century Gothic"/>
            </a:endParaRPr>
          </a:p>
          <a:p>
            <a:pPr marL="629920" lvl="1" indent="-305435"/>
            <a:r>
              <a:rPr lang="en-US" sz="1400" err="1">
                <a:solidFill>
                  <a:srgbClr val="000000"/>
                </a:solidFill>
                <a:latin typeface="Century Gothic"/>
                <a:cs typeface="Arial"/>
              </a:rPr>
              <a:t>Actualizar</a:t>
            </a:r>
            <a:r>
              <a:rPr lang="en-US" sz="1400" dirty="0">
                <a:solidFill>
                  <a:srgbClr val="000000"/>
                </a:solidFill>
                <a:latin typeface="Century Gothic"/>
                <a:cs typeface="Arial"/>
              </a:rPr>
              <a:t> </a:t>
            </a:r>
            <a:r>
              <a:rPr lang="en-US" sz="1400" err="1">
                <a:solidFill>
                  <a:srgbClr val="000000"/>
                </a:solidFill>
                <a:latin typeface="Century Gothic"/>
                <a:cs typeface="Arial"/>
              </a:rPr>
              <a:t>el</a:t>
            </a:r>
            <a:r>
              <a:rPr lang="en-US" sz="1400" dirty="0">
                <a:solidFill>
                  <a:srgbClr val="000000"/>
                </a:solidFill>
                <a:latin typeface="Century Gothic"/>
                <a:cs typeface="Arial"/>
              </a:rPr>
              <a:t> </a:t>
            </a:r>
            <a:r>
              <a:rPr lang="en-US" sz="1400" err="1">
                <a:solidFill>
                  <a:srgbClr val="000000"/>
                </a:solidFill>
                <a:latin typeface="Century Gothic"/>
                <a:cs typeface="Arial"/>
              </a:rPr>
              <a:t>cronograma</a:t>
            </a:r>
            <a:r>
              <a:rPr lang="en-US" sz="1400">
                <a:solidFill>
                  <a:srgbClr val="000000"/>
                </a:solidFill>
                <a:latin typeface="Century Gothic"/>
                <a:cs typeface="Arial"/>
              </a:rPr>
              <a:t> del proyecto para la solicitud de extensión</a:t>
            </a:r>
            <a:endParaRPr lang="en-US" sz="1400">
              <a:latin typeface="Century Gothic"/>
            </a:endParaRPr>
          </a:p>
          <a:p>
            <a:pPr marL="629920" lvl="1" indent="-305435"/>
            <a:r>
              <a:rPr lang="en-US" sz="1400" err="1">
                <a:solidFill>
                  <a:srgbClr val="000000"/>
                </a:solidFill>
                <a:latin typeface="Century Gothic"/>
                <a:cs typeface="Arial"/>
              </a:rPr>
              <a:t>Finalizar</a:t>
            </a:r>
            <a:r>
              <a:rPr lang="en-US" sz="1400" dirty="0">
                <a:solidFill>
                  <a:srgbClr val="000000"/>
                </a:solidFill>
                <a:latin typeface="Century Gothic"/>
                <a:cs typeface="Arial"/>
              </a:rPr>
              <a:t> </a:t>
            </a:r>
            <a:r>
              <a:rPr lang="en-US" sz="1400" err="1">
                <a:solidFill>
                  <a:srgbClr val="000000"/>
                </a:solidFill>
                <a:latin typeface="Century Gothic"/>
                <a:cs typeface="Arial"/>
              </a:rPr>
              <a:t>los</a:t>
            </a:r>
            <a:r>
              <a:rPr lang="en-US" sz="1400" dirty="0">
                <a:solidFill>
                  <a:srgbClr val="000000"/>
                </a:solidFill>
                <a:latin typeface="Century Gothic"/>
                <a:cs typeface="Arial"/>
              </a:rPr>
              <a:t> </a:t>
            </a:r>
            <a:r>
              <a:rPr lang="en-US" sz="1400" err="1">
                <a:solidFill>
                  <a:srgbClr val="000000"/>
                </a:solidFill>
                <a:latin typeface="Century Gothic"/>
                <a:cs typeface="Arial"/>
              </a:rPr>
              <a:t>documentos</a:t>
            </a:r>
            <a:r>
              <a:rPr lang="en-US" sz="1400" dirty="0">
                <a:solidFill>
                  <a:srgbClr val="000000"/>
                </a:solidFill>
                <a:latin typeface="Century Gothic"/>
                <a:cs typeface="Arial"/>
              </a:rPr>
              <a:t> de </a:t>
            </a:r>
            <a:r>
              <a:rPr lang="en-US" sz="1400" err="1">
                <a:solidFill>
                  <a:srgbClr val="000000"/>
                </a:solidFill>
                <a:latin typeface="Century Gothic"/>
                <a:cs typeface="Arial"/>
              </a:rPr>
              <a:t>construcción</a:t>
            </a:r>
            <a:r>
              <a:rPr lang="en-US" sz="1400" dirty="0">
                <a:solidFill>
                  <a:srgbClr val="000000"/>
                </a:solidFill>
                <a:latin typeface="Century Gothic"/>
                <a:cs typeface="Arial"/>
              </a:rPr>
              <a:t>.</a:t>
            </a:r>
            <a:endParaRPr lang="en-US" sz="1400">
              <a:latin typeface="Century Gothic"/>
            </a:endParaRPr>
          </a:p>
          <a:p>
            <a:pPr marL="629920" lvl="1" indent="-305435"/>
            <a:endParaRPr lang="en-US">
              <a:solidFill>
                <a:srgbClr val="222222"/>
              </a:solidFill>
              <a:latin typeface="Arial"/>
              <a:cs typeface="Arial"/>
            </a:endParaRPr>
          </a:p>
          <a:p>
            <a:pPr marL="629920" lvl="1" indent="-305435"/>
            <a:endParaRPr lang="en-US" b="1">
              <a:solidFill>
                <a:srgbClr val="3D3D3D"/>
              </a:solidFill>
              <a:latin typeface="Century Gothic"/>
              <a:cs typeface="Arial"/>
            </a:endParaRPr>
          </a:p>
          <a:p>
            <a:pPr marL="323850" lvl="1" indent="0">
              <a:buNone/>
            </a:pPr>
            <a:endParaRPr lang="en-US" b="1">
              <a:solidFill>
                <a:srgbClr val="3D3D3D"/>
              </a:solidFill>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última reunión:</a:t>
            </a:r>
            <a:endParaRPr lang="en-US" b="1" dirty="0">
              <a:solidFill>
                <a:srgbClr val="000000"/>
              </a:solidFill>
              <a:latin typeface="Century Gothic"/>
            </a:endParaRPr>
          </a:p>
          <a:p>
            <a:pPr marL="629920" indent="-305435"/>
            <a:r>
              <a:rPr lang="en-US" sz="1600" err="1">
                <a:solidFill>
                  <a:srgbClr val="000000"/>
                </a:solidFill>
                <a:latin typeface="Century Gothic"/>
                <a:cs typeface="Arial"/>
              </a:rPr>
              <a:t>Asistió</a:t>
            </a:r>
            <a:r>
              <a:rPr lang="en-US" sz="1600" dirty="0">
                <a:solidFill>
                  <a:srgbClr val="000000"/>
                </a:solidFill>
                <a:latin typeface="Century Gothic"/>
                <a:cs typeface="Arial"/>
              </a:rPr>
              <a:t> al </a:t>
            </a:r>
            <a:r>
              <a:rPr lang="en-US" sz="1600" err="1">
                <a:solidFill>
                  <a:srgbClr val="000000"/>
                </a:solidFill>
                <a:latin typeface="Century Gothic"/>
                <a:cs typeface="Arial"/>
              </a:rPr>
              <a:t>evento</a:t>
            </a:r>
            <a:r>
              <a:rPr lang="en-US" sz="1600" dirty="0">
                <a:solidFill>
                  <a:srgbClr val="000000"/>
                </a:solidFill>
                <a:latin typeface="Century Gothic"/>
                <a:cs typeface="Arial"/>
              </a:rPr>
              <a:t> de </a:t>
            </a:r>
            <a:r>
              <a:rPr lang="en-US" sz="1600" err="1">
                <a:solidFill>
                  <a:srgbClr val="000000"/>
                </a:solidFill>
                <a:latin typeface="Century Gothic"/>
                <a:cs typeface="Arial"/>
              </a:rPr>
              <a:t>inicio</a:t>
            </a:r>
            <a:r>
              <a:rPr lang="en-US" sz="1600" dirty="0">
                <a:solidFill>
                  <a:srgbClr val="000000"/>
                </a:solidFill>
                <a:latin typeface="Century Gothic"/>
                <a:cs typeface="Arial"/>
              </a:rPr>
              <a:t> de TCC </a:t>
            </a:r>
            <a:r>
              <a:rPr lang="en-US" sz="1600" err="1">
                <a:solidFill>
                  <a:srgbClr val="000000"/>
                </a:solidFill>
                <a:latin typeface="Century Gothic"/>
                <a:cs typeface="Arial"/>
              </a:rPr>
              <a:t>el</a:t>
            </a:r>
            <a:r>
              <a:rPr lang="en-US" sz="1600" dirty="0">
                <a:solidFill>
                  <a:srgbClr val="000000"/>
                </a:solidFill>
                <a:latin typeface="Century Gothic"/>
                <a:cs typeface="Arial"/>
              </a:rPr>
              <a:t> 20 de </a:t>
            </a:r>
            <a:r>
              <a:rPr lang="en-US" sz="1600" err="1">
                <a:solidFill>
                  <a:srgbClr val="000000"/>
                </a:solidFill>
                <a:latin typeface="Century Gothic"/>
                <a:cs typeface="Arial"/>
              </a:rPr>
              <a:t>abril</a:t>
            </a:r>
            <a:r>
              <a:rPr lang="en-US" sz="1600" dirty="0">
                <a:solidFill>
                  <a:srgbClr val="000000"/>
                </a:solidFill>
                <a:latin typeface="Century Gothic"/>
                <a:cs typeface="Arial"/>
              </a:rPr>
              <a:t> y </a:t>
            </a:r>
            <a:r>
              <a:rPr lang="en-US" sz="1600" err="1">
                <a:solidFill>
                  <a:srgbClr val="000000"/>
                </a:solidFill>
                <a:latin typeface="Century Gothic"/>
                <a:cs typeface="Arial"/>
              </a:rPr>
              <a:t>distribuyó</a:t>
            </a:r>
            <a:r>
              <a:rPr lang="en-US" sz="1600" dirty="0">
                <a:solidFill>
                  <a:srgbClr val="000000"/>
                </a:solidFill>
                <a:latin typeface="Century Gothic"/>
                <a:cs typeface="Arial"/>
              </a:rPr>
              <a:t> </a:t>
            </a:r>
            <a:r>
              <a:rPr lang="en-US" sz="1600" err="1">
                <a:solidFill>
                  <a:srgbClr val="000000"/>
                </a:solidFill>
                <a:latin typeface="Century Gothic"/>
                <a:cs typeface="Arial"/>
              </a:rPr>
              <a:t>árboles</a:t>
            </a:r>
            <a:r>
              <a:rPr lang="en-US" sz="1600" dirty="0">
                <a:solidFill>
                  <a:srgbClr val="000000"/>
                </a:solidFill>
                <a:latin typeface="Century Gothic"/>
                <a:cs typeface="Arial"/>
              </a:rPr>
              <a:t> </a:t>
            </a:r>
            <a:r>
              <a:rPr lang="en-US" sz="1600" err="1">
                <a:solidFill>
                  <a:srgbClr val="000000"/>
                </a:solidFill>
                <a:latin typeface="Century Gothic"/>
                <a:cs typeface="Arial"/>
              </a:rPr>
              <a:t>frutales</a:t>
            </a:r>
            <a:r>
              <a:rPr lang="en-US" sz="1600" dirty="0">
                <a:solidFill>
                  <a:srgbClr val="000000"/>
                </a:solidFill>
                <a:latin typeface="Century Gothic"/>
                <a:cs typeface="Arial"/>
              </a:rPr>
              <a:t>.</a:t>
            </a:r>
          </a:p>
          <a:p>
            <a:pPr marL="629920" lvl="1" indent="-305435"/>
            <a:r>
              <a:rPr lang="en-US" err="1">
                <a:solidFill>
                  <a:srgbClr val="000000"/>
                </a:solidFill>
                <a:latin typeface="Century Gothic"/>
                <a:cs typeface="Arial"/>
              </a:rPr>
              <a:t>Continuación</a:t>
            </a:r>
            <a:r>
              <a:rPr lang="en-US" dirty="0">
                <a:solidFill>
                  <a:srgbClr val="000000"/>
                </a:solidFill>
                <a:latin typeface="Century Gothic"/>
                <a:cs typeface="Arial"/>
              </a:rPr>
              <a:t> de la </a:t>
            </a:r>
            <a:r>
              <a:rPr lang="en-US" err="1">
                <a:solidFill>
                  <a:srgbClr val="000000"/>
                </a:solidFill>
                <a:latin typeface="Century Gothic"/>
                <a:cs typeface="Arial"/>
              </a:rPr>
              <a:t>recogida</a:t>
            </a:r>
            <a:r>
              <a:rPr lang="en-US" dirty="0">
                <a:solidFill>
                  <a:srgbClr val="000000"/>
                </a:solidFill>
                <a:latin typeface="Century Gothic"/>
                <a:cs typeface="Arial"/>
              </a:rPr>
              <a:t> de </a:t>
            </a:r>
            <a:r>
              <a:rPr lang="en-US" err="1">
                <a:solidFill>
                  <a:srgbClr val="000000"/>
                </a:solidFill>
                <a:latin typeface="Century Gothic"/>
                <a:cs typeface="Arial"/>
              </a:rPr>
              <a:t>árboles</a:t>
            </a:r>
            <a:r>
              <a:rPr lang="en-US" dirty="0">
                <a:solidFill>
                  <a:srgbClr val="000000"/>
                </a:solidFill>
                <a:latin typeface="Century Gothic"/>
                <a:cs typeface="Arial"/>
              </a:rPr>
              <a:t> </a:t>
            </a:r>
            <a:r>
              <a:rPr lang="en-US" err="1">
                <a:solidFill>
                  <a:srgbClr val="000000"/>
                </a:solidFill>
                <a:latin typeface="Century Gothic"/>
                <a:cs typeface="Arial"/>
              </a:rPr>
              <a:t>frutales</a:t>
            </a:r>
            <a:r>
              <a:rPr lang="en-US" dirty="0">
                <a:solidFill>
                  <a:srgbClr val="000000"/>
                </a:solidFill>
                <a:latin typeface="Century Gothic"/>
                <a:cs typeface="Arial"/>
              </a:rPr>
              <a:t> para la zona del </a:t>
            </a:r>
            <a:r>
              <a:rPr lang="en-US" err="1">
                <a:solidFill>
                  <a:srgbClr val="000000"/>
                </a:solidFill>
                <a:latin typeface="Century Gothic"/>
                <a:cs typeface="Arial"/>
              </a:rPr>
              <a:t>proyecto</a:t>
            </a:r>
            <a:r>
              <a:rPr lang="en-US" dirty="0">
                <a:solidFill>
                  <a:srgbClr val="000000"/>
                </a:solidFill>
                <a:latin typeface="Century Gothic"/>
                <a:cs typeface="Arial"/>
              </a:rPr>
              <a:t>.</a:t>
            </a:r>
            <a:endParaRPr lang="en-US" dirty="0">
              <a:latin typeface="Century Gothic"/>
            </a:endParaRPr>
          </a:p>
          <a:p>
            <a:pPr marL="629920" lvl="1" indent="-305435"/>
            <a:r>
              <a:rPr lang="en-US" err="1">
                <a:solidFill>
                  <a:srgbClr val="000000"/>
                </a:solidFill>
                <a:latin typeface="Century Gothic"/>
                <a:cs typeface="Arial"/>
              </a:rPr>
              <a:t>Capacitando</a:t>
            </a:r>
            <a:r>
              <a:rPr lang="en-US" dirty="0">
                <a:solidFill>
                  <a:srgbClr val="000000"/>
                </a:solidFill>
                <a:latin typeface="Century Gothic"/>
                <a:cs typeface="Arial"/>
              </a:rPr>
              <a:t> al </a:t>
            </a:r>
            <a:r>
              <a:rPr lang="en-US" err="1">
                <a:solidFill>
                  <a:srgbClr val="000000"/>
                </a:solidFill>
                <a:latin typeface="Century Gothic"/>
                <a:cs typeface="Arial"/>
              </a:rPr>
              <a:t>coordinador</a:t>
            </a:r>
            <a:r>
              <a:rPr lang="en-US" dirty="0">
                <a:solidFill>
                  <a:srgbClr val="000000"/>
                </a:solidFill>
                <a:latin typeface="Century Gothic"/>
                <a:cs typeface="Arial"/>
              </a:rPr>
              <a:t> de </a:t>
            </a:r>
            <a:r>
              <a:rPr lang="en-US" err="1">
                <a:solidFill>
                  <a:srgbClr val="000000"/>
                </a:solidFill>
                <a:latin typeface="Century Gothic"/>
                <a:cs typeface="Arial"/>
              </a:rPr>
              <a:t>espigadoras</a:t>
            </a:r>
            <a:endParaRPr lang="en-US" err="1">
              <a:latin typeface="Century Gothic"/>
            </a:endParaRPr>
          </a:p>
          <a:p>
            <a:pPr marL="629920" lvl="1" indent="-305435"/>
            <a:endParaRPr lang="en-US" sz="1400">
              <a:solidFill>
                <a:srgbClr val="000000"/>
              </a:solidFill>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kern="1200" dirty="0">
                <a:effectLst/>
                <a:latin typeface="Century Gothic"/>
              </a:rPr>
              <a:t> 48,341.49</a:t>
            </a:r>
            <a:endParaRPr lang="en-US" dirty="0">
              <a:latin typeface="Century Gothic"/>
            </a:endParaRPr>
          </a:p>
          <a:p>
            <a:pPr marL="305435" indent="-305435"/>
            <a:r>
              <a:rPr lang="en-US" b="1" dirty="0" err="1">
                <a:latin typeface="Century Gothic"/>
              </a:rPr>
              <a:t>Presupuesto</a:t>
            </a:r>
            <a:r>
              <a:rPr lang="en-US" dirty="0">
                <a:latin typeface="Century Gothic"/>
              </a:rPr>
              <a:t>: $</a:t>
            </a:r>
            <a:r>
              <a:rPr lang="en-US" kern="1200" dirty="0">
                <a:effectLst/>
                <a:latin typeface="Century Gothic"/>
              </a:rPr>
              <a:t> 1,119,872.14</a:t>
            </a:r>
            <a:endParaRPr lang="en-US" dirty="0">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solidFill>
                <a:srgbClr val="3D3D3D"/>
              </a:solidFill>
              <a:latin typeface="Century Gothic"/>
            </a:endParaRPr>
          </a:p>
          <a:p>
            <a:pPr marL="629920" indent="-305435"/>
            <a:r>
              <a:rPr lang="en-US" sz="1600" err="1">
                <a:solidFill>
                  <a:srgbClr val="000000"/>
                </a:solidFill>
                <a:latin typeface="Century Gothic"/>
                <a:cs typeface="Arial"/>
              </a:rPr>
              <a:t>Finalizar</a:t>
            </a:r>
            <a:r>
              <a:rPr lang="en-US" sz="1600" dirty="0">
                <a:solidFill>
                  <a:srgbClr val="000000"/>
                </a:solidFill>
                <a:latin typeface="Century Gothic"/>
                <a:cs typeface="Arial"/>
              </a:rPr>
              <a:t> </a:t>
            </a:r>
            <a:r>
              <a:rPr lang="en-US" sz="1600" err="1">
                <a:solidFill>
                  <a:srgbClr val="000000"/>
                </a:solidFill>
                <a:latin typeface="Century Gothic"/>
                <a:cs typeface="Arial"/>
              </a:rPr>
              <a:t>el</a:t>
            </a:r>
            <a:r>
              <a:rPr lang="en-US" sz="1600" dirty="0">
                <a:solidFill>
                  <a:srgbClr val="000000"/>
                </a:solidFill>
                <a:latin typeface="Century Gothic"/>
                <a:cs typeface="Arial"/>
              </a:rPr>
              <a:t> plan de </a:t>
            </a:r>
            <a:r>
              <a:rPr lang="en-US" sz="1600" err="1">
                <a:solidFill>
                  <a:srgbClr val="000000"/>
                </a:solidFill>
                <a:latin typeface="Century Gothic"/>
                <a:cs typeface="Arial"/>
              </a:rPr>
              <a:t>estudios</a:t>
            </a:r>
            <a:r>
              <a:rPr lang="en-US" sz="1600" dirty="0">
                <a:solidFill>
                  <a:srgbClr val="000000"/>
                </a:solidFill>
                <a:latin typeface="Century Gothic"/>
                <a:cs typeface="Arial"/>
              </a:rPr>
              <a:t> de </a:t>
            </a:r>
            <a:r>
              <a:rPr lang="en-US" sz="1600" err="1">
                <a:solidFill>
                  <a:srgbClr val="000000"/>
                </a:solidFill>
                <a:latin typeface="Century Gothic"/>
                <a:cs typeface="Arial"/>
              </a:rPr>
              <a:t>capacitación</a:t>
            </a:r>
            <a:r>
              <a:rPr lang="en-US" sz="1600" dirty="0">
                <a:solidFill>
                  <a:srgbClr val="000000"/>
                </a:solidFill>
                <a:latin typeface="Century Gothic"/>
                <a:cs typeface="Arial"/>
              </a:rPr>
              <a:t> </a:t>
            </a:r>
            <a:r>
              <a:rPr lang="en-US" sz="1600" err="1">
                <a:solidFill>
                  <a:srgbClr val="000000"/>
                </a:solidFill>
                <a:latin typeface="Century Gothic"/>
                <a:cs typeface="Arial"/>
              </a:rPr>
              <a:t>después</a:t>
            </a:r>
            <a:r>
              <a:rPr lang="en-US" sz="1600" dirty="0">
                <a:solidFill>
                  <a:srgbClr val="000000"/>
                </a:solidFill>
                <a:latin typeface="Century Gothic"/>
                <a:cs typeface="Arial"/>
              </a:rPr>
              <a:t> de la revisión de comentarios</a:t>
            </a:r>
            <a:endParaRPr lang="en-US" sz="1600">
              <a:latin typeface="Century Gothic"/>
            </a:endParaRPr>
          </a:p>
          <a:p>
            <a:pPr marL="629920" lvl="1" indent="-305435"/>
            <a:r>
              <a:rPr lang="en-US" err="1">
                <a:solidFill>
                  <a:srgbClr val="000000"/>
                </a:solidFill>
                <a:latin typeface="Century Gothic"/>
                <a:cs typeface="Arial"/>
              </a:rPr>
              <a:t>Comience</a:t>
            </a:r>
            <a:r>
              <a:rPr lang="en-US" dirty="0">
                <a:solidFill>
                  <a:srgbClr val="000000"/>
                </a:solidFill>
                <a:latin typeface="Century Gothic"/>
                <a:cs typeface="Arial"/>
              </a:rPr>
              <a:t> a </a:t>
            </a:r>
            <a:r>
              <a:rPr lang="en-US" err="1">
                <a:solidFill>
                  <a:srgbClr val="000000"/>
                </a:solidFill>
                <a:latin typeface="Century Gothic"/>
                <a:cs typeface="Arial"/>
              </a:rPr>
              <a:t>redactar</a:t>
            </a:r>
            <a:r>
              <a:rPr lang="en-US" dirty="0">
                <a:solidFill>
                  <a:srgbClr val="000000"/>
                </a:solidFill>
                <a:latin typeface="Century Gothic"/>
                <a:cs typeface="Arial"/>
              </a:rPr>
              <a:t>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formulario</a:t>
            </a:r>
            <a:r>
              <a:rPr lang="en-US" dirty="0">
                <a:solidFill>
                  <a:srgbClr val="000000"/>
                </a:solidFill>
                <a:latin typeface="Century Gothic"/>
                <a:cs typeface="Arial"/>
              </a:rPr>
              <a:t> de </a:t>
            </a:r>
            <a:r>
              <a:rPr lang="en-US" err="1">
                <a:solidFill>
                  <a:srgbClr val="000000"/>
                </a:solidFill>
                <a:latin typeface="Century Gothic"/>
                <a:cs typeface="Arial"/>
              </a:rPr>
              <a:t>solicitud</a:t>
            </a:r>
            <a:r>
              <a:rPr lang="en-US" dirty="0">
                <a:solidFill>
                  <a:srgbClr val="000000"/>
                </a:solidFill>
                <a:latin typeface="Century Gothic"/>
                <a:cs typeface="Arial"/>
              </a:rPr>
              <a:t> de </a:t>
            </a:r>
            <a:r>
              <a:rPr lang="en-US" err="1">
                <a:solidFill>
                  <a:srgbClr val="000000"/>
                </a:solidFill>
                <a:latin typeface="Century Gothic"/>
                <a:cs typeface="Arial"/>
              </a:rPr>
              <a:t>formación</a:t>
            </a:r>
            <a:r>
              <a:rPr lang="en-US" dirty="0">
                <a:solidFill>
                  <a:srgbClr val="000000"/>
                </a:solidFill>
                <a:latin typeface="Century Gothic"/>
                <a:cs typeface="Arial"/>
              </a:rPr>
              <a:t> de </a:t>
            </a:r>
            <a:r>
              <a:rPr lang="en-US" err="1">
                <a:solidFill>
                  <a:srgbClr val="000000"/>
                </a:solidFill>
                <a:latin typeface="Century Gothic"/>
                <a:cs typeface="Arial"/>
              </a:rPr>
              <a:t>verano</a:t>
            </a:r>
            <a:endParaRPr lang="en-US" err="1">
              <a:latin typeface="Century Gothic"/>
            </a:endParaRPr>
          </a:p>
          <a:p>
            <a:pPr marL="629920" lvl="1" indent="-305435"/>
            <a:r>
              <a:rPr lang="en-US" err="1">
                <a:solidFill>
                  <a:srgbClr val="000000"/>
                </a:solidFill>
                <a:latin typeface="Century Gothic"/>
                <a:cs typeface="Arial"/>
              </a:rPr>
              <a:t>Desarrollar</a:t>
            </a:r>
            <a:r>
              <a:rPr lang="en-US" dirty="0">
                <a:solidFill>
                  <a:srgbClr val="000000"/>
                </a:solidFill>
                <a:latin typeface="Century Gothic"/>
                <a:cs typeface="Arial"/>
              </a:rPr>
              <a:t> un </a:t>
            </a:r>
            <a:r>
              <a:rPr lang="en-US" err="1">
                <a:solidFill>
                  <a:srgbClr val="000000"/>
                </a:solidFill>
                <a:latin typeface="Century Gothic"/>
                <a:cs typeface="Arial"/>
              </a:rPr>
              <a:t>cronograma</a:t>
            </a:r>
            <a:r>
              <a:rPr lang="en-US" dirty="0">
                <a:solidFill>
                  <a:srgbClr val="000000"/>
                </a:solidFill>
                <a:latin typeface="Century Gothic"/>
                <a:cs typeface="Arial"/>
              </a:rPr>
              <a:t> y un </a:t>
            </a:r>
            <a:r>
              <a:rPr lang="en-US" err="1">
                <a:solidFill>
                  <a:srgbClr val="000000"/>
                </a:solidFill>
                <a:latin typeface="Century Gothic"/>
                <a:cs typeface="Arial"/>
              </a:rPr>
              <a:t>esquema</a:t>
            </a:r>
            <a:r>
              <a:rPr lang="en-US" dirty="0">
                <a:solidFill>
                  <a:srgbClr val="000000"/>
                </a:solidFill>
                <a:latin typeface="Century Gothic"/>
                <a:cs typeface="Arial"/>
              </a:rPr>
              <a:t> para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programa</a:t>
            </a:r>
            <a:r>
              <a:rPr lang="en-US" dirty="0">
                <a:solidFill>
                  <a:srgbClr val="000000"/>
                </a:solidFill>
                <a:latin typeface="Century Gothic"/>
                <a:cs typeface="Arial"/>
              </a:rPr>
              <a:t> de </a:t>
            </a:r>
            <a:r>
              <a:rPr lang="en-US" err="1">
                <a:solidFill>
                  <a:srgbClr val="000000"/>
                </a:solidFill>
                <a:latin typeface="Century Gothic"/>
                <a:cs typeface="Arial"/>
              </a:rPr>
              <a:t>capacitación</a:t>
            </a:r>
            <a:r>
              <a:rPr lang="en-US" dirty="0">
                <a:solidFill>
                  <a:srgbClr val="000000"/>
                </a:solidFill>
                <a:latin typeface="Century Gothic"/>
                <a:cs typeface="Arial"/>
              </a:rPr>
              <a:t> de 6 </a:t>
            </a:r>
            <a:r>
              <a:rPr lang="en-US" err="1">
                <a:solidFill>
                  <a:srgbClr val="000000"/>
                </a:solidFill>
                <a:latin typeface="Century Gothic"/>
                <a:cs typeface="Arial"/>
              </a:rPr>
              <a:t>semanas</a:t>
            </a:r>
            <a:r>
              <a:rPr lang="en-US" dirty="0">
                <a:solidFill>
                  <a:srgbClr val="000000"/>
                </a:solidFill>
                <a:latin typeface="Century Gothic"/>
                <a:cs typeface="Arial"/>
              </a:rPr>
              <a:t>.</a:t>
            </a:r>
            <a:endParaRPr lang="en-US" dirty="0">
              <a:latin typeface="Century Gothic"/>
            </a:endParaRPr>
          </a:p>
          <a:p>
            <a:pPr marL="629920" lvl="1" indent="-305435"/>
            <a:r>
              <a:rPr lang="en-US" dirty="0">
                <a:solidFill>
                  <a:srgbClr val="000000"/>
                </a:solidFill>
                <a:latin typeface="Century Gothic"/>
                <a:cs typeface="Arial"/>
              </a:rPr>
              <a:t>Crear material de </a:t>
            </a:r>
            <a:r>
              <a:rPr lang="en-US" err="1">
                <a:solidFill>
                  <a:srgbClr val="000000"/>
                </a:solidFill>
                <a:latin typeface="Century Gothic"/>
                <a:cs typeface="Arial"/>
              </a:rPr>
              <a:t>divulgación</a:t>
            </a:r>
            <a:r>
              <a:rPr lang="en-US" dirty="0">
                <a:solidFill>
                  <a:srgbClr val="000000"/>
                </a:solidFill>
                <a:latin typeface="Century Gothic"/>
                <a:cs typeface="Arial"/>
              </a:rPr>
              <a:t> para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programa</a:t>
            </a:r>
            <a:r>
              <a:rPr lang="en-US" dirty="0">
                <a:solidFill>
                  <a:srgbClr val="000000"/>
                </a:solidFill>
                <a:latin typeface="Century Gothic"/>
                <a:cs typeface="Arial"/>
              </a:rPr>
              <a:t> de </a:t>
            </a:r>
            <a:r>
              <a:rPr lang="en-US" err="1">
                <a:solidFill>
                  <a:srgbClr val="000000"/>
                </a:solidFill>
                <a:latin typeface="Century Gothic"/>
                <a:cs typeface="Arial"/>
              </a:rPr>
              <a:t>formación</a:t>
            </a:r>
            <a:r>
              <a:rPr lang="en-US" dirty="0">
                <a:solidFill>
                  <a:srgbClr val="000000"/>
                </a:solidFill>
                <a:latin typeface="Century Gothic"/>
                <a:cs typeface="Arial"/>
              </a:rPr>
              <a:t> de </a:t>
            </a:r>
            <a:r>
              <a:rPr lang="en-US" err="1">
                <a:solidFill>
                  <a:srgbClr val="000000"/>
                </a:solidFill>
                <a:latin typeface="Century Gothic"/>
                <a:cs typeface="Arial"/>
              </a:rPr>
              <a:t>verano</a:t>
            </a:r>
            <a:r>
              <a:rPr lang="en-US" dirty="0">
                <a:solidFill>
                  <a:srgbClr val="000000"/>
                </a:solidFill>
                <a:latin typeface="Century Gothic"/>
                <a:cs typeface="Arial"/>
              </a:rPr>
              <a:t>.</a:t>
            </a:r>
            <a:endParaRPr lang="en-US" dirty="0">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solidFill>
                  <a:srgbClr val="000000"/>
                </a:solidFill>
                <a:latin typeface="Century Gothic"/>
                <a:cs typeface="Arial"/>
              </a:rPr>
              <a:t>Trabajo</a:t>
            </a:r>
            <a:r>
              <a:rPr lang="en-US" b="1" dirty="0">
                <a:solidFill>
                  <a:srgbClr val="000000"/>
                </a:solidFill>
                <a:latin typeface="Century Gothic"/>
                <a:cs typeface="Arial"/>
              </a:rPr>
              <a:t> </a:t>
            </a:r>
            <a:r>
              <a:rPr lang="en-US" b="1" dirty="0" err="1">
                <a:solidFill>
                  <a:srgbClr val="000000"/>
                </a:solidFill>
                <a:latin typeface="Century Gothic"/>
                <a:cs typeface="Arial"/>
              </a:rPr>
              <a:t>completado</a:t>
            </a:r>
            <a:r>
              <a:rPr lang="en-US" b="1" dirty="0">
                <a:solidFill>
                  <a:srgbClr val="000000"/>
                </a:solidFill>
                <a:latin typeface="Century Gothic"/>
                <a:cs typeface="Arial"/>
              </a:rPr>
              <a:t> </a:t>
            </a:r>
            <a:r>
              <a:rPr lang="en-US" b="1" dirty="0" err="1">
                <a:solidFill>
                  <a:srgbClr val="000000"/>
                </a:solidFill>
                <a:latin typeface="Century Gothic"/>
                <a:cs typeface="Arial"/>
              </a:rPr>
              <a:t>desde</a:t>
            </a:r>
            <a:r>
              <a:rPr lang="en-US" b="1" dirty="0">
                <a:solidFill>
                  <a:srgbClr val="000000"/>
                </a:solidFill>
                <a:latin typeface="Century Gothic"/>
                <a:cs typeface="Arial"/>
              </a:rPr>
              <a:t> la </a:t>
            </a:r>
            <a:r>
              <a:rPr lang="en-US" b="1" dirty="0" err="1">
                <a:solidFill>
                  <a:srgbClr val="000000"/>
                </a:solidFill>
                <a:latin typeface="Century Gothic"/>
                <a:cs typeface="Arial"/>
              </a:rPr>
              <a:t>última</a:t>
            </a:r>
            <a:r>
              <a:rPr lang="en-US" b="1" dirty="0">
                <a:solidFill>
                  <a:srgbClr val="000000"/>
                </a:solidFill>
                <a:latin typeface="Century Gothic"/>
                <a:cs typeface="Arial"/>
              </a:rPr>
              <a:t> </a:t>
            </a:r>
            <a:r>
              <a:rPr lang="en-US" b="1" dirty="0" err="1">
                <a:solidFill>
                  <a:srgbClr val="000000"/>
                </a:solidFill>
                <a:latin typeface="Century Gothic"/>
                <a:cs typeface="Arial"/>
              </a:rPr>
              <a:t>reunión</a:t>
            </a:r>
            <a:r>
              <a:rPr lang="en-US" b="1" dirty="0">
                <a:solidFill>
                  <a:srgbClr val="000000"/>
                </a:solidFill>
                <a:latin typeface="Century Gothic"/>
                <a:cs typeface="Arial"/>
              </a:rPr>
              <a:t>: </a:t>
            </a:r>
            <a:r>
              <a:rPr lang="en-US" b="1" dirty="0">
                <a:latin typeface="Century Gothic"/>
              </a:rPr>
              <a:t> </a:t>
            </a:r>
            <a:endParaRPr lang="en-US" b="1" dirty="0"/>
          </a:p>
          <a:p>
            <a:pPr marL="629920" indent="-305435"/>
            <a:r>
              <a:rPr lang="en-US" sz="1600" err="1">
                <a:solidFill>
                  <a:srgbClr val="000000"/>
                </a:solidFill>
                <a:latin typeface="Century Gothic"/>
                <a:cs typeface="Arial"/>
              </a:rPr>
              <a:t>Asistió</a:t>
            </a:r>
            <a:r>
              <a:rPr lang="en-US" sz="1600" dirty="0">
                <a:solidFill>
                  <a:srgbClr val="000000"/>
                </a:solidFill>
                <a:latin typeface="Century Gothic"/>
                <a:cs typeface="Arial"/>
              </a:rPr>
              <a:t> al </a:t>
            </a:r>
            <a:r>
              <a:rPr lang="en-US" sz="1600" err="1">
                <a:solidFill>
                  <a:srgbClr val="000000"/>
                </a:solidFill>
                <a:latin typeface="Century Gothic"/>
                <a:cs typeface="Arial"/>
              </a:rPr>
              <a:t>evento</a:t>
            </a:r>
            <a:r>
              <a:rPr lang="en-US" sz="1600" dirty="0">
                <a:solidFill>
                  <a:srgbClr val="000000"/>
                </a:solidFill>
                <a:latin typeface="Century Gothic"/>
                <a:cs typeface="Arial"/>
              </a:rPr>
              <a:t> de </a:t>
            </a:r>
            <a:r>
              <a:rPr lang="en-US" sz="1600" err="1">
                <a:solidFill>
                  <a:srgbClr val="000000"/>
                </a:solidFill>
                <a:latin typeface="Century Gothic"/>
                <a:cs typeface="Arial"/>
              </a:rPr>
              <a:t>inicio</a:t>
            </a:r>
            <a:r>
              <a:rPr lang="en-US" sz="1600" dirty="0">
                <a:solidFill>
                  <a:srgbClr val="000000"/>
                </a:solidFill>
                <a:latin typeface="Century Gothic"/>
                <a:cs typeface="Arial"/>
              </a:rPr>
              <a:t> de TCC </a:t>
            </a:r>
            <a:r>
              <a:rPr lang="en-US" sz="1600" err="1">
                <a:solidFill>
                  <a:srgbClr val="000000"/>
                </a:solidFill>
                <a:latin typeface="Century Gothic"/>
                <a:cs typeface="Arial"/>
              </a:rPr>
              <a:t>el</a:t>
            </a:r>
            <a:r>
              <a:rPr lang="en-US" sz="1600" dirty="0">
                <a:solidFill>
                  <a:srgbClr val="000000"/>
                </a:solidFill>
                <a:latin typeface="Century Gothic"/>
                <a:cs typeface="Arial"/>
              </a:rPr>
              <a:t> 20 de </a:t>
            </a:r>
            <a:r>
              <a:rPr lang="en-US" sz="1600" err="1">
                <a:solidFill>
                  <a:srgbClr val="000000"/>
                </a:solidFill>
                <a:latin typeface="Century Gothic"/>
                <a:cs typeface="Arial"/>
              </a:rPr>
              <a:t>abril</a:t>
            </a:r>
            <a:r>
              <a:rPr lang="en-US" sz="1600" dirty="0">
                <a:solidFill>
                  <a:srgbClr val="000000"/>
                </a:solidFill>
                <a:latin typeface="Century Gothic"/>
                <a:cs typeface="Arial"/>
              </a:rPr>
              <a:t> y </a:t>
            </a:r>
            <a:r>
              <a:rPr lang="en-US" sz="1600" err="1">
                <a:solidFill>
                  <a:srgbClr val="000000"/>
                </a:solidFill>
                <a:latin typeface="Century Gothic"/>
                <a:cs typeface="Arial"/>
              </a:rPr>
              <a:t>distribuyó</a:t>
            </a:r>
            <a:r>
              <a:rPr lang="en-US" sz="1600" dirty="0">
                <a:solidFill>
                  <a:srgbClr val="000000"/>
                </a:solidFill>
                <a:latin typeface="Century Gothic"/>
                <a:cs typeface="Arial"/>
              </a:rPr>
              <a:t> </a:t>
            </a:r>
            <a:r>
              <a:rPr lang="en-US" sz="1600" err="1">
                <a:solidFill>
                  <a:srgbClr val="000000"/>
                </a:solidFill>
                <a:latin typeface="Century Gothic"/>
                <a:cs typeface="Arial"/>
              </a:rPr>
              <a:t>árboles</a:t>
            </a:r>
            <a:r>
              <a:rPr lang="en-US" sz="1600" dirty="0">
                <a:solidFill>
                  <a:srgbClr val="000000"/>
                </a:solidFill>
                <a:latin typeface="Century Gothic"/>
                <a:cs typeface="Arial"/>
              </a:rPr>
              <a:t> </a:t>
            </a:r>
            <a:r>
              <a:rPr lang="en-US" sz="1600" err="1">
                <a:solidFill>
                  <a:srgbClr val="000000"/>
                </a:solidFill>
                <a:latin typeface="Century Gothic"/>
                <a:cs typeface="Arial"/>
              </a:rPr>
              <a:t>frutales</a:t>
            </a:r>
            <a:r>
              <a:rPr lang="en-US" sz="1600" dirty="0">
                <a:solidFill>
                  <a:srgbClr val="000000"/>
                </a:solidFill>
                <a:latin typeface="Century Gothic"/>
                <a:cs typeface="Arial"/>
              </a:rPr>
              <a:t>.</a:t>
            </a:r>
          </a:p>
          <a:p>
            <a:pPr marL="629920" lvl="1" indent="-305435"/>
            <a:r>
              <a:rPr lang="en-US" err="1">
                <a:solidFill>
                  <a:srgbClr val="000000"/>
                </a:solidFill>
                <a:latin typeface="Century Gothic"/>
                <a:cs typeface="Arial"/>
              </a:rPr>
              <a:t>Continuación</a:t>
            </a:r>
            <a:r>
              <a:rPr lang="en-US">
                <a:solidFill>
                  <a:srgbClr val="000000"/>
                </a:solidFill>
                <a:latin typeface="Century Gothic"/>
                <a:cs typeface="Arial"/>
              </a:rPr>
              <a:t> de la recogida de árboles frutales para la zona del proyecto.</a:t>
            </a:r>
            <a:endParaRPr lang="en-US">
              <a:latin typeface="Century Gothic"/>
            </a:endParaRPr>
          </a:p>
          <a:p>
            <a:pPr marL="629920" lvl="1" indent="-305435"/>
            <a:r>
              <a:rPr lang="en-US" err="1">
                <a:solidFill>
                  <a:srgbClr val="000000"/>
                </a:solidFill>
                <a:latin typeface="Century Gothic"/>
                <a:cs typeface="Arial"/>
              </a:rPr>
              <a:t>Capacitando</a:t>
            </a:r>
            <a:r>
              <a:rPr lang="en-US" dirty="0">
                <a:solidFill>
                  <a:srgbClr val="000000"/>
                </a:solidFill>
                <a:latin typeface="Century Gothic"/>
                <a:cs typeface="Arial"/>
              </a:rPr>
              <a:t> al </a:t>
            </a:r>
            <a:r>
              <a:rPr lang="en-US" err="1">
                <a:solidFill>
                  <a:srgbClr val="000000"/>
                </a:solidFill>
                <a:latin typeface="Century Gothic"/>
                <a:cs typeface="Arial"/>
              </a:rPr>
              <a:t>coordinador</a:t>
            </a:r>
            <a:r>
              <a:rPr lang="en-US" dirty="0">
                <a:solidFill>
                  <a:srgbClr val="000000"/>
                </a:solidFill>
                <a:latin typeface="Century Gothic"/>
                <a:cs typeface="Arial"/>
              </a:rPr>
              <a:t> de </a:t>
            </a:r>
            <a:r>
              <a:rPr lang="en-US" err="1">
                <a:solidFill>
                  <a:srgbClr val="000000"/>
                </a:solidFill>
                <a:latin typeface="Century Gothic"/>
                <a:cs typeface="Arial"/>
              </a:rPr>
              <a:t>espigadora</a:t>
            </a:r>
            <a:endParaRPr lang="en-US" err="1">
              <a:latin typeface="Century Gothic"/>
            </a:endParaRPr>
          </a:p>
          <a:p>
            <a:pPr marL="629920" lvl="1" indent="-305435"/>
            <a:endParaRPr lang="en-US" b="1">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$ 155,324.77</a:t>
            </a:r>
            <a:endParaRPr lang="en-US" dirty="0"/>
          </a:p>
          <a:p>
            <a:pPr marL="305435" indent="-305435"/>
            <a:endParaRPr lang="en-US">
              <a:latin typeface="Gill Sans MT"/>
            </a:endParaRPr>
          </a:p>
          <a:p>
            <a:pPr marL="305435" indent="-305435"/>
            <a:r>
              <a:rPr lang="en-US" b="1" dirty="0" err="1">
                <a:latin typeface="Century Gothic"/>
              </a:rPr>
              <a:t>Presupuesto</a:t>
            </a:r>
            <a:r>
              <a:rPr lang="en-US" b="1" dirty="0">
                <a:latin typeface="Century Gothic"/>
              </a:rPr>
              <a:t> restante:</a:t>
            </a:r>
            <a:r>
              <a:rPr lang="en-US" dirty="0">
                <a:latin typeface="Century Gothic"/>
              </a:rPr>
              <a:t> $ 3,083,547.23</a:t>
            </a:r>
            <a:endParaRPr lang="en-US" dirty="0"/>
          </a:p>
          <a:p>
            <a:pPr marL="305435" indent="-305435"/>
            <a:endParaRPr lang="en-US" b="1" dirty="0">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latin typeface="Century Gothic"/>
            </a:endParaRPr>
          </a:p>
          <a:p>
            <a:pPr marL="629920" lvl="1" indent="-305435"/>
            <a:r>
              <a:rPr lang="en-US" sz="1400" err="1">
                <a:solidFill>
                  <a:srgbClr val="000000"/>
                </a:solidFill>
                <a:latin typeface="Century Gothic"/>
                <a:cs typeface="Arial"/>
              </a:rPr>
              <a:t>Finalizar</a:t>
            </a:r>
            <a:r>
              <a:rPr lang="en-US" sz="1400" dirty="0">
                <a:solidFill>
                  <a:srgbClr val="000000"/>
                </a:solidFill>
                <a:latin typeface="Century Gothic"/>
                <a:cs typeface="Arial"/>
              </a:rPr>
              <a:t> </a:t>
            </a:r>
            <a:r>
              <a:rPr lang="en-US" sz="1400" err="1">
                <a:solidFill>
                  <a:srgbClr val="000000"/>
                </a:solidFill>
                <a:latin typeface="Century Gothic"/>
                <a:cs typeface="Arial"/>
              </a:rPr>
              <a:t>el</a:t>
            </a:r>
            <a:r>
              <a:rPr lang="en-US" sz="1400">
                <a:solidFill>
                  <a:srgbClr val="000000"/>
                </a:solidFill>
                <a:latin typeface="Century Gothic"/>
                <a:cs typeface="Arial"/>
              </a:rPr>
              <a:t> plan de estudios de capacitación después de la revisión de comentarios</a:t>
            </a:r>
            <a:endParaRPr lang="en-US" sz="1400">
              <a:latin typeface="Century Gothic"/>
            </a:endParaRPr>
          </a:p>
          <a:p>
            <a:pPr marL="629920" lvl="1" indent="-305435"/>
            <a:r>
              <a:rPr lang="en-US" sz="1400" err="1">
                <a:solidFill>
                  <a:srgbClr val="000000"/>
                </a:solidFill>
                <a:latin typeface="Century Gothic"/>
                <a:cs typeface="Arial"/>
              </a:rPr>
              <a:t>Comience</a:t>
            </a:r>
            <a:r>
              <a:rPr lang="en-US" sz="1400">
                <a:solidFill>
                  <a:srgbClr val="000000"/>
                </a:solidFill>
                <a:latin typeface="Century Gothic"/>
                <a:cs typeface="Arial"/>
              </a:rPr>
              <a:t> a </a:t>
            </a:r>
            <a:r>
              <a:rPr lang="en-US" sz="1400" err="1">
                <a:solidFill>
                  <a:srgbClr val="000000"/>
                </a:solidFill>
                <a:latin typeface="Century Gothic"/>
                <a:cs typeface="Arial"/>
              </a:rPr>
              <a:t>redactar</a:t>
            </a:r>
            <a:r>
              <a:rPr lang="en-US" sz="1400">
                <a:solidFill>
                  <a:srgbClr val="000000"/>
                </a:solidFill>
                <a:latin typeface="Century Gothic"/>
                <a:cs typeface="Arial"/>
              </a:rPr>
              <a:t> el formulario de solicitud de formación de verano</a:t>
            </a:r>
            <a:endParaRPr lang="en-US" sz="1400">
              <a:latin typeface="Century Gothic"/>
            </a:endParaRPr>
          </a:p>
          <a:p>
            <a:pPr marL="629920" lvl="1" indent="-305435"/>
            <a:r>
              <a:rPr lang="en-US" sz="1400" err="1">
                <a:solidFill>
                  <a:srgbClr val="000000"/>
                </a:solidFill>
                <a:latin typeface="Century Gothic"/>
                <a:cs typeface="Arial"/>
              </a:rPr>
              <a:t>Desarrollar</a:t>
            </a:r>
            <a:r>
              <a:rPr lang="en-US" sz="1400" dirty="0">
                <a:solidFill>
                  <a:srgbClr val="000000"/>
                </a:solidFill>
                <a:latin typeface="Century Gothic"/>
                <a:cs typeface="Arial"/>
              </a:rPr>
              <a:t> un </a:t>
            </a:r>
            <a:r>
              <a:rPr lang="en-US" sz="1400" err="1">
                <a:solidFill>
                  <a:srgbClr val="000000"/>
                </a:solidFill>
                <a:latin typeface="Century Gothic"/>
                <a:cs typeface="Arial"/>
              </a:rPr>
              <a:t>cronograma</a:t>
            </a:r>
            <a:r>
              <a:rPr lang="en-US" sz="1400" dirty="0">
                <a:solidFill>
                  <a:srgbClr val="000000"/>
                </a:solidFill>
                <a:latin typeface="Century Gothic"/>
                <a:cs typeface="Arial"/>
              </a:rPr>
              <a:t> y un </a:t>
            </a:r>
            <a:r>
              <a:rPr lang="en-US" sz="1400" err="1">
                <a:solidFill>
                  <a:srgbClr val="000000"/>
                </a:solidFill>
                <a:latin typeface="Century Gothic"/>
                <a:cs typeface="Arial"/>
              </a:rPr>
              <a:t>esquema</a:t>
            </a:r>
            <a:r>
              <a:rPr lang="en-US" sz="1400" dirty="0">
                <a:solidFill>
                  <a:srgbClr val="000000"/>
                </a:solidFill>
                <a:latin typeface="Century Gothic"/>
                <a:cs typeface="Arial"/>
              </a:rPr>
              <a:t> para </a:t>
            </a:r>
            <a:r>
              <a:rPr lang="en-US" sz="1400" err="1">
                <a:solidFill>
                  <a:srgbClr val="000000"/>
                </a:solidFill>
                <a:latin typeface="Century Gothic"/>
                <a:cs typeface="Arial"/>
              </a:rPr>
              <a:t>el</a:t>
            </a:r>
            <a:r>
              <a:rPr lang="en-US" sz="1400" dirty="0">
                <a:solidFill>
                  <a:srgbClr val="000000"/>
                </a:solidFill>
                <a:latin typeface="Century Gothic"/>
                <a:cs typeface="Arial"/>
              </a:rPr>
              <a:t> </a:t>
            </a:r>
            <a:r>
              <a:rPr lang="en-US" sz="1400" err="1">
                <a:solidFill>
                  <a:srgbClr val="000000"/>
                </a:solidFill>
                <a:latin typeface="Century Gothic"/>
                <a:cs typeface="Arial"/>
              </a:rPr>
              <a:t>programa</a:t>
            </a:r>
            <a:r>
              <a:rPr lang="en-US" sz="1400" dirty="0">
                <a:solidFill>
                  <a:srgbClr val="000000"/>
                </a:solidFill>
                <a:latin typeface="Century Gothic"/>
                <a:cs typeface="Arial"/>
              </a:rPr>
              <a:t> de </a:t>
            </a:r>
            <a:r>
              <a:rPr lang="en-US" sz="1400" err="1">
                <a:solidFill>
                  <a:srgbClr val="000000"/>
                </a:solidFill>
                <a:latin typeface="Century Gothic"/>
                <a:cs typeface="Arial"/>
              </a:rPr>
              <a:t>capacitación</a:t>
            </a:r>
            <a:r>
              <a:rPr lang="en-US" sz="1400" dirty="0">
                <a:solidFill>
                  <a:srgbClr val="000000"/>
                </a:solidFill>
                <a:latin typeface="Century Gothic"/>
                <a:cs typeface="Arial"/>
              </a:rPr>
              <a:t> de 6 </a:t>
            </a:r>
            <a:r>
              <a:rPr lang="en-US" sz="1400" err="1">
                <a:solidFill>
                  <a:srgbClr val="000000"/>
                </a:solidFill>
                <a:latin typeface="Century Gothic"/>
                <a:cs typeface="Arial"/>
              </a:rPr>
              <a:t>semanas</a:t>
            </a:r>
            <a:r>
              <a:rPr lang="en-US" sz="1400" dirty="0">
                <a:solidFill>
                  <a:srgbClr val="000000"/>
                </a:solidFill>
                <a:latin typeface="Century Gothic"/>
                <a:cs typeface="Arial"/>
              </a:rPr>
              <a:t>.</a:t>
            </a:r>
            <a:endParaRPr lang="en-US" sz="1400">
              <a:latin typeface="Century Gothic"/>
            </a:endParaRPr>
          </a:p>
          <a:p>
            <a:pPr marL="629920" lvl="1" indent="-305435"/>
            <a:r>
              <a:rPr lang="en-US" sz="1400" dirty="0">
                <a:solidFill>
                  <a:srgbClr val="000000"/>
                </a:solidFill>
                <a:latin typeface="Century Gothic"/>
                <a:cs typeface="Arial"/>
              </a:rPr>
              <a:t>Crear material de </a:t>
            </a:r>
            <a:r>
              <a:rPr lang="en-US" sz="1400" err="1">
                <a:solidFill>
                  <a:srgbClr val="000000"/>
                </a:solidFill>
                <a:latin typeface="Century Gothic"/>
                <a:cs typeface="Arial"/>
              </a:rPr>
              <a:t>divulgación</a:t>
            </a:r>
            <a:r>
              <a:rPr lang="en-US" sz="1400" dirty="0">
                <a:solidFill>
                  <a:srgbClr val="000000"/>
                </a:solidFill>
                <a:latin typeface="Century Gothic"/>
                <a:cs typeface="Arial"/>
              </a:rPr>
              <a:t> para </a:t>
            </a:r>
            <a:r>
              <a:rPr lang="en-US" sz="1400" err="1">
                <a:solidFill>
                  <a:srgbClr val="000000"/>
                </a:solidFill>
                <a:latin typeface="Century Gothic"/>
                <a:cs typeface="Arial"/>
              </a:rPr>
              <a:t>el</a:t>
            </a:r>
            <a:r>
              <a:rPr lang="en-US" sz="1400" dirty="0">
                <a:solidFill>
                  <a:srgbClr val="000000"/>
                </a:solidFill>
                <a:latin typeface="Century Gothic"/>
                <a:cs typeface="Arial"/>
              </a:rPr>
              <a:t> </a:t>
            </a:r>
            <a:r>
              <a:rPr lang="en-US" sz="1400" err="1">
                <a:solidFill>
                  <a:srgbClr val="000000"/>
                </a:solidFill>
                <a:latin typeface="Century Gothic"/>
                <a:cs typeface="Arial"/>
              </a:rPr>
              <a:t>programa</a:t>
            </a:r>
            <a:r>
              <a:rPr lang="en-US" sz="1400" dirty="0">
                <a:solidFill>
                  <a:srgbClr val="000000"/>
                </a:solidFill>
                <a:latin typeface="Century Gothic"/>
                <a:cs typeface="Arial"/>
              </a:rPr>
              <a:t> de </a:t>
            </a:r>
            <a:r>
              <a:rPr lang="en-US" sz="1400" err="1">
                <a:solidFill>
                  <a:srgbClr val="000000"/>
                </a:solidFill>
                <a:latin typeface="Century Gothic"/>
                <a:cs typeface="Arial"/>
              </a:rPr>
              <a:t>formación</a:t>
            </a:r>
            <a:r>
              <a:rPr lang="en-US" sz="1400" dirty="0">
                <a:solidFill>
                  <a:srgbClr val="000000"/>
                </a:solidFill>
                <a:latin typeface="Century Gothic"/>
                <a:cs typeface="Arial"/>
              </a:rPr>
              <a:t> de </a:t>
            </a:r>
            <a:r>
              <a:rPr lang="en-US" sz="1400" err="1">
                <a:solidFill>
                  <a:srgbClr val="000000"/>
                </a:solidFill>
                <a:latin typeface="Century Gothic"/>
                <a:cs typeface="Arial"/>
              </a:rPr>
              <a:t>verano</a:t>
            </a:r>
            <a:r>
              <a:rPr lang="en-US" sz="1400" dirty="0">
                <a:solidFill>
                  <a:srgbClr val="000000"/>
                </a:solidFill>
                <a:latin typeface="Century Gothic"/>
                <a:cs typeface="Arial"/>
              </a:rPr>
              <a:t>.</a:t>
            </a:r>
            <a:endParaRPr lang="en-US" sz="1400">
              <a:latin typeface="Century Gothic"/>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800" dirty="0">
                <a:solidFill>
                  <a:schemeClr val="tx1"/>
                </a:solidFill>
                <a:latin typeface="Century Gothic"/>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City of Richmond</a:t>
            </a:r>
          </a:p>
          <a:p>
            <a:pPr marL="305435" indent="-305435">
              <a:lnSpc>
                <a:spcPct val="90000"/>
              </a:lnSpc>
              <a:spcBef>
                <a:spcPts val="1000"/>
              </a:spcBef>
            </a:pPr>
            <a:r>
              <a:rPr lang="en-US" sz="2800" dirty="0">
                <a:solidFill>
                  <a:schemeClr val="tx1"/>
                </a:solidFill>
                <a:latin typeface="Century Gothic"/>
                <a:ea typeface="+mn-lt"/>
                <a:cs typeface="+mn-lt"/>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Grid Alternatives</a:t>
            </a:r>
          </a:p>
          <a:p>
            <a:pPr marL="305435" indent="-305435">
              <a:lnSpc>
                <a:spcPct val="90000"/>
              </a:lnSpc>
              <a:spcBef>
                <a:spcPts val="1000"/>
              </a:spcBef>
            </a:pPr>
            <a:r>
              <a:rPr lang="en-US" sz="2800" dirty="0">
                <a:solidFill>
                  <a:schemeClr val="tx1"/>
                </a:solidFill>
                <a:latin typeface="Century Gothic"/>
                <a:ea typeface="+mn-lt"/>
                <a:cs typeface="+mn-lt"/>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Groundwork Richmond</a:t>
            </a:r>
          </a:p>
          <a:p>
            <a:pPr marL="305435" indent="-305435">
              <a:lnSpc>
                <a:spcPct val="90000"/>
              </a:lnSpc>
              <a:spcBef>
                <a:spcPts val="1000"/>
              </a:spcBef>
            </a:pPr>
            <a:r>
              <a:rPr lang="en-US" sz="2800" dirty="0">
                <a:solidFill>
                  <a:schemeClr val="tx1"/>
                </a:solidFill>
                <a:latin typeface="Century Gothic"/>
                <a:ea typeface="+mn-lt"/>
                <a:cs typeface="+mn-lt"/>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Rich City Rides</a:t>
            </a:r>
          </a:p>
          <a:p>
            <a:pPr marL="305435" indent="-305435">
              <a:lnSpc>
                <a:spcPct val="90000"/>
              </a:lnSpc>
              <a:spcBef>
                <a:spcPts val="1000"/>
              </a:spcBef>
            </a:pPr>
            <a:r>
              <a:rPr lang="en-US" sz="2800" dirty="0">
                <a:solidFill>
                  <a:schemeClr val="tx1"/>
                </a:solidFill>
                <a:latin typeface="Century Gothic"/>
                <a:ea typeface="+mn-lt"/>
                <a:cs typeface="+mn-lt"/>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Public Land</a:t>
            </a:r>
          </a:p>
          <a:p>
            <a:pPr marL="305435" indent="-305435">
              <a:lnSpc>
                <a:spcPct val="90000"/>
              </a:lnSpc>
              <a:spcBef>
                <a:spcPts val="1000"/>
              </a:spcBef>
            </a:pPr>
            <a:r>
              <a:rPr lang="en-US" sz="2800" dirty="0">
                <a:solidFill>
                  <a:schemeClr val="tx1"/>
                </a:solidFill>
                <a:latin typeface="Century Gothic"/>
                <a:ea typeface="+mn-lt"/>
                <a:cs typeface="+mn-lt"/>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UC Berkeley</a:t>
            </a:r>
          </a:p>
          <a:p>
            <a:pPr marL="305435" indent="-305435">
              <a:lnSpc>
                <a:spcPct val="90000"/>
              </a:lnSpc>
              <a:spcBef>
                <a:spcPts val="1000"/>
              </a:spcBef>
            </a:pPr>
            <a:r>
              <a:rPr lang="en-US" sz="2800" dirty="0">
                <a:solidFill>
                  <a:schemeClr val="tx1"/>
                </a:solidFill>
                <a:latin typeface="Century Gothic"/>
                <a:ea typeface="+mn-lt"/>
                <a:cs typeface="+mn-lt"/>
              </a:rPr>
              <a:t>L</a:t>
            </a:r>
            <a:r>
              <a:rPr lang="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Urban Tilth</a:t>
            </a:r>
            <a:endParaRPr lang="en-US" dirty="0">
              <a:solidFill>
                <a:schemeClr val="tx1"/>
              </a:solidFill>
              <a:latin typeface="Century Gothic"/>
            </a:endParaRPr>
          </a:p>
          <a:p>
            <a:pPr marL="305435" indent="-305435"/>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dirty="0">
                <a:solidFill>
                  <a:schemeClr val="bg1"/>
                </a:solidFill>
                <a:latin typeface="Myriad Pro" panose="020B0503030403020204"/>
              </a:rPr>
              <a:t>Pase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buFont typeface="Wingdings 2" panose="05000000000000000000" pitchFamily="2" charset="2"/>
              <a:buChar char=""/>
            </a:pPr>
            <a:r>
              <a:rPr lang="en-US" b="1" dirty="0">
                <a:solidFill>
                  <a:srgbClr val="000000"/>
                </a:solidFill>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 </a:t>
            </a:r>
            <a:endParaRPr lang="en-US" b="1">
              <a:solidFill>
                <a:srgbClr val="000000"/>
              </a:solidFill>
              <a:latin typeface="Century Gothic"/>
            </a:endParaRPr>
          </a:p>
          <a:p>
            <a:pPr marL="629920" indent="-305435">
              <a:buFont typeface="Wingdings 2" panose="05000000000000000000" pitchFamily="2" charset="2"/>
              <a:buChar char=""/>
            </a:pPr>
            <a:r>
              <a:rPr lang="en-US" sz="1600" err="1">
                <a:solidFill>
                  <a:srgbClr val="000000"/>
                </a:solidFill>
                <a:latin typeface="Century Gothic"/>
                <a:cs typeface="Arial"/>
              </a:rPr>
              <a:t>Trabajo</a:t>
            </a:r>
            <a:r>
              <a:rPr lang="en-US" sz="1600">
                <a:solidFill>
                  <a:srgbClr val="000000"/>
                </a:solidFill>
                <a:latin typeface="Century Gothic"/>
                <a:cs typeface="Arial"/>
              </a:rPr>
              <a:t> continuo con organizaciones comunitarias</a:t>
            </a:r>
            <a:endParaRPr lang="en-US" sz="1600">
              <a:solidFill>
                <a:srgbClr val="3D3D3D"/>
              </a:solidFill>
              <a:latin typeface="Century Gothic"/>
            </a:endParaRPr>
          </a:p>
          <a:p>
            <a:pPr marL="629920" lvl="1" indent="-305435">
              <a:buFont typeface="Wingdings 2" panose="05000000000000000000" pitchFamily="2" charset="2"/>
              <a:buChar char=""/>
            </a:pPr>
            <a:r>
              <a:rPr lang="en-US" err="1">
                <a:solidFill>
                  <a:srgbClr val="000000"/>
                </a:solidFill>
                <a:latin typeface="Century Gothic"/>
                <a:cs typeface="Arial"/>
              </a:rPr>
              <a:t>Lanzamiento</a:t>
            </a:r>
            <a:r>
              <a:rPr lang="en-US">
                <a:solidFill>
                  <a:srgbClr val="000000"/>
                </a:solidFill>
                <a:latin typeface="Century Gothic"/>
                <a:cs typeface="Arial"/>
              </a:rPr>
              <a:t> del </a:t>
            </a:r>
            <a:r>
              <a:rPr lang="en-US" err="1">
                <a:solidFill>
                  <a:srgbClr val="000000"/>
                </a:solidFill>
                <a:latin typeface="Century Gothic"/>
                <a:cs typeface="Arial"/>
              </a:rPr>
              <a:t>sistema</a:t>
            </a:r>
            <a:r>
              <a:rPr lang="en-US">
                <a:solidFill>
                  <a:srgbClr val="000000"/>
                </a:solidFill>
                <a:latin typeface="Century Gothic"/>
                <a:cs typeface="Arial"/>
              </a:rPr>
              <a:t> eBike / Ceremonia de corte de listón</a:t>
            </a:r>
            <a:endParaRPr lang="en-US">
              <a:latin typeface="Century Gothic"/>
            </a:endParaRPr>
          </a:p>
          <a:p>
            <a:pPr marL="629920" lvl="1" indent="-305435">
              <a:buFont typeface="Wingdings 2" panose="05000000000000000000" pitchFamily="2" charset="2"/>
              <a:buChar char=""/>
            </a:pPr>
            <a:r>
              <a:rPr lang="en-US">
                <a:solidFill>
                  <a:srgbClr val="000000"/>
                </a:solidFill>
                <a:latin typeface="Century Gothic"/>
                <a:cs typeface="Arial"/>
              </a:rPr>
              <a:t>Personal </a:t>
            </a:r>
            <a:r>
              <a:rPr lang="en-US" err="1">
                <a:solidFill>
                  <a:srgbClr val="000000"/>
                </a:solidFill>
                <a:latin typeface="Century Gothic"/>
                <a:cs typeface="Arial"/>
              </a:rPr>
              <a:t>contratado</a:t>
            </a:r>
            <a:r>
              <a:rPr lang="en-US" dirty="0">
                <a:solidFill>
                  <a:srgbClr val="000000"/>
                </a:solidFill>
                <a:latin typeface="Century Gothic"/>
                <a:cs typeface="Arial"/>
              </a:rPr>
              <a:t> </a:t>
            </a:r>
            <a:r>
              <a:rPr lang="en-US" err="1">
                <a:solidFill>
                  <a:srgbClr val="000000"/>
                </a:solidFill>
                <a:latin typeface="Century Gothic"/>
                <a:cs typeface="Arial"/>
              </a:rPr>
              <a:t>capacitado</a:t>
            </a:r>
            <a:endParaRPr lang="en-US" err="1">
              <a:latin typeface="Century Gothic"/>
            </a:endParaRPr>
          </a:p>
          <a:p>
            <a:pPr marL="629920" lvl="1" indent="-305435">
              <a:buFont typeface="Wingdings 2" panose="05000000000000000000" pitchFamily="2" charset="2"/>
              <a:buChar char=""/>
            </a:pPr>
            <a:r>
              <a:rPr lang="en-US">
                <a:solidFill>
                  <a:srgbClr val="000000"/>
                </a:solidFill>
                <a:latin typeface="Century Gothic"/>
                <a:cs typeface="Arial"/>
              </a:rPr>
              <a:t>En </a:t>
            </a:r>
            <a:r>
              <a:rPr lang="en-US" err="1">
                <a:solidFill>
                  <a:srgbClr val="000000"/>
                </a:solidFill>
                <a:latin typeface="Century Gothic"/>
                <a:cs typeface="Arial"/>
              </a:rPr>
              <a:t>el</a:t>
            </a:r>
            <a:r>
              <a:rPr lang="en-US" dirty="0">
                <a:solidFill>
                  <a:srgbClr val="000000"/>
                </a:solidFill>
                <a:latin typeface="Century Gothic"/>
                <a:cs typeface="Arial"/>
              </a:rPr>
              <a:t> </a:t>
            </a:r>
            <a:r>
              <a:rPr lang="en-US" err="1">
                <a:solidFill>
                  <a:srgbClr val="000000"/>
                </a:solidFill>
                <a:latin typeface="Century Gothic"/>
                <a:cs typeface="Arial"/>
              </a:rPr>
              <a:t>proceso</a:t>
            </a:r>
            <a:r>
              <a:rPr lang="en-US">
                <a:solidFill>
                  <a:srgbClr val="000000"/>
                </a:solidFill>
                <a:latin typeface="Century Gothic"/>
                <a:cs typeface="Arial"/>
              </a:rPr>
              <a:t> de contratación de un Community Manager para trabajar con las partes interesadas y la comunidad</a:t>
            </a:r>
            <a:endParaRPr lang="en-US">
              <a:latin typeface="Century Gothic"/>
            </a:endParaRPr>
          </a:p>
          <a:p>
            <a:pPr marL="629920" lvl="1" indent="-305435">
              <a:buFont typeface="Wingdings 2" panose="05000000000000000000" pitchFamily="2" charset="2"/>
              <a:buChar char=""/>
            </a:pPr>
            <a:r>
              <a:rPr lang="en-US" dirty="0">
                <a:solidFill>
                  <a:srgbClr val="000000"/>
                </a:solidFill>
                <a:latin typeface="Century Gothic"/>
                <a:cs typeface="Arial"/>
              </a:rPr>
              <a:t>Se </a:t>
            </a:r>
            <a:r>
              <a:rPr lang="en-US" err="1">
                <a:solidFill>
                  <a:srgbClr val="000000"/>
                </a:solidFill>
                <a:latin typeface="Century Gothic"/>
                <a:cs typeface="Arial"/>
              </a:rPr>
              <a:t>completó</a:t>
            </a:r>
            <a:r>
              <a:rPr lang="en-US" dirty="0">
                <a:solidFill>
                  <a:srgbClr val="000000"/>
                </a:solidFill>
                <a:latin typeface="Century Gothic"/>
                <a:cs typeface="Arial"/>
              </a:rPr>
              <a:t> un plan de </a:t>
            </a:r>
            <a:r>
              <a:rPr lang="en-US" err="1">
                <a:solidFill>
                  <a:srgbClr val="000000"/>
                </a:solidFill>
                <a:latin typeface="Century Gothic"/>
                <a:cs typeface="Arial"/>
              </a:rPr>
              <a:t>participación</a:t>
            </a:r>
            <a:r>
              <a:rPr lang="en-US" dirty="0">
                <a:solidFill>
                  <a:srgbClr val="000000"/>
                </a:solidFill>
                <a:latin typeface="Century Gothic"/>
                <a:cs typeface="Arial"/>
              </a:rPr>
              <a:t> y </a:t>
            </a:r>
            <a:r>
              <a:rPr lang="en-US" err="1">
                <a:solidFill>
                  <a:srgbClr val="000000"/>
                </a:solidFill>
                <a:latin typeface="Century Gothic"/>
                <a:cs typeface="Arial"/>
              </a:rPr>
              <a:t>extensión</a:t>
            </a:r>
            <a:r>
              <a:rPr lang="en-US" dirty="0">
                <a:solidFill>
                  <a:srgbClr val="000000"/>
                </a:solidFill>
                <a:latin typeface="Century Gothic"/>
                <a:cs typeface="Arial"/>
              </a:rPr>
              <a:t> </a:t>
            </a:r>
            <a:r>
              <a:rPr lang="en-US" err="1">
                <a:solidFill>
                  <a:srgbClr val="000000"/>
                </a:solidFill>
                <a:latin typeface="Century Gothic"/>
                <a:cs typeface="Arial"/>
              </a:rPr>
              <a:t>comunitaria</a:t>
            </a:r>
            <a:r>
              <a:rPr lang="en-US" dirty="0">
                <a:solidFill>
                  <a:srgbClr val="000000"/>
                </a:solidFill>
                <a:latin typeface="Century Gothic"/>
                <a:cs typeface="Arial"/>
              </a:rPr>
              <a:t> para </a:t>
            </a:r>
            <a:r>
              <a:rPr lang="en-US" err="1">
                <a:solidFill>
                  <a:srgbClr val="000000"/>
                </a:solidFill>
                <a:latin typeface="Century Gothic"/>
                <a:cs typeface="Arial"/>
              </a:rPr>
              <a:t>su</a:t>
            </a:r>
            <a:r>
              <a:rPr lang="en-US" dirty="0">
                <a:solidFill>
                  <a:srgbClr val="000000"/>
                </a:solidFill>
                <a:latin typeface="Century Gothic"/>
                <a:cs typeface="Arial"/>
              </a:rPr>
              <a:t> </a:t>
            </a:r>
            <a:r>
              <a:rPr lang="en-US" err="1">
                <a:solidFill>
                  <a:srgbClr val="000000"/>
                </a:solidFill>
                <a:latin typeface="Century Gothic"/>
                <a:cs typeface="Arial"/>
              </a:rPr>
              <a:t>implementación</a:t>
            </a:r>
            <a:r>
              <a:rPr lang="en-US" dirty="0">
                <a:solidFill>
                  <a:srgbClr val="000000"/>
                </a:solidFill>
                <a:latin typeface="Century Gothic"/>
                <a:cs typeface="Arial"/>
              </a:rPr>
              <a:t>.</a:t>
            </a:r>
            <a:endParaRPr lang="en-US" dirty="0">
              <a:latin typeface="Century Gothic"/>
            </a:endParaRPr>
          </a:p>
          <a:p>
            <a:pPr marL="305435" indent="-305435">
              <a:lnSpc>
                <a:spcPct val="90000"/>
              </a:lnSpc>
              <a:spcBef>
                <a:spcPts val="1000"/>
              </a:spcBef>
              <a:buFont typeface="Symbol,Sans-Serif" panose="05000000000000000000" pitchFamily="2" charset="2"/>
              <a:buChar char=""/>
            </a:pPr>
            <a:r>
              <a:rPr lang="en-US" sz="2000" b="1" dirty="0" err="1">
                <a:solidFill>
                  <a:schemeClr val="tx1"/>
                </a:solidFill>
                <a:latin typeface="Century Gothic"/>
              </a:rPr>
              <a:t>Gastos</a:t>
            </a:r>
            <a:r>
              <a:rPr lang="en-US" sz="2000" b="1" dirty="0">
                <a:solidFill>
                  <a:schemeClr val="tx1"/>
                </a:solidFill>
                <a:latin typeface="Century Gothic"/>
              </a:rPr>
              <a:t> </a:t>
            </a:r>
            <a:r>
              <a:rPr lang="en-US" sz="2000" b="1" dirty="0" err="1">
                <a:solidFill>
                  <a:schemeClr val="tx1"/>
                </a:solidFill>
                <a:latin typeface="Century Gothic"/>
              </a:rPr>
              <a:t>totales</a:t>
            </a:r>
            <a:r>
              <a:rPr lang="en-US" sz="2000" b="1" dirty="0">
                <a:solidFill>
                  <a:schemeClr val="tx1"/>
                </a:solidFill>
                <a:latin typeface="Century Gothic"/>
              </a:rPr>
              <a:t> </a:t>
            </a:r>
            <a:r>
              <a:rPr lang="en-US" sz="2000" b="1" dirty="0" err="1">
                <a:solidFill>
                  <a:schemeClr val="tx1"/>
                </a:solidFill>
                <a:latin typeface="Century Gothic"/>
              </a:rPr>
              <a:t>reportado</a:t>
            </a:r>
            <a:r>
              <a:rPr lang="en-US" sz="2000" b="1" dirty="0">
                <a:solidFill>
                  <a:schemeClr val="tx1"/>
                </a:solidFill>
                <a:latin typeface="Century Gothic"/>
              </a:rPr>
              <a:t> a la </a:t>
            </a:r>
            <a:r>
              <a:rPr lang="en-US" sz="2000" b="1" dirty="0" err="1">
                <a:solidFill>
                  <a:schemeClr val="tx1"/>
                </a:solidFill>
                <a:latin typeface="Century Gothic"/>
              </a:rPr>
              <a:t>fecha</a:t>
            </a:r>
            <a:r>
              <a:rPr lang="en-US" sz="2000" b="1" dirty="0">
                <a:solidFill>
                  <a:schemeClr val="tx1"/>
                </a:solidFill>
                <a:latin typeface="Century Gothic"/>
              </a:rPr>
              <a:t>:</a:t>
            </a:r>
            <a:r>
              <a:rPr lang="en-US" sz="2000" dirty="0">
                <a:solidFill>
                  <a:schemeClr val="tx1"/>
                </a:solidFill>
                <a:latin typeface="Century Gothic"/>
              </a:rPr>
              <a:t> $ 0</a:t>
            </a:r>
          </a:p>
          <a:p>
            <a:pPr marL="305435" indent="-305435">
              <a:lnSpc>
                <a:spcPct val="90000"/>
              </a:lnSpc>
              <a:spcBef>
                <a:spcPts val="1000"/>
              </a:spcBef>
              <a:buFont typeface="Symbol,Sans-Serif" panose="05000000000000000000" pitchFamily="2" charset="2"/>
              <a:buChar char=""/>
            </a:pPr>
            <a:r>
              <a:rPr lang="en-US" sz="2000" b="1" dirty="0" err="1">
                <a:solidFill>
                  <a:schemeClr val="tx1"/>
                </a:solidFill>
                <a:latin typeface="Century Gothic"/>
              </a:rPr>
              <a:t>Presupuesto</a:t>
            </a:r>
            <a:r>
              <a:rPr lang="en-US" sz="2000" b="1" dirty="0">
                <a:solidFill>
                  <a:schemeClr val="tx1"/>
                </a:solidFill>
                <a:latin typeface="Century Gothic"/>
              </a:rPr>
              <a:t> restante:</a:t>
            </a:r>
            <a:r>
              <a:rPr lang="en-US" sz="2000" dirty="0">
                <a:solidFill>
                  <a:schemeClr val="tx1"/>
                </a:solidFill>
                <a:latin typeface="Century Gothic"/>
              </a:rPr>
              <a:t> $ 998,979.21</a:t>
            </a:r>
          </a:p>
          <a:p>
            <a:pPr marL="305435" indent="-305435">
              <a:buFont typeface="Wingdings 2" panose="05000000000000000000" pitchFamily="2" charset="2"/>
              <a:buChar char=""/>
            </a:pPr>
            <a:r>
              <a:rPr lang="en-US" b="1" err="1">
                <a:solidFill>
                  <a:schemeClr val="tx1"/>
                </a:solidFill>
                <a:latin typeface="Century Gothic"/>
                <a:cs typeface="Arial"/>
              </a:rPr>
              <a:t>Trabajo</a:t>
            </a:r>
            <a:r>
              <a:rPr lang="en-US" b="1" dirty="0">
                <a:solidFill>
                  <a:schemeClr val="tx1"/>
                </a:solidFill>
                <a:latin typeface="Century Gothic"/>
                <a:cs typeface="Arial"/>
              </a:rPr>
              <a:t> </a:t>
            </a:r>
            <a:r>
              <a:rPr lang="en-US" b="1" err="1">
                <a:solidFill>
                  <a:schemeClr val="tx1"/>
                </a:solidFill>
                <a:latin typeface="Century Gothic"/>
                <a:cs typeface="Arial"/>
              </a:rPr>
              <a:t>planificado</a:t>
            </a:r>
            <a:r>
              <a:rPr lang="en-US" b="1" dirty="0">
                <a:solidFill>
                  <a:schemeClr val="tx1"/>
                </a:solidFill>
                <a:latin typeface="Century Gothic"/>
                <a:cs typeface="Arial"/>
              </a:rPr>
              <a:t> </a:t>
            </a:r>
            <a:r>
              <a:rPr lang="en-US" b="1" err="1">
                <a:solidFill>
                  <a:schemeClr val="tx1"/>
                </a:solidFill>
                <a:latin typeface="Century Gothic"/>
                <a:cs typeface="Arial"/>
              </a:rPr>
              <a:t>en</a:t>
            </a:r>
            <a:r>
              <a:rPr lang="en-US" b="1" dirty="0">
                <a:solidFill>
                  <a:schemeClr val="tx1"/>
                </a:solidFill>
                <a:latin typeface="Century Gothic"/>
                <a:cs typeface="Arial"/>
              </a:rPr>
              <a:t> las </a:t>
            </a:r>
            <a:r>
              <a:rPr lang="en-US" b="1" err="1">
                <a:solidFill>
                  <a:schemeClr val="tx1"/>
                </a:solidFill>
                <a:latin typeface="Century Gothic"/>
                <a:cs typeface="Arial"/>
              </a:rPr>
              <a:t>próximas</a:t>
            </a:r>
            <a:r>
              <a:rPr lang="en-US" b="1" dirty="0">
                <a:solidFill>
                  <a:schemeClr val="tx1"/>
                </a:solidFill>
                <a:latin typeface="Century Gothic"/>
                <a:cs typeface="Arial"/>
              </a:rPr>
              <a:t> ~dos </a:t>
            </a:r>
            <a:r>
              <a:rPr lang="en-US" b="1" err="1">
                <a:solidFill>
                  <a:schemeClr val="tx1"/>
                </a:solidFill>
                <a:latin typeface="Century Gothic"/>
                <a:cs typeface="Arial"/>
              </a:rPr>
              <a:t>semanas</a:t>
            </a:r>
            <a:r>
              <a:rPr lang="en-US" b="1" dirty="0">
                <a:solidFill>
                  <a:schemeClr val="tx1"/>
                </a:solidFill>
                <a:latin typeface="Century Gothic"/>
                <a:cs typeface="Arial"/>
              </a:rPr>
              <a:t>: </a:t>
            </a:r>
            <a:endParaRPr lang="en-US" b="1">
              <a:solidFill>
                <a:schemeClr val="tx1"/>
              </a:solidFill>
              <a:latin typeface="Century Gothic"/>
            </a:endParaRPr>
          </a:p>
          <a:p>
            <a:pPr marL="629920" lvl="1" indent="-305435">
              <a:buFont typeface="Wingdings 2" panose="05000000000000000000" pitchFamily="2" charset="2"/>
              <a:buChar char=""/>
            </a:pPr>
            <a:r>
              <a:rPr lang="en-US" err="1">
                <a:solidFill>
                  <a:schemeClr val="tx1"/>
                </a:solidFill>
                <a:latin typeface="Century Gothic"/>
                <a:cs typeface="Arial"/>
              </a:rPr>
              <a:t>Coloque</a:t>
            </a:r>
            <a:r>
              <a:rPr lang="en-US" dirty="0">
                <a:solidFill>
                  <a:schemeClr val="tx1"/>
                </a:solidFill>
                <a:latin typeface="Century Gothic"/>
                <a:cs typeface="Arial"/>
              </a:rPr>
              <a:t> </a:t>
            </a:r>
            <a:r>
              <a:rPr lang="en-US" err="1">
                <a:solidFill>
                  <a:schemeClr val="tx1"/>
                </a:solidFill>
                <a:latin typeface="Century Gothic"/>
                <a:cs typeface="Arial"/>
              </a:rPr>
              <a:t>bicicletas</a:t>
            </a:r>
            <a:r>
              <a:rPr lang="en-US" dirty="0">
                <a:solidFill>
                  <a:schemeClr val="tx1"/>
                </a:solidFill>
                <a:latin typeface="Century Gothic"/>
                <a:cs typeface="Arial"/>
              </a:rPr>
              <a:t> </a:t>
            </a:r>
            <a:r>
              <a:rPr lang="en-US" err="1">
                <a:solidFill>
                  <a:schemeClr val="tx1"/>
                </a:solidFill>
                <a:latin typeface="Century Gothic"/>
                <a:cs typeface="Arial"/>
              </a:rPr>
              <a:t>adicionales</a:t>
            </a:r>
            <a:r>
              <a:rPr lang="en-US" dirty="0">
                <a:solidFill>
                  <a:schemeClr val="tx1"/>
                </a:solidFill>
                <a:latin typeface="Century Gothic"/>
                <a:cs typeface="Arial"/>
              </a:rPr>
              <a:t> </a:t>
            </a:r>
            <a:r>
              <a:rPr lang="en-US" err="1">
                <a:solidFill>
                  <a:schemeClr val="tx1"/>
                </a:solidFill>
                <a:latin typeface="Century Gothic"/>
                <a:cs typeface="Arial"/>
              </a:rPr>
              <a:t>por</a:t>
            </a:r>
            <a:r>
              <a:rPr lang="en-US" dirty="0">
                <a:solidFill>
                  <a:schemeClr val="tx1"/>
                </a:solidFill>
                <a:latin typeface="Century Gothic"/>
                <a:cs typeface="Arial"/>
              </a:rPr>
              <a:t> </a:t>
            </a:r>
            <a:r>
              <a:rPr lang="en-US" err="1">
                <a:solidFill>
                  <a:schemeClr val="tx1"/>
                </a:solidFill>
                <a:latin typeface="Century Gothic"/>
                <a:cs typeface="Arial"/>
              </a:rPr>
              <a:t>toda</a:t>
            </a:r>
            <a:r>
              <a:rPr lang="en-US" dirty="0">
                <a:solidFill>
                  <a:schemeClr val="tx1"/>
                </a:solidFill>
                <a:latin typeface="Century Gothic"/>
                <a:cs typeface="Arial"/>
              </a:rPr>
              <a:t> la ciudad </a:t>
            </a:r>
            <a:r>
              <a:rPr lang="en-US" err="1">
                <a:solidFill>
                  <a:schemeClr val="tx1"/>
                </a:solidFill>
                <a:latin typeface="Century Gothic"/>
                <a:cs typeface="Arial"/>
              </a:rPr>
              <a:t>en</a:t>
            </a:r>
            <a:r>
              <a:rPr lang="en-US" dirty="0">
                <a:solidFill>
                  <a:schemeClr val="tx1"/>
                </a:solidFill>
                <a:latin typeface="Century Gothic"/>
                <a:cs typeface="Arial"/>
              </a:rPr>
              <a:t> </a:t>
            </a:r>
            <a:r>
              <a:rPr lang="en-US" err="1">
                <a:solidFill>
                  <a:schemeClr val="tx1"/>
                </a:solidFill>
                <a:latin typeface="Century Gothic"/>
                <a:cs typeface="Arial"/>
              </a:rPr>
              <a:t>lugares</a:t>
            </a:r>
            <a:r>
              <a:rPr lang="en-US" dirty="0">
                <a:solidFill>
                  <a:schemeClr val="tx1"/>
                </a:solidFill>
                <a:latin typeface="Century Gothic"/>
                <a:cs typeface="Arial"/>
              </a:rPr>
              <a:t> </a:t>
            </a:r>
            <a:r>
              <a:rPr lang="en-US" err="1">
                <a:solidFill>
                  <a:schemeClr val="tx1"/>
                </a:solidFill>
                <a:latin typeface="Century Gothic"/>
                <a:cs typeface="Arial"/>
              </a:rPr>
              <a:t>identificados</a:t>
            </a:r>
            <a:r>
              <a:rPr lang="en-US" dirty="0">
                <a:solidFill>
                  <a:schemeClr val="tx1"/>
                </a:solidFill>
                <a:latin typeface="Century Gothic"/>
                <a:cs typeface="Arial"/>
              </a:rPr>
              <a:t>.</a:t>
            </a:r>
            <a:endParaRPr lang="en-US" dirty="0">
              <a:solidFill>
                <a:schemeClr val="tx1"/>
              </a:solidFill>
              <a:latin typeface="Century Gothic"/>
            </a:endParaRPr>
          </a:p>
          <a:p>
            <a:pPr marL="629920" lvl="1" indent="-305435">
              <a:lnSpc>
                <a:spcPct val="90000"/>
              </a:lnSpc>
              <a:spcBef>
                <a:spcPts val="1000"/>
              </a:spcBef>
              <a:buFont typeface="Wingdings" panose="05020102010507070707" pitchFamily="18" charset="2"/>
              <a:buChar char="§"/>
            </a:pPr>
            <a:endParaRPr lang="en-US" b="1">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a:t>
            </a:r>
            <a:endParaRPr lang="en-US" b="1" dirty="0">
              <a:solidFill>
                <a:srgbClr val="000000"/>
              </a:solidFill>
              <a:latin typeface="Century Gothic"/>
            </a:endParaRPr>
          </a:p>
          <a:p>
            <a:pPr marL="629920" indent="-305435"/>
            <a:r>
              <a:rPr lang="en-US" sz="1600" dirty="0">
                <a:solidFill>
                  <a:srgbClr val="000000"/>
                </a:solidFill>
                <a:latin typeface="Century Gothic"/>
                <a:cs typeface="Arial"/>
              </a:rPr>
              <a:t>Presentación a Juntas </a:t>
            </a:r>
            <a:r>
              <a:rPr lang="en-US" sz="1600" err="1">
                <a:solidFill>
                  <a:srgbClr val="000000"/>
                </a:solidFill>
                <a:latin typeface="Century Gothic"/>
                <a:cs typeface="Arial"/>
              </a:rPr>
              <a:t>Vecinales</a:t>
            </a:r>
            <a:r>
              <a:rPr lang="en-US" sz="1600" dirty="0">
                <a:solidFill>
                  <a:srgbClr val="000000"/>
                </a:solidFill>
                <a:latin typeface="Century Gothic"/>
                <a:cs typeface="Arial"/>
              </a:rPr>
              <a:t> </a:t>
            </a:r>
            <a:r>
              <a:rPr lang="en-US" sz="1600" err="1">
                <a:solidFill>
                  <a:srgbClr val="000000"/>
                </a:solidFill>
                <a:latin typeface="Century Gothic"/>
                <a:cs typeface="Arial"/>
              </a:rPr>
              <a:t>Triángulo</a:t>
            </a:r>
            <a:r>
              <a:rPr lang="en-US" sz="1600" dirty="0">
                <a:solidFill>
                  <a:srgbClr val="000000"/>
                </a:solidFill>
                <a:latin typeface="Century Gothic"/>
                <a:cs typeface="Arial"/>
              </a:rPr>
              <a:t> de Hierro y Santa Fe</a:t>
            </a:r>
            <a:endParaRPr lang="en-US" sz="1600">
              <a:solidFill>
                <a:srgbClr val="000000"/>
              </a:solidFill>
              <a:latin typeface="Century Gothic"/>
            </a:endParaRPr>
          </a:p>
          <a:p>
            <a:pPr marL="629920" lvl="1" indent="-305435"/>
            <a:r>
              <a:rPr lang="en-US" err="1">
                <a:solidFill>
                  <a:srgbClr val="000000"/>
                </a:solidFill>
                <a:latin typeface="Century Gothic"/>
                <a:cs typeface="Arial"/>
              </a:rPr>
              <a:t>Evento</a:t>
            </a:r>
            <a:r>
              <a:rPr lang="en-US">
                <a:solidFill>
                  <a:srgbClr val="000000"/>
                </a:solidFill>
                <a:latin typeface="Century Gothic"/>
                <a:cs typeface="Arial"/>
              </a:rPr>
              <a:t> del Día de la Tierra y inicio del levantamiento de Richmond </a:t>
            </a:r>
            <a:endParaRPr lang="en-US">
              <a:solidFill>
                <a:srgbClr val="3D3D3D"/>
              </a:solidFill>
              <a:latin typeface="Century Gothic"/>
              <a:cs typeface="Arial"/>
            </a:endParaRPr>
          </a:p>
          <a:p>
            <a:pPr marL="629920" lvl="1" indent="-305435"/>
            <a:r>
              <a:rPr lang="en-US">
                <a:solidFill>
                  <a:srgbClr val="000000"/>
                </a:solidFill>
                <a:latin typeface="Century Gothic"/>
                <a:cs typeface="Arial"/>
              </a:rPr>
              <a:t>Sitio web </a:t>
            </a:r>
            <a:r>
              <a:rPr lang="en-US" err="1">
                <a:solidFill>
                  <a:srgbClr val="000000"/>
                </a:solidFill>
                <a:latin typeface="Century Gothic"/>
                <a:cs typeface="Arial"/>
              </a:rPr>
              <a:t>terminado</a:t>
            </a:r>
            <a:r>
              <a:rPr lang="en-US">
                <a:solidFill>
                  <a:srgbClr val="000000"/>
                </a:solidFill>
                <a:latin typeface="Century Gothic"/>
                <a:cs typeface="Arial"/>
              </a:rPr>
              <a:t>: </a:t>
            </a:r>
            <a:r>
              <a:rPr lang="en-US" dirty="0">
                <a:solidFill>
                  <a:srgbClr val="000000"/>
                </a:solidFill>
                <a:latin typeface="Century Gothic"/>
                <a:cs typeface="Arial"/>
                <a:hlinkClick r:id="rId3"/>
              </a:rPr>
              <a:t>www.richmondrisingca.org</a:t>
            </a:r>
            <a:r>
              <a:rPr lang="en-US" dirty="0">
                <a:solidFill>
                  <a:srgbClr val="000000"/>
                </a:solidFill>
                <a:latin typeface="Century Gothic"/>
                <a:cs typeface="Arial"/>
              </a:rPr>
              <a:t> </a:t>
            </a:r>
            <a:endParaRPr lang="en-US">
              <a:latin typeface="Century Gothic"/>
            </a:endParaRPr>
          </a:p>
          <a:p>
            <a:pPr marL="629920" lvl="1" indent="-305435"/>
            <a:r>
              <a:rPr lang="en-US" dirty="0">
                <a:solidFill>
                  <a:srgbClr val="000000"/>
                </a:solidFill>
                <a:latin typeface="Century Gothic"/>
                <a:cs typeface="Arial"/>
              </a:rPr>
              <a:t>Cuentas de redes </a:t>
            </a:r>
            <a:r>
              <a:rPr lang="en-US" err="1">
                <a:solidFill>
                  <a:srgbClr val="000000"/>
                </a:solidFill>
                <a:latin typeface="Century Gothic"/>
                <a:cs typeface="Arial"/>
              </a:rPr>
              <a:t>sociales</a:t>
            </a:r>
            <a:r>
              <a:rPr lang="en-US" dirty="0">
                <a:solidFill>
                  <a:srgbClr val="000000"/>
                </a:solidFill>
                <a:latin typeface="Century Gothic"/>
                <a:cs typeface="Arial"/>
              </a:rPr>
              <a:t> </a:t>
            </a:r>
            <a:r>
              <a:rPr lang="en-US" err="1">
                <a:solidFill>
                  <a:srgbClr val="000000"/>
                </a:solidFill>
                <a:latin typeface="Century Gothic"/>
                <a:cs typeface="Arial"/>
              </a:rPr>
              <a:t>lanzadas</a:t>
            </a:r>
            <a:r>
              <a:rPr lang="en-US" dirty="0">
                <a:solidFill>
                  <a:srgbClr val="000000"/>
                </a:solidFill>
                <a:latin typeface="Century Gothic"/>
                <a:cs typeface="Arial"/>
              </a:rPr>
              <a:t>: </a:t>
            </a:r>
            <a:endParaRPr lang="en-US"/>
          </a:p>
          <a:p>
            <a:pPr marL="305435" indent="-305435"/>
            <a:r>
              <a:rPr lang="en-US" sz="2000" b="1" dirty="0" err="1">
                <a:latin typeface="Century Gothic"/>
              </a:rPr>
              <a:t>Gastos</a:t>
            </a:r>
            <a:r>
              <a:rPr lang="en-US" sz="2000" b="1" dirty="0">
                <a:latin typeface="Century Gothic"/>
              </a:rPr>
              <a:t> </a:t>
            </a:r>
            <a:r>
              <a:rPr lang="en-US" sz="2000" b="1" dirty="0" err="1">
                <a:latin typeface="Century Gothic"/>
              </a:rPr>
              <a:t>totales</a:t>
            </a:r>
            <a:r>
              <a:rPr lang="en-US" sz="2000" b="1" dirty="0">
                <a:latin typeface="Century Gothic"/>
              </a:rPr>
              <a:t> </a:t>
            </a:r>
            <a:r>
              <a:rPr lang="en-US" sz="2000" b="1" dirty="0" err="1">
                <a:latin typeface="Century Gothic"/>
              </a:rPr>
              <a:t>reportados</a:t>
            </a:r>
            <a:r>
              <a:rPr lang="en-US" sz="2000" b="1" dirty="0">
                <a:latin typeface="Century Gothic"/>
              </a:rPr>
              <a:t> a la </a:t>
            </a:r>
            <a:r>
              <a:rPr lang="en-US" sz="2000" b="1" dirty="0" err="1">
                <a:latin typeface="Century Gothic"/>
              </a:rPr>
              <a:t>fecha</a:t>
            </a:r>
            <a:r>
              <a:rPr lang="en-US" sz="2000" b="1" dirty="0">
                <a:latin typeface="Century Gothic"/>
              </a:rPr>
              <a:t>:</a:t>
            </a:r>
            <a:r>
              <a:rPr lang="en-US" sz="2000" dirty="0">
                <a:latin typeface="Century Gothic"/>
              </a:rPr>
              <a:t> $</a:t>
            </a:r>
            <a:r>
              <a:rPr lang="en-US" sz="2000" kern="1200" dirty="0">
                <a:effectLst/>
                <a:latin typeface="Century Gothic"/>
              </a:rPr>
              <a:t> 55,006.41</a:t>
            </a:r>
            <a:endParaRPr lang="en-US" sz="2000" dirty="0">
              <a:latin typeface="Century Gothic"/>
            </a:endParaRPr>
          </a:p>
          <a:p>
            <a:pPr marL="0" indent="0">
              <a:buNone/>
            </a:pPr>
            <a:endParaRPr lang="en-US" sz="2000" dirty="0">
              <a:latin typeface="Century Gothic"/>
            </a:endParaRPr>
          </a:p>
          <a:p>
            <a:pPr marL="305435" indent="-305435"/>
            <a:r>
              <a:rPr lang="en-US" sz="2000" b="1" dirty="0" err="1">
                <a:latin typeface="Century Gothic"/>
              </a:rPr>
              <a:t>Presupuesto</a:t>
            </a:r>
            <a:r>
              <a:rPr lang="en-US" sz="2000" b="1" dirty="0">
                <a:latin typeface="Century Gothic"/>
              </a:rPr>
              <a:t> restante</a:t>
            </a:r>
            <a:r>
              <a:rPr lang="en-US" sz="2000" dirty="0">
                <a:latin typeface="Century Gothic"/>
              </a:rPr>
              <a:t>: $</a:t>
            </a:r>
            <a:r>
              <a:rPr lang="en-US" sz="2000" kern="1200" dirty="0">
                <a:effectLst/>
                <a:latin typeface="Century Gothic"/>
              </a:rPr>
              <a:t> 2,511,026.32</a:t>
            </a:r>
          </a:p>
          <a:p>
            <a:pPr marL="0" indent="0">
              <a:buNone/>
            </a:pPr>
            <a:endParaRPr lang="en-US" sz="2000" dirty="0">
              <a:latin typeface="Century Gothic"/>
              <a:cs typeface="Arial"/>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a:solidFill>
                  <a:srgbClr val="000000"/>
                </a:solidFill>
                <a:latin typeface="Century Gothic"/>
                <a:cs typeface="Arial"/>
              </a:rPr>
              <a:t> las próximas ~dos semanas: </a:t>
            </a:r>
            <a:endParaRPr lang="en-US" b="1">
              <a:solidFill>
                <a:srgbClr val="3D3D3D"/>
              </a:solidFill>
              <a:latin typeface="Century Gothic"/>
            </a:endParaRPr>
          </a:p>
          <a:p>
            <a:pPr marL="629920" lvl="1" indent="-305435"/>
            <a:r>
              <a:rPr lang="en-US" err="1">
                <a:solidFill>
                  <a:srgbClr val="000000"/>
                </a:solidFill>
                <a:latin typeface="Century Gothic"/>
                <a:cs typeface="Arial"/>
              </a:rPr>
              <a:t>Divulgación</a:t>
            </a:r>
            <a:r>
              <a:rPr lang="en-US" dirty="0">
                <a:solidFill>
                  <a:srgbClr val="000000"/>
                </a:solidFill>
                <a:latin typeface="Century Gothic"/>
                <a:cs typeface="Arial"/>
              </a:rPr>
              <a:t> Redes </a:t>
            </a:r>
            <a:r>
              <a:rPr lang="en-US" err="1">
                <a:solidFill>
                  <a:srgbClr val="000000"/>
                </a:solidFill>
                <a:latin typeface="Century Gothic"/>
                <a:cs typeface="Arial"/>
              </a:rPr>
              <a:t>sociales</a:t>
            </a:r>
            <a:endParaRPr lang="en-US" err="1">
              <a:latin typeface="Century Gothic"/>
            </a:endParaRPr>
          </a:p>
          <a:p>
            <a:pPr marL="324485" lvl="1" indent="0">
              <a:buNone/>
            </a:pPr>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4"/>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19540"/>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 </a:t>
            </a:r>
            <a:endParaRPr lang="en-US" dirty="0">
              <a:solidFill>
                <a:srgbClr val="000000"/>
              </a:solidFill>
              <a:latin typeface="Century Gothic"/>
            </a:endParaRPr>
          </a:p>
          <a:p>
            <a:pPr marL="629920" indent="-305435"/>
            <a:r>
              <a:rPr lang="en-US" sz="1600" dirty="0">
                <a:solidFill>
                  <a:srgbClr val="000000"/>
                </a:solidFill>
                <a:latin typeface="Century Gothic"/>
                <a:cs typeface="Arial"/>
              </a:rPr>
              <a:t>Base de </a:t>
            </a:r>
            <a:r>
              <a:rPr lang="en-US" sz="1600" dirty="0" err="1">
                <a:solidFill>
                  <a:srgbClr val="000000"/>
                </a:solidFill>
                <a:latin typeface="Century Gothic"/>
                <a:cs typeface="Arial"/>
              </a:rPr>
              <a:t>datos</a:t>
            </a:r>
            <a:r>
              <a:rPr lang="en-US" sz="1600" dirty="0">
                <a:solidFill>
                  <a:srgbClr val="000000"/>
                </a:solidFill>
                <a:latin typeface="Century Gothic"/>
                <a:cs typeface="Arial"/>
              </a:rPr>
              <a:t> </a:t>
            </a:r>
            <a:r>
              <a:rPr lang="en-US" sz="1600" dirty="0" err="1">
                <a:solidFill>
                  <a:srgbClr val="000000"/>
                </a:solidFill>
                <a:latin typeface="Century Gothic"/>
                <a:cs typeface="Arial"/>
              </a:rPr>
              <a:t>actualizada</a:t>
            </a:r>
            <a:r>
              <a:rPr lang="en-US" sz="1600" dirty="0">
                <a:solidFill>
                  <a:srgbClr val="000000"/>
                </a:solidFill>
                <a:latin typeface="Century Gothic"/>
                <a:cs typeface="Arial"/>
              </a:rPr>
              <a:t> del punto </a:t>
            </a:r>
            <a:r>
              <a:rPr lang="en-US" sz="1600" dirty="0" err="1">
                <a:solidFill>
                  <a:srgbClr val="000000"/>
                </a:solidFill>
                <a:latin typeface="Century Gothic"/>
                <a:cs typeface="Arial"/>
              </a:rPr>
              <a:t>azul</a:t>
            </a:r>
            <a:endParaRPr lang="en-US" sz="1600" dirty="0" err="1">
              <a:solidFill>
                <a:srgbClr val="3D3D3D"/>
              </a:solidFill>
              <a:latin typeface="Century Gothic"/>
            </a:endParaRPr>
          </a:p>
          <a:p>
            <a:pPr marL="629920" lvl="1" indent="-305435"/>
            <a:r>
              <a:rPr lang="en-US" dirty="0" err="1">
                <a:solidFill>
                  <a:srgbClr val="000000"/>
                </a:solidFill>
                <a:latin typeface="Century Gothic"/>
                <a:cs typeface="Arial"/>
              </a:rPr>
              <a:t>Geocercas</a:t>
            </a:r>
            <a:r>
              <a:rPr lang="en-US" dirty="0">
                <a:solidFill>
                  <a:srgbClr val="000000"/>
                </a:solidFill>
                <a:latin typeface="Century Gothic"/>
                <a:cs typeface="Arial"/>
              </a:rPr>
              <a:t> para </a:t>
            </a:r>
            <a:r>
              <a:rPr lang="en-US" dirty="0" err="1">
                <a:solidFill>
                  <a:srgbClr val="000000"/>
                </a:solidFill>
                <a:latin typeface="Century Gothic"/>
                <a:cs typeface="Arial"/>
              </a:rPr>
              <a:t>el</a:t>
            </a:r>
            <a:r>
              <a:rPr lang="en-US" dirty="0">
                <a:solidFill>
                  <a:srgbClr val="000000"/>
                </a:solidFill>
                <a:latin typeface="Century Gothic"/>
                <a:cs typeface="Arial"/>
              </a:rPr>
              <a:t> </a:t>
            </a:r>
            <a:r>
              <a:rPr lang="en-US" dirty="0" err="1">
                <a:solidFill>
                  <a:srgbClr val="000000"/>
                </a:solidFill>
                <a:latin typeface="Century Gothic"/>
                <a:cs typeface="Arial"/>
              </a:rPr>
              <a:t>área</a:t>
            </a:r>
            <a:r>
              <a:rPr lang="en-US" dirty="0">
                <a:solidFill>
                  <a:srgbClr val="000000"/>
                </a:solidFill>
                <a:latin typeface="Century Gothic"/>
                <a:cs typeface="Arial"/>
              </a:rPr>
              <a:t> TCC</a:t>
            </a:r>
            <a:endParaRPr lang="en-US" dirty="0">
              <a:latin typeface="Century Gothic"/>
            </a:endParaRPr>
          </a:p>
          <a:p>
            <a:pPr marL="629920" lvl="1" indent="-305435"/>
            <a:r>
              <a:rPr lang="en-US" dirty="0" err="1">
                <a:solidFill>
                  <a:srgbClr val="000000"/>
                </a:solidFill>
                <a:latin typeface="Century Gothic"/>
                <a:cs typeface="Arial"/>
              </a:rPr>
              <a:t>Envío</a:t>
            </a:r>
            <a:r>
              <a:rPr lang="en-US" dirty="0">
                <a:solidFill>
                  <a:srgbClr val="000000"/>
                </a:solidFill>
                <a:latin typeface="Century Gothic"/>
                <a:cs typeface="Arial"/>
              </a:rPr>
              <a:t> de </a:t>
            </a:r>
            <a:r>
              <a:rPr lang="en-US" dirty="0" err="1">
                <a:solidFill>
                  <a:srgbClr val="000000"/>
                </a:solidFill>
                <a:latin typeface="Century Gothic"/>
                <a:cs typeface="Arial"/>
              </a:rPr>
              <a:t>mensajes</a:t>
            </a:r>
            <a:r>
              <a:rPr lang="en-US" dirty="0">
                <a:solidFill>
                  <a:srgbClr val="000000"/>
                </a:solidFill>
                <a:latin typeface="Century Gothic"/>
                <a:cs typeface="Arial"/>
              </a:rPr>
              <a:t> para </a:t>
            </a:r>
            <a:r>
              <a:rPr lang="en-US" dirty="0" err="1">
                <a:solidFill>
                  <a:srgbClr val="000000"/>
                </a:solidFill>
                <a:latin typeface="Century Gothic"/>
                <a:cs typeface="Arial"/>
              </a:rPr>
              <a:t>probar</a:t>
            </a:r>
            <a:r>
              <a:rPr lang="en-US" dirty="0">
                <a:solidFill>
                  <a:srgbClr val="000000"/>
                </a:solidFill>
                <a:latin typeface="Century Gothic"/>
                <a:cs typeface="Arial"/>
              </a:rPr>
              <a:t> </a:t>
            </a:r>
            <a:r>
              <a:rPr lang="en-US" dirty="0" err="1">
                <a:solidFill>
                  <a:srgbClr val="000000"/>
                </a:solidFill>
                <a:latin typeface="Century Gothic"/>
                <a:cs typeface="Arial"/>
              </a:rPr>
              <a:t>el</a:t>
            </a:r>
            <a:r>
              <a:rPr lang="en-US" dirty="0">
                <a:solidFill>
                  <a:srgbClr val="000000"/>
                </a:solidFill>
                <a:latin typeface="Century Gothic"/>
                <a:cs typeface="Arial"/>
              </a:rPr>
              <a:t> software de </a:t>
            </a:r>
            <a:r>
              <a:rPr lang="en-US" dirty="0" err="1">
                <a:solidFill>
                  <a:srgbClr val="000000"/>
                </a:solidFill>
                <a:latin typeface="Century Gothic"/>
                <a:cs typeface="Arial"/>
              </a:rPr>
              <a:t>comunicación</a:t>
            </a:r>
            <a:r>
              <a:rPr lang="en-US" dirty="0">
                <a:solidFill>
                  <a:srgbClr val="000000"/>
                </a:solidFill>
                <a:latin typeface="Century Gothic"/>
                <a:cs typeface="Arial"/>
              </a:rPr>
              <a:t> </a:t>
            </a:r>
            <a:r>
              <a:rPr lang="en-US" dirty="0" err="1">
                <a:solidFill>
                  <a:srgbClr val="000000"/>
                </a:solidFill>
                <a:latin typeface="Century Gothic"/>
                <a:cs typeface="Arial"/>
              </a:rPr>
              <a:t>dentro</a:t>
            </a:r>
            <a:r>
              <a:rPr lang="en-US" dirty="0">
                <a:solidFill>
                  <a:srgbClr val="000000"/>
                </a:solidFill>
                <a:latin typeface="Century Gothic"/>
                <a:cs typeface="Arial"/>
              </a:rPr>
              <a:t> del </a:t>
            </a:r>
            <a:r>
              <a:rPr lang="en-US" dirty="0" err="1">
                <a:solidFill>
                  <a:srgbClr val="000000"/>
                </a:solidFill>
                <a:latin typeface="Century Gothic"/>
                <a:cs typeface="Arial"/>
              </a:rPr>
              <a:t>área</a:t>
            </a:r>
            <a:r>
              <a:rPr lang="en-US" dirty="0">
                <a:solidFill>
                  <a:srgbClr val="000000"/>
                </a:solidFill>
                <a:latin typeface="Century Gothic"/>
                <a:cs typeface="Arial"/>
              </a:rPr>
              <a:t> del </a:t>
            </a:r>
            <a:r>
              <a:rPr lang="en-US" dirty="0" err="1">
                <a:solidFill>
                  <a:srgbClr val="000000"/>
                </a:solidFill>
                <a:latin typeface="Century Gothic"/>
                <a:cs typeface="Arial"/>
              </a:rPr>
              <a:t>proyecto</a:t>
            </a:r>
            <a:endParaRPr lang="en-US" dirty="0" err="1">
              <a:latin typeface="Century Gothic"/>
            </a:endParaRPr>
          </a:p>
          <a:p>
            <a:pPr marL="629920" lvl="1" indent="-305435"/>
            <a:r>
              <a:rPr lang="en-US" dirty="0">
                <a:solidFill>
                  <a:srgbClr val="000000"/>
                </a:solidFill>
                <a:latin typeface="Century Gothic"/>
                <a:cs typeface="Arial"/>
              </a:rPr>
              <a:t>28 de </a:t>
            </a:r>
            <a:r>
              <a:rPr lang="en-US" dirty="0" err="1">
                <a:solidFill>
                  <a:srgbClr val="000000"/>
                </a:solidFill>
                <a:latin typeface="Century Gothic"/>
                <a:cs typeface="Arial"/>
              </a:rPr>
              <a:t>abril</a:t>
            </a:r>
            <a:r>
              <a:rPr lang="en-US" dirty="0">
                <a:solidFill>
                  <a:srgbClr val="000000"/>
                </a:solidFill>
                <a:latin typeface="Century Gothic"/>
                <a:cs typeface="Arial"/>
              </a:rPr>
              <a:t>: </a:t>
            </a:r>
            <a:r>
              <a:rPr lang="en-US" dirty="0" err="1">
                <a:solidFill>
                  <a:srgbClr val="000000"/>
                </a:solidFill>
                <a:latin typeface="Century Gothic"/>
                <a:cs typeface="Arial"/>
              </a:rPr>
              <a:t>colocación</a:t>
            </a:r>
            <a:r>
              <a:rPr lang="en-US" dirty="0">
                <a:solidFill>
                  <a:srgbClr val="000000"/>
                </a:solidFill>
                <a:latin typeface="Century Gothic"/>
                <a:cs typeface="Arial"/>
              </a:rPr>
              <a:t> para la Semana de las </a:t>
            </a:r>
            <a:r>
              <a:rPr lang="en-US" dirty="0" err="1">
                <a:solidFill>
                  <a:srgbClr val="000000"/>
                </a:solidFill>
                <a:latin typeface="Century Gothic"/>
                <a:cs typeface="Arial"/>
              </a:rPr>
              <a:t>Pequeñas</a:t>
            </a:r>
            <a:r>
              <a:rPr lang="en-US" dirty="0">
                <a:solidFill>
                  <a:srgbClr val="000000"/>
                </a:solidFill>
                <a:latin typeface="Century Gothic"/>
                <a:cs typeface="Arial"/>
              </a:rPr>
              <a:t> </a:t>
            </a:r>
            <a:r>
              <a:rPr lang="en-US" dirty="0" err="1">
                <a:solidFill>
                  <a:srgbClr val="000000"/>
                </a:solidFill>
                <a:latin typeface="Century Gothic"/>
                <a:cs typeface="Arial"/>
              </a:rPr>
              <a:t>Empresas</a:t>
            </a:r>
            <a:r>
              <a:rPr lang="en-US" dirty="0">
                <a:solidFill>
                  <a:srgbClr val="000000"/>
                </a:solidFill>
                <a:latin typeface="Century Gothic"/>
                <a:cs typeface="Arial"/>
              </a:rPr>
              <a:t>, Civic Center Plaza </a:t>
            </a:r>
            <a:endParaRPr lang="en-US" dirty="0">
              <a:latin typeface="Century Gothic"/>
            </a:endParaRPr>
          </a:p>
          <a:p>
            <a:pPr marL="629920" lvl="1" indent="-305435"/>
            <a:r>
              <a:rPr lang="en-US" dirty="0">
                <a:solidFill>
                  <a:srgbClr val="000000"/>
                </a:solidFill>
                <a:latin typeface="Century Gothic"/>
                <a:cs typeface="Arial"/>
              </a:rPr>
              <a:t>El </a:t>
            </a:r>
            <a:r>
              <a:rPr lang="en-US" err="1">
                <a:solidFill>
                  <a:srgbClr val="000000"/>
                </a:solidFill>
                <a:latin typeface="Century Gothic"/>
                <a:cs typeface="Arial"/>
              </a:rPr>
              <a:t>borrador</a:t>
            </a:r>
            <a:r>
              <a:rPr lang="en-US" dirty="0">
                <a:solidFill>
                  <a:srgbClr val="000000"/>
                </a:solidFill>
                <a:latin typeface="Century Gothic"/>
                <a:cs typeface="Arial"/>
              </a:rPr>
              <a:t> </a:t>
            </a:r>
            <a:r>
              <a:rPr lang="en-US" err="1">
                <a:solidFill>
                  <a:srgbClr val="000000"/>
                </a:solidFill>
                <a:latin typeface="Century Gothic"/>
                <a:cs typeface="Arial"/>
              </a:rPr>
              <a:t>revisado</a:t>
            </a:r>
            <a:r>
              <a:rPr lang="en-US" dirty="0">
                <a:solidFill>
                  <a:srgbClr val="000000"/>
                </a:solidFill>
                <a:latin typeface="Century Gothic"/>
                <a:cs typeface="Arial"/>
              </a:rPr>
              <a:t> del kit de </a:t>
            </a:r>
            <a:r>
              <a:rPr lang="en-US" err="1">
                <a:solidFill>
                  <a:srgbClr val="000000"/>
                </a:solidFill>
                <a:latin typeface="Century Gothic"/>
                <a:cs typeface="Arial"/>
              </a:rPr>
              <a:t>herramientas</a:t>
            </a:r>
            <a:r>
              <a:rPr lang="en-US" dirty="0">
                <a:solidFill>
                  <a:srgbClr val="000000"/>
                </a:solidFill>
                <a:latin typeface="Century Gothic"/>
                <a:cs typeface="Arial"/>
              </a:rPr>
              <a:t> y la </a:t>
            </a:r>
            <a:r>
              <a:rPr lang="en-US" err="1">
                <a:solidFill>
                  <a:srgbClr val="000000"/>
                </a:solidFill>
                <a:latin typeface="Century Gothic"/>
                <a:cs typeface="Arial"/>
              </a:rPr>
              <a:t>lista</a:t>
            </a:r>
            <a:r>
              <a:rPr lang="en-US" dirty="0">
                <a:solidFill>
                  <a:srgbClr val="000000"/>
                </a:solidFill>
                <a:latin typeface="Century Gothic"/>
                <a:cs typeface="Arial"/>
              </a:rPr>
              <a:t> de </a:t>
            </a:r>
            <a:r>
              <a:rPr lang="en-US" err="1">
                <a:solidFill>
                  <a:srgbClr val="000000"/>
                </a:solidFill>
                <a:latin typeface="Century Gothic"/>
                <a:cs typeface="Arial"/>
              </a:rPr>
              <a:t>verificación</a:t>
            </a:r>
            <a:r>
              <a:rPr lang="en-US" dirty="0">
                <a:solidFill>
                  <a:srgbClr val="000000"/>
                </a:solidFill>
                <a:latin typeface="Century Gothic"/>
                <a:cs typeface="Arial"/>
              </a:rPr>
              <a:t> de ADU se </a:t>
            </a:r>
            <a:r>
              <a:rPr lang="en-US" err="1">
                <a:solidFill>
                  <a:srgbClr val="000000"/>
                </a:solidFill>
                <a:latin typeface="Century Gothic"/>
                <a:cs typeface="Arial"/>
              </a:rPr>
              <a:t>envió</a:t>
            </a:r>
            <a:r>
              <a:rPr lang="en-US" dirty="0">
                <a:solidFill>
                  <a:srgbClr val="000000"/>
                </a:solidFill>
                <a:latin typeface="Century Gothic"/>
                <a:cs typeface="Arial"/>
              </a:rPr>
              <a:t> al </a:t>
            </a:r>
            <a:r>
              <a:rPr lang="en-US" err="1">
                <a:solidFill>
                  <a:srgbClr val="000000"/>
                </a:solidFill>
                <a:latin typeface="Century Gothic"/>
                <a:cs typeface="Arial"/>
              </a:rPr>
              <a:t>estado</a:t>
            </a:r>
            <a:r>
              <a:rPr lang="en-US" dirty="0">
                <a:solidFill>
                  <a:srgbClr val="000000"/>
                </a:solidFill>
                <a:latin typeface="Century Gothic"/>
                <a:cs typeface="Arial"/>
              </a:rPr>
              <a:t> para </a:t>
            </a:r>
            <a:r>
              <a:rPr lang="en-US" err="1">
                <a:solidFill>
                  <a:srgbClr val="000000"/>
                </a:solidFill>
                <a:latin typeface="Century Gothic"/>
                <a:cs typeface="Arial"/>
              </a:rPr>
              <a:t>su</a:t>
            </a:r>
            <a:r>
              <a:rPr lang="en-US" dirty="0">
                <a:solidFill>
                  <a:srgbClr val="000000"/>
                </a:solidFill>
                <a:latin typeface="Century Gothic"/>
                <a:cs typeface="Arial"/>
              </a:rPr>
              <a:t> </a:t>
            </a:r>
            <a:r>
              <a:rPr lang="en-US" err="1">
                <a:solidFill>
                  <a:srgbClr val="000000"/>
                </a:solidFill>
                <a:latin typeface="Century Gothic"/>
                <a:cs typeface="Arial"/>
              </a:rPr>
              <a:t>revisión</a:t>
            </a:r>
            <a:r>
              <a:rPr lang="en-US" dirty="0">
                <a:solidFill>
                  <a:srgbClr val="000000"/>
                </a:solidFill>
                <a:latin typeface="Century Gothic"/>
                <a:cs typeface="Arial"/>
              </a:rPr>
              <a:t>.</a:t>
            </a:r>
            <a:endParaRPr lang="en-US" dirty="0">
              <a:latin typeface="Century Gothic"/>
            </a:endParaRPr>
          </a:p>
          <a:p>
            <a:pPr marL="305435" indent="-305435"/>
            <a:r>
              <a:rPr lang="en-US" b="1" dirty="0" err="1">
                <a:latin typeface="Century Gothic"/>
              </a:rPr>
              <a:t>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kern="1200" dirty="0">
                <a:effectLst/>
                <a:latin typeface="Century Gothic"/>
              </a:rPr>
              <a:t> 82,062.44</a:t>
            </a:r>
          </a:p>
          <a:p>
            <a:pPr marL="305435" indent="-305435"/>
            <a:endParaRPr lang="en-US">
              <a:latin typeface="Century Gothic"/>
            </a:endParaRPr>
          </a:p>
          <a:p>
            <a:pPr marL="305435" indent="-305435"/>
            <a:r>
              <a:rPr lang="en-US" b="1" dirty="0" err="1">
                <a:latin typeface="Century Gothic"/>
              </a:rPr>
              <a:t>Presupuesto</a:t>
            </a:r>
            <a:r>
              <a:rPr lang="en-US" b="1" dirty="0">
                <a:latin typeface="Century Gothic"/>
              </a:rPr>
              <a:t> restante</a:t>
            </a:r>
            <a:r>
              <a:rPr lang="en-US" dirty="0">
                <a:latin typeface="Century Gothic"/>
              </a:rPr>
              <a:t>: $</a:t>
            </a:r>
            <a:r>
              <a:rPr lang="en-US" kern="1200" dirty="0">
                <a:effectLst/>
                <a:latin typeface="Century Gothic"/>
              </a:rPr>
              <a:t> 599,573.18</a:t>
            </a:r>
            <a:endParaRPr lang="en-US" dirty="0">
              <a:latin typeface="Century Gothic"/>
            </a:endParaRPr>
          </a:p>
          <a:p>
            <a:pPr marL="305435" indent="-305435"/>
            <a:endParaRPr lang="en-US">
              <a:solidFill>
                <a:srgbClr val="000000"/>
              </a:solidFill>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dirty="0">
              <a:solidFill>
                <a:srgbClr val="000000"/>
              </a:solidFill>
              <a:latin typeface="Century Gothic"/>
            </a:endParaRPr>
          </a:p>
          <a:p>
            <a:pPr marL="629920" lvl="1" indent="-305435"/>
            <a:r>
              <a:rPr lang="en-US" sz="1400" err="1">
                <a:solidFill>
                  <a:srgbClr val="000000"/>
                </a:solidFill>
                <a:latin typeface="Century Gothic"/>
                <a:cs typeface="Arial"/>
              </a:rPr>
              <a:t>Imposición</a:t>
            </a:r>
            <a:r>
              <a:rPr lang="en-US" sz="1400" dirty="0">
                <a:solidFill>
                  <a:srgbClr val="000000"/>
                </a:solidFill>
                <a:latin typeface="Century Gothic"/>
                <a:cs typeface="Arial"/>
              </a:rPr>
              <a:t> de </a:t>
            </a:r>
            <a:r>
              <a:rPr lang="en-US" sz="1400" err="1">
                <a:solidFill>
                  <a:srgbClr val="000000"/>
                </a:solidFill>
                <a:latin typeface="Century Gothic"/>
                <a:cs typeface="Arial"/>
              </a:rPr>
              <a:t>impuestos</a:t>
            </a:r>
            <a:r>
              <a:rPr lang="en-US" sz="1400" dirty="0">
                <a:solidFill>
                  <a:srgbClr val="000000"/>
                </a:solidFill>
                <a:latin typeface="Century Gothic"/>
                <a:cs typeface="Arial"/>
              </a:rPr>
              <a:t> para la </a:t>
            </a:r>
            <a:r>
              <a:rPr lang="en-US" sz="1400" err="1">
                <a:solidFill>
                  <a:srgbClr val="000000"/>
                </a:solidFill>
                <a:latin typeface="Century Gothic"/>
                <a:cs typeface="Arial"/>
              </a:rPr>
              <a:t>mejora</a:t>
            </a:r>
            <a:r>
              <a:rPr lang="en-US" sz="1400" dirty="0">
                <a:solidFill>
                  <a:srgbClr val="000000"/>
                </a:solidFill>
                <a:latin typeface="Century Gothic"/>
                <a:cs typeface="Arial"/>
              </a:rPr>
              <a:t> del </a:t>
            </a:r>
            <a:r>
              <a:rPr lang="en-US" sz="1400" err="1">
                <a:solidFill>
                  <a:srgbClr val="000000"/>
                </a:solidFill>
                <a:latin typeface="Century Gothic"/>
                <a:cs typeface="Arial"/>
              </a:rPr>
              <a:t>negocio</a:t>
            </a:r>
            <a:r>
              <a:rPr lang="en-US" sz="1400" dirty="0">
                <a:solidFill>
                  <a:srgbClr val="000000"/>
                </a:solidFill>
                <a:latin typeface="Century Gothic"/>
                <a:cs typeface="Arial"/>
              </a:rPr>
              <a:t> </a:t>
            </a:r>
            <a:r>
              <a:rPr lang="en-US" sz="1400" err="1">
                <a:solidFill>
                  <a:srgbClr val="000000"/>
                </a:solidFill>
                <a:latin typeface="Century Gothic"/>
                <a:cs typeface="Arial"/>
              </a:rPr>
              <a:t>inmobiliario</a:t>
            </a:r>
            <a:r>
              <a:rPr lang="en-US" sz="1400" dirty="0">
                <a:solidFill>
                  <a:srgbClr val="000000"/>
                </a:solidFill>
                <a:latin typeface="Century Gothic"/>
                <a:cs typeface="Arial"/>
              </a:rPr>
              <a:t> </a:t>
            </a:r>
            <a:r>
              <a:rPr lang="en-US" sz="1400" err="1">
                <a:solidFill>
                  <a:srgbClr val="000000"/>
                </a:solidFill>
                <a:latin typeface="Century Gothic"/>
                <a:cs typeface="Arial"/>
              </a:rPr>
              <a:t>en</a:t>
            </a:r>
            <a:r>
              <a:rPr lang="en-US" sz="1400" dirty="0">
                <a:solidFill>
                  <a:srgbClr val="000000"/>
                </a:solidFill>
                <a:latin typeface="Century Gothic"/>
                <a:cs typeface="Arial"/>
              </a:rPr>
              <a:t> </a:t>
            </a:r>
            <a:r>
              <a:rPr lang="en-US" sz="1400" err="1">
                <a:solidFill>
                  <a:srgbClr val="000000"/>
                </a:solidFill>
                <a:latin typeface="Century Gothic"/>
                <a:cs typeface="Arial"/>
              </a:rPr>
              <a:t>el</a:t>
            </a:r>
            <a:r>
              <a:rPr lang="en-US" sz="1400" dirty="0">
                <a:solidFill>
                  <a:srgbClr val="000000"/>
                </a:solidFill>
                <a:latin typeface="Century Gothic"/>
                <a:cs typeface="Arial"/>
              </a:rPr>
              <a:t> </a:t>
            </a:r>
            <a:r>
              <a:rPr lang="en-US" sz="1400" err="1">
                <a:solidFill>
                  <a:srgbClr val="000000"/>
                </a:solidFill>
                <a:latin typeface="Century Gothic"/>
                <a:cs typeface="Arial"/>
              </a:rPr>
              <a:t>centro</a:t>
            </a:r>
            <a:r>
              <a:rPr lang="en-US" sz="1400" dirty="0">
                <a:solidFill>
                  <a:srgbClr val="000000"/>
                </a:solidFill>
                <a:latin typeface="Century Gothic"/>
                <a:cs typeface="Arial"/>
              </a:rPr>
              <a:t> de Richmond</a:t>
            </a:r>
            <a:endParaRPr lang="en-US" sz="1400">
              <a:latin typeface="Century Gothic"/>
            </a:endParaRPr>
          </a:p>
          <a:p>
            <a:pPr marL="629920" lvl="1" indent="-305435"/>
            <a:r>
              <a:rPr lang="en-US" sz="1400" dirty="0">
                <a:solidFill>
                  <a:srgbClr val="000000"/>
                </a:solidFill>
                <a:latin typeface="Century Gothic"/>
                <a:cs typeface="Arial"/>
              </a:rPr>
              <a:t>Distrito (DRPBID) </a:t>
            </a:r>
            <a:endParaRPr lang="en-US" sz="1400">
              <a:latin typeface="Century Gothic"/>
            </a:endParaRPr>
          </a:p>
          <a:p>
            <a:pPr marL="629920" lvl="1" indent="-305435"/>
            <a:r>
              <a:rPr lang="en-US" sz="1400" err="1">
                <a:solidFill>
                  <a:srgbClr val="000000"/>
                </a:solidFill>
                <a:latin typeface="Century Gothic"/>
                <a:cs typeface="Arial"/>
              </a:rPr>
              <a:t>Actualización</a:t>
            </a:r>
            <a:r>
              <a:rPr lang="en-US" sz="1400" dirty="0">
                <a:solidFill>
                  <a:srgbClr val="000000"/>
                </a:solidFill>
                <a:latin typeface="Century Gothic"/>
                <a:cs typeface="Arial"/>
              </a:rPr>
              <a:t> trimestral de la base de </a:t>
            </a:r>
            <a:r>
              <a:rPr lang="en-US" sz="1400" err="1">
                <a:solidFill>
                  <a:srgbClr val="000000"/>
                </a:solidFill>
                <a:latin typeface="Century Gothic"/>
                <a:cs typeface="Arial"/>
              </a:rPr>
              <a:t>datos</a:t>
            </a:r>
            <a:r>
              <a:rPr lang="en-US" sz="1400" dirty="0">
                <a:solidFill>
                  <a:srgbClr val="000000"/>
                </a:solidFill>
                <a:latin typeface="Century Gothic"/>
                <a:cs typeface="Arial"/>
              </a:rPr>
              <a:t> </a:t>
            </a:r>
            <a:r>
              <a:rPr lang="en-US" sz="1400" err="1">
                <a:solidFill>
                  <a:srgbClr val="000000"/>
                </a:solidFill>
                <a:latin typeface="Century Gothic"/>
                <a:cs typeface="Arial"/>
              </a:rPr>
              <a:t>bludot</a:t>
            </a:r>
            <a:r>
              <a:rPr lang="en-US" sz="1400" dirty="0">
                <a:solidFill>
                  <a:srgbClr val="000000"/>
                </a:solidFill>
                <a:latin typeface="Century Gothic"/>
                <a:cs typeface="Arial"/>
              </a:rPr>
              <a:t> con </a:t>
            </a:r>
            <a:r>
              <a:rPr lang="en-US" sz="1400" err="1">
                <a:solidFill>
                  <a:srgbClr val="000000"/>
                </a:solidFill>
                <a:latin typeface="Century Gothic"/>
                <a:cs typeface="Arial"/>
              </a:rPr>
              <a:t>Información</a:t>
            </a:r>
            <a:r>
              <a:rPr lang="en-US" sz="1400" dirty="0">
                <a:solidFill>
                  <a:srgbClr val="000000"/>
                </a:solidFill>
                <a:latin typeface="Century Gothic"/>
                <a:cs typeface="Arial"/>
              </a:rPr>
              <a:t> Empresarial</a:t>
            </a:r>
            <a:endParaRPr lang="en-US" sz="1400">
              <a:latin typeface="Century Gothic"/>
            </a:endParaRPr>
          </a:p>
          <a:p>
            <a:pPr marL="629920" lvl="1" indent="-305435"/>
            <a:endParaRPr lang="en-US" b="1">
              <a:solidFill>
                <a:srgbClr val="3D3D3D"/>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 </a:t>
            </a:r>
            <a:endParaRPr lang="en-US" b="1">
              <a:latin typeface="Century Gothic"/>
            </a:endParaRPr>
          </a:p>
          <a:p>
            <a:pPr marL="629920" indent="-305435"/>
            <a:r>
              <a:rPr lang="en-US" dirty="0">
                <a:solidFill>
                  <a:srgbClr val="000000"/>
                </a:solidFill>
                <a:latin typeface="Century Gothic"/>
                <a:cs typeface="Arial"/>
              </a:rPr>
              <a:t>GRID Alternatives ha </a:t>
            </a:r>
            <a:r>
              <a:rPr lang="en-US" err="1">
                <a:solidFill>
                  <a:srgbClr val="000000"/>
                </a:solidFill>
                <a:latin typeface="Century Gothic"/>
                <a:cs typeface="Arial"/>
              </a:rPr>
              <a:t>contratado</a:t>
            </a:r>
            <a:r>
              <a:rPr lang="en-US" dirty="0">
                <a:solidFill>
                  <a:srgbClr val="000000"/>
                </a:solidFill>
                <a:latin typeface="Century Gothic"/>
                <a:cs typeface="Arial"/>
              </a:rPr>
              <a:t> un Solar Trainer para </a:t>
            </a:r>
            <a:r>
              <a:rPr lang="en-US" err="1">
                <a:solidFill>
                  <a:srgbClr val="000000"/>
                </a:solidFill>
                <a:latin typeface="Century Gothic"/>
                <a:cs typeface="Arial"/>
              </a:rPr>
              <a:t>liderar</a:t>
            </a:r>
            <a:r>
              <a:rPr lang="en-US" dirty="0">
                <a:solidFill>
                  <a:srgbClr val="000000"/>
                </a:solidFill>
                <a:latin typeface="Century Gothic"/>
                <a:cs typeface="Arial"/>
              </a:rPr>
              <a:t> </a:t>
            </a:r>
            <a:r>
              <a:rPr lang="en-US" err="1">
                <a:solidFill>
                  <a:srgbClr val="000000"/>
                </a:solidFill>
                <a:latin typeface="Century Gothic"/>
                <a:cs typeface="Arial"/>
              </a:rPr>
              <a:t>su</a:t>
            </a:r>
            <a:r>
              <a:rPr lang="en-US" dirty="0">
                <a:solidFill>
                  <a:srgbClr val="000000"/>
                </a:solidFill>
                <a:latin typeface="Century Gothic"/>
                <a:cs typeface="Arial"/>
              </a:rPr>
              <a:t> </a:t>
            </a:r>
            <a:r>
              <a:rPr lang="en-US" err="1">
                <a:solidFill>
                  <a:srgbClr val="000000"/>
                </a:solidFill>
                <a:latin typeface="Century Gothic"/>
                <a:cs typeface="Arial"/>
              </a:rPr>
              <a:t>programa</a:t>
            </a:r>
            <a:r>
              <a:rPr lang="en-US" dirty="0">
                <a:solidFill>
                  <a:srgbClr val="000000"/>
                </a:solidFill>
                <a:latin typeface="Century Gothic"/>
                <a:cs typeface="Arial"/>
              </a:rPr>
              <a:t> de </a:t>
            </a:r>
            <a:r>
              <a:rPr lang="en-US" err="1">
                <a:solidFill>
                  <a:srgbClr val="000000"/>
                </a:solidFill>
                <a:latin typeface="Century Gothic"/>
                <a:cs typeface="Arial"/>
              </a:rPr>
              <a:t>formació</a:t>
            </a:r>
            <a:endParaRPr lang="en-US" err="1">
              <a:latin typeface="Century Gothic"/>
              <a:cs typeface="Arial"/>
            </a:endParaRPr>
          </a:p>
          <a:p>
            <a:pPr marL="629920" lvl="1" indent="-305435"/>
            <a:r>
              <a:rPr lang="en-US" sz="1800" dirty="0">
                <a:solidFill>
                  <a:srgbClr val="000000"/>
                </a:solidFill>
                <a:latin typeface="Century Gothic"/>
                <a:cs typeface="Arial"/>
              </a:rPr>
              <a:t>La ciudad de Richmond </a:t>
            </a:r>
            <a:r>
              <a:rPr lang="en-US" sz="1800" err="1">
                <a:solidFill>
                  <a:srgbClr val="000000"/>
                </a:solidFill>
                <a:latin typeface="Century Gothic"/>
                <a:cs typeface="Arial"/>
              </a:rPr>
              <a:t>publicó</a:t>
            </a:r>
            <a:r>
              <a:rPr lang="en-US" sz="1800" dirty="0">
                <a:solidFill>
                  <a:srgbClr val="000000"/>
                </a:solidFill>
                <a:latin typeface="Century Gothic"/>
                <a:cs typeface="Arial"/>
              </a:rPr>
              <a:t> </a:t>
            </a:r>
            <a:r>
              <a:rPr lang="en-US" sz="1800" err="1">
                <a:solidFill>
                  <a:srgbClr val="000000"/>
                </a:solidFill>
                <a:latin typeface="Century Gothic"/>
                <a:cs typeface="Arial"/>
              </a:rPr>
              <a:t>una</a:t>
            </a:r>
            <a:r>
              <a:rPr lang="en-US" sz="1800" dirty="0">
                <a:solidFill>
                  <a:srgbClr val="000000"/>
                </a:solidFill>
                <a:latin typeface="Century Gothic"/>
                <a:cs typeface="Arial"/>
              </a:rPr>
              <a:t> RFP para que un consultor </a:t>
            </a:r>
            <a:r>
              <a:rPr lang="en-US" sz="1800" err="1">
                <a:solidFill>
                  <a:srgbClr val="000000"/>
                </a:solidFill>
                <a:latin typeface="Century Gothic"/>
                <a:cs typeface="Arial"/>
              </a:rPr>
              <a:t>desarrolle</a:t>
            </a:r>
            <a:r>
              <a:rPr lang="en-US" sz="1800" dirty="0">
                <a:solidFill>
                  <a:srgbClr val="000000"/>
                </a:solidFill>
                <a:latin typeface="Century Gothic"/>
                <a:cs typeface="Arial"/>
              </a:rPr>
              <a:t> </a:t>
            </a:r>
            <a:r>
              <a:rPr lang="en-US" sz="1800" err="1">
                <a:solidFill>
                  <a:srgbClr val="000000"/>
                </a:solidFill>
                <a:latin typeface="Century Gothic"/>
                <a:cs typeface="Arial"/>
              </a:rPr>
              <a:t>una</a:t>
            </a:r>
            <a:r>
              <a:rPr lang="en-US" sz="1800" dirty="0">
                <a:solidFill>
                  <a:srgbClr val="000000"/>
                </a:solidFill>
                <a:latin typeface="Century Gothic"/>
                <a:cs typeface="Arial"/>
              </a:rPr>
              <a:t> </a:t>
            </a:r>
            <a:r>
              <a:rPr lang="en-US" sz="1800" err="1">
                <a:solidFill>
                  <a:srgbClr val="000000"/>
                </a:solidFill>
                <a:latin typeface="Century Gothic"/>
                <a:cs typeface="Arial"/>
              </a:rPr>
              <a:t>estrategia</a:t>
            </a:r>
            <a:r>
              <a:rPr lang="en-US" sz="1800" dirty="0">
                <a:solidFill>
                  <a:srgbClr val="000000"/>
                </a:solidFill>
                <a:latin typeface="Century Gothic"/>
                <a:cs typeface="Arial"/>
              </a:rPr>
              <a:t> y un plan de </a:t>
            </a:r>
            <a:r>
              <a:rPr lang="en-US" sz="1800" err="1">
                <a:solidFill>
                  <a:srgbClr val="000000"/>
                </a:solidFill>
                <a:latin typeface="Century Gothic"/>
                <a:cs typeface="Arial"/>
              </a:rPr>
              <a:t>implementación</a:t>
            </a:r>
            <a:r>
              <a:rPr lang="en-US" sz="1800" dirty="0">
                <a:solidFill>
                  <a:srgbClr val="000000"/>
                </a:solidFill>
                <a:latin typeface="Century Gothic"/>
                <a:cs typeface="Arial"/>
              </a:rPr>
              <a:t> de </a:t>
            </a:r>
            <a:r>
              <a:rPr lang="en-US" sz="1800" err="1">
                <a:solidFill>
                  <a:srgbClr val="000000"/>
                </a:solidFill>
                <a:latin typeface="Century Gothic"/>
                <a:cs typeface="Arial"/>
              </a:rPr>
              <a:t>desarrollo</a:t>
            </a:r>
            <a:r>
              <a:rPr lang="en-US" sz="1800" dirty="0">
                <a:solidFill>
                  <a:srgbClr val="000000"/>
                </a:solidFill>
                <a:latin typeface="Century Gothic"/>
                <a:cs typeface="Arial"/>
              </a:rPr>
              <a:t> de la </a:t>
            </a:r>
            <a:r>
              <a:rPr lang="en-US" sz="1800" err="1">
                <a:solidFill>
                  <a:srgbClr val="000000"/>
                </a:solidFill>
                <a:latin typeface="Century Gothic"/>
                <a:cs typeface="Arial"/>
              </a:rPr>
              <a:t>fuerza</a:t>
            </a:r>
            <a:r>
              <a:rPr lang="en-US" sz="1800" dirty="0">
                <a:solidFill>
                  <a:srgbClr val="000000"/>
                </a:solidFill>
                <a:latin typeface="Century Gothic"/>
                <a:cs typeface="Arial"/>
              </a:rPr>
              <a:t> </a:t>
            </a:r>
            <a:r>
              <a:rPr lang="en-US" sz="1800" err="1">
                <a:solidFill>
                  <a:srgbClr val="000000"/>
                </a:solidFill>
                <a:latin typeface="Century Gothic"/>
                <a:cs typeface="Arial"/>
              </a:rPr>
              <a:t>laboral</a:t>
            </a:r>
            <a:r>
              <a:rPr lang="en-US" sz="1800" dirty="0">
                <a:solidFill>
                  <a:srgbClr val="000000"/>
                </a:solidFill>
                <a:latin typeface="Century Gothic"/>
                <a:cs typeface="Arial"/>
              </a:rPr>
              <a:t> local (las </a:t>
            </a:r>
            <a:r>
              <a:rPr lang="en-US" sz="1800" err="1">
                <a:solidFill>
                  <a:srgbClr val="000000"/>
                </a:solidFill>
                <a:latin typeface="Century Gothic"/>
                <a:cs typeface="Arial"/>
              </a:rPr>
              <a:t>respuestas</a:t>
            </a:r>
            <a:r>
              <a:rPr lang="en-US" sz="1800" dirty="0">
                <a:solidFill>
                  <a:srgbClr val="000000"/>
                </a:solidFill>
                <a:latin typeface="Century Gothic"/>
                <a:cs typeface="Arial"/>
              </a:rPr>
              <a:t> </a:t>
            </a:r>
            <a:r>
              <a:rPr lang="en-US" sz="1800" err="1">
                <a:solidFill>
                  <a:srgbClr val="000000"/>
                </a:solidFill>
                <a:latin typeface="Century Gothic"/>
                <a:cs typeface="Arial"/>
              </a:rPr>
              <a:t>deben</a:t>
            </a:r>
            <a:r>
              <a:rPr lang="en-US" sz="1800" dirty="0">
                <a:solidFill>
                  <a:srgbClr val="000000"/>
                </a:solidFill>
                <a:latin typeface="Century Gothic"/>
                <a:cs typeface="Arial"/>
              </a:rPr>
              <a:t> </a:t>
            </a:r>
            <a:r>
              <a:rPr lang="en-US" sz="1800" err="1">
                <a:solidFill>
                  <a:srgbClr val="000000"/>
                </a:solidFill>
                <a:latin typeface="Century Gothic"/>
                <a:cs typeface="Arial"/>
              </a:rPr>
              <a:t>entregarse</a:t>
            </a:r>
            <a:r>
              <a:rPr lang="en-US" sz="1800" dirty="0">
                <a:solidFill>
                  <a:srgbClr val="000000"/>
                </a:solidFill>
                <a:latin typeface="Century Gothic"/>
                <a:cs typeface="Arial"/>
              </a:rPr>
              <a:t> </a:t>
            </a:r>
            <a:r>
              <a:rPr lang="en-US" sz="1800" err="1">
                <a:solidFill>
                  <a:srgbClr val="000000"/>
                </a:solidFill>
                <a:latin typeface="Century Gothic"/>
                <a:cs typeface="Arial"/>
              </a:rPr>
              <a:t>el</a:t>
            </a:r>
            <a:r>
              <a:rPr lang="en-US" sz="1800" dirty="0">
                <a:solidFill>
                  <a:srgbClr val="000000"/>
                </a:solidFill>
                <a:latin typeface="Century Gothic"/>
                <a:cs typeface="Arial"/>
              </a:rPr>
              <a:t> 15 de mayo)</a:t>
            </a:r>
            <a:endParaRPr lang="en-US" sz="1800" dirty="0">
              <a:latin typeface="Century Gothic"/>
            </a:endParaRPr>
          </a:p>
          <a:p>
            <a:pPr marL="629920" lvl="1" indent="-305435"/>
            <a:endParaRPr lang="en-US" b="1">
              <a:latin typeface="Century Gothic"/>
            </a:endParaRPr>
          </a:p>
          <a:p>
            <a:pPr marL="305435" indent="-305435"/>
            <a:r>
              <a:rPr lang="en-US" b="1" dirty="0" err="1">
                <a:latin typeface="Century Gothic"/>
              </a:rPr>
              <a:t>Gastos</a:t>
            </a:r>
            <a:r>
              <a:rPr lang="en-US" b="1" dirty="0">
                <a:latin typeface="Century Gothic"/>
              </a:rPr>
              <a:t> </a:t>
            </a:r>
            <a:r>
              <a:rPr lang="en-US" b="1" dirty="0" err="1">
                <a:latin typeface="Century Gothic"/>
              </a:rPr>
              <a:t>totales</a:t>
            </a:r>
            <a:r>
              <a:rPr lang="en-US" b="1" dirty="0">
                <a:latin typeface="Century Gothic"/>
              </a:rPr>
              <a:t> </a:t>
            </a:r>
            <a:r>
              <a:rPr lang="en-US" b="1" dirty="0" err="1">
                <a:latin typeface="Century Gothic"/>
              </a:rPr>
              <a:t>reportados</a:t>
            </a:r>
            <a:r>
              <a:rPr lang="en-US" b="1" dirty="0">
                <a:latin typeface="Century Gothic"/>
              </a:rPr>
              <a:t> a la </a:t>
            </a:r>
            <a:r>
              <a:rPr lang="en-US" b="1" dirty="0" err="1">
                <a:latin typeface="Century Gothic"/>
              </a:rPr>
              <a:t>fecha</a:t>
            </a:r>
            <a:r>
              <a:rPr lang="en-US" dirty="0">
                <a:latin typeface="Century Gothic"/>
              </a:rPr>
              <a:t>: $</a:t>
            </a:r>
            <a:r>
              <a:rPr lang="en-US" sz="1800" kern="1200" dirty="0">
                <a:effectLst/>
                <a:latin typeface="Century Gothic"/>
              </a:rPr>
              <a:t> 6,560.66</a:t>
            </a:r>
            <a:endParaRPr lang="en-US" dirty="0">
              <a:latin typeface="Century Gothic"/>
            </a:endParaRPr>
          </a:p>
          <a:p>
            <a:pPr marL="305435" indent="-305435"/>
            <a:endParaRPr lang="en-US"/>
          </a:p>
          <a:p>
            <a:pPr marL="305435" indent="-305435"/>
            <a:r>
              <a:rPr lang="en-US" b="1" dirty="0" err="1">
                <a:latin typeface="Century Gothic"/>
              </a:rPr>
              <a:t>Presupuesto</a:t>
            </a:r>
            <a:r>
              <a:rPr lang="en-US" b="1" dirty="0">
                <a:latin typeface="Century Gothic"/>
              </a:rPr>
              <a:t> restante: </a:t>
            </a:r>
            <a:r>
              <a:rPr lang="en-US" dirty="0">
                <a:latin typeface="Century Gothic"/>
              </a:rPr>
              <a:t>$</a:t>
            </a:r>
            <a:r>
              <a:rPr lang="en-US" sz="1800" kern="1200" dirty="0">
                <a:effectLst/>
                <a:latin typeface="Century Gothic"/>
              </a:rPr>
              <a:t> 1,427,247.08</a:t>
            </a:r>
            <a:endParaRPr lang="en-US" dirty="0">
              <a:latin typeface="Century Gothic"/>
            </a:endParaRPr>
          </a:p>
          <a:p>
            <a:pPr marL="305435" indent="-305435"/>
            <a:endParaRPr lang="en-US">
              <a:latin typeface="Century Gothic"/>
            </a:endParaRPr>
          </a:p>
          <a:p>
            <a:pPr marL="305435" indent="-305435"/>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planificado</a:t>
            </a:r>
            <a:r>
              <a:rPr lang="en-US" b="1" dirty="0">
                <a:solidFill>
                  <a:srgbClr val="000000"/>
                </a:solidFill>
                <a:latin typeface="Century Gothic"/>
                <a:cs typeface="Arial"/>
              </a:rPr>
              <a:t> </a:t>
            </a:r>
            <a:r>
              <a:rPr lang="en-US" b="1" err="1">
                <a:solidFill>
                  <a:srgbClr val="000000"/>
                </a:solidFill>
                <a:latin typeface="Century Gothic"/>
                <a:cs typeface="Arial"/>
              </a:rPr>
              <a:t>en</a:t>
            </a:r>
            <a:r>
              <a:rPr lang="en-US" b="1" dirty="0">
                <a:solidFill>
                  <a:srgbClr val="000000"/>
                </a:solidFill>
                <a:latin typeface="Century Gothic"/>
                <a:cs typeface="Arial"/>
              </a:rPr>
              <a:t> las </a:t>
            </a:r>
            <a:r>
              <a:rPr lang="en-US" b="1" err="1">
                <a:solidFill>
                  <a:srgbClr val="000000"/>
                </a:solidFill>
                <a:latin typeface="Century Gothic"/>
                <a:cs typeface="Arial"/>
              </a:rPr>
              <a:t>próximas</a:t>
            </a:r>
            <a:r>
              <a:rPr lang="en-US" b="1" dirty="0">
                <a:solidFill>
                  <a:srgbClr val="000000"/>
                </a:solidFill>
                <a:latin typeface="Century Gothic"/>
                <a:cs typeface="Arial"/>
              </a:rPr>
              <a:t> ~dos </a:t>
            </a:r>
            <a:r>
              <a:rPr lang="en-US" b="1" err="1">
                <a:solidFill>
                  <a:srgbClr val="000000"/>
                </a:solidFill>
                <a:latin typeface="Century Gothic"/>
                <a:cs typeface="Arial"/>
              </a:rPr>
              <a:t>semanas</a:t>
            </a:r>
            <a:r>
              <a:rPr lang="en-US" b="1" dirty="0">
                <a:solidFill>
                  <a:srgbClr val="000000"/>
                </a:solidFill>
                <a:latin typeface="Century Gothic"/>
                <a:cs typeface="Arial"/>
              </a:rPr>
              <a:t>: </a:t>
            </a:r>
            <a:endParaRPr lang="en-US" b="1">
              <a:latin typeface="Century Gothic"/>
            </a:endParaRPr>
          </a:p>
          <a:p>
            <a:pPr marL="629920" lvl="1" indent="-305435"/>
            <a:r>
              <a:rPr lang="en-US" sz="1400" dirty="0">
                <a:solidFill>
                  <a:srgbClr val="000000"/>
                </a:solidFill>
                <a:latin typeface="Century Gothic"/>
                <a:cs typeface="Arial"/>
              </a:rPr>
              <a:t>GRID Alternatives </a:t>
            </a:r>
            <a:r>
              <a:rPr lang="en-US" sz="1400" err="1">
                <a:solidFill>
                  <a:srgbClr val="000000"/>
                </a:solidFill>
                <a:latin typeface="Century Gothic"/>
                <a:cs typeface="Arial"/>
              </a:rPr>
              <a:t>incorporará</a:t>
            </a:r>
            <a:r>
              <a:rPr lang="en-US" sz="1400" dirty="0">
                <a:solidFill>
                  <a:srgbClr val="000000"/>
                </a:solidFill>
                <a:latin typeface="Century Gothic"/>
                <a:cs typeface="Arial"/>
              </a:rPr>
              <a:t> </a:t>
            </a:r>
            <a:r>
              <a:rPr lang="en-US" sz="1400" err="1">
                <a:solidFill>
                  <a:srgbClr val="000000"/>
                </a:solidFill>
                <a:latin typeface="Century Gothic"/>
                <a:cs typeface="Arial"/>
              </a:rPr>
              <a:t>su</a:t>
            </a:r>
            <a:r>
              <a:rPr lang="en-US" sz="1400" dirty="0">
                <a:solidFill>
                  <a:srgbClr val="000000"/>
                </a:solidFill>
                <a:latin typeface="Century Gothic"/>
                <a:cs typeface="Arial"/>
              </a:rPr>
              <a:t> nuevo Solar Trainer (</a:t>
            </a:r>
            <a:r>
              <a:rPr lang="en-US" sz="1400" err="1">
                <a:solidFill>
                  <a:srgbClr val="000000"/>
                </a:solidFill>
                <a:latin typeface="Century Gothic"/>
                <a:cs typeface="Arial"/>
              </a:rPr>
              <a:t>fecha</a:t>
            </a:r>
            <a:r>
              <a:rPr lang="en-US" sz="1400" dirty="0">
                <a:solidFill>
                  <a:srgbClr val="000000"/>
                </a:solidFill>
                <a:latin typeface="Century Gothic"/>
                <a:cs typeface="Arial"/>
              </a:rPr>
              <a:t> de </a:t>
            </a:r>
            <a:r>
              <a:rPr lang="en-US" sz="1400" err="1">
                <a:solidFill>
                  <a:srgbClr val="000000"/>
                </a:solidFill>
                <a:latin typeface="Century Gothic"/>
                <a:cs typeface="Arial"/>
              </a:rPr>
              <a:t>inicio</a:t>
            </a:r>
            <a:r>
              <a:rPr lang="en-US" sz="1400" dirty="0">
                <a:solidFill>
                  <a:srgbClr val="000000"/>
                </a:solidFill>
                <a:latin typeface="Century Gothic"/>
                <a:cs typeface="Arial"/>
              </a:rPr>
              <a:t> 5/6)</a:t>
            </a:r>
            <a:endParaRPr lang="en-US" sz="1400">
              <a:latin typeface="Century Gothic"/>
            </a:endParaRPr>
          </a:p>
          <a:p>
            <a:pPr marL="629920" lvl="1" indent="-305435"/>
            <a:r>
              <a:rPr lang="en-US" sz="1400" dirty="0">
                <a:solidFill>
                  <a:srgbClr val="000000"/>
                </a:solidFill>
                <a:latin typeface="Century Gothic"/>
                <a:cs typeface="Arial"/>
              </a:rPr>
              <a:t>La ciudad de Richmond </a:t>
            </a:r>
            <a:r>
              <a:rPr lang="en-US" sz="1400" err="1">
                <a:solidFill>
                  <a:srgbClr val="000000"/>
                </a:solidFill>
                <a:latin typeface="Century Gothic"/>
                <a:cs typeface="Arial"/>
              </a:rPr>
              <a:t>comenzará</a:t>
            </a:r>
            <a:r>
              <a:rPr lang="en-US" sz="1400" dirty="0">
                <a:solidFill>
                  <a:srgbClr val="000000"/>
                </a:solidFill>
                <a:latin typeface="Century Gothic"/>
                <a:cs typeface="Arial"/>
              </a:rPr>
              <a:t> la </a:t>
            </a:r>
            <a:r>
              <a:rPr lang="en-US" sz="1400" err="1">
                <a:solidFill>
                  <a:srgbClr val="000000"/>
                </a:solidFill>
                <a:latin typeface="Century Gothic"/>
                <a:cs typeface="Arial"/>
              </a:rPr>
              <a:t>evaluación</a:t>
            </a:r>
            <a:r>
              <a:rPr lang="en-US" sz="1400" dirty="0">
                <a:solidFill>
                  <a:srgbClr val="000000"/>
                </a:solidFill>
                <a:latin typeface="Century Gothic"/>
                <a:cs typeface="Arial"/>
              </a:rPr>
              <a:t> de las </a:t>
            </a:r>
            <a:r>
              <a:rPr lang="en-US" sz="1400" err="1">
                <a:solidFill>
                  <a:srgbClr val="000000"/>
                </a:solidFill>
                <a:latin typeface="Century Gothic"/>
                <a:cs typeface="Arial"/>
              </a:rPr>
              <a:t>respuestas</a:t>
            </a:r>
            <a:r>
              <a:rPr lang="en-US" sz="1400" dirty="0">
                <a:solidFill>
                  <a:srgbClr val="000000"/>
                </a:solidFill>
                <a:latin typeface="Century Gothic"/>
                <a:cs typeface="Arial"/>
              </a:rPr>
              <a:t> a la RFP </a:t>
            </a:r>
            <a:r>
              <a:rPr lang="en-US" sz="1400" err="1">
                <a:solidFill>
                  <a:srgbClr val="000000"/>
                </a:solidFill>
                <a:latin typeface="Century Gothic"/>
                <a:cs typeface="Arial"/>
              </a:rPr>
              <a:t>después</a:t>
            </a:r>
            <a:r>
              <a:rPr lang="en-US" sz="1400" dirty="0">
                <a:solidFill>
                  <a:srgbClr val="000000"/>
                </a:solidFill>
                <a:latin typeface="Century Gothic"/>
                <a:cs typeface="Arial"/>
              </a:rPr>
              <a:t> del 15 de mayo.</a:t>
            </a:r>
            <a:endParaRPr lang="en-US" sz="140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 </a:t>
            </a:r>
            <a:r>
              <a:rPr lang="en-US" b="1" err="1">
                <a:solidFill>
                  <a:srgbClr val="000000"/>
                </a:solidFill>
                <a:latin typeface="Century Gothic"/>
                <a:cs typeface="Arial"/>
              </a:rPr>
              <a:t>Trabajo</a:t>
            </a:r>
            <a:r>
              <a:rPr lang="en-US" b="1" dirty="0">
                <a:solidFill>
                  <a:srgbClr val="000000"/>
                </a:solidFill>
                <a:latin typeface="Century Gothic"/>
                <a:cs typeface="Arial"/>
              </a:rPr>
              <a:t> </a:t>
            </a:r>
            <a:r>
              <a:rPr lang="en-US" b="1" err="1">
                <a:solidFill>
                  <a:srgbClr val="000000"/>
                </a:solidFill>
                <a:latin typeface="Century Gothic"/>
                <a:cs typeface="Arial"/>
              </a:rPr>
              <a:t>completado</a:t>
            </a:r>
            <a:r>
              <a:rPr lang="en-US" b="1" dirty="0">
                <a:solidFill>
                  <a:srgbClr val="000000"/>
                </a:solidFill>
                <a:latin typeface="Century Gothic"/>
                <a:cs typeface="Arial"/>
              </a:rPr>
              <a:t> </a:t>
            </a:r>
            <a:r>
              <a:rPr lang="en-US" b="1" err="1">
                <a:solidFill>
                  <a:srgbClr val="000000"/>
                </a:solidFill>
                <a:latin typeface="Century Gothic"/>
                <a:cs typeface="Arial"/>
              </a:rPr>
              <a:t>desde</a:t>
            </a:r>
            <a:r>
              <a:rPr lang="en-US" b="1" dirty="0">
                <a:solidFill>
                  <a:srgbClr val="000000"/>
                </a:solidFill>
                <a:latin typeface="Century Gothic"/>
                <a:cs typeface="Arial"/>
              </a:rPr>
              <a:t> la </a:t>
            </a:r>
            <a:r>
              <a:rPr lang="en-US" b="1" err="1">
                <a:solidFill>
                  <a:srgbClr val="000000"/>
                </a:solidFill>
                <a:latin typeface="Century Gothic"/>
                <a:cs typeface="Arial"/>
              </a:rPr>
              <a:t>última</a:t>
            </a:r>
            <a:r>
              <a:rPr lang="en-US" b="1" dirty="0">
                <a:solidFill>
                  <a:srgbClr val="000000"/>
                </a:solidFill>
                <a:latin typeface="Century Gothic"/>
                <a:cs typeface="Arial"/>
              </a:rPr>
              <a:t> </a:t>
            </a:r>
            <a:r>
              <a:rPr lang="en-US" b="1" err="1">
                <a:solidFill>
                  <a:srgbClr val="000000"/>
                </a:solidFill>
                <a:latin typeface="Century Gothic"/>
                <a:cs typeface="Arial"/>
              </a:rPr>
              <a:t>reunión</a:t>
            </a:r>
            <a:r>
              <a:rPr lang="en-US" b="1" dirty="0">
                <a:solidFill>
                  <a:srgbClr val="000000"/>
                </a:solidFill>
                <a:latin typeface="Century Gothic"/>
                <a:cs typeface="Arial"/>
              </a:rPr>
              <a:t>: </a:t>
            </a:r>
            <a:endParaRPr lang="en-US" b="1" dirty="0">
              <a:latin typeface="Century Gothic"/>
            </a:endParaRPr>
          </a:p>
          <a:p>
            <a:pPr marL="629920" indent="-305435"/>
            <a:r>
              <a:rPr lang="en-US" err="1">
                <a:latin typeface="Century Gothic"/>
              </a:rPr>
              <a:t>Reuniones</a:t>
            </a:r>
            <a:r>
              <a:rPr lang="en-US" dirty="0">
                <a:latin typeface="Century Gothic"/>
                <a:ea typeface="+mn-lt"/>
                <a:cs typeface="+mn-lt"/>
              </a:rPr>
              <a:t> con </a:t>
            </a:r>
            <a:r>
              <a:rPr lang="en-US" err="1">
                <a:latin typeface="Century Gothic"/>
                <a:ea typeface="+mn-lt"/>
                <a:cs typeface="+mn-lt"/>
              </a:rPr>
              <a:t>socios</a:t>
            </a:r>
            <a:r>
              <a:rPr lang="en-US" dirty="0">
                <a:latin typeface="Century Gothic"/>
                <a:ea typeface="+mn-lt"/>
                <a:cs typeface="+mn-lt"/>
              </a:rPr>
              <a:t> del </a:t>
            </a:r>
            <a:r>
              <a:rPr lang="en-US" err="1">
                <a:latin typeface="Century Gothic"/>
                <a:ea typeface="+mn-lt"/>
                <a:cs typeface="+mn-lt"/>
              </a:rPr>
              <a:t>proyecto</a:t>
            </a:r>
            <a:r>
              <a:rPr lang="en-US" dirty="0">
                <a:latin typeface="Century Gothic"/>
                <a:ea typeface="+mn-lt"/>
                <a:cs typeface="+mn-lt"/>
              </a:rPr>
              <a:t> para </a:t>
            </a:r>
            <a:r>
              <a:rPr lang="en-US" err="1">
                <a:latin typeface="Century Gothic"/>
                <a:ea typeface="+mn-lt"/>
                <a:cs typeface="+mn-lt"/>
              </a:rPr>
              <a:t>analizar</a:t>
            </a:r>
            <a:r>
              <a:rPr lang="en-US" dirty="0">
                <a:latin typeface="Century Gothic"/>
                <a:ea typeface="+mn-lt"/>
                <a:cs typeface="+mn-lt"/>
              </a:rPr>
              <a:t> </a:t>
            </a:r>
            <a:r>
              <a:rPr lang="en-US" err="1">
                <a:latin typeface="Century Gothic"/>
                <a:ea typeface="+mn-lt"/>
                <a:cs typeface="+mn-lt"/>
              </a:rPr>
              <a:t>indicadores</a:t>
            </a:r>
            <a:r>
              <a:rPr lang="en-US" dirty="0">
                <a:latin typeface="Century Gothic"/>
                <a:ea typeface="+mn-lt"/>
                <a:cs typeface="+mn-lt"/>
              </a:rPr>
              <a:t> y </a:t>
            </a:r>
            <a:r>
              <a:rPr lang="en-US" err="1">
                <a:latin typeface="Century Gothic"/>
                <a:ea typeface="+mn-lt"/>
                <a:cs typeface="+mn-lt"/>
              </a:rPr>
              <a:t>cronogramas</a:t>
            </a:r>
            <a:r>
              <a:rPr lang="en-US" dirty="0">
                <a:latin typeface="Century Gothic"/>
                <a:ea typeface="+mn-lt"/>
                <a:cs typeface="+mn-lt"/>
              </a:rPr>
              <a:t> de </a:t>
            </a:r>
            <a:r>
              <a:rPr lang="en-US" err="1">
                <a:latin typeface="Century Gothic"/>
                <a:ea typeface="+mn-lt"/>
                <a:cs typeface="+mn-lt"/>
              </a:rPr>
              <a:t>informes</a:t>
            </a:r>
            <a:endParaRPr lang="en-US">
              <a:latin typeface="Century Gothic"/>
              <a:ea typeface="+mn-lt"/>
              <a:cs typeface="+mn-lt"/>
            </a:endParaRPr>
          </a:p>
          <a:p>
            <a:pPr marL="629920" lvl="1" indent="-305435"/>
            <a:r>
              <a:rPr lang="en-US" err="1">
                <a:latin typeface="Century Gothic"/>
                <a:ea typeface="+mn-lt"/>
                <a:cs typeface="+mn-lt"/>
              </a:rPr>
              <a:t>Indicadores</a:t>
            </a:r>
            <a:r>
              <a:rPr lang="en-US" dirty="0">
                <a:latin typeface="Century Gothic"/>
                <a:ea typeface="+mn-lt"/>
                <a:cs typeface="+mn-lt"/>
              </a:rPr>
              <a:t> de </a:t>
            </a:r>
            <a:r>
              <a:rPr lang="en-US" err="1">
                <a:latin typeface="Century Gothic"/>
                <a:ea typeface="+mn-lt"/>
                <a:cs typeface="+mn-lt"/>
              </a:rPr>
              <a:t>proyecto</a:t>
            </a:r>
            <a:r>
              <a:rPr lang="en-US" dirty="0">
                <a:latin typeface="Century Gothic"/>
                <a:ea typeface="+mn-lt"/>
                <a:cs typeface="+mn-lt"/>
              </a:rPr>
              <a:t> </a:t>
            </a:r>
            <a:r>
              <a:rPr lang="en-US" err="1">
                <a:latin typeface="Century Gothic"/>
                <a:ea typeface="+mn-lt"/>
                <a:cs typeface="+mn-lt"/>
              </a:rPr>
              <a:t>actualizados</a:t>
            </a:r>
            <a:endParaRPr lang="en-US" err="1">
              <a:latin typeface="Century Gothic"/>
            </a:endParaRPr>
          </a:p>
          <a:p>
            <a:pPr marL="629920" lvl="1" indent="-305435"/>
            <a:r>
              <a:rPr lang="en-US" err="1">
                <a:latin typeface="Century Gothic"/>
                <a:ea typeface="+mn-lt"/>
                <a:cs typeface="+mn-lt"/>
              </a:rPr>
              <a:t>Seguimiento</a:t>
            </a:r>
            <a:r>
              <a:rPr lang="en-US" dirty="0">
                <a:latin typeface="Century Gothic"/>
                <a:ea typeface="+mn-lt"/>
                <a:cs typeface="+mn-lt"/>
              </a:rPr>
              <a:t> de </a:t>
            </a:r>
            <a:r>
              <a:rPr lang="en-US" err="1">
                <a:latin typeface="Century Gothic"/>
                <a:ea typeface="+mn-lt"/>
                <a:cs typeface="+mn-lt"/>
              </a:rPr>
              <a:t>datos</a:t>
            </a:r>
            <a:r>
              <a:rPr lang="en-US" dirty="0">
                <a:latin typeface="Century Gothic"/>
                <a:ea typeface="+mn-lt"/>
                <a:cs typeface="+mn-lt"/>
              </a:rPr>
              <a:t> de CARB </a:t>
            </a:r>
            <a:r>
              <a:rPr lang="en-US" err="1">
                <a:latin typeface="Century Gothic"/>
                <a:ea typeface="+mn-lt"/>
                <a:cs typeface="+mn-lt"/>
              </a:rPr>
              <a:t>actualizado</a:t>
            </a:r>
            <a:endParaRPr lang="en-US" err="1">
              <a:latin typeface="Century Gothic"/>
            </a:endParaRPr>
          </a:p>
          <a:p>
            <a:pPr marL="629920" lvl="1" indent="-305435"/>
            <a:r>
              <a:rPr lang="en-US" err="1">
                <a:latin typeface="Century Gothic"/>
                <a:ea typeface="+mn-lt"/>
                <a:cs typeface="+mn-lt"/>
              </a:rPr>
              <a:t>Retroalimentación</a:t>
            </a:r>
            <a:r>
              <a:rPr lang="en-US" dirty="0">
                <a:latin typeface="Century Gothic"/>
                <a:ea typeface="+mn-lt"/>
                <a:cs typeface="+mn-lt"/>
              </a:rPr>
              <a:t> de </a:t>
            </a:r>
            <a:r>
              <a:rPr lang="en-US" err="1">
                <a:latin typeface="Century Gothic"/>
                <a:ea typeface="+mn-lt"/>
                <a:cs typeface="+mn-lt"/>
              </a:rPr>
              <a:t>informes</a:t>
            </a:r>
            <a:r>
              <a:rPr lang="en-US" dirty="0">
                <a:latin typeface="Century Gothic"/>
                <a:ea typeface="+mn-lt"/>
                <a:cs typeface="+mn-lt"/>
              </a:rPr>
              <a:t> </a:t>
            </a:r>
            <a:r>
              <a:rPr lang="en-US" err="1">
                <a:latin typeface="Century Gothic"/>
                <a:ea typeface="+mn-lt"/>
                <a:cs typeface="+mn-lt"/>
              </a:rPr>
              <a:t>implementada</a:t>
            </a:r>
            <a:endParaRPr lang="en-US" err="1">
              <a:latin typeface="Century Gothic"/>
            </a:endParaRPr>
          </a:p>
          <a:p>
            <a:pPr marL="305435" indent="-305435"/>
            <a:r>
              <a:rPr lang="en-US" b="1" err="1">
                <a:latin typeface="Century Gothic"/>
              </a:rPr>
              <a:t>Gastos</a:t>
            </a:r>
            <a:r>
              <a:rPr lang="en-US" b="1" dirty="0">
                <a:latin typeface="Century Gothic"/>
              </a:rPr>
              <a:t> </a:t>
            </a:r>
            <a:r>
              <a:rPr lang="en-US" b="1" err="1">
                <a:latin typeface="Century Gothic"/>
              </a:rPr>
              <a:t>totales</a:t>
            </a:r>
            <a:r>
              <a:rPr lang="en-US" b="1" dirty="0">
                <a:latin typeface="Century Gothic"/>
              </a:rPr>
              <a:t> </a:t>
            </a:r>
            <a:r>
              <a:rPr lang="en-US" b="1" err="1">
                <a:latin typeface="Century Gothic"/>
              </a:rPr>
              <a:t>reportados</a:t>
            </a:r>
            <a:r>
              <a:rPr lang="en-US" b="1" dirty="0">
                <a:latin typeface="Century Gothic"/>
              </a:rPr>
              <a:t> a la </a:t>
            </a:r>
            <a:r>
              <a:rPr lang="en-US" b="1" err="1">
                <a:latin typeface="Century Gothic"/>
              </a:rPr>
              <a:t>fecha</a:t>
            </a:r>
            <a:r>
              <a:rPr lang="en-US" dirty="0">
                <a:latin typeface="Century Gothic"/>
              </a:rPr>
              <a:t>: $</a:t>
            </a:r>
            <a:r>
              <a:rPr lang="en-US" sz="1800" kern="1200" dirty="0">
                <a:effectLst/>
                <a:latin typeface="Century Gothic"/>
              </a:rPr>
              <a:t> 0</a:t>
            </a:r>
            <a:endParaRPr lang="en-US" dirty="0">
              <a:latin typeface="Century Gothic"/>
            </a:endParaRPr>
          </a:p>
          <a:p>
            <a:pPr marL="0" indent="0">
              <a:buNone/>
            </a:pPr>
            <a:endParaRPr lang="en-US" dirty="0">
              <a:latin typeface="Century Gothic"/>
            </a:endParaRPr>
          </a:p>
          <a:p>
            <a:pPr marL="305435" indent="-305435"/>
            <a:r>
              <a:rPr lang="en-US" b="1" err="1">
                <a:latin typeface="Century Gothic"/>
              </a:rPr>
              <a:t>Presupuesto</a:t>
            </a:r>
            <a:r>
              <a:rPr lang="en-US" b="1" dirty="0">
                <a:latin typeface="Century Gothic"/>
              </a:rPr>
              <a:t> restante</a:t>
            </a:r>
            <a:r>
              <a:rPr lang="en-US" dirty="0">
                <a:latin typeface="Century Gothic"/>
              </a:rPr>
              <a:t>: $</a:t>
            </a:r>
            <a:r>
              <a:rPr lang="en-US" sz="1800" kern="1200" dirty="0">
                <a:effectLst/>
                <a:latin typeface="Century Gothic"/>
              </a:rPr>
              <a:t> 1,070,000</a:t>
            </a:r>
            <a:endParaRPr lang="en-US" dirty="0">
              <a:latin typeface="Century Gothic"/>
            </a:endParaRPr>
          </a:p>
          <a:p>
            <a:pPr marL="0" indent="0">
              <a:buNone/>
            </a:pPr>
            <a:endParaRPr lang="en-US" dirty="0">
              <a:latin typeface="Century Gothic"/>
            </a:endParaRPr>
          </a:p>
          <a:p>
            <a:pPr marL="305435" indent="-305435"/>
            <a:r>
              <a:rPr lang="en-US" err="1">
                <a:latin typeface="Century Gothic"/>
              </a:rPr>
              <a:t>Trabajo</a:t>
            </a:r>
            <a:r>
              <a:rPr lang="en-US" dirty="0">
                <a:latin typeface="Century Gothic"/>
                <a:ea typeface="+mn-lt"/>
                <a:cs typeface="+mn-lt"/>
              </a:rPr>
              <a:t> </a:t>
            </a:r>
            <a:r>
              <a:rPr lang="en-US" err="1">
                <a:latin typeface="Century Gothic"/>
                <a:ea typeface="+mn-lt"/>
                <a:cs typeface="+mn-lt"/>
              </a:rPr>
              <a:t>planificado</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las </a:t>
            </a:r>
            <a:r>
              <a:rPr lang="en-US" err="1">
                <a:latin typeface="Century Gothic"/>
                <a:ea typeface="+mn-lt"/>
                <a:cs typeface="+mn-lt"/>
              </a:rPr>
              <a:t>próximas</a:t>
            </a:r>
            <a:r>
              <a:rPr lang="en-US" dirty="0">
                <a:latin typeface="Century Gothic"/>
                <a:ea typeface="+mn-lt"/>
                <a:cs typeface="+mn-lt"/>
              </a:rPr>
              <a:t> dos </a:t>
            </a:r>
            <a:r>
              <a:rPr lang="en-US" err="1">
                <a:latin typeface="Century Gothic"/>
                <a:ea typeface="+mn-lt"/>
                <a:cs typeface="+mn-lt"/>
              </a:rPr>
              <a:t>semanas</a:t>
            </a:r>
            <a:r>
              <a:rPr lang="en-US" dirty="0">
                <a:latin typeface="Century Gothic"/>
                <a:ea typeface="+mn-lt"/>
                <a:cs typeface="+mn-lt"/>
              </a:rPr>
              <a:t>: </a:t>
            </a:r>
            <a:endParaRPr lang="en-US" dirty="0">
              <a:latin typeface="Century Gothic"/>
            </a:endParaRPr>
          </a:p>
          <a:p>
            <a:pPr marL="629920" lvl="1" indent="-305435"/>
            <a:r>
              <a:rPr lang="en-US" err="1">
                <a:latin typeface="Century Gothic"/>
                <a:ea typeface="+mn-lt"/>
                <a:cs typeface="+mn-lt"/>
              </a:rPr>
              <a:t>Completar</a:t>
            </a:r>
            <a:r>
              <a:rPr lang="en-US" dirty="0">
                <a:latin typeface="Century Gothic"/>
                <a:ea typeface="+mn-lt"/>
                <a:cs typeface="+mn-lt"/>
              </a:rPr>
              <a:t> </a:t>
            </a:r>
            <a:r>
              <a:rPr lang="en-US" err="1">
                <a:latin typeface="Century Gothic"/>
                <a:ea typeface="+mn-lt"/>
                <a:cs typeface="+mn-lt"/>
              </a:rPr>
              <a:t>reuniones</a:t>
            </a:r>
            <a:r>
              <a:rPr lang="en-US">
                <a:latin typeface="Century Gothic"/>
                <a:ea typeface="+mn-lt"/>
                <a:cs typeface="+mn-lt"/>
              </a:rPr>
              <a:t> con socios del proyecto</a:t>
            </a:r>
            <a:endParaRPr lang="en-US">
              <a:latin typeface="Century Gothic"/>
            </a:endParaRPr>
          </a:p>
          <a:p>
            <a:pPr marL="629920" lvl="1" indent="-305435"/>
            <a:r>
              <a:rPr lang="en-US">
                <a:latin typeface="Century Gothic"/>
                <a:ea typeface="+mn-lt"/>
                <a:cs typeface="+mn-lt"/>
              </a:rPr>
              <a:t>Trazar </a:t>
            </a:r>
            <a:r>
              <a:rPr lang="en-US" err="1">
                <a:latin typeface="Century Gothic"/>
                <a:ea typeface="+mn-lt"/>
                <a:cs typeface="+mn-lt"/>
              </a:rPr>
              <a:t>cronogramas</a:t>
            </a:r>
            <a:r>
              <a:rPr lang="en-US">
                <a:latin typeface="Century Gothic"/>
                <a:ea typeface="+mn-lt"/>
                <a:cs typeface="+mn-lt"/>
              </a:rPr>
              <a:t> de informes en todos los proyectos </a:t>
            </a:r>
            <a:endParaRPr lang="en-US">
              <a:latin typeface="Century Gothic"/>
            </a:endParaRPr>
          </a:p>
          <a:p>
            <a:pPr marL="629920" lvl="1" indent="-305435"/>
            <a:r>
              <a:rPr lang="en-US" err="1">
                <a:latin typeface="Century Gothic"/>
                <a:ea typeface="+mn-lt"/>
                <a:cs typeface="+mn-lt"/>
              </a:rPr>
              <a:t>Comenzar</a:t>
            </a:r>
            <a:r>
              <a:rPr lang="en-US">
                <a:latin typeface="Century Gothic"/>
                <a:ea typeface="+mn-lt"/>
                <a:cs typeface="+mn-lt"/>
              </a:rPr>
              <a:t> a </a:t>
            </a:r>
            <a:r>
              <a:rPr lang="en-US" err="1">
                <a:latin typeface="Century Gothic"/>
                <a:ea typeface="+mn-lt"/>
                <a:cs typeface="+mn-lt"/>
              </a:rPr>
              <a:t>redactar</a:t>
            </a:r>
            <a:r>
              <a:rPr lang="en-US">
                <a:latin typeface="Century Gothic"/>
                <a:ea typeface="+mn-lt"/>
                <a:cs typeface="+mn-lt"/>
              </a:rPr>
              <a:t> un plan para el proceso de informes</a:t>
            </a:r>
            <a:endParaRPr lang="en-US">
              <a:latin typeface="Century Gothic"/>
            </a:endParaRPr>
          </a:p>
          <a:p>
            <a:pPr marL="305435" indent="-305435"/>
            <a:endParaRPr lang="en-US" b="1" dirty="0">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err="1">
                <a:latin typeface="Century Gothic"/>
              </a:rPr>
              <a:t>Informar</a:t>
            </a:r>
            <a:r>
              <a:rPr lang="en-US" sz="3600" dirty="0">
                <a:latin typeface="Century Gothic"/>
                <a:ea typeface="+mn-lt"/>
                <a:cs typeface="+mn-lt"/>
              </a:rPr>
              <a:t> </a:t>
            </a:r>
            <a:r>
              <a:rPr lang="en-US" sz="3600" err="1">
                <a:latin typeface="Century Gothic"/>
                <a:ea typeface="+mn-lt"/>
                <a:cs typeface="+mn-lt"/>
              </a:rPr>
              <a:t>sobre</a:t>
            </a:r>
            <a:r>
              <a:rPr lang="en-US" sz="3600" dirty="0">
                <a:latin typeface="Century Gothic"/>
                <a:ea typeface="+mn-lt"/>
                <a:cs typeface="+mn-lt"/>
              </a:rPr>
              <a:t> </a:t>
            </a:r>
            <a:r>
              <a:rPr lang="en-US" sz="3600" err="1">
                <a:latin typeface="Century Gothic"/>
                <a:ea typeface="+mn-lt"/>
                <a:cs typeface="+mn-lt"/>
              </a:rPr>
              <a:t>cualquier</a:t>
            </a:r>
            <a:r>
              <a:rPr lang="en-US" sz="3600" dirty="0">
                <a:latin typeface="Century Gothic"/>
                <a:ea typeface="+mn-lt"/>
                <a:cs typeface="+mn-lt"/>
              </a:rPr>
              <a:t> </a:t>
            </a:r>
            <a:r>
              <a:rPr lang="en-US" sz="3600" err="1">
                <a:latin typeface="Century Gothic"/>
                <a:ea typeface="+mn-lt"/>
                <a:cs typeface="+mn-lt"/>
              </a:rPr>
              <a:t>pregunta</a:t>
            </a:r>
            <a:r>
              <a:rPr lang="en-US" sz="3600" dirty="0">
                <a:latin typeface="Century Gothic"/>
                <a:ea typeface="+mn-lt"/>
                <a:cs typeface="+mn-lt"/>
              </a:rPr>
              <a:t> o </a:t>
            </a:r>
            <a:r>
              <a:rPr lang="en-US" sz="3600" err="1">
                <a:latin typeface="Century Gothic"/>
                <a:ea typeface="+mn-lt"/>
                <a:cs typeface="+mn-lt"/>
              </a:rPr>
              <a:t>comentario</a:t>
            </a:r>
            <a:r>
              <a:rPr lang="en-US" sz="3600" dirty="0">
                <a:latin typeface="Century Gothic"/>
                <a:ea typeface="+mn-lt"/>
                <a:cs typeface="+mn-lt"/>
              </a:rPr>
              <a:t> de la </a:t>
            </a:r>
            <a:r>
              <a:rPr lang="en-US" sz="3600" err="1">
                <a:latin typeface="Century Gothic"/>
                <a:ea typeface="+mn-lt"/>
                <a:cs typeface="+mn-lt"/>
              </a:rPr>
              <a:t>comunidad</a:t>
            </a:r>
            <a:r>
              <a:rPr lang="en-US" sz="3600" dirty="0">
                <a:latin typeface="Century Gothic"/>
                <a:ea typeface="+mn-lt"/>
                <a:cs typeface="+mn-lt"/>
              </a:rPr>
              <a:t> </a:t>
            </a:r>
            <a:r>
              <a:rPr lang="en-US" sz="3600" err="1">
                <a:latin typeface="Century Gothic"/>
                <a:ea typeface="+mn-lt"/>
                <a:cs typeface="+mn-lt"/>
              </a:rPr>
              <a:t>recibido</a:t>
            </a:r>
            <a:r>
              <a:rPr lang="en-US" sz="3600" dirty="0">
                <a:latin typeface="Century Gothic"/>
                <a:ea typeface="+mn-lt"/>
                <a:cs typeface="+mn-lt"/>
              </a:rPr>
              <a:t>, </a:t>
            </a:r>
            <a:r>
              <a:rPr lang="en-US" sz="3600" err="1">
                <a:latin typeface="Century Gothic"/>
                <a:ea typeface="+mn-lt"/>
                <a:cs typeface="+mn-lt"/>
              </a:rPr>
              <a:t>incluidas</a:t>
            </a:r>
            <a:r>
              <a:rPr lang="en-US" sz="3600" dirty="0">
                <a:latin typeface="Century Gothic"/>
                <a:ea typeface="+mn-lt"/>
                <a:cs typeface="+mn-lt"/>
              </a:rPr>
              <a:t> las </a:t>
            </a:r>
            <a:r>
              <a:rPr lang="en-US" sz="3600" err="1">
                <a:latin typeface="Century Gothic"/>
                <a:ea typeface="+mn-lt"/>
                <a:cs typeface="+mn-lt"/>
              </a:rPr>
              <a:t>respuestas</a:t>
            </a:r>
            <a:r>
              <a:rPr lang="en-US" sz="3600" dirty="0">
                <a:latin typeface="Century Gothic"/>
                <a:ea typeface="+mn-lt"/>
                <a:cs typeface="+mn-lt"/>
              </a:rPr>
              <a:t>.</a:t>
            </a:r>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08831" y="161026"/>
            <a:ext cx="10706639" cy="1077218"/>
          </a:xfrm>
          <a:prstGeom prst="rect">
            <a:avLst/>
          </a:prstGeom>
          <a:noFill/>
        </p:spPr>
        <p:txBody>
          <a:bodyPr wrap="square" lIns="91440" tIns="45720" rIns="91440" bIns="45720" rtlCol="0" anchor="t">
            <a:spAutoFit/>
          </a:bodyPr>
          <a:lstStyle/>
          <a:p>
            <a:r>
              <a:rPr lang="en-US" sz="3200" b="1" dirty="0">
                <a:solidFill>
                  <a:schemeClr val="bg1"/>
                </a:solidFill>
                <a:latin typeface="Century Gothic"/>
              </a:rPr>
              <a:t>Informe</a:t>
            </a:r>
            <a:r>
              <a:rPr lang="en-US" sz="3200" b="1" dirty="0">
                <a:solidFill>
                  <a:schemeClr val="bg1"/>
                </a:solidFill>
                <a:latin typeface="Century Gothic"/>
                <a:ea typeface="+mn-lt"/>
                <a:cs typeface="+mn-lt"/>
              </a:rPr>
              <a:t> </a:t>
            </a:r>
            <a:r>
              <a:rPr lang="en-US" sz="3200" b="1" err="1">
                <a:solidFill>
                  <a:schemeClr val="bg1"/>
                </a:solidFill>
                <a:latin typeface="Century Gothic"/>
                <a:ea typeface="+mn-lt"/>
                <a:cs typeface="+mn-lt"/>
              </a:rPr>
              <a:t>sobre</a:t>
            </a:r>
            <a:r>
              <a:rPr lang="en-US" sz="3200" b="1" dirty="0">
                <a:solidFill>
                  <a:schemeClr val="bg1"/>
                </a:solidFill>
                <a:latin typeface="Century Gothic"/>
                <a:ea typeface="+mn-lt"/>
                <a:cs typeface="+mn-lt"/>
              </a:rPr>
              <a:t> </a:t>
            </a:r>
            <a:r>
              <a:rPr lang="en-US" sz="3200" b="1" err="1">
                <a:solidFill>
                  <a:schemeClr val="bg1"/>
                </a:solidFill>
                <a:latin typeface="Century Gothic"/>
                <a:ea typeface="+mn-lt"/>
                <a:cs typeface="+mn-lt"/>
              </a:rPr>
              <a:t>los</a:t>
            </a:r>
            <a:r>
              <a:rPr lang="en-US" sz="3200" b="1" dirty="0">
                <a:solidFill>
                  <a:schemeClr val="bg1"/>
                </a:solidFill>
                <a:latin typeface="Century Gothic"/>
                <a:ea typeface="+mn-lt"/>
                <a:cs typeface="+mn-lt"/>
              </a:rPr>
              <a:t> </a:t>
            </a:r>
            <a:r>
              <a:rPr lang="en-US" sz="3200" b="1" err="1">
                <a:solidFill>
                  <a:schemeClr val="bg1"/>
                </a:solidFill>
                <a:latin typeface="Century Gothic"/>
                <a:ea typeface="+mn-lt"/>
                <a:cs typeface="+mn-lt"/>
              </a:rPr>
              <a:t>comentarios</a:t>
            </a:r>
            <a:r>
              <a:rPr lang="en-US" sz="3200" b="1" dirty="0">
                <a:solidFill>
                  <a:schemeClr val="bg1"/>
                </a:solidFill>
                <a:latin typeface="Century Gothic"/>
                <a:ea typeface="+mn-lt"/>
                <a:cs typeface="+mn-lt"/>
              </a:rPr>
              <a:t> y </a:t>
            </a:r>
            <a:r>
              <a:rPr lang="en-US" sz="3200" b="1" err="1">
                <a:solidFill>
                  <a:schemeClr val="bg1"/>
                </a:solidFill>
                <a:latin typeface="Century Gothic"/>
                <a:ea typeface="+mn-lt"/>
                <a:cs typeface="+mn-lt"/>
              </a:rPr>
              <a:t>preguntas</a:t>
            </a:r>
            <a:r>
              <a:rPr lang="en-US" sz="3200" b="1" dirty="0">
                <a:solidFill>
                  <a:schemeClr val="bg1"/>
                </a:solidFill>
                <a:latin typeface="Century Gothic"/>
                <a:ea typeface="+mn-lt"/>
                <a:cs typeface="+mn-lt"/>
              </a:rPr>
              <a:t> del </a:t>
            </a:r>
            <a:r>
              <a:rPr lang="en-US" sz="3200" b="1" err="1">
                <a:solidFill>
                  <a:schemeClr val="bg1"/>
                </a:solidFill>
                <a:latin typeface="Century Gothic"/>
                <a:ea typeface="+mn-lt"/>
                <a:cs typeface="+mn-lt"/>
              </a:rPr>
              <a:t>público</a:t>
            </a:r>
            <a:endParaRPr lang="en-US" sz="3200" b="1" err="1">
              <a:solidFill>
                <a:schemeClr val="bg1"/>
              </a:solidFill>
              <a:latin typeface="Century Gothic"/>
            </a:endParaRPr>
          </a:p>
        </p:txBody>
      </p:sp>
    </p:spTree>
    <p:extLst>
      <p:ext uri="{BB962C8B-B14F-4D97-AF65-F5344CB8AC3E}">
        <p14:creationId xmlns:p14="http://schemas.microsoft.com/office/powerpoint/2010/main" val="183010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err="1">
                <a:latin typeface="Century Gothic"/>
              </a:rPr>
              <a:t>Reglamento</a:t>
            </a:r>
            <a:r>
              <a:rPr lang="en-US" sz="3600" dirty="0">
                <a:latin typeface="Century Gothic"/>
                <a:ea typeface="+mn-lt"/>
                <a:cs typeface="+mn-lt"/>
              </a:rPr>
              <a:t> del </a:t>
            </a:r>
            <a:r>
              <a:rPr lang="en-US" sz="3600" err="1">
                <a:latin typeface="Century Gothic"/>
                <a:ea typeface="+mn-lt"/>
                <a:cs typeface="+mn-lt"/>
              </a:rPr>
              <a:t>comité</a:t>
            </a:r>
            <a:endParaRPr lang="es-ES">
              <a:latin typeface="Century Gothic"/>
            </a:endParaRPr>
          </a:p>
          <a:p>
            <a:pPr marL="742950" indent="-742950">
              <a:buAutoNum type="arabicPeriod"/>
            </a:pPr>
            <a:r>
              <a:rPr lang="en-US" sz="3600" err="1">
                <a:latin typeface="Century Gothic"/>
                <a:ea typeface="+mn-lt"/>
                <a:cs typeface="+mn-lt"/>
              </a:rPr>
              <a:t>Proceso</a:t>
            </a:r>
            <a:r>
              <a:rPr lang="en-US" sz="3600" dirty="0">
                <a:latin typeface="Century Gothic"/>
                <a:ea typeface="+mn-lt"/>
                <a:cs typeface="+mn-lt"/>
              </a:rPr>
              <a:t> de </a:t>
            </a:r>
            <a:r>
              <a:rPr lang="en-US" sz="3600" err="1">
                <a:latin typeface="Century Gothic"/>
                <a:ea typeface="+mn-lt"/>
                <a:cs typeface="+mn-lt"/>
              </a:rPr>
              <a:t>nominación</a:t>
            </a:r>
            <a:r>
              <a:rPr lang="en-US" sz="3600" dirty="0">
                <a:latin typeface="Century Gothic"/>
                <a:ea typeface="+mn-lt"/>
                <a:cs typeface="+mn-lt"/>
              </a:rPr>
              <a:t> para </a:t>
            </a:r>
            <a:r>
              <a:rPr lang="en-US" sz="3600" err="1">
                <a:latin typeface="Century Gothic"/>
                <a:ea typeface="+mn-lt"/>
                <a:cs typeface="+mn-lt"/>
              </a:rPr>
              <a:t>puestos</a:t>
            </a:r>
            <a:r>
              <a:rPr lang="en-US" sz="3600" dirty="0">
                <a:latin typeface="Century Gothic"/>
                <a:ea typeface="+mn-lt"/>
                <a:cs typeface="+mn-lt"/>
              </a:rPr>
              <a:t> </a:t>
            </a:r>
            <a:r>
              <a:rPr lang="en-US" sz="3600" err="1">
                <a:latin typeface="Century Gothic"/>
                <a:ea typeface="+mn-lt"/>
                <a:cs typeface="+mn-lt"/>
              </a:rPr>
              <a:t>comunitarios</a:t>
            </a:r>
            <a:endParaRPr lang="en-US" err="1">
              <a:latin typeface="Century Gothic"/>
            </a:endParaRPr>
          </a:p>
          <a:p>
            <a:pPr marL="742950" indent="-742950">
              <a:buAutoNum type="arabicPeriod"/>
            </a:pPr>
            <a:r>
              <a:rPr lang="en-US" sz="3600" err="1">
                <a:latin typeface="Century Gothic"/>
                <a:ea typeface="+mn-lt"/>
                <a:cs typeface="+mn-lt"/>
              </a:rPr>
              <a:t>Reflexión</a:t>
            </a:r>
            <a:r>
              <a:rPr lang="en-US" sz="3600" dirty="0">
                <a:latin typeface="Century Gothic"/>
                <a:ea typeface="+mn-lt"/>
                <a:cs typeface="+mn-lt"/>
              </a:rPr>
              <a:t> </a:t>
            </a:r>
            <a:r>
              <a:rPr lang="en-US" sz="3600" err="1">
                <a:latin typeface="Century Gothic"/>
                <a:ea typeface="+mn-lt"/>
                <a:cs typeface="+mn-lt"/>
              </a:rPr>
              <a:t>pública</a:t>
            </a:r>
            <a:r>
              <a:rPr lang="en-US" sz="3600" dirty="0">
                <a:latin typeface="Century Gothic"/>
                <a:ea typeface="+mn-lt"/>
                <a:cs typeface="+mn-lt"/>
              </a:rPr>
              <a:t> </a:t>
            </a:r>
            <a:r>
              <a:rPr lang="en-US" sz="3600" err="1">
                <a:latin typeface="Century Gothic"/>
                <a:ea typeface="+mn-lt"/>
                <a:cs typeface="+mn-lt"/>
              </a:rPr>
              <a:t>sobre</a:t>
            </a:r>
            <a:r>
              <a:rPr lang="en-US" sz="3600" dirty="0">
                <a:latin typeface="Century Gothic"/>
                <a:ea typeface="+mn-lt"/>
                <a:cs typeface="+mn-lt"/>
              </a:rPr>
              <a:t> </a:t>
            </a:r>
            <a:r>
              <a:rPr lang="en-US" sz="3600" err="1">
                <a:latin typeface="Century Gothic"/>
                <a:ea typeface="+mn-lt"/>
                <a:cs typeface="+mn-lt"/>
              </a:rPr>
              <a:t>el</a:t>
            </a:r>
            <a:r>
              <a:rPr lang="en-US" sz="3600" dirty="0">
                <a:latin typeface="Century Gothic"/>
                <a:ea typeface="+mn-lt"/>
                <a:cs typeface="+mn-lt"/>
              </a:rPr>
              <a:t> </a:t>
            </a:r>
            <a:r>
              <a:rPr lang="en-US" sz="3600" err="1">
                <a:latin typeface="Century Gothic"/>
                <a:ea typeface="+mn-lt"/>
                <a:cs typeface="+mn-lt"/>
              </a:rPr>
              <a:t>lanzamiento</a:t>
            </a:r>
            <a:endParaRPr lang="en-US" err="1">
              <a:latin typeface="Century Gothic"/>
            </a:endParaRPr>
          </a:p>
          <a:p>
            <a:pPr marL="742950" indent="-742950">
              <a:buAutoNum type="arabicPeriod"/>
            </a:pPr>
            <a:r>
              <a:rPr lang="en-US" sz="3600" err="1">
                <a:latin typeface="Century Gothic"/>
                <a:ea typeface="+mn-lt"/>
                <a:cs typeface="+mn-lt"/>
              </a:rPr>
              <a:t>Revisión</a:t>
            </a:r>
            <a:r>
              <a:rPr lang="en-US" sz="3600" dirty="0">
                <a:latin typeface="Century Gothic"/>
                <a:ea typeface="+mn-lt"/>
                <a:cs typeface="+mn-lt"/>
              </a:rPr>
              <a:t> del </a:t>
            </a:r>
            <a:r>
              <a:rPr lang="en-US" sz="3600" err="1">
                <a:latin typeface="Century Gothic"/>
                <a:ea typeface="+mn-lt"/>
                <a:cs typeface="+mn-lt"/>
              </a:rPr>
              <a:t>mapa</a:t>
            </a:r>
            <a:r>
              <a:rPr lang="en-US" sz="3600" dirty="0">
                <a:latin typeface="Century Gothic"/>
                <a:ea typeface="+mn-lt"/>
                <a:cs typeface="+mn-lt"/>
              </a:rPr>
              <a:t> del </a:t>
            </a:r>
            <a:r>
              <a:rPr lang="en-US" sz="3600" err="1">
                <a:latin typeface="Century Gothic"/>
                <a:ea typeface="+mn-lt"/>
                <a:cs typeface="+mn-lt"/>
              </a:rPr>
              <a:t>área</a:t>
            </a:r>
            <a:r>
              <a:rPr lang="en-US" sz="3600" dirty="0">
                <a:latin typeface="Century Gothic"/>
                <a:ea typeface="+mn-lt"/>
                <a:cs typeface="+mn-lt"/>
              </a:rPr>
              <a:t> del </a:t>
            </a:r>
            <a:r>
              <a:rPr lang="en-US" sz="3600" err="1">
                <a:latin typeface="Century Gothic"/>
                <a:ea typeface="+mn-lt"/>
                <a:cs typeface="+mn-lt"/>
              </a:rPr>
              <a:t>proyecto</a:t>
            </a:r>
            <a:endParaRPr lang="en-US" err="1">
              <a:latin typeface="Century Gothic"/>
            </a:endParaRPr>
          </a:p>
          <a:p>
            <a:pPr marL="742950" indent="-742950">
              <a:buAutoNum type="arabicPeriod"/>
            </a:pPr>
            <a:r>
              <a:rPr lang="en-US" sz="3600" err="1">
                <a:latin typeface="Century Gothic"/>
                <a:ea typeface="+mn-lt"/>
                <a:cs typeface="+mn-lt"/>
              </a:rPr>
              <a:t>Mejores</a:t>
            </a:r>
            <a:r>
              <a:rPr lang="en-US" sz="3600" dirty="0">
                <a:latin typeface="Century Gothic"/>
                <a:ea typeface="+mn-lt"/>
                <a:cs typeface="+mn-lt"/>
              </a:rPr>
              <a:t> </a:t>
            </a:r>
            <a:r>
              <a:rPr lang="en-US" sz="3600" err="1">
                <a:latin typeface="Century Gothic"/>
                <a:ea typeface="+mn-lt"/>
                <a:cs typeface="+mn-lt"/>
              </a:rPr>
              <a:t>prácticas</a:t>
            </a:r>
            <a:r>
              <a:rPr lang="en-US" sz="3600">
                <a:latin typeface="Century Gothic"/>
                <a:ea typeface="+mn-lt"/>
                <a:cs typeface="+mn-lt"/>
              </a:rPr>
              <a:t> para la difusión</a:t>
            </a:r>
            <a:endParaRPr lang="en-US">
              <a:latin typeface="Century Gothic"/>
            </a:endParaRPr>
          </a:p>
          <a:p>
            <a:pPr marL="742950" indent="-742950">
              <a:buAutoNum type="arabicPeriod"/>
            </a:pPr>
            <a:r>
              <a:rPr lang="en-US" sz="3600">
                <a:latin typeface="Century Gothic"/>
                <a:ea typeface="+mn-lt"/>
                <a:cs typeface="+mn-lt"/>
              </a:rPr>
              <a:t>Informe del plan de </a:t>
            </a:r>
            <a:r>
              <a:rPr lang="en-US" sz="3600" err="1">
                <a:latin typeface="Century Gothic"/>
                <a:ea typeface="+mn-lt"/>
                <a:cs typeface="+mn-lt"/>
              </a:rPr>
              <a:t>seguimiento</a:t>
            </a:r>
            <a:r>
              <a:rPr lang="en-US" sz="3600">
                <a:latin typeface="Century Gothic"/>
                <a:ea typeface="+mn-lt"/>
                <a:cs typeface="+mn-lt"/>
              </a:rPr>
              <a:t> de </a:t>
            </a:r>
            <a:r>
              <a:rPr lang="en-US" sz="3600" err="1">
                <a:latin typeface="Century Gothic"/>
                <a:ea typeface="+mn-lt"/>
                <a:cs typeface="+mn-lt"/>
              </a:rPr>
              <a:t>indicadores</a:t>
            </a:r>
            <a:endParaRPr lang="es-ES" err="1">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53042" y="248009"/>
            <a:ext cx="9382125" cy="646331"/>
          </a:xfrm>
          <a:prstGeom prst="rect">
            <a:avLst/>
          </a:prstGeom>
          <a:noFill/>
        </p:spPr>
        <p:txBody>
          <a:bodyPr wrap="square" lIns="91440" tIns="45720" rIns="91440" bIns="45720" rtlCol="0" anchor="t">
            <a:spAutoFit/>
          </a:bodyPr>
          <a:lstStyle/>
          <a:p>
            <a:r>
              <a:rPr lang="en-US" sz="3600" b="1" dirty="0">
                <a:solidFill>
                  <a:schemeClr val="bg1"/>
                </a:solidFill>
                <a:latin typeface="Century Gothic"/>
                <a:ea typeface="+mn-lt"/>
                <a:cs typeface="+mn-lt"/>
              </a:rPr>
              <a:t>Temas de </a:t>
            </a:r>
            <a:r>
              <a:rPr lang="en-US" sz="3600" b="1" err="1">
                <a:solidFill>
                  <a:schemeClr val="bg1"/>
                </a:solidFill>
                <a:latin typeface="Century Gothic"/>
                <a:ea typeface="+mn-lt"/>
                <a:cs typeface="+mn-lt"/>
              </a:rPr>
              <a:t>discusion</a:t>
            </a:r>
            <a:r>
              <a:rPr lang="en-US" sz="3600" b="1" dirty="0">
                <a:solidFill>
                  <a:schemeClr val="bg1"/>
                </a:solidFill>
                <a:latin typeface="Century Gothic"/>
                <a:ea typeface="+mn-lt"/>
                <a:cs typeface="+mn-lt"/>
              </a:rPr>
              <a:t> del </a:t>
            </a:r>
            <a:r>
              <a:rPr lang="en-US" sz="3600" b="1" err="1">
                <a:solidFill>
                  <a:schemeClr val="bg1"/>
                </a:solidFill>
                <a:latin typeface="Century Gothic"/>
                <a:ea typeface="+mn-lt"/>
                <a:cs typeface="+mn-lt"/>
              </a:rPr>
              <a:t>comité</a:t>
            </a:r>
            <a:endParaRPr lang="en-US" dirty="0" err="1">
              <a:solidFill>
                <a:schemeClr val="bg1"/>
              </a:solidFill>
              <a:latin typeface="Century Gothic"/>
            </a:endParaRPr>
          </a:p>
        </p:txBody>
      </p:sp>
    </p:spTree>
    <p:extLst>
      <p:ext uri="{BB962C8B-B14F-4D97-AF65-F5344CB8AC3E}">
        <p14:creationId xmlns:p14="http://schemas.microsoft.com/office/powerpoint/2010/main" val="378788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err="1">
                <a:latin typeface="Century Gothic"/>
              </a:rPr>
              <a:t>Revisar</a:t>
            </a:r>
            <a:r>
              <a:rPr lang="en-US" sz="3600" dirty="0">
                <a:latin typeface="Century Gothic"/>
                <a:ea typeface="+mn-lt"/>
                <a:cs typeface="+mn-lt"/>
              </a:rPr>
              <a:t> y </a:t>
            </a:r>
            <a:r>
              <a:rPr lang="en-US" sz="3600" err="1">
                <a:latin typeface="Century Gothic"/>
                <a:ea typeface="+mn-lt"/>
                <a:cs typeface="+mn-lt"/>
              </a:rPr>
              <a:t>considerar</a:t>
            </a:r>
            <a:r>
              <a:rPr lang="en-US" sz="3600" dirty="0">
                <a:latin typeface="Century Gothic"/>
                <a:ea typeface="+mn-lt"/>
                <a:cs typeface="+mn-lt"/>
              </a:rPr>
              <a:t> la </a:t>
            </a:r>
            <a:r>
              <a:rPr lang="en-US" sz="3600" err="1">
                <a:latin typeface="Century Gothic"/>
                <a:ea typeface="+mn-lt"/>
                <a:cs typeface="+mn-lt"/>
              </a:rPr>
              <a:t>aprobación</a:t>
            </a:r>
            <a:r>
              <a:rPr lang="en-US" sz="3600" dirty="0">
                <a:latin typeface="Century Gothic"/>
                <a:ea typeface="+mn-lt"/>
                <a:cs typeface="+mn-lt"/>
              </a:rPr>
              <a:t> del </a:t>
            </a:r>
            <a:r>
              <a:rPr lang="en-US" sz="3600" err="1">
                <a:latin typeface="Century Gothic"/>
                <a:ea typeface="+mn-lt"/>
                <a:cs typeface="+mn-lt"/>
              </a:rPr>
              <a:t>borrador</a:t>
            </a:r>
            <a:r>
              <a:rPr lang="en-US" sz="3600" dirty="0">
                <a:latin typeface="Century Gothic"/>
                <a:ea typeface="+mn-lt"/>
                <a:cs typeface="+mn-lt"/>
              </a:rPr>
              <a:t> de </a:t>
            </a:r>
            <a:r>
              <a:rPr lang="en-US" sz="3600" err="1">
                <a:latin typeface="Century Gothic"/>
                <a:ea typeface="+mn-lt"/>
                <a:cs typeface="+mn-lt"/>
              </a:rPr>
              <a:t>los</a:t>
            </a:r>
            <a:r>
              <a:rPr lang="en-US" sz="3600" dirty="0">
                <a:latin typeface="Century Gothic"/>
                <a:ea typeface="+mn-lt"/>
                <a:cs typeface="+mn-lt"/>
              </a:rPr>
              <a:t> </a:t>
            </a:r>
            <a:r>
              <a:rPr lang="en-US" sz="3600" err="1">
                <a:latin typeface="Century Gothic"/>
                <a:ea typeface="+mn-lt"/>
                <a:cs typeface="+mn-lt"/>
              </a:rPr>
              <a:t>estatutos</a:t>
            </a:r>
            <a:endParaRPr lang="en-US" err="1">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err="1">
                <a:solidFill>
                  <a:schemeClr val="bg1"/>
                </a:solidFill>
                <a:latin typeface="Century Gothic"/>
              </a:rPr>
              <a:t>Estatutos</a:t>
            </a:r>
            <a:r>
              <a:rPr lang="en-US" sz="4000" b="1" dirty="0">
                <a:solidFill>
                  <a:schemeClr val="bg1"/>
                </a:solidFill>
                <a:latin typeface="Century Gothic"/>
                <a:ea typeface="+mn-lt"/>
                <a:cs typeface="+mn-lt"/>
              </a:rPr>
              <a:t> del </a:t>
            </a:r>
            <a:r>
              <a:rPr lang="en-US" sz="4000" b="1" err="1">
                <a:solidFill>
                  <a:schemeClr val="bg1"/>
                </a:solidFill>
                <a:latin typeface="Century Gothic"/>
                <a:ea typeface="+mn-lt"/>
                <a:cs typeface="+mn-lt"/>
              </a:rPr>
              <a:t>comité</a:t>
            </a:r>
            <a:endParaRPr lang="en-US" sz="2400" dirty="0" err="1">
              <a:solidFill>
                <a:schemeClr val="bg1"/>
              </a:solidFill>
              <a:latin typeface="Century Gothic"/>
              <a:ea typeface="+mn-lt"/>
              <a:cs typeface="+mn-lt"/>
            </a:endParaRPr>
          </a:p>
        </p:txBody>
      </p:sp>
    </p:spTree>
    <p:extLst>
      <p:ext uri="{BB962C8B-B14F-4D97-AF65-F5344CB8AC3E}">
        <p14:creationId xmlns:p14="http://schemas.microsoft.com/office/powerpoint/2010/main" val="212401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dirty="0" err="1">
                <a:latin typeface="Century Gothic"/>
                <a:ea typeface="+mn-lt"/>
                <a:cs typeface="+mn-lt"/>
              </a:rPr>
              <a:t>Proceso</a:t>
            </a:r>
            <a:r>
              <a:rPr lang="en-US" sz="4000" dirty="0">
                <a:latin typeface="Century Gothic"/>
                <a:ea typeface="+mn-lt"/>
                <a:cs typeface="+mn-lt"/>
              </a:rPr>
              <a:t> de </a:t>
            </a:r>
            <a:r>
              <a:rPr lang="en-US" sz="4000" dirty="0" err="1">
                <a:latin typeface="Century Gothic"/>
                <a:ea typeface="+mn-lt"/>
                <a:cs typeface="+mn-lt"/>
              </a:rPr>
              <a:t>nominación</a:t>
            </a:r>
            <a:r>
              <a:rPr lang="en-US" sz="4000" dirty="0">
                <a:latin typeface="Century Gothic"/>
                <a:ea typeface="+mn-lt"/>
                <a:cs typeface="+mn-lt"/>
              </a:rPr>
              <a:t> para </a:t>
            </a:r>
            <a:r>
              <a:rPr lang="en-US" sz="4000" dirty="0" err="1">
                <a:latin typeface="Century Gothic"/>
                <a:ea typeface="+mn-lt"/>
                <a:cs typeface="+mn-lt"/>
              </a:rPr>
              <a:t>puestos</a:t>
            </a:r>
            <a:r>
              <a:rPr lang="en-US" sz="4000" dirty="0">
                <a:latin typeface="Century Gothic"/>
                <a:ea typeface="+mn-lt"/>
                <a:cs typeface="+mn-lt"/>
              </a:rPr>
              <a:t> </a:t>
            </a:r>
            <a:r>
              <a:rPr lang="en-US" sz="4000" dirty="0" err="1">
                <a:latin typeface="Century Gothic"/>
                <a:ea typeface="+mn-lt"/>
                <a:cs typeface="+mn-lt"/>
              </a:rPr>
              <a:t>comunitarios</a:t>
            </a:r>
            <a:endParaRPr lang="en-US" sz="4000" dirty="0">
              <a:latin typeface="Century Gothic"/>
            </a:endParaRPr>
          </a:p>
          <a:p>
            <a:pPr marL="305435" indent="-305435"/>
            <a:r>
              <a:rPr lang="en-US" sz="4000" dirty="0" err="1">
                <a:latin typeface="Century Gothic"/>
                <a:ea typeface="+mn-lt"/>
                <a:cs typeface="+mn-lt"/>
              </a:rPr>
              <a:t>Revisión</a:t>
            </a:r>
            <a:r>
              <a:rPr lang="en-US" sz="4000" dirty="0">
                <a:latin typeface="Century Gothic"/>
                <a:ea typeface="+mn-lt"/>
                <a:cs typeface="+mn-lt"/>
              </a:rPr>
              <a:t> del </a:t>
            </a:r>
            <a:r>
              <a:rPr lang="en-US" sz="4000" dirty="0" err="1">
                <a:latin typeface="Century Gothic"/>
                <a:ea typeface="+mn-lt"/>
                <a:cs typeface="+mn-lt"/>
              </a:rPr>
              <a:t>formulario</a:t>
            </a:r>
            <a:r>
              <a:rPr lang="en-US" sz="4000" dirty="0">
                <a:latin typeface="Century Gothic"/>
                <a:ea typeface="+mn-lt"/>
                <a:cs typeface="+mn-lt"/>
              </a:rPr>
              <a:t> de </a:t>
            </a:r>
            <a:r>
              <a:rPr lang="en-US" sz="4000" dirty="0" err="1">
                <a:latin typeface="Century Gothic"/>
                <a:ea typeface="+mn-lt"/>
                <a:cs typeface="+mn-lt"/>
              </a:rPr>
              <a:t>nominación</a:t>
            </a:r>
            <a:endParaRPr lang="en-US" dirty="0">
              <a:latin typeface="Century Gothic"/>
            </a:endParaRPr>
          </a:p>
          <a:p>
            <a:pPr marL="305435" indent="-305435"/>
            <a:r>
              <a:rPr lang="en-US" sz="4000" dirty="0" err="1">
                <a:latin typeface="Century Gothic"/>
                <a:ea typeface="+mn-lt"/>
                <a:cs typeface="+mn-lt"/>
              </a:rPr>
              <a:t>Revisión</a:t>
            </a:r>
            <a:r>
              <a:rPr lang="en-US" sz="4000" dirty="0">
                <a:latin typeface="Century Gothic"/>
                <a:ea typeface="+mn-lt"/>
                <a:cs typeface="+mn-lt"/>
              </a:rPr>
              <a:t> del plan de </a:t>
            </a:r>
            <a:r>
              <a:rPr lang="en-US" sz="4000" dirty="0" err="1">
                <a:latin typeface="Century Gothic"/>
                <a:ea typeface="+mn-lt"/>
                <a:cs typeface="+mn-lt"/>
              </a:rPr>
              <a:t>reclutamiento</a:t>
            </a:r>
            <a:endParaRPr lang="en-US" dirty="0" err="1">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114300"/>
            <a:ext cx="8763000" cy="1200329"/>
          </a:xfrm>
          <a:prstGeom prst="rect">
            <a:avLst/>
          </a:prstGeom>
          <a:noFill/>
        </p:spPr>
        <p:txBody>
          <a:bodyPr wrap="square" lIns="91440" tIns="45720" rIns="91440" bIns="45720" rtlCol="0" anchor="t">
            <a:spAutoFit/>
          </a:bodyPr>
          <a:lstStyle/>
          <a:p>
            <a:r>
              <a:rPr lang="en-US" sz="3600" b="1" err="1">
                <a:solidFill>
                  <a:schemeClr val="bg1"/>
                </a:solidFill>
                <a:latin typeface="Century Gothic"/>
              </a:rPr>
              <a:t>Proceso</a:t>
            </a:r>
            <a:r>
              <a:rPr lang="en-US" sz="3600" b="1" dirty="0">
                <a:solidFill>
                  <a:schemeClr val="bg1"/>
                </a:solidFill>
                <a:latin typeface="Century Gothic"/>
                <a:ea typeface="+mn-lt"/>
                <a:cs typeface="+mn-lt"/>
              </a:rPr>
              <a:t> de </a:t>
            </a:r>
            <a:r>
              <a:rPr lang="en-US" sz="3600" b="1" err="1">
                <a:solidFill>
                  <a:schemeClr val="bg1"/>
                </a:solidFill>
                <a:latin typeface="Century Gothic"/>
                <a:ea typeface="+mn-lt"/>
                <a:cs typeface="+mn-lt"/>
              </a:rPr>
              <a:t>nominación</a:t>
            </a:r>
            <a:r>
              <a:rPr lang="en-US" sz="3600" b="1" dirty="0">
                <a:solidFill>
                  <a:schemeClr val="bg1"/>
                </a:solidFill>
                <a:latin typeface="Century Gothic"/>
                <a:ea typeface="+mn-lt"/>
                <a:cs typeface="+mn-lt"/>
              </a:rPr>
              <a:t> para </a:t>
            </a:r>
            <a:r>
              <a:rPr lang="en-US" sz="3600" b="1" err="1">
                <a:solidFill>
                  <a:schemeClr val="bg1"/>
                </a:solidFill>
                <a:latin typeface="Century Gothic"/>
                <a:ea typeface="+mn-lt"/>
                <a:cs typeface="+mn-lt"/>
              </a:rPr>
              <a:t>puestos</a:t>
            </a:r>
            <a:r>
              <a:rPr lang="en-US" sz="3600" b="1" dirty="0">
                <a:solidFill>
                  <a:schemeClr val="bg1"/>
                </a:solidFill>
                <a:latin typeface="Century Gothic"/>
                <a:ea typeface="+mn-lt"/>
                <a:cs typeface="+mn-lt"/>
              </a:rPr>
              <a:t> </a:t>
            </a:r>
            <a:r>
              <a:rPr lang="en-US" sz="3600" b="1" err="1">
                <a:solidFill>
                  <a:schemeClr val="bg1"/>
                </a:solidFill>
                <a:latin typeface="Century Gothic"/>
                <a:ea typeface="+mn-lt"/>
                <a:cs typeface="+mn-lt"/>
              </a:rPr>
              <a:t>comunitarios</a:t>
            </a:r>
          </a:p>
        </p:txBody>
      </p:sp>
    </p:spTree>
    <p:extLst>
      <p:ext uri="{BB962C8B-B14F-4D97-AF65-F5344CB8AC3E}">
        <p14:creationId xmlns:p14="http://schemas.microsoft.com/office/powerpoint/2010/main" val="363312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err="1">
                <a:latin typeface="Century Gothic"/>
                <a:ea typeface="+mn-lt"/>
                <a:cs typeface="+mn-lt"/>
              </a:rPr>
              <a:t>Revisión</a:t>
            </a:r>
            <a:r>
              <a:rPr lang="en-US" sz="4000" dirty="0">
                <a:latin typeface="Century Gothic"/>
                <a:ea typeface="+mn-lt"/>
                <a:cs typeface="+mn-lt"/>
              </a:rPr>
              <a:t> y </a:t>
            </a:r>
            <a:r>
              <a:rPr lang="en-US" sz="4000" err="1">
                <a:latin typeface="Century Gothic"/>
                <a:ea typeface="+mn-lt"/>
                <a:cs typeface="+mn-lt"/>
              </a:rPr>
              <a:t>reflexión</a:t>
            </a:r>
            <a:r>
              <a:rPr lang="en-US" sz="4000" dirty="0">
                <a:latin typeface="Century Gothic"/>
                <a:ea typeface="+mn-lt"/>
                <a:cs typeface="+mn-lt"/>
              </a:rPr>
              <a:t> </a:t>
            </a:r>
            <a:r>
              <a:rPr lang="en-US" sz="4000" err="1">
                <a:latin typeface="Century Gothic"/>
                <a:ea typeface="+mn-lt"/>
                <a:cs typeface="+mn-lt"/>
              </a:rPr>
              <a:t>sobre</a:t>
            </a:r>
            <a:r>
              <a:rPr lang="en-US" sz="4000" dirty="0">
                <a:latin typeface="Century Gothic"/>
                <a:ea typeface="+mn-lt"/>
                <a:cs typeface="+mn-lt"/>
              </a:rPr>
              <a:t> </a:t>
            </a:r>
            <a:r>
              <a:rPr lang="en-US" sz="4000" err="1">
                <a:latin typeface="Century Gothic"/>
                <a:ea typeface="+mn-lt"/>
                <a:cs typeface="+mn-lt"/>
              </a:rPr>
              <a:t>el</a:t>
            </a:r>
            <a:r>
              <a:rPr lang="en-US" sz="4000" dirty="0">
                <a:latin typeface="Century Gothic"/>
                <a:ea typeface="+mn-lt"/>
                <a:cs typeface="+mn-lt"/>
              </a:rPr>
              <a:t> Día de la Tierra Richmond Rising Public Kickoff</a:t>
            </a:r>
            <a:endParaRPr lang="en-US">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1307792" cy="769441"/>
          </a:xfrm>
          <a:prstGeom prst="rect">
            <a:avLst/>
          </a:prstGeom>
          <a:noFill/>
        </p:spPr>
        <p:txBody>
          <a:bodyPr wrap="square" lIns="91440" tIns="45720" rIns="91440" bIns="45720" rtlCol="0" anchor="t">
            <a:spAutoFit/>
          </a:bodyPr>
          <a:lstStyle/>
          <a:p>
            <a:r>
              <a:rPr lang="en-US" sz="4400" b="1" err="1">
                <a:solidFill>
                  <a:schemeClr val="bg1"/>
                </a:solidFill>
                <a:latin typeface="Century Gothic"/>
              </a:rPr>
              <a:t>Reflexión</a:t>
            </a:r>
            <a:r>
              <a:rPr lang="en-US" sz="4400" b="1" dirty="0">
                <a:solidFill>
                  <a:schemeClr val="bg1"/>
                </a:solidFill>
                <a:latin typeface="Century Gothic"/>
                <a:ea typeface="+mn-lt"/>
                <a:cs typeface="+mn-lt"/>
              </a:rPr>
              <a:t> </a:t>
            </a:r>
            <a:r>
              <a:rPr lang="en-US" sz="4400" b="1" err="1">
                <a:solidFill>
                  <a:schemeClr val="bg1"/>
                </a:solidFill>
                <a:latin typeface="Century Gothic"/>
                <a:ea typeface="+mn-lt"/>
                <a:cs typeface="+mn-lt"/>
              </a:rPr>
              <a:t>sobre</a:t>
            </a:r>
            <a:r>
              <a:rPr lang="en-US" sz="4400" b="1" dirty="0">
                <a:solidFill>
                  <a:schemeClr val="bg1"/>
                </a:solidFill>
                <a:latin typeface="Century Gothic"/>
                <a:ea typeface="+mn-lt"/>
                <a:cs typeface="+mn-lt"/>
              </a:rPr>
              <a:t> </a:t>
            </a:r>
            <a:r>
              <a:rPr lang="en-US" sz="4400" b="1" err="1">
                <a:solidFill>
                  <a:schemeClr val="bg1"/>
                </a:solidFill>
                <a:latin typeface="Century Gothic"/>
                <a:ea typeface="+mn-lt"/>
                <a:cs typeface="+mn-lt"/>
              </a:rPr>
              <a:t>el</a:t>
            </a:r>
            <a:r>
              <a:rPr lang="en-US" sz="4400" b="1" dirty="0">
                <a:solidFill>
                  <a:schemeClr val="bg1"/>
                </a:solidFill>
                <a:latin typeface="Century Gothic"/>
                <a:ea typeface="+mn-lt"/>
                <a:cs typeface="+mn-lt"/>
              </a:rPr>
              <a:t> </a:t>
            </a:r>
            <a:r>
              <a:rPr lang="en-US" sz="4400" b="1" err="1">
                <a:solidFill>
                  <a:schemeClr val="bg1"/>
                </a:solidFill>
                <a:latin typeface="Century Gothic"/>
                <a:ea typeface="+mn-lt"/>
                <a:cs typeface="+mn-lt"/>
              </a:rPr>
              <a:t>lanzamiento</a:t>
            </a:r>
            <a:r>
              <a:rPr lang="en-US" sz="4400" b="1" dirty="0">
                <a:solidFill>
                  <a:schemeClr val="bg1"/>
                </a:solidFill>
                <a:latin typeface="Century Gothic"/>
                <a:ea typeface="+mn-lt"/>
                <a:cs typeface="+mn-lt"/>
              </a:rPr>
              <a:t> </a:t>
            </a:r>
            <a:r>
              <a:rPr lang="en-US" sz="4400" b="1" err="1">
                <a:solidFill>
                  <a:schemeClr val="bg1"/>
                </a:solidFill>
                <a:latin typeface="Century Gothic"/>
                <a:ea typeface="+mn-lt"/>
                <a:cs typeface="+mn-lt"/>
              </a:rPr>
              <a:t>públi</a:t>
            </a:r>
            <a:r>
              <a:rPr lang="en-US" sz="4400" err="1">
                <a:solidFill>
                  <a:schemeClr val="bg1"/>
                </a:solidFill>
                <a:ea typeface="+mn-lt"/>
                <a:cs typeface="+mn-lt"/>
              </a:rPr>
              <a:t>co</a:t>
            </a:r>
            <a:endParaRPr lang="en-US" sz="2800" err="1">
              <a:solidFill>
                <a:schemeClr val="bg1"/>
              </a:solidFill>
              <a:ea typeface="+mn-lt"/>
              <a:cs typeface="+mn-lt"/>
            </a:endParaRPr>
          </a:p>
        </p:txBody>
      </p:sp>
    </p:spTree>
    <p:extLst>
      <p:ext uri="{BB962C8B-B14F-4D97-AF65-F5344CB8AC3E}">
        <p14:creationId xmlns:p14="http://schemas.microsoft.com/office/powerpoint/2010/main" val="90757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3600" b="1" dirty="0">
                <a:solidFill>
                  <a:schemeClr val="tx1"/>
                </a:solidFill>
                <a:latin typeface="Century Gothic"/>
              </a:rPr>
              <a:t>Cada</a:t>
            </a:r>
            <a:r>
              <a:rPr lang="en-US" sz="3600" b="1" dirty="0">
                <a:solidFill>
                  <a:schemeClr val="tx1"/>
                </a:solidFill>
                <a:latin typeface="Century Gothic"/>
                <a:ea typeface="+mn-lt"/>
                <a:cs typeface="+mn-lt"/>
              </a:rPr>
              <a:t> primer </a:t>
            </a:r>
            <a:r>
              <a:rPr lang="es-MX" sz="3600" b="1" dirty="0">
                <a:solidFill>
                  <a:schemeClr val="tx1"/>
                </a:solidFill>
                <a:latin typeface="Century Gothic"/>
                <a:ea typeface="+mn-lt"/>
                <a:cs typeface="+mn-lt"/>
              </a:rPr>
              <a:t>Miércoles</a:t>
            </a:r>
            <a:r>
              <a:rPr lang="en-US" sz="3600" b="1" dirty="0">
                <a:solidFill>
                  <a:schemeClr val="tx1"/>
                </a:solidFill>
                <a:latin typeface="Century Gothic"/>
                <a:ea typeface="+mn-lt"/>
                <a:cs typeface="+mn-lt"/>
              </a:rPr>
              <a:t> de </a:t>
            </a:r>
            <a:r>
              <a:rPr lang="en-US" sz="3600" b="1" err="1">
                <a:solidFill>
                  <a:schemeClr val="tx1"/>
                </a:solidFill>
                <a:latin typeface="Century Gothic"/>
                <a:ea typeface="+mn-lt"/>
                <a:cs typeface="+mn-lt"/>
              </a:rPr>
              <a:t>mes</a:t>
            </a:r>
            <a:r>
              <a:rPr lang="en-US" sz="3600" b="1" dirty="0">
                <a:solidFill>
                  <a:schemeClr val="tx1"/>
                </a:solidFill>
                <a:latin typeface="Century Gothic"/>
                <a:ea typeface="+mn-lt"/>
                <a:cs typeface="+mn-lt"/>
              </a:rPr>
              <a:t> 6pm-8pm</a:t>
            </a:r>
            <a:endParaRPr lang="es-MX" sz="3600">
              <a:solidFill>
                <a:schemeClr val="tx1"/>
              </a:solidFill>
              <a:latin typeface="Century Gothic"/>
              <a:ea typeface="+mn-lt"/>
              <a:cs typeface="+mn-lt"/>
            </a:endParaRPr>
          </a:p>
          <a:p>
            <a:pPr marL="305435" indent="-305435">
              <a:lnSpc>
                <a:spcPct val="90000"/>
              </a:lnSpc>
              <a:spcBef>
                <a:spcPts val="1000"/>
              </a:spcBef>
            </a:pPr>
            <a:endParaRPr lang="en-US" sz="3600" dirty="0">
              <a:solidFill>
                <a:schemeClr val="tx1"/>
              </a:solidFill>
              <a:latin typeface="Century Gothic"/>
              <a:ea typeface="+mn-lt"/>
              <a:cs typeface="+mn-lt"/>
            </a:endParaRPr>
          </a:p>
          <a:p>
            <a:pPr marL="305435" indent="-305435">
              <a:lnSpc>
                <a:spcPct val="90000"/>
              </a:lnSpc>
              <a:spcBef>
                <a:spcPts val="1000"/>
              </a:spcBef>
            </a:pPr>
            <a:r>
              <a:rPr lang="en-US" sz="3600" b="1" dirty="0">
                <a:solidFill>
                  <a:schemeClr val="tx1"/>
                </a:solidFill>
                <a:latin typeface="Century Gothic"/>
                <a:ea typeface="+mn-lt"/>
                <a:cs typeface="+mn-lt"/>
              </a:rPr>
              <a:t>Asistencia </a:t>
            </a:r>
            <a:r>
              <a:rPr lang="en-US" sz="3600" b="1" err="1">
                <a:solidFill>
                  <a:schemeClr val="tx1"/>
                </a:solidFill>
                <a:latin typeface="Century Gothic"/>
                <a:ea typeface="+mn-lt"/>
                <a:cs typeface="+mn-lt"/>
              </a:rPr>
              <a:t>en</a:t>
            </a:r>
            <a:r>
              <a:rPr lang="en-US" sz="3600" b="1" dirty="0">
                <a:solidFill>
                  <a:schemeClr val="tx1"/>
                </a:solidFill>
                <a:latin typeface="Century Gothic"/>
                <a:ea typeface="+mn-lt"/>
                <a:cs typeface="+mn-lt"/>
              </a:rPr>
              <a:t> persona:</a:t>
            </a:r>
            <a:r>
              <a:rPr lang="en-US" sz="3600" dirty="0">
                <a:solidFill>
                  <a:schemeClr val="tx1"/>
                </a:solidFill>
                <a:latin typeface="Century Gothic"/>
                <a:ea typeface="+mn-lt"/>
                <a:cs typeface="+mn-lt"/>
              </a:rPr>
              <a:t> Nevin Community Center, 598 Nevin Ave, Richmond, CA 94801</a:t>
            </a:r>
          </a:p>
          <a:p>
            <a:pPr marL="305435" indent="-305435">
              <a:lnSpc>
                <a:spcPct val="90000"/>
              </a:lnSpc>
              <a:spcBef>
                <a:spcPts val="1000"/>
              </a:spcBef>
            </a:pPr>
            <a:endParaRPr lang="en-US" sz="3600" dirty="0">
              <a:solidFill>
                <a:schemeClr val="tx1"/>
              </a:solidFill>
              <a:latin typeface="Century Gothic"/>
              <a:ea typeface="+mn-lt"/>
              <a:cs typeface="+mn-lt"/>
            </a:endParaRPr>
          </a:p>
          <a:p>
            <a:pPr marL="305435" indent="-305435">
              <a:lnSpc>
                <a:spcPct val="90000"/>
              </a:lnSpc>
              <a:spcBef>
                <a:spcPts val="1000"/>
              </a:spcBef>
            </a:pPr>
            <a:r>
              <a:rPr lang="en-US" sz="3600" b="1" dirty="0">
                <a:solidFill>
                  <a:schemeClr val="tx1"/>
                </a:solidFill>
                <a:latin typeface="Century Gothic"/>
                <a:ea typeface="+mn-lt"/>
                <a:cs typeface="+mn-lt"/>
              </a:rPr>
              <a:t>Asistencia virtual:</a:t>
            </a:r>
            <a:r>
              <a:rPr lang="en-US" sz="3600" dirty="0">
                <a:solidFill>
                  <a:schemeClr val="tx1"/>
                </a:solidFill>
                <a:latin typeface="Century Gothic"/>
                <a:ea typeface="+mn-lt"/>
                <a:cs typeface="+mn-lt"/>
              </a:rPr>
              <a:t> </a:t>
            </a:r>
            <a:r>
              <a:rPr lang="en-US" sz="3600" dirty="0">
                <a:solidFill>
                  <a:schemeClr val="tx1"/>
                </a:solidFill>
                <a:latin typeface="Century Gothic"/>
                <a:ea typeface="+mn-lt"/>
                <a:cs typeface="+mn-lt"/>
                <a:hlinkClick r:id="rId2">
                  <a:extLst>
                    <a:ext uri="{A12FA001-AC4F-418D-AE19-62706E023703}">
                      <ahyp:hlinkClr xmlns:ahyp="http://schemas.microsoft.com/office/drawing/2018/hyperlinkcolor" val="tx"/>
                    </a:ext>
                  </a:extLst>
                </a:hlinkClick>
              </a:rPr>
              <a:t>https://ci-richmond-ca-us.zoom.us/meeting/register/tjwrcu2ortgihtrlu`_bx5erd41g-jfk1epva</a:t>
            </a:r>
            <a:r>
              <a:rPr lang="en-US" sz="3600" dirty="0">
                <a:solidFill>
                  <a:schemeClr val="tx1"/>
                </a:solidFill>
                <a:latin typeface="Century Gothic"/>
                <a:ea typeface="+mn-lt"/>
                <a:cs typeface="+mn-lt"/>
              </a:rPr>
              <a:t> </a:t>
            </a:r>
          </a:p>
          <a:p>
            <a:pPr marL="305435" indent="-305435">
              <a:lnSpc>
                <a:spcPct val="90000"/>
              </a:lnSpc>
              <a:spcBef>
                <a:spcPts val="1000"/>
              </a:spcBef>
            </a:pPr>
            <a:endParaRPr lang="en-US" sz="3600" dirty="0">
              <a:solidFill>
                <a:schemeClr val="tx1"/>
              </a:solidFill>
              <a:latin typeface="Century Gothic"/>
              <a:ea typeface="+mn-lt"/>
              <a:cs typeface="+mn-lt"/>
            </a:endParaRPr>
          </a:p>
          <a:p>
            <a:pPr marL="305435" indent="-305435">
              <a:lnSpc>
                <a:spcPct val="90000"/>
              </a:lnSpc>
              <a:spcBef>
                <a:spcPts val="1000"/>
              </a:spcBef>
            </a:pPr>
            <a:r>
              <a:rPr lang="en-US" sz="3600" b="1" dirty="0">
                <a:solidFill>
                  <a:schemeClr val="tx1"/>
                </a:solidFill>
                <a:latin typeface="Century Gothic"/>
                <a:ea typeface="+mn-lt"/>
                <a:cs typeface="+mn-lt"/>
              </a:rPr>
              <a:t>Asistencia </a:t>
            </a:r>
            <a:r>
              <a:rPr lang="en-US" sz="3600" b="1" err="1">
                <a:solidFill>
                  <a:schemeClr val="tx1"/>
                </a:solidFill>
                <a:latin typeface="Century Gothic"/>
                <a:ea typeface="+mn-lt"/>
                <a:cs typeface="+mn-lt"/>
              </a:rPr>
              <a:t>Telef</a:t>
            </a:r>
            <a:r>
              <a:rPr lang="es" sz="3600" b="1" err="1">
                <a:solidFill>
                  <a:schemeClr val="tx1"/>
                </a:solidFill>
                <a:latin typeface="Century Gothic"/>
                <a:ea typeface="+mn-lt"/>
                <a:cs typeface="+mn-lt"/>
              </a:rPr>
              <a:t>ó</a:t>
            </a:r>
            <a:r>
              <a:rPr lang="en-US" sz="3600" b="1" err="1">
                <a:solidFill>
                  <a:schemeClr val="tx1"/>
                </a:solidFill>
                <a:latin typeface="Century Gothic"/>
                <a:ea typeface="+mn-lt"/>
                <a:cs typeface="+mn-lt"/>
              </a:rPr>
              <a:t>nica</a:t>
            </a:r>
            <a:r>
              <a:rPr lang="en-US" sz="3600" b="1" dirty="0">
                <a:solidFill>
                  <a:schemeClr val="tx1"/>
                </a:solidFill>
                <a:latin typeface="Century Gothic"/>
                <a:ea typeface="+mn-lt"/>
                <a:cs typeface="+mn-lt"/>
              </a:rPr>
              <a:t>: </a:t>
            </a:r>
            <a:r>
              <a:rPr lang="en-US" sz="3600" dirty="0">
                <a:solidFill>
                  <a:schemeClr val="tx1"/>
                </a:solidFill>
                <a:latin typeface="Century Gothic"/>
                <a:ea typeface="+mn-lt"/>
                <a:cs typeface="+mn-lt"/>
              </a:rPr>
              <a:t>(669) 900-6833, or (669) 444-9171  Webinar ID: 976 6319 9451</a:t>
            </a:r>
          </a:p>
          <a:p>
            <a:pPr marL="305435" indent="-305435"/>
            <a:endParaRPr lang="en-US" sz="3600" dirty="0">
              <a:solidFill>
                <a:schemeClr val="tx1"/>
              </a:solidFill>
              <a:latin typeface="Century Gothic"/>
              <a:ea typeface="+mn-lt"/>
              <a:cs typeface="+mn-lt"/>
            </a:endParaRPr>
          </a:p>
          <a:p>
            <a:pPr marL="305435" indent="-305435"/>
            <a:r>
              <a:rPr lang="en-US" sz="3600" dirty="0">
                <a:solidFill>
                  <a:schemeClr val="tx1"/>
                </a:solidFill>
                <a:latin typeface="Century Gothic"/>
                <a:ea typeface="+mn-lt"/>
                <a:cs typeface="+mn-lt"/>
              </a:rPr>
              <a:t>Todos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dirty="0">
                <a:solidFill>
                  <a:schemeClr val="tx1"/>
                </a:solidFill>
                <a:latin typeface="Century Gothic"/>
                <a:ea typeface="+mn-lt"/>
                <a:cs typeface="+mn-lt"/>
              </a:rPr>
              <a:t> del </a:t>
            </a:r>
            <a:r>
              <a:rPr lang="en-US" sz="3600" err="1">
                <a:solidFill>
                  <a:schemeClr val="tx1"/>
                </a:solidFill>
                <a:latin typeface="Century Gothic"/>
                <a:ea typeface="+mn-lt"/>
                <a:cs typeface="+mn-lt"/>
              </a:rPr>
              <a:t>Comité</a:t>
            </a:r>
            <a:r>
              <a:rPr lang="en-US" sz="3600" dirty="0">
                <a:solidFill>
                  <a:schemeClr val="tx1"/>
                </a:solidFill>
                <a:latin typeface="Century Gothic"/>
                <a:ea typeface="+mn-lt"/>
                <a:cs typeface="+mn-lt"/>
              </a:rPr>
              <a:t> y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dirty="0">
                <a:solidFill>
                  <a:schemeClr val="tx1"/>
                </a:solidFill>
                <a:latin typeface="Century Gothic"/>
                <a:ea typeface="+mn-lt"/>
                <a:cs typeface="+mn-lt"/>
              </a:rPr>
              <a:t> del </a:t>
            </a:r>
            <a:r>
              <a:rPr lang="en-US" sz="3600" err="1">
                <a:solidFill>
                  <a:schemeClr val="tx1"/>
                </a:solidFill>
                <a:latin typeface="Century Gothic"/>
                <a:ea typeface="+mn-lt"/>
                <a:cs typeface="+mn-lt"/>
              </a:rPr>
              <a:t>público</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deben</a:t>
            </a:r>
            <a:r>
              <a:rPr lang="en-US" sz="3600" dirty="0">
                <a:solidFill>
                  <a:schemeClr val="tx1"/>
                </a:solidFill>
                <a:latin typeface="Century Gothic"/>
                <a:ea typeface="+mn-lt"/>
                <a:cs typeface="+mn-lt"/>
              </a:rPr>
              <a:t> de </a:t>
            </a:r>
            <a:r>
              <a:rPr lang="en-US" sz="3600" err="1">
                <a:solidFill>
                  <a:schemeClr val="tx1"/>
                </a:solidFill>
                <a:latin typeface="Century Gothic"/>
                <a:ea typeface="+mn-lt"/>
                <a:cs typeface="+mn-lt"/>
              </a:rPr>
              <a:t>cumplir</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u="sng" err="1">
                <a:solidFill>
                  <a:schemeClr val="tx1"/>
                </a:solidFill>
                <a:latin typeface="Century Gothic"/>
                <a:ea typeface="+mn-lt"/>
                <a:cs typeface="+mn-lt"/>
              </a:rPr>
              <a:t>Acuerdos</a:t>
            </a:r>
            <a:r>
              <a:rPr lang="en-US" sz="3600" u="sng" dirty="0">
                <a:solidFill>
                  <a:schemeClr val="tx1"/>
                </a:solidFill>
                <a:latin typeface="Century Gothic"/>
                <a:ea typeface="+mn-lt"/>
                <a:cs typeface="+mn-lt"/>
              </a:rPr>
              <a:t> </a:t>
            </a:r>
            <a:r>
              <a:rPr lang="en-US" sz="3600" u="sng" err="1">
                <a:solidFill>
                  <a:schemeClr val="tx1"/>
                </a:solidFill>
                <a:latin typeface="Century Gothic"/>
                <a:ea typeface="+mn-lt"/>
                <a:cs typeface="+mn-lt"/>
              </a:rPr>
              <a:t>Comunitarios</a:t>
            </a:r>
            <a:endParaRPr lang="en-US" err="1">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err="1">
                <a:solidFill>
                  <a:schemeClr val="bg1"/>
                </a:solidFill>
                <a:latin typeface="Century Gothic"/>
              </a:rPr>
              <a:t>I</a:t>
            </a:r>
            <a:r>
              <a:rPr lang="en-US" sz="4400" b="1" err="1">
                <a:solidFill>
                  <a:schemeClr val="bg1"/>
                </a:solidFill>
                <a:latin typeface="Century Gothic"/>
              </a:rPr>
              <a:t>nformación</a:t>
            </a:r>
            <a:r>
              <a:rPr lang="en-US" sz="4400" b="1" dirty="0">
                <a:solidFill>
                  <a:schemeClr val="bg1"/>
                </a:solidFill>
                <a:latin typeface="Century Gothic"/>
                <a:ea typeface="+mn-lt"/>
                <a:cs typeface="+mn-lt"/>
              </a:rPr>
              <a:t> de la </a:t>
            </a:r>
            <a:r>
              <a:rPr lang="en-US" sz="4400" b="1" err="1">
                <a:solidFill>
                  <a:schemeClr val="bg1"/>
                </a:solidFill>
                <a:latin typeface="Century Gothic"/>
                <a:ea typeface="+mn-lt"/>
                <a:cs typeface="+mn-lt"/>
              </a:rPr>
              <a:t>reunión</a:t>
            </a:r>
            <a:endParaRPr lang="en-US" sz="4400" b="1">
              <a:solidFill>
                <a:schemeClr val="bg1"/>
              </a:solidFill>
              <a:latin typeface="Century Gothic"/>
              <a:ea typeface="+mn-lt"/>
              <a:cs typeface="+mn-lt"/>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b="1" dirty="0">
              <a:highlight>
                <a:srgbClr val="FFFF00"/>
              </a:highlight>
              <a:latin typeface="Century Gothic"/>
              <a:ea typeface="+mn-lt"/>
              <a:cs typeface="+mn-lt"/>
            </a:endParaRPr>
          </a:p>
          <a:p>
            <a:pPr marL="305435" indent="-305435"/>
            <a:r>
              <a:rPr lang="en-US" sz="3600" b="1" dirty="0">
                <a:solidFill>
                  <a:schemeClr val="accent3">
                    <a:lumMod val="50000"/>
                  </a:schemeClr>
                </a:solidFill>
                <a:latin typeface="Century Gothic"/>
                <a:ea typeface="+mn-lt"/>
                <a:cs typeface="+mn-lt"/>
                <a:hlinkClick r:id="rId3">
                  <a:extLst>
                    <a:ext uri="{A12FA001-AC4F-418D-AE19-62706E023703}">
                      <ahyp:hlinkClr xmlns:ahyp="http://schemas.microsoft.com/office/drawing/2018/hyperlinkcolor" val="tx"/>
                    </a:ext>
                  </a:extLst>
                </a:hlinkClick>
              </a:rPr>
              <a:t>https://experience.arcgis.com/experience/28d54775eb8b4eceae038f123d9897c0/</a:t>
            </a:r>
            <a:endParaRPr lang="en-US" sz="2400" b="1" dirty="0">
              <a:solidFill>
                <a:schemeClr val="accent3">
                  <a:lumMod val="50000"/>
                </a:schemeClr>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22567" y="419819"/>
            <a:ext cx="11609716" cy="707886"/>
          </a:xfrm>
          <a:prstGeom prst="rect">
            <a:avLst/>
          </a:prstGeom>
          <a:noFill/>
        </p:spPr>
        <p:txBody>
          <a:bodyPr wrap="square" lIns="91440" tIns="45720" rIns="91440" bIns="45720" rtlCol="0" anchor="t">
            <a:spAutoFit/>
          </a:bodyPr>
          <a:lstStyle/>
          <a:p>
            <a:r>
              <a:rPr lang="en-US" sz="4000" b="1" err="1">
                <a:solidFill>
                  <a:schemeClr val="bg1"/>
                </a:solidFill>
                <a:latin typeface="Century Gothic"/>
              </a:rPr>
              <a:t>Revisar</a:t>
            </a:r>
            <a:r>
              <a:rPr lang="en-US" sz="4000" b="1" dirty="0">
                <a:solidFill>
                  <a:schemeClr val="bg1"/>
                </a:solidFill>
                <a:latin typeface="Century Gothic"/>
                <a:ea typeface="+mn-lt"/>
                <a:cs typeface="+mn-lt"/>
              </a:rPr>
              <a:t> </a:t>
            </a:r>
            <a:r>
              <a:rPr lang="en-US" sz="4000" b="1" err="1">
                <a:solidFill>
                  <a:schemeClr val="bg1"/>
                </a:solidFill>
                <a:latin typeface="Century Gothic"/>
                <a:ea typeface="+mn-lt"/>
                <a:cs typeface="+mn-lt"/>
              </a:rPr>
              <a:t>el</a:t>
            </a:r>
            <a:r>
              <a:rPr lang="en-US" sz="4000" b="1" dirty="0">
                <a:solidFill>
                  <a:schemeClr val="bg1"/>
                </a:solidFill>
                <a:latin typeface="Century Gothic"/>
                <a:ea typeface="+mn-lt"/>
                <a:cs typeface="+mn-lt"/>
              </a:rPr>
              <a:t> </a:t>
            </a:r>
            <a:r>
              <a:rPr lang="en-US" sz="4000" b="1" err="1">
                <a:solidFill>
                  <a:schemeClr val="bg1"/>
                </a:solidFill>
                <a:latin typeface="Century Gothic"/>
                <a:ea typeface="+mn-lt"/>
                <a:cs typeface="+mn-lt"/>
              </a:rPr>
              <a:t>mapa</a:t>
            </a:r>
            <a:r>
              <a:rPr lang="en-US" sz="4000" b="1" dirty="0">
                <a:solidFill>
                  <a:schemeClr val="bg1"/>
                </a:solidFill>
                <a:latin typeface="Century Gothic"/>
                <a:ea typeface="+mn-lt"/>
                <a:cs typeface="+mn-lt"/>
              </a:rPr>
              <a:t> del </a:t>
            </a:r>
            <a:r>
              <a:rPr lang="en-US" sz="4000" b="1" err="1">
                <a:solidFill>
                  <a:schemeClr val="bg1"/>
                </a:solidFill>
                <a:latin typeface="Century Gothic"/>
                <a:ea typeface="+mn-lt"/>
                <a:cs typeface="+mn-lt"/>
              </a:rPr>
              <a:t>área</a:t>
            </a:r>
            <a:r>
              <a:rPr lang="en-US" sz="4000" b="1" dirty="0">
                <a:solidFill>
                  <a:schemeClr val="bg1"/>
                </a:solidFill>
                <a:latin typeface="Century Gothic"/>
                <a:ea typeface="+mn-lt"/>
                <a:cs typeface="+mn-lt"/>
              </a:rPr>
              <a:t> del </a:t>
            </a:r>
            <a:r>
              <a:rPr lang="en-US" sz="4000" b="1" err="1">
                <a:solidFill>
                  <a:schemeClr val="bg1"/>
                </a:solidFill>
                <a:latin typeface="Century Gothic"/>
                <a:ea typeface="+mn-lt"/>
                <a:cs typeface="+mn-lt"/>
              </a:rPr>
              <a:t>proyecto</a:t>
            </a:r>
            <a:endParaRPr lang="en-US" sz="4000" b="1" err="1">
              <a:solidFill>
                <a:schemeClr val="bg1"/>
              </a:solidFill>
              <a:latin typeface="Century Gothic"/>
            </a:endParaRPr>
          </a:p>
        </p:txBody>
      </p:sp>
    </p:spTree>
    <p:extLst>
      <p:ext uri="{BB962C8B-B14F-4D97-AF65-F5344CB8AC3E}">
        <p14:creationId xmlns:p14="http://schemas.microsoft.com/office/powerpoint/2010/main" val="6818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err="1">
                <a:solidFill>
                  <a:srgbClr val="3D3D3D"/>
                </a:solidFill>
                <a:latin typeface="Century Gothic"/>
                <a:ea typeface="+mn-lt"/>
                <a:cs typeface="+mn-lt"/>
              </a:rPr>
              <a:t>Discusión</a:t>
            </a:r>
            <a:r>
              <a:rPr lang="en-US" sz="4000" dirty="0">
                <a:solidFill>
                  <a:srgbClr val="3D3D3D"/>
                </a:solidFill>
                <a:latin typeface="Century Gothic"/>
                <a:ea typeface="+mn-lt"/>
                <a:cs typeface="+mn-lt"/>
              </a:rPr>
              <a:t> general </a:t>
            </a:r>
            <a:r>
              <a:rPr lang="en-US" sz="4000" err="1">
                <a:solidFill>
                  <a:srgbClr val="3D3D3D"/>
                </a:solidFill>
                <a:latin typeface="Century Gothic"/>
                <a:ea typeface="+mn-lt"/>
                <a:cs typeface="+mn-lt"/>
              </a:rPr>
              <a:t>sobre</a:t>
            </a:r>
            <a:r>
              <a:rPr lang="en-US" sz="4000" dirty="0">
                <a:solidFill>
                  <a:srgbClr val="3D3D3D"/>
                </a:solidFill>
                <a:latin typeface="Century Gothic"/>
                <a:ea typeface="+mn-lt"/>
                <a:cs typeface="+mn-lt"/>
              </a:rPr>
              <a:t> las </a:t>
            </a:r>
            <a:r>
              <a:rPr lang="en-US" sz="4000" err="1">
                <a:solidFill>
                  <a:srgbClr val="3D3D3D"/>
                </a:solidFill>
                <a:latin typeface="Century Gothic"/>
                <a:ea typeface="+mn-lt"/>
                <a:cs typeface="+mn-lt"/>
              </a:rPr>
              <a:t>prácticas</a:t>
            </a:r>
            <a:r>
              <a:rPr lang="en-US" sz="4000" dirty="0">
                <a:solidFill>
                  <a:srgbClr val="3D3D3D"/>
                </a:solidFill>
                <a:latin typeface="Century Gothic"/>
                <a:ea typeface="+mn-lt"/>
                <a:cs typeface="+mn-lt"/>
              </a:rPr>
              <a:t> de </a:t>
            </a:r>
            <a:r>
              <a:rPr lang="en-US" sz="4000" err="1">
                <a:solidFill>
                  <a:srgbClr val="3D3D3D"/>
                </a:solidFill>
                <a:latin typeface="Century Gothic"/>
                <a:ea typeface="+mn-lt"/>
                <a:cs typeface="+mn-lt"/>
              </a:rPr>
              <a:t>divulgación</a:t>
            </a:r>
            <a:r>
              <a:rPr lang="en-US" sz="4000" dirty="0">
                <a:solidFill>
                  <a:srgbClr val="3D3D3D"/>
                </a:solidFill>
                <a:latin typeface="Century Gothic"/>
                <a:ea typeface="+mn-lt"/>
                <a:cs typeface="+mn-lt"/>
              </a:rPr>
              <a:t> de </a:t>
            </a:r>
            <a:r>
              <a:rPr lang="en-US" sz="4000" err="1">
                <a:solidFill>
                  <a:srgbClr val="3D3D3D"/>
                </a:solidFill>
                <a:latin typeface="Century Gothic"/>
                <a:ea typeface="+mn-lt"/>
                <a:cs typeface="+mn-lt"/>
              </a:rPr>
              <a:t>cada</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organización</a:t>
            </a:r>
            <a:r>
              <a:rPr lang="en-US" sz="4000" dirty="0">
                <a:solidFill>
                  <a:srgbClr val="3D3D3D"/>
                </a:solidFill>
                <a:latin typeface="Century Gothic"/>
                <a:ea typeface="+mn-lt"/>
                <a:cs typeface="+mn-lt"/>
              </a:rPr>
              <a:t> </a:t>
            </a:r>
            <a:endParaRPr lang="en-US">
              <a:latin typeface="Century Gothic"/>
            </a:endParaRPr>
          </a:p>
          <a:p>
            <a:pPr marL="305435" indent="-305435"/>
            <a:endParaRPr lang="en-US" dirty="0">
              <a:latin typeface="Century Gothic"/>
            </a:endParaRPr>
          </a:p>
          <a:p>
            <a:pPr marL="305435" indent="-305435"/>
            <a:r>
              <a:rPr lang="en-US" sz="4000" err="1">
                <a:solidFill>
                  <a:srgbClr val="3D3D3D"/>
                </a:solidFill>
                <a:latin typeface="Century Gothic"/>
                <a:ea typeface="+mn-lt"/>
                <a:cs typeface="+mn-lt"/>
              </a:rPr>
              <a:t>Actualización</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sobre</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los</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jóvenes</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becarios</a:t>
            </a:r>
            <a:r>
              <a:rPr lang="en-US" sz="4000" dirty="0">
                <a:solidFill>
                  <a:srgbClr val="3D3D3D"/>
                </a:solidFill>
                <a:latin typeface="Century Gothic"/>
                <a:ea typeface="+mn-lt"/>
                <a:cs typeface="+mn-lt"/>
              </a:rPr>
              <a:t> y </a:t>
            </a:r>
            <a:r>
              <a:rPr lang="en-US" sz="4000" err="1">
                <a:solidFill>
                  <a:srgbClr val="3D3D3D"/>
                </a:solidFill>
                <a:latin typeface="Century Gothic"/>
                <a:ea typeface="+mn-lt"/>
                <a:cs typeface="+mn-lt"/>
              </a:rPr>
              <a:t>los</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promotores</a:t>
            </a:r>
            <a:r>
              <a:rPr lang="en-US" sz="4000" dirty="0">
                <a:solidFill>
                  <a:srgbClr val="3D3D3D"/>
                </a:solidFill>
                <a:latin typeface="Century Gothic"/>
                <a:ea typeface="+mn-lt"/>
                <a:cs typeface="+mn-lt"/>
              </a:rPr>
              <a:t> de </a:t>
            </a:r>
            <a:r>
              <a:rPr lang="en-US" sz="4000" err="1">
                <a:solidFill>
                  <a:srgbClr val="3D3D3D"/>
                </a:solidFill>
                <a:latin typeface="Century Gothic"/>
                <a:ea typeface="+mn-lt"/>
                <a:cs typeface="+mn-lt"/>
              </a:rPr>
              <a:t>salud</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climática</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como</a:t>
            </a:r>
            <a:r>
              <a:rPr lang="en-US" sz="4000" dirty="0">
                <a:solidFill>
                  <a:srgbClr val="3D3D3D"/>
                </a:solidFill>
                <a:latin typeface="Century Gothic"/>
                <a:ea typeface="+mn-lt"/>
                <a:cs typeface="+mn-lt"/>
              </a:rPr>
              <a:t> </a:t>
            </a:r>
            <a:r>
              <a:rPr lang="en-US" sz="4000" err="1">
                <a:solidFill>
                  <a:srgbClr val="3D3D3D"/>
                </a:solidFill>
                <a:latin typeface="Century Gothic"/>
                <a:ea typeface="+mn-lt"/>
                <a:cs typeface="+mn-lt"/>
              </a:rPr>
              <a:t>apoyo</a:t>
            </a:r>
            <a:r>
              <a:rPr lang="en-US" sz="4000" dirty="0">
                <a:solidFill>
                  <a:srgbClr val="3D3D3D"/>
                </a:solidFill>
                <a:latin typeface="Century Gothic"/>
                <a:ea typeface="+mn-lt"/>
                <a:cs typeface="+mn-lt"/>
              </a:rPr>
              <a:t> a la </a:t>
            </a:r>
            <a:r>
              <a:rPr lang="en-US" sz="4000" err="1">
                <a:solidFill>
                  <a:srgbClr val="3D3D3D"/>
                </a:solidFill>
                <a:latin typeface="Century Gothic"/>
                <a:ea typeface="+mn-lt"/>
                <a:cs typeface="+mn-lt"/>
              </a:rPr>
              <a:t>divulgación</a:t>
            </a:r>
            <a:endParaRPr lang="en-US" err="1">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6174" y="190500"/>
            <a:ext cx="10287000" cy="954107"/>
          </a:xfrm>
          <a:prstGeom prst="rect">
            <a:avLst/>
          </a:prstGeom>
          <a:noFill/>
        </p:spPr>
        <p:txBody>
          <a:bodyPr wrap="square" lIns="91440" tIns="45720" rIns="91440" bIns="45720" rtlCol="0" anchor="t">
            <a:spAutoFit/>
          </a:bodyPr>
          <a:lstStyle/>
          <a:p>
            <a:r>
              <a:rPr lang="en-US" sz="2800" b="1" err="1">
                <a:solidFill>
                  <a:schemeClr val="bg1"/>
                </a:solidFill>
                <a:latin typeface="Century Gothic"/>
              </a:rPr>
              <a:t>Discusión</a:t>
            </a:r>
            <a:r>
              <a:rPr lang="en-US" sz="2800" b="1" dirty="0">
                <a:solidFill>
                  <a:schemeClr val="bg1"/>
                </a:solidFill>
                <a:latin typeface="Century Gothic"/>
              </a:rPr>
              <a:t> a </a:t>
            </a:r>
            <a:r>
              <a:rPr lang="en-US" sz="2800" b="1" err="1">
                <a:solidFill>
                  <a:schemeClr val="bg1"/>
                </a:solidFill>
                <a:latin typeface="Century Gothic"/>
              </a:rPr>
              <a:t>nivel</a:t>
            </a:r>
            <a:r>
              <a:rPr lang="en-US" sz="2800" b="1" dirty="0">
                <a:solidFill>
                  <a:schemeClr val="bg1"/>
                </a:solidFill>
                <a:latin typeface="Century Gothic"/>
              </a:rPr>
              <a:t> de </a:t>
            </a:r>
            <a:r>
              <a:rPr lang="en-US" sz="2800" b="1" err="1">
                <a:solidFill>
                  <a:schemeClr val="bg1"/>
                </a:solidFill>
                <a:latin typeface="Century Gothic"/>
              </a:rPr>
              <a:t>proyecto</a:t>
            </a:r>
            <a:r>
              <a:rPr lang="en-US" sz="2800" b="1" dirty="0">
                <a:solidFill>
                  <a:schemeClr val="bg1"/>
                </a:solidFill>
                <a:latin typeface="Century Gothic"/>
              </a:rPr>
              <a:t> </a:t>
            </a:r>
            <a:r>
              <a:rPr lang="en-US" sz="2800" b="1" err="1">
                <a:solidFill>
                  <a:schemeClr val="bg1"/>
                </a:solidFill>
                <a:latin typeface="Century Gothic"/>
              </a:rPr>
              <a:t>sobre</a:t>
            </a:r>
            <a:r>
              <a:rPr lang="en-US" sz="2800" b="1" dirty="0">
                <a:solidFill>
                  <a:schemeClr val="bg1"/>
                </a:solidFill>
                <a:latin typeface="Century Gothic"/>
              </a:rPr>
              <a:t> las </a:t>
            </a:r>
            <a:r>
              <a:rPr lang="en-US" sz="2800" b="1" err="1">
                <a:solidFill>
                  <a:schemeClr val="bg1"/>
                </a:solidFill>
                <a:latin typeface="Century Gothic"/>
              </a:rPr>
              <a:t>mejores</a:t>
            </a:r>
            <a:r>
              <a:rPr lang="en-US" sz="2800" b="1" dirty="0">
                <a:solidFill>
                  <a:schemeClr val="bg1"/>
                </a:solidFill>
                <a:latin typeface="Century Gothic"/>
              </a:rPr>
              <a:t> </a:t>
            </a:r>
            <a:r>
              <a:rPr lang="en-US" sz="2800" b="1" err="1">
                <a:solidFill>
                  <a:schemeClr val="bg1"/>
                </a:solidFill>
                <a:latin typeface="Century Gothic"/>
              </a:rPr>
              <a:t>prácticas</a:t>
            </a:r>
            <a:r>
              <a:rPr lang="en-US" sz="2800" b="1" dirty="0">
                <a:solidFill>
                  <a:schemeClr val="bg1"/>
                </a:solidFill>
                <a:latin typeface="Century Gothic"/>
              </a:rPr>
              <a:t> para la </a:t>
            </a:r>
            <a:r>
              <a:rPr lang="en-US" sz="2800" b="1" err="1">
                <a:solidFill>
                  <a:schemeClr val="bg1"/>
                </a:solidFill>
                <a:latin typeface="Century Gothic"/>
              </a:rPr>
              <a:t>divulgación</a:t>
            </a:r>
            <a:endParaRPr lang="en-US" sz="2800" b="1" dirty="0">
              <a:solidFill>
                <a:schemeClr val="bg1"/>
              </a:solidFill>
              <a:latin typeface="Century Gothic"/>
            </a:endParaRPr>
          </a:p>
        </p:txBody>
      </p:sp>
    </p:spTree>
    <p:extLst>
      <p:ext uri="{BB962C8B-B14F-4D97-AF65-F5344CB8AC3E}">
        <p14:creationId xmlns:p14="http://schemas.microsoft.com/office/powerpoint/2010/main" val="8314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71500" indent="-571500"/>
            <a:r>
              <a:rPr lang="en-US" sz="4000" dirty="0">
                <a:latin typeface="Century Gothic"/>
                <a:ea typeface="+mn-lt"/>
                <a:cs typeface="+mn-lt"/>
              </a:rPr>
              <a:t>UC Berkeley </a:t>
            </a:r>
            <a:r>
              <a:rPr lang="en-US" sz="4000" err="1">
                <a:latin typeface="Century Gothic"/>
                <a:ea typeface="+mn-lt"/>
                <a:cs typeface="+mn-lt"/>
              </a:rPr>
              <a:t>está</a:t>
            </a:r>
            <a:r>
              <a:rPr lang="en-US" sz="4000" dirty="0">
                <a:latin typeface="Century Gothic"/>
                <a:ea typeface="+mn-lt"/>
                <a:cs typeface="+mn-lt"/>
              </a:rPr>
              <a:t> </a:t>
            </a:r>
            <a:r>
              <a:rPr lang="en-US" sz="4000" err="1">
                <a:latin typeface="Century Gothic"/>
                <a:ea typeface="+mn-lt"/>
                <a:cs typeface="+mn-lt"/>
              </a:rPr>
              <a:t>trabajando</a:t>
            </a:r>
            <a:r>
              <a:rPr lang="en-US" sz="4000" dirty="0">
                <a:latin typeface="Century Gothic"/>
                <a:ea typeface="+mn-lt"/>
                <a:cs typeface="+mn-lt"/>
              </a:rPr>
              <a:t> con organizaciones individuales para la evaluación y la presentación de informes sobre el plan de </a:t>
            </a:r>
            <a:r>
              <a:rPr lang="en-US" sz="4000" err="1">
                <a:latin typeface="Century Gothic"/>
                <a:ea typeface="+mn-lt"/>
                <a:cs typeface="+mn-lt"/>
              </a:rPr>
              <a:t>seguimiento</a:t>
            </a:r>
            <a:r>
              <a:rPr lang="en-US" sz="4000" dirty="0">
                <a:latin typeface="Century Gothic"/>
                <a:ea typeface="+mn-lt"/>
                <a:cs typeface="+mn-lt"/>
              </a:rPr>
              <a:t> de </a:t>
            </a:r>
            <a:r>
              <a:rPr lang="en-US" sz="4000" err="1">
                <a:latin typeface="Century Gothic"/>
                <a:ea typeface="+mn-lt"/>
                <a:cs typeface="+mn-lt"/>
              </a:rPr>
              <a:t>indicadores</a:t>
            </a:r>
            <a:endParaRPr lang="en-US" sz="4000">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08831" y="2875"/>
            <a:ext cx="11365301" cy="1323439"/>
          </a:xfrm>
          <a:prstGeom prst="rect">
            <a:avLst/>
          </a:prstGeom>
          <a:noFill/>
        </p:spPr>
        <p:txBody>
          <a:bodyPr wrap="square" lIns="91440" tIns="45720" rIns="91440" bIns="45720" rtlCol="0" anchor="t">
            <a:spAutoFit/>
          </a:bodyPr>
          <a:lstStyle/>
          <a:p>
            <a:r>
              <a:rPr lang="en-US" sz="4000" b="1" err="1">
                <a:solidFill>
                  <a:schemeClr val="bg1"/>
                </a:solidFill>
                <a:latin typeface="Century Gothic"/>
              </a:rPr>
              <a:t>Informes</a:t>
            </a:r>
            <a:r>
              <a:rPr lang="en-US" sz="4000" b="1" dirty="0">
                <a:solidFill>
                  <a:schemeClr val="bg1"/>
                </a:solidFill>
                <a:latin typeface="Century Gothic"/>
                <a:ea typeface="+mn-lt"/>
                <a:cs typeface="+mn-lt"/>
              </a:rPr>
              <a:t> </a:t>
            </a:r>
            <a:r>
              <a:rPr lang="en-US" sz="4000" b="1" err="1">
                <a:solidFill>
                  <a:schemeClr val="bg1"/>
                </a:solidFill>
                <a:latin typeface="Century Gothic"/>
                <a:ea typeface="+mn-lt"/>
                <a:cs typeface="+mn-lt"/>
              </a:rPr>
              <a:t>sobre</a:t>
            </a:r>
            <a:r>
              <a:rPr lang="en-US" sz="4000" b="1" dirty="0">
                <a:solidFill>
                  <a:schemeClr val="bg1"/>
                </a:solidFill>
                <a:latin typeface="Century Gothic"/>
                <a:ea typeface="+mn-lt"/>
                <a:cs typeface="+mn-lt"/>
              </a:rPr>
              <a:t> </a:t>
            </a:r>
            <a:r>
              <a:rPr lang="en-US" sz="4000" b="1" err="1">
                <a:solidFill>
                  <a:schemeClr val="bg1"/>
                </a:solidFill>
                <a:latin typeface="Century Gothic"/>
                <a:ea typeface="+mn-lt"/>
                <a:cs typeface="+mn-lt"/>
              </a:rPr>
              <a:t>el</a:t>
            </a:r>
            <a:r>
              <a:rPr lang="en-US" sz="4000" b="1" dirty="0">
                <a:solidFill>
                  <a:schemeClr val="bg1"/>
                </a:solidFill>
                <a:latin typeface="Century Gothic"/>
                <a:ea typeface="+mn-lt"/>
                <a:cs typeface="+mn-lt"/>
              </a:rPr>
              <a:t> plan de </a:t>
            </a:r>
            <a:r>
              <a:rPr lang="en-US" sz="4000" b="1" err="1">
                <a:solidFill>
                  <a:schemeClr val="bg1"/>
                </a:solidFill>
                <a:latin typeface="Century Gothic"/>
                <a:ea typeface="+mn-lt"/>
                <a:cs typeface="+mn-lt"/>
              </a:rPr>
              <a:t>seguimiento</a:t>
            </a:r>
            <a:r>
              <a:rPr lang="en-US" sz="4000" b="1" dirty="0">
                <a:solidFill>
                  <a:schemeClr val="bg1"/>
                </a:solidFill>
                <a:latin typeface="Century Gothic"/>
                <a:ea typeface="+mn-lt"/>
                <a:cs typeface="+mn-lt"/>
              </a:rPr>
              <a:t> de </a:t>
            </a:r>
            <a:r>
              <a:rPr lang="en-US" sz="4000" b="1" err="1">
                <a:solidFill>
                  <a:schemeClr val="bg1"/>
                </a:solidFill>
                <a:latin typeface="Century Gothic"/>
                <a:ea typeface="+mn-lt"/>
                <a:cs typeface="+mn-lt"/>
              </a:rPr>
              <a:t>indicadores</a:t>
            </a:r>
            <a:endParaRPr lang="en-US" sz="4000" b="1">
              <a:solidFill>
                <a:schemeClr val="bg1"/>
              </a:solidFill>
              <a:latin typeface="Century Gothic"/>
              <a:ea typeface="+mn-lt"/>
              <a:cs typeface="+mn-lt"/>
            </a:endParaRPr>
          </a:p>
        </p:txBody>
      </p:sp>
    </p:spTree>
    <p:extLst>
      <p:ext uri="{BB962C8B-B14F-4D97-AF65-F5344CB8AC3E}">
        <p14:creationId xmlns:p14="http://schemas.microsoft.com/office/powerpoint/2010/main" val="332352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291142" y="3429000"/>
            <a:ext cx="11882885" cy="707886"/>
          </a:xfrm>
          <a:prstGeom prst="rect">
            <a:avLst/>
          </a:prstGeom>
          <a:noFill/>
        </p:spPr>
        <p:txBody>
          <a:bodyPr wrap="square" lIns="91440" tIns="45720" rIns="91440" bIns="45720" rtlCol="0" anchor="t">
            <a:spAutoFit/>
          </a:bodyPr>
          <a:lstStyle/>
          <a:p>
            <a:r>
              <a:rPr lang="en-US" sz="4000" b="1">
                <a:solidFill>
                  <a:srgbClr val="005569"/>
                </a:solidFill>
                <a:latin typeface="Century Gothic"/>
              </a:rPr>
              <a:t>Solicitudes</a:t>
            </a:r>
            <a:r>
              <a:rPr lang="en-US" sz="4000" b="1">
                <a:solidFill>
                  <a:srgbClr val="005569"/>
                </a:solidFill>
                <a:latin typeface="Century Gothic"/>
                <a:ea typeface="+mn-lt"/>
                <a:cs typeface="+mn-lt"/>
              </a:rPr>
              <a:t> de agenda para la </a:t>
            </a:r>
            <a:r>
              <a:rPr lang="en-US" sz="4000" b="1" err="1">
                <a:solidFill>
                  <a:srgbClr val="005569"/>
                </a:solidFill>
                <a:latin typeface="Century Gothic"/>
                <a:ea typeface="+mn-lt"/>
                <a:cs typeface="+mn-lt"/>
              </a:rPr>
              <a:t>próxima</a:t>
            </a:r>
            <a:r>
              <a:rPr lang="en-US" sz="4000" b="1" dirty="0">
                <a:solidFill>
                  <a:srgbClr val="005569"/>
                </a:solidFill>
                <a:latin typeface="Century Gothic"/>
                <a:ea typeface="+mn-lt"/>
                <a:cs typeface="+mn-lt"/>
              </a:rPr>
              <a:t> </a:t>
            </a:r>
            <a:r>
              <a:rPr lang="en-US" sz="4000" b="1" err="1">
                <a:solidFill>
                  <a:srgbClr val="005569"/>
                </a:solidFill>
                <a:latin typeface="Century Gothic"/>
                <a:ea typeface="+mn-lt"/>
                <a:cs typeface="+mn-lt"/>
              </a:rPr>
              <a:t>reunión</a:t>
            </a:r>
            <a:endParaRPr lang="en-US" b="1" err="1">
              <a:solidFill>
                <a:srgbClr val="005569"/>
              </a:solidFill>
              <a:latin typeface="Century Gothic"/>
            </a:endParaRPr>
          </a:p>
        </p:txBody>
      </p:sp>
    </p:spTree>
    <p:extLst>
      <p:ext uri="{BB962C8B-B14F-4D97-AF65-F5344CB8AC3E}">
        <p14:creationId xmlns:p14="http://schemas.microsoft.com/office/powerpoint/2010/main" val="136274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a:latin typeface="Century Gothic"/>
              </a:rPr>
              <a:t>Se</a:t>
            </a:r>
            <a:r>
              <a:rPr lang="en-US" sz="2800" dirty="0">
                <a:latin typeface="Century Gothic"/>
                <a:ea typeface="+mn-lt"/>
                <a:cs typeface="+mn-lt"/>
              </a:rPr>
              <a:t> </a:t>
            </a:r>
            <a:r>
              <a:rPr lang="en-US" sz="2800" err="1">
                <a:latin typeface="Century Gothic"/>
                <a:ea typeface="+mn-lt"/>
                <a:cs typeface="+mn-lt"/>
              </a:rPr>
              <a:t>alienta</a:t>
            </a:r>
            <a:r>
              <a:rPr lang="en-US" sz="2800" dirty="0">
                <a:latin typeface="Century Gothic"/>
                <a:ea typeface="+mn-lt"/>
                <a:cs typeface="+mn-lt"/>
              </a:rPr>
              <a:t> a </a:t>
            </a:r>
            <a:r>
              <a:rPr lang="en-US" sz="2800" err="1">
                <a:latin typeface="Century Gothic"/>
                <a:ea typeface="+mn-lt"/>
                <a:cs typeface="+mn-lt"/>
              </a:rPr>
              <a:t>los</a:t>
            </a:r>
            <a:r>
              <a:rPr lang="en-US" sz="2800" dirty="0">
                <a:latin typeface="Century Gothic"/>
                <a:ea typeface="+mn-lt"/>
                <a:cs typeface="+mn-lt"/>
              </a:rPr>
              <a:t> </a:t>
            </a:r>
            <a:r>
              <a:rPr lang="en-US" sz="2800" err="1">
                <a:latin typeface="Century Gothic"/>
                <a:ea typeface="+mn-lt"/>
                <a:cs typeface="+mn-lt"/>
              </a:rPr>
              <a:t>miembros</a:t>
            </a:r>
            <a:r>
              <a:rPr lang="en-US" sz="2800" dirty="0">
                <a:latin typeface="Century Gothic"/>
                <a:ea typeface="+mn-lt"/>
                <a:cs typeface="+mn-lt"/>
              </a:rPr>
              <a:t> del CSC, al </a:t>
            </a:r>
            <a:r>
              <a:rPr lang="en-US" sz="2800" err="1">
                <a:latin typeface="Century Gothic"/>
                <a:ea typeface="+mn-lt"/>
                <a:cs typeface="+mn-lt"/>
              </a:rPr>
              <a:t>público</a:t>
            </a:r>
            <a:r>
              <a:rPr lang="en-US" sz="2800" dirty="0">
                <a:latin typeface="Century Gothic"/>
                <a:ea typeface="+mn-lt"/>
                <a:cs typeface="+mn-lt"/>
              </a:rPr>
              <a:t> y a </a:t>
            </a:r>
            <a:r>
              <a:rPr lang="en-US" sz="2800" err="1">
                <a:latin typeface="Century Gothic"/>
                <a:ea typeface="+mn-lt"/>
                <a:cs typeface="+mn-lt"/>
              </a:rPr>
              <a:t>otros</a:t>
            </a:r>
            <a:r>
              <a:rPr lang="en-US" sz="2800" dirty="0">
                <a:latin typeface="Century Gothic"/>
                <a:ea typeface="+mn-lt"/>
                <a:cs typeface="+mn-lt"/>
              </a:rPr>
              <a:t> </a:t>
            </a:r>
            <a:r>
              <a:rPr lang="en-US" sz="2800" err="1">
                <a:latin typeface="Century Gothic"/>
                <a:ea typeface="+mn-lt"/>
                <a:cs typeface="+mn-lt"/>
              </a:rPr>
              <a:t>socios</a:t>
            </a:r>
            <a:r>
              <a:rPr lang="en-US" sz="2800" dirty="0">
                <a:latin typeface="Century Gothic"/>
                <a:ea typeface="+mn-lt"/>
                <a:cs typeface="+mn-lt"/>
              </a:rPr>
              <a:t> u </a:t>
            </a:r>
            <a:r>
              <a:rPr lang="en-US" sz="2800" err="1">
                <a:latin typeface="Century Gothic"/>
                <a:ea typeface="+mn-lt"/>
                <a:cs typeface="+mn-lt"/>
              </a:rPr>
              <a:t>organizaciones</a:t>
            </a:r>
            <a:r>
              <a:rPr lang="en-US" sz="2800" dirty="0">
                <a:latin typeface="Century Gothic"/>
                <a:ea typeface="+mn-lt"/>
                <a:cs typeface="+mn-lt"/>
              </a:rPr>
              <a:t> a </a:t>
            </a:r>
            <a:r>
              <a:rPr lang="en-US" sz="2800" err="1">
                <a:latin typeface="Century Gothic"/>
                <a:ea typeface="+mn-lt"/>
                <a:cs typeface="+mn-lt"/>
              </a:rPr>
              <a:t>compartir</a:t>
            </a:r>
            <a:r>
              <a:rPr lang="en-US" sz="2800" dirty="0">
                <a:latin typeface="Century Gothic"/>
                <a:ea typeface="+mn-lt"/>
                <a:cs typeface="+mn-lt"/>
              </a:rPr>
              <a:t> </a:t>
            </a:r>
            <a:r>
              <a:rPr lang="en-US" sz="2800" err="1">
                <a:latin typeface="Century Gothic"/>
                <a:ea typeface="+mn-lt"/>
                <a:cs typeface="+mn-lt"/>
              </a:rPr>
              <a:t>información</a:t>
            </a:r>
            <a:r>
              <a:rPr lang="en-US" sz="2800" dirty="0">
                <a:latin typeface="Century Gothic"/>
                <a:ea typeface="+mn-lt"/>
                <a:cs typeface="+mn-lt"/>
              </a:rPr>
              <a:t> o </a:t>
            </a:r>
            <a:r>
              <a:rPr lang="en-US" sz="2800" err="1">
                <a:latin typeface="Century Gothic"/>
                <a:ea typeface="+mn-lt"/>
                <a:cs typeface="+mn-lt"/>
              </a:rPr>
              <a:t>anuncios</a:t>
            </a:r>
            <a:r>
              <a:rPr lang="en-US" sz="2800" dirty="0">
                <a:latin typeface="Century Gothic"/>
                <a:ea typeface="+mn-lt"/>
                <a:cs typeface="+mn-lt"/>
              </a:rPr>
              <a:t> </a:t>
            </a:r>
            <a:r>
              <a:rPr lang="en-US" sz="2800" err="1">
                <a:latin typeface="Century Gothic"/>
                <a:ea typeface="+mn-lt"/>
                <a:cs typeface="+mn-lt"/>
              </a:rPr>
              <a:t>relacionados</a:t>
            </a:r>
            <a:r>
              <a:rPr lang="en-US" sz="2800" dirty="0">
                <a:latin typeface="Century Gothic"/>
                <a:ea typeface="+mn-lt"/>
                <a:cs typeface="+mn-lt"/>
              </a:rPr>
              <a:t> con </a:t>
            </a:r>
            <a:r>
              <a:rPr lang="en-US" sz="2800" err="1">
                <a:latin typeface="Century Gothic"/>
                <a:ea typeface="+mn-lt"/>
                <a:cs typeface="+mn-lt"/>
              </a:rPr>
              <a:t>próximos</a:t>
            </a:r>
            <a:r>
              <a:rPr lang="en-US" sz="2800" dirty="0">
                <a:latin typeface="Century Gothic"/>
                <a:ea typeface="+mn-lt"/>
                <a:cs typeface="+mn-lt"/>
              </a:rPr>
              <a:t> </a:t>
            </a:r>
            <a:r>
              <a:rPr lang="en-US" sz="2800" err="1">
                <a:latin typeface="Century Gothic"/>
                <a:ea typeface="+mn-lt"/>
                <a:cs typeface="+mn-lt"/>
              </a:rPr>
              <a:t>eventos</a:t>
            </a:r>
            <a:r>
              <a:rPr lang="en-US" sz="2800" dirty="0">
                <a:latin typeface="Century Gothic"/>
                <a:ea typeface="+mn-lt"/>
                <a:cs typeface="+mn-lt"/>
              </a:rPr>
              <a:t>, </a:t>
            </a:r>
            <a:r>
              <a:rPr lang="en-US" sz="2800" err="1">
                <a:latin typeface="Century Gothic"/>
                <a:ea typeface="+mn-lt"/>
                <a:cs typeface="+mn-lt"/>
              </a:rPr>
              <a:t>proyectos</a:t>
            </a:r>
            <a:r>
              <a:rPr lang="en-US" sz="2800" dirty="0">
                <a:latin typeface="Century Gothic"/>
                <a:ea typeface="+mn-lt"/>
                <a:cs typeface="+mn-lt"/>
              </a:rPr>
              <a:t> o </a:t>
            </a:r>
            <a:r>
              <a:rPr lang="en-US" sz="2800" err="1">
                <a:latin typeface="Century Gothic"/>
                <a:ea typeface="+mn-lt"/>
                <a:cs typeface="+mn-lt"/>
              </a:rPr>
              <a:t>programas</a:t>
            </a:r>
            <a:r>
              <a:rPr lang="en-US" sz="2800" dirty="0">
                <a:latin typeface="Century Gothic"/>
                <a:ea typeface="+mn-lt"/>
                <a:cs typeface="+mn-lt"/>
              </a:rPr>
              <a:t> </a:t>
            </a:r>
            <a:r>
              <a:rPr lang="en-US" sz="2800" err="1">
                <a:latin typeface="Century Gothic"/>
                <a:ea typeface="+mn-lt"/>
                <a:cs typeface="+mn-lt"/>
              </a:rPr>
              <a:t>en</a:t>
            </a:r>
            <a:r>
              <a:rPr lang="en-US" sz="2800" dirty="0">
                <a:latin typeface="Century Gothic"/>
                <a:ea typeface="+mn-lt"/>
                <a:cs typeface="+mn-lt"/>
              </a:rPr>
              <a:t> </a:t>
            </a:r>
            <a:r>
              <a:rPr lang="en-US" sz="2800" err="1">
                <a:latin typeface="Century Gothic"/>
                <a:ea typeface="+mn-lt"/>
                <a:cs typeface="+mn-lt"/>
              </a:rPr>
              <a:t>el</a:t>
            </a:r>
            <a:r>
              <a:rPr lang="en-US" sz="2800" dirty="0">
                <a:latin typeface="Century Gothic"/>
                <a:ea typeface="+mn-lt"/>
                <a:cs typeface="+mn-lt"/>
              </a:rPr>
              <a:t> </a:t>
            </a:r>
            <a:r>
              <a:rPr lang="en-US" sz="2800" err="1">
                <a:latin typeface="Century Gothic"/>
                <a:ea typeface="+mn-lt"/>
                <a:cs typeface="+mn-lt"/>
              </a:rPr>
              <a:t>Área</a:t>
            </a:r>
            <a:r>
              <a:rPr lang="en-US" sz="2800" dirty="0">
                <a:latin typeface="Century Gothic"/>
                <a:ea typeface="+mn-lt"/>
                <a:cs typeface="+mn-lt"/>
              </a:rPr>
              <a:t> del Proyecto.</a:t>
            </a:r>
            <a:endParaRPr lang="en-US" sz="28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s-MX" sz="4000" b="1" dirty="0">
                <a:solidFill>
                  <a:schemeClr val="bg1"/>
                </a:solidFill>
                <a:latin typeface="Myriad Pro" panose="020B0503030403020204"/>
              </a:rPr>
              <a:t>Anuncios</a:t>
            </a:r>
            <a:r>
              <a:rPr lang="en-US" sz="4000" b="1" dirty="0">
                <a:solidFill>
                  <a:schemeClr val="bg1"/>
                </a:solidFill>
                <a:latin typeface="Myriad Pro" panose="020B0503030403020204"/>
              </a:rPr>
              <a:t> Generales</a:t>
            </a:r>
          </a:p>
        </p:txBody>
      </p:sp>
    </p:spTree>
    <p:extLst>
      <p:ext uri="{BB962C8B-B14F-4D97-AF65-F5344CB8AC3E}">
        <p14:creationId xmlns:p14="http://schemas.microsoft.com/office/powerpoint/2010/main" val="145001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cap="none" dirty="0" err="1">
                <a:solidFill>
                  <a:schemeClr val="bg1"/>
                </a:solidFill>
                <a:latin typeface="Myriad Pro"/>
                <a:ea typeface="Open Sans"/>
                <a:cs typeface="Open Sans"/>
              </a:rPr>
              <a:t>Reunión</a:t>
            </a:r>
            <a:r>
              <a:rPr lang="en-US" sz="6400" cap="none" dirty="0">
                <a:solidFill>
                  <a:schemeClr val="bg1"/>
                </a:solidFill>
                <a:latin typeface="Myriad Pro"/>
                <a:ea typeface="Open Sans"/>
                <a:cs typeface="Open Sans"/>
              </a:rPr>
              <a:t> </a:t>
            </a:r>
            <a:r>
              <a:rPr lang="en-US" sz="6400" cap="none" dirty="0" err="1">
                <a:solidFill>
                  <a:schemeClr val="bg1"/>
                </a:solidFill>
                <a:latin typeface="Myriad Pro"/>
                <a:ea typeface="Open Sans"/>
                <a:cs typeface="Open Sans"/>
              </a:rPr>
              <a:t>Clausurada</a:t>
            </a:r>
            <a:endParaRPr lang="en-US" sz="6400" b="1" i="0" kern="1200" cap="none" dirty="0" err="1">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cap="none" dirty="0">
                <a:solidFill>
                  <a:schemeClr val="bg1"/>
                </a:solidFill>
                <a:latin typeface="Myriad Pro"/>
                <a:ea typeface="Open Sans"/>
                <a:cs typeface="Open Sans"/>
              </a:rPr>
              <a:t>Gracias</a:t>
            </a:r>
            <a:r>
              <a:rPr lang="en-US" sz="6400" b="1" cap="none" dirty="0">
                <a:solidFill>
                  <a:schemeClr val="bg1"/>
                </a:solidFill>
                <a:latin typeface="Myriad Pro"/>
                <a:ea typeface="Open Sans"/>
                <a:cs typeface="Open Sans"/>
              </a:rPr>
              <a:t>!</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dirty="0" err="1">
                <a:solidFill>
                  <a:srgbClr val="005569"/>
                </a:solidFill>
                <a:latin typeface="Myriad Pro"/>
                <a:ea typeface="Open Sans"/>
                <a:cs typeface="Open Sans"/>
              </a:rPr>
              <a:t>Preguntas</a:t>
            </a:r>
            <a:r>
              <a:rPr lang="en-US" sz="2400" b="1" dirty="0">
                <a:solidFill>
                  <a:srgbClr val="005569"/>
                </a:solidFill>
                <a:latin typeface="Myriad Pro"/>
                <a:ea typeface="Open Sans"/>
                <a:cs typeface="Open Sans"/>
              </a:rPr>
              <a:t>? </a:t>
            </a:r>
            <a:r>
              <a:rPr lang="en-US" sz="2400" b="1" dirty="0" err="1">
                <a:solidFill>
                  <a:srgbClr val="005569"/>
                </a:solidFill>
                <a:latin typeface="Myriad Pro"/>
                <a:ea typeface="Open Sans"/>
                <a:cs typeface="Open Sans"/>
              </a:rPr>
              <a:t>Comentarios</a:t>
            </a:r>
            <a:r>
              <a:rPr lang="en-US" sz="2400" b="1" dirty="0">
                <a:solidFill>
                  <a:srgbClr val="005569"/>
                </a:solidFill>
                <a:latin typeface="Myriad Pro"/>
                <a:ea typeface="Open Sans"/>
                <a:cs typeface="Open Sans"/>
              </a:rPr>
              <a:t>?</a:t>
            </a:r>
          </a:p>
          <a:p>
            <a:pPr marL="0" indent="0">
              <a:buClr>
                <a:srgbClr val="0A6F63"/>
              </a:buClr>
              <a:buNone/>
            </a:pPr>
            <a:r>
              <a:rPr lang="en-US" sz="2000" dirty="0">
                <a:latin typeface="Century Gothic"/>
                <a:ea typeface="+mn-lt"/>
                <a:cs typeface="+mn-lt"/>
              </a:rPr>
              <a:t>Por favor </a:t>
            </a:r>
            <a:r>
              <a:rPr lang="en-US" sz="2000" err="1">
                <a:latin typeface="Century Gothic"/>
                <a:ea typeface="+mn-lt"/>
                <a:cs typeface="+mn-lt"/>
              </a:rPr>
              <a:t>contáctenos</a:t>
            </a:r>
            <a:br>
              <a:rPr lang="en-US" sz="2000" dirty="0">
                <a:latin typeface="Century Gothic"/>
                <a:ea typeface="Open Sans" pitchFamily="2" charset="0"/>
                <a:cs typeface="Open Sans" pitchFamily="2" charset="0"/>
              </a:rPr>
            </a:br>
            <a:r>
              <a:rPr lang="en-US" sz="2000" u="sng" dirty="0">
                <a:solidFill>
                  <a:srgbClr val="005569"/>
                </a:solidFill>
                <a:latin typeface="Century Gothic"/>
                <a:ea typeface="Open Sans"/>
                <a:cs typeface="Open Sans"/>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382375" cy="1446550"/>
          </a:xfrm>
          <a:prstGeom prst="rect">
            <a:avLst/>
          </a:prstGeom>
          <a:noFill/>
        </p:spPr>
        <p:txBody>
          <a:bodyPr wrap="square" lIns="91440" tIns="45720" rIns="91440" bIns="45720" rtlCol="0" anchor="t">
            <a:spAutoFit/>
          </a:bodyPr>
          <a:lstStyle/>
          <a:p>
            <a:r>
              <a:rPr lang="en-US" sz="4400" b="1" dirty="0" err="1">
                <a:solidFill>
                  <a:schemeClr val="bg1"/>
                </a:solidFill>
                <a:ea typeface="+mn-lt"/>
                <a:cs typeface="+mn-lt"/>
              </a:rPr>
              <a:t>Reconocimiento</a:t>
            </a:r>
            <a:r>
              <a:rPr lang="en-US" sz="4400" b="1" dirty="0">
                <a:solidFill>
                  <a:schemeClr val="bg1"/>
                </a:solidFill>
                <a:ea typeface="+mn-lt"/>
                <a:cs typeface="+mn-lt"/>
              </a:rPr>
              <a:t> de </a:t>
            </a:r>
            <a:r>
              <a:rPr lang="en-US" sz="4400" b="1" dirty="0" err="1">
                <a:solidFill>
                  <a:schemeClr val="bg1"/>
                </a:solidFill>
                <a:ea typeface="+mn-lt"/>
                <a:cs typeface="+mn-lt"/>
              </a:rPr>
              <a:t>Territorios</a:t>
            </a:r>
            <a:r>
              <a:rPr lang="en-US" sz="4400" b="1" dirty="0">
                <a:solidFill>
                  <a:schemeClr val="bg1"/>
                </a:solidFill>
                <a:ea typeface="+mn-lt"/>
                <a:cs typeface="+mn-lt"/>
              </a:rPr>
              <a:t> </a:t>
            </a:r>
            <a:r>
              <a:rPr lang="en-US" sz="4400" b="1" dirty="0" err="1">
                <a:solidFill>
                  <a:schemeClr val="bg1"/>
                </a:solidFill>
                <a:ea typeface="+mn-lt"/>
                <a:cs typeface="+mn-lt"/>
              </a:rPr>
              <a:t>Indigenas</a:t>
            </a:r>
            <a:endParaRPr lang="en-US" sz="4400" dirty="0" err="1">
              <a:solidFill>
                <a:schemeClr val="bg1"/>
              </a:solidFill>
              <a:ea typeface="+mn-lt"/>
              <a:cs typeface="+mn-lt"/>
            </a:endParaRPr>
          </a:p>
          <a:p>
            <a:endParaRPr lang="en-US" sz="4400" b="1" dirty="0">
              <a:solidFill>
                <a:schemeClr val="bg1"/>
              </a:solidFill>
              <a:latin typeface="Myriad Pro" panose="020B0503030403020204"/>
            </a:endParaRPr>
          </a:p>
        </p:txBody>
      </p:sp>
      <p:sp>
        <p:nvSpPr>
          <p:cNvPr id="9" name="Content Placeholder 2">
            <a:extLst>
              <a:ext uri="{FF2B5EF4-FFF2-40B4-BE49-F238E27FC236}">
                <a16:creationId xmlns:a16="http://schemas.microsoft.com/office/drawing/2014/main" id="{3CAFA221-1600-1AF1-94BB-8D9DA1833C8A}"/>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spcAft>
                <a:spcPts val="600"/>
              </a:spcAft>
              <a:buFont typeface="Wingdings"/>
              <a:buChar char="§"/>
            </a:pPr>
            <a:r>
              <a:rPr lang="es-MX">
                <a:latin typeface="Century Gothic"/>
              </a:rPr>
              <a:t>Richmond </a:t>
            </a:r>
            <a:r>
              <a:rPr lang="es-MX" err="1">
                <a:latin typeface="Century Gothic"/>
              </a:rPr>
              <a:t>Rising</a:t>
            </a:r>
            <a:r>
              <a:rPr lang="es-MX">
                <a:latin typeface="Century Gothic"/>
              </a:rPr>
              <a:t> busca fortalecer la economía, mejorar la salud pública y el medio ambiente, particularmente en los vecindarios del </a:t>
            </a:r>
            <a:r>
              <a:rPr lang="es-MX" err="1">
                <a:latin typeface="Century Gothic"/>
              </a:rPr>
              <a:t>Iron</a:t>
            </a:r>
            <a:r>
              <a:rPr lang="es-MX" dirty="0">
                <a:latin typeface="Century Gothic"/>
              </a:rPr>
              <a:t> </a:t>
            </a:r>
            <a:r>
              <a:rPr lang="es-MX" err="1">
                <a:latin typeface="Century Gothic"/>
              </a:rPr>
              <a:t>Triangle</a:t>
            </a:r>
            <a:r>
              <a:rPr lang="es-MX">
                <a:latin typeface="Century Gothic"/>
              </a:rPr>
              <a:t>, Santa Fe y Coronado, lo hacemos con la conciencia de que ocupamos territorio no cedido de </a:t>
            </a:r>
            <a:r>
              <a:rPr lang="es-MX" err="1">
                <a:latin typeface="Century Gothic"/>
              </a:rPr>
              <a:t>Huichin</a:t>
            </a:r>
            <a:r>
              <a:rPr lang="es-MX">
                <a:latin typeface="Century Gothic"/>
              </a:rPr>
              <a:t> y </a:t>
            </a:r>
            <a:r>
              <a:rPr lang="es-MX" err="1">
                <a:latin typeface="Century Gothic"/>
              </a:rPr>
              <a:t>Karkin</a:t>
            </a:r>
            <a:r>
              <a:rPr lang="es-MX" dirty="0">
                <a:latin typeface="Century Gothic"/>
              </a:rPr>
              <a:t> </a:t>
            </a:r>
            <a:r>
              <a:rPr lang="es-MX" err="1">
                <a:latin typeface="Century Gothic"/>
              </a:rPr>
              <a:t>Ohlone</a:t>
            </a:r>
            <a:r>
              <a:rPr lang="es-MX">
                <a:latin typeface="Century Gothic"/>
              </a:rPr>
              <a:t>.</a:t>
            </a:r>
            <a:endParaRPr lang="en-US">
              <a:latin typeface="Century Gothic"/>
            </a:endParaRPr>
          </a:p>
          <a:p>
            <a:pPr marL="285750" indent="-285750">
              <a:lnSpc>
                <a:spcPct val="90000"/>
              </a:lnSpc>
              <a:spcBef>
                <a:spcPts val="1000"/>
              </a:spcBef>
              <a:spcAft>
                <a:spcPts val="600"/>
              </a:spcAft>
              <a:buFont typeface="Wingdings"/>
              <a:buChar char="§"/>
            </a:pPr>
            <a:r>
              <a:rPr lang="es-MX" dirty="0">
                <a:latin typeface="Century Gothic"/>
              </a:rPr>
              <a:t>Reconocemos que el robo de tierras de los territorios indígenas y el desmantelamiento de la soberanía indígena se hicieron para avanzar en la colonización.</a:t>
            </a:r>
            <a:endParaRPr lang="en-US" dirty="0">
              <a:latin typeface="Century Gothic"/>
            </a:endParaRPr>
          </a:p>
          <a:p>
            <a:pPr marL="285750" indent="-285750">
              <a:lnSpc>
                <a:spcPct val="90000"/>
              </a:lnSpc>
              <a:spcBef>
                <a:spcPts val="1000"/>
              </a:spcBef>
              <a:spcAft>
                <a:spcPts val="600"/>
              </a:spcAft>
              <a:buFont typeface="Wingdings"/>
              <a:buChar char="§"/>
            </a:pPr>
            <a:r>
              <a:rPr lang="es-MX" dirty="0">
                <a:latin typeface="Century Gothic"/>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endParaRPr lang="en-US" dirty="0">
              <a:latin typeface="Century Gothic"/>
            </a:endParaRPr>
          </a:p>
          <a:p>
            <a:pPr marL="285750" indent="-285750">
              <a:lnSpc>
                <a:spcPct val="90000"/>
              </a:lnSpc>
              <a:spcBef>
                <a:spcPts val="1000"/>
              </a:spcBef>
              <a:spcAft>
                <a:spcPts val="600"/>
              </a:spcAft>
              <a:buFont typeface="Wingdings"/>
              <a:buChar char="§"/>
            </a:pPr>
            <a:r>
              <a:rPr lang="es-MX" dirty="0">
                <a:latin typeface="Century Gothic"/>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endParaRPr lang="es-MX" dirty="0"/>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669922" cy="1446550"/>
          </a:xfrm>
          <a:prstGeom prst="rect">
            <a:avLst/>
          </a:prstGeom>
          <a:noFill/>
        </p:spPr>
        <p:txBody>
          <a:bodyPr wrap="square" lIns="91440" tIns="45720" rIns="91440" bIns="45720" rtlCol="0" anchor="t">
            <a:spAutoFit/>
          </a:bodyPr>
          <a:lstStyle/>
          <a:p>
            <a:r>
              <a:rPr lang="en-US" sz="4400" b="1" dirty="0" err="1">
                <a:solidFill>
                  <a:schemeClr val="bg1"/>
                </a:solidFill>
                <a:latin typeface="Gill Sans MT"/>
              </a:rPr>
              <a:t>Reconocimiento</a:t>
            </a:r>
            <a:r>
              <a:rPr lang="en-US" sz="4400" b="1" dirty="0">
                <a:solidFill>
                  <a:schemeClr val="bg1"/>
                </a:solidFill>
                <a:ea typeface="+mn-lt"/>
                <a:cs typeface="+mn-lt"/>
              </a:rPr>
              <a:t> de </a:t>
            </a:r>
            <a:r>
              <a:rPr lang="en-US" sz="4400" b="1" dirty="0" err="1">
                <a:solidFill>
                  <a:schemeClr val="bg1"/>
                </a:solidFill>
                <a:ea typeface="+mn-lt"/>
                <a:cs typeface="+mn-lt"/>
              </a:rPr>
              <a:t>Territorios</a:t>
            </a:r>
            <a:r>
              <a:rPr lang="en-US" sz="4400" b="1" dirty="0">
                <a:solidFill>
                  <a:schemeClr val="bg1"/>
                </a:solidFill>
                <a:ea typeface="+mn-lt"/>
                <a:cs typeface="+mn-lt"/>
              </a:rPr>
              <a:t> </a:t>
            </a:r>
            <a:r>
              <a:rPr lang="en-US" sz="4400" b="1" dirty="0" err="1">
                <a:solidFill>
                  <a:schemeClr val="bg1"/>
                </a:solidFill>
                <a:ea typeface="+mn-lt"/>
                <a:cs typeface="+mn-lt"/>
              </a:rPr>
              <a:t>Indigenas</a:t>
            </a:r>
            <a:endParaRPr lang="en-US" sz="4400" dirty="0" err="1">
              <a:solidFill>
                <a:schemeClr val="bg1"/>
              </a:solidFill>
              <a:ea typeface="+mn-lt"/>
              <a:cs typeface="+mn-lt"/>
            </a:endParaRPr>
          </a:p>
          <a:p>
            <a:endParaRPr lang="en-US" sz="4400" b="1" dirty="0">
              <a:solidFill>
                <a:schemeClr val="bg1"/>
              </a:solidFill>
              <a:latin typeface="Myriad Pro" panose="020B0503030403020204"/>
            </a:endParaRPr>
          </a:p>
        </p:txBody>
      </p:sp>
      <p:sp>
        <p:nvSpPr>
          <p:cNvPr id="5"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nSpc>
                <a:spcPct val="90000"/>
              </a:lnSpc>
              <a:spcBef>
                <a:spcPts val="1000"/>
              </a:spcBef>
              <a:spcAft>
                <a:spcPts val="600"/>
              </a:spcAft>
              <a:buFont typeface="Wingdings"/>
              <a:buChar char="§"/>
            </a:pPr>
            <a:r>
              <a:rPr lang="es-MX" sz="2400" dirty="0">
                <a:latin typeface="Century Gothic"/>
              </a:rPr>
              <a:t>Reconocemos además la explotación de las comunidades de personas inmigrantes y refugiadas, ya que regularmente se utilizan formas modernas de mano de obra barata y desechable en tierras robadas.</a:t>
            </a:r>
            <a:endParaRPr lang="en-US" sz="2400">
              <a:latin typeface="Century Gothic"/>
            </a:endParaRPr>
          </a:p>
          <a:p>
            <a:pPr marL="342900" indent="-342900">
              <a:lnSpc>
                <a:spcPct val="90000"/>
              </a:lnSpc>
              <a:spcBef>
                <a:spcPts val="1000"/>
              </a:spcBef>
              <a:spcAft>
                <a:spcPts val="600"/>
              </a:spcAft>
              <a:buFont typeface="Wingdings"/>
              <a:buChar char="§"/>
            </a:pPr>
            <a:r>
              <a:rPr lang="es-MX" sz="2400" dirty="0">
                <a:latin typeface="Century Gothic"/>
              </a:rPr>
              <a:t>Por lo tanto, reconocemos que hemos sido impactados y perjudicados por estas historias y experiencias impuestas a nuestros antepasados y comunidades. Elevamos aún más la lucha compartida entre personas negras, indígenas y personas de color.</a:t>
            </a:r>
            <a:endParaRPr lang="en-US" sz="2400">
              <a:latin typeface="Century Gothic"/>
            </a:endParaRPr>
          </a:p>
          <a:p>
            <a:pPr marL="342900" indent="-342900">
              <a:lnSpc>
                <a:spcPct val="90000"/>
              </a:lnSpc>
              <a:spcBef>
                <a:spcPts val="1000"/>
              </a:spcBef>
              <a:spcAft>
                <a:spcPts val="600"/>
              </a:spcAft>
              <a:buFont typeface="Wingdings"/>
              <a:buChar char="§"/>
            </a:pPr>
            <a:r>
              <a:rPr lang="es-MX" sz="2400" dirty="0">
                <a:latin typeface="Century Gothic"/>
              </a:rPr>
              <a:t>También reconocemos que los pueblos indígenas continúan viviendo aquí, administrando la tierra y resistiendo el colonialismo.</a:t>
            </a:r>
            <a:endParaRPr lang="en-US" sz="2400">
              <a:latin typeface="Century Gothic"/>
            </a:endParaRPr>
          </a:p>
          <a:p>
            <a:pPr marL="342900" indent="-342900">
              <a:lnSpc>
                <a:spcPct val="90000"/>
              </a:lnSpc>
              <a:spcBef>
                <a:spcPts val="1000"/>
              </a:spcBef>
              <a:spcAft>
                <a:spcPts val="600"/>
              </a:spcAft>
              <a:buFont typeface="Wingdings"/>
              <a:buChar char="§"/>
            </a:pPr>
            <a:r>
              <a:rPr lang="es-MX" sz="2400" dirty="0">
                <a:latin typeface="Century Gothic"/>
              </a:rPr>
              <a:t>Concluimos que nuestro reconocimiento de la Tierra es una declaración y un proceso activo y en evolución. Requiere que reconozcamos las injusticias históricas y nos invita a ser participantes activos en nuestra curación colectiva.</a:t>
            </a:r>
            <a:endParaRPr lang="es-MX" sz="2400" dirty="0"/>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dirty="0">
                <a:solidFill>
                  <a:schemeClr val="tx1"/>
                </a:solidFill>
                <a:latin typeface="Century Gothic"/>
                <a:ea typeface="+mn-lt"/>
                <a:cs typeface="+mn-lt"/>
              </a:rPr>
              <a:t>La ciudad de Richmond y seis </a:t>
            </a:r>
            <a:r>
              <a:rPr lang="en-US" sz="2800" err="1">
                <a:solidFill>
                  <a:schemeClr val="tx1"/>
                </a:solidFill>
                <a:latin typeface="Century Gothic"/>
                <a:ea typeface="+mn-lt"/>
                <a:cs typeface="+mn-lt"/>
              </a:rPr>
              <a:t>organizaciones</a:t>
            </a:r>
            <a:r>
              <a:rPr lang="en-US" sz="2800" dirty="0">
                <a:solidFill>
                  <a:schemeClr val="tx1"/>
                </a:solidFill>
                <a:latin typeface="Century Gothic"/>
                <a:ea typeface="+mn-lt"/>
                <a:cs typeface="+mn-lt"/>
              </a:rPr>
              <a:t> locales (</a:t>
            </a:r>
            <a:r>
              <a:rPr lang="en-US" sz="2800" err="1">
                <a:solidFill>
                  <a:schemeClr val="tx1"/>
                </a:solidFill>
                <a:latin typeface="Century Gothic"/>
                <a:ea typeface="+mn-lt"/>
                <a:cs typeface="+mn-lt"/>
              </a:rPr>
              <a:t>conocidas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en</a:t>
            </a:r>
            <a:r>
              <a:rPr lang="en-US" sz="2800" dirty="0">
                <a:solidFill>
                  <a:schemeClr val="tx1"/>
                </a:solidFill>
                <a:latin typeface="Century Gothic"/>
                <a:ea typeface="+mn-lt"/>
                <a:cs typeface="+mn-lt"/>
              </a:rPr>
              <a:t> conjunto </a:t>
            </a:r>
            <a:r>
              <a:rPr lang="en-US" sz="2800" err="1">
                <a:solidFill>
                  <a:schemeClr val="tx1"/>
                </a:solidFill>
                <a:latin typeface="Century Gothic"/>
                <a:ea typeface="+mn-lt"/>
                <a:cs typeface="+mn-lt"/>
              </a:rPr>
              <a:t>como</a:t>
            </a:r>
            <a:r>
              <a:rPr lang="en-US" sz="2800" dirty="0">
                <a:solidFill>
                  <a:schemeClr val="tx1"/>
                </a:solidFill>
                <a:latin typeface="Century Gothic"/>
                <a:ea typeface="+mn-lt"/>
                <a:cs typeface="+mn-lt"/>
              </a:rPr>
              <a:t> "Richmond Rising") </a:t>
            </a:r>
            <a:r>
              <a:rPr lang="en-US" sz="2800" err="1">
                <a:solidFill>
                  <a:schemeClr val="tx1"/>
                </a:solidFill>
                <a:latin typeface="Century Gothic"/>
                <a:ea typeface="+mn-lt"/>
                <a:cs typeface="+mn-lt"/>
              </a:rPr>
              <a:t>recibieron</a:t>
            </a:r>
            <a:r>
              <a:rPr lang="en-US" sz="2800" dirty="0">
                <a:solidFill>
                  <a:schemeClr val="tx1"/>
                </a:solidFill>
                <a:latin typeface="Century Gothic"/>
                <a:ea typeface="+mn-lt"/>
                <a:cs typeface="+mn-lt"/>
              </a:rPr>
              <a:t> $35 </a:t>
            </a:r>
            <a:r>
              <a:rPr lang="en-US" sz="2800" err="1">
                <a:solidFill>
                  <a:schemeClr val="tx1"/>
                </a:solidFill>
                <a:latin typeface="Century Gothic"/>
                <a:ea typeface="+mn-lt"/>
                <a:cs typeface="+mn-lt"/>
              </a:rPr>
              <a:t>millones</a:t>
            </a:r>
            <a:r>
              <a:rPr lang="en-US" sz="2800" dirty="0">
                <a:solidFill>
                  <a:schemeClr val="tx1"/>
                </a:solidFill>
                <a:latin typeface="Century Gothic"/>
                <a:ea typeface="+mn-lt"/>
                <a:cs typeface="+mn-lt"/>
              </a:rPr>
              <a:t> para </a:t>
            </a:r>
            <a:r>
              <a:rPr lang="en-US" sz="2800" err="1">
                <a:solidFill>
                  <a:schemeClr val="tx1"/>
                </a:solidFill>
                <a:latin typeface="Century Gothic"/>
                <a:ea typeface="+mn-lt"/>
                <a:cs typeface="+mn-lt"/>
              </a:rPr>
              <a:t>brindar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beneficios</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salud</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económicos</a:t>
            </a:r>
            <a:r>
              <a:rPr lang="en-US" sz="2800" dirty="0">
                <a:solidFill>
                  <a:schemeClr val="tx1"/>
                </a:solidFill>
                <a:latin typeface="Century Gothic"/>
                <a:ea typeface="+mn-lt"/>
                <a:cs typeface="+mn-lt"/>
              </a:rPr>
              <a:t> y </a:t>
            </a:r>
            <a:r>
              <a:rPr lang="en-US" sz="2800" err="1">
                <a:solidFill>
                  <a:schemeClr val="tx1"/>
                </a:solidFill>
                <a:latin typeface="Century Gothic"/>
                <a:ea typeface="+mn-lt"/>
                <a:cs typeface="+mn-lt"/>
              </a:rPr>
              <a:t>ambientales</a:t>
            </a:r>
            <a:r>
              <a:rPr lang="en-US" sz="2800" dirty="0">
                <a:solidFill>
                  <a:schemeClr val="tx1"/>
                </a:solidFill>
                <a:latin typeface="Century Gothic"/>
                <a:ea typeface="+mn-lt"/>
                <a:cs typeface="+mn-lt"/>
              </a:rPr>
              <a:t> a </a:t>
            </a:r>
            <a:r>
              <a:rPr lang="en-US" sz="2800" err="1">
                <a:solidFill>
                  <a:schemeClr val="tx1"/>
                </a:solidFill>
                <a:latin typeface="Century Gothic"/>
                <a:ea typeface="+mn-lt"/>
                <a:cs typeface="+mn-lt"/>
              </a:rPr>
              <a:t>los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vecindarios</a:t>
            </a:r>
            <a:r>
              <a:rPr lang="en-US" sz="2800" dirty="0">
                <a:solidFill>
                  <a:schemeClr val="tx1"/>
                </a:solidFill>
                <a:latin typeface="Century Gothic"/>
                <a:ea typeface="+mn-lt"/>
                <a:cs typeface="+mn-lt"/>
              </a:rPr>
              <a:t> de Iron Triangle, Santa Fe y Coronado.</a:t>
            </a:r>
            <a:endParaRPr lang="en-US" sz="2800" dirty="0">
              <a:solidFill>
                <a:schemeClr val="tx1"/>
              </a:solidFill>
              <a:latin typeface="Century Gothic"/>
            </a:endParaRPr>
          </a:p>
          <a:p>
            <a:pPr marL="305435" indent="-305435"/>
            <a:endParaRPr lang="en-US" dirty="0">
              <a:latin typeface="Century Gothic"/>
            </a:endParaRPr>
          </a:p>
          <a:p>
            <a:pPr marL="305435" indent="-305435">
              <a:lnSpc>
                <a:spcPct val="120000"/>
              </a:lnSpc>
            </a:pPr>
            <a:r>
              <a:rPr lang="en-US" sz="2800" dirty="0">
                <a:solidFill>
                  <a:schemeClr val="tx1"/>
                </a:solidFill>
                <a:latin typeface="Century Gothic"/>
                <a:ea typeface="+mn-lt"/>
                <a:cs typeface="+mn-lt"/>
              </a:rPr>
              <a:t>Richmond Rising </a:t>
            </a:r>
            <a:r>
              <a:rPr lang="en-US" sz="2800" err="1">
                <a:solidFill>
                  <a:schemeClr val="tx1"/>
                </a:solidFill>
                <a:latin typeface="Century Gothic"/>
                <a:ea typeface="+mn-lt"/>
                <a:cs typeface="+mn-lt"/>
              </a:rPr>
              <a:t>cuenta</a:t>
            </a:r>
            <a:r>
              <a:rPr lang="en-US" sz="2800" dirty="0">
                <a:solidFill>
                  <a:schemeClr val="tx1"/>
                </a:solidFill>
                <a:latin typeface="Century Gothic"/>
                <a:ea typeface="+mn-lt"/>
                <a:cs typeface="+mn-lt"/>
              </a:rPr>
              <a:t> con </a:t>
            </a:r>
            <a:r>
              <a:rPr lang="en-US" sz="2800" err="1">
                <a:solidFill>
                  <a:schemeClr val="tx1"/>
                </a:solidFill>
                <a:latin typeface="Century Gothic"/>
                <a:ea typeface="+mn-lt"/>
                <a:cs typeface="+mn-lt"/>
              </a:rPr>
              <a:t>el</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apoyo</a:t>
            </a:r>
            <a:r>
              <a:rPr lang="en-US" sz="2800" dirty="0">
                <a:solidFill>
                  <a:schemeClr val="tx1"/>
                </a:solidFill>
                <a:latin typeface="Century Gothic"/>
                <a:ea typeface="+mn-lt"/>
                <a:cs typeface="+mn-lt"/>
              </a:rPr>
              <a:t> del </a:t>
            </a:r>
            <a:r>
              <a:rPr lang="en-US" sz="2800" err="1">
                <a:solidFill>
                  <a:schemeClr val="tx1"/>
                </a:solidFill>
                <a:latin typeface="Century Gothic"/>
                <a:ea typeface="+mn-lt"/>
                <a:cs typeface="+mn-lt"/>
              </a:rPr>
              <a:t>Programa</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Comunidades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Climáticas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Transformadoras</a:t>
            </a:r>
            <a:r>
              <a:rPr lang="en-US" sz="2800" dirty="0">
                <a:solidFill>
                  <a:schemeClr val="tx1"/>
                </a:solidFill>
                <a:latin typeface="Century Gothic"/>
                <a:ea typeface="+mn-lt"/>
                <a:cs typeface="+mn-lt"/>
              </a:rPr>
              <a:t> del Consejo de </a:t>
            </a:r>
            <a:r>
              <a:rPr lang="en-US" sz="2800" err="1">
                <a:solidFill>
                  <a:schemeClr val="tx1"/>
                </a:solidFill>
                <a:latin typeface="Century Gothic"/>
                <a:ea typeface="+mn-lt"/>
                <a:cs typeface="+mn-lt"/>
              </a:rPr>
              <a:t>Crecimiento</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Estratégico</a:t>
            </a:r>
            <a:r>
              <a:rPr lang="en-US" sz="2800" dirty="0">
                <a:solidFill>
                  <a:schemeClr val="tx1"/>
                </a:solidFill>
                <a:latin typeface="Century Gothic"/>
                <a:ea typeface="+mn-lt"/>
                <a:cs typeface="+mn-lt"/>
              </a:rPr>
              <a:t> de California.</a:t>
            </a:r>
            <a:endParaRPr lang="en-US" dirty="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800" err="1">
                <a:solidFill>
                  <a:schemeClr val="tx1"/>
                </a:solidFill>
                <a:latin typeface="Century Gothic"/>
              </a:rPr>
              <a:t>Proporciona</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orientación</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sobre</a:t>
            </a:r>
            <a:r>
              <a:rPr lang="en-US" sz="2800" dirty="0">
                <a:solidFill>
                  <a:schemeClr val="tx1"/>
                </a:solidFill>
                <a:latin typeface="Century Gothic"/>
                <a:ea typeface="+mn-lt"/>
                <a:cs typeface="+mn-lt"/>
              </a:rPr>
              <a:t> la </a:t>
            </a:r>
            <a:r>
              <a:rPr lang="en-US" sz="2800" err="1">
                <a:solidFill>
                  <a:schemeClr val="tx1"/>
                </a:solidFill>
                <a:latin typeface="Century Gothic"/>
                <a:ea typeface="+mn-lt"/>
                <a:cs typeface="+mn-lt"/>
              </a:rPr>
              <a:t>implementación</a:t>
            </a:r>
            <a:r>
              <a:rPr lang="en-US" sz="2800" dirty="0">
                <a:solidFill>
                  <a:schemeClr val="tx1"/>
                </a:solidFill>
                <a:latin typeface="Century Gothic"/>
                <a:ea typeface="+mn-lt"/>
                <a:cs typeface="+mn-lt"/>
              </a:rPr>
              <a:t> del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y </a:t>
            </a:r>
            <a:r>
              <a:rPr lang="en-US" sz="2800" err="1">
                <a:solidFill>
                  <a:schemeClr val="tx1"/>
                </a:solidFill>
                <a:latin typeface="Century Gothic"/>
                <a:ea typeface="+mn-lt"/>
                <a:cs typeface="+mn-lt"/>
              </a:rPr>
              <a:t>nos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hace</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responsables</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alcanzar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nuestros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objetivos</a:t>
            </a:r>
            <a:r>
              <a:rPr lang="en-US" sz="2800" dirty="0">
                <a:solidFill>
                  <a:schemeClr val="tx1"/>
                </a:solidFill>
                <a:latin typeface="Century Gothic"/>
                <a:ea typeface="+mn-lt"/>
                <a:cs typeface="+mn-lt"/>
              </a:rPr>
              <a:t>.</a:t>
            </a:r>
          </a:p>
          <a:p>
            <a:pPr marL="305435" indent="-305435">
              <a:lnSpc>
                <a:spcPct val="90000"/>
              </a:lnSpc>
              <a:spcBef>
                <a:spcPts val="1000"/>
              </a:spcBef>
            </a:pPr>
            <a:r>
              <a:rPr lang="en-US" sz="2800" err="1">
                <a:solidFill>
                  <a:schemeClr val="tx1"/>
                </a:solidFill>
                <a:latin typeface="Century Gothic"/>
                <a:ea typeface="+mn-lt"/>
                <a:cs typeface="+mn-lt"/>
              </a:rPr>
              <a:t>Puede</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hacer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recomendaciones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brindar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aportes</a:t>
            </a:r>
            <a:r>
              <a:rPr lang="en-US" sz="2800" dirty="0">
                <a:solidFill>
                  <a:schemeClr val="tx1"/>
                </a:solidFill>
                <a:latin typeface="Century Gothic"/>
                <a:ea typeface="+mn-lt"/>
                <a:cs typeface="+mn-lt"/>
              </a:rPr>
              <a:t> y </a:t>
            </a:r>
            <a:r>
              <a:rPr lang="en-US" sz="2800" err="1">
                <a:solidFill>
                  <a:schemeClr val="tx1"/>
                </a:solidFill>
                <a:latin typeface="Century Gothic"/>
                <a:ea typeface="+mn-lt"/>
                <a:cs typeface="+mn-lt"/>
              </a:rPr>
              <a:t>ayudar</a:t>
            </a:r>
            <a:r>
              <a:rPr lang="en-US" sz="2800" dirty="0">
                <a:solidFill>
                  <a:schemeClr val="tx1"/>
                </a:solidFill>
                <a:latin typeface="Century Gothic"/>
                <a:ea typeface="+mn-lt"/>
                <a:cs typeface="+mn-lt"/>
              </a:rPr>
              <a:t> a </a:t>
            </a:r>
            <a:r>
              <a:rPr lang="en-US" sz="2800" err="1">
                <a:solidFill>
                  <a:schemeClr val="tx1"/>
                </a:solidFill>
                <a:latin typeface="Century Gothic"/>
                <a:ea typeface="+mn-lt"/>
                <a:cs typeface="+mn-lt"/>
              </a:rPr>
              <a:t>los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líderes</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en</a:t>
            </a:r>
            <a:r>
              <a:rPr lang="en-US" sz="2800" dirty="0">
                <a:solidFill>
                  <a:schemeClr val="tx1"/>
                </a:solidFill>
                <a:latin typeface="Century Gothic"/>
                <a:ea typeface="+mn-lt"/>
                <a:cs typeface="+mn-lt"/>
              </a:rPr>
              <a:t> la </a:t>
            </a:r>
            <a:r>
              <a:rPr lang="en-US" sz="2800" err="1">
                <a:solidFill>
                  <a:schemeClr val="tx1"/>
                </a:solidFill>
                <a:latin typeface="Century Gothic"/>
                <a:ea typeface="+mn-lt"/>
                <a:cs typeface="+mn-lt"/>
              </a:rPr>
              <a:t>implementación</a:t>
            </a:r>
            <a:r>
              <a:rPr lang="en-US" sz="2800" dirty="0">
                <a:solidFill>
                  <a:schemeClr val="tx1"/>
                </a:solidFill>
                <a:latin typeface="Century Gothic"/>
                <a:ea typeface="+mn-lt"/>
                <a:cs typeface="+mn-lt"/>
              </a:rPr>
              <a:t> de las </a:t>
            </a:r>
            <a:r>
              <a:rPr lang="en-US" sz="2800" err="1">
                <a:solidFill>
                  <a:schemeClr val="tx1"/>
                </a:solidFill>
                <a:latin typeface="Century Gothic"/>
                <a:ea typeface="+mn-lt"/>
                <a:cs typeface="+mn-lt"/>
              </a:rPr>
              <a:t>actividades</a:t>
            </a:r>
            <a:r>
              <a:rPr lang="en-US" sz="2800" dirty="0">
                <a:solidFill>
                  <a:schemeClr val="tx1"/>
                </a:solidFill>
                <a:latin typeface="Century Gothic"/>
                <a:ea typeface="+mn-lt"/>
                <a:cs typeface="+mn-lt"/>
              </a:rPr>
              <a:t> del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a:t>
            </a:r>
          </a:p>
          <a:p>
            <a:pPr marL="305435" indent="-305435">
              <a:lnSpc>
                <a:spcPct val="90000"/>
              </a:lnSpc>
              <a:spcBef>
                <a:spcPts val="1000"/>
              </a:spcBef>
            </a:pPr>
            <a:r>
              <a:rPr lang="en-US" sz="2800" dirty="0">
                <a:solidFill>
                  <a:schemeClr val="tx1"/>
                </a:solidFill>
                <a:latin typeface="Century Gothic"/>
                <a:ea typeface="+mn-lt"/>
                <a:cs typeface="+mn-lt"/>
              </a:rPr>
              <a:t>No </a:t>
            </a:r>
            <a:r>
              <a:rPr lang="en-US" sz="2800" err="1">
                <a:solidFill>
                  <a:schemeClr val="tx1"/>
                </a:solidFill>
                <a:latin typeface="Century Gothic"/>
                <a:ea typeface="+mn-lt"/>
                <a:cs typeface="+mn-lt"/>
              </a:rPr>
              <a:t>tiene</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autoridad</a:t>
            </a:r>
            <a:r>
              <a:rPr lang="en-US" sz="2800" dirty="0">
                <a:solidFill>
                  <a:schemeClr val="tx1"/>
                </a:solidFill>
                <a:latin typeface="Century Gothic"/>
                <a:ea typeface="+mn-lt"/>
                <a:cs typeface="+mn-lt"/>
              </a:rPr>
              <a:t> para </a:t>
            </a:r>
            <a:r>
              <a:rPr lang="en-US" sz="2800" err="1">
                <a:solidFill>
                  <a:schemeClr val="tx1"/>
                </a:solidFill>
                <a:latin typeface="Century Gothic"/>
                <a:ea typeface="+mn-lt"/>
                <a:cs typeface="+mn-lt"/>
              </a:rPr>
              <a:t>tomar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decisiones</a:t>
            </a:r>
            <a:r>
              <a:rPr lang="en-US" sz="2800" dirty="0">
                <a:solidFill>
                  <a:schemeClr val="tx1"/>
                </a:solidFill>
                <a:latin typeface="Century Gothic"/>
                <a:ea typeface="+mn-lt"/>
                <a:cs typeface="+mn-lt"/>
              </a:rPr>
              <a:t> finales</a:t>
            </a:r>
          </a:p>
          <a:p>
            <a:pPr marL="305435" indent="-305435">
              <a:lnSpc>
                <a:spcPct val="90000"/>
              </a:lnSpc>
              <a:spcBef>
                <a:spcPts val="1000"/>
              </a:spcBef>
            </a:pPr>
            <a:r>
              <a:rPr lang="en-US" sz="2800" dirty="0">
                <a:solidFill>
                  <a:schemeClr val="tx1"/>
                </a:solidFill>
                <a:latin typeface="Century Gothic"/>
                <a:ea typeface="+mn-lt"/>
                <a:cs typeface="+mn-lt"/>
              </a:rPr>
              <a:t>Los </a:t>
            </a:r>
            <a:r>
              <a:rPr lang="en-US" sz="2800" err="1">
                <a:solidFill>
                  <a:schemeClr val="tx1"/>
                </a:solidFill>
                <a:latin typeface="Century Gothic"/>
                <a:ea typeface="+mn-lt"/>
                <a:cs typeface="+mn-lt"/>
              </a:rPr>
              <a:t>líderes</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proyecto</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deben</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considerar</a:t>
            </a:r>
            <a:r>
              <a:rPr lang="en-US" sz="2800" dirty="0">
                <a:solidFill>
                  <a:schemeClr val="tx1"/>
                </a:solidFill>
                <a:latin typeface="Century Gothic"/>
                <a:ea typeface="+mn-lt"/>
                <a:cs typeface="+mn-lt"/>
              </a:rPr>
              <a:t> las </a:t>
            </a:r>
            <a:r>
              <a:rPr lang="en-US" sz="2800" err="1">
                <a:solidFill>
                  <a:schemeClr val="tx1"/>
                </a:solidFill>
                <a:latin typeface="Century Gothic"/>
                <a:ea typeface="+mn-lt"/>
                <a:cs typeface="+mn-lt"/>
              </a:rPr>
              <a:t>recomendaciones</a:t>
            </a:r>
            <a:r>
              <a:rPr lang="en-US" sz="2800" dirty="0">
                <a:solidFill>
                  <a:schemeClr val="tx1"/>
                </a:solidFill>
                <a:latin typeface="Century Gothic"/>
                <a:ea typeface="+mn-lt"/>
                <a:cs typeface="+mn-lt"/>
              </a:rPr>
              <a:t> del </a:t>
            </a:r>
            <a:r>
              <a:rPr lang="en-US" sz="2800" err="1">
                <a:solidFill>
                  <a:schemeClr val="tx1"/>
                </a:solidFill>
                <a:latin typeface="Century Gothic"/>
                <a:ea typeface="+mn-lt"/>
                <a:cs typeface="+mn-lt"/>
              </a:rPr>
              <a:t>Comité</a:t>
            </a:r>
            <a:r>
              <a:rPr lang="en-US" sz="2800" dirty="0">
                <a:solidFill>
                  <a:schemeClr val="tx1"/>
                </a:solidFill>
                <a:latin typeface="Century Gothic"/>
                <a:ea typeface="+mn-lt"/>
                <a:cs typeface="+mn-lt"/>
              </a:rPr>
              <a:t> y del </a:t>
            </a:r>
            <a:r>
              <a:rPr lang="en-US" sz="2800" err="1">
                <a:solidFill>
                  <a:schemeClr val="tx1"/>
                </a:solidFill>
                <a:latin typeface="Century Gothic"/>
                <a:ea typeface="+mn-lt"/>
                <a:cs typeface="+mn-lt"/>
              </a:rPr>
              <a:t>público</a:t>
            </a:r>
            <a:r>
              <a:rPr lang="en-US" sz="2800" dirty="0">
                <a:solidFill>
                  <a:schemeClr val="tx1"/>
                </a:solidFill>
                <a:latin typeface="Century Gothic"/>
                <a:ea typeface="+mn-lt"/>
                <a:cs typeface="+mn-lt"/>
              </a:rPr>
              <a:t>.</a:t>
            </a:r>
          </a:p>
          <a:p>
            <a:pPr marL="305435" indent="-305435">
              <a:lnSpc>
                <a:spcPct val="90000"/>
              </a:lnSpc>
              <a:spcBef>
                <a:spcPts val="1000"/>
              </a:spcBef>
            </a:pPr>
            <a:r>
              <a:rPr lang="en-US" sz="2800" dirty="0">
                <a:solidFill>
                  <a:schemeClr val="tx1"/>
                </a:solidFill>
                <a:latin typeface="Century Gothic"/>
                <a:ea typeface="+mn-lt"/>
                <a:cs typeface="+mn-lt"/>
              </a:rPr>
              <a:t>No </a:t>
            </a:r>
            <a:r>
              <a:rPr lang="en-US" sz="2800" err="1">
                <a:solidFill>
                  <a:schemeClr val="tx1"/>
                </a:solidFill>
                <a:latin typeface="Century Gothic"/>
                <a:ea typeface="+mn-lt"/>
                <a:cs typeface="+mn-lt"/>
              </a:rPr>
              <a:t>tiene</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autoridad</a:t>
            </a:r>
            <a:r>
              <a:rPr lang="en-US" sz="2800" dirty="0">
                <a:solidFill>
                  <a:schemeClr val="tx1"/>
                </a:solidFill>
                <a:latin typeface="Century Gothic"/>
                <a:ea typeface="+mn-lt"/>
                <a:cs typeface="+mn-lt"/>
              </a:rPr>
              <a:t> para </a:t>
            </a:r>
            <a:r>
              <a:rPr lang="en-US" sz="2800" err="1">
                <a:solidFill>
                  <a:schemeClr val="tx1"/>
                </a:solidFill>
                <a:latin typeface="Century Gothic"/>
                <a:ea typeface="+mn-lt"/>
                <a:cs typeface="+mn-lt"/>
              </a:rPr>
              <a:t>tomar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decisiones</a:t>
            </a:r>
            <a:r>
              <a:rPr lang="en-US" sz="2800" dirty="0">
                <a:solidFill>
                  <a:schemeClr val="tx1"/>
                </a:solidFill>
                <a:latin typeface="Century Gothic"/>
                <a:ea typeface="+mn-lt"/>
                <a:cs typeface="+mn-lt"/>
              </a:rPr>
              <a:t> finales</a:t>
            </a:r>
          </a:p>
          <a:p>
            <a:pPr marL="305435" indent="-305435">
              <a:lnSpc>
                <a:spcPct val="120000"/>
              </a:lnSpc>
              <a:spcBef>
                <a:spcPts val="1000"/>
              </a:spcBef>
            </a:pPr>
            <a:r>
              <a:rPr lang="en-US" sz="2800" dirty="0">
                <a:solidFill>
                  <a:schemeClr val="tx1"/>
                </a:solidFill>
                <a:latin typeface="Century Gothic"/>
                <a:ea typeface="+mn-lt"/>
                <a:cs typeface="+mn-lt"/>
              </a:rPr>
              <a:t>Todos </a:t>
            </a:r>
            <a:r>
              <a:rPr lang="en-US" sz="2800" err="1">
                <a:solidFill>
                  <a:schemeClr val="tx1"/>
                </a:solidFill>
                <a:latin typeface="Century Gothic"/>
                <a:ea typeface="+mn-lt"/>
                <a:cs typeface="+mn-lt"/>
              </a:rPr>
              <a:t>los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proyectos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deben</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considerar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seriamente</a:t>
            </a:r>
            <a:r>
              <a:rPr lang="en-US" sz="2800" dirty="0">
                <a:solidFill>
                  <a:schemeClr val="tx1"/>
                </a:solidFill>
                <a:latin typeface="Century Gothic"/>
                <a:ea typeface="+mn-lt"/>
                <a:cs typeface="+mn-lt"/>
              </a:rPr>
              <a:t> las </a:t>
            </a:r>
            <a:r>
              <a:rPr lang="en-US" sz="2800" err="1">
                <a:solidFill>
                  <a:schemeClr val="tx1"/>
                </a:solidFill>
                <a:latin typeface="Century Gothic"/>
                <a:ea typeface="+mn-lt"/>
                <a:cs typeface="+mn-lt"/>
              </a:rPr>
              <a:t>recomendaciones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proporcionadas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por</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el</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Comité</a:t>
            </a:r>
            <a:r>
              <a:rPr lang="en-US" sz="2800" dirty="0">
                <a:solidFill>
                  <a:schemeClr val="tx1"/>
                </a:solidFill>
                <a:latin typeface="Century Gothic"/>
                <a:ea typeface="+mn-lt"/>
                <a:cs typeface="+mn-lt"/>
              </a:rPr>
              <a:t> y la </a:t>
            </a:r>
            <a:r>
              <a:rPr lang="en-US" sz="2800" err="1">
                <a:solidFill>
                  <a:schemeClr val="tx1"/>
                </a:solidFill>
                <a:latin typeface="Century Gothic"/>
                <a:ea typeface="+mn-lt"/>
                <a:cs typeface="+mn-lt"/>
              </a:rPr>
              <a:t>comunidad</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pública</a:t>
            </a:r>
            <a:r>
              <a:rPr lang="en-US" sz="2800" dirty="0">
                <a:solidFill>
                  <a:schemeClr val="tx1"/>
                </a:solidFill>
                <a:latin typeface="Century Gothic"/>
                <a:ea typeface="+mn-lt"/>
                <a:cs typeface="+mn-lt"/>
              </a:rPr>
              <a:t>.</a:t>
            </a:r>
            <a:endParaRPr lang="en-US" dirty="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23208" y="391064"/>
            <a:ext cx="11805428" cy="1323439"/>
          </a:xfrm>
          <a:prstGeom prst="rect">
            <a:avLst/>
          </a:prstGeom>
          <a:noFill/>
        </p:spPr>
        <p:txBody>
          <a:bodyPr wrap="square" lIns="91440" tIns="45720" rIns="91440" bIns="45720" rtlCol="0" anchor="t">
            <a:spAutoFit/>
          </a:bodyPr>
          <a:lstStyle/>
          <a:p>
            <a:r>
              <a:rPr lang="en-US" sz="4000" b="1" dirty="0" err="1">
                <a:solidFill>
                  <a:schemeClr val="bg1"/>
                </a:solidFill>
                <a:latin typeface="Gill Sans MT"/>
              </a:rPr>
              <a:t>Comité</a:t>
            </a:r>
            <a:r>
              <a:rPr lang="en-US" sz="4000" b="1" dirty="0">
                <a:solidFill>
                  <a:schemeClr val="bg1"/>
                </a:solidFill>
                <a:ea typeface="+mn-lt"/>
                <a:cs typeface="+mn-lt"/>
              </a:rPr>
              <a:t> </a:t>
            </a:r>
            <a:r>
              <a:rPr lang="en-US" sz="4000" b="1" dirty="0" err="1">
                <a:solidFill>
                  <a:schemeClr val="bg1"/>
                </a:solidFill>
                <a:ea typeface="+mn-lt"/>
                <a:cs typeface="+mn-lt"/>
              </a:rPr>
              <a:t>Colaborativo</a:t>
            </a:r>
            <a:r>
              <a:rPr lang="en-US" sz="4000" b="1" dirty="0">
                <a:solidFill>
                  <a:schemeClr val="bg1"/>
                </a:solidFill>
                <a:ea typeface="+mn-lt"/>
                <a:cs typeface="+mn-lt"/>
              </a:rPr>
              <a:t> de Partes </a:t>
            </a:r>
            <a:r>
              <a:rPr lang="en-US" sz="4000" b="1" dirty="0" err="1">
                <a:solidFill>
                  <a:schemeClr val="bg1"/>
                </a:solidFill>
                <a:ea typeface="+mn-lt"/>
                <a:cs typeface="+mn-lt"/>
              </a:rPr>
              <a:t>Interesadas</a:t>
            </a:r>
            <a:endParaRPr lang="en-US" sz="4000" dirty="0" err="1">
              <a:solidFill>
                <a:schemeClr val="bg1"/>
              </a:solidFill>
              <a:ea typeface="+mn-lt"/>
              <a:cs typeface="+mn-lt"/>
            </a:endParaRPr>
          </a:p>
          <a:p>
            <a:endParaRPr lang="en-US" sz="4000" b="1" dirty="0">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3600" dirty="0">
              <a:ea typeface="+mn-lt"/>
              <a:cs typeface="+mn-lt"/>
            </a:endParaRPr>
          </a:p>
          <a:p>
            <a:pPr marL="305435" indent="-305435"/>
            <a:r>
              <a:rPr lang="en-US" sz="2800" dirty="0">
                <a:latin typeface="Century Gothic"/>
                <a:ea typeface="+mn-lt"/>
                <a:cs typeface="+mn-lt"/>
              </a:rPr>
              <a:t>Este es </a:t>
            </a:r>
            <a:r>
              <a:rPr lang="en-US" sz="2800" err="1">
                <a:latin typeface="Century Gothic"/>
                <a:ea typeface="+mn-lt"/>
                <a:cs typeface="+mn-lt"/>
              </a:rPr>
              <a:t>el</a:t>
            </a:r>
            <a:r>
              <a:rPr lang="en-US" sz="2800" dirty="0">
                <a:latin typeface="Century Gothic"/>
                <a:ea typeface="+mn-lt"/>
                <a:cs typeface="+mn-lt"/>
              </a:rPr>
              <a:t> </a:t>
            </a:r>
            <a:r>
              <a:rPr lang="en-US" sz="2800" err="1">
                <a:latin typeface="Century Gothic"/>
                <a:ea typeface="+mn-lt"/>
                <a:cs typeface="+mn-lt"/>
              </a:rPr>
              <a:t>espacio</a:t>
            </a:r>
            <a:r>
              <a:rPr lang="en-US" sz="2800" dirty="0">
                <a:latin typeface="Century Gothic"/>
                <a:ea typeface="+mn-lt"/>
                <a:cs typeface="+mn-lt"/>
              </a:rPr>
              <a:t> para que </a:t>
            </a:r>
            <a:r>
              <a:rPr lang="en-US" sz="2800" err="1">
                <a:latin typeface="Century Gothic"/>
                <a:ea typeface="+mn-lt"/>
                <a:cs typeface="+mn-lt"/>
              </a:rPr>
              <a:t>el</a:t>
            </a:r>
            <a:r>
              <a:rPr lang="en-US" sz="2800" dirty="0">
                <a:latin typeface="Century Gothic"/>
                <a:ea typeface="+mn-lt"/>
                <a:cs typeface="+mn-lt"/>
              </a:rPr>
              <a:t> </a:t>
            </a:r>
            <a:r>
              <a:rPr lang="en-US" sz="2800" err="1">
                <a:latin typeface="Century Gothic"/>
                <a:ea typeface="+mn-lt"/>
                <a:cs typeface="+mn-lt"/>
              </a:rPr>
              <a:t>público</a:t>
            </a:r>
            <a:r>
              <a:rPr lang="en-US" sz="2800" dirty="0">
                <a:latin typeface="Century Gothic"/>
                <a:ea typeface="+mn-lt"/>
                <a:cs typeface="+mn-lt"/>
              </a:rPr>
              <a:t> </a:t>
            </a:r>
            <a:r>
              <a:rPr lang="en-US" sz="2800" err="1">
                <a:latin typeface="Century Gothic"/>
                <a:ea typeface="+mn-lt"/>
                <a:cs typeface="+mn-lt"/>
              </a:rPr>
              <a:t>proporcione</a:t>
            </a:r>
            <a:r>
              <a:rPr lang="en-US" sz="2800" dirty="0">
                <a:latin typeface="Century Gothic"/>
                <a:ea typeface="+mn-lt"/>
                <a:cs typeface="+mn-lt"/>
              </a:rPr>
              <a:t> </a:t>
            </a:r>
            <a:r>
              <a:rPr lang="en-US" sz="2800" err="1">
                <a:latin typeface="Century Gothic"/>
                <a:ea typeface="+mn-lt"/>
                <a:cs typeface="+mn-lt"/>
              </a:rPr>
              <a:t>comentario</a:t>
            </a:r>
            <a:r>
              <a:rPr lang="en-US" sz="2800" dirty="0">
                <a:latin typeface="Century Gothic"/>
                <a:ea typeface="+mn-lt"/>
                <a:cs typeface="+mn-lt"/>
              </a:rPr>
              <a:t> </a:t>
            </a:r>
            <a:r>
              <a:rPr lang="en-US" sz="2800" err="1">
                <a:latin typeface="Century Gothic"/>
                <a:ea typeface="+mn-lt"/>
                <a:cs typeface="+mn-lt"/>
              </a:rPr>
              <a:t>públicos</a:t>
            </a:r>
            <a:r>
              <a:rPr lang="en-US" sz="2800" dirty="0">
                <a:latin typeface="Century Gothic"/>
                <a:ea typeface="+mn-lt"/>
                <a:cs typeface="+mn-lt"/>
              </a:rPr>
              <a:t>  </a:t>
            </a:r>
            <a:r>
              <a:rPr lang="en-US" sz="2800" err="1">
                <a:latin typeface="Century Gothic"/>
                <a:ea typeface="+mn-lt"/>
                <a:cs typeface="+mn-lt"/>
              </a:rPr>
              <a:t>sobre</a:t>
            </a:r>
            <a:r>
              <a:rPr lang="en-US" sz="2800" dirty="0">
                <a:latin typeface="Century Gothic"/>
                <a:ea typeface="+mn-lt"/>
                <a:cs typeface="+mn-lt"/>
              </a:rPr>
              <a:t> </a:t>
            </a:r>
            <a:r>
              <a:rPr lang="en-US" sz="2800" err="1">
                <a:latin typeface="Century Gothic"/>
                <a:ea typeface="+mn-lt"/>
                <a:cs typeface="+mn-lt"/>
              </a:rPr>
              <a:t>temas</a:t>
            </a:r>
            <a:r>
              <a:rPr lang="en-US" sz="2800" dirty="0">
                <a:latin typeface="Century Gothic"/>
                <a:ea typeface="+mn-lt"/>
                <a:cs typeface="+mn-lt"/>
              </a:rPr>
              <a:t> que no </a:t>
            </a:r>
            <a:r>
              <a:rPr lang="es-MX" sz="2800" dirty="0">
                <a:latin typeface="Century Gothic"/>
                <a:ea typeface="+mn-lt"/>
                <a:cs typeface="+mn-lt"/>
              </a:rPr>
              <a:t>están</a:t>
            </a:r>
            <a:r>
              <a:rPr lang="en-US" sz="2800" dirty="0">
                <a:latin typeface="Century Gothic"/>
                <a:ea typeface="+mn-lt"/>
                <a:cs typeface="+mn-lt"/>
              </a:rPr>
              <a:t> </a:t>
            </a:r>
            <a:r>
              <a:rPr lang="en-US" sz="2800" err="1">
                <a:latin typeface="Century Gothic"/>
                <a:ea typeface="+mn-lt"/>
                <a:cs typeface="+mn-lt"/>
              </a:rPr>
              <a:t>incluidos</a:t>
            </a:r>
            <a:r>
              <a:rPr lang="en-US" sz="2800" dirty="0">
                <a:latin typeface="Century Gothic"/>
                <a:ea typeface="+mn-lt"/>
                <a:cs typeface="+mn-lt"/>
              </a:rPr>
              <a:t> </a:t>
            </a:r>
            <a:r>
              <a:rPr lang="en-US" sz="2800" err="1">
                <a:latin typeface="Century Gothic"/>
                <a:ea typeface="+mn-lt"/>
                <a:cs typeface="+mn-lt"/>
              </a:rPr>
              <a:t>en</a:t>
            </a:r>
            <a:r>
              <a:rPr lang="en-US" sz="2800" dirty="0">
                <a:latin typeface="Century Gothic"/>
                <a:ea typeface="+mn-lt"/>
                <a:cs typeface="+mn-lt"/>
              </a:rPr>
              <a:t> la agenda.</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302388" y="366394"/>
            <a:ext cx="11187793"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kern="1500" cap="none" dirty="0" err="1">
                <a:solidFill>
                  <a:schemeClr val="bg1"/>
                </a:solidFill>
                <a:latin typeface="Century Gothic"/>
                <a:ea typeface="Open Sans"/>
                <a:cs typeface="Open Sans"/>
              </a:rPr>
              <a:t>Comentario</a:t>
            </a:r>
            <a:r>
              <a:rPr lang="en-US" sz="4000" kern="1500" cap="none" dirty="0">
                <a:solidFill>
                  <a:schemeClr val="bg1"/>
                </a:solidFill>
                <a:latin typeface="Century Gothic"/>
                <a:ea typeface="Open Sans"/>
                <a:cs typeface="Open Sans"/>
              </a:rPr>
              <a:t> Público: Puntos que no </a:t>
            </a:r>
            <a:r>
              <a:rPr lang="en-US" sz="4000" kern="1500" cap="none" dirty="0" err="1">
                <a:solidFill>
                  <a:schemeClr val="bg1"/>
                </a:solidFill>
                <a:latin typeface="Century Gothic"/>
                <a:ea typeface="Open Sans"/>
                <a:cs typeface="Open Sans"/>
              </a:rPr>
              <a:t>están</a:t>
            </a:r>
            <a:r>
              <a:rPr lang="en-US" sz="4000" kern="1500" cap="none" dirty="0">
                <a:solidFill>
                  <a:schemeClr val="bg1"/>
                </a:solidFill>
                <a:latin typeface="Century Gothic"/>
                <a:ea typeface="Open Sans"/>
                <a:cs typeface="Open Sans"/>
              </a:rPr>
              <a:t> </a:t>
            </a:r>
            <a:r>
              <a:rPr lang="en-US" sz="4000" kern="1500" cap="none" dirty="0" err="1">
                <a:solidFill>
                  <a:schemeClr val="bg1"/>
                </a:solidFill>
                <a:latin typeface="Century Gothic"/>
                <a:ea typeface="Open Sans"/>
                <a:cs typeface="Open Sans"/>
              </a:rPr>
              <a:t>en</a:t>
            </a:r>
            <a:r>
              <a:rPr lang="en-US" sz="4000" kern="1500" cap="none" dirty="0">
                <a:solidFill>
                  <a:schemeClr val="bg1"/>
                </a:solidFill>
                <a:latin typeface="Century Gothic"/>
                <a:ea typeface="Open Sans"/>
                <a:cs typeface="Open Sans"/>
              </a:rPr>
              <a:t> la agenda</a:t>
            </a:r>
            <a:endParaRPr lang="en-US" sz="4000" b="0" kern="1500" cap="none" dirty="0">
              <a:solidFill>
                <a:schemeClr val="bg1"/>
              </a:solidFill>
              <a:latin typeface="Century Gothic"/>
              <a:ea typeface="Open Sans"/>
              <a:cs typeface="Open Sans"/>
            </a:endParaRPr>
          </a:p>
          <a:p>
            <a:endParaRPr lang="en-US" sz="40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buFont typeface="Wingdings,Sans-Serif" panose="05020102010507070707" pitchFamily="18" charset="2"/>
              <a:buChar char="§"/>
            </a:pPr>
            <a:r>
              <a:rPr lang="en-US" sz="2000" dirty="0">
                <a:solidFill>
                  <a:srgbClr val="000000"/>
                </a:solidFill>
                <a:latin typeface="Century Gothic"/>
              </a:rPr>
              <a:t>Cada socio </a:t>
            </a:r>
            <a:r>
              <a:rPr lang="en-US" sz="2000" err="1">
                <a:solidFill>
                  <a:srgbClr val="000000"/>
                </a:solidFill>
                <a:latin typeface="Century Gothic"/>
              </a:rPr>
              <a:t>compartirá</a:t>
            </a:r>
            <a:r>
              <a:rPr lang="en-US" sz="2000" dirty="0">
                <a:solidFill>
                  <a:srgbClr val="000000"/>
                </a:solidFill>
                <a:latin typeface="Century Gothic"/>
              </a:rPr>
              <a:t> las </a:t>
            </a:r>
            <a:r>
              <a:rPr lang="en-US" sz="2000" err="1">
                <a:solidFill>
                  <a:srgbClr val="000000"/>
                </a:solidFill>
                <a:latin typeface="Century Gothic"/>
              </a:rPr>
              <a:t>finanzas</a:t>
            </a:r>
            <a:r>
              <a:rPr lang="en-US" sz="2000" dirty="0">
                <a:solidFill>
                  <a:srgbClr val="000000"/>
                </a:solidFill>
                <a:latin typeface="Century Gothic"/>
              </a:rPr>
              <a:t> </a:t>
            </a:r>
            <a:r>
              <a:rPr lang="en-US" sz="2000" err="1">
                <a:solidFill>
                  <a:srgbClr val="000000"/>
                </a:solidFill>
                <a:latin typeface="Century Gothic"/>
              </a:rPr>
              <a:t>actualizadas</a:t>
            </a:r>
            <a:r>
              <a:rPr lang="en-US" sz="2000" dirty="0">
                <a:solidFill>
                  <a:srgbClr val="000000"/>
                </a:solidFill>
                <a:latin typeface="Century Gothic"/>
              </a:rPr>
              <a:t> y </a:t>
            </a:r>
            <a:r>
              <a:rPr lang="en-US" sz="2000" err="1">
                <a:solidFill>
                  <a:srgbClr val="000000"/>
                </a:solidFill>
                <a:latin typeface="Century Gothic"/>
              </a:rPr>
              <a:t>los</a:t>
            </a:r>
            <a:r>
              <a:rPr lang="en-US" sz="2000" dirty="0">
                <a:solidFill>
                  <a:srgbClr val="000000"/>
                </a:solidFill>
                <a:latin typeface="Century Gothic"/>
              </a:rPr>
              <a:t> </a:t>
            </a:r>
            <a:r>
              <a:rPr lang="en-US" sz="2000" err="1">
                <a:solidFill>
                  <a:srgbClr val="000000"/>
                </a:solidFill>
                <a:latin typeface="Century Gothic"/>
              </a:rPr>
              <a:t>gastos</a:t>
            </a:r>
            <a:r>
              <a:rPr lang="en-US" sz="2000" dirty="0">
                <a:solidFill>
                  <a:srgbClr val="000000"/>
                </a:solidFill>
                <a:latin typeface="Century Gothic"/>
              </a:rPr>
              <a:t> de </a:t>
            </a:r>
            <a:r>
              <a:rPr lang="en-US" sz="2000" err="1">
                <a:solidFill>
                  <a:srgbClr val="000000"/>
                </a:solidFill>
                <a:latin typeface="Century Gothic"/>
              </a:rPr>
              <a:t>subvención</a:t>
            </a:r>
            <a:r>
              <a:rPr lang="en-US" sz="2000" dirty="0">
                <a:solidFill>
                  <a:srgbClr val="000000"/>
                </a:solidFill>
                <a:latin typeface="Century Gothic"/>
              </a:rPr>
              <a:t> hasta la </a:t>
            </a:r>
            <a:r>
              <a:rPr lang="en-US" sz="2000" err="1">
                <a:solidFill>
                  <a:srgbClr val="000000"/>
                </a:solidFill>
                <a:latin typeface="Century Gothic"/>
              </a:rPr>
              <a:t>fecha</a:t>
            </a:r>
            <a:r>
              <a:rPr lang="en-US" sz="2000" dirty="0">
                <a:solidFill>
                  <a:srgbClr val="000000"/>
                </a:solidFill>
                <a:latin typeface="Century Gothic"/>
              </a:rPr>
              <a:t> para </a:t>
            </a:r>
            <a:r>
              <a:rPr lang="en-US" sz="2000" err="1">
                <a:solidFill>
                  <a:srgbClr val="000000"/>
                </a:solidFill>
                <a:latin typeface="Century Gothic"/>
              </a:rPr>
              <a:t>cada</a:t>
            </a:r>
            <a:r>
              <a:rPr lang="en-US" sz="2000" dirty="0">
                <a:solidFill>
                  <a:srgbClr val="000000"/>
                </a:solidFill>
                <a:latin typeface="Century Gothic"/>
              </a:rPr>
              <a:t> </a:t>
            </a:r>
            <a:r>
              <a:rPr lang="en-US" sz="2000" err="1">
                <a:solidFill>
                  <a:srgbClr val="000000"/>
                </a:solidFill>
                <a:latin typeface="Century Gothic"/>
              </a:rPr>
              <a:t>proyecto</a:t>
            </a:r>
            <a:r>
              <a:rPr lang="en-US" sz="2000" dirty="0">
                <a:solidFill>
                  <a:srgbClr val="000000"/>
                </a:solidFill>
                <a:latin typeface="Century Gothic"/>
              </a:rPr>
              <a:t> y </a:t>
            </a:r>
            <a:r>
              <a:rPr lang="en-US" sz="2000" err="1">
                <a:solidFill>
                  <a:srgbClr val="000000"/>
                </a:solidFill>
                <a:latin typeface="Century Gothic"/>
              </a:rPr>
              <a:t>esto</a:t>
            </a:r>
            <a:r>
              <a:rPr lang="en-US" sz="2000" dirty="0">
                <a:solidFill>
                  <a:srgbClr val="000000"/>
                </a:solidFill>
                <a:latin typeface="Century Gothic"/>
              </a:rPr>
              <a:t> se </a:t>
            </a:r>
            <a:r>
              <a:rPr lang="en-US" sz="2000" err="1">
                <a:solidFill>
                  <a:srgbClr val="000000"/>
                </a:solidFill>
                <a:latin typeface="Century Gothic"/>
              </a:rPr>
              <a:t>compartirá</a:t>
            </a:r>
            <a:r>
              <a:rPr lang="en-US" sz="2000" dirty="0">
                <a:solidFill>
                  <a:srgbClr val="000000"/>
                </a:solidFill>
                <a:latin typeface="Century Gothic"/>
              </a:rPr>
              <a:t> con </a:t>
            </a:r>
            <a:r>
              <a:rPr lang="en-US" sz="2000" err="1">
                <a:solidFill>
                  <a:srgbClr val="000000"/>
                </a:solidFill>
                <a:latin typeface="Century Gothic"/>
              </a:rPr>
              <a:t>el</a:t>
            </a:r>
            <a:r>
              <a:rPr lang="en-US" sz="2000" dirty="0">
                <a:solidFill>
                  <a:srgbClr val="000000"/>
                </a:solidFill>
                <a:latin typeface="Century Gothic"/>
              </a:rPr>
              <a:t> </a:t>
            </a:r>
            <a:r>
              <a:rPr lang="en-US" sz="2000" err="1">
                <a:solidFill>
                  <a:srgbClr val="000000"/>
                </a:solidFill>
                <a:latin typeface="Century Gothic"/>
              </a:rPr>
              <a:t>Comité</a:t>
            </a:r>
            <a:r>
              <a:rPr lang="en-US" sz="2000" dirty="0">
                <a:solidFill>
                  <a:srgbClr val="000000"/>
                </a:solidFill>
                <a:latin typeface="Century Gothic"/>
              </a:rPr>
              <a:t> y </a:t>
            </a:r>
            <a:r>
              <a:rPr lang="en-US" sz="2000" err="1">
                <a:solidFill>
                  <a:srgbClr val="000000"/>
                </a:solidFill>
                <a:latin typeface="Century Gothic"/>
              </a:rPr>
              <a:t>el</a:t>
            </a:r>
            <a:r>
              <a:rPr lang="en-US" sz="2000" dirty="0">
                <a:solidFill>
                  <a:srgbClr val="000000"/>
                </a:solidFill>
                <a:latin typeface="Century Gothic"/>
              </a:rPr>
              <a:t> </a:t>
            </a:r>
            <a:r>
              <a:rPr lang="en-US" sz="2000" err="1">
                <a:solidFill>
                  <a:srgbClr val="000000"/>
                </a:solidFill>
                <a:latin typeface="Century Gothic"/>
              </a:rPr>
              <a:t>público</a:t>
            </a:r>
            <a:r>
              <a:rPr lang="en-US" sz="2000" dirty="0">
                <a:solidFill>
                  <a:srgbClr val="000000"/>
                </a:solidFill>
                <a:latin typeface="Century Gothic"/>
              </a:rPr>
              <a:t>.</a:t>
            </a:r>
          </a:p>
          <a:p>
            <a:pPr marL="305435" indent="-305435"/>
            <a:endParaRPr lang="en-US" sz="3600" dirty="0">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302388"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kern="1500" cap="none" dirty="0" err="1">
                <a:solidFill>
                  <a:schemeClr val="bg1"/>
                </a:solidFill>
                <a:latin typeface="Century Gothic"/>
                <a:ea typeface="Open Sans"/>
                <a:cs typeface="Open Sans"/>
              </a:rPr>
              <a:t>Informes</a:t>
            </a:r>
            <a:r>
              <a:rPr lang="en-US" sz="4000" kern="1500" cap="none" dirty="0">
                <a:solidFill>
                  <a:schemeClr val="bg1"/>
                </a:solidFill>
                <a:latin typeface="Century Gothic"/>
                <a:ea typeface="Open Sans"/>
                <a:cs typeface="Open Sans"/>
              </a:rPr>
              <a:t> de Estado del Proyecto</a:t>
            </a:r>
          </a:p>
          <a:p>
            <a:endParaRPr lang="en-US" sz="4000" b="1" kern="1500" cap="none" dirty="0">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98767253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A3016-B1CB-4AC5-960D-FE2F5214C4E7}">
  <ds:schemaRefs>
    <ds:schemaRef ds:uri="d34ea9b1-8df3-4388-a70b-d9a9a79f894f"/>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2a62f3e-00e8-4b77-a16c-75051e2004fc"/>
    <ds:schemaRef ds:uri="http://schemas.microsoft.com/office/2006/metadata/properties"/>
  </ds:schemaRefs>
</ds:datastoreItem>
</file>

<file path=customXml/itemProps2.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CC3ECA-9798-400F-A141-9D13E5042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2420</Words>
  <Application>Microsoft Office PowerPoint</Application>
  <PresentationFormat>Widescreen</PresentationFormat>
  <Paragraphs>314</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lastModifiedBy>Estefanny Casas</cp:lastModifiedBy>
  <cp:revision>618</cp:revision>
  <cp:lastPrinted>2017-02-23T15:49:05Z</cp:lastPrinted>
  <dcterms:created xsi:type="dcterms:W3CDTF">2017-02-21T16:21:09Z</dcterms:created>
  <dcterms:modified xsi:type="dcterms:W3CDTF">2024-06-20T16:32:44Z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