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9"/>
  </p:notesMasterIdLst>
  <p:handoutMasterIdLst>
    <p:handoutMasterId r:id="rId70"/>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405" r:id="rId32"/>
    <p:sldId id="257" r:id="rId33"/>
    <p:sldId id="258" r:id="rId34"/>
    <p:sldId id="263" r:id="rId35"/>
    <p:sldId id="260" r:id="rId36"/>
    <p:sldId id="261" r:id="rId37"/>
    <p:sldId id="262" r:id="rId38"/>
    <p:sldId id="388" r:id="rId39"/>
    <p:sldId id="344" r:id="rId40"/>
    <p:sldId id="389" r:id="rId41"/>
    <p:sldId id="345" r:id="rId42"/>
    <p:sldId id="339" r:id="rId43"/>
    <p:sldId id="346" r:id="rId44"/>
    <p:sldId id="347" r:id="rId45"/>
    <p:sldId id="349" r:id="rId46"/>
    <p:sldId id="348" r:id="rId47"/>
    <p:sldId id="390" r:id="rId48"/>
    <p:sldId id="391" r:id="rId49"/>
    <p:sldId id="392" r:id="rId50"/>
    <p:sldId id="393" r:id="rId51"/>
    <p:sldId id="297" r:id="rId52"/>
    <p:sldId id="340" r:id="rId53"/>
    <p:sldId id="394" r:id="rId54"/>
    <p:sldId id="395" r:id="rId55"/>
    <p:sldId id="396" r:id="rId56"/>
    <p:sldId id="397" r:id="rId57"/>
    <p:sldId id="336" r:id="rId58"/>
    <p:sldId id="398" r:id="rId59"/>
    <p:sldId id="399" r:id="rId60"/>
    <p:sldId id="400" r:id="rId61"/>
    <p:sldId id="401" r:id="rId62"/>
    <p:sldId id="402" r:id="rId63"/>
    <p:sldId id="381" r:id="rId64"/>
    <p:sldId id="404" r:id="rId65"/>
    <p:sldId id="380" r:id="rId66"/>
    <p:sldId id="386" r:id="rId67"/>
    <p:sldId id="291" r:id="rId6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078BDC-0E60-4C36-B274-2EA3BF795B5F}">
          <p14:sldIdLst>
            <p14:sldId id="274"/>
            <p14:sldId id="351"/>
            <p14:sldId id="350"/>
            <p14:sldId id="352"/>
            <p14:sldId id="355"/>
            <p14:sldId id="353"/>
            <p14:sldId id="354"/>
            <p14:sldId id="327"/>
            <p14:sldId id="387"/>
            <p14:sldId id="356"/>
            <p14:sldId id="358"/>
            <p14:sldId id="357"/>
            <p14:sldId id="359"/>
            <p14:sldId id="361"/>
            <p14:sldId id="360"/>
            <p14:sldId id="362"/>
            <p14:sldId id="363"/>
            <p14:sldId id="364"/>
            <p14:sldId id="365"/>
            <p14:sldId id="366"/>
            <p14:sldId id="367"/>
            <p14:sldId id="368"/>
            <p14:sldId id="369"/>
            <p14:sldId id="370"/>
            <p14:sldId id="371"/>
            <p14:sldId id="372"/>
            <p14:sldId id="373"/>
            <p14:sldId id="405"/>
            <p14:sldId id="257"/>
            <p14:sldId id="258"/>
            <p14:sldId id="263"/>
            <p14:sldId id="260"/>
            <p14:sldId id="261"/>
            <p14:sldId id="262"/>
            <p14:sldId id="388"/>
            <p14:sldId id="344"/>
            <p14:sldId id="389"/>
            <p14:sldId id="345"/>
            <p14:sldId id="339"/>
            <p14:sldId id="346"/>
            <p14:sldId id="347"/>
            <p14:sldId id="349"/>
            <p14:sldId id="348"/>
            <p14:sldId id="390"/>
            <p14:sldId id="391"/>
            <p14:sldId id="392"/>
            <p14:sldId id="393"/>
            <p14:sldId id="297"/>
            <p14:sldId id="340"/>
            <p14:sldId id="394"/>
            <p14:sldId id="395"/>
            <p14:sldId id="396"/>
            <p14:sldId id="397"/>
            <p14:sldId id="336"/>
            <p14:sldId id="398"/>
            <p14:sldId id="399"/>
            <p14:sldId id="400"/>
            <p14:sldId id="401"/>
            <p14:sldId id="402"/>
            <p14:sldId id="381"/>
            <p14:sldId id="404"/>
            <p14:sldId id="380"/>
            <p14:sldId id="386"/>
            <p14:sldId id="29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368CAA"/>
    <a:srgbClr val="9DD8D7"/>
    <a:srgbClr val="00AFAD"/>
    <a:srgbClr val="F4E7BC"/>
    <a:srgbClr val="EEA887"/>
    <a:srgbClr val="DF5E52"/>
    <a:srgbClr val="2F4071"/>
    <a:srgbClr val="88C9D5"/>
    <a:srgbClr val="D2DD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06C5E-8735-AE48-BC5B-23B254F576F1}" v="19" dt="2024-07-10T01:38:46.976"/>
    <p1510:client id="{22E9F956-69C0-8D37-5C31-0E2C45D8ADE9}" v="1" dt="2024-07-10T01:34:47.160"/>
    <p1510:client id="{43416663-4ADB-4296-97D3-ACB16B6023A7}" v="1368" dt="2024-07-10T22:04:50.169"/>
    <p1510:client id="{71E3E9FC-19AB-2E5D-891F-212374973BF9}" v="657" dt="2024-07-10T18:26:19.234"/>
    <p1510:client id="{8ACCC5E6-528E-ACDF-CAF9-88E2D2F0CC39}" v="28" dt="2024-07-10T22:41:50.306"/>
    <p1510:client id="{A7AF7750-7878-9D87-5107-837965487AF8}" v="49" dt="2024-07-10T18:38:02.693"/>
    <p1510:client id="{AD818200-8A9E-CE5B-AAA5-05DD2F7956C3}" v="196" dt="2024-07-10T22:46:24.300"/>
    <p1510:client id="{DF7BE3D6-6DF8-BEB4-D1B6-BA3BF1FAA449}" v="4" dt="2024-07-10T01:39:44.331"/>
    <p1510:client id="{E6E331F9-F10D-13AF-3C79-FAE3C48235A5}" v="41" dt="2024-07-10T17:41:09.781"/>
    <p1510:client id="{E87AF6D0-94DA-998F-794A-165828B66010}" v="245" dt="2024-07-10T17:31:55.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f0b52c4e7c49979dc7d10adba8a40f6173d81948e6879919f86aa7672d542785::" providerId="AD" clId="Web-{72131309-DFDA-67D3-780C-0F8DB72367F8}"/>
    <pc:docChg chg="modSld">
      <pc:chgData name="Guest User" userId="S::urn:spo:anon#f0b52c4e7c49979dc7d10adba8a40f6173d81948e6879919f86aa7672d542785::" providerId="AD" clId="Web-{72131309-DFDA-67D3-780C-0F8DB72367F8}" dt="2024-04-25T22:34:24.588" v="511" actId="20577"/>
      <pc:docMkLst>
        <pc:docMk/>
      </pc:docMkLst>
      <pc:sldChg chg="modSp">
        <pc:chgData name="Guest User" userId="S::urn:spo:anon#f0b52c4e7c49979dc7d10adba8a40f6173d81948e6879919f86aa7672d542785::" providerId="AD" clId="Web-{72131309-DFDA-67D3-780C-0F8DB72367F8}" dt="2024-04-25T21:15:15.937" v="309" actId="20577"/>
        <pc:sldMkLst>
          <pc:docMk/>
          <pc:sldMk cId="3536701632" sldId="364"/>
        </pc:sldMkLst>
        <pc:spChg chg="mod">
          <ac:chgData name="Guest User" userId="S::urn:spo:anon#f0b52c4e7c49979dc7d10adba8a40f6173d81948e6879919f86aa7672d542785::" providerId="AD" clId="Web-{72131309-DFDA-67D3-780C-0F8DB72367F8}" dt="2024-04-25T21:15:15.937" v="309" actId="20577"/>
          <ac:spMkLst>
            <pc:docMk/>
            <pc:sldMk cId="3536701632" sldId="364"/>
            <ac:spMk id="3" creationId="{62EB8AE9-3C7F-654E-7F1F-06EFCE53551B}"/>
          </ac:spMkLst>
        </pc:spChg>
      </pc:sldChg>
      <pc:sldChg chg="modSp">
        <pc:chgData name="Guest User" userId="S::urn:spo:anon#f0b52c4e7c49979dc7d10adba8a40f6173d81948e6879919f86aa7672d542785::" providerId="AD" clId="Web-{72131309-DFDA-67D3-780C-0F8DB72367F8}" dt="2024-04-25T22:34:24.588" v="511" actId="20577"/>
        <pc:sldMkLst>
          <pc:docMk/>
          <pc:sldMk cId="801964473" sldId="365"/>
        </pc:sldMkLst>
        <pc:spChg chg="mod">
          <ac:chgData name="Guest User" userId="S::urn:spo:anon#f0b52c4e7c49979dc7d10adba8a40f6173d81948e6879919f86aa7672d542785::" providerId="AD" clId="Web-{72131309-DFDA-67D3-780C-0F8DB72367F8}" dt="2024-04-25T22:34:24.588" v="511" actId="20577"/>
          <ac:spMkLst>
            <pc:docMk/>
            <pc:sldMk cId="801964473" sldId="365"/>
            <ac:spMk id="3" creationId="{62EB8AE9-3C7F-654E-7F1F-06EFCE53551B}"/>
          </ac:spMkLst>
        </pc:spChg>
      </pc:sldChg>
    </pc:docChg>
  </pc:docChgLst>
  <pc:docChgLst>
    <pc:chgData name="chinue" userId="S::chinue_urbantilth.org#ext#@corcaus.onmicrosoft.com::ced2d316-d168-4ed9-866a-08416b29c20e" providerId="AD" clId="Web-{0551DF3B-064E-54D6-75F4-20DD7047C049}"/>
    <pc:docChg chg="modSld">
      <pc:chgData name="chinue" userId="S::chinue_urbantilth.org#ext#@corcaus.onmicrosoft.com::ced2d316-d168-4ed9-866a-08416b29c20e" providerId="AD" clId="Web-{0551DF3B-064E-54D6-75F4-20DD7047C049}" dt="2024-06-28T17:31:05.639" v="106" actId="20577"/>
      <pc:docMkLst>
        <pc:docMk/>
      </pc:docMkLst>
      <pc:sldChg chg="addSp delSp modSp">
        <pc:chgData name="chinue" userId="S::chinue_urbantilth.org#ext#@corcaus.onmicrosoft.com::ced2d316-d168-4ed9-866a-08416b29c20e" providerId="AD" clId="Web-{0551DF3B-064E-54D6-75F4-20DD7047C049}" dt="2024-06-28T17:31:05.639" v="106" actId="20577"/>
        <pc:sldMkLst>
          <pc:docMk/>
          <pc:sldMk cId="2250815403" sldId="366"/>
        </pc:sldMkLst>
        <pc:spChg chg="mod">
          <ac:chgData name="chinue" userId="S::chinue_urbantilth.org#ext#@corcaus.onmicrosoft.com::ced2d316-d168-4ed9-866a-08416b29c20e" providerId="AD" clId="Web-{0551DF3B-064E-54D6-75F4-20DD7047C049}" dt="2024-06-28T17:31:05.639" v="106" actId="20577"/>
          <ac:spMkLst>
            <pc:docMk/>
            <pc:sldMk cId="2250815403" sldId="366"/>
            <ac:spMk id="3" creationId="{62EB8AE9-3C7F-654E-7F1F-06EFCE53551B}"/>
          </ac:spMkLst>
        </pc:spChg>
        <pc:graphicFrameChg chg="add del mod">
          <ac:chgData name="chinue" userId="S::chinue_urbantilth.org#ext#@corcaus.onmicrosoft.com::ced2d316-d168-4ed9-866a-08416b29c20e" providerId="AD" clId="Web-{0551DF3B-064E-54D6-75F4-20DD7047C049}" dt="2024-06-28T17:14:05.818" v="8"/>
          <ac:graphicFrameMkLst>
            <pc:docMk/>
            <pc:sldMk cId="2250815403" sldId="366"/>
            <ac:graphicFrameMk id="6" creationId="{2F3F8450-5D94-AF56-8828-295AF2B0CF2A}"/>
          </ac:graphicFrameMkLst>
        </pc:graphicFrameChg>
      </pc:sldChg>
    </pc:docChg>
  </pc:docChgLst>
  <pc:docChgLst>
    <pc:chgData name="Guest User" userId="S::urn:spo:anon#c94882b0fe98dc583aeb242f2a133e8d7cf4049f95bba1e20134d5ac9390fa9b::" providerId="AD" clId="Web-{CFE64068-B95F-99B3-550C-FC384C17B263}"/>
    <pc:docChg chg="modSld">
      <pc:chgData name="Guest User" userId="S::urn:spo:anon#c94882b0fe98dc583aeb242f2a133e8d7cf4049f95bba1e20134d5ac9390fa9b::" providerId="AD" clId="Web-{CFE64068-B95F-99B3-550C-FC384C17B263}" dt="2024-07-02T19:42:04.303" v="58" actId="20577"/>
      <pc:docMkLst>
        <pc:docMk/>
      </pc:docMkLst>
      <pc:sldChg chg="modSp">
        <pc:chgData name="Guest User" userId="S::urn:spo:anon#c94882b0fe98dc583aeb242f2a133e8d7cf4049f95bba1e20134d5ac9390fa9b::" providerId="AD" clId="Web-{CFE64068-B95F-99B3-550C-FC384C17B263}" dt="2024-07-02T19:42:04.303" v="58" actId="20577"/>
        <pc:sldMkLst>
          <pc:docMk/>
          <pc:sldMk cId="159060872" sldId="370"/>
        </pc:sldMkLst>
        <pc:spChg chg="mod">
          <ac:chgData name="Guest User" userId="S::urn:spo:anon#c94882b0fe98dc583aeb242f2a133e8d7cf4049f95bba1e20134d5ac9390fa9b::" providerId="AD" clId="Web-{CFE64068-B95F-99B3-550C-FC384C17B263}" dt="2024-07-02T19:42:04.303" v="58" actId="20577"/>
          <ac:spMkLst>
            <pc:docMk/>
            <pc:sldMk cId="159060872" sldId="370"/>
            <ac:spMk id="3" creationId="{62EB8AE9-3C7F-654E-7F1F-06EFCE53551B}"/>
          </ac:spMkLst>
        </pc:spChg>
      </pc:sldChg>
    </pc:docChg>
  </pc:docChgLst>
  <pc:docChgLst>
    <pc:chgData name="Guest User" userId="S::urn:spo:anon#f0b52c4e7c49979dc7d10adba8a40f6173d81948e6879919f86aa7672d542785::" providerId="AD" clId="Web-{DBAA943D-63C5-7FBE-7CB4-2313E948B0F2}"/>
    <pc:docChg chg="modSld">
      <pc:chgData name="Guest User" userId="S::urn:spo:anon#f0b52c4e7c49979dc7d10adba8a40f6173d81948e6879919f86aa7672d542785::" providerId="AD" clId="Web-{DBAA943D-63C5-7FBE-7CB4-2313E948B0F2}" dt="2024-04-26T22:43:39.234" v="102" actId="20577"/>
      <pc:docMkLst>
        <pc:docMk/>
      </pc:docMkLst>
      <pc:sldChg chg="modSp">
        <pc:chgData name="Guest User" userId="S::urn:spo:anon#f0b52c4e7c49979dc7d10adba8a40f6173d81948e6879919f86aa7672d542785::" providerId="AD" clId="Web-{DBAA943D-63C5-7FBE-7CB4-2313E948B0F2}" dt="2024-04-26T22:43:39.234" v="102" actId="20577"/>
        <pc:sldMkLst>
          <pc:docMk/>
          <pc:sldMk cId="3536701632" sldId="364"/>
        </pc:sldMkLst>
        <pc:spChg chg="mod">
          <ac:chgData name="Guest User" userId="S::urn:spo:anon#f0b52c4e7c49979dc7d10adba8a40f6173d81948e6879919f86aa7672d542785::" providerId="AD" clId="Web-{DBAA943D-63C5-7FBE-7CB4-2313E948B0F2}" dt="2024-04-26T22:43:39.234" v="102" actId="20577"/>
          <ac:spMkLst>
            <pc:docMk/>
            <pc:sldMk cId="3536701632" sldId="364"/>
            <ac:spMk id="3" creationId="{62EB8AE9-3C7F-654E-7F1F-06EFCE53551B}"/>
          </ac:spMkLst>
        </pc:spChg>
      </pc:sldChg>
      <pc:sldChg chg="modSp">
        <pc:chgData name="Guest User" userId="S::urn:spo:anon#f0b52c4e7c49979dc7d10adba8a40f6173d81948e6879919f86aa7672d542785::" providerId="AD" clId="Web-{DBAA943D-63C5-7FBE-7CB4-2313E948B0F2}" dt="2024-04-26T22:41:10.621" v="26" actId="20577"/>
        <pc:sldMkLst>
          <pc:docMk/>
          <pc:sldMk cId="801964473" sldId="365"/>
        </pc:sldMkLst>
        <pc:spChg chg="mod">
          <ac:chgData name="Guest User" userId="S::urn:spo:anon#f0b52c4e7c49979dc7d10adba8a40f6173d81948e6879919f86aa7672d542785::" providerId="AD" clId="Web-{DBAA943D-63C5-7FBE-7CB4-2313E948B0F2}" dt="2024-04-26T22:41:10.621" v="26" actId="20577"/>
          <ac:spMkLst>
            <pc:docMk/>
            <pc:sldMk cId="801964473" sldId="365"/>
            <ac:spMk id="3" creationId="{62EB8AE9-3C7F-654E-7F1F-06EFCE53551B}"/>
          </ac:spMkLst>
        </pc:spChg>
      </pc:sldChg>
    </pc:docChg>
  </pc:docChgLst>
  <pc:docChgLst>
    <pc:chgData name="Matias Eusterbrock" userId="S::matias_eusterbrock@ci.richmond.ca.us::2acf7dc6-60d3-46b4-9083-a8db0d85c52f" providerId="AD" clId="Web-{CAE4443C-8995-AF26-4F39-D9C50FE11035}"/>
    <pc:docChg chg="modSld">
      <pc:chgData name="Matias Eusterbrock" userId="S::matias_eusterbrock@ci.richmond.ca.us::2acf7dc6-60d3-46b4-9083-a8db0d85c52f" providerId="AD" clId="Web-{CAE4443C-8995-AF26-4F39-D9C50FE11035}" dt="2024-07-02T21:07:33.933" v="24" actId="20577"/>
      <pc:docMkLst>
        <pc:docMk/>
      </pc:docMkLst>
      <pc:sldChg chg="modSp">
        <pc:chgData name="Matias Eusterbrock" userId="S::matias_eusterbrock@ci.richmond.ca.us::2acf7dc6-60d3-46b4-9083-a8db0d85c52f" providerId="AD" clId="Web-{CAE4443C-8995-AF26-4F39-D9C50FE11035}" dt="2024-07-02T21:07:33.933" v="24" actId="20577"/>
        <pc:sldMkLst>
          <pc:docMk/>
          <pc:sldMk cId="159060872" sldId="370"/>
        </pc:sldMkLst>
        <pc:spChg chg="mod">
          <ac:chgData name="Matias Eusterbrock" userId="S::matias_eusterbrock@ci.richmond.ca.us::2acf7dc6-60d3-46b4-9083-a8db0d85c52f" providerId="AD" clId="Web-{CAE4443C-8995-AF26-4F39-D9C50FE11035}" dt="2024-07-02T21:07:33.933" v="24" actId="20577"/>
          <ac:spMkLst>
            <pc:docMk/>
            <pc:sldMk cId="159060872" sldId="370"/>
            <ac:spMk id="3" creationId="{62EB8AE9-3C7F-654E-7F1F-06EFCE53551B}"/>
          </ac:spMkLst>
        </pc:spChg>
      </pc:sldChg>
    </pc:docChg>
  </pc:docChgLst>
  <pc:docChgLst>
    <pc:chgData name="Alice Bruno" userId="S::a.bruno_berkeley.edu#ext#@corcaus.onmicrosoft.com::9f95343b-422f-43c9-b893-898c466114c2" providerId="AD" clId="Web-{8ACCC5E6-528E-ACDF-CAF9-88E2D2F0CC39}"/>
    <pc:docChg chg="modSld">
      <pc:chgData name="Alice Bruno" userId="S::a.bruno_berkeley.edu#ext#@corcaus.onmicrosoft.com::9f95343b-422f-43c9-b893-898c466114c2" providerId="AD" clId="Web-{8ACCC5E6-528E-ACDF-CAF9-88E2D2F0CC39}" dt="2024-07-10T22:41:50.306" v="27" actId="20577"/>
      <pc:docMkLst>
        <pc:docMk/>
      </pc:docMkLst>
      <pc:sldChg chg="modSp">
        <pc:chgData name="Alice Bruno" userId="S::a.bruno_berkeley.edu#ext#@corcaus.onmicrosoft.com::9f95343b-422f-43c9-b893-898c466114c2" providerId="AD" clId="Web-{8ACCC5E6-528E-ACDF-CAF9-88E2D2F0CC39}" dt="2024-07-10T22:41:50.306" v="27" actId="20577"/>
        <pc:sldMkLst>
          <pc:docMk/>
          <pc:sldMk cId="499757999" sldId="371"/>
        </pc:sldMkLst>
        <pc:spChg chg="mod">
          <ac:chgData name="Alice Bruno" userId="S::a.bruno_berkeley.edu#ext#@corcaus.onmicrosoft.com::9f95343b-422f-43c9-b893-898c466114c2" providerId="AD" clId="Web-{8ACCC5E6-528E-ACDF-CAF9-88E2D2F0CC39}" dt="2024-07-10T22:41:50.306" v="27" actId="20577"/>
          <ac:spMkLst>
            <pc:docMk/>
            <pc:sldMk cId="499757999" sldId="371"/>
            <ac:spMk id="3" creationId="{62EB8AE9-3C7F-654E-7F1F-06EFCE53551B}"/>
          </ac:spMkLst>
        </pc:spChg>
      </pc:sldChg>
    </pc:docChg>
  </pc:docChgLst>
  <pc:docChgLst>
    <pc:chgData name="Beatriz Guerrero" userId="S::beatriz_guerrero@ci.richmond.ca.us::67aaf6ed-f979-44e0-8fb2-c4749f02abfb" providerId="AD" clId="Web-{A7AF7750-7878-9D87-5107-837965487AF8}"/>
    <pc:docChg chg="delSld modSld modSection">
      <pc:chgData name="Beatriz Guerrero" userId="S::beatriz_guerrero@ci.richmond.ca.us::67aaf6ed-f979-44e0-8fb2-c4749f02abfb" providerId="AD" clId="Web-{A7AF7750-7878-9D87-5107-837965487AF8}" dt="2024-07-10T18:38:02.693" v="47"/>
      <pc:docMkLst>
        <pc:docMk/>
      </pc:docMkLst>
      <pc:sldChg chg="modSp">
        <pc:chgData name="Beatriz Guerrero" userId="S::beatriz_guerrero@ci.richmond.ca.us::67aaf6ed-f979-44e0-8fb2-c4749f02abfb" providerId="AD" clId="Web-{A7AF7750-7878-9D87-5107-837965487AF8}" dt="2024-07-10T18:34:42.923" v="8" actId="20577"/>
        <pc:sldMkLst>
          <pc:docMk/>
          <pc:sldMk cId="3536701632" sldId="364"/>
        </pc:sldMkLst>
        <pc:spChg chg="mod">
          <ac:chgData name="Beatriz Guerrero" userId="S::beatriz_guerrero@ci.richmond.ca.us::67aaf6ed-f979-44e0-8fb2-c4749f02abfb" providerId="AD" clId="Web-{A7AF7750-7878-9D87-5107-837965487AF8}" dt="2024-07-10T18:34:42.923" v="8"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A7AF7750-7878-9D87-5107-837965487AF8}" dt="2024-07-10T18:35:58.394" v="31" actId="20577"/>
        <pc:sldMkLst>
          <pc:docMk/>
          <pc:sldMk cId="2403369630" sldId="367"/>
        </pc:sldMkLst>
        <pc:spChg chg="mod">
          <ac:chgData name="Beatriz Guerrero" userId="S::beatriz_guerrero@ci.richmond.ca.us::67aaf6ed-f979-44e0-8fb2-c4749f02abfb" providerId="AD" clId="Web-{A7AF7750-7878-9D87-5107-837965487AF8}" dt="2024-07-10T18:35:58.394" v="31"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A7AF7750-7878-9D87-5107-837965487AF8}" dt="2024-07-10T18:36:53.973" v="41" actId="20577"/>
        <pc:sldMkLst>
          <pc:docMk/>
          <pc:sldMk cId="3357556756" sldId="368"/>
        </pc:sldMkLst>
        <pc:spChg chg="mod">
          <ac:chgData name="Beatriz Guerrero" userId="S::beatriz_guerrero@ci.richmond.ca.us::67aaf6ed-f979-44e0-8fb2-c4749f02abfb" providerId="AD" clId="Web-{A7AF7750-7878-9D87-5107-837965487AF8}" dt="2024-07-10T18:36:53.973" v="41"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A7AF7750-7878-9D87-5107-837965487AF8}" dt="2024-07-10T18:36:46.676" v="38" actId="20577"/>
        <pc:sldMkLst>
          <pc:docMk/>
          <pc:sldMk cId="499757999" sldId="371"/>
        </pc:sldMkLst>
        <pc:spChg chg="mod">
          <ac:chgData name="Beatriz Guerrero" userId="S::beatriz_guerrero@ci.richmond.ca.us::67aaf6ed-f979-44e0-8fb2-c4749f02abfb" providerId="AD" clId="Web-{A7AF7750-7878-9D87-5107-837965487AF8}" dt="2024-07-10T18:36:46.676" v="38"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A7AF7750-7878-9D87-5107-837965487AF8}" dt="2024-07-10T18:37:21.114" v="45" actId="20577"/>
        <pc:sldMkLst>
          <pc:docMk/>
          <pc:sldMk cId="3787884324" sldId="373"/>
        </pc:sldMkLst>
        <pc:spChg chg="mod">
          <ac:chgData name="Beatriz Guerrero" userId="S::beatriz_guerrero@ci.richmond.ca.us::67aaf6ed-f979-44e0-8fb2-c4749f02abfb" providerId="AD" clId="Web-{A7AF7750-7878-9D87-5107-837965487AF8}" dt="2024-07-10T18:37:21.114" v="45" actId="20577"/>
          <ac:spMkLst>
            <pc:docMk/>
            <pc:sldMk cId="3787884324" sldId="373"/>
            <ac:spMk id="2" creationId="{0B653A10-04B5-8CFA-DC96-99D573FC2481}"/>
          </ac:spMkLst>
        </pc:spChg>
      </pc:sldChg>
      <pc:sldChg chg="del">
        <pc:chgData name="Beatriz Guerrero" userId="S::beatriz_guerrero@ci.richmond.ca.us::67aaf6ed-f979-44e0-8fb2-c4749f02abfb" providerId="AD" clId="Web-{A7AF7750-7878-9D87-5107-837965487AF8}" dt="2024-07-10T18:37:28.364" v="46"/>
        <pc:sldMkLst>
          <pc:docMk/>
          <pc:sldMk cId="2047995120" sldId="388"/>
        </pc:sldMkLst>
      </pc:sldChg>
      <pc:sldChg chg="del">
        <pc:chgData name="Beatriz Guerrero" userId="S::beatriz_guerrero@ci.richmond.ca.us::67aaf6ed-f979-44e0-8fb2-c4749f02abfb" providerId="AD" clId="Web-{A7AF7750-7878-9D87-5107-837965487AF8}" dt="2024-07-10T18:38:02.693" v="47"/>
        <pc:sldMkLst>
          <pc:docMk/>
          <pc:sldMk cId="1715754008" sldId="393"/>
        </pc:sldMkLst>
      </pc:sldChg>
    </pc:docChg>
  </pc:docChgLst>
  <pc:docChgLst>
    <pc:chgData name="Guest User" userId="S::urn:spo:anon#c94882b0fe98dc583aeb242f2a133e8d7cf4049f95bba1e20134d5ac9390fa9b::" providerId="AD" clId="Web-{76DDF2D0-0E2A-BDC9-6743-63331E086949}"/>
    <pc:docChg chg="modSld">
      <pc:chgData name="Guest User" userId="S::urn:spo:anon#c94882b0fe98dc583aeb242f2a133e8d7cf4049f95bba1e20134d5ac9390fa9b::" providerId="AD" clId="Web-{76DDF2D0-0E2A-BDC9-6743-63331E086949}" dt="2024-07-04T00:46:04.033" v="130" actId="20577"/>
      <pc:docMkLst>
        <pc:docMk/>
      </pc:docMkLst>
      <pc:sldChg chg="modSp">
        <pc:chgData name="Guest User" userId="S::urn:spo:anon#c94882b0fe98dc583aeb242f2a133e8d7cf4049f95bba1e20134d5ac9390fa9b::" providerId="AD" clId="Web-{76DDF2D0-0E2A-BDC9-6743-63331E086949}" dt="2024-07-04T00:46:04.033" v="130" actId="20577"/>
        <pc:sldMkLst>
          <pc:docMk/>
          <pc:sldMk cId="2459958468" sldId="359"/>
        </pc:sldMkLst>
        <pc:spChg chg="mod">
          <ac:chgData name="Guest User" userId="S::urn:spo:anon#c94882b0fe98dc583aeb242f2a133e8d7cf4049f95bba1e20134d5ac9390fa9b::" providerId="AD" clId="Web-{76DDF2D0-0E2A-BDC9-6743-63331E086949}" dt="2024-07-04T00:46:04.033" v="130" actId="20577"/>
          <ac:spMkLst>
            <pc:docMk/>
            <pc:sldMk cId="2459958468" sldId="359"/>
            <ac:spMk id="3" creationId="{62EB8AE9-3C7F-654E-7F1F-06EFCE53551B}"/>
          </ac:spMkLst>
        </pc:spChg>
      </pc:sldChg>
    </pc:docChg>
  </pc:docChgLst>
  <pc:docChgLst>
    <pc:chgData name="Guest User" userId="S::urn:spo:anon#f0b52c4e7c49979dc7d10adba8a40f6173d81948e6879919f86aa7672d542785::" providerId="AD" clId="Web-{B80442AA-99C3-7676-27A5-FF9E4B4AD080}"/>
    <pc:docChg chg="modSld">
      <pc:chgData name="Guest User" userId="S::urn:spo:anon#f0b52c4e7c49979dc7d10adba8a40f6173d81948e6879919f86aa7672d542785::" providerId="AD" clId="Web-{B80442AA-99C3-7676-27A5-FF9E4B4AD080}" dt="2024-04-23T21:23:03.088" v="306" actId="20577"/>
      <pc:docMkLst>
        <pc:docMk/>
      </pc:docMkLst>
      <pc:sldChg chg="modSp">
        <pc:chgData name="Guest User" userId="S::urn:spo:anon#f0b52c4e7c49979dc7d10adba8a40f6173d81948e6879919f86aa7672d542785::" providerId="AD" clId="Web-{B80442AA-99C3-7676-27A5-FF9E4B4AD080}" dt="2024-04-23T21:23:03.088" v="306" actId="20577"/>
        <pc:sldMkLst>
          <pc:docMk/>
          <pc:sldMk cId="2250815403" sldId="366"/>
        </pc:sldMkLst>
        <pc:spChg chg="mod">
          <ac:chgData name="Guest User" userId="S::urn:spo:anon#f0b52c4e7c49979dc7d10adba8a40f6173d81948e6879919f86aa7672d542785::" providerId="AD" clId="Web-{B80442AA-99C3-7676-27A5-FF9E4B4AD080}" dt="2024-04-23T21:23:03.088" v="306" actId="20577"/>
          <ac:spMkLst>
            <pc:docMk/>
            <pc:sldMk cId="2250815403" sldId="366"/>
            <ac:spMk id="3" creationId="{62EB8AE9-3C7F-654E-7F1F-06EFCE53551B}"/>
          </ac:spMkLst>
        </pc:spChg>
      </pc:sldChg>
    </pc:docChg>
  </pc:docChgLst>
  <pc:docChgLst>
    <pc:chgData name="Alice Bruno" userId="S::a.bruno_berkeley.edu#ext#@corcaus.onmicrosoft.com::9f95343b-422f-43c9-b893-898c466114c2" providerId="AD" clId="Web-{CE02C0C5-93E7-736B-A43C-1B186B33D937}"/>
    <pc:docChg chg="modSld">
      <pc:chgData name="Alice Bruno" userId="S::a.bruno_berkeley.edu#ext#@corcaus.onmicrosoft.com::9f95343b-422f-43c9-b893-898c466114c2" providerId="AD" clId="Web-{CE02C0C5-93E7-736B-A43C-1B186B33D937}" dt="2024-04-25T23:00:10.764" v="255" actId="20577"/>
      <pc:docMkLst>
        <pc:docMk/>
      </pc:docMkLst>
      <pc:sldChg chg="modSp">
        <pc:chgData name="Alice Bruno" userId="S::a.bruno_berkeley.edu#ext#@corcaus.onmicrosoft.com::9f95343b-422f-43c9-b893-898c466114c2" providerId="AD" clId="Web-{CE02C0C5-93E7-736B-A43C-1B186B33D937}" dt="2024-04-25T23:00:10.764" v="255" actId="20577"/>
        <pc:sldMkLst>
          <pc:docMk/>
          <pc:sldMk cId="499757999" sldId="371"/>
        </pc:sldMkLst>
        <pc:spChg chg="mod">
          <ac:chgData name="Alice Bruno" userId="S::a.bruno_berkeley.edu#ext#@corcaus.onmicrosoft.com::9f95343b-422f-43c9-b893-898c466114c2" providerId="AD" clId="Web-{CE02C0C5-93E7-736B-A43C-1B186B33D937}" dt="2024-04-25T23:00:10.764" v="255" actId="20577"/>
          <ac:spMkLst>
            <pc:docMk/>
            <pc:sldMk cId="499757999" sldId="371"/>
            <ac:spMk id="3" creationId="{62EB8AE9-3C7F-654E-7F1F-06EFCE53551B}"/>
          </ac:spMkLst>
        </pc:spChg>
      </pc:sldChg>
    </pc:docChg>
  </pc:docChgLst>
  <pc:docChgLst>
    <pc:chgData name="Beatriz Guerrero" userId="S::beatriz_guerrero@ci.richmond.ca.us::67aaf6ed-f979-44e0-8fb2-c4749f02abfb" providerId="AD" clId="Web-{1D07FD36-0012-18BE-35D9-A35E13780562}"/>
    <pc:docChg chg="modSld">
      <pc:chgData name="Beatriz Guerrero" userId="S::beatriz_guerrero@ci.richmond.ca.us::67aaf6ed-f979-44e0-8fb2-c4749f02abfb" providerId="AD" clId="Web-{1D07FD36-0012-18BE-35D9-A35E13780562}" dt="2024-06-03T19:20:28.371" v="53" actId="20577"/>
      <pc:docMkLst>
        <pc:docMk/>
      </pc:docMkLst>
      <pc:sldChg chg="modSp">
        <pc:chgData name="Beatriz Guerrero" userId="S::beatriz_guerrero@ci.richmond.ca.us::67aaf6ed-f979-44e0-8fb2-c4749f02abfb" providerId="AD" clId="Web-{1D07FD36-0012-18BE-35D9-A35E13780562}" dt="2024-06-03T19:17:23.320" v="43" actId="20577"/>
        <pc:sldMkLst>
          <pc:docMk/>
          <pc:sldMk cId="4105021240" sldId="357"/>
        </pc:sldMkLst>
        <pc:spChg chg="mod">
          <ac:chgData name="Beatriz Guerrero" userId="S::beatriz_guerrero@ci.richmond.ca.us::67aaf6ed-f979-44e0-8fb2-c4749f02abfb" providerId="AD" clId="Web-{1D07FD36-0012-18BE-35D9-A35E13780562}" dt="2024-06-03T19:17:23.320" v="43"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1D07FD36-0012-18BE-35D9-A35E13780562}" dt="2024-06-03T19:16:11.866" v="33" actId="20577"/>
        <pc:sldMkLst>
          <pc:docMk/>
          <pc:sldMk cId="426285808" sldId="358"/>
        </pc:sldMkLst>
        <pc:spChg chg="mod">
          <ac:chgData name="Beatriz Guerrero" userId="S::beatriz_guerrero@ci.richmond.ca.us::67aaf6ed-f979-44e0-8fb2-c4749f02abfb" providerId="AD" clId="Web-{1D07FD36-0012-18BE-35D9-A35E13780562}" dt="2024-06-03T19:16:11.866" v="33"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1D07FD36-0012-18BE-35D9-A35E13780562}" dt="2024-06-03T19:17:59.384" v="47" actId="20577"/>
        <pc:sldMkLst>
          <pc:docMk/>
          <pc:sldMk cId="1730085481" sldId="361"/>
        </pc:sldMkLst>
        <pc:spChg chg="mod">
          <ac:chgData name="Beatriz Guerrero" userId="S::beatriz_guerrero@ci.richmond.ca.us::67aaf6ed-f979-44e0-8fb2-c4749f02abfb" providerId="AD" clId="Web-{1D07FD36-0012-18BE-35D9-A35E13780562}" dt="2024-06-03T19:17:59.384" v="47"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1D07FD36-0012-18BE-35D9-A35E13780562}" dt="2024-06-03T19:20:12.465" v="50" actId="20577"/>
        <pc:sldMkLst>
          <pc:docMk/>
          <pc:sldMk cId="3536701632" sldId="364"/>
        </pc:sldMkLst>
        <pc:spChg chg="mod">
          <ac:chgData name="Beatriz Guerrero" userId="S::beatriz_guerrero@ci.richmond.ca.us::67aaf6ed-f979-44e0-8fb2-c4749f02abfb" providerId="AD" clId="Web-{1D07FD36-0012-18BE-35D9-A35E13780562}" dt="2024-06-03T19:20:12.465" v="5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1D07FD36-0012-18BE-35D9-A35E13780562}" dt="2024-06-03T19:20:28.371" v="53" actId="20577"/>
        <pc:sldMkLst>
          <pc:docMk/>
          <pc:sldMk cId="801964473" sldId="365"/>
        </pc:sldMkLst>
        <pc:spChg chg="mod">
          <ac:chgData name="Beatriz Guerrero" userId="S::beatriz_guerrero@ci.richmond.ca.us::67aaf6ed-f979-44e0-8fb2-c4749f02abfb" providerId="AD" clId="Web-{1D07FD36-0012-18BE-35D9-A35E13780562}" dt="2024-06-03T19:20:28.371" v="53"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84273887-E5B5-721A-4501-3B64C134296B}"/>
    <pc:docChg chg="modSld">
      <pc:chgData name="Beatriz Guerrero" userId="S::beatriz_guerrero@ci.richmond.ca.us::67aaf6ed-f979-44e0-8fb2-c4749f02abfb" providerId="AD" clId="Web-{84273887-E5B5-721A-4501-3B64C134296B}" dt="2024-05-02T01:23:15.162" v="112" actId="20577"/>
      <pc:docMkLst>
        <pc:docMk/>
      </pc:docMkLst>
      <pc:sldChg chg="modSp">
        <pc:chgData name="Beatriz Guerrero" userId="S::beatriz_guerrero@ci.richmond.ca.us::67aaf6ed-f979-44e0-8fb2-c4749f02abfb" providerId="AD" clId="Web-{84273887-E5B5-721A-4501-3B64C134296B}" dt="2024-05-02T00:48:00.487" v="110" actId="20577"/>
        <pc:sldMkLst>
          <pc:docMk/>
          <pc:sldMk cId="4105021240" sldId="357"/>
        </pc:sldMkLst>
        <pc:spChg chg="mod">
          <ac:chgData name="Beatriz Guerrero" userId="S::beatriz_guerrero@ci.richmond.ca.us::67aaf6ed-f979-44e0-8fb2-c4749f02abfb" providerId="AD" clId="Web-{84273887-E5B5-721A-4501-3B64C134296B}" dt="2024-05-02T00:48:00.487" v="11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84273887-E5B5-721A-4501-3B64C134296B}" dt="2024-05-02T01:23:15.162" v="112" actId="20577"/>
        <pc:sldMkLst>
          <pc:docMk/>
          <pc:sldMk cId="1246568473" sldId="362"/>
        </pc:sldMkLst>
        <pc:spChg chg="mod">
          <ac:chgData name="Beatriz Guerrero" userId="S::beatriz_guerrero@ci.richmond.ca.us::67aaf6ed-f979-44e0-8fb2-c4749f02abfb" providerId="AD" clId="Web-{84273887-E5B5-721A-4501-3B64C134296B}" dt="2024-05-02T01:23:15.162" v="112" actId="20577"/>
          <ac:spMkLst>
            <pc:docMk/>
            <pc:sldMk cId="1246568473" sldId="362"/>
            <ac:spMk id="3" creationId="{62EB8AE9-3C7F-654E-7F1F-06EFCE53551B}"/>
          </ac:spMkLst>
        </pc:spChg>
      </pc:sldChg>
    </pc:docChg>
  </pc:docChgLst>
  <pc:docChgLst>
    <pc:chgData name="Guest User" userId="S::urn:spo:anon#e408f8a5414733bb8ddc938564f7f4fe7fffa3d76447aa70776c5204a2808718::" providerId="AD" clId="Web-{617E9948-D4B2-D32C-973E-887872AC0560}"/>
    <pc:docChg chg="modSld">
      <pc:chgData name="Guest User" userId="S::urn:spo:anon#e408f8a5414733bb8ddc938564f7f4fe7fffa3d76447aa70776c5204a2808718::" providerId="AD" clId="Web-{617E9948-D4B2-D32C-973E-887872AC0560}" dt="2024-06-03T18:20:37.005" v="427" actId="20577"/>
      <pc:docMkLst>
        <pc:docMk/>
      </pc:docMkLst>
      <pc:sldChg chg="modSp">
        <pc:chgData name="Guest User" userId="S::urn:spo:anon#e408f8a5414733bb8ddc938564f7f4fe7fffa3d76447aa70776c5204a2808718::" providerId="AD" clId="Web-{617E9948-D4B2-D32C-973E-887872AC0560}" dt="2024-06-03T18:20:37.005" v="427" actId="20577"/>
        <pc:sldMkLst>
          <pc:docMk/>
          <pc:sldMk cId="19214237" sldId="363"/>
        </pc:sldMkLst>
        <pc:spChg chg="mod">
          <ac:chgData name="Guest User" userId="S::urn:spo:anon#e408f8a5414733bb8ddc938564f7f4fe7fffa3d76447aa70776c5204a2808718::" providerId="AD" clId="Web-{617E9948-D4B2-D32C-973E-887872AC0560}" dt="2024-06-03T18:20:37.005" v="427" actId="20577"/>
          <ac:spMkLst>
            <pc:docMk/>
            <pc:sldMk cId="19214237" sldId="363"/>
            <ac:spMk id="3" creationId="{62EB8AE9-3C7F-654E-7F1F-06EFCE53551B}"/>
          </ac:spMkLst>
        </pc:spChg>
      </pc:sldChg>
    </pc:docChg>
  </pc:docChgLst>
  <pc:docChgLst>
    <pc:chgData name="chito" userId="S::chito_urbantilth.org#ext#@corcaus.onmicrosoft.com::532d80a8-da42-4cbb-b5a7-c80d82293245" providerId="AD" clId="Web-{F268AD1A-E640-9993-E14D-068DF3E5E7BD}"/>
    <pc:docChg chg="modSld">
      <pc:chgData name="chito" userId="S::chito_urbantilth.org#ext#@corcaus.onmicrosoft.com::532d80a8-da42-4cbb-b5a7-c80d82293245" providerId="AD" clId="Web-{F268AD1A-E640-9993-E14D-068DF3E5E7BD}" dt="2024-06-28T21:34:20.141" v="128" actId="20577"/>
      <pc:docMkLst>
        <pc:docMk/>
      </pc:docMkLst>
      <pc:sldChg chg="addSp delSp modSp">
        <pc:chgData name="chito" userId="S::chito_urbantilth.org#ext#@corcaus.onmicrosoft.com::532d80a8-da42-4cbb-b5a7-c80d82293245" providerId="AD" clId="Web-{F268AD1A-E640-9993-E14D-068DF3E5E7BD}" dt="2024-06-28T21:34:20.141" v="128" actId="20577"/>
        <pc:sldMkLst>
          <pc:docMk/>
          <pc:sldMk cId="3536701632" sldId="364"/>
        </pc:sldMkLst>
        <pc:spChg chg="mod">
          <ac:chgData name="chito" userId="S::chito_urbantilth.org#ext#@corcaus.onmicrosoft.com::532d80a8-da42-4cbb-b5a7-c80d82293245" providerId="AD" clId="Web-{F268AD1A-E640-9993-E14D-068DF3E5E7BD}" dt="2024-06-28T21:34:20.141" v="128" actId="20577"/>
          <ac:spMkLst>
            <pc:docMk/>
            <pc:sldMk cId="3536701632" sldId="364"/>
            <ac:spMk id="3" creationId="{62EB8AE9-3C7F-654E-7F1F-06EFCE53551B}"/>
          </ac:spMkLst>
        </pc:spChg>
        <pc:spChg chg="add del mod">
          <ac:chgData name="chito" userId="S::chito_urbantilth.org#ext#@corcaus.onmicrosoft.com::532d80a8-da42-4cbb-b5a7-c80d82293245" providerId="AD" clId="Web-{F268AD1A-E640-9993-E14D-068DF3E5E7BD}" dt="2024-06-28T21:32:46.843" v="3"/>
          <ac:spMkLst>
            <pc:docMk/>
            <pc:sldMk cId="3536701632" sldId="364"/>
            <ac:spMk id="5" creationId="{829AD2CF-2BB2-5AE9-3308-7CFA3FC944EF}"/>
          </ac:spMkLst>
        </pc:spChg>
      </pc:sldChg>
    </pc:docChg>
  </pc:docChgLst>
  <pc:docChgLst>
    <pc:chgData name="Matias Eusterbrock" userId="S::matias_eusterbrock@ci.richmond.ca.us::2acf7dc6-60d3-46b4-9083-a8db0d85c52f" providerId="AD" clId="Web-{C6CBF86F-5FB4-7FFE-3D36-8D5A2E128B7B}"/>
    <pc:docChg chg="addSld modSld">
      <pc:chgData name="Matias Eusterbrock" userId="S::matias_eusterbrock@ci.richmond.ca.us::2acf7dc6-60d3-46b4-9083-a8db0d85c52f" providerId="AD" clId="Web-{C6CBF86F-5FB4-7FFE-3D36-8D5A2E128B7B}" dt="2024-04-30T20:59:54.218" v="546"/>
      <pc:docMkLst>
        <pc:docMk/>
      </pc:docMkLst>
      <pc:sldChg chg="modSp">
        <pc:chgData name="Matias Eusterbrock" userId="S::matias_eusterbrock@ci.richmond.ca.us::2acf7dc6-60d3-46b4-9083-a8db0d85c52f" providerId="AD" clId="Web-{C6CBF86F-5FB4-7FFE-3D36-8D5A2E128B7B}" dt="2024-04-30T20:58:25.514" v="457" actId="1076"/>
        <pc:sldMkLst>
          <pc:docMk/>
          <pc:sldMk cId="3787884324" sldId="373"/>
        </pc:sldMkLst>
        <pc:spChg chg="mod">
          <ac:chgData name="Matias Eusterbrock" userId="S::matias_eusterbrock@ci.richmond.ca.us::2acf7dc6-60d3-46b4-9083-a8db0d85c52f" providerId="AD" clId="Web-{C6CBF86F-5FB4-7FFE-3D36-8D5A2E128B7B}" dt="2024-04-30T20:52:06.276" v="118" actId="20577"/>
          <ac:spMkLst>
            <pc:docMk/>
            <pc:sldMk cId="3787884324" sldId="373"/>
            <ac:spMk id="2" creationId="{0B653A10-04B5-8CFA-DC96-99D573FC2481}"/>
          </ac:spMkLst>
        </pc:spChg>
        <pc:spChg chg="mod">
          <ac:chgData name="Matias Eusterbrock" userId="S::matias_eusterbrock@ci.richmond.ca.us::2acf7dc6-60d3-46b4-9083-a8db0d85c52f" providerId="AD" clId="Web-{C6CBF86F-5FB4-7FFE-3D36-8D5A2E128B7B}" dt="2024-04-30T20:58:25.514" v="457" actId="1076"/>
          <ac:spMkLst>
            <pc:docMk/>
            <pc:sldMk cId="3787884324" sldId="373"/>
            <ac:spMk id="3" creationId="{302844EA-6507-867D-36EB-FB00F8365C4F}"/>
          </ac:spMkLst>
        </pc:spChg>
      </pc:sldChg>
      <pc:sldChg chg="modSp">
        <pc:chgData name="Matias Eusterbrock" userId="S::matias_eusterbrock@ci.richmond.ca.us::2acf7dc6-60d3-46b4-9083-a8db0d85c52f" providerId="AD" clId="Web-{C6CBF86F-5FB4-7FFE-3D36-8D5A2E128B7B}" dt="2024-04-30T20:57:58.717" v="447" actId="20577"/>
        <pc:sldMkLst>
          <pc:docMk/>
          <pc:sldMk cId="3633127959" sldId="379"/>
        </pc:sldMkLst>
        <pc:spChg chg="mod">
          <ac:chgData name="Matias Eusterbrock" userId="S::matias_eusterbrock@ci.richmond.ca.us::2acf7dc6-60d3-46b4-9083-a8db0d85c52f" providerId="AD" clId="Web-{C6CBF86F-5FB4-7FFE-3D36-8D5A2E128B7B}" dt="2024-04-30T20:54:02.292" v="214" actId="20577"/>
          <ac:spMkLst>
            <pc:docMk/>
            <pc:sldMk cId="3633127959" sldId="379"/>
            <ac:spMk id="2" creationId="{0B653A10-04B5-8CFA-DC96-99D573FC2481}"/>
          </ac:spMkLst>
        </pc:spChg>
        <pc:spChg chg="mod">
          <ac:chgData name="Matias Eusterbrock" userId="S::matias_eusterbrock@ci.richmond.ca.us::2acf7dc6-60d3-46b4-9083-a8db0d85c52f" providerId="AD" clId="Web-{C6CBF86F-5FB4-7FFE-3D36-8D5A2E128B7B}" dt="2024-04-30T20:57:58.717" v="447" actId="20577"/>
          <ac:spMkLst>
            <pc:docMk/>
            <pc:sldMk cId="3633127959" sldId="379"/>
            <ac:spMk id="3" creationId="{302844EA-6507-867D-36EB-FB00F8365C4F}"/>
          </ac:spMkLst>
        </pc:spChg>
      </pc:sldChg>
      <pc:sldChg chg="delSp modSp">
        <pc:chgData name="Matias Eusterbrock" userId="S::matias_eusterbrock@ci.richmond.ca.us::2acf7dc6-60d3-46b4-9083-a8db0d85c52f" providerId="AD" clId="Web-{C6CBF86F-5FB4-7FFE-3D36-8D5A2E128B7B}" dt="2024-04-30T20:59:54.218" v="546"/>
        <pc:sldMkLst>
          <pc:docMk/>
          <pc:sldMk cId="1362740277" sldId="380"/>
        </pc:sldMkLst>
        <pc:spChg chg="del mod">
          <ac:chgData name="Matias Eusterbrock" userId="S::matias_eusterbrock@ci.richmond.ca.us::2acf7dc6-60d3-46b4-9083-a8db0d85c52f" providerId="AD" clId="Web-{C6CBF86F-5FB4-7FFE-3D36-8D5A2E128B7B}" dt="2024-04-30T20:59:40.905" v="544"/>
          <ac:spMkLst>
            <pc:docMk/>
            <pc:sldMk cId="1362740277" sldId="380"/>
            <ac:spMk id="2" creationId="{0B653A10-04B5-8CFA-DC96-99D573FC2481}"/>
          </ac:spMkLst>
        </pc:spChg>
        <pc:spChg chg="mod">
          <ac:chgData name="Matias Eusterbrock" userId="S::matias_eusterbrock@ci.richmond.ca.us::2acf7dc6-60d3-46b4-9083-a8db0d85c52f" providerId="AD" clId="Web-{C6CBF86F-5FB4-7FFE-3D36-8D5A2E128B7B}" dt="2024-04-30T20:59:54.218" v="546"/>
          <ac:spMkLst>
            <pc:docMk/>
            <pc:sldMk cId="1362740277" sldId="380"/>
            <ac:spMk id="3" creationId="{302844EA-6507-867D-36EB-FB00F8365C4F}"/>
          </ac:spMkLst>
        </pc:spChg>
      </pc:sldChg>
      <pc:sldChg chg="modSp add replId">
        <pc:chgData name="Matias Eusterbrock" userId="S::matias_eusterbrock@ci.richmond.ca.us::2acf7dc6-60d3-46b4-9083-a8db0d85c52f" providerId="AD" clId="Web-{C6CBF86F-5FB4-7FFE-3D36-8D5A2E128B7B}" dt="2024-04-30T20:58:03.467" v="449"/>
        <pc:sldMkLst>
          <pc:docMk/>
          <pc:sldMk cId="2124013327" sldId="381"/>
        </pc:sldMkLst>
        <pc:spChg chg="mod">
          <ac:chgData name="Matias Eusterbrock" userId="S::matias_eusterbrock@ci.richmond.ca.us::2acf7dc6-60d3-46b4-9083-a8db0d85c52f" providerId="AD" clId="Web-{C6CBF86F-5FB4-7FFE-3D36-8D5A2E128B7B}" dt="2024-04-30T20:53:26.198" v="172" actId="20577"/>
          <ac:spMkLst>
            <pc:docMk/>
            <pc:sldMk cId="2124013327" sldId="381"/>
            <ac:spMk id="2" creationId="{0B653A10-04B5-8CFA-DC96-99D573FC2481}"/>
          </ac:spMkLst>
        </pc:spChg>
        <pc:spChg chg="mod">
          <ac:chgData name="Matias Eusterbrock" userId="S::matias_eusterbrock@ci.richmond.ca.us::2acf7dc6-60d3-46b4-9083-a8db0d85c52f" providerId="AD" clId="Web-{C6CBF86F-5FB4-7FFE-3D36-8D5A2E128B7B}" dt="2024-04-30T20:58:03.467" v="449"/>
          <ac:spMkLst>
            <pc:docMk/>
            <pc:sldMk cId="2124013327" sldId="381"/>
            <ac:spMk id="3" creationId="{302844EA-6507-867D-36EB-FB00F8365C4F}"/>
          </ac:spMkLst>
        </pc:spChg>
      </pc:sldChg>
      <pc:sldChg chg="modSp add replId">
        <pc:chgData name="Matias Eusterbrock" userId="S::matias_eusterbrock@ci.richmond.ca.us::2acf7dc6-60d3-46b4-9083-a8db0d85c52f" providerId="AD" clId="Web-{C6CBF86F-5FB4-7FFE-3D36-8D5A2E128B7B}" dt="2024-04-30T20:57:45.560" v="444"/>
        <pc:sldMkLst>
          <pc:docMk/>
          <pc:sldMk cId="907575950" sldId="382"/>
        </pc:sldMkLst>
        <pc:spChg chg="mod">
          <ac:chgData name="Matias Eusterbrock" userId="S::matias_eusterbrock@ci.richmond.ca.us::2acf7dc6-60d3-46b4-9083-a8db0d85c52f" providerId="AD" clId="Web-{C6CBF86F-5FB4-7FFE-3D36-8D5A2E128B7B}" dt="2024-04-30T20:55:13.028" v="269" actId="20577"/>
          <ac:spMkLst>
            <pc:docMk/>
            <pc:sldMk cId="907575950" sldId="382"/>
            <ac:spMk id="2" creationId="{0B653A10-04B5-8CFA-DC96-99D573FC2481}"/>
          </ac:spMkLst>
        </pc:spChg>
        <pc:spChg chg="mod">
          <ac:chgData name="Matias Eusterbrock" userId="S::matias_eusterbrock@ci.richmond.ca.us::2acf7dc6-60d3-46b4-9083-a8db0d85c52f" providerId="AD" clId="Web-{C6CBF86F-5FB4-7FFE-3D36-8D5A2E128B7B}" dt="2024-04-30T20:57:45.560" v="444"/>
          <ac:spMkLst>
            <pc:docMk/>
            <pc:sldMk cId="907575950" sldId="382"/>
            <ac:spMk id="3" creationId="{302844EA-6507-867D-36EB-FB00F8365C4F}"/>
          </ac:spMkLst>
        </pc:spChg>
      </pc:sldChg>
      <pc:sldChg chg="modSp add replId">
        <pc:chgData name="Matias Eusterbrock" userId="S::matias_eusterbrock@ci.richmond.ca.us::2acf7dc6-60d3-46b4-9083-a8db0d85c52f" providerId="AD" clId="Web-{C6CBF86F-5FB4-7FFE-3D36-8D5A2E128B7B}" dt="2024-04-30T20:57:37.982" v="441"/>
        <pc:sldMkLst>
          <pc:docMk/>
          <pc:sldMk cId="68186432" sldId="383"/>
        </pc:sldMkLst>
        <pc:spChg chg="mod">
          <ac:chgData name="Matias Eusterbrock" userId="S::matias_eusterbrock@ci.richmond.ca.us::2acf7dc6-60d3-46b4-9083-a8db0d85c52f" providerId="AD" clId="Web-{C6CBF86F-5FB4-7FFE-3D36-8D5A2E128B7B}" dt="2024-04-30T20:57:35.888" v="440" actId="1076"/>
          <ac:spMkLst>
            <pc:docMk/>
            <pc:sldMk cId="68186432" sldId="383"/>
            <ac:spMk id="2" creationId="{0B653A10-04B5-8CFA-DC96-99D573FC2481}"/>
          </ac:spMkLst>
        </pc:spChg>
        <pc:spChg chg="mod">
          <ac:chgData name="Matias Eusterbrock" userId="S::matias_eusterbrock@ci.richmond.ca.us::2acf7dc6-60d3-46b4-9083-a8db0d85c52f" providerId="AD" clId="Web-{C6CBF86F-5FB4-7FFE-3D36-8D5A2E128B7B}" dt="2024-04-30T20:57:37.982" v="441"/>
          <ac:spMkLst>
            <pc:docMk/>
            <pc:sldMk cId="68186432" sldId="383"/>
            <ac:spMk id="3" creationId="{302844EA-6507-867D-36EB-FB00F8365C4F}"/>
          </ac:spMkLst>
        </pc:spChg>
      </pc:sldChg>
      <pc:sldChg chg="modSp add replId">
        <pc:chgData name="Matias Eusterbrock" userId="S::matias_eusterbrock@ci.richmond.ca.us::2acf7dc6-60d3-46b4-9083-a8db0d85c52f" providerId="AD" clId="Web-{C6CBF86F-5FB4-7FFE-3D36-8D5A2E128B7B}" dt="2024-04-30T20:57:20.904" v="428" actId="1076"/>
        <pc:sldMkLst>
          <pc:docMk/>
          <pc:sldMk cId="83149166" sldId="384"/>
        </pc:sldMkLst>
        <pc:spChg chg="mod">
          <ac:chgData name="Matias Eusterbrock" userId="S::matias_eusterbrock@ci.richmond.ca.us::2acf7dc6-60d3-46b4-9083-a8db0d85c52f" providerId="AD" clId="Web-{C6CBF86F-5FB4-7FFE-3D36-8D5A2E128B7B}" dt="2024-04-30T20:56:57.216" v="398"/>
          <ac:spMkLst>
            <pc:docMk/>
            <pc:sldMk cId="83149166" sldId="384"/>
            <ac:spMk id="2" creationId="{0B653A10-04B5-8CFA-DC96-99D573FC2481}"/>
          </ac:spMkLst>
        </pc:spChg>
        <pc:spChg chg="mod">
          <ac:chgData name="Matias Eusterbrock" userId="S::matias_eusterbrock@ci.richmond.ca.us::2acf7dc6-60d3-46b4-9083-a8db0d85c52f" providerId="AD" clId="Web-{C6CBF86F-5FB4-7FFE-3D36-8D5A2E128B7B}" dt="2024-04-30T20:57:20.904" v="428" actId="1076"/>
          <ac:spMkLst>
            <pc:docMk/>
            <pc:sldMk cId="83149166" sldId="384"/>
            <ac:spMk id="3" creationId="{302844EA-6507-867D-36EB-FB00F8365C4F}"/>
          </ac:spMkLst>
        </pc:spChg>
      </pc:sldChg>
      <pc:sldChg chg="modSp add replId">
        <pc:chgData name="Matias Eusterbrock" userId="S::matias_eusterbrock@ci.richmond.ca.us::2acf7dc6-60d3-46b4-9083-a8db0d85c52f" providerId="AD" clId="Web-{C6CBF86F-5FB4-7FFE-3D36-8D5A2E128B7B}" dt="2024-04-30T20:59:09.592" v="513" actId="20577"/>
        <pc:sldMkLst>
          <pc:docMk/>
          <pc:sldMk cId="3323529097" sldId="385"/>
        </pc:sldMkLst>
        <pc:spChg chg="mod">
          <ac:chgData name="Matias Eusterbrock" userId="S::matias_eusterbrock@ci.richmond.ca.us::2acf7dc6-60d3-46b4-9083-a8db0d85c52f" providerId="AD" clId="Web-{C6CBF86F-5FB4-7FFE-3D36-8D5A2E128B7B}" dt="2024-04-30T20:59:09.592" v="513" actId="20577"/>
          <ac:spMkLst>
            <pc:docMk/>
            <pc:sldMk cId="3323529097" sldId="385"/>
            <ac:spMk id="2" creationId="{0B653A10-04B5-8CFA-DC96-99D573FC2481}"/>
          </ac:spMkLst>
        </pc:spChg>
        <pc:spChg chg="mod">
          <ac:chgData name="Matias Eusterbrock" userId="S::matias_eusterbrock@ci.richmond.ca.us::2acf7dc6-60d3-46b4-9083-a8db0d85c52f" providerId="AD" clId="Web-{C6CBF86F-5FB4-7FFE-3D36-8D5A2E128B7B}" dt="2024-04-30T20:57:12.872" v="426"/>
          <ac:spMkLst>
            <pc:docMk/>
            <pc:sldMk cId="3323529097" sldId="385"/>
            <ac:spMk id="3" creationId="{302844EA-6507-867D-36EB-FB00F8365C4F}"/>
          </ac:spMkLst>
        </pc:spChg>
      </pc:sldChg>
      <pc:sldChg chg="add replId">
        <pc:chgData name="Matias Eusterbrock" userId="S::matias_eusterbrock@ci.richmond.ca.us::2acf7dc6-60d3-46b4-9083-a8db0d85c52f" providerId="AD" clId="Web-{C6CBF86F-5FB4-7FFE-3D36-8D5A2E128B7B}" dt="2024-04-30T20:59:28.967" v="514"/>
        <pc:sldMkLst>
          <pc:docMk/>
          <pc:sldMk cId="1450018383" sldId="386"/>
        </pc:sldMkLst>
      </pc:sldChg>
    </pc:docChg>
  </pc:docChgLst>
  <pc:docChgLst>
    <pc:chgData name="Matias Eusterbrock" userId="2acf7dc6-60d3-46b4-9083-a8db0d85c52f" providerId="ADAL" clId="{F6EBB18A-ED69-4CFD-8A1F-AF67BBA0C3CE}"/>
    <pc:docChg chg="undo custSel addSld delSld modSld">
      <pc:chgData name="Matias Eusterbrock" userId="2acf7dc6-60d3-46b4-9083-a8db0d85c52f" providerId="ADAL" clId="{F6EBB18A-ED69-4CFD-8A1F-AF67BBA0C3CE}" dt="2024-05-29T16:07:04.990" v="686" actId="1076"/>
      <pc:docMkLst>
        <pc:docMk/>
      </pc:docMkLst>
      <pc:sldChg chg="modSp mod">
        <pc:chgData name="Matias Eusterbrock" userId="2acf7dc6-60d3-46b4-9083-a8db0d85c52f" providerId="ADAL" clId="{F6EBB18A-ED69-4CFD-8A1F-AF67BBA0C3CE}" dt="2024-05-06T22:03:57.800" v="9" actId="6549"/>
        <pc:sldMkLst>
          <pc:docMk/>
          <pc:sldMk cId="791005041" sldId="274"/>
        </pc:sldMkLst>
        <pc:spChg chg="mod">
          <ac:chgData name="Matias Eusterbrock" userId="2acf7dc6-60d3-46b4-9083-a8db0d85c52f" providerId="ADAL" clId="{F6EBB18A-ED69-4CFD-8A1F-AF67BBA0C3CE}" dt="2024-05-06T22:03:57.800" v="9" actId="6549"/>
          <ac:spMkLst>
            <pc:docMk/>
            <pc:sldMk cId="791005041" sldId="274"/>
            <ac:spMk id="4" creationId="{C3A027EE-ABF4-53DC-325A-DE2CD7FD38DF}"/>
          </ac:spMkLst>
        </pc:spChg>
      </pc:sldChg>
      <pc:sldChg chg="modSp mod">
        <pc:chgData name="Matias Eusterbrock" userId="2acf7dc6-60d3-46b4-9083-a8db0d85c52f" providerId="ADAL" clId="{F6EBB18A-ED69-4CFD-8A1F-AF67BBA0C3CE}" dt="2024-05-06T22:04:18.027" v="14" actId="6549"/>
        <pc:sldMkLst>
          <pc:docMk/>
          <pc:sldMk cId="4105021240" sldId="357"/>
        </pc:sldMkLst>
        <pc:spChg chg="mod">
          <ac:chgData name="Matias Eusterbrock" userId="2acf7dc6-60d3-46b4-9083-a8db0d85c52f" providerId="ADAL" clId="{F6EBB18A-ED69-4CFD-8A1F-AF67BBA0C3CE}" dt="2024-05-06T22:04:18.027" v="14" actId="6549"/>
          <ac:spMkLst>
            <pc:docMk/>
            <pc:sldMk cId="4105021240" sldId="357"/>
            <ac:spMk id="3" creationId="{62EB8AE9-3C7F-654E-7F1F-06EFCE53551B}"/>
          </ac:spMkLst>
        </pc:spChg>
      </pc:sldChg>
      <pc:sldChg chg="modSp mod">
        <pc:chgData name="Matias Eusterbrock" userId="2acf7dc6-60d3-46b4-9083-a8db0d85c52f" providerId="ADAL" clId="{F6EBB18A-ED69-4CFD-8A1F-AF67BBA0C3CE}" dt="2024-05-06T22:04:11.803" v="11" actId="6549"/>
        <pc:sldMkLst>
          <pc:docMk/>
          <pc:sldMk cId="426285808" sldId="358"/>
        </pc:sldMkLst>
        <pc:spChg chg="mod">
          <ac:chgData name="Matias Eusterbrock" userId="2acf7dc6-60d3-46b4-9083-a8db0d85c52f" providerId="ADAL" clId="{F6EBB18A-ED69-4CFD-8A1F-AF67BBA0C3CE}" dt="2024-05-06T22:04:11.803" v="11" actId="6549"/>
          <ac:spMkLst>
            <pc:docMk/>
            <pc:sldMk cId="426285808" sldId="358"/>
            <ac:spMk id="3" creationId="{62EB8AE9-3C7F-654E-7F1F-06EFCE53551B}"/>
          </ac:spMkLst>
        </pc:spChg>
      </pc:sldChg>
      <pc:sldChg chg="modSp mod">
        <pc:chgData name="Matias Eusterbrock" userId="2acf7dc6-60d3-46b4-9083-a8db0d85c52f" providerId="ADAL" clId="{F6EBB18A-ED69-4CFD-8A1F-AF67BBA0C3CE}" dt="2024-05-06T22:04:26.834" v="16" actId="6549"/>
        <pc:sldMkLst>
          <pc:docMk/>
          <pc:sldMk cId="2459958468" sldId="359"/>
        </pc:sldMkLst>
        <pc:spChg chg="mod">
          <ac:chgData name="Matias Eusterbrock" userId="2acf7dc6-60d3-46b4-9083-a8db0d85c52f" providerId="ADAL" clId="{F6EBB18A-ED69-4CFD-8A1F-AF67BBA0C3CE}" dt="2024-05-06T22:04:26.834" v="16" actId="6549"/>
          <ac:spMkLst>
            <pc:docMk/>
            <pc:sldMk cId="2459958468" sldId="359"/>
            <ac:spMk id="3" creationId="{62EB8AE9-3C7F-654E-7F1F-06EFCE53551B}"/>
          </ac:spMkLst>
        </pc:spChg>
      </pc:sldChg>
      <pc:sldChg chg="modSp mod">
        <pc:chgData name="Matias Eusterbrock" userId="2acf7dc6-60d3-46b4-9083-a8db0d85c52f" providerId="ADAL" clId="{F6EBB18A-ED69-4CFD-8A1F-AF67BBA0C3CE}" dt="2024-05-06T22:04:36.344" v="20" actId="6549"/>
        <pc:sldMkLst>
          <pc:docMk/>
          <pc:sldMk cId="75609733" sldId="360"/>
        </pc:sldMkLst>
        <pc:spChg chg="mod">
          <ac:chgData name="Matias Eusterbrock" userId="2acf7dc6-60d3-46b4-9083-a8db0d85c52f" providerId="ADAL" clId="{F6EBB18A-ED69-4CFD-8A1F-AF67BBA0C3CE}" dt="2024-05-06T22:04:36.344" v="20" actId="6549"/>
          <ac:spMkLst>
            <pc:docMk/>
            <pc:sldMk cId="75609733" sldId="360"/>
            <ac:spMk id="3" creationId="{62EB8AE9-3C7F-654E-7F1F-06EFCE53551B}"/>
          </ac:spMkLst>
        </pc:spChg>
      </pc:sldChg>
      <pc:sldChg chg="modSp mod">
        <pc:chgData name="Matias Eusterbrock" userId="2acf7dc6-60d3-46b4-9083-a8db0d85c52f" providerId="ADAL" clId="{F6EBB18A-ED69-4CFD-8A1F-AF67BBA0C3CE}" dt="2024-05-06T22:04:31.002" v="18" actId="6549"/>
        <pc:sldMkLst>
          <pc:docMk/>
          <pc:sldMk cId="1730085481" sldId="361"/>
        </pc:sldMkLst>
        <pc:spChg chg="mod">
          <ac:chgData name="Matias Eusterbrock" userId="2acf7dc6-60d3-46b4-9083-a8db0d85c52f" providerId="ADAL" clId="{F6EBB18A-ED69-4CFD-8A1F-AF67BBA0C3CE}" dt="2024-05-06T22:04:31.002" v="18" actId="6549"/>
          <ac:spMkLst>
            <pc:docMk/>
            <pc:sldMk cId="1730085481" sldId="361"/>
            <ac:spMk id="3" creationId="{62EB8AE9-3C7F-654E-7F1F-06EFCE53551B}"/>
          </ac:spMkLst>
        </pc:spChg>
      </pc:sldChg>
      <pc:sldChg chg="modSp mod">
        <pc:chgData name="Matias Eusterbrock" userId="2acf7dc6-60d3-46b4-9083-a8db0d85c52f" providerId="ADAL" clId="{F6EBB18A-ED69-4CFD-8A1F-AF67BBA0C3CE}" dt="2024-05-06T22:04:41.086" v="23" actId="6549"/>
        <pc:sldMkLst>
          <pc:docMk/>
          <pc:sldMk cId="1246568473" sldId="362"/>
        </pc:sldMkLst>
        <pc:spChg chg="mod">
          <ac:chgData name="Matias Eusterbrock" userId="2acf7dc6-60d3-46b4-9083-a8db0d85c52f" providerId="ADAL" clId="{F6EBB18A-ED69-4CFD-8A1F-AF67BBA0C3CE}" dt="2024-05-06T22:04:41.086" v="23" actId="6549"/>
          <ac:spMkLst>
            <pc:docMk/>
            <pc:sldMk cId="1246568473" sldId="362"/>
            <ac:spMk id="3" creationId="{62EB8AE9-3C7F-654E-7F1F-06EFCE53551B}"/>
          </ac:spMkLst>
        </pc:spChg>
      </pc:sldChg>
      <pc:sldChg chg="modSp mod">
        <pc:chgData name="Matias Eusterbrock" userId="2acf7dc6-60d3-46b4-9083-a8db0d85c52f" providerId="ADAL" clId="{F6EBB18A-ED69-4CFD-8A1F-AF67BBA0C3CE}" dt="2024-05-06T22:04:50.183" v="25" actId="6549"/>
        <pc:sldMkLst>
          <pc:docMk/>
          <pc:sldMk cId="19214237" sldId="363"/>
        </pc:sldMkLst>
        <pc:spChg chg="mod">
          <ac:chgData name="Matias Eusterbrock" userId="2acf7dc6-60d3-46b4-9083-a8db0d85c52f" providerId="ADAL" clId="{F6EBB18A-ED69-4CFD-8A1F-AF67BBA0C3CE}" dt="2024-05-06T22:04:50.183" v="25" actId="6549"/>
          <ac:spMkLst>
            <pc:docMk/>
            <pc:sldMk cId="19214237" sldId="363"/>
            <ac:spMk id="3" creationId="{62EB8AE9-3C7F-654E-7F1F-06EFCE53551B}"/>
          </ac:spMkLst>
        </pc:spChg>
      </pc:sldChg>
      <pc:sldChg chg="modSp mod">
        <pc:chgData name="Matias Eusterbrock" userId="2acf7dc6-60d3-46b4-9083-a8db0d85c52f" providerId="ADAL" clId="{F6EBB18A-ED69-4CFD-8A1F-AF67BBA0C3CE}" dt="2024-05-06T22:04:53.749" v="27" actId="6549"/>
        <pc:sldMkLst>
          <pc:docMk/>
          <pc:sldMk cId="3536701632" sldId="364"/>
        </pc:sldMkLst>
        <pc:spChg chg="mod">
          <ac:chgData name="Matias Eusterbrock" userId="2acf7dc6-60d3-46b4-9083-a8db0d85c52f" providerId="ADAL" clId="{F6EBB18A-ED69-4CFD-8A1F-AF67BBA0C3CE}" dt="2024-05-06T22:04:53.749" v="27" actId="6549"/>
          <ac:spMkLst>
            <pc:docMk/>
            <pc:sldMk cId="3536701632" sldId="364"/>
            <ac:spMk id="3" creationId="{62EB8AE9-3C7F-654E-7F1F-06EFCE53551B}"/>
          </ac:spMkLst>
        </pc:spChg>
      </pc:sldChg>
      <pc:sldChg chg="modSp mod">
        <pc:chgData name="Matias Eusterbrock" userId="2acf7dc6-60d3-46b4-9083-a8db0d85c52f" providerId="ADAL" clId="{F6EBB18A-ED69-4CFD-8A1F-AF67BBA0C3CE}" dt="2024-05-06T22:04:58.167" v="29" actId="6549"/>
        <pc:sldMkLst>
          <pc:docMk/>
          <pc:sldMk cId="801964473" sldId="365"/>
        </pc:sldMkLst>
        <pc:spChg chg="mod">
          <ac:chgData name="Matias Eusterbrock" userId="2acf7dc6-60d3-46b4-9083-a8db0d85c52f" providerId="ADAL" clId="{F6EBB18A-ED69-4CFD-8A1F-AF67BBA0C3CE}" dt="2024-05-06T22:04:58.167" v="29" actId="6549"/>
          <ac:spMkLst>
            <pc:docMk/>
            <pc:sldMk cId="801964473" sldId="365"/>
            <ac:spMk id="3" creationId="{62EB8AE9-3C7F-654E-7F1F-06EFCE53551B}"/>
          </ac:spMkLst>
        </pc:spChg>
      </pc:sldChg>
      <pc:sldChg chg="modSp mod">
        <pc:chgData name="Matias Eusterbrock" userId="2acf7dc6-60d3-46b4-9083-a8db0d85c52f" providerId="ADAL" clId="{F6EBB18A-ED69-4CFD-8A1F-AF67BBA0C3CE}" dt="2024-05-06T22:05:07.304" v="33" actId="6549"/>
        <pc:sldMkLst>
          <pc:docMk/>
          <pc:sldMk cId="2250815403" sldId="366"/>
        </pc:sldMkLst>
        <pc:spChg chg="mod">
          <ac:chgData name="Matias Eusterbrock" userId="2acf7dc6-60d3-46b4-9083-a8db0d85c52f" providerId="ADAL" clId="{F6EBB18A-ED69-4CFD-8A1F-AF67BBA0C3CE}" dt="2024-05-06T22:05:07.304" v="33" actId="6549"/>
          <ac:spMkLst>
            <pc:docMk/>
            <pc:sldMk cId="2250815403" sldId="366"/>
            <ac:spMk id="3" creationId="{62EB8AE9-3C7F-654E-7F1F-06EFCE53551B}"/>
          </ac:spMkLst>
        </pc:spChg>
      </pc:sldChg>
      <pc:sldChg chg="modSp mod">
        <pc:chgData name="Matias Eusterbrock" userId="2acf7dc6-60d3-46b4-9083-a8db0d85c52f" providerId="ADAL" clId="{F6EBB18A-ED69-4CFD-8A1F-AF67BBA0C3CE}" dt="2024-05-06T22:05:12.784" v="36" actId="6549"/>
        <pc:sldMkLst>
          <pc:docMk/>
          <pc:sldMk cId="2403369630" sldId="367"/>
        </pc:sldMkLst>
        <pc:spChg chg="mod">
          <ac:chgData name="Matias Eusterbrock" userId="2acf7dc6-60d3-46b4-9083-a8db0d85c52f" providerId="ADAL" clId="{F6EBB18A-ED69-4CFD-8A1F-AF67BBA0C3CE}" dt="2024-05-06T22:05:12.784" v="36" actId="6549"/>
          <ac:spMkLst>
            <pc:docMk/>
            <pc:sldMk cId="2403369630" sldId="367"/>
            <ac:spMk id="3" creationId="{62EB8AE9-3C7F-654E-7F1F-06EFCE53551B}"/>
          </ac:spMkLst>
        </pc:spChg>
      </pc:sldChg>
      <pc:sldChg chg="modSp mod">
        <pc:chgData name="Matias Eusterbrock" userId="2acf7dc6-60d3-46b4-9083-a8db0d85c52f" providerId="ADAL" clId="{F6EBB18A-ED69-4CFD-8A1F-AF67BBA0C3CE}" dt="2024-05-06T22:05:16.822" v="38" actId="6549"/>
        <pc:sldMkLst>
          <pc:docMk/>
          <pc:sldMk cId="3357556756" sldId="368"/>
        </pc:sldMkLst>
        <pc:spChg chg="mod">
          <ac:chgData name="Matias Eusterbrock" userId="2acf7dc6-60d3-46b4-9083-a8db0d85c52f" providerId="ADAL" clId="{F6EBB18A-ED69-4CFD-8A1F-AF67BBA0C3CE}" dt="2024-05-06T22:05:16.822" v="38" actId="6549"/>
          <ac:spMkLst>
            <pc:docMk/>
            <pc:sldMk cId="3357556756" sldId="368"/>
            <ac:spMk id="3" creationId="{62EB8AE9-3C7F-654E-7F1F-06EFCE53551B}"/>
          </ac:spMkLst>
        </pc:spChg>
      </pc:sldChg>
      <pc:sldChg chg="modSp mod">
        <pc:chgData name="Matias Eusterbrock" userId="2acf7dc6-60d3-46b4-9083-a8db0d85c52f" providerId="ADAL" clId="{F6EBB18A-ED69-4CFD-8A1F-AF67BBA0C3CE}" dt="2024-05-06T22:05:24.801" v="41" actId="6549"/>
        <pc:sldMkLst>
          <pc:docMk/>
          <pc:sldMk cId="1084912077" sldId="369"/>
        </pc:sldMkLst>
        <pc:spChg chg="mod">
          <ac:chgData name="Matias Eusterbrock" userId="2acf7dc6-60d3-46b4-9083-a8db0d85c52f" providerId="ADAL" clId="{F6EBB18A-ED69-4CFD-8A1F-AF67BBA0C3CE}" dt="2024-05-06T22:05:24.801" v="41" actId="6549"/>
          <ac:spMkLst>
            <pc:docMk/>
            <pc:sldMk cId="1084912077" sldId="369"/>
            <ac:spMk id="3" creationId="{62EB8AE9-3C7F-654E-7F1F-06EFCE53551B}"/>
          </ac:spMkLst>
        </pc:spChg>
      </pc:sldChg>
      <pc:sldChg chg="modSp mod">
        <pc:chgData name="Matias Eusterbrock" userId="2acf7dc6-60d3-46b4-9083-a8db0d85c52f" providerId="ADAL" clId="{F6EBB18A-ED69-4CFD-8A1F-AF67BBA0C3CE}" dt="2024-05-06T22:05:28.788" v="43" actId="6549"/>
        <pc:sldMkLst>
          <pc:docMk/>
          <pc:sldMk cId="159060872" sldId="370"/>
        </pc:sldMkLst>
        <pc:spChg chg="mod">
          <ac:chgData name="Matias Eusterbrock" userId="2acf7dc6-60d3-46b4-9083-a8db0d85c52f" providerId="ADAL" clId="{F6EBB18A-ED69-4CFD-8A1F-AF67BBA0C3CE}" dt="2024-05-06T22:05:28.788" v="43" actId="6549"/>
          <ac:spMkLst>
            <pc:docMk/>
            <pc:sldMk cId="159060872" sldId="370"/>
            <ac:spMk id="3" creationId="{62EB8AE9-3C7F-654E-7F1F-06EFCE53551B}"/>
          </ac:spMkLst>
        </pc:spChg>
      </pc:sldChg>
      <pc:sldChg chg="modSp mod">
        <pc:chgData name="Matias Eusterbrock" userId="2acf7dc6-60d3-46b4-9083-a8db0d85c52f" providerId="ADAL" clId="{F6EBB18A-ED69-4CFD-8A1F-AF67BBA0C3CE}" dt="2024-05-06T22:05:32.896" v="46" actId="6549"/>
        <pc:sldMkLst>
          <pc:docMk/>
          <pc:sldMk cId="499757999" sldId="371"/>
        </pc:sldMkLst>
        <pc:spChg chg="mod">
          <ac:chgData name="Matias Eusterbrock" userId="2acf7dc6-60d3-46b4-9083-a8db0d85c52f" providerId="ADAL" clId="{F6EBB18A-ED69-4CFD-8A1F-AF67BBA0C3CE}" dt="2024-05-06T22:05:32.896" v="46" actId="6549"/>
          <ac:spMkLst>
            <pc:docMk/>
            <pc:sldMk cId="499757999" sldId="371"/>
            <ac:spMk id="3" creationId="{62EB8AE9-3C7F-654E-7F1F-06EFCE53551B}"/>
          </ac:spMkLst>
        </pc:spChg>
      </pc:sldChg>
      <pc:sldChg chg="modSp mod">
        <pc:chgData name="Matias Eusterbrock" userId="2acf7dc6-60d3-46b4-9083-a8db0d85c52f" providerId="ADAL" clId="{F6EBB18A-ED69-4CFD-8A1F-AF67BBA0C3CE}" dt="2024-05-21T20:11:01.396" v="387" actId="13926"/>
        <pc:sldMkLst>
          <pc:docMk/>
          <pc:sldMk cId="3787884324" sldId="373"/>
        </pc:sldMkLst>
        <pc:spChg chg="mod">
          <ac:chgData name="Matias Eusterbrock" userId="2acf7dc6-60d3-46b4-9083-a8db0d85c52f" providerId="ADAL" clId="{F6EBB18A-ED69-4CFD-8A1F-AF67BBA0C3CE}" dt="2024-05-21T20:11:01.396" v="387" actId="13926"/>
          <ac:spMkLst>
            <pc:docMk/>
            <pc:sldMk cId="3787884324" sldId="373"/>
            <ac:spMk id="2" creationId="{0B653A10-04B5-8CFA-DC96-99D573FC2481}"/>
          </ac:spMkLst>
        </pc:spChg>
      </pc:sldChg>
      <pc:sldChg chg="del">
        <pc:chgData name="Matias Eusterbrock" userId="2acf7dc6-60d3-46b4-9083-a8db0d85c52f" providerId="ADAL" clId="{F6EBB18A-ED69-4CFD-8A1F-AF67BBA0C3CE}" dt="2024-05-06T22:05:53.502" v="50" actId="47"/>
        <pc:sldMkLst>
          <pc:docMk/>
          <pc:sldMk cId="3633127959" sldId="379"/>
        </pc:sldMkLst>
      </pc:sldChg>
      <pc:sldChg chg="modSp mod">
        <pc:chgData name="Matias Eusterbrock" userId="2acf7dc6-60d3-46b4-9083-a8db0d85c52f" providerId="ADAL" clId="{F6EBB18A-ED69-4CFD-8A1F-AF67BBA0C3CE}" dt="2024-05-21T20:11:37.273" v="431" actId="13926"/>
        <pc:sldMkLst>
          <pc:docMk/>
          <pc:sldMk cId="2124013327" sldId="381"/>
        </pc:sldMkLst>
        <pc:spChg chg="mod">
          <ac:chgData name="Matias Eusterbrock" userId="2acf7dc6-60d3-46b4-9083-a8db0d85c52f" providerId="ADAL" clId="{F6EBB18A-ED69-4CFD-8A1F-AF67BBA0C3CE}" dt="2024-05-21T20:11:35.295" v="430" actId="13926"/>
          <ac:spMkLst>
            <pc:docMk/>
            <pc:sldMk cId="2124013327" sldId="381"/>
            <ac:spMk id="2" creationId="{0B653A10-04B5-8CFA-DC96-99D573FC2481}"/>
          </ac:spMkLst>
        </pc:spChg>
        <pc:spChg chg="mod">
          <ac:chgData name="Matias Eusterbrock" userId="2acf7dc6-60d3-46b4-9083-a8db0d85c52f" providerId="ADAL" clId="{F6EBB18A-ED69-4CFD-8A1F-AF67BBA0C3CE}" dt="2024-05-21T20:11:37.273" v="431" actId="13926"/>
          <ac:spMkLst>
            <pc:docMk/>
            <pc:sldMk cId="2124013327" sldId="381"/>
            <ac:spMk id="3" creationId="{302844EA-6507-867D-36EB-FB00F8365C4F}"/>
          </ac:spMkLst>
        </pc:spChg>
      </pc:sldChg>
      <pc:sldChg chg="del">
        <pc:chgData name="Matias Eusterbrock" userId="2acf7dc6-60d3-46b4-9083-a8db0d85c52f" providerId="ADAL" clId="{F6EBB18A-ED69-4CFD-8A1F-AF67BBA0C3CE}" dt="2024-05-06T22:05:53.502" v="50" actId="47"/>
        <pc:sldMkLst>
          <pc:docMk/>
          <pc:sldMk cId="907575950" sldId="382"/>
        </pc:sldMkLst>
      </pc:sldChg>
      <pc:sldChg chg="del">
        <pc:chgData name="Matias Eusterbrock" userId="2acf7dc6-60d3-46b4-9083-a8db0d85c52f" providerId="ADAL" clId="{F6EBB18A-ED69-4CFD-8A1F-AF67BBA0C3CE}" dt="2024-05-06T22:05:53.502" v="50" actId="47"/>
        <pc:sldMkLst>
          <pc:docMk/>
          <pc:sldMk cId="68186432" sldId="383"/>
        </pc:sldMkLst>
      </pc:sldChg>
      <pc:sldChg chg="del">
        <pc:chgData name="Matias Eusterbrock" userId="2acf7dc6-60d3-46b4-9083-a8db0d85c52f" providerId="ADAL" clId="{F6EBB18A-ED69-4CFD-8A1F-AF67BBA0C3CE}" dt="2024-05-06T22:05:53.502" v="50" actId="47"/>
        <pc:sldMkLst>
          <pc:docMk/>
          <pc:sldMk cId="83149166" sldId="384"/>
        </pc:sldMkLst>
      </pc:sldChg>
      <pc:sldChg chg="del">
        <pc:chgData name="Matias Eusterbrock" userId="2acf7dc6-60d3-46b4-9083-a8db0d85c52f" providerId="ADAL" clId="{F6EBB18A-ED69-4CFD-8A1F-AF67BBA0C3CE}" dt="2024-05-06T22:05:53.502" v="50" actId="47"/>
        <pc:sldMkLst>
          <pc:docMk/>
          <pc:sldMk cId="3323529097" sldId="385"/>
        </pc:sldMkLst>
      </pc:sldChg>
      <pc:sldChg chg="modSp add mod">
        <pc:chgData name="Matias Eusterbrock" userId="2acf7dc6-60d3-46b4-9083-a8db0d85c52f" providerId="ADAL" clId="{F6EBB18A-ED69-4CFD-8A1F-AF67BBA0C3CE}" dt="2024-05-06T22:06:41.660" v="153" actId="20577"/>
        <pc:sldMkLst>
          <pc:docMk/>
          <pc:sldMk cId="2870686680" sldId="387"/>
        </pc:sldMkLst>
        <pc:spChg chg="mod">
          <ac:chgData name="Matias Eusterbrock" userId="2acf7dc6-60d3-46b4-9083-a8db0d85c52f" providerId="ADAL" clId="{F6EBB18A-ED69-4CFD-8A1F-AF67BBA0C3CE}" dt="2024-05-06T22:06:41.660" v="153" actId="20577"/>
          <ac:spMkLst>
            <pc:docMk/>
            <pc:sldMk cId="2870686680" sldId="387"/>
            <ac:spMk id="3" creationId="{62EB8AE9-3C7F-654E-7F1F-06EFCE53551B}"/>
          </ac:spMkLst>
        </pc:spChg>
        <pc:spChg chg="mod">
          <ac:chgData name="Matias Eusterbrock" userId="2acf7dc6-60d3-46b4-9083-a8db0d85c52f" providerId="ADAL" clId="{F6EBB18A-ED69-4CFD-8A1F-AF67BBA0C3CE}" dt="2024-05-06T22:06:30.701" v="99" actId="20577"/>
          <ac:spMkLst>
            <pc:docMk/>
            <pc:sldMk cId="2870686680" sldId="387"/>
            <ac:spMk id="4" creationId="{FD8140C1-CA8B-0CD5-5389-E96164AE3315}"/>
          </ac:spMkLst>
        </pc:spChg>
      </pc:sldChg>
      <pc:sldChg chg="add del">
        <pc:chgData name="Matias Eusterbrock" userId="2acf7dc6-60d3-46b4-9083-a8db0d85c52f" providerId="ADAL" clId="{F6EBB18A-ED69-4CFD-8A1F-AF67BBA0C3CE}" dt="2024-05-21T20:11:29.799" v="429" actId="2890"/>
        <pc:sldMkLst>
          <pc:docMk/>
          <pc:sldMk cId="1816307426" sldId="388"/>
        </pc:sldMkLst>
      </pc:sldChg>
      <pc:sldChg chg="modSp add mod">
        <pc:chgData name="Matias Eusterbrock" userId="2acf7dc6-60d3-46b4-9083-a8db0d85c52f" providerId="ADAL" clId="{F6EBB18A-ED69-4CFD-8A1F-AF67BBA0C3CE}" dt="2024-05-21T20:12:04.942" v="530" actId="20577"/>
        <pc:sldMkLst>
          <pc:docMk/>
          <pc:sldMk cId="2047995120" sldId="388"/>
        </pc:sldMkLst>
        <pc:spChg chg="mod">
          <ac:chgData name="Matias Eusterbrock" userId="2acf7dc6-60d3-46b4-9083-a8db0d85c52f" providerId="ADAL" clId="{F6EBB18A-ED69-4CFD-8A1F-AF67BBA0C3CE}" dt="2024-05-21T20:12:04.942" v="530" actId="20577"/>
          <ac:spMkLst>
            <pc:docMk/>
            <pc:sldMk cId="2047995120" sldId="388"/>
            <ac:spMk id="2" creationId="{0B653A10-04B5-8CFA-DC96-99D573FC2481}"/>
          </ac:spMkLst>
        </pc:spChg>
        <pc:spChg chg="mod">
          <ac:chgData name="Matias Eusterbrock" userId="2acf7dc6-60d3-46b4-9083-a8db0d85c52f" providerId="ADAL" clId="{F6EBB18A-ED69-4CFD-8A1F-AF67BBA0C3CE}" dt="2024-05-21T20:11:57.995" v="501" actId="20577"/>
          <ac:spMkLst>
            <pc:docMk/>
            <pc:sldMk cId="2047995120" sldId="388"/>
            <ac:spMk id="3" creationId="{302844EA-6507-867D-36EB-FB00F8365C4F}"/>
          </ac:spMkLst>
        </pc:spChg>
      </pc:sldChg>
      <pc:sldChg chg="add del">
        <pc:chgData name="Matias Eusterbrock" userId="2acf7dc6-60d3-46b4-9083-a8db0d85c52f" providerId="ADAL" clId="{F6EBB18A-ED69-4CFD-8A1F-AF67BBA0C3CE}" dt="2024-05-21T20:11:29.375" v="428" actId="2890"/>
        <pc:sldMkLst>
          <pc:docMk/>
          <pc:sldMk cId="3306711598" sldId="389"/>
        </pc:sldMkLst>
      </pc:sldChg>
      <pc:sldChg chg="modSp add mod">
        <pc:chgData name="Matias Eusterbrock" userId="2acf7dc6-60d3-46b4-9083-a8db0d85c52f" providerId="ADAL" clId="{F6EBB18A-ED69-4CFD-8A1F-AF67BBA0C3CE}" dt="2024-05-21T20:12:30.858" v="565" actId="6549"/>
        <pc:sldMkLst>
          <pc:docMk/>
          <pc:sldMk cId="3644264490" sldId="389"/>
        </pc:sldMkLst>
        <pc:spChg chg="mod">
          <ac:chgData name="Matias Eusterbrock" userId="2acf7dc6-60d3-46b4-9083-a8db0d85c52f" providerId="ADAL" clId="{F6EBB18A-ED69-4CFD-8A1F-AF67BBA0C3CE}" dt="2024-05-21T20:12:30.858" v="565" actId="6549"/>
          <ac:spMkLst>
            <pc:docMk/>
            <pc:sldMk cId="3644264490" sldId="389"/>
            <ac:spMk id="2" creationId="{0B653A10-04B5-8CFA-DC96-99D573FC2481}"/>
          </ac:spMkLst>
        </pc:spChg>
        <pc:spChg chg="mod">
          <ac:chgData name="Matias Eusterbrock" userId="2acf7dc6-60d3-46b4-9083-a8db0d85c52f" providerId="ADAL" clId="{F6EBB18A-ED69-4CFD-8A1F-AF67BBA0C3CE}" dt="2024-05-21T20:12:18.893" v="558" actId="20577"/>
          <ac:spMkLst>
            <pc:docMk/>
            <pc:sldMk cId="3644264490" sldId="389"/>
            <ac:spMk id="3" creationId="{302844EA-6507-867D-36EB-FB00F8365C4F}"/>
          </ac:spMkLst>
        </pc:spChg>
      </pc:sldChg>
      <pc:sldChg chg="add del">
        <pc:chgData name="Matias Eusterbrock" userId="2acf7dc6-60d3-46b4-9083-a8db0d85c52f" providerId="ADAL" clId="{F6EBB18A-ED69-4CFD-8A1F-AF67BBA0C3CE}" dt="2024-05-21T20:11:28.998" v="427" actId="2890"/>
        <pc:sldMkLst>
          <pc:docMk/>
          <pc:sldMk cId="2063510571" sldId="390"/>
        </pc:sldMkLst>
      </pc:sldChg>
      <pc:sldChg chg="modSp add mod">
        <pc:chgData name="Matias Eusterbrock" userId="2acf7dc6-60d3-46b4-9083-a8db0d85c52f" providerId="ADAL" clId="{F6EBB18A-ED69-4CFD-8A1F-AF67BBA0C3CE}" dt="2024-05-21T20:12:53.525" v="609" actId="20577"/>
        <pc:sldMkLst>
          <pc:docMk/>
          <pc:sldMk cId="3227253875" sldId="390"/>
        </pc:sldMkLst>
        <pc:spChg chg="mod">
          <ac:chgData name="Matias Eusterbrock" userId="2acf7dc6-60d3-46b4-9083-a8db0d85c52f" providerId="ADAL" clId="{F6EBB18A-ED69-4CFD-8A1F-AF67BBA0C3CE}" dt="2024-05-21T20:12:53.525" v="609" actId="20577"/>
          <ac:spMkLst>
            <pc:docMk/>
            <pc:sldMk cId="3227253875" sldId="390"/>
            <ac:spMk id="2" creationId="{0B653A10-04B5-8CFA-DC96-99D573FC2481}"/>
          </ac:spMkLst>
        </pc:spChg>
        <pc:spChg chg="mod">
          <ac:chgData name="Matias Eusterbrock" userId="2acf7dc6-60d3-46b4-9083-a8db0d85c52f" providerId="ADAL" clId="{F6EBB18A-ED69-4CFD-8A1F-AF67BBA0C3CE}" dt="2024-05-21T20:12:45.313" v="605" actId="404"/>
          <ac:spMkLst>
            <pc:docMk/>
            <pc:sldMk cId="3227253875" sldId="390"/>
            <ac:spMk id="3" creationId="{302844EA-6507-867D-36EB-FB00F8365C4F}"/>
          </ac:spMkLst>
        </pc:spChg>
      </pc:sldChg>
      <pc:sldChg chg="add del">
        <pc:chgData name="Matias Eusterbrock" userId="2acf7dc6-60d3-46b4-9083-a8db0d85c52f" providerId="ADAL" clId="{F6EBB18A-ED69-4CFD-8A1F-AF67BBA0C3CE}" dt="2024-05-21T20:11:28.778" v="426" actId="2890"/>
        <pc:sldMkLst>
          <pc:docMk/>
          <pc:sldMk cId="3034269397" sldId="391"/>
        </pc:sldMkLst>
      </pc:sldChg>
      <pc:sldChg chg="addSp modSp add mod">
        <pc:chgData name="Matias Eusterbrock" userId="2acf7dc6-60d3-46b4-9083-a8db0d85c52f" providerId="ADAL" clId="{F6EBB18A-ED69-4CFD-8A1F-AF67BBA0C3CE}" dt="2024-05-29T16:07:04.990" v="686" actId="1076"/>
        <pc:sldMkLst>
          <pc:docMk/>
          <pc:sldMk cId="3038908488" sldId="391"/>
        </pc:sldMkLst>
        <pc:spChg chg="mod">
          <ac:chgData name="Matias Eusterbrock" userId="2acf7dc6-60d3-46b4-9083-a8db0d85c52f" providerId="ADAL" clId="{F6EBB18A-ED69-4CFD-8A1F-AF67BBA0C3CE}" dt="2024-05-29T16:06:33.662" v="684" actId="6549"/>
          <ac:spMkLst>
            <pc:docMk/>
            <pc:sldMk cId="3038908488" sldId="391"/>
            <ac:spMk id="2" creationId="{0B653A10-04B5-8CFA-DC96-99D573FC2481}"/>
          </ac:spMkLst>
        </pc:spChg>
        <pc:spChg chg="mod">
          <ac:chgData name="Matias Eusterbrock" userId="2acf7dc6-60d3-46b4-9083-a8db0d85c52f" providerId="ADAL" clId="{F6EBB18A-ED69-4CFD-8A1F-AF67BBA0C3CE}" dt="2024-05-28T17:45:52.775" v="683" actId="20577"/>
          <ac:spMkLst>
            <pc:docMk/>
            <pc:sldMk cId="3038908488" sldId="391"/>
            <ac:spMk id="3" creationId="{302844EA-6507-867D-36EB-FB00F8365C4F}"/>
          </ac:spMkLst>
        </pc:spChg>
        <pc:picChg chg="add mod">
          <ac:chgData name="Matias Eusterbrock" userId="2acf7dc6-60d3-46b4-9083-a8db0d85c52f" providerId="ADAL" clId="{F6EBB18A-ED69-4CFD-8A1F-AF67BBA0C3CE}" dt="2024-05-29T16:07:04.990" v="686" actId="1076"/>
          <ac:picMkLst>
            <pc:docMk/>
            <pc:sldMk cId="3038908488" sldId="391"/>
            <ac:picMk id="5" creationId="{5436687F-4737-0F30-DD1E-263F2D98BB22}"/>
          </ac:picMkLst>
        </pc:picChg>
      </pc:sldChg>
      <pc:sldChg chg="add">
        <pc:chgData name="Matias Eusterbrock" userId="2acf7dc6-60d3-46b4-9083-a8db0d85c52f" providerId="ADAL" clId="{F6EBB18A-ED69-4CFD-8A1F-AF67BBA0C3CE}" dt="2024-05-28T17:45:46.054" v="648" actId="2890"/>
        <pc:sldMkLst>
          <pc:docMk/>
          <pc:sldMk cId="3803848562" sldId="392"/>
        </pc:sldMkLst>
      </pc:sldChg>
    </pc:docChg>
  </pc:docChgLst>
  <pc:docChgLst>
    <pc:chgData name="Beatriz Guerrero" userId="S::beatriz_guerrero@ci.richmond.ca.us::67aaf6ed-f979-44e0-8fb2-c4749f02abfb" providerId="AD" clId="Web-{714112FB-D4FE-BE7F-477B-92E7429A81FF}"/>
    <pc:docChg chg="modSld">
      <pc:chgData name="Beatriz Guerrero" userId="S::beatriz_guerrero@ci.richmond.ca.us::67aaf6ed-f979-44e0-8fb2-c4749f02abfb" providerId="AD" clId="Web-{714112FB-D4FE-BE7F-477B-92E7429A81FF}" dt="2024-06-05T22:53:22.211" v="294" actId="20577"/>
      <pc:docMkLst>
        <pc:docMk/>
      </pc:docMkLst>
      <pc:sldChg chg="modSp">
        <pc:chgData name="Beatriz Guerrero" userId="S::beatriz_guerrero@ci.richmond.ca.us::67aaf6ed-f979-44e0-8fb2-c4749f02abfb" providerId="AD" clId="Web-{714112FB-D4FE-BE7F-477B-92E7429A81FF}" dt="2024-06-05T22:31:53.652" v="2" actId="20577"/>
        <pc:sldMkLst>
          <pc:docMk/>
          <pc:sldMk cId="2459958468" sldId="359"/>
        </pc:sldMkLst>
        <pc:spChg chg="mod">
          <ac:chgData name="Beatriz Guerrero" userId="S::beatriz_guerrero@ci.richmond.ca.us::67aaf6ed-f979-44e0-8fb2-c4749f02abfb" providerId="AD" clId="Web-{714112FB-D4FE-BE7F-477B-92E7429A81FF}" dt="2024-06-05T22:31:53.652" v="2"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714112FB-D4FE-BE7F-477B-92E7429A81FF}" dt="2024-06-05T22:51:18.820" v="292" actId="20577"/>
        <pc:sldMkLst>
          <pc:docMk/>
          <pc:sldMk cId="75609733" sldId="360"/>
        </pc:sldMkLst>
        <pc:spChg chg="mod">
          <ac:chgData name="Beatriz Guerrero" userId="S::beatriz_guerrero@ci.richmond.ca.us::67aaf6ed-f979-44e0-8fb2-c4749f02abfb" providerId="AD" clId="Web-{714112FB-D4FE-BE7F-477B-92E7429A81FF}" dt="2024-06-05T22:51:18.820" v="292"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14112FB-D4FE-BE7F-477B-92E7429A81FF}" dt="2024-06-05T22:32:35.809" v="7" actId="20577"/>
        <pc:sldMkLst>
          <pc:docMk/>
          <pc:sldMk cId="1246568473" sldId="362"/>
        </pc:sldMkLst>
        <pc:spChg chg="mod">
          <ac:chgData name="Beatriz Guerrero" userId="S::beatriz_guerrero@ci.richmond.ca.us::67aaf6ed-f979-44e0-8fb2-c4749f02abfb" providerId="AD" clId="Web-{714112FB-D4FE-BE7F-477B-92E7429A81FF}" dt="2024-06-05T22:32:35.809" v="7"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14112FB-D4FE-BE7F-477B-92E7429A81FF}" dt="2024-06-05T22:33:57.904" v="32" actId="20577"/>
        <pc:sldMkLst>
          <pc:docMk/>
          <pc:sldMk cId="19214237" sldId="363"/>
        </pc:sldMkLst>
        <pc:spChg chg="mod">
          <ac:chgData name="Beatriz Guerrero" userId="S::beatriz_guerrero@ci.richmond.ca.us::67aaf6ed-f979-44e0-8fb2-c4749f02abfb" providerId="AD" clId="Web-{714112FB-D4FE-BE7F-477B-92E7429A81FF}" dt="2024-06-05T22:33:57.904" v="3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14112FB-D4FE-BE7F-477B-92E7429A81FF}" dt="2024-06-05T22:33:46.685" v="28" actId="20577"/>
        <pc:sldMkLst>
          <pc:docMk/>
          <pc:sldMk cId="3536701632" sldId="364"/>
        </pc:sldMkLst>
        <pc:spChg chg="mod">
          <ac:chgData name="Beatriz Guerrero" userId="S::beatriz_guerrero@ci.richmond.ca.us::67aaf6ed-f979-44e0-8fb2-c4749f02abfb" providerId="AD" clId="Web-{714112FB-D4FE-BE7F-477B-92E7429A81FF}" dt="2024-06-05T22:33:46.685" v="28"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714112FB-D4FE-BE7F-477B-92E7429A81FF}" dt="2024-06-05T22:46:24.286" v="285" actId="20577"/>
        <pc:sldMkLst>
          <pc:docMk/>
          <pc:sldMk cId="2403369630" sldId="367"/>
        </pc:sldMkLst>
        <pc:spChg chg="mod">
          <ac:chgData name="Beatriz Guerrero" userId="S::beatriz_guerrero@ci.richmond.ca.us::67aaf6ed-f979-44e0-8fb2-c4749f02abfb" providerId="AD" clId="Web-{714112FB-D4FE-BE7F-477B-92E7429A81FF}" dt="2024-06-05T22:46:24.286" v="285"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714112FB-D4FE-BE7F-477B-92E7429A81FF}" dt="2024-06-05T22:41:26.486" v="153" actId="20577"/>
        <pc:sldMkLst>
          <pc:docMk/>
          <pc:sldMk cId="3357556756" sldId="368"/>
        </pc:sldMkLst>
        <pc:spChg chg="mod">
          <ac:chgData name="Beatriz Guerrero" userId="S::beatriz_guerrero@ci.richmond.ca.us::67aaf6ed-f979-44e0-8fb2-c4749f02abfb" providerId="AD" clId="Web-{714112FB-D4FE-BE7F-477B-92E7429A81FF}" dt="2024-06-05T22:41:26.486" v="153"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714112FB-D4FE-BE7F-477B-92E7429A81FF}" dt="2024-06-05T22:42:04.814" v="156" actId="20577"/>
        <pc:sldMkLst>
          <pc:docMk/>
          <pc:sldMk cId="1084912077" sldId="369"/>
        </pc:sldMkLst>
        <pc:spChg chg="mod">
          <ac:chgData name="Beatriz Guerrero" userId="S::beatriz_guerrero@ci.richmond.ca.us::67aaf6ed-f979-44e0-8fb2-c4749f02abfb" providerId="AD" clId="Web-{714112FB-D4FE-BE7F-477B-92E7429A81FF}" dt="2024-06-05T22:42:04.814" v="156"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714112FB-D4FE-BE7F-477B-92E7429A81FF}" dt="2024-06-05T22:43:56.175" v="252" actId="20577"/>
        <pc:sldMkLst>
          <pc:docMk/>
          <pc:sldMk cId="159060872" sldId="370"/>
        </pc:sldMkLst>
        <pc:spChg chg="mod">
          <ac:chgData name="Beatriz Guerrero" userId="S::beatriz_guerrero@ci.richmond.ca.us::67aaf6ed-f979-44e0-8fb2-c4749f02abfb" providerId="AD" clId="Web-{714112FB-D4FE-BE7F-477B-92E7429A81FF}" dt="2024-06-05T22:43:56.175" v="252"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714112FB-D4FE-BE7F-477B-92E7429A81FF}" dt="2024-06-05T22:53:22.211" v="294" actId="20577"/>
        <pc:sldMkLst>
          <pc:docMk/>
          <pc:sldMk cId="3787884324" sldId="373"/>
        </pc:sldMkLst>
        <pc:spChg chg="mod">
          <ac:chgData name="Beatriz Guerrero" userId="S::beatriz_guerrero@ci.richmond.ca.us::67aaf6ed-f979-44e0-8fb2-c4749f02abfb" providerId="AD" clId="Web-{714112FB-D4FE-BE7F-477B-92E7429A81FF}" dt="2024-06-05T22:53:22.211" v="294" actId="20577"/>
          <ac:spMkLst>
            <pc:docMk/>
            <pc:sldMk cId="3787884324" sldId="373"/>
            <ac:spMk id="2" creationId="{0B653A10-04B5-8CFA-DC96-99D573FC2481}"/>
          </ac:spMkLst>
        </pc:spChg>
      </pc:sldChg>
    </pc:docChg>
  </pc:docChgLst>
  <pc:docChgLst>
    <pc:chgData name="Beatriz Guerrero" userId="S::beatriz_guerrero@ci.richmond.ca.us::67aaf6ed-f979-44e0-8fb2-c4749f02abfb" providerId="AD" clId="Web-{750729F0-B404-089E-0143-132D3BBDE5EF}"/>
    <pc:docChg chg="modSld">
      <pc:chgData name="Beatriz Guerrero" userId="S::beatriz_guerrero@ci.richmond.ca.us::67aaf6ed-f979-44e0-8fb2-c4749f02abfb" providerId="AD" clId="Web-{750729F0-B404-089E-0143-132D3BBDE5EF}" dt="2024-04-22T23:08:42.849" v="19" actId="20577"/>
      <pc:docMkLst>
        <pc:docMk/>
      </pc:docMkLst>
      <pc:sldChg chg="modSp">
        <pc:chgData name="Beatriz Guerrero" userId="S::beatriz_guerrero@ci.richmond.ca.us::67aaf6ed-f979-44e0-8fb2-c4749f02abfb" providerId="AD" clId="Web-{750729F0-B404-089E-0143-132D3BBDE5EF}" dt="2024-04-22T23:08:42.849" v="19" actId="20577"/>
        <pc:sldMkLst>
          <pc:docMk/>
          <pc:sldMk cId="3787884324" sldId="373"/>
        </pc:sldMkLst>
        <pc:spChg chg="mod">
          <ac:chgData name="Beatriz Guerrero" userId="S::beatriz_guerrero@ci.richmond.ca.us::67aaf6ed-f979-44e0-8fb2-c4749f02abfb" providerId="AD" clId="Web-{750729F0-B404-089E-0143-132D3BBDE5EF}" dt="2024-04-22T23:08:42.849" v="19" actId="20577"/>
          <ac:spMkLst>
            <pc:docMk/>
            <pc:sldMk cId="3787884324" sldId="373"/>
            <ac:spMk id="2" creationId="{0B653A10-04B5-8CFA-DC96-99D573FC2481}"/>
          </ac:spMkLst>
        </pc:spChg>
      </pc:sldChg>
    </pc:docChg>
  </pc:docChgLst>
  <pc:docChgLst>
    <pc:chgData name="Guest User" userId="S::urn:spo:anon#98cbafe9fd13de0f807c02020b58a8629fb137f7a0b6f49457d9a99c16a5fbbf::" providerId="AD" clId="Web-{2AFD0F44-D14F-0623-1D4D-7EFA0B24FB54}"/>
    <pc:docChg chg="sldOrd">
      <pc:chgData name="Guest User" userId="S::urn:spo:anon#98cbafe9fd13de0f807c02020b58a8629fb137f7a0b6f49457d9a99c16a5fbbf::" providerId="AD" clId="Web-{2AFD0F44-D14F-0623-1D4D-7EFA0B24FB54}" dt="2024-04-23T16:55:15.538" v="0"/>
      <pc:docMkLst>
        <pc:docMk/>
      </pc:docMkLst>
      <pc:sldChg chg="ord">
        <pc:chgData name="Guest User" userId="S::urn:spo:anon#98cbafe9fd13de0f807c02020b58a8629fb137f7a0b6f49457d9a99c16a5fbbf::" providerId="AD" clId="Web-{2AFD0F44-D14F-0623-1D4D-7EFA0B24FB54}" dt="2024-04-23T16:55:15.538" v="0"/>
        <pc:sldMkLst>
          <pc:docMk/>
          <pc:sldMk cId="1246568473" sldId="362"/>
        </pc:sldMkLst>
      </pc:sldChg>
    </pc:docChg>
  </pc:docChgLst>
  <pc:docChgLst>
    <pc:chgData name="chito" userId="S::chito_urbantilth.org#ext#@corcaus.onmicrosoft.com::532d80a8-da42-4cbb-b5a7-c80d82293245" providerId="AD" clId="Web-{55E390C0-7372-E404-4D85-D7A6C53BC3D1}"/>
    <pc:docChg chg="modSld">
      <pc:chgData name="chito" userId="S::chito_urbantilth.org#ext#@corcaus.onmicrosoft.com::532d80a8-da42-4cbb-b5a7-c80d82293245" providerId="AD" clId="Web-{55E390C0-7372-E404-4D85-D7A6C53BC3D1}" dt="2024-06-28T21:31:07.615" v="66" actId="20577"/>
      <pc:docMkLst>
        <pc:docMk/>
      </pc:docMkLst>
      <pc:sldChg chg="modSp">
        <pc:chgData name="chito" userId="S::chito_urbantilth.org#ext#@corcaus.onmicrosoft.com::532d80a8-da42-4cbb-b5a7-c80d82293245" providerId="AD" clId="Web-{55E390C0-7372-E404-4D85-D7A6C53BC3D1}" dt="2024-06-28T21:31:07.615" v="66" actId="20577"/>
        <pc:sldMkLst>
          <pc:docMk/>
          <pc:sldMk cId="3536701632" sldId="364"/>
        </pc:sldMkLst>
        <pc:spChg chg="mod">
          <ac:chgData name="chito" userId="S::chito_urbantilth.org#ext#@corcaus.onmicrosoft.com::532d80a8-da42-4cbb-b5a7-c80d82293245" providerId="AD" clId="Web-{55E390C0-7372-E404-4D85-D7A6C53BC3D1}" dt="2024-06-28T21:31:07.615" v="66" actId="20577"/>
          <ac:spMkLst>
            <pc:docMk/>
            <pc:sldMk cId="3536701632" sldId="364"/>
            <ac:spMk id="3" creationId="{62EB8AE9-3C7F-654E-7F1F-06EFCE53551B}"/>
          </ac:spMkLst>
        </pc:spChg>
      </pc:sldChg>
    </pc:docChg>
  </pc:docChgLst>
  <pc:docChgLst>
    <pc:chgData name="Alice Bruno" userId="S::a.bruno_berkeley.edu#ext#@corcaus.onmicrosoft.com::9f95343b-422f-43c9-b893-898c466114c2" providerId="AD" clId="Web-{E6E331F9-F10D-13AF-3C79-FAE3C48235A5}"/>
    <pc:docChg chg="modSld">
      <pc:chgData name="Alice Bruno" userId="S::a.bruno_berkeley.edu#ext#@corcaus.onmicrosoft.com::9f95343b-422f-43c9-b893-898c466114c2" providerId="AD" clId="Web-{E6E331F9-F10D-13AF-3C79-FAE3C48235A5}" dt="2024-07-10T17:41:09.781" v="40" actId="20577"/>
      <pc:docMkLst>
        <pc:docMk/>
      </pc:docMkLst>
      <pc:sldChg chg="modSp">
        <pc:chgData name="Alice Bruno" userId="S::a.bruno_berkeley.edu#ext#@corcaus.onmicrosoft.com::9f95343b-422f-43c9-b893-898c466114c2" providerId="AD" clId="Web-{E6E331F9-F10D-13AF-3C79-FAE3C48235A5}" dt="2024-07-10T17:41:09.781" v="40" actId="20577"/>
        <pc:sldMkLst>
          <pc:docMk/>
          <pc:sldMk cId="499757999" sldId="371"/>
        </pc:sldMkLst>
        <pc:spChg chg="mod">
          <ac:chgData name="Alice Bruno" userId="S::a.bruno_berkeley.edu#ext#@corcaus.onmicrosoft.com::9f95343b-422f-43c9-b893-898c466114c2" providerId="AD" clId="Web-{E6E331F9-F10D-13AF-3C79-FAE3C48235A5}" dt="2024-07-10T17:41:09.781" v="40" actId="20577"/>
          <ac:spMkLst>
            <pc:docMk/>
            <pc:sldMk cId="499757999" sldId="371"/>
            <ac:spMk id="3" creationId="{62EB8AE9-3C7F-654E-7F1F-06EFCE53551B}"/>
          </ac:spMkLst>
        </pc:spChg>
      </pc:sldChg>
    </pc:docChg>
  </pc:docChgLst>
  <pc:docChgLst>
    <pc:chgData name="Jennifer O'Donnell" userId="S::jennifer_gpgteam.onmicrosoft.com#ext#@corcaus.onmicrosoft.com::67fcb7ff-1a75-4829-9eaa-b81d5b579fc5" providerId="AD" clId="Web-{DF7BE3D6-6DF8-BEB4-D1B6-BA3BF1FAA449}"/>
    <pc:docChg chg="modSld">
      <pc:chgData name="Jennifer O'Donnell" userId="S::jennifer_gpgteam.onmicrosoft.com#ext#@corcaus.onmicrosoft.com::67fcb7ff-1a75-4829-9eaa-b81d5b579fc5" providerId="AD" clId="Web-{DF7BE3D6-6DF8-BEB4-D1B6-BA3BF1FAA449}" dt="2024-07-10T01:39:43.987" v="2" actId="20577"/>
      <pc:docMkLst>
        <pc:docMk/>
      </pc:docMkLst>
      <pc:sldChg chg="modSp">
        <pc:chgData name="Jennifer O'Donnell" userId="S::jennifer_gpgteam.onmicrosoft.com#ext#@corcaus.onmicrosoft.com::67fcb7ff-1a75-4829-9eaa-b81d5b579fc5" providerId="AD" clId="Web-{DF7BE3D6-6DF8-BEB4-D1B6-BA3BF1FAA449}" dt="2024-07-10T01:39:43.987" v="2" actId="20577"/>
        <pc:sldMkLst>
          <pc:docMk/>
          <pc:sldMk cId="0" sldId="256"/>
        </pc:sldMkLst>
        <pc:spChg chg="mod">
          <ac:chgData name="Jennifer O'Donnell" userId="S::jennifer_gpgteam.onmicrosoft.com#ext#@corcaus.onmicrosoft.com::67fcb7ff-1a75-4829-9eaa-b81d5b579fc5" providerId="AD" clId="Web-{DF7BE3D6-6DF8-BEB4-D1B6-BA3BF1FAA449}" dt="2024-07-10T01:39:43.987" v="2" actId="20577"/>
          <ac:spMkLst>
            <pc:docMk/>
            <pc:sldMk cId="0" sldId="256"/>
            <ac:spMk id="47" creationId="{00000000-0000-0000-0000-000000000000}"/>
          </ac:spMkLst>
        </pc:spChg>
      </pc:sldChg>
    </pc:docChg>
  </pc:docChgLst>
  <pc:docChgLst>
    <pc:chgData name="Guest User" userId="S::urn:spo:anon#c94882b0fe98dc583aeb242f2a133e8d7cf4049f95bba1e20134d5ac9390fa9b::" providerId="AD" clId="Web-{C261252D-349A-08BB-489A-0DD8E9591D9F}"/>
    <pc:docChg chg="modSld">
      <pc:chgData name="Guest User" userId="S::urn:spo:anon#c94882b0fe98dc583aeb242f2a133e8d7cf4049f95bba1e20134d5ac9390fa9b::" providerId="AD" clId="Web-{C261252D-349A-08BB-489A-0DD8E9591D9F}" dt="2024-07-02T19:57:22.152" v="219" actId="20577"/>
      <pc:docMkLst>
        <pc:docMk/>
      </pc:docMkLst>
      <pc:sldChg chg="modSp">
        <pc:chgData name="Guest User" userId="S::urn:spo:anon#c94882b0fe98dc583aeb242f2a133e8d7cf4049f95bba1e20134d5ac9390fa9b::" providerId="AD" clId="Web-{C261252D-349A-08BB-489A-0DD8E9591D9F}" dt="2024-07-02T19:57:22.152" v="219" actId="20577"/>
        <pc:sldMkLst>
          <pc:docMk/>
          <pc:sldMk cId="1730085481" sldId="361"/>
        </pc:sldMkLst>
        <pc:spChg chg="mod">
          <ac:chgData name="Guest User" userId="S::urn:spo:anon#c94882b0fe98dc583aeb242f2a133e8d7cf4049f95bba1e20134d5ac9390fa9b::" providerId="AD" clId="Web-{C261252D-349A-08BB-489A-0DD8E9591D9F}" dt="2024-07-02T19:57:22.152" v="219" actId="20577"/>
          <ac:spMkLst>
            <pc:docMk/>
            <pc:sldMk cId="1730085481" sldId="361"/>
            <ac:spMk id="3" creationId="{62EB8AE9-3C7F-654E-7F1F-06EFCE53551B}"/>
          </ac:spMkLst>
        </pc:spChg>
      </pc:sldChg>
    </pc:docChg>
  </pc:docChgLst>
  <pc:docChgLst>
    <pc:chgData name="Guest User" userId="S::urn:spo:anon#e408f8a5414733bb8ddc938564f7f4fe7fffa3d76447aa70776c5204a2808718::" providerId="AD" clId="Web-{EAF0EEB1-707C-79D5-8280-CA229E07A2A1}"/>
    <pc:docChg chg="modSld">
      <pc:chgData name="Guest User" userId="S::urn:spo:anon#e408f8a5414733bb8ddc938564f7f4fe7fffa3d76447aa70776c5204a2808718::" providerId="AD" clId="Web-{EAF0EEB1-707C-79D5-8280-CA229E07A2A1}" dt="2024-05-25T00:22:44.186" v="112" actId="20577"/>
      <pc:docMkLst>
        <pc:docMk/>
      </pc:docMkLst>
      <pc:sldChg chg="modSp">
        <pc:chgData name="Guest User" userId="S::urn:spo:anon#e408f8a5414733bb8ddc938564f7f4fe7fffa3d76447aa70776c5204a2808718::" providerId="AD" clId="Web-{EAF0EEB1-707C-79D5-8280-CA229E07A2A1}" dt="2024-05-25T00:22:44.186" v="112" actId="20577"/>
        <pc:sldMkLst>
          <pc:docMk/>
          <pc:sldMk cId="2250815403" sldId="366"/>
        </pc:sldMkLst>
        <pc:spChg chg="mod">
          <ac:chgData name="Guest User" userId="S::urn:spo:anon#e408f8a5414733bb8ddc938564f7f4fe7fffa3d76447aa70776c5204a2808718::" providerId="AD" clId="Web-{EAF0EEB1-707C-79D5-8280-CA229E07A2A1}" dt="2024-05-25T00:22:44.186" v="112" actId="20577"/>
          <ac:spMkLst>
            <pc:docMk/>
            <pc:sldMk cId="2250815403" sldId="366"/>
            <ac:spMk id="3" creationId="{62EB8AE9-3C7F-654E-7F1F-06EFCE53551B}"/>
          </ac:spMkLst>
        </pc:spChg>
      </pc:sldChg>
    </pc:docChg>
  </pc:docChgLst>
  <pc:docChgLst>
    <pc:chgData name="Alice Bruno" userId="S::a.bruno_berkeley.edu#ext#@corcaus.onmicrosoft.com::9f95343b-422f-43c9-b893-898c466114c2" providerId="AD" clId="Web-{E87AF6D0-94DA-998F-794A-165828B66010}"/>
    <pc:docChg chg="modSld">
      <pc:chgData name="Alice Bruno" userId="S::a.bruno_berkeley.edu#ext#@corcaus.onmicrosoft.com::9f95343b-422f-43c9-b893-898c466114c2" providerId="AD" clId="Web-{E87AF6D0-94DA-998F-794A-165828B66010}" dt="2024-07-10T17:31:55.404" v="244" actId="20577"/>
      <pc:docMkLst>
        <pc:docMk/>
      </pc:docMkLst>
      <pc:sldChg chg="modSp">
        <pc:chgData name="Alice Bruno" userId="S::a.bruno_berkeley.edu#ext#@corcaus.onmicrosoft.com::9f95343b-422f-43c9-b893-898c466114c2" providerId="AD" clId="Web-{E87AF6D0-94DA-998F-794A-165828B66010}" dt="2024-07-10T17:31:55.404" v="244" actId="20577"/>
        <pc:sldMkLst>
          <pc:docMk/>
          <pc:sldMk cId="499757999" sldId="371"/>
        </pc:sldMkLst>
        <pc:spChg chg="mod">
          <ac:chgData name="Alice Bruno" userId="S::a.bruno_berkeley.edu#ext#@corcaus.onmicrosoft.com::9f95343b-422f-43c9-b893-898c466114c2" providerId="AD" clId="Web-{E87AF6D0-94DA-998F-794A-165828B66010}" dt="2024-07-10T17:31:55.404" v="244" actId="20577"/>
          <ac:spMkLst>
            <pc:docMk/>
            <pc:sldMk cId="499757999" sldId="371"/>
            <ac:spMk id="3" creationId="{62EB8AE9-3C7F-654E-7F1F-06EFCE53551B}"/>
          </ac:spMkLst>
        </pc:spChg>
      </pc:sldChg>
    </pc:docChg>
  </pc:docChgLst>
  <pc:docChgLst>
    <pc:chgData name="Beatriz Guerrero" userId="S::beatriz_guerrero@ci.richmond.ca.us::67aaf6ed-f979-44e0-8fb2-c4749f02abfb" providerId="AD" clId="Web-{AD818200-8A9E-CE5B-AAA5-05DD2F7956C3}"/>
    <pc:docChg chg="addSld delSld modSld modSection">
      <pc:chgData name="Beatriz Guerrero" userId="S::beatriz_guerrero@ci.richmond.ca.us::67aaf6ed-f979-44e0-8fb2-c4749f02abfb" providerId="AD" clId="Web-{AD818200-8A9E-CE5B-AAA5-05DD2F7956C3}" dt="2024-07-10T22:46:24.300" v="192" actId="20577"/>
      <pc:docMkLst>
        <pc:docMk/>
      </pc:docMkLst>
      <pc:sldChg chg="del">
        <pc:chgData name="Beatriz Guerrero" userId="S::beatriz_guerrero@ci.richmond.ca.us::67aaf6ed-f979-44e0-8fb2-c4749f02abfb" providerId="AD" clId="Web-{AD818200-8A9E-CE5B-AAA5-05DD2F7956C3}" dt="2024-07-10T22:35:02.920" v="154"/>
        <pc:sldMkLst>
          <pc:docMk/>
          <pc:sldMk cId="0" sldId="256"/>
        </pc:sldMkLst>
      </pc:sldChg>
      <pc:sldChg chg="add del mod modShow">
        <pc:chgData name="Beatriz Guerrero" userId="S::beatriz_guerrero@ci.richmond.ca.us::67aaf6ed-f979-44e0-8fb2-c4749f02abfb" providerId="AD" clId="Web-{AD818200-8A9E-CE5B-AAA5-05DD2F7956C3}" dt="2024-07-10T22:39:33.844" v="191"/>
        <pc:sldMkLst>
          <pc:docMk/>
          <pc:sldMk cId="1527567904" sldId="273"/>
        </pc:sldMkLst>
      </pc:sldChg>
      <pc:sldChg chg="add del">
        <pc:chgData name="Beatriz Guerrero" userId="S::beatriz_guerrero@ci.richmond.ca.us::67aaf6ed-f979-44e0-8fb2-c4749f02abfb" providerId="AD" clId="Web-{AD818200-8A9E-CE5B-AAA5-05DD2F7956C3}" dt="2024-07-10T22:31:03.293" v="117"/>
        <pc:sldMkLst>
          <pc:docMk/>
          <pc:sldMk cId="528932469" sldId="297"/>
        </pc:sldMkLst>
      </pc:sldChg>
      <pc:sldChg chg="add del">
        <pc:chgData name="Beatriz Guerrero" userId="S::beatriz_guerrero@ci.richmond.ca.us::67aaf6ed-f979-44e0-8fb2-c4749f02abfb" providerId="AD" clId="Web-{AD818200-8A9E-CE5B-AAA5-05DD2F7956C3}" dt="2024-07-10T22:31:04.105" v="123"/>
        <pc:sldMkLst>
          <pc:docMk/>
          <pc:sldMk cId="3682115004" sldId="336"/>
        </pc:sldMkLst>
      </pc:sldChg>
      <pc:sldChg chg="add del mod modShow">
        <pc:chgData name="Beatriz Guerrero" userId="S::beatriz_guerrero@ci.richmond.ca.us::67aaf6ed-f979-44e0-8fb2-c4749f02abfb" providerId="AD" clId="Web-{AD818200-8A9E-CE5B-AAA5-05DD2F7956C3}" dt="2024-07-10T22:39:25.437" v="189"/>
        <pc:sldMkLst>
          <pc:docMk/>
          <pc:sldMk cId="1336795615" sldId="338"/>
        </pc:sldMkLst>
      </pc:sldChg>
      <pc:sldChg chg="add del">
        <pc:chgData name="Beatriz Guerrero" userId="S::beatriz_guerrero@ci.richmond.ca.us::67aaf6ed-f979-44e0-8fb2-c4749f02abfb" providerId="AD" clId="Web-{AD818200-8A9E-CE5B-AAA5-05DD2F7956C3}" dt="2024-07-10T22:31:01.793" v="108"/>
        <pc:sldMkLst>
          <pc:docMk/>
          <pc:sldMk cId="989535350" sldId="339"/>
        </pc:sldMkLst>
      </pc:sldChg>
      <pc:sldChg chg="add del">
        <pc:chgData name="Beatriz Guerrero" userId="S::beatriz_guerrero@ci.richmond.ca.us::67aaf6ed-f979-44e0-8fb2-c4749f02abfb" providerId="AD" clId="Web-{AD818200-8A9E-CE5B-AAA5-05DD2F7956C3}" dt="2024-07-10T22:31:03.402" v="118"/>
        <pc:sldMkLst>
          <pc:docMk/>
          <pc:sldMk cId="4232675189" sldId="340"/>
        </pc:sldMkLst>
      </pc:sldChg>
      <pc:sldChg chg="add del mod modShow">
        <pc:chgData name="Beatriz Guerrero" userId="S::beatriz_guerrero@ci.richmond.ca.us::67aaf6ed-f979-44e0-8fb2-c4749f02abfb" providerId="AD" clId="Web-{AD818200-8A9E-CE5B-AAA5-05DD2F7956C3}" dt="2024-07-10T22:39:18.859" v="187"/>
        <pc:sldMkLst>
          <pc:docMk/>
          <pc:sldMk cId="1609206878" sldId="341"/>
        </pc:sldMkLst>
      </pc:sldChg>
      <pc:sldChg chg="add del mod modShow">
        <pc:chgData name="Beatriz Guerrero" userId="S::beatriz_guerrero@ci.richmond.ca.us::67aaf6ed-f979-44e0-8fb2-c4749f02abfb" providerId="AD" clId="Web-{AD818200-8A9E-CE5B-AAA5-05DD2F7956C3}" dt="2024-07-10T22:39:29.344" v="190"/>
        <pc:sldMkLst>
          <pc:docMk/>
          <pc:sldMk cId="2588621416" sldId="342"/>
        </pc:sldMkLst>
      </pc:sldChg>
      <pc:sldChg chg="add del">
        <pc:chgData name="Beatriz Guerrero" userId="S::beatriz_guerrero@ci.richmond.ca.us::67aaf6ed-f979-44e0-8fb2-c4749f02abfb" providerId="AD" clId="Web-{AD818200-8A9E-CE5B-AAA5-05DD2F7956C3}" dt="2024-07-10T22:31:01.386" v="105"/>
        <pc:sldMkLst>
          <pc:docMk/>
          <pc:sldMk cId="2594654475" sldId="344"/>
        </pc:sldMkLst>
      </pc:sldChg>
      <pc:sldChg chg="add del">
        <pc:chgData name="Beatriz Guerrero" userId="S::beatriz_guerrero@ci.richmond.ca.us::67aaf6ed-f979-44e0-8fb2-c4749f02abfb" providerId="AD" clId="Web-{AD818200-8A9E-CE5B-AAA5-05DD2F7956C3}" dt="2024-07-10T22:31:01.683" v="107"/>
        <pc:sldMkLst>
          <pc:docMk/>
          <pc:sldMk cId="13624295" sldId="345"/>
        </pc:sldMkLst>
      </pc:sldChg>
      <pc:sldChg chg="add del">
        <pc:chgData name="Beatriz Guerrero" userId="S::beatriz_guerrero@ci.richmond.ca.us::67aaf6ed-f979-44e0-8fb2-c4749f02abfb" providerId="AD" clId="Web-{AD818200-8A9E-CE5B-AAA5-05DD2F7956C3}" dt="2024-07-10T22:31:01.949" v="109"/>
        <pc:sldMkLst>
          <pc:docMk/>
          <pc:sldMk cId="1679441260" sldId="346"/>
        </pc:sldMkLst>
      </pc:sldChg>
      <pc:sldChg chg="add del">
        <pc:chgData name="Beatriz Guerrero" userId="S::beatriz_guerrero@ci.richmond.ca.us::67aaf6ed-f979-44e0-8fb2-c4749f02abfb" providerId="AD" clId="Web-{AD818200-8A9E-CE5B-AAA5-05DD2F7956C3}" dt="2024-07-10T22:31:02.105" v="110"/>
        <pc:sldMkLst>
          <pc:docMk/>
          <pc:sldMk cId="1503154992" sldId="347"/>
        </pc:sldMkLst>
      </pc:sldChg>
      <pc:sldChg chg="add del">
        <pc:chgData name="Beatriz Guerrero" userId="S::beatriz_guerrero@ci.richmond.ca.us::67aaf6ed-f979-44e0-8fb2-c4749f02abfb" providerId="AD" clId="Web-{AD818200-8A9E-CE5B-AAA5-05DD2F7956C3}" dt="2024-07-10T22:31:02.433" v="112"/>
        <pc:sldMkLst>
          <pc:docMk/>
          <pc:sldMk cId="1303009890" sldId="348"/>
        </pc:sldMkLst>
      </pc:sldChg>
      <pc:sldChg chg="add del">
        <pc:chgData name="Beatriz Guerrero" userId="S::beatriz_guerrero@ci.richmond.ca.us::67aaf6ed-f979-44e0-8fb2-c4749f02abfb" providerId="AD" clId="Web-{AD818200-8A9E-CE5B-AAA5-05DD2F7956C3}" dt="2024-07-10T22:31:02.293" v="111"/>
        <pc:sldMkLst>
          <pc:docMk/>
          <pc:sldMk cId="3071667279" sldId="349"/>
        </pc:sldMkLst>
      </pc:sldChg>
      <pc:sldChg chg="modSp">
        <pc:chgData name="Beatriz Guerrero" userId="S::beatriz_guerrero@ci.richmond.ca.us::67aaf6ed-f979-44e0-8fb2-c4749f02abfb" providerId="AD" clId="Web-{AD818200-8A9E-CE5B-AAA5-05DD2F7956C3}" dt="2024-07-10T21:40:08.237" v="40" actId="20577"/>
        <pc:sldMkLst>
          <pc:docMk/>
          <pc:sldMk cId="4105021240" sldId="357"/>
        </pc:sldMkLst>
        <pc:spChg chg="mod">
          <ac:chgData name="Beatriz Guerrero" userId="S::beatriz_guerrero@ci.richmond.ca.us::67aaf6ed-f979-44e0-8fb2-c4749f02abfb" providerId="AD" clId="Web-{AD818200-8A9E-CE5B-AAA5-05DD2F7956C3}" dt="2024-07-10T21:40:08.237" v="4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AD818200-8A9E-CE5B-AAA5-05DD2F7956C3}" dt="2024-07-09T23:20:04.778" v="39" actId="20577"/>
        <pc:sldMkLst>
          <pc:docMk/>
          <pc:sldMk cId="426285808" sldId="358"/>
        </pc:sldMkLst>
        <pc:spChg chg="mod">
          <ac:chgData name="Beatriz Guerrero" userId="S::beatriz_guerrero@ci.richmond.ca.us::67aaf6ed-f979-44e0-8fb2-c4749f02abfb" providerId="AD" clId="Web-{AD818200-8A9E-CE5B-AAA5-05DD2F7956C3}" dt="2024-07-09T23:20:04.778" v="39"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D818200-8A9E-CE5B-AAA5-05DD2F7956C3}" dt="2024-07-10T22:36:12.201" v="171" actId="20577"/>
        <pc:sldMkLst>
          <pc:docMk/>
          <pc:sldMk cId="3787884324" sldId="373"/>
        </pc:sldMkLst>
        <pc:spChg chg="mod">
          <ac:chgData name="Beatriz Guerrero" userId="S::beatriz_guerrero@ci.richmond.ca.us::67aaf6ed-f979-44e0-8fb2-c4749f02abfb" providerId="AD" clId="Web-{AD818200-8A9E-CE5B-AAA5-05DD2F7956C3}" dt="2024-07-10T22:36:12.201" v="171" actId="20577"/>
          <ac:spMkLst>
            <pc:docMk/>
            <pc:sldMk cId="3787884324" sldId="373"/>
            <ac:spMk id="2" creationId="{0B653A10-04B5-8CFA-DC96-99D573FC2481}"/>
          </ac:spMkLst>
        </pc:spChg>
      </pc:sldChg>
      <pc:sldChg chg="modSp add">
        <pc:chgData name="Beatriz Guerrero" userId="S::beatriz_guerrero@ci.richmond.ca.us::67aaf6ed-f979-44e0-8fb2-c4749f02abfb" providerId="AD" clId="Web-{AD818200-8A9E-CE5B-AAA5-05DD2F7956C3}" dt="2024-07-10T22:16:47.161" v="43" actId="20577"/>
        <pc:sldMkLst>
          <pc:docMk/>
          <pc:sldMk cId="2124013327" sldId="381"/>
        </pc:sldMkLst>
        <pc:spChg chg="mod">
          <ac:chgData name="Beatriz Guerrero" userId="S::beatriz_guerrero@ci.richmond.ca.us::67aaf6ed-f979-44e0-8fb2-c4749f02abfb" providerId="AD" clId="Web-{AD818200-8A9E-CE5B-AAA5-05DD2F7956C3}" dt="2024-07-10T22:16:47.161" v="43" actId="20577"/>
          <ac:spMkLst>
            <pc:docMk/>
            <pc:sldMk cId="2124013327" sldId="381"/>
            <ac:spMk id="2" creationId="{0B653A10-04B5-8CFA-DC96-99D573FC2481}"/>
          </ac:spMkLst>
        </pc:spChg>
      </pc:sldChg>
      <pc:sldChg chg="add del">
        <pc:chgData name="Beatriz Guerrero" userId="S::beatriz_guerrero@ci.richmond.ca.us::67aaf6ed-f979-44e0-8fb2-c4749f02abfb" providerId="AD" clId="Web-{AD818200-8A9E-CE5B-AAA5-05DD2F7956C3}" dt="2024-07-10T22:30:51.668" v="103"/>
        <pc:sldMkLst>
          <pc:docMk/>
          <pc:sldMk cId="760952556" sldId="388"/>
        </pc:sldMkLst>
      </pc:sldChg>
      <pc:sldChg chg="modSp add">
        <pc:chgData name="Beatriz Guerrero" userId="S::beatriz_guerrero@ci.richmond.ca.us::67aaf6ed-f979-44e0-8fb2-c4749f02abfb" providerId="AD" clId="Web-{AD818200-8A9E-CE5B-AAA5-05DD2F7956C3}" dt="2024-07-10T22:37:06.233" v="181" actId="20577"/>
        <pc:sldMkLst>
          <pc:docMk/>
          <pc:sldMk cId="1463095182" sldId="388"/>
        </pc:sldMkLst>
        <pc:spChg chg="mod">
          <ac:chgData name="Beatriz Guerrero" userId="S::beatriz_guerrero@ci.richmond.ca.us::67aaf6ed-f979-44e0-8fb2-c4749f02abfb" providerId="AD" clId="Web-{AD818200-8A9E-CE5B-AAA5-05DD2F7956C3}" dt="2024-07-10T22:37:06.233" v="181" actId="20577"/>
          <ac:spMkLst>
            <pc:docMk/>
            <pc:sldMk cId="1463095182" sldId="388"/>
            <ac:spMk id="2" creationId="{1042FACF-7AB0-0F9B-26C6-5AED36B3E9EB}"/>
          </ac:spMkLst>
        </pc:spChg>
      </pc:sldChg>
      <pc:sldChg chg="add del">
        <pc:chgData name="Beatriz Guerrero" userId="S::beatriz_guerrero@ci.richmond.ca.us::67aaf6ed-f979-44e0-8fb2-c4749f02abfb" providerId="AD" clId="Web-{AD818200-8A9E-CE5B-AAA5-05DD2F7956C3}" dt="2024-07-10T22:31:01.558" v="106"/>
        <pc:sldMkLst>
          <pc:docMk/>
          <pc:sldMk cId="3295301022" sldId="389"/>
        </pc:sldMkLst>
      </pc:sldChg>
      <pc:sldChg chg="add del">
        <pc:chgData name="Beatriz Guerrero" userId="S::beatriz_guerrero@ci.richmond.ca.us::67aaf6ed-f979-44e0-8fb2-c4749f02abfb" providerId="AD" clId="Web-{AD818200-8A9E-CE5B-AAA5-05DD2F7956C3}" dt="2024-07-10T22:31:02.589" v="113"/>
        <pc:sldMkLst>
          <pc:docMk/>
          <pc:sldMk cId="1713044185" sldId="390"/>
        </pc:sldMkLst>
      </pc:sldChg>
      <pc:sldChg chg="add del">
        <pc:chgData name="Beatriz Guerrero" userId="S::beatriz_guerrero@ci.richmond.ca.us::67aaf6ed-f979-44e0-8fb2-c4749f02abfb" providerId="AD" clId="Web-{AD818200-8A9E-CE5B-AAA5-05DD2F7956C3}" dt="2024-07-10T22:31:02.793" v="114"/>
        <pc:sldMkLst>
          <pc:docMk/>
          <pc:sldMk cId="3054068469" sldId="391"/>
        </pc:sldMkLst>
      </pc:sldChg>
      <pc:sldChg chg="add del">
        <pc:chgData name="Beatriz Guerrero" userId="S::beatriz_guerrero@ci.richmond.ca.us::67aaf6ed-f979-44e0-8fb2-c4749f02abfb" providerId="AD" clId="Web-{AD818200-8A9E-CE5B-AAA5-05DD2F7956C3}" dt="2024-07-10T22:31:03.043" v="115"/>
        <pc:sldMkLst>
          <pc:docMk/>
          <pc:sldMk cId="3283393715" sldId="392"/>
        </pc:sldMkLst>
      </pc:sldChg>
      <pc:sldChg chg="add del">
        <pc:chgData name="Beatriz Guerrero" userId="S::beatriz_guerrero@ci.richmond.ca.us::67aaf6ed-f979-44e0-8fb2-c4749f02abfb" providerId="AD" clId="Web-{AD818200-8A9E-CE5B-AAA5-05DD2F7956C3}" dt="2024-07-10T22:31:03.152" v="116"/>
        <pc:sldMkLst>
          <pc:docMk/>
          <pc:sldMk cId="76234520" sldId="393"/>
        </pc:sldMkLst>
      </pc:sldChg>
      <pc:sldChg chg="add del">
        <pc:chgData name="Beatriz Guerrero" userId="S::beatriz_guerrero@ci.richmond.ca.us::67aaf6ed-f979-44e0-8fb2-c4749f02abfb" providerId="AD" clId="Web-{AD818200-8A9E-CE5B-AAA5-05DD2F7956C3}" dt="2024-07-10T22:31:03.714" v="119"/>
        <pc:sldMkLst>
          <pc:docMk/>
          <pc:sldMk cId="205461201" sldId="394"/>
        </pc:sldMkLst>
      </pc:sldChg>
      <pc:sldChg chg="add del">
        <pc:chgData name="Beatriz Guerrero" userId="S::beatriz_guerrero@ci.richmond.ca.us::67aaf6ed-f979-44e0-8fb2-c4749f02abfb" providerId="AD" clId="Web-{AD818200-8A9E-CE5B-AAA5-05DD2F7956C3}" dt="2024-07-10T22:31:03.793" v="120"/>
        <pc:sldMkLst>
          <pc:docMk/>
          <pc:sldMk cId="2949818818" sldId="395"/>
        </pc:sldMkLst>
      </pc:sldChg>
      <pc:sldChg chg="add del">
        <pc:chgData name="Beatriz Guerrero" userId="S::beatriz_guerrero@ci.richmond.ca.us::67aaf6ed-f979-44e0-8fb2-c4749f02abfb" providerId="AD" clId="Web-{AD818200-8A9E-CE5B-AAA5-05DD2F7956C3}" dt="2024-07-10T22:31:03.871" v="121"/>
        <pc:sldMkLst>
          <pc:docMk/>
          <pc:sldMk cId="3393568887" sldId="396"/>
        </pc:sldMkLst>
      </pc:sldChg>
      <pc:sldChg chg="add del">
        <pc:chgData name="Beatriz Guerrero" userId="S::beatriz_guerrero@ci.richmond.ca.us::67aaf6ed-f979-44e0-8fb2-c4749f02abfb" providerId="AD" clId="Web-{AD818200-8A9E-CE5B-AAA5-05DD2F7956C3}" dt="2024-07-10T22:31:03.964" v="122"/>
        <pc:sldMkLst>
          <pc:docMk/>
          <pc:sldMk cId="1722935347" sldId="397"/>
        </pc:sldMkLst>
      </pc:sldChg>
      <pc:sldChg chg="add">
        <pc:chgData name="Beatriz Guerrero" userId="S::beatriz_guerrero@ci.richmond.ca.us::67aaf6ed-f979-44e0-8fb2-c4749f02abfb" providerId="AD" clId="Web-{AD818200-8A9E-CE5B-AAA5-05DD2F7956C3}" dt="2024-07-10T22:31:04.293" v="124"/>
        <pc:sldMkLst>
          <pc:docMk/>
          <pc:sldMk cId="1093551493" sldId="398"/>
        </pc:sldMkLst>
      </pc:sldChg>
      <pc:sldChg chg="add del">
        <pc:chgData name="Beatriz Guerrero" userId="S::beatriz_guerrero@ci.richmond.ca.us::67aaf6ed-f979-44e0-8fb2-c4749f02abfb" providerId="AD" clId="Web-{AD818200-8A9E-CE5B-AAA5-05DD2F7956C3}" dt="2024-07-10T22:30:51.636" v="83"/>
        <pc:sldMkLst>
          <pc:docMk/>
          <pc:sldMk cId="3416711132" sldId="398"/>
        </pc:sldMkLst>
      </pc:sldChg>
      <pc:sldChg chg="add del">
        <pc:chgData name="Beatriz Guerrero" userId="S::beatriz_guerrero@ci.richmond.ca.us::67aaf6ed-f979-44e0-8fb2-c4749f02abfb" providerId="AD" clId="Web-{AD818200-8A9E-CE5B-AAA5-05DD2F7956C3}" dt="2024-07-10T22:31:04.418" v="125"/>
        <pc:sldMkLst>
          <pc:docMk/>
          <pc:sldMk cId="3495792600" sldId="399"/>
        </pc:sldMkLst>
      </pc:sldChg>
      <pc:sldChg chg="add del">
        <pc:chgData name="Beatriz Guerrero" userId="S::beatriz_guerrero@ci.richmond.ca.us::67aaf6ed-f979-44e0-8fb2-c4749f02abfb" providerId="AD" clId="Web-{AD818200-8A9E-CE5B-AAA5-05DD2F7956C3}" dt="2024-07-10T22:31:04.558" v="126"/>
        <pc:sldMkLst>
          <pc:docMk/>
          <pc:sldMk cId="3596584813" sldId="400"/>
        </pc:sldMkLst>
      </pc:sldChg>
      <pc:sldChg chg="add del">
        <pc:chgData name="Beatriz Guerrero" userId="S::beatriz_guerrero@ci.richmond.ca.us::67aaf6ed-f979-44e0-8fb2-c4749f02abfb" providerId="AD" clId="Web-{AD818200-8A9E-CE5B-AAA5-05DD2F7956C3}" dt="2024-07-10T22:31:04.683" v="127"/>
        <pc:sldMkLst>
          <pc:docMk/>
          <pc:sldMk cId="4245772548" sldId="401"/>
        </pc:sldMkLst>
      </pc:sldChg>
      <pc:sldChg chg="add del">
        <pc:chgData name="Beatriz Guerrero" userId="S::beatriz_guerrero@ci.richmond.ca.us::67aaf6ed-f979-44e0-8fb2-c4749f02abfb" providerId="AD" clId="Web-{AD818200-8A9E-CE5B-AAA5-05DD2F7956C3}" dt="2024-07-10T22:31:04.855" v="128"/>
        <pc:sldMkLst>
          <pc:docMk/>
          <pc:sldMk cId="4222533581" sldId="402"/>
        </pc:sldMkLst>
      </pc:sldChg>
      <pc:sldChg chg="add del">
        <pc:chgData name="Beatriz Guerrero" userId="S::beatriz_guerrero@ci.richmond.ca.us::67aaf6ed-f979-44e0-8fb2-c4749f02abfb" providerId="AD" clId="Web-{AD818200-8A9E-CE5B-AAA5-05DD2F7956C3}" dt="2024-07-10T22:30:51.621" v="75"/>
        <pc:sldMkLst>
          <pc:docMk/>
          <pc:sldMk cId="3492051354" sldId="403"/>
        </pc:sldMkLst>
      </pc:sldChg>
      <pc:sldChg chg="add del mod modShow">
        <pc:chgData name="Beatriz Guerrero" userId="S::beatriz_guerrero@ci.richmond.ca.us::67aaf6ed-f979-44e0-8fb2-c4749f02abfb" providerId="AD" clId="Web-{AD818200-8A9E-CE5B-AAA5-05DD2F7956C3}" dt="2024-07-10T22:39:21.297" v="188"/>
        <pc:sldMkLst>
          <pc:docMk/>
          <pc:sldMk cId="4241443540" sldId="403"/>
        </pc:sldMkLst>
      </pc:sldChg>
      <pc:sldChg chg="modSp add">
        <pc:chgData name="Beatriz Guerrero" userId="S::beatriz_guerrero@ci.richmond.ca.us::67aaf6ed-f979-44e0-8fb2-c4749f02abfb" providerId="AD" clId="Web-{AD818200-8A9E-CE5B-AAA5-05DD2F7956C3}" dt="2024-07-10T22:46:24.300" v="192" actId="20577"/>
        <pc:sldMkLst>
          <pc:docMk/>
          <pc:sldMk cId="3644264490" sldId="404"/>
        </pc:sldMkLst>
        <pc:spChg chg="mod">
          <ac:chgData name="Beatriz Guerrero" userId="S::beatriz_guerrero@ci.richmond.ca.us::67aaf6ed-f979-44e0-8fb2-c4749f02abfb" providerId="AD" clId="Web-{AD818200-8A9E-CE5B-AAA5-05DD2F7956C3}" dt="2024-07-10T22:46:24.300" v="192" actId="20577"/>
          <ac:spMkLst>
            <pc:docMk/>
            <pc:sldMk cId="3644264490" sldId="404"/>
            <ac:spMk id="2" creationId="{0B653A10-04B5-8CFA-DC96-99D573FC2481}"/>
          </ac:spMkLst>
        </pc:spChg>
      </pc:sldChg>
      <pc:sldChg chg="modSp add replId">
        <pc:chgData name="Beatriz Guerrero" userId="S::beatriz_guerrero@ci.richmond.ca.us::67aaf6ed-f979-44e0-8fb2-c4749f02abfb" providerId="AD" clId="Web-{AD818200-8A9E-CE5B-AAA5-05DD2F7956C3}" dt="2024-07-10T22:35:29.279" v="163" actId="20577"/>
        <pc:sldMkLst>
          <pc:docMk/>
          <pc:sldMk cId="104623107" sldId="405"/>
        </pc:sldMkLst>
        <pc:spChg chg="mod">
          <ac:chgData name="Beatriz Guerrero" userId="S::beatriz_guerrero@ci.richmond.ca.us::67aaf6ed-f979-44e0-8fb2-c4749f02abfb" providerId="AD" clId="Web-{AD818200-8A9E-CE5B-AAA5-05DD2F7956C3}" dt="2024-07-10T22:35:29.279" v="163" actId="20577"/>
          <ac:spMkLst>
            <pc:docMk/>
            <pc:sldMk cId="104623107" sldId="405"/>
            <ac:spMk id="2" creationId="{1042FACF-7AB0-0F9B-26C6-5AED36B3E9EB}"/>
          </ac:spMkLst>
        </pc:spChg>
      </pc:sldChg>
      <pc:sldMasterChg chg="addSldLayout delSldLayout">
        <pc:chgData name="Beatriz Guerrero" userId="S::beatriz_guerrero@ci.richmond.ca.us::67aaf6ed-f979-44e0-8fb2-c4749f02abfb" providerId="AD" clId="Web-{AD818200-8A9E-CE5B-AAA5-05DD2F7956C3}" dt="2024-07-10T22:31:01.386" v="105"/>
        <pc:sldMasterMkLst>
          <pc:docMk/>
          <pc:sldMasterMk cId="0" sldId="2147483648"/>
        </pc:sldMasterMkLst>
        <pc:sldLayoutChg chg="add del">
          <pc:chgData name="Beatriz Guerrero" userId="S::beatriz_guerrero@ci.richmond.ca.us::67aaf6ed-f979-44e0-8fb2-c4749f02abfb" providerId="AD" clId="Web-{AD818200-8A9E-CE5B-AAA5-05DD2F7956C3}" dt="2024-07-10T22:30:51.668" v="102"/>
          <pc:sldLayoutMkLst>
            <pc:docMk/>
            <pc:sldMasterMk cId="0" sldId="2147483648"/>
            <pc:sldLayoutMk cId="511370683" sldId="2147483672"/>
          </pc:sldLayoutMkLst>
        </pc:sldLayoutChg>
        <pc:sldLayoutChg chg="add">
          <pc:chgData name="Beatriz Guerrero" userId="S::beatriz_guerrero@ci.richmond.ca.us::67aaf6ed-f979-44e0-8fb2-c4749f02abfb" providerId="AD" clId="Web-{AD818200-8A9E-CE5B-AAA5-05DD2F7956C3}" dt="2024-07-10T22:31:01.386" v="105"/>
          <pc:sldLayoutMkLst>
            <pc:docMk/>
            <pc:sldMasterMk cId="0" sldId="2147483648"/>
            <pc:sldLayoutMk cId="3462238331" sldId="2147483672"/>
          </pc:sldLayoutMkLst>
        </pc:sldLayoutChg>
      </pc:sldMasterChg>
    </pc:docChg>
  </pc:docChgLst>
  <pc:docChgLst>
    <pc:chgData name="Beatriz Guerrero" userId="S::beatriz_guerrero@ci.richmond.ca.us::67aaf6ed-f979-44e0-8fb2-c4749f02abfb" providerId="AD" clId="Web-{C5C64AA2-BBB2-0C0C-AE7A-DBEE5FDC0CA0}"/>
    <pc:docChg chg="modSld">
      <pc:chgData name="Beatriz Guerrero" userId="S::beatriz_guerrero@ci.richmond.ca.us::67aaf6ed-f979-44e0-8fb2-c4749f02abfb" providerId="AD" clId="Web-{C5C64AA2-BBB2-0C0C-AE7A-DBEE5FDC0CA0}" dt="2024-04-24T18:21:40.900" v="314" actId="20577"/>
      <pc:docMkLst>
        <pc:docMk/>
      </pc:docMkLst>
      <pc:sldChg chg="modSp">
        <pc:chgData name="Beatriz Guerrero" userId="S::beatriz_guerrero@ci.richmond.ca.us::67aaf6ed-f979-44e0-8fb2-c4749f02abfb" providerId="AD" clId="Web-{C5C64AA2-BBB2-0C0C-AE7A-DBEE5FDC0CA0}" dt="2024-04-24T18:19:59.900" v="309" actId="20577"/>
        <pc:sldMkLst>
          <pc:docMk/>
          <pc:sldMk cId="4105021240" sldId="357"/>
        </pc:sldMkLst>
        <pc:spChg chg="mod">
          <ac:chgData name="Beatriz Guerrero" userId="S::beatriz_guerrero@ci.richmond.ca.us::67aaf6ed-f979-44e0-8fb2-c4749f02abfb" providerId="AD" clId="Web-{C5C64AA2-BBB2-0C0C-AE7A-DBEE5FDC0CA0}" dt="2024-04-24T18:19:59.900" v="309"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C5C64AA2-BBB2-0C0C-AE7A-DBEE5FDC0CA0}" dt="2024-04-24T18:08:48.346" v="135" actId="20577"/>
        <pc:sldMkLst>
          <pc:docMk/>
          <pc:sldMk cId="426285808" sldId="358"/>
        </pc:sldMkLst>
        <pc:spChg chg="mod">
          <ac:chgData name="Beatriz Guerrero" userId="S::beatriz_guerrero@ci.richmond.ca.us::67aaf6ed-f979-44e0-8fb2-c4749f02abfb" providerId="AD" clId="Web-{C5C64AA2-BBB2-0C0C-AE7A-DBEE5FDC0CA0}" dt="2024-04-24T18:08:48.346" v="135" actId="20577"/>
          <ac:spMkLst>
            <pc:docMk/>
            <pc:sldMk cId="426285808" sldId="358"/>
            <ac:spMk id="3" creationId="{62EB8AE9-3C7F-654E-7F1F-06EFCE53551B}"/>
          </ac:spMkLst>
        </pc:spChg>
        <pc:picChg chg="mod">
          <ac:chgData name="Beatriz Guerrero" userId="S::beatriz_guerrero@ci.richmond.ca.us::67aaf6ed-f979-44e0-8fb2-c4749f02abfb" providerId="AD" clId="Web-{C5C64AA2-BBB2-0C0C-AE7A-DBEE5FDC0CA0}" dt="2024-04-24T18:03:50.796" v="76" actId="1076"/>
          <ac:picMkLst>
            <pc:docMk/>
            <pc:sldMk cId="426285808" sldId="358"/>
            <ac:picMk id="2" creationId="{4A2996F7-7C90-6B9A-C83A-37ED60370ADF}"/>
          </ac:picMkLst>
        </pc:picChg>
      </pc:sldChg>
      <pc:sldChg chg="modSp">
        <pc:chgData name="Beatriz Guerrero" userId="S::beatriz_guerrero@ci.richmond.ca.us::67aaf6ed-f979-44e0-8fb2-c4749f02abfb" providerId="AD" clId="Web-{C5C64AA2-BBB2-0C0C-AE7A-DBEE5FDC0CA0}" dt="2024-04-24T18:16:18.413" v="296" actId="20577"/>
        <pc:sldMkLst>
          <pc:docMk/>
          <pc:sldMk cId="2459958468" sldId="359"/>
        </pc:sldMkLst>
        <pc:spChg chg="mod">
          <ac:chgData name="Beatriz Guerrero" userId="S::beatriz_guerrero@ci.richmond.ca.us::67aaf6ed-f979-44e0-8fb2-c4749f02abfb" providerId="AD" clId="Web-{C5C64AA2-BBB2-0C0C-AE7A-DBEE5FDC0CA0}" dt="2024-04-24T18:16:18.413" v="296"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C5C64AA2-BBB2-0C0C-AE7A-DBEE5FDC0CA0}" dt="2024-04-24T18:21:40.900" v="314" actId="20577"/>
        <pc:sldMkLst>
          <pc:docMk/>
          <pc:sldMk cId="75609733" sldId="360"/>
        </pc:sldMkLst>
        <pc:spChg chg="mod">
          <ac:chgData name="Beatriz Guerrero" userId="S::beatriz_guerrero@ci.richmond.ca.us::67aaf6ed-f979-44e0-8fb2-c4749f02abfb" providerId="AD" clId="Web-{C5C64AA2-BBB2-0C0C-AE7A-DBEE5FDC0CA0}" dt="2024-04-24T18:21:40.900" v="314" actId="20577"/>
          <ac:spMkLst>
            <pc:docMk/>
            <pc:sldMk cId="75609733" sldId="360"/>
            <ac:spMk id="3" creationId="{62EB8AE9-3C7F-654E-7F1F-06EFCE53551B}"/>
          </ac:spMkLst>
        </pc:spChg>
      </pc:sldChg>
      <pc:sldChg chg="modSp">
        <pc:chgData name="Beatriz Guerrero" userId="S::beatriz_guerrero@ci.richmond.ca.us::67aaf6ed-f979-44e0-8fb2-c4749f02abfb" providerId="AD" clId="Web-{C5C64AA2-BBB2-0C0C-AE7A-DBEE5FDC0CA0}" dt="2024-04-24T18:16:51.507" v="298" actId="20577"/>
        <pc:sldMkLst>
          <pc:docMk/>
          <pc:sldMk cId="1246568473" sldId="362"/>
        </pc:sldMkLst>
        <pc:spChg chg="mod">
          <ac:chgData name="Beatriz Guerrero" userId="S::beatriz_guerrero@ci.richmond.ca.us::67aaf6ed-f979-44e0-8fb2-c4749f02abfb" providerId="AD" clId="Web-{C5C64AA2-BBB2-0C0C-AE7A-DBEE5FDC0CA0}" dt="2024-04-24T18:16:51.507" v="298" actId="20577"/>
          <ac:spMkLst>
            <pc:docMk/>
            <pc:sldMk cId="1246568473" sldId="362"/>
            <ac:spMk id="3" creationId="{62EB8AE9-3C7F-654E-7F1F-06EFCE53551B}"/>
          </ac:spMkLst>
        </pc:spChg>
      </pc:sldChg>
    </pc:docChg>
  </pc:docChgLst>
  <pc:docChgLst>
    <pc:chgData name="Matias Eusterbrock" userId="2acf7dc6-60d3-46b4-9083-a8db0d85c52f" providerId="ADAL" clId="{1A19F581-A429-4EF7-967B-07566D40696A}"/>
    <pc:docChg chg="undo custSel modSld sldOrd">
      <pc:chgData name="Matias Eusterbrock" userId="2acf7dc6-60d3-46b4-9083-a8db0d85c52f" providerId="ADAL" clId="{1A19F581-A429-4EF7-967B-07566D40696A}" dt="2024-05-01T18:37:03.594" v="623"/>
      <pc:docMkLst>
        <pc:docMk/>
      </pc:docMkLst>
      <pc:sldChg chg="modSp mod">
        <pc:chgData name="Matias Eusterbrock" userId="2acf7dc6-60d3-46b4-9083-a8db0d85c52f" providerId="ADAL" clId="{1A19F581-A429-4EF7-967B-07566D40696A}" dt="2024-04-29T22:09:50.025" v="72" actId="13926"/>
        <pc:sldMkLst>
          <pc:docMk/>
          <pc:sldMk cId="4105021240" sldId="357"/>
        </pc:sldMkLst>
        <pc:spChg chg="mod">
          <ac:chgData name="Matias Eusterbrock" userId="2acf7dc6-60d3-46b4-9083-a8db0d85c52f" providerId="ADAL" clId="{1A19F581-A429-4EF7-967B-07566D40696A}" dt="2024-04-29T22:09:50.025" v="72" actId="13926"/>
          <ac:spMkLst>
            <pc:docMk/>
            <pc:sldMk cId="4105021240" sldId="357"/>
            <ac:spMk id="3" creationId="{62EB8AE9-3C7F-654E-7F1F-06EFCE53551B}"/>
          </ac:spMkLst>
        </pc:spChg>
      </pc:sldChg>
      <pc:sldChg chg="modSp mod">
        <pc:chgData name="Matias Eusterbrock" userId="2acf7dc6-60d3-46b4-9083-a8db0d85c52f" providerId="ADAL" clId="{1A19F581-A429-4EF7-967B-07566D40696A}" dt="2024-04-29T22:08:55.205" v="39" actId="13926"/>
        <pc:sldMkLst>
          <pc:docMk/>
          <pc:sldMk cId="426285808" sldId="358"/>
        </pc:sldMkLst>
        <pc:spChg chg="mod">
          <ac:chgData name="Matias Eusterbrock" userId="2acf7dc6-60d3-46b4-9083-a8db0d85c52f" providerId="ADAL" clId="{1A19F581-A429-4EF7-967B-07566D40696A}" dt="2024-04-29T22:08:55.205" v="39" actId="13926"/>
          <ac:spMkLst>
            <pc:docMk/>
            <pc:sldMk cId="426285808" sldId="358"/>
            <ac:spMk id="3" creationId="{62EB8AE9-3C7F-654E-7F1F-06EFCE53551B}"/>
          </ac:spMkLst>
        </pc:spChg>
      </pc:sldChg>
      <pc:sldChg chg="modSp mod">
        <pc:chgData name="Matias Eusterbrock" userId="2acf7dc6-60d3-46b4-9083-a8db0d85c52f" providerId="ADAL" clId="{1A19F581-A429-4EF7-967B-07566D40696A}" dt="2024-04-29T22:10:18.716" v="102" actId="13926"/>
        <pc:sldMkLst>
          <pc:docMk/>
          <pc:sldMk cId="2459958468" sldId="359"/>
        </pc:sldMkLst>
        <pc:spChg chg="mod">
          <ac:chgData name="Matias Eusterbrock" userId="2acf7dc6-60d3-46b4-9083-a8db0d85c52f" providerId="ADAL" clId="{1A19F581-A429-4EF7-967B-07566D40696A}" dt="2024-04-29T22:10:18.716" v="102" actId="13926"/>
          <ac:spMkLst>
            <pc:docMk/>
            <pc:sldMk cId="2459958468" sldId="359"/>
            <ac:spMk id="3" creationId="{62EB8AE9-3C7F-654E-7F1F-06EFCE53551B}"/>
          </ac:spMkLst>
        </pc:spChg>
      </pc:sldChg>
      <pc:sldChg chg="modSp mod">
        <pc:chgData name="Matias Eusterbrock" userId="2acf7dc6-60d3-46b4-9083-a8db0d85c52f" providerId="ADAL" clId="{1A19F581-A429-4EF7-967B-07566D40696A}" dt="2024-04-29T22:10:46.442" v="137" actId="13926"/>
        <pc:sldMkLst>
          <pc:docMk/>
          <pc:sldMk cId="75609733" sldId="360"/>
        </pc:sldMkLst>
        <pc:spChg chg="mod">
          <ac:chgData name="Matias Eusterbrock" userId="2acf7dc6-60d3-46b4-9083-a8db0d85c52f" providerId="ADAL" clId="{1A19F581-A429-4EF7-967B-07566D40696A}" dt="2024-04-29T22:10:46.442" v="137" actId="13926"/>
          <ac:spMkLst>
            <pc:docMk/>
            <pc:sldMk cId="75609733" sldId="360"/>
            <ac:spMk id="3" creationId="{62EB8AE9-3C7F-654E-7F1F-06EFCE53551B}"/>
          </ac:spMkLst>
        </pc:spChg>
      </pc:sldChg>
      <pc:sldChg chg="modSp mod ord">
        <pc:chgData name="Matias Eusterbrock" userId="2acf7dc6-60d3-46b4-9083-a8db0d85c52f" providerId="ADAL" clId="{1A19F581-A429-4EF7-967B-07566D40696A}" dt="2024-04-29T22:12:52.658" v="195"/>
        <pc:sldMkLst>
          <pc:docMk/>
          <pc:sldMk cId="1730085481" sldId="361"/>
        </pc:sldMkLst>
        <pc:spChg chg="mod">
          <ac:chgData name="Matias Eusterbrock" userId="2acf7dc6-60d3-46b4-9083-a8db0d85c52f" providerId="ADAL" clId="{1A19F581-A429-4EF7-967B-07566D40696A}" dt="2024-04-29T22:11:38.237" v="160" actId="13926"/>
          <ac:spMkLst>
            <pc:docMk/>
            <pc:sldMk cId="1730085481" sldId="361"/>
            <ac:spMk id="3" creationId="{62EB8AE9-3C7F-654E-7F1F-06EFCE53551B}"/>
          </ac:spMkLst>
        </pc:spChg>
      </pc:sldChg>
      <pc:sldChg chg="modSp mod ord">
        <pc:chgData name="Matias Eusterbrock" userId="2acf7dc6-60d3-46b4-9083-a8db0d85c52f" providerId="ADAL" clId="{1A19F581-A429-4EF7-967B-07566D40696A}" dt="2024-04-29T22:13:35.119" v="241" actId="13926"/>
        <pc:sldMkLst>
          <pc:docMk/>
          <pc:sldMk cId="1246568473" sldId="362"/>
        </pc:sldMkLst>
        <pc:spChg chg="mod">
          <ac:chgData name="Matias Eusterbrock" userId="2acf7dc6-60d3-46b4-9083-a8db0d85c52f" providerId="ADAL" clId="{1A19F581-A429-4EF7-967B-07566D40696A}" dt="2024-04-29T22:13:35.119" v="241" actId="13926"/>
          <ac:spMkLst>
            <pc:docMk/>
            <pc:sldMk cId="1246568473" sldId="362"/>
            <ac:spMk id="3" creationId="{62EB8AE9-3C7F-654E-7F1F-06EFCE53551B}"/>
          </ac:spMkLst>
        </pc:spChg>
      </pc:sldChg>
      <pc:sldChg chg="modSp mod">
        <pc:chgData name="Matias Eusterbrock" userId="2acf7dc6-60d3-46b4-9083-a8db0d85c52f" providerId="ADAL" clId="{1A19F581-A429-4EF7-967B-07566D40696A}" dt="2024-04-29T22:12:30.571" v="193" actId="20577"/>
        <pc:sldMkLst>
          <pc:docMk/>
          <pc:sldMk cId="19214237" sldId="363"/>
        </pc:sldMkLst>
        <pc:spChg chg="mod">
          <ac:chgData name="Matias Eusterbrock" userId="2acf7dc6-60d3-46b4-9083-a8db0d85c52f" providerId="ADAL" clId="{1A19F581-A429-4EF7-967B-07566D40696A}" dt="2024-04-29T22:12:30.571" v="193" actId="20577"/>
          <ac:spMkLst>
            <pc:docMk/>
            <pc:sldMk cId="19214237" sldId="363"/>
            <ac:spMk id="3" creationId="{62EB8AE9-3C7F-654E-7F1F-06EFCE53551B}"/>
          </ac:spMkLst>
        </pc:spChg>
      </pc:sldChg>
      <pc:sldChg chg="modSp mod">
        <pc:chgData name="Matias Eusterbrock" userId="2acf7dc6-60d3-46b4-9083-a8db0d85c52f" providerId="ADAL" clId="{1A19F581-A429-4EF7-967B-07566D40696A}" dt="2024-04-29T22:14:01.228" v="271" actId="13926"/>
        <pc:sldMkLst>
          <pc:docMk/>
          <pc:sldMk cId="3536701632" sldId="364"/>
        </pc:sldMkLst>
        <pc:spChg chg="mod">
          <ac:chgData name="Matias Eusterbrock" userId="2acf7dc6-60d3-46b4-9083-a8db0d85c52f" providerId="ADAL" clId="{1A19F581-A429-4EF7-967B-07566D40696A}" dt="2024-04-29T22:14:01.228" v="271" actId="13926"/>
          <ac:spMkLst>
            <pc:docMk/>
            <pc:sldMk cId="3536701632" sldId="364"/>
            <ac:spMk id="3" creationId="{62EB8AE9-3C7F-654E-7F1F-06EFCE53551B}"/>
          </ac:spMkLst>
        </pc:spChg>
      </pc:sldChg>
      <pc:sldChg chg="modSp mod">
        <pc:chgData name="Matias Eusterbrock" userId="2acf7dc6-60d3-46b4-9083-a8db0d85c52f" providerId="ADAL" clId="{1A19F581-A429-4EF7-967B-07566D40696A}" dt="2024-04-29T22:14:22.612" v="292" actId="20577"/>
        <pc:sldMkLst>
          <pc:docMk/>
          <pc:sldMk cId="801964473" sldId="365"/>
        </pc:sldMkLst>
        <pc:spChg chg="mod">
          <ac:chgData name="Matias Eusterbrock" userId="2acf7dc6-60d3-46b4-9083-a8db0d85c52f" providerId="ADAL" clId="{1A19F581-A429-4EF7-967B-07566D40696A}" dt="2024-04-29T22:14:22.612" v="292" actId="20577"/>
          <ac:spMkLst>
            <pc:docMk/>
            <pc:sldMk cId="801964473" sldId="365"/>
            <ac:spMk id="3" creationId="{62EB8AE9-3C7F-654E-7F1F-06EFCE53551B}"/>
          </ac:spMkLst>
        </pc:spChg>
      </pc:sldChg>
      <pc:sldChg chg="modSp mod">
        <pc:chgData name="Matias Eusterbrock" userId="2acf7dc6-60d3-46b4-9083-a8db0d85c52f" providerId="ADAL" clId="{1A19F581-A429-4EF7-967B-07566D40696A}" dt="2024-04-29T22:14:49.833" v="301" actId="13926"/>
        <pc:sldMkLst>
          <pc:docMk/>
          <pc:sldMk cId="2250815403" sldId="366"/>
        </pc:sldMkLst>
        <pc:spChg chg="mod">
          <ac:chgData name="Matias Eusterbrock" userId="2acf7dc6-60d3-46b4-9083-a8db0d85c52f" providerId="ADAL" clId="{1A19F581-A429-4EF7-967B-07566D40696A}" dt="2024-04-29T22:14:49.833" v="301" actId="13926"/>
          <ac:spMkLst>
            <pc:docMk/>
            <pc:sldMk cId="2250815403" sldId="366"/>
            <ac:spMk id="3" creationId="{62EB8AE9-3C7F-654E-7F1F-06EFCE53551B}"/>
          </ac:spMkLst>
        </pc:spChg>
      </pc:sldChg>
      <pc:sldChg chg="modSp mod">
        <pc:chgData name="Matias Eusterbrock" userId="2acf7dc6-60d3-46b4-9083-a8db0d85c52f" providerId="ADAL" clId="{1A19F581-A429-4EF7-967B-07566D40696A}" dt="2024-04-29T23:24:08.027" v="600" actId="13926"/>
        <pc:sldMkLst>
          <pc:docMk/>
          <pc:sldMk cId="2403369630" sldId="367"/>
        </pc:sldMkLst>
        <pc:spChg chg="mod">
          <ac:chgData name="Matias Eusterbrock" userId="2acf7dc6-60d3-46b4-9083-a8db0d85c52f" providerId="ADAL" clId="{1A19F581-A429-4EF7-967B-07566D40696A}" dt="2024-04-29T23:24:08.027" v="600" actId="13926"/>
          <ac:spMkLst>
            <pc:docMk/>
            <pc:sldMk cId="2403369630" sldId="367"/>
            <ac:spMk id="3" creationId="{62EB8AE9-3C7F-654E-7F1F-06EFCE53551B}"/>
          </ac:spMkLst>
        </pc:spChg>
      </pc:sldChg>
      <pc:sldChg chg="modSp mod">
        <pc:chgData name="Matias Eusterbrock" userId="2acf7dc6-60d3-46b4-9083-a8db0d85c52f" providerId="ADAL" clId="{1A19F581-A429-4EF7-967B-07566D40696A}" dt="2024-04-29T22:16:30.405" v="339" actId="20577"/>
        <pc:sldMkLst>
          <pc:docMk/>
          <pc:sldMk cId="3357556756" sldId="368"/>
        </pc:sldMkLst>
        <pc:spChg chg="mod">
          <ac:chgData name="Matias Eusterbrock" userId="2acf7dc6-60d3-46b4-9083-a8db0d85c52f" providerId="ADAL" clId="{1A19F581-A429-4EF7-967B-07566D40696A}" dt="2024-04-29T22:16:30.405" v="339" actId="20577"/>
          <ac:spMkLst>
            <pc:docMk/>
            <pc:sldMk cId="3357556756" sldId="368"/>
            <ac:spMk id="3" creationId="{62EB8AE9-3C7F-654E-7F1F-06EFCE53551B}"/>
          </ac:spMkLst>
        </pc:spChg>
      </pc:sldChg>
      <pc:sldChg chg="modSp mod">
        <pc:chgData name="Matias Eusterbrock" userId="2acf7dc6-60d3-46b4-9083-a8db0d85c52f" providerId="ADAL" clId="{1A19F581-A429-4EF7-967B-07566D40696A}" dt="2024-04-30T23:14:02.550" v="621" actId="113"/>
        <pc:sldMkLst>
          <pc:docMk/>
          <pc:sldMk cId="1084912077" sldId="369"/>
        </pc:sldMkLst>
        <pc:spChg chg="mod">
          <ac:chgData name="Matias Eusterbrock" userId="2acf7dc6-60d3-46b4-9083-a8db0d85c52f" providerId="ADAL" clId="{1A19F581-A429-4EF7-967B-07566D40696A}" dt="2024-04-30T23:14:02.550" v="621" actId="113"/>
          <ac:spMkLst>
            <pc:docMk/>
            <pc:sldMk cId="1084912077" sldId="369"/>
            <ac:spMk id="3" creationId="{62EB8AE9-3C7F-654E-7F1F-06EFCE53551B}"/>
          </ac:spMkLst>
        </pc:spChg>
      </pc:sldChg>
      <pc:sldChg chg="modSp mod">
        <pc:chgData name="Matias Eusterbrock" userId="2acf7dc6-60d3-46b4-9083-a8db0d85c52f" providerId="ADAL" clId="{1A19F581-A429-4EF7-967B-07566D40696A}" dt="2024-04-29T22:19:29.812" v="594" actId="20577"/>
        <pc:sldMkLst>
          <pc:docMk/>
          <pc:sldMk cId="159060872" sldId="370"/>
        </pc:sldMkLst>
        <pc:spChg chg="mod">
          <ac:chgData name="Matias Eusterbrock" userId="2acf7dc6-60d3-46b4-9083-a8db0d85c52f" providerId="ADAL" clId="{1A19F581-A429-4EF7-967B-07566D40696A}" dt="2024-04-29T22:19:29.812" v="594" actId="20577"/>
          <ac:spMkLst>
            <pc:docMk/>
            <pc:sldMk cId="159060872" sldId="370"/>
            <ac:spMk id="3" creationId="{62EB8AE9-3C7F-654E-7F1F-06EFCE53551B}"/>
          </ac:spMkLst>
        </pc:spChg>
      </pc:sldChg>
      <pc:sldChg chg="modSp mod">
        <pc:chgData name="Matias Eusterbrock" userId="2acf7dc6-60d3-46b4-9083-a8db0d85c52f" providerId="ADAL" clId="{1A19F581-A429-4EF7-967B-07566D40696A}" dt="2024-04-29T23:24:01.873" v="599" actId="13926"/>
        <pc:sldMkLst>
          <pc:docMk/>
          <pc:sldMk cId="499757999" sldId="371"/>
        </pc:sldMkLst>
        <pc:spChg chg="mod">
          <ac:chgData name="Matias Eusterbrock" userId="2acf7dc6-60d3-46b4-9083-a8db0d85c52f" providerId="ADAL" clId="{1A19F581-A429-4EF7-967B-07566D40696A}" dt="2024-04-29T23:24:01.873" v="599" actId="13926"/>
          <ac:spMkLst>
            <pc:docMk/>
            <pc:sldMk cId="499757999" sldId="371"/>
            <ac:spMk id="3" creationId="{62EB8AE9-3C7F-654E-7F1F-06EFCE53551B}"/>
          </ac:spMkLst>
        </pc:spChg>
      </pc:sldChg>
      <pc:sldChg chg="modSp mod">
        <pc:chgData name="Matias Eusterbrock" userId="2acf7dc6-60d3-46b4-9083-a8db0d85c52f" providerId="ADAL" clId="{1A19F581-A429-4EF7-967B-07566D40696A}" dt="2024-04-30T21:00:14.985" v="601" actId="207"/>
        <pc:sldMkLst>
          <pc:docMk/>
          <pc:sldMk cId="1362740277" sldId="380"/>
        </pc:sldMkLst>
        <pc:spChg chg="mod">
          <ac:chgData name="Matias Eusterbrock" userId="2acf7dc6-60d3-46b4-9083-a8db0d85c52f" providerId="ADAL" clId="{1A19F581-A429-4EF7-967B-07566D40696A}" dt="2024-04-30T21:00:14.985" v="601" actId="207"/>
          <ac:spMkLst>
            <pc:docMk/>
            <pc:sldMk cId="1362740277" sldId="380"/>
            <ac:spMk id="3" creationId="{302844EA-6507-867D-36EB-FB00F8365C4F}"/>
          </ac:spMkLst>
        </pc:spChg>
      </pc:sldChg>
      <pc:sldChg chg="modSp mod modNotesTx">
        <pc:chgData name="Matias Eusterbrock" userId="2acf7dc6-60d3-46b4-9083-a8db0d85c52f" providerId="ADAL" clId="{1A19F581-A429-4EF7-967B-07566D40696A}" dt="2024-05-01T18:37:03.594" v="623"/>
        <pc:sldMkLst>
          <pc:docMk/>
          <pc:sldMk cId="68186432" sldId="383"/>
        </pc:sldMkLst>
        <pc:spChg chg="mod">
          <ac:chgData name="Matias Eusterbrock" userId="2acf7dc6-60d3-46b4-9083-a8db0d85c52f" providerId="ADAL" clId="{1A19F581-A429-4EF7-967B-07566D40696A}" dt="2024-05-01T18:16:45.920" v="622" actId="207"/>
          <ac:spMkLst>
            <pc:docMk/>
            <pc:sldMk cId="68186432" sldId="383"/>
            <ac:spMk id="2" creationId="{0B653A10-04B5-8CFA-DC96-99D573FC2481}"/>
          </ac:spMkLst>
        </pc:spChg>
      </pc:sldChg>
    </pc:docChg>
  </pc:docChgLst>
  <pc:docChgLst>
    <pc:chgData name="Estefanny Casas" userId="S::estefanny_casas@ci.richmond.ca.us::796659cb-7610-4077-9d87-b024fc421425" providerId="AD" clId="Web-{7562AED9-EE19-5F8A-AC4F-8ABD110C7888}"/>
    <pc:docChg chg="modSld">
      <pc:chgData name="Estefanny Casas" userId="S::estefanny_casas@ci.richmond.ca.us::796659cb-7610-4077-9d87-b024fc421425" providerId="AD" clId="Web-{7562AED9-EE19-5F8A-AC4F-8ABD110C7888}" dt="2024-07-09T18:16:33.452" v="211" actId="20577"/>
      <pc:docMkLst>
        <pc:docMk/>
      </pc:docMkLst>
      <pc:sldChg chg="modSp">
        <pc:chgData name="Estefanny Casas" userId="S::estefanny_casas@ci.richmond.ca.us::796659cb-7610-4077-9d87-b024fc421425" providerId="AD" clId="Web-{7562AED9-EE19-5F8A-AC4F-8ABD110C7888}" dt="2024-07-09T18:16:30.998" v="210" actId="20577"/>
        <pc:sldMkLst>
          <pc:docMk/>
          <pc:sldMk cId="4105021240" sldId="357"/>
        </pc:sldMkLst>
        <pc:spChg chg="mod">
          <ac:chgData name="Estefanny Casas" userId="S::estefanny_casas@ci.richmond.ca.us::796659cb-7610-4077-9d87-b024fc421425" providerId="AD" clId="Web-{7562AED9-EE19-5F8A-AC4F-8ABD110C7888}" dt="2024-07-09T18:16:30.998" v="210" actId="20577"/>
          <ac:spMkLst>
            <pc:docMk/>
            <pc:sldMk cId="4105021240" sldId="357"/>
            <ac:spMk id="3" creationId="{62EB8AE9-3C7F-654E-7F1F-06EFCE53551B}"/>
          </ac:spMkLst>
        </pc:spChg>
      </pc:sldChg>
      <pc:sldChg chg="modSp">
        <pc:chgData name="Estefanny Casas" userId="S::estefanny_casas@ci.richmond.ca.us::796659cb-7610-4077-9d87-b024fc421425" providerId="AD" clId="Web-{7562AED9-EE19-5F8A-AC4F-8ABD110C7888}" dt="2024-07-09T18:16:33.452" v="211" actId="20577"/>
        <pc:sldMkLst>
          <pc:docMk/>
          <pc:sldMk cId="426285808" sldId="358"/>
        </pc:sldMkLst>
        <pc:spChg chg="mod">
          <ac:chgData name="Estefanny Casas" userId="S::estefanny_casas@ci.richmond.ca.us::796659cb-7610-4077-9d87-b024fc421425" providerId="AD" clId="Web-{7562AED9-EE19-5F8A-AC4F-8ABD110C7888}" dt="2024-07-09T18:16:33.452" v="211" actId="20577"/>
          <ac:spMkLst>
            <pc:docMk/>
            <pc:sldMk cId="426285808" sldId="358"/>
            <ac:spMk id="3" creationId="{62EB8AE9-3C7F-654E-7F1F-06EFCE53551B}"/>
          </ac:spMkLst>
        </pc:spChg>
      </pc:sldChg>
      <pc:sldChg chg="modSp">
        <pc:chgData name="Estefanny Casas" userId="S::estefanny_casas@ci.richmond.ca.us::796659cb-7610-4077-9d87-b024fc421425" providerId="AD" clId="Web-{7562AED9-EE19-5F8A-AC4F-8ABD110C7888}" dt="2024-07-09T18:16:24.733" v="208" actId="20577"/>
        <pc:sldMkLst>
          <pc:docMk/>
          <pc:sldMk cId="2459958468" sldId="359"/>
        </pc:sldMkLst>
        <pc:spChg chg="mod">
          <ac:chgData name="Estefanny Casas" userId="S::estefanny_casas@ci.richmond.ca.us::796659cb-7610-4077-9d87-b024fc421425" providerId="AD" clId="Web-{7562AED9-EE19-5F8A-AC4F-8ABD110C7888}" dt="2024-07-09T18:16:24.733" v="208" actId="20577"/>
          <ac:spMkLst>
            <pc:docMk/>
            <pc:sldMk cId="2459958468" sldId="359"/>
            <ac:spMk id="3" creationId="{62EB8AE9-3C7F-654E-7F1F-06EFCE53551B}"/>
          </ac:spMkLst>
        </pc:spChg>
      </pc:sldChg>
      <pc:sldChg chg="modSp">
        <pc:chgData name="Estefanny Casas" userId="S::estefanny_casas@ci.richmond.ca.us::796659cb-7610-4077-9d87-b024fc421425" providerId="AD" clId="Web-{7562AED9-EE19-5F8A-AC4F-8ABD110C7888}" dt="2024-07-09T18:16:11.936" v="205" actId="20577"/>
        <pc:sldMkLst>
          <pc:docMk/>
          <pc:sldMk cId="75609733" sldId="360"/>
        </pc:sldMkLst>
        <pc:spChg chg="mod">
          <ac:chgData name="Estefanny Casas" userId="S::estefanny_casas@ci.richmond.ca.us::796659cb-7610-4077-9d87-b024fc421425" providerId="AD" clId="Web-{7562AED9-EE19-5F8A-AC4F-8ABD110C7888}" dt="2024-07-09T18:16:11.936" v="205" actId="20577"/>
          <ac:spMkLst>
            <pc:docMk/>
            <pc:sldMk cId="75609733" sldId="360"/>
            <ac:spMk id="3" creationId="{62EB8AE9-3C7F-654E-7F1F-06EFCE53551B}"/>
          </ac:spMkLst>
        </pc:spChg>
      </pc:sldChg>
      <pc:sldChg chg="modSp">
        <pc:chgData name="Estefanny Casas" userId="S::estefanny_casas@ci.richmond.ca.us::796659cb-7610-4077-9d87-b024fc421425" providerId="AD" clId="Web-{7562AED9-EE19-5F8A-AC4F-8ABD110C7888}" dt="2024-07-09T18:16:19.451" v="207" actId="20577"/>
        <pc:sldMkLst>
          <pc:docMk/>
          <pc:sldMk cId="1730085481" sldId="361"/>
        </pc:sldMkLst>
        <pc:spChg chg="mod">
          <ac:chgData name="Estefanny Casas" userId="S::estefanny_casas@ci.richmond.ca.us::796659cb-7610-4077-9d87-b024fc421425" providerId="AD" clId="Web-{7562AED9-EE19-5F8A-AC4F-8ABD110C7888}" dt="2024-07-09T18:16:19.451" v="207" actId="20577"/>
          <ac:spMkLst>
            <pc:docMk/>
            <pc:sldMk cId="1730085481" sldId="361"/>
            <ac:spMk id="3" creationId="{62EB8AE9-3C7F-654E-7F1F-06EFCE53551B}"/>
          </ac:spMkLst>
        </pc:spChg>
      </pc:sldChg>
      <pc:sldChg chg="modSp">
        <pc:chgData name="Estefanny Casas" userId="S::estefanny_casas@ci.richmond.ca.us::796659cb-7610-4077-9d87-b024fc421425" providerId="AD" clId="Web-{7562AED9-EE19-5F8A-AC4F-8ABD110C7888}" dt="2024-07-09T18:16:08.295" v="204" actId="20577"/>
        <pc:sldMkLst>
          <pc:docMk/>
          <pc:sldMk cId="1246568473" sldId="362"/>
        </pc:sldMkLst>
        <pc:spChg chg="mod">
          <ac:chgData name="Estefanny Casas" userId="S::estefanny_casas@ci.richmond.ca.us::796659cb-7610-4077-9d87-b024fc421425" providerId="AD" clId="Web-{7562AED9-EE19-5F8A-AC4F-8ABD110C7888}" dt="2024-07-09T18:16:08.295" v="204" actId="20577"/>
          <ac:spMkLst>
            <pc:docMk/>
            <pc:sldMk cId="1246568473" sldId="362"/>
            <ac:spMk id="3" creationId="{62EB8AE9-3C7F-654E-7F1F-06EFCE53551B}"/>
          </ac:spMkLst>
        </pc:spChg>
      </pc:sldChg>
      <pc:sldChg chg="modSp">
        <pc:chgData name="Estefanny Casas" userId="S::estefanny_casas@ci.richmond.ca.us::796659cb-7610-4077-9d87-b024fc421425" providerId="AD" clId="Web-{7562AED9-EE19-5F8A-AC4F-8ABD110C7888}" dt="2024-07-09T18:16:01.733" v="202" actId="20577"/>
        <pc:sldMkLst>
          <pc:docMk/>
          <pc:sldMk cId="3536701632" sldId="364"/>
        </pc:sldMkLst>
        <pc:spChg chg="mod">
          <ac:chgData name="Estefanny Casas" userId="S::estefanny_casas@ci.richmond.ca.us::796659cb-7610-4077-9d87-b024fc421425" providerId="AD" clId="Web-{7562AED9-EE19-5F8A-AC4F-8ABD110C7888}" dt="2024-07-09T18:16:01.733" v="202" actId="20577"/>
          <ac:spMkLst>
            <pc:docMk/>
            <pc:sldMk cId="3536701632" sldId="364"/>
            <ac:spMk id="3" creationId="{62EB8AE9-3C7F-654E-7F1F-06EFCE53551B}"/>
          </ac:spMkLst>
        </pc:spChg>
      </pc:sldChg>
      <pc:sldChg chg="modSp">
        <pc:chgData name="Estefanny Casas" userId="S::estefanny_casas@ci.richmond.ca.us::796659cb-7610-4077-9d87-b024fc421425" providerId="AD" clId="Web-{7562AED9-EE19-5F8A-AC4F-8ABD110C7888}" dt="2024-07-09T18:15:49.701" v="200" actId="20577"/>
        <pc:sldMkLst>
          <pc:docMk/>
          <pc:sldMk cId="801964473" sldId="365"/>
        </pc:sldMkLst>
        <pc:spChg chg="mod">
          <ac:chgData name="Estefanny Casas" userId="S::estefanny_casas@ci.richmond.ca.us::796659cb-7610-4077-9d87-b024fc421425" providerId="AD" clId="Web-{7562AED9-EE19-5F8A-AC4F-8ABD110C7888}" dt="2024-07-09T18:15:49.701" v="200" actId="20577"/>
          <ac:spMkLst>
            <pc:docMk/>
            <pc:sldMk cId="801964473" sldId="365"/>
            <ac:spMk id="3" creationId="{62EB8AE9-3C7F-654E-7F1F-06EFCE53551B}"/>
          </ac:spMkLst>
        </pc:spChg>
      </pc:sldChg>
      <pc:sldChg chg="modSp">
        <pc:chgData name="Estefanny Casas" userId="S::estefanny_casas@ci.richmond.ca.us::796659cb-7610-4077-9d87-b024fc421425" providerId="AD" clId="Web-{7562AED9-EE19-5F8A-AC4F-8ABD110C7888}" dt="2024-07-09T18:15:41.732" v="198" actId="20577"/>
        <pc:sldMkLst>
          <pc:docMk/>
          <pc:sldMk cId="2250815403" sldId="366"/>
        </pc:sldMkLst>
        <pc:spChg chg="mod">
          <ac:chgData name="Estefanny Casas" userId="S::estefanny_casas@ci.richmond.ca.us::796659cb-7610-4077-9d87-b024fc421425" providerId="AD" clId="Web-{7562AED9-EE19-5F8A-AC4F-8ABD110C7888}" dt="2024-07-09T18:15:41.732" v="198" actId="20577"/>
          <ac:spMkLst>
            <pc:docMk/>
            <pc:sldMk cId="2250815403" sldId="366"/>
            <ac:spMk id="3" creationId="{62EB8AE9-3C7F-654E-7F1F-06EFCE53551B}"/>
          </ac:spMkLst>
        </pc:spChg>
      </pc:sldChg>
      <pc:sldChg chg="modSp">
        <pc:chgData name="Estefanny Casas" userId="S::estefanny_casas@ci.richmond.ca.us::796659cb-7610-4077-9d87-b024fc421425" providerId="AD" clId="Web-{7562AED9-EE19-5F8A-AC4F-8ABD110C7888}" dt="2024-07-09T18:15:36.248" v="196" actId="20577"/>
        <pc:sldMkLst>
          <pc:docMk/>
          <pc:sldMk cId="2403369630" sldId="367"/>
        </pc:sldMkLst>
        <pc:spChg chg="mod">
          <ac:chgData name="Estefanny Casas" userId="S::estefanny_casas@ci.richmond.ca.us::796659cb-7610-4077-9d87-b024fc421425" providerId="AD" clId="Web-{7562AED9-EE19-5F8A-AC4F-8ABD110C7888}" dt="2024-07-09T18:15:36.248" v="196" actId="20577"/>
          <ac:spMkLst>
            <pc:docMk/>
            <pc:sldMk cId="2403369630" sldId="367"/>
            <ac:spMk id="3" creationId="{62EB8AE9-3C7F-654E-7F1F-06EFCE53551B}"/>
          </ac:spMkLst>
        </pc:spChg>
      </pc:sldChg>
      <pc:sldChg chg="modSp">
        <pc:chgData name="Estefanny Casas" userId="S::estefanny_casas@ci.richmond.ca.us::796659cb-7610-4077-9d87-b024fc421425" providerId="AD" clId="Web-{7562AED9-EE19-5F8A-AC4F-8ABD110C7888}" dt="2024-07-09T18:15:33.420" v="194" actId="20577"/>
        <pc:sldMkLst>
          <pc:docMk/>
          <pc:sldMk cId="3357556756" sldId="368"/>
        </pc:sldMkLst>
        <pc:spChg chg="mod">
          <ac:chgData name="Estefanny Casas" userId="S::estefanny_casas@ci.richmond.ca.us::796659cb-7610-4077-9d87-b024fc421425" providerId="AD" clId="Web-{7562AED9-EE19-5F8A-AC4F-8ABD110C7888}" dt="2024-07-09T18:15:33.420" v="194" actId="20577"/>
          <ac:spMkLst>
            <pc:docMk/>
            <pc:sldMk cId="3357556756" sldId="368"/>
            <ac:spMk id="3" creationId="{62EB8AE9-3C7F-654E-7F1F-06EFCE53551B}"/>
          </ac:spMkLst>
        </pc:spChg>
      </pc:sldChg>
      <pc:sldChg chg="modSp">
        <pc:chgData name="Estefanny Casas" userId="S::estefanny_casas@ci.richmond.ca.us::796659cb-7610-4077-9d87-b024fc421425" providerId="AD" clId="Web-{7562AED9-EE19-5F8A-AC4F-8ABD110C7888}" dt="2024-07-09T18:15:27.217" v="192" actId="20577"/>
        <pc:sldMkLst>
          <pc:docMk/>
          <pc:sldMk cId="1084912077" sldId="369"/>
        </pc:sldMkLst>
        <pc:spChg chg="mod">
          <ac:chgData name="Estefanny Casas" userId="S::estefanny_casas@ci.richmond.ca.us::796659cb-7610-4077-9d87-b024fc421425" providerId="AD" clId="Web-{7562AED9-EE19-5F8A-AC4F-8ABD110C7888}" dt="2024-07-09T18:15:27.217" v="192" actId="20577"/>
          <ac:spMkLst>
            <pc:docMk/>
            <pc:sldMk cId="1084912077" sldId="369"/>
            <ac:spMk id="3" creationId="{62EB8AE9-3C7F-654E-7F1F-06EFCE53551B}"/>
          </ac:spMkLst>
        </pc:spChg>
      </pc:sldChg>
      <pc:sldChg chg="modSp">
        <pc:chgData name="Estefanny Casas" userId="S::estefanny_casas@ci.richmond.ca.us::796659cb-7610-4077-9d87-b024fc421425" providerId="AD" clId="Web-{7562AED9-EE19-5F8A-AC4F-8ABD110C7888}" dt="2024-07-09T18:15:22.388" v="190" actId="20577"/>
        <pc:sldMkLst>
          <pc:docMk/>
          <pc:sldMk cId="159060872" sldId="370"/>
        </pc:sldMkLst>
        <pc:spChg chg="mod">
          <ac:chgData name="Estefanny Casas" userId="S::estefanny_casas@ci.richmond.ca.us::796659cb-7610-4077-9d87-b024fc421425" providerId="AD" clId="Web-{7562AED9-EE19-5F8A-AC4F-8ABD110C7888}" dt="2024-07-09T18:15:22.388" v="190" actId="20577"/>
          <ac:spMkLst>
            <pc:docMk/>
            <pc:sldMk cId="159060872" sldId="370"/>
            <ac:spMk id="3" creationId="{62EB8AE9-3C7F-654E-7F1F-06EFCE53551B}"/>
          </ac:spMkLst>
        </pc:spChg>
      </pc:sldChg>
      <pc:sldChg chg="modSp">
        <pc:chgData name="Estefanny Casas" userId="S::estefanny_casas@ci.richmond.ca.us::796659cb-7610-4077-9d87-b024fc421425" providerId="AD" clId="Web-{7562AED9-EE19-5F8A-AC4F-8ABD110C7888}" dt="2024-07-09T18:15:15.529" v="188" actId="20577"/>
        <pc:sldMkLst>
          <pc:docMk/>
          <pc:sldMk cId="499757999" sldId="371"/>
        </pc:sldMkLst>
        <pc:spChg chg="mod">
          <ac:chgData name="Estefanny Casas" userId="S::estefanny_casas@ci.richmond.ca.us::796659cb-7610-4077-9d87-b024fc421425" providerId="AD" clId="Web-{7562AED9-EE19-5F8A-AC4F-8ABD110C7888}" dt="2024-07-09T18:15:15.529" v="188" actId="20577"/>
          <ac:spMkLst>
            <pc:docMk/>
            <pc:sldMk cId="499757999" sldId="371"/>
            <ac:spMk id="3" creationId="{62EB8AE9-3C7F-654E-7F1F-06EFCE53551B}"/>
          </ac:spMkLst>
        </pc:spChg>
      </pc:sldChg>
      <pc:sldChg chg="modSp">
        <pc:chgData name="Estefanny Casas" userId="S::estefanny_casas@ci.richmond.ca.us::796659cb-7610-4077-9d87-b024fc421425" providerId="AD" clId="Web-{7562AED9-EE19-5F8A-AC4F-8ABD110C7888}" dt="2024-07-09T18:12:46.012" v="186" actId="20577"/>
        <pc:sldMkLst>
          <pc:docMk/>
          <pc:sldMk cId="3787884324" sldId="373"/>
        </pc:sldMkLst>
        <pc:spChg chg="mod">
          <ac:chgData name="Estefanny Casas" userId="S::estefanny_casas@ci.richmond.ca.us::796659cb-7610-4077-9d87-b024fc421425" providerId="AD" clId="Web-{7562AED9-EE19-5F8A-AC4F-8ABD110C7888}" dt="2024-07-09T18:12:46.012" v="186" actId="20577"/>
          <ac:spMkLst>
            <pc:docMk/>
            <pc:sldMk cId="3787884324" sldId="373"/>
            <ac:spMk id="2" creationId="{0B653A10-04B5-8CFA-DC96-99D573FC2481}"/>
          </ac:spMkLst>
        </pc:spChg>
      </pc:sldChg>
    </pc:docChg>
  </pc:docChgLst>
  <pc:docChgLst>
    <pc:chgData name="Ambessa Cantave" userId="S::acantave_gridalternatives.org#ext#@corcaus.onmicrosoft.com::3f085331-9a2c-4a5b-9788-8ff7ded28612" providerId="AD" clId="Web-{546BE560-847C-6E5B-20BE-C6BDB9E57D39}"/>
    <pc:docChg chg="modSld">
      <pc:chgData name="Ambessa Cantave" userId="S::acantave_gridalternatives.org#ext#@corcaus.onmicrosoft.com::3f085331-9a2c-4a5b-9788-8ff7ded28612" providerId="AD" clId="Web-{546BE560-847C-6E5B-20BE-C6BDB9E57D39}" dt="2024-05-01T17:30:20.448" v="146" actId="20577"/>
      <pc:docMkLst>
        <pc:docMk/>
      </pc:docMkLst>
      <pc:sldChg chg="modSp">
        <pc:chgData name="Ambessa Cantave" userId="S::acantave_gridalternatives.org#ext#@corcaus.onmicrosoft.com::3f085331-9a2c-4a5b-9788-8ff7ded28612" providerId="AD" clId="Web-{546BE560-847C-6E5B-20BE-C6BDB9E57D39}" dt="2024-05-01T17:30:20.448" v="146" actId="20577"/>
        <pc:sldMkLst>
          <pc:docMk/>
          <pc:sldMk cId="75609733" sldId="360"/>
        </pc:sldMkLst>
        <pc:spChg chg="mod">
          <ac:chgData name="Ambessa Cantave" userId="S::acantave_gridalternatives.org#ext#@corcaus.onmicrosoft.com::3f085331-9a2c-4a5b-9788-8ff7ded28612" providerId="AD" clId="Web-{546BE560-847C-6E5B-20BE-C6BDB9E57D39}" dt="2024-05-01T17:30:20.448" v="146" actId="20577"/>
          <ac:spMkLst>
            <pc:docMk/>
            <pc:sldMk cId="75609733" sldId="360"/>
            <ac:spMk id="3" creationId="{62EB8AE9-3C7F-654E-7F1F-06EFCE53551B}"/>
          </ac:spMkLst>
        </pc:spChg>
      </pc:sldChg>
    </pc:docChg>
  </pc:docChgLst>
  <pc:docChgLst>
    <pc:chgData name="Beatriz Guerrero" userId="S::beatriz_guerrero@ci.richmond.ca.us::67aaf6ed-f979-44e0-8fb2-c4749f02abfb" providerId="AD" clId="Web-{71E3E9FC-19AB-2E5D-891F-212374973BF9}"/>
    <pc:docChg chg="modSld">
      <pc:chgData name="Beatriz Guerrero" userId="S::beatriz_guerrero@ci.richmond.ca.us::67aaf6ed-f979-44e0-8fb2-c4749f02abfb" providerId="AD" clId="Web-{71E3E9FC-19AB-2E5D-891F-212374973BF9}" dt="2024-07-10T18:26:19.234" v="652" actId="20577"/>
      <pc:docMkLst>
        <pc:docMk/>
      </pc:docMkLst>
      <pc:sldChg chg="modSp">
        <pc:chgData name="Beatriz Guerrero" userId="S::beatriz_guerrero@ci.richmond.ca.us::67aaf6ed-f979-44e0-8fb2-c4749f02abfb" providerId="AD" clId="Web-{71E3E9FC-19AB-2E5D-891F-212374973BF9}" dt="2024-07-10T18:12:52.948" v="344" actId="20577"/>
        <pc:sldMkLst>
          <pc:docMk/>
          <pc:sldMk cId="4105021240" sldId="357"/>
        </pc:sldMkLst>
        <pc:spChg chg="mod">
          <ac:chgData name="Beatriz Guerrero" userId="S::beatriz_guerrero@ci.richmond.ca.us::67aaf6ed-f979-44e0-8fb2-c4749f02abfb" providerId="AD" clId="Web-{71E3E9FC-19AB-2E5D-891F-212374973BF9}" dt="2024-07-10T18:12:52.948" v="344"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71E3E9FC-19AB-2E5D-891F-212374973BF9}" dt="2024-07-10T18:22:02.248" v="646" actId="20577"/>
        <pc:sldMkLst>
          <pc:docMk/>
          <pc:sldMk cId="426285808" sldId="358"/>
        </pc:sldMkLst>
        <pc:spChg chg="mod">
          <ac:chgData name="Beatriz Guerrero" userId="S::beatriz_guerrero@ci.richmond.ca.us::67aaf6ed-f979-44e0-8fb2-c4749f02abfb" providerId="AD" clId="Web-{71E3E9FC-19AB-2E5D-891F-212374973BF9}" dt="2024-07-10T18:22:02.248" v="646"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71E3E9FC-19AB-2E5D-891F-212374973BF9}" dt="2024-07-10T18:23:25.874" v="650" actId="20577"/>
        <pc:sldMkLst>
          <pc:docMk/>
          <pc:sldMk cId="75609733" sldId="360"/>
        </pc:sldMkLst>
        <pc:spChg chg="mod">
          <ac:chgData name="Beatriz Guerrero" userId="S::beatriz_guerrero@ci.richmond.ca.us::67aaf6ed-f979-44e0-8fb2-c4749f02abfb" providerId="AD" clId="Web-{71E3E9FC-19AB-2E5D-891F-212374973BF9}" dt="2024-07-10T18:23:25.874" v="650"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1E3E9FC-19AB-2E5D-891F-212374973BF9}" dt="2024-07-10T18:21:17.279" v="639" actId="20577"/>
        <pc:sldMkLst>
          <pc:docMk/>
          <pc:sldMk cId="1730085481" sldId="361"/>
        </pc:sldMkLst>
        <pc:spChg chg="mod">
          <ac:chgData name="Beatriz Guerrero" userId="S::beatriz_guerrero@ci.richmond.ca.us::67aaf6ed-f979-44e0-8fb2-c4749f02abfb" providerId="AD" clId="Web-{71E3E9FC-19AB-2E5D-891F-212374973BF9}" dt="2024-07-10T18:21:17.279" v="639"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71E3E9FC-19AB-2E5D-891F-212374973BF9}" dt="2024-07-10T18:23:13.983" v="648" actId="20577"/>
        <pc:sldMkLst>
          <pc:docMk/>
          <pc:sldMk cId="1246568473" sldId="362"/>
        </pc:sldMkLst>
        <pc:spChg chg="mod">
          <ac:chgData name="Beatriz Guerrero" userId="S::beatriz_guerrero@ci.richmond.ca.us::67aaf6ed-f979-44e0-8fb2-c4749f02abfb" providerId="AD" clId="Web-{71E3E9FC-19AB-2E5D-891F-212374973BF9}" dt="2024-07-10T18:23:13.983" v="648"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1E3E9FC-19AB-2E5D-891F-212374973BF9}" dt="2024-07-10T18:26:19.234" v="652" actId="20577"/>
        <pc:sldMkLst>
          <pc:docMk/>
          <pc:sldMk cId="19214237" sldId="363"/>
        </pc:sldMkLst>
        <pc:spChg chg="mod">
          <ac:chgData name="Beatriz Guerrero" userId="S::beatriz_guerrero@ci.richmond.ca.us::67aaf6ed-f979-44e0-8fb2-c4749f02abfb" providerId="AD" clId="Web-{71E3E9FC-19AB-2E5D-891F-212374973BF9}" dt="2024-07-10T18:26:19.234" v="65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1E3E9FC-19AB-2E5D-891F-212374973BF9}" dt="2024-07-10T18:14:51.902" v="427" actId="20577"/>
        <pc:sldMkLst>
          <pc:docMk/>
          <pc:sldMk cId="3357556756" sldId="368"/>
        </pc:sldMkLst>
        <pc:spChg chg="mod">
          <ac:chgData name="Beatriz Guerrero" userId="S::beatriz_guerrero@ci.richmond.ca.us::67aaf6ed-f979-44e0-8fb2-c4749f02abfb" providerId="AD" clId="Web-{71E3E9FC-19AB-2E5D-891F-212374973BF9}" dt="2024-07-10T18:14:51.902" v="427" actId="20577"/>
          <ac:spMkLst>
            <pc:docMk/>
            <pc:sldMk cId="3357556756" sldId="368"/>
            <ac:spMk id="3" creationId="{62EB8AE9-3C7F-654E-7F1F-06EFCE53551B}"/>
          </ac:spMkLst>
        </pc:spChg>
      </pc:sldChg>
    </pc:docChg>
  </pc:docChgLst>
  <pc:docChgLst>
    <pc:chgData name="Guest User" userId="S::urn:spo:anon#98cbafe9fd13de0f807c02020b58a8629fb137f7a0b6f49457d9a99c16a5fbbf::" providerId="AD" clId="Web-{77D0E5E5-C494-2DAA-8F25-575372541F98}"/>
    <pc:docChg chg="modSld">
      <pc:chgData name="Guest User" userId="S::urn:spo:anon#98cbafe9fd13de0f807c02020b58a8629fb137f7a0b6f49457d9a99c16a5fbbf::" providerId="AD" clId="Web-{77D0E5E5-C494-2DAA-8F25-575372541F98}" dt="2024-04-23T16:21:11.168" v="184" actId="20577"/>
      <pc:docMkLst>
        <pc:docMk/>
      </pc:docMkLst>
      <pc:sldChg chg="modSp">
        <pc:chgData name="Guest User" userId="S::urn:spo:anon#98cbafe9fd13de0f807c02020b58a8629fb137f7a0b6f49457d9a99c16a5fbbf::" providerId="AD" clId="Web-{77D0E5E5-C494-2DAA-8F25-575372541F98}" dt="2024-04-23T16:21:11.168" v="184" actId="20577"/>
        <pc:sldMkLst>
          <pc:docMk/>
          <pc:sldMk cId="2459958468" sldId="359"/>
        </pc:sldMkLst>
        <pc:spChg chg="mod">
          <ac:chgData name="Guest User" userId="S::urn:spo:anon#98cbafe9fd13de0f807c02020b58a8629fb137f7a0b6f49457d9a99c16a5fbbf::" providerId="AD" clId="Web-{77D0E5E5-C494-2DAA-8F25-575372541F98}" dt="2024-04-23T16:21:11.168" v="184" actId="20577"/>
          <ac:spMkLst>
            <pc:docMk/>
            <pc:sldMk cId="2459958468" sldId="359"/>
            <ac:spMk id="3" creationId="{62EB8AE9-3C7F-654E-7F1F-06EFCE53551B}"/>
          </ac:spMkLst>
        </pc:spChg>
      </pc:sldChg>
    </pc:docChg>
  </pc:docChgLst>
  <pc:docChgLst>
    <pc:chgData name="chinue" userId="S::chinue_urbantilth.org#ext#@corcaus.onmicrosoft.com::ced2d316-d168-4ed9-866a-08416b29c20e" providerId="AD" clId="Web-{6C2B1A98-7739-E203-1E42-BC25F50E566C}"/>
    <pc:docChg chg="modSld">
      <pc:chgData name="chinue" userId="S::chinue_urbantilth.org#ext#@corcaus.onmicrosoft.com::ced2d316-d168-4ed9-866a-08416b29c20e" providerId="AD" clId="Web-{6C2B1A98-7739-E203-1E42-BC25F50E566C}" dt="2024-06-28T17:11:37.278" v="135" actId="20577"/>
      <pc:docMkLst>
        <pc:docMk/>
      </pc:docMkLst>
      <pc:sldChg chg="modSp">
        <pc:chgData name="chinue" userId="S::chinue_urbantilth.org#ext#@corcaus.onmicrosoft.com::ced2d316-d168-4ed9-866a-08416b29c20e" providerId="AD" clId="Web-{6C2B1A98-7739-E203-1E42-BC25F50E566C}" dt="2024-06-28T17:11:37.278" v="135" actId="20577"/>
        <pc:sldMkLst>
          <pc:docMk/>
          <pc:sldMk cId="2250815403" sldId="366"/>
        </pc:sldMkLst>
        <pc:spChg chg="mod">
          <ac:chgData name="chinue" userId="S::chinue_urbantilth.org#ext#@corcaus.onmicrosoft.com::ced2d316-d168-4ed9-866a-08416b29c20e" providerId="AD" clId="Web-{6C2B1A98-7739-E203-1E42-BC25F50E566C}" dt="2024-06-28T17:11:37.278" v="135" actId="20577"/>
          <ac:spMkLst>
            <pc:docMk/>
            <pc:sldMk cId="2250815403" sldId="366"/>
            <ac:spMk id="3" creationId="{62EB8AE9-3C7F-654E-7F1F-06EFCE53551B}"/>
          </ac:spMkLst>
        </pc:spChg>
      </pc:sldChg>
    </pc:docChg>
  </pc:docChgLst>
  <pc:docChgLst>
    <pc:chgData name="Guest User" userId="S::urn:spo:anon#c94882b0fe98dc583aeb242f2a133e8d7cf4049f95bba1e20134d5ac9390fa9b::" providerId="AD" clId="Web-{CF86B3DC-5AA7-CAB2-7C9E-6DF4E9754168}"/>
    <pc:docChg chg="modSld">
      <pc:chgData name="Guest User" userId="S::urn:spo:anon#c94882b0fe98dc583aeb242f2a133e8d7cf4049f95bba1e20134d5ac9390fa9b::" providerId="AD" clId="Web-{CF86B3DC-5AA7-CAB2-7C9E-6DF4E9754168}" dt="2024-07-09T16:58:00.789" v="215" actId="20577"/>
      <pc:docMkLst>
        <pc:docMk/>
      </pc:docMkLst>
      <pc:sldChg chg="modSp">
        <pc:chgData name="Guest User" userId="S::urn:spo:anon#c94882b0fe98dc583aeb242f2a133e8d7cf4049f95bba1e20134d5ac9390fa9b::" providerId="AD" clId="Web-{CF86B3DC-5AA7-CAB2-7C9E-6DF4E9754168}" dt="2024-07-09T16:58:00.789" v="215" actId="20577"/>
        <pc:sldMkLst>
          <pc:docMk/>
          <pc:sldMk cId="19214237" sldId="363"/>
        </pc:sldMkLst>
        <pc:spChg chg="mod">
          <ac:chgData name="Guest User" userId="S::urn:spo:anon#c94882b0fe98dc583aeb242f2a133e8d7cf4049f95bba1e20134d5ac9390fa9b::" providerId="AD" clId="Web-{CF86B3DC-5AA7-CAB2-7C9E-6DF4E9754168}" dt="2024-07-09T16:58:00.789" v="215" actId="20577"/>
          <ac:spMkLst>
            <pc:docMk/>
            <pc:sldMk cId="19214237" sldId="363"/>
            <ac:spMk id="3" creationId="{62EB8AE9-3C7F-654E-7F1F-06EFCE53551B}"/>
          </ac:spMkLst>
        </pc:spChg>
      </pc:sldChg>
    </pc:docChg>
  </pc:docChgLst>
  <pc:docChgLst>
    <pc:chgData name="Guest User" userId="S::urn:spo:anon#f0b52c4e7c49979dc7d10adba8a40f6173d81948e6879919f86aa7672d542785::" providerId="AD" clId="Web-{71E6CCA8-C8EE-B589-DD41-198275D38F21}"/>
    <pc:docChg chg="modSld">
      <pc:chgData name="Guest User" userId="S::urn:spo:anon#f0b52c4e7c49979dc7d10adba8a40f6173d81948e6879919f86aa7672d542785::" providerId="AD" clId="Web-{71E6CCA8-C8EE-B589-DD41-198275D38F21}" dt="2024-04-26T21:40:33.347" v="170" actId="20577"/>
      <pc:docMkLst>
        <pc:docMk/>
      </pc:docMkLst>
      <pc:sldChg chg="modSp">
        <pc:chgData name="Guest User" userId="S::urn:spo:anon#f0b52c4e7c49979dc7d10adba8a40f6173d81948e6879919f86aa7672d542785::" providerId="AD" clId="Web-{71E6CCA8-C8EE-B589-DD41-198275D38F21}" dt="2024-04-26T21:40:33.347" v="170" actId="20577"/>
        <pc:sldMkLst>
          <pc:docMk/>
          <pc:sldMk cId="19214237" sldId="363"/>
        </pc:sldMkLst>
        <pc:spChg chg="mod">
          <ac:chgData name="Guest User" userId="S::urn:spo:anon#f0b52c4e7c49979dc7d10adba8a40f6173d81948e6879919f86aa7672d542785::" providerId="AD" clId="Web-{71E6CCA8-C8EE-B589-DD41-198275D38F21}" dt="2024-04-26T21:40:33.347" v="170" actId="20577"/>
          <ac:spMkLst>
            <pc:docMk/>
            <pc:sldMk cId="19214237" sldId="363"/>
            <ac:spMk id="3" creationId="{62EB8AE9-3C7F-654E-7F1F-06EFCE53551B}"/>
          </ac:spMkLst>
        </pc:spChg>
      </pc:sldChg>
    </pc:docChg>
  </pc:docChgLst>
  <pc:docChgLst>
    <pc:chgData name="Guest User" userId="S::urn:spo:anon#f0b52c4e7c49979dc7d10adba8a40f6173d81948e6879919f86aa7672d542785::" providerId="AD" clId="Web-{ED9F6ECD-4EAC-847C-6CA9-79AB5BB19ABB}"/>
    <pc:docChg chg="modSld">
      <pc:chgData name="Guest User" userId="S::urn:spo:anon#f0b52c4e7c49979dc7d10adba8a40f6173d81948e6879919f86aa7672d542785::" providerId="AD" clId="Web-{ED9F6ECD-4EAC-847C-6CA9-79AB5BB19ABB}" dt="2024-04-26T18:54:45.161" v="136" actId="20577"/>
      <pc:docMkLst>
        <pc:docMk/>
      </pc:docMkLst>
      <pc:sldChg chg="modSp">
        <pc:chgData name="Guest User" userId="S::urn:spo:anon#f0b52c4e7c49979dc7d10adba8a40f6173d81948e6879919f86aa7672d542785::" providerId="AD" clId="Web-{ED9F6ECD-4EAC-847C-6CA9-79AB5BB19ABB}" dt="2024-04-26T18:54:45.161" v="136" actId="20577"/>
        <pc:sldMkLst>
          <pc:docMk/>
          <pc:sldMk cId="159060872" sldId="370"/>
        </pc:sldMkLst>
        <pc:spChg chg="mod">
          <ac:chgData name="Guest User" userId="S::urn:spo:anon#f0b52c4e7c49979dc7d10adba8a40f6173d81948e6879919f86aa7672d542785::" providerId="AD" clId="Web-{ED9F6ECD-4EAC-847C-6CA9-79AB5BB19ABB}" dt="2024-04-26T18:54:45.161" v="136" actId="20577"/>
          <ac:spMkLst>
            <pc:docMk/>
            <pc:sldMk cId="159060872" sldId="370"/>
            <ac:spMk id="3" creationId="{62EB8AE9-3C7F-654E-7F1F-06EFCE53551B}"/>
          </ac:spMkLst>
        </pc:spChg>
      </pc:sldChg>
    </pc:docChg>
  </pc:docChgLst>
  <pc:docChgLst>
    <pc:chgData name="Beatriz Guerrero" userId="S::beatriz_guerrero@ci.richmond.ca.us::67aaf6ed-f979-44e0-8fb2-c4749f02abfb" providerId="AD" clId="Web-{EB5E566F-BF36-8E50-D3B8-61BD27EAA385}"/>
    <pc:docChg chg="modSld">
      <pc:chgData name="Beatriz Guerrero" userId="S::beatriz_guerrero@ci.richmond.ca.us::67aaf6ed-f979-44e0-8fb2-c4749f02abfb" providerId="AD" clId="Web-{EB5E566F-BF36-8E50-D3B8-61BD27EAA385}" dt="2024-05-01T15:23:48.584" v="162" actId="20577"/>
      <pc:docMkLst>
        <pc:docMk/>
      </pc:docMkLst>
      <pc:sldChg chg="modSp">
        <pc:chgData name="Beatriz Guerrero" userId="S::beatriz_guerrero@ci.richmond.ca.us::67aaf6ed-f979-44e0-8fb2-c4749f02abfb" providerId="AD" clId="Web-{EB5E566F-BF36-8E50-D3B8-61BD27EAA385}" dt="2024-04-30T21:58:23.973" v="122" actId="20577"/>
        <pc:sldMkLst>
          <pc:docMk/>
          <pc:sldMk cId="1084912077" sldId="369"/>
        </pc:sldMkLst>
        <pc:spChg chg="mod">
          <ac:chgData name="Beatriz Guerrero" userId="S::beatriz_guerrero@ci.richmond.ca.us::67aaf6ed-f979-44e0-8fb2-c4749f02abfb" providerId="AD" clId="Web-{EB5E566F-BF36-8E50-D3B8-61BD27EAA385}" dt="2024-04-30T21:58:23.973" v="122"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EB5E566F-BF36-8E50-D3B8-61BD27EAA385}" dt="2024-04-30T21:59:44.067" v="145" actId="20577"/>
        <pc:sldMkLst>
          <pc:docMk/>
          <pc:sldMk cId="159060872" sldId="370"/>
        </pc:sldMkLst>
        <pc:spChg chg="mod">
          <ac:chgData name="Beatriz Guerrero" userId="S::beatriz_guerrero@ci.richmond.ca.us::67aaf6ed-f979-44e0-8fb2-c4749f02abfb" providerId="AD" clId="Web-{EB5E566F-BF36-8E50-D3B8-61BD27EAA385}" dt="2024-04-30T21:59:44.067" v="145"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EB5E566F-BF36-8E50-D3B8-61BD27EAA385}" dt="2024-05-01T15:23:48.584" v="162" actId="20577"/>
        <pc:sldMkLst>
          <pc:docMk/>
          <pc:sldMk cId="68186432" sldId="383"/>
        </pc:sldMkLst>
        <pc:spChg chg="mod">
          <ac:chgData name="Beatriz Guerrero" userId="S::beatriz_guerrero@ci.richmond.ca.us::67aaf6ed-f979-44e0-8fb2-c4749f02abfb" providerId="AD" clId="Web-{EB5E566F-BF36-8E50-D3B8-61BD27EAA385}" dt="2024-05-01T15:23:48.584" v="162" actId="20577"/>
          <ac:spMkLst>
            <pc:docMk/>
            <pc:sldMk cId="68186432" sldId="383"/>
            <ac:spMk id="2" creationId="{0B653A10-04B5-8CFA-DC96-99D573FC2481}"/>
          </ac:spMkLst>
        </pc:spChg>
      </pc:sldChg>
    </pc:docChg>
  </pc:docChgLst>
  <pc:docChgLst>
    <pc:chgData name="chito" userId="S::chito_urbantilth.org#ext#@corcaus.onmicrosoft.com::532d80a8-da42-4cbb-b5a7-c80d82293245" providerId="AD" clId="Web-{EC8A0DEF-6800-518B-D0A4-EB83ED276352}"/>
    <pc:docChg chg="modSld">
      <pc:chgData name="chito" userId="S::chito_urbantilth.org#ext#@corcaus.onmicrosoft.com::532d80a8-da42-4cbb-b5a7-c80d82293245" providerId="AD" clId="Web-{EC8A0DEF-6800-518B-D0A4-EB83ED276352}" dt="2024-06-28T16:35:26.065" v="435" actId="20577"/>
      <pc:docMkLst>
        <pc:docMk/>
      </pc:docMkLst>
      <pc:sldChg chg="modSp">
        <pc:chgData name="chito" userId="S::chito_urbantilth.org#ext#@corcaus.onmicrosoft.com::532d80a8-da42-4cbb-b5a7-c80d82293245" providerId="AD" clId="Web-{EC8A0DEF-6800-518B-D0A4-EB83ED276352}" dt="2024-06-28T16:35:26.065" v="435" actId="20577"/>
        <pc:sldMkLst>
          <pc:docMk/>
          <pc:sldMk cId="801964473" sldId="365"/>
        </pc:sldMkLst>
        <pc:spChg chg="mod">
          <ac:chgData name="chito" userId="S::chito_urbantilth.org#ext#@corcaus.onmicrosoft.com::532d80a8-da42-4cbb-b5a7-c80d82293245" providerId="AD" clId="Web-{EC8A0DEF-6800-518B-D0A4-EB83ED276352}" dt="2024-06-28T16:35:26.065" v="435"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F12A1738-8B92-40A9-64CB-CA1FBB055C1D}"/>
    <pc:docChg chg="modSld">
      <pc:chgData name="Beatriz Guerrero" userId="S::beatriz_guerrero@ci.richmond.ca.us::67aaf6ed-f979-44e0-8fb2-c4749f02abfb" providerId="AD" clId="Web-{F12A1738-8B92-40A9-64CB-CA1FBB055C1D}" dt="2024-06-03T17:18:12.157" v="1" actId="20577"/>
      <pc:docMkLst>
        <pc:docMk/>
      </pc:docMkLst>
      <pc:sldChg chg="modSp">
        <pc:chgData name="Beatriz Guerrero" userId="S::beatriz_guerrero@ci.richmond.ca.us::67aaf6ed-f979-44e0-8fb2-c4749f02abfb" providerId="AD" clId="Web-{F12A1738-8B92-40A9-64CB-CA1FBB055C1D}" dt="2024-06-03T17:18:12.157" v="1" actId="20577"/>
        <pc:sldMkLst>
          <pc:docMk/>
          <pc:sldMk cId="2250815403" sldId="366"/>
        </pc:sldMkLst>
        <pc:spChg chg="mod">
          <ac:chgData name="Beatriz Guerrero" userId="S::beatriz_guerrero@ci.richmond.ca.us::67aaf6ed-f979-44e0-8fb2-c4749f02abfb" providerId="AD" clId="Web-{F12A1738-8B92-40A9-64CB-CA1FBB055C1D}" dt="2024-06-03T17:18:12.157" v="1" actId="20577"/>
          <ac:spMkLst>
            <pc:docMk/>
            <pc:sldMk cId="2250815403" sldId="366"/>
            <ac:spMk id="3" creationId="{62EB8AE9-3C7F-654E-7F1F-06EFCE53551B}"/>
          </ac:spMkLst>
        </pc:spChg>
      </pc:sldChg>
    </pc:docChg>
  </pc:docChgLst>
  <pc:docChgLst>
    <pc:chgData name="Matias Eusterbrock" userId="2acf7dc6-60d3-46b4-9083-a8db0d85c52f" providerId="ADAL" clId="{43416663-4ADB-4296-97D3-ACB16B6023A7}"/>
    <pc:docChg chg="undo redo custSel addSld delSld modSld">
      <pc:chgData name="Matias Eusterbrock" userId="2acf7dc6-60d3-46b4-9083-a8db0d85c52f" providerId="ADAL" clId="{43416663-4ADB-4296-97D3-ACB16B6023A7}" dt="2024-07-10T22:04:50.169" v="1696" actId="20577"/>
      <pc:docMkLst>
        <pc:docMk/>
      </pc:docMkLst>
      <pc:sldChg chg="modSp mod">
        <pc:chgData name="Matias Eusterbrock" userId="2acf7dc6-60d3-46b4-9083-a8db0d85c52f" providerId="ADAL" clId="{43416663-4ADB-4296-97D3-ACB16B6023A7}" dt="2024-06-21T16:14:13.649" v="250" actId="20577"/>
        <pc:sldMkLst>
          <pc:docMk/>
          <pc:sldMk cId="791005041" sldId="274"/>
        </pc:sldMkLst>
        <pc:spChg chg="mod">
          <ac:chgData name="Matias Eusterbrock" userId="2acf7dc6-60d3-46b4-9083-a8db0d85c52f" providerId="ADAL" clId="{43416663-4ADB-4296-97D3-ACB16B6023A7}" dt="2024-06-21T16:14:13.649" v="250" actId="20577"/>
          <ac:spMkLst>
            <pc:docMk/>
            <pc:sldMk cId="791005041" sldId="274"/>
            <ac:spMk id="4" creationId="{C3A027EE-ABF4-53DC-325A-DE2CD7FD38DF}"/>
          </ac:spMkLst>
        </pc:spChg>
      </pc:sldChg>
      <pc:sldChg chg="modSp mod">
        <pc:chgData name="Matias Eusterbrock" userId="2acf7dc6-60d3-46b4-9083-a8db0d85c52f" providerId="ADAL" clId="{43416663-4ADB-4296-97D3-ACB16B6023A7}" dt="2024-06-21T16:14:51.321" v="260" actId="15"/>
        <pc:sldMkLst>
          <pc:docMk/>
          <pc:sldMk cId="4105021240" sldId="357"/>
        </pc:sldMkLst>
        <pc:spChg chg="mod">
          <ac:chgData name="Matias Eusterbrock" userId="2acf7dc6-60d3-46b4-9083-a8db0d85c52f" providerId="ADAL" clId="{43416663-4ADB-4296-97D3-ACB16B6023A7}" dt="2024-06-21T16:14:51.321" v="260" actId="15"/>
          <ac:spMkLst>
            <pc:docMk/>
            <pc:sldMk cId="4105021240" sldId="357"/>
            <ac:spMk id="3" creationId="{62EB8AE9-3C7F-654E-7F1F-06EFCE53551B}"/>
          </ac:spMkLst>
        </pc:spChg>
      </pc:sldChg>
      <pc:sldChg chg="modSp mod">
        <pc:chgData name="Matias Eusterbrock" userId="2acf7dc6-60d3-46b4-9083-a8db0d85c52f" providerId="ADAL" clId="{43416663-4ADB-4296-97D3-ACB16B6023A7}" dt="2024-06-21T16:14:44.086" v="255" actId="15"/>
        <pc:sldMkLst>
          <pc:docMk/>
          <pc:sldMk cId="426285808" sldId="358"/>
        </pc:sldMkLst>
        <pc:spChg chg="mod">
          <ac:chgData name="Matias Eusterbrock" userId="2acf7dc6-60d3-46b4-9083-a8db0d85c52f" providerId="ADAL" clId="{43416663-4ADB-4296-97D3-ACB16B6023A7}" dt="2024-06-21T16:14:44.086" v="255" actId="15"/>
          <ac:spMkLst>
            <pc:docMk/>
            <pc:sldMk cId="426285808" sldId="358"/>
            <ac:spMk id="3" creationId="{62EB8AE9-3C7F-654E-7F1F-06EFCE53551B}"/>
          </ac:spMkLst>
        </pc:spChg>
      </pc:sldChg>
      <pc:sldChg chg="modSp mod">
        <pc:chgData name="Matias Eusterbrock" userId="2acf7dc6-60d3-46b4-9083-a8db0d85c52f" providerId="ADAL" clId="{43416663-4ADB-4296-97D3-ACB16B6023A7}" dt="2024-07-08T22:46:13.083" v="322" actId="13926"/>
        <pc:sldMkLst>
          <pc:docMk/>
          <pc:sldMk cId="2459958468" sldId="359"/>
        </pc:sldMkLst>
        <pc:spChg chg="mod">
          <ac:chgData name="Matias Eusterbrock" userId="2acf7dc6-60d3-46b4-9083-a8db0d85c52f" providerId="ADAL" clId="{43416663-4ADB-4296-97D3-ACB16B6023A7}" dt="2024-07-08T22:46:13.083" v="322" actId="13926"/>
          <ac:spMkLst>
            <pc:docMk/>
            <pc:sldMk cId="2459958468" sldId="359"/>
            <ac:spMk id="3" creationId="{62EB8AE9-3C7F-654E-7F1F-06EFCE53551B}"/>
          </ac:spMkLst>
        </pc:spChg>
      </pc:sldChg>
      <pc:sldChg chg="modSp mod">
        <pc:chgData name="Matias Eusterbrock" userId="2acf7dc6-60d3-46b4-9083-a8db0d85c52f" providerId="ADAL" clId="{43416663-4ADB-4296-97D3-ACB16B6023A7}" dt="2024-06-21T16:15:30.421" v="282" actId="20577"/>
        <pc:sldMkLst>
          <pc:docMk/>
          <pc:sldMk cId="75609733" sldId="360"/>
        </pc:sldMkLst>
        <pc:spChg chg="mod">
          <ac:chgData name="Matias Eusterbrock" userId="2acf7dc6-60d3-46b4-9083-a8db0d85c52f" providerId="ADAL" clId="{43416663-4ADB-4296-97D3-ACB16B6023A7}" dt="2024-06-21T16:15:30.421" v="282" actId="20577"/>
          <ac:spMkLst>
            <pc:docMk/>
            <pc:sldMk cId="75609733" sldId="360"/>
            <ac:spMk id="3" creationId="{62EB8AE9-3C7F-654E-7F1F-06EFCE53551B}"/>
          </ac:spMkLst>
        </pc:spChg>
      </pc:sldChg>
      <pc:sldChg chg="modSp mod">
        <pc:chgData name="Matias Eusterbrock" userId="2acf7dc6-60d3-46b4-9083-a8db0d85c52f" providerId="ADAL" clId="{43416663-4ADB-4296-97D3-ACB16B6023A7}" dt="2024-07-08T22:43:52.160" v="312" actId="15"/>
        <pc:sldMkLst>
          <pc:docMk/>
          <pc:sldMk cId="1730085481" sldId="361"/>
        </pc:sldMkLst>
        <pc:spChg chg="mod">
          <ac:chgData name="Matias Eusterbrock" userId="2acf7dc6-60d3-46b4-9083-a8db0d85c52f" providerId="ADAL" clId="{43416663-4ADB-4296-97D3-ACB16B6023A7}" dt="2024-07-08T22:43:52.160" v="312" actId="15"/>
          <ac:spMkLst>
            <pc:docMk/>
            <pc:sldMk cId="1730085481" sldId="361"/>
            <ac:spMk id="3" creationId="{62EB8AE9-3C7F-654E-7F1F-06EFCE53551B}"/>
          </ac:spMkLst>
        </pc:spChg>
      </pc:sldChg>
      <pc:sldChg chg="modSp mod">
        <pc:chgData name="Matias Eusterbrock" userId="2acf7dc6-60d3-46b4-9083-a8db0d85c52f" providerId="ADAL" clId="{43416663-4ADB-4296-97D3-ACB16B6023A7}" dt="2024-06-21T16:15:25.191" v="280" actId="20577"/>
        <pc:sldMkLst>
          <pc:docMk/>
          <pc:sldMk cId="1246568473" sldId="362"/>
        </pc:sldMkLst>
        <pc:spChg chg="mod">
          <ac:chgData name="Matias Eusterbrock" userId="2acf7dc6-60d3-46b4-9083-a8db0d85c52f" providerId="ADAL" clId="{43416663-4ADB-4296-97D3-ACB16B6023A7}" dt="2024-06-21T16:15:25.191" v="280" actId="20577"/>
          <ac:spMkLst>
            <pc:docMk/>
            <pc:sldMk cId="1246568473" sldId="362"/>
            <ac:spMk id="3" creationId="{62EB8AE9-3C7F-654E-7F1F-06EFCE53551B}"/>
          </ac:spMkLst>
        </pc:spChg>
      </pc:sldChg>
      <pc:sldChg chg="modSp mod">
        <pc:chgData name="Matias Eusterbrock" userId="2acf7dc6-60d3-46b4-9083-a8db0d85c52f" providerId="ADAL" clId="{43416663-4ADB-4296-97D3-ACB16B6023A7}" dt="2024-06-21T16:15:37.809" v="285" actId="20577"/>
        <pc:sldMkLst>
          <pc:docMk/>
          <pc:sldMk cId="19214237" sldId="363"/>
        </pc:sldMkLst>
        <pc:spChg chg="mod">
          <ac:chgData name="Matias Eusterbrock" userId="2acf7dc6-60d3-46b4-9083-a8db0d85c52f" providerId="ADAL" clId="{43416663-4ADB-4296-97D3-ACB16B6023A7}" dt="2024-06-21T16:15:37.809" v="285" actId="20577"/>
          <ac:spMkLst>
            <pc:docMk/>
            <pc:sldMk cId="19214237" sldId="363"/>
            <ac:spMk id="3" creationId="{62EB8AE9-3C7F-654E-7F1F-06EFCE53551B}"/>
          </ac:spMkLst>
        </pc:spChg>
      </pc:sldChg>
      <pc:sldChg chg="modSp mod">
        <pc:chgData name="Matias Eusterbrock" userId="2acf7dc6-60d3-46b4-9083-a8db0d85c52f" providerId="ADAL" clId="{43416663-4ADB-4296-97D3-ACB16B6023A7}" dt="2024-07-08T22:46:21.808" v="324" actId="13926"/>
        <pc:sldMkLst>
          <pc:docMk/>
          <pc:sldMk cId="3536701632" sldId="364"/>
        </pc:sldMkLst>
        <pc:spChg chg="mod">
          <ac:chgData name="Matias Eusterbrock" userId="2acf7dc6-60d3-46b4-9083-a8db0d85c52f" providerId="ADAL" clId="{43416663-4ADB-4296-97D3-ACB16B6023A7}" dt="2024-07-08T22:46:21.808" v="324" actId="13926"/>
          <ac:spMkLst>
            <pc:docMk/>
            <pc:sldMk cId="3536701632" sldId="364"/>
            <ac:spMk id="3" creationId="{62EB8AE9-3C7F-654E-7F1F-06EFCE53551B}"/>
          </ac:spMkLst>
        </pc:spChg>
      </pc:sldChg>
      <pc:sldChg chg="modSp mod">
        <pc:chgData name="Matias Eusterbrock" userId="2acf7dc6-60d3-46b4-9083-a8db0d85c52f" providerId="ADAL" clId="{43416663-4ADB-4296-97D3-ACB16B6023A7}" dt="2024-07-08T22:46:26.561" v="326" actId="13926"/>
        <pc:sldMkLst>
          <pc:docMk/>
          <pc:sldMk cId="801964473" sldId="365"/>
        </pc:sldMkLst>
        <pc:spChg chg="mod">
          <ac:chgData name="Matias Eusterbrock" userId="2acf7dc6-60d3-46b4-9083-a8db0d85c52f" providerId="ADAL" clId="{43416663-4ADB-4296-97D3-ACB16B6023A7}" dt="2024-07-08T22:46:26.561" v="326" actId="13926"/>
          <ac:spMkLst>
            <pc:docMk/>
            <pc:sldMk cId="801964473" sldId="365"/>
            <ac:spMk id="3" creationId="{62EB8AE9-3C7F-654E-7F1F-06EFCE53551B}"/>
          </ac:spMkLst>
        </pc:spChg>
      </pc:sldChg>
      <pc:sldChg chg="modSp mod">
        <pc:chgData name="Matias Eusterbrock" userId="2acf7dc6-60d3-46b4-9083-a8db0d85c52f" providerId="ADAL" clId="{43416663-4ADB-4296-97D3-ACB16B6023A7}" dt="2024-07-08T22:46:32.099" v="328" actId="13926"/>
        <pc:sldMkLst>
          <pc:docMk/>
          <pc:sldMk cId="2250815403" sldId="366"/>
        </pc:sldMkLst>
        <pc:spChg chg="mod">
          <ac:chgData name="Matias Eusterbrock" userId="2acf7dc6-60d3-46b4-9083-a8db0d85c52f" providerId="ADAL" clId="{43416663-4ADB-4296-97D3-ACB16B6023A7}" dt="2024-07-08T22:46:32.099" v="328" actId="13926"/>
          <ac:spMkLst>
            <pc:docMk/>
            <pc:sldMk cId="2250815403" sldId="366"/>
            <ac:spMk id="3" creationId="{62EB8AE9-3C7F-654E-7F1F-06EFCE53551B}"/>
          </ac:spMkLst>
        </pc:spChg>
      </pc:sldChg>
      <pc:sldChg chg="modSp mod">
        <pc:chgData name="Matias Eusterbrock" userId="2acf7dc6-60d3-46b4-9083-a8db0d85c52f" providerId="ADAL" clId="{43416663-4ADB-4296-97D3-ACB16B6023A7}" dt="2024-07-10T21:53:34.541" v="1175" actId="20577"/>
        <pc:sldMkLst>
          <pc:docMk/>
          <pc:sldMk cId="2403369630" sldId="367"/>
        </pc:sldMkLst>
        <pc:spChg chg="mod">
          <ac:chgData name="Matias Eusterbrock" userId="2acf7dc6-60d3-46b4-9083-a8db0d85c52f" providerId="ADAL" clId="{43416663-4ADB-4296-97D3-ACB16B6023A7}" dt="2024-07-10T21:53:34.541" v="1175" actId="20577"/>
          <ac:spMkLst>
            <pc:docMk/>
            <pc:sldMk cId="2403369630" sldId="367"/>
            <ac:spMk id="3" creationId="{62EB8AE9-3C7F-654E-7F1F-06EFCE53551B}"/>
          </ac:spMkLst>
        </pc:spChg>
      </pc:sldChg>
      <pc:sldChg chg="modSp mod">
        <pc:chgData name="Matias Eusterbrock" userId="2acf7dc6-60d3-46b4-9083-a8db0d85c52f" providerId="ADAL" clId="{43416663-4ADB-4296-97D3-ACB16B6023A7}" dt="2024-07-10T21:59:29.132" v="1514" actId="6549"/>
        <pc:sldMkLst>
          <pc:docMk/>
          <pc:sldMk cId="3357556756" sldId="368"/>
        </pc:sldMkLst>
        <pc:spChg chg="mod">
          <ac:chgData name="Matias Eusterbrock" userId="2acf7dc6-60d3-46b4-9083-a8db0d85c52f" providerId="ADAL" clId="{43416663-4ADB-4296-97D3-ACB16B6023A7}" dt="2024-07-10T21:59:29.132" v="1514" actId="6549"/>
          <ac:spMkLst>
            <pc:docMk/>
            <pc:sldMk cId="3357556756" sldId="368"/>
            <ac:spMk id="3" creationId="{62EB8AE9-3C7F-654E-7F1F-06EFCE53551B}"/>
          </ac:spMkLst>
        </pc:spChg>
      </pc:sldChg>
      <pc:sldChg chg="modSp mod">
        <pc:chgData name="Matias Eusterbrock" userId="2acf7dc6-60d3-46b4-9083-a8db0d85c52f" providerId="ADAL" clId="{43416663-4ADB-4296-97D3-ACB16B6023A7}" dt="2024-07-10T22:00:25.546" v="1611" actId="20577"/>
        <pc:sldMkLst>
          <pc:docMk/>
          <pc:sldMk cId="1084912077" sldId="369"/>
        </pc:sldMkLst>
        <pc:spChg chg="mod">
          <ac:chgData name="Matias Eusterbrock" userId="2acf7dc6-60d3-46b4-9083-a8db0d85c52f" providerId="ADAL" clId="{43416663-4ADB-4296-97D3-ACB16B6023A7}" dt="2024-07-10T22:00:25.546" v="1611" actId="20577"/>
          <ac:spMkLst>
            <pc:docMk/>
            <pc:sldMk cId="1084912077" sldId="369"/>
            <ac:spMk id="3" creationId="{62EB8AE9-3C7F-654E-7F1F-06EFCE53551B}"/>
          </ac:spMkLst>
        </pc:spChg>
      </pc:sldChg>
      <pc:sldChg chg="modSp mod">
        <pc:chgData name="Matias Eusterbrock" userId="2acf7dc6-60d3-46b4-9083-a8db0d85c52f" providerId="ADAL" clId="{43416663-4ADB-4296-97D3-ACB16B6023A7}" dt="2024-07-10T22:04:50.169" v="1696" actId="20577"/>
        <pc:sldMkLst>
          <pc:docMk/>
          <pc:sldMk cId="159060872" sldId="370"/>
        </pc:sldMkLst>
        <pc:spChg chg="mod">
          <ac:chgData name="Matias Eusterbrock" userId="2acf7dc6-60d3-46b4-9083-a8db0d85c52f" providerId="ADAL" clId="{43416663-4ADB-4296-97D3-ACB16B6023A7}" dt="2024-07-10T22:04:50.169" v="1696" actId="20577"/>
          <ac:spMkLst>
            <pc:docMk/>
            <pc:sldMk cId="159060872" sldId="370"/>
            <ac:spMk id="3" creationId="{62EB8AE9-3C7F-654E-7F1F-06EFCE53551B}"/>
          </ac:spMkLst>
        </pc:spChg>
      </pc:sldChg>
      <pc:sldChg chg="modSp mod">
        <pc:chgData name="Matias Eusterbrock" userId="2acf7dc6-60d3-46b4-9083-a8db0d85c52f" providerId="ADAL" clId="{43416663-4ADB-4296-97D3-ACB16B6023A7}" dt="2024-06-21T16:16:39.806" v="309" actId="20577"/>
        <pc:sldMkLst>
          <pc:docMk/>
          <pc:sldMk cId="499757999" sldId="371"/>
        </pc:sldMkLst>
        <pc:spChg chg="mod">
          <ac:chgData name="Matias Eusterbrock" userId="2acf7dc6-60d3-46b4-9083-a8db0d85c52f" providerId="ADAL" clId="{43416663-4ADB-4296-97D3-ACB16B6023A7}" dt="2024-06-21T16:16:39.806" v="309" actId="20577"/>
          <ac:spMkLst>
            <pc:docMk/>
            <pc:sldMk cId="499757999" sldId="371"/>
            <ac:spMk id="3" creationId="{62EB8AE9-3C7F-654E-7F1F-06EFCE53551B}"/>
          </ac:spMkLst>
        </pc:spChg>
      </pc:sldChg>
      <pc:sldChg chg="modSp mod">
        <pc:chgData name="Matias Eusterbrock" userId="2acf7dc6-60d3-46b4-9083-a8db0d85c52f" providerId="ADAL" clId="{43416663-4ADB-4296-97D3-ACB16B6023A7}" dt="2024-06-21T16:12:35.710" v="111" actId="13926"/>
        <pc:sldMkLst>
          <pc:docMk/>
          <pc:sldMk cId="3787884324" sldId="373"/>
        </pc:sldMkLst>
        <pc:spChg chg="mod">
          <ac:chgData name="Matias Eusterbrock" userId="2acf7dc6-60d3-46b4-9083-a8db0d85c52f" providerId="ADAL" clId="{43416663-4ADB-4296-97D3-ACB16B6023A7}" dt="2024-06-21T16:12:35.710" v="111" actId="13926"/>
          <ac:spMkLst>
            <pc:docMk/>
            <pc:sldMk cId="3787884324" sldId="373"/>
            <ac:spMk id="2" creationId="{0B653A10-04B5-8CFA-DC96-99D573FC2481}"/>
          </ac:spMkLst>
        </pc:spChg>
      </pc:sldChg>
      <pc:sldChg chg="addSp delSp modSp del mod">
        <pc:chgData name="Matias Eusterbrock" userId="2acf7dc6-60d3-46b4-9083-a8db0d85c52f" providerId="ADAL" clId="{43416663-4ADB-4296-97D3-ACB16B6023A7}" dt="2024-06-21T16:13:51.479" v="236" actId="47"/>
        <pc:sldMkLst>
          <pc:docMk/>
          <pc:sldMk cId="2124013327" sldId="381"/>
        </pc:sldMkLst>
        <pc:spChg chg="mod">
          <ac:chgData name="Matias Eusterbrock" userId="2acf7dc6-60d3-46b4-9083-a8db0d85c52f" providerId="ADAL" clId="{43416663-4ADB-4296-97D3-ACB16B6023A7}" dt="2024-06-21T16:12:41.674" v="112" actId="20577"/>
          <ac:spMkLst>
            <pc:docMk/>
            <pc:sldMk cId="2124013327" sldId="381"/>
            <ac:spMk id="2" creationId="{0B653A10-04B5-8CFA-DC96-99D573FC2481}"/>
          </ac:spMkLst>
        </pc:spChg>
        <pc:spChg chg="mod">
          <ac:chgData name="Matias Eusterbrock" userId="2acf7dc6-60d3-46b4-9083-a8db0d85c52f" providerId="ADAL" clId="{43416663-4ADB-4296-97D3-ACB16B6023A7}" dt="2024-06-21T16:13:08.144" v="156" actId="13926"/>
          <ac:spMkLst>
            <pc:docMk/>
            <pc:sldMk cId="2124013327" sldId="381"/>
            <ac:spMk id="3" creationId="{302844EA-6507-867D-36EB-FB00F8365C4F}"/>
          </ac:spMkLst>
        </pc:spChg>
        <pc:spChg chg="add del">
          <ac:chgData name="Matias Eusterbrock" userId="2acf7dc6-60d3-46b4-9083-a8db0d85c52f" providerId="ADAL" clId="{43416663-4ADB-4296-97D3-ACB16B6023A7}" dt="2024-06-21T16:13:17.807" v="158" actId="22"/>
          <ac:spMkLst>
            <pc:docMk/>
            <pc:sldMk cId="2124013327" sldId="381"/>
            <ac:spMk id="5" creationId="{7E03DEBC-E830-D36B-A360-36D57C48678B}"/>
          </ac:spMkLst>
        </pc:spChg>
        <pc:spChg chg="add del">
          <ac:chgData name="Matias Eusterbrock" userId="2acf7dc6-60d3-46b4-9083-a8db0d85c52f" providerId="ADAL" clId="{43416663-4ADB-4296-97D3-ACB16B6023A7}" dt="2024-06-21T16:13:18.331" v="160" actId="22"/>
          <ac:spMkLst>
            <pc:docMk/>
            <pc:sldMk cId="2124013327" sldId="381"/>
            <ac:spMk id="7" creationId="{78D0753D-76F2-7BB5-3AA1-786DFB4D8539}"/>
          </ac:spMkLst>
        </pc:spChg>
        <pc:spChg chg="add">
          <ac:chgData name="Matias Eusterbrock" userId="2acf7dc6-60d3-46b4-9083-a8db0d85c52f" providerId="ADAL" clId="{43416663-4ADB-4296-97D3-ACB16B6023A7}" dt="2024-06-21T16:13:19.270" v="161" actId="22"/>
          <ac:spMkLst>
            <pc:docMk/>
            <pc:sldMk cId="2124013327" sldId="381"/>
            <ac:spMk id="9" creationId="{A755499B-1D2F-72FD-9633-DC58AC996F45}"/>
          </ac:spMkLst>
        </pc:spChg>
      </pc:sldChg>
      <pc:sldChg chg="modSp mod">
        <pc:chgData name="Matias Eusterbrock" userId="2acf7dc6-60d3-46b4-9083-a8db0d85c52f" providerId="ADAL" clId="{43416663-4ADB-4296-97D3-ACB16B6023A7}" dt="2024-06-21T16:13:47.493" v="235" actId="13926"/>
        <pc:sldMkLst>
          <pc:docMk/>
          <pc:sldMk cId="2047995120" sldId="388"/>
        </pc:sldMkLst>
        <pc:spChg chg="mod">
          <ac:chgData name="Matias Eusterbrock" userId="2acf7dc6-60d3-46b4-9083-a8db0d85c52f" providerId="ADAL" clId="{43416663-4ADB-4296-97D3-ACB16B6023A7}" dt="2024-06-21T16:13:45.878" v="234" actId="13926"/>
          <ac:spMkLst>
            <pc:docMk/>
            <pc:sldMk cId="2047995120" sldId="388"/>
            <ac:spMk id="2" creationId="{0B653A10-04B5-8CFA-DC96-99D573FC2481}"/>
          </ac:spMkLst>
        </pc:spChg>
        <pc:spChg chg="mod">
          <ac:chgData name="Matias Eusterbrock" userId="2acf7dc6-60d3-46b4-9083-a8db0d85c52f" providerId="ADAL" clId="{43416663-4ADB-4296-97D3-ACB16B6023A7}" dt="2024-06-21T16:13:47.493" v="235" actId="13926"/>
          <ac:spMkLst>
            <pc:docMk/>
            <pc:sldMk cId="2047995120" sldId="388"/>
            <ac:spMk id="3" creationId="{302844EA-6507-867D-36EB-FB00F8365C4F}"/>
          </ac:spMkLst>
        </pc:spChg>
      </pc:sldChg>
      <pc:sldChg chg="del">
        <pc:chgData name="Matias Eusterbrock" userId="2acf7dc6-60d3-46b4-9083-a8db0d85c52f" providerId="ADAL" clId="{43416663-4ADB-4296-97D3-ACB16B6023A7}" dt="2024-06-21T16:13:58.575" v="238" actId="47"/>
        <pc:sldMkLst>
          <pc:docMk/>
          <pc:sldMk cId="3644264490" sldId="389"/>
        </pc:sldMkLst>
      </pc:sldChg>
      <pc:sldChg chg="del">
        <pc:chgData name="Matias Eusterbrock" userId="2acf7dc6-60d3-46b4-9083-a8db0d85c52f" providerId="ADAL" clId="{43416663-4ADB-4296-97D3-ACB16B6023A7}" dt="2024-06-21T16:13:59.063" v="239" actId="47"/>
        <pc:sldMkLst>
          <pc:docMk/>
          <pc:sldMk cId="3227253875" sldId="390"/>
        </pc:sldMkLst>
      </pc:sldChg>
      <pc:sldChg chg="del">
        <pc:chgData name="Matias Eusterbrock" userId="2acf7dc6-60d3-46b4-9083-a8db0d85c52f" providerId="ADAL" clId="{43416663-4ADB-4296-97D3-ACB16B6023A7}" dt="2024-06-21T16:14:00.618" v="240" actId="47"/>
        <pc:sldMkLst>
          <pc:docMk/>
          <pc:sldMk cId="3038908488" sldId="391"/>
        </pc:sldMkLst>
      </pc:sldChg>
      <pc:sldChg chg="del">
        <pc:chgData name="Matias Eusterbrock" userId="2acf7dc6-60d3-46b4-9083-a8db0d85c52f" providerId="ADAL" clId="{43416663-4ADB-4296-97D3-ACB16B6023A7}" dt="2024-06-21T16:14:01.373" v="241" actId="47"/>
        <pc:sldMkLst>
          <pc:docMk/>
          <pc:sldMk cId="3803848562" sldId="392"/>
        </pc:sldMkLst>
      </pc:sldChg>
      <pc:sldChg chg="add">
        <pc:chgData name="Matias Eusterbrock" userId="2acf7dc6-60d3-46b4-9083-a8db0d85c52f" providerId="ADAL" clId="{43416663-4ADB-4296-97D3-ACB16B6023A7}" dt="2024-06-21T16:13:56.245" v="237" actId="2890"/>
        <pc:sldMkLst>
          <pc:docMk/>
          <pc:sldMk cId="1715754008" sldId="393"/>
        </pc:sldMkLst>
      </pc:sldChg>
    </pc:docChg>
  </pc:docChgLst>
  <pc:docChgLst>
    <pc:chgData name="Guest User" userId="S::urn:spo:anon#e408f8a5414733bb8ddc938564f7f4fe7fffa3d76447aa70776c5204a2808718::" providerId="AD" clId="Web-{EA5E17EE-71DD-88DC-D72C-5B2F4A691DA8}"/>
    <pc:docChg chg="modSld">
      <pc:chgData name="Guest User" userId="S::urn:spo:anon#e408f8a5414733bb8ddc938564f7f4fe7fffa3d76447aa70776c5204a2808718::" providerId="AD" clId="Web-{EA5E17EE-71DD-88DC-D72C-5B2F4A691DA8}" dt="2024-05-29T20:37:29.158" v="287" actId="20577"/>
      <pc:docMkLst>
        <pc:docMk/>
      </pc:docMkLst>
      <pc:sldChg chg="modSp">
        <pc:chgData name="Guest User" userId="S::urn:spo:anon#e408f8a5414733bb8ddc938564f7f4fe7fffa3d76447aa70776c5204a2808718::" providerId="AD" clId="Web-{EA5E17EE-71DD-88DC-D72C-5B2F4A691DA8}" dt="2024-05-29T20:37:29.158" v="287" actId="20577"/>
        <pc:sldMkLst>
          <pc:docMk/>
          <pc:sldMk cId="1730085481" sldId="361"/>
        </pc:sldMkLst>
        <pc:spChg chg="mod">
          <ac:chgData name="Guest User" userId="S::urn:spo:anon#e408f8a5414733bb8ddc938564f7f4fe7fffa3d76447aa70776c5204a2808718::" providerId="AD" clId="Web-{EA5E17EE-71DD-88DC-D72C-5B2F4A691DA8}" dt="2024-05-29T20:37:29.158" v="287" actId="20577"/>
          <ac:spMkLst>
            <pc:docMk/>
            <pc:sldMk cId="1730085481" sldId="361"/>
            <ac:spMk id="3" creationId="{62EB8AE9-3C7F-654E-7F1F-06EFCE53551B}"/>
          </ac:spMkLst>
        </pc:spChg>
      </pc:sldChg>
    </pc:docChg>
  </pc:docChgLst>
  <pc:docChgLst>
    <pc:chgData name="Ambessa Cantave" userId="S::acantave_gridalternatives.org#ext#@corcaus.onmicrosoft.com::3f085331-9a2c-4a5b-9788-8ff7ded28612" providerId="AD" clId="Web-{1708E846-E0D9-9855-C774-989833118BA1}"/>
    <pc:docChg chg="modSld">
      <pc:chgData name="Ambessa Cantave" userId="S::acantave_gridalternatives.org#ext#@corcaus.onmicrosoft.com::3f085331-9a2c-4a5b-9788-8ff7ded28612" providerId="AD" clId="Web-{1708E846-E0D9-9855-C774-989833118BA1}" dt="2024-07-09T06:38:22.194" v="229" actId="20577"/>
      <pc:docMkLst>
        <pc:docMk/>
      </pc:docMkLst>
      <pc:sldChg chg="modSp">
        <pc:chgData name="Ambessa Cantave" userId="S::acantave_gridalternatives.org#ext#@corcaus.onmicrosoft.com::3f085331-9a2c-4a5b-9788-8ff7ded28612" providerId="AD" clId="Web-{1708E846-E0D9-9855-C774-989833118BA1}" dt="2024-07-09T06:38:22.194" v="229" actId="20577"/>
        <pc:sldMkLst>
          <pc:docMk/>
          <pc:sldMk cId="75609733" sldId="360"/>
        </pc:sldMkLst>
        <pc:spChg chg="mod">
          <ac:chgData name="Ambessa Cantave" userId="S::acantave_gridalternatives.org#ext#@corcaus.onmicrosoft.com::3f085331-9a2c-4a5b-9788-8ff7ded28612" providerId="AD" clId="Web-{1708E846-E0D9-9855-C774-989833118BA1}" dt="2024-07-09T06:38:22.194" v="229" actId="20577"/>
          <ac:spMkLst>
            <pc:docMk/>
            <pc:sldMk cId="75609733" sldId="360"/>
            <ac:spMk id="3" creationId="{62EB8AE9-3C7F-654E-7F1F-06EFCE53551B}"/>
          </ac:spMkLst>
        </pc:spChg>
      </pc:sldChg>
    </pc:docChg>
  </pc:docChgLst>
  <pc:docChgLst>
    <pc:chgData name="Alice Bruno" userId="S::a.bruno_berkeley.edu#ext#@corcaus.onmicrosoft.com::9f95343b-422f-43c9-b893-898c466114c2" providerId="AD" clId="Web-{DCEB34F9-0EFE-063A-80C0-BC3825820232}"/>
    <pc:docChg chg="modSld">
      <pc:chgData name="Alice Bruno" userId="S::a.bruno_berkeley.edu#ext#@corcaus.onmicrosoft.com::9f95343b-422f-43c9-b893-898c466114c2" providerId="AD" clId="Web-{DCEB34F9-0EFE-063A-80C0-BC3825820232}" dt="2024-06-04T22:19:53.014" v="259" actId="20577"/>
      <pc:docMkLst>
        <pc:docMk/>
      </pc:docMkLst>
      <pc:sldChg chg="modSp">
        <pc:chgData name="Alice Bruno" userId="S::a.bruno_berkeley.edu#ext#@corcaus.onmicrosoft.com::9f95343b-422f-43c9-b893-898c466114c2" providerId="AD" clId="Web-{DCEB34F9-0EFE-063A-80C0-BC3825820232}" dt="2024-06-04T22:19:53.014" v="259" actId="20577"/>
        <pc:sldMkLst>
          <pc:docMk/>
          <pc:sldMk cId="499757999" sldId="371"/>
        </pc:sldMkLst>
        <pc:spChg chg="mod">
          <ac:chgData name="Alice Bruno" userId="S::a.bruno_berkeley.edu#ext#@corcaus.onmicrosoft.com::9f95343b-422f-43c9-b893-898c466114c2" providerId="AD" clId="Web-{DCEB34F9-0EFE-063A-80C0-BC3825820232}" dt="2024-06-04T22:19:53.014" v="259" actId="20577"/>
          <ac:spMkLst>
            <pc:docMk/>
            <pc:sldMk cId="499757999" sldId="371"/>
            <ac:spMk id="3" creationId="{62EB8AE9-3C7F-654E-7F1F-06EFCE53551B}"/>
          </ac:spMkLst>
        </pc:spChg>
      </pc:sldChg>
    </pc:docChg>
  </pc:docChgLst>
  <pc:docChgLst>
    <pc:chgData name="Beatriz Guerrero" userId="S::beatriz_guerrero@ci.richmond.ca.us::67aaf6ed-f979-44e0-8fb2-c4749f02abfb" providerId="AD" clId="Web-{007F02F8-F782-058B-D0B7-3DEE33E7DE66}"/>
    <pc:docChg chg="modSld">
      <pc:chgData name="Beatriz Guerrero" userId="S::beatriz_guerrero@ci.richmond.ca.us::67aaf6ed-f979-44e0-8fb2-c4749f02abfb" providerId="AD" clId="Web-{007F02F8-F782-058B-D0B7-3DEE33E7DE66}" dt="2024-04-25T15:56:15.431" v="139" actId="20577"/>
      <pc:docMkLst>
        <pc:docMk/>
      </pc:docMkLst>
      <pc:sldChg chg="modSp">
        <pc:chgData name="Beatriz Guerrero" userId="S::beatriz_guerrero@ci.richmond.ca.us::67aaf6ed-f979-44e0-8fb2-c4749f02abfb" providerId="AD" clId="Web-{007F02F8-F782-058B-D0B7-3DEE33E7DE66}" dt="2024-04-25T15:42:16.585" v="2" actId="20577"/>
        <pc:sldMkLst>
          <pc:docMk/>
          <pc:sldMk cId="2459958468" sldId="359"/>
        </pc:sldMkLst>
        <pc:spChg chg="mod">
          <ac:chgData name="Beatriz Guerrero" userId="S::beatriz_guerrero@ci.richmond.ca.us::67aaf6ed-f979-44e0-8fb2-c4749f02abfb" providerId="AD" clId="Web-{007F02F8-F782-058B-D0B7-3DEE33E7DE66}" dt="2024-04-25T15:42:16.585" v="2"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007F02F8-F782-058B-D0B7-3DEE33E7DE66}" dt="2024-04-25T15:42:30.773" v="5" actId="20577"/>
        <pc:sldMkLst>
          <pc:docMk/>
          <pc:sldMk cId="75609733" sldId="360"/>
        </pc:sldMkLst>
        <pc:spChg chg="mod">
          <ac:chgData name="Beatriz Guerrero" userId="S::beatriz_guerrero@ci.richmond.ca.us::67aaf6ed-f979-44e0-8fb2-c4749f02abfb" providerId="AD" clId="Web-{007F02F8-F782-058B-D0B7-3DEE33E7DE66}" dt="2024-04-25T15:42:30.773" v="5" actId="20577"/>
          <ac:spMkLst>
            <pc:docMk/>
            <pc:sldMk cId="75609733" sldId="360"/>
            <ac:spMk id="3" creationId="{62EB8AE9-3C7F-654E-7F1F-06EFCE53551B}"/>
          </ac:spMkLst>
        </pc:spChg>
      </pc:sldChg>
      <pc:sldChg chg="modSp">
        <pc:chgData name="Beatriz Guerrero" userId="S::beatriz_guerrero@ci.richmond.ca.us::67aaf6ed-f979-44e0-8fb2-c4749f02abfb" providerId="AD" clId="Web-{007F02F8-F782-058B-D0B7-3DEE33E7DE66}" dt="2024-04-25T15:44:19.432" v="21" actId="20577"/>
        <pc:sldMkLst>
          <pc:docMk/>
          <pc:sldMk cId="1730085481" sldId="361"/>
        </pc:sldMkLst>
        <pc:spChg chg="mod">
          <ac:chgData name="Beatriz Guerrero" userId="S::beatriz_guerrero@ci.richmond.ca.us::67aaf6ed-f979-44e0-8fb2-c4749f02abfb" providerId="AD" clId="Web-{007F02F8-F782-058B-D0B7-3DEE33E7DE66}" dt="2024-04-25T15:44:19.432" v="21"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007F02F8-F782-058B-D0B7-3DEE33E7DE66}" dt="2024-04-25T15:46:51.622" v="39" actId="20577"/>
        <pc:sldMkLst>
          <pc:docMk/>
          <pc:sldMk cId="19214237" sldId="363"/>
        </pc:sldMkLst>
        <pc:spChg chg="mod">
          <ac:chgData name="Beatriz Guerrero" userId="S::beatriz_guerrero@ci.richmond.ca.us::67aaf6ed-f979-44e0-8fb2-c4749f02abfb" providerId="AD" clId="Web-{007F02F8-F782-058B-D0B7-3DEE33E7DE66}" dt="2024-04-25T15:46:51.622" v="39" actId="20577"/>
          <ac:spMkLst>
            <pc:docMk/>
            <pc:sldMk cId="19214237" sldId="363"/>
            <ac:spMk id="3" creationId="{62EB8AE9-3C7F-654E-7F1F-06EFCE53551B}"/>
          </ac:spMkLst>
        </pc:spChg>
      </pc:sldChg>
      <pc:sldChg chg="modSp">
        <pc:chgData name="Beatriz Guerrero" userId="S::beatriz_guerrero@ci.richmond.ca.us::67aaf6ed-f979-44e0-8fb2-c4749f02abfb" providerId="AD" clId="Web-{007F02F8-F782-058B-D0B7-3DEE33E7DE66}" dt="2024-04-25T15:48:00.874" v="56" actId="20577"/>
        <pc:sldMkLst>
          <pc:docMk/>
          <pc:sldMk cId="3536701632" sldId="364"/>
        </pc:sldMkLst>
        <pc:spChg chg="mod">
          <ac:chgData name="Beatriz Guerrero" userId="S::beatriz_guerrero@ci.richmond.ca.us::67aaf6ed-f979-44e0-8fb2-c4749f02abfb" providerId="AD" clId="Web-{007F02F8-F782-058B-D0B7-3DEE33E7DE66}" dt="2024-04-25T15:48:00.874" v="56"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007F02F8-F782-058B-D0B7-3DEE33E7DE66}" dt="2024-04-25T15:48:37.875" v="62" actId="20577"/>
        <pc:sldMkLst>
          <pc:docMk/>
          <pc:sldMk cId="801964473" sldId="365"/>
        </pc:sldMkLst>
        <pc:spChg chg="mod">
          <ac:chgData name="Beatriz Guerrero" userId="S::beatriz_guerrero@ci.richmond.ca.us::67aaf6ed-f979-44e0-8fb2-c4749f02abfb" providerId="AD" clId="Web-{007F02F8-F782-058B-D0B7-3DEE33E7DE66}" dt="2024-04-25T15:48:37.875" v="62"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007F02F8-F782-058B-D0B7-3DEE33E7DE66}" dt="2024-04-25T15:49:59.267" v="74" actId="20577"/>
        <pc:sldMkLst>
          <pc:docMk/>
          <pc:sldMk cId="2403369630" sldId="367"/>
        </pc:sldMkLst>
        <pc:spChg chg="mod">
          <ac:chgData name="Beatriz Guerrero" userId="S::beatriz_guerrero@ci.richmond.ca.us::67aaf6ed-f979-44e0-8fb2-c4749f02abfb" providerId="AD" clId="Web-{007F02F8-F782-058B-D0B7-3DEE33E7DE66}" dt="2024-04-25T15:49:59.267" v="7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007F02F8-F782-058B-D0B7-3DEE33E7DE66}" dt="2024-04-25T15:54:58.070" v="130" actId="20577"/>
        <pc:sldMkLst>
          <pc:docMk/>
          <pc:sldMk cId="3357556756" sldId="368"/>
        </pc:sldMkLst>
        <pc:spChg chg="mod">
          <ac:chgData name="Beatriz Guerrero" userId="S::beatriz_guerrero@ci.richmond.ca.us::67aaf6ed-f979-44e0-8fb2-c4749f02abfb" providerId="AD" clId="Web-{007F02F8-F782-058B-D0B7-3DEE33E7DE66}" dt="2024-04-25T15:54:58.070" v="130"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007F02F8-F782-058B-D0B7-3DEE33E7DE66}" dt="2024-04-25T15:56:15.431" v="139" actId="20577"/>
        <pc:sldMkLst>
          <pc:docMk/>
          <pc:sldMk cId="1084912077" sldId="369"/>
        </pc:sldMkLst>
        <pc:spChg chg="mod">
          <ac:chgData name="Beatriz Guerrero" userId="S::beatriz_guerrero@ci.richmond.ca.us::67aaf6ed-f979-44e0-8fb2-c4749f02abfb" providerId="AD" clId="Web-{007F02F8-F782-058B-D0B7-3DEE33E7DE66}" dt="2024-04-25T15:56:15.431" v="139" actId="20577"/>
          <ac:spMkLst>
            <pc:docMk/>
            <pc:sldMk cId="1084912077" sldId="369"/>
            <ac:spMk id="3" creationId="{62EB8AE9-3C7F-654E-7F1F-06EFCE53551B}"/>
          </ac:spMkLst>
        </pc:spChg>
      </pc:sldChg>
    </pc:docChg>
  </pc:docChgLst>
  <pc:docChgLst>
    <pc:chgData name="Jennifer O'Donnell" userId="S::jennifer_gpgteam.onmicrosoft.com#ext#@corcaus.onmicrosoft.com::67fcb7ff-1a75-4829-9eaa-b81d5b579fc5" providerId="AD" clId="Web-{22E9F956-69C0-8D37-5C31-0E2C45D8ADE9}"/>
    <pc:docChg chg="addSection">
      <pc:chgData name="Jennifer O'Donnell" userId="S::jennifer_gpgteam.onmicrosoft.com#ext#@corcaus.onmicrosoft.com::67fcb7ff-1a75-4829-9eaa-b81d5b579fc5" providerId="AD" clId="Web-{22E9F956-69C0-8D37-5C31-0E2C45D8ADE9}" dt="2024-07-10T01:34:47.160" v="0"/>
      <pc:docMkLst>
        <pc:docMk/>
      </pc:docMkLst>
    </pc:docChg>
  </pc:docChgLst>
  <pc:docChgLst>
    <pc:chgData name="Guest User" userId="S::urn:spo:anon#e408f8a5414733bb8ddc938564f7f4fe7fffa3d76447aa70776c5204a2808718::" providerId="AD" clId="Web-{5D4F301F-7D6C-6DF7-975D-500B955CF5D0}"/>
    <pc:docChg chg="modSld">
      <pc:chgData name="Guest User" userId="S::urn:spo:anon#e408f8a5414733bb8ddc938564f7f4fe7fffa3d76447aa70776c5204a2808718::" providerId="AD" clId="Web-{5D4F301F-7D6C-6DF7-975D-500B955CF5D0}" dt="2024-06-03T23:03:04.465" v="201" actId="20577"/>
      <pc:docMkLst>
        <pc:docMk/>
      </pc:docMkLst>
      <pc:sldChg chg="modSp">
        <pc:chgData name="Guest User" userId="S::urn:spo:anon#e408f8a5414733bb8ddc938564f7f4fe7fffa3d76447aa70776c5204a2808718::" providerId="AD" clId="Web-{5D4F301F-7D6C-6DF7-975D-500B955CF5D0}" dt="2024-06-03T23:03:04.465" v="201" actId="20577"/>
        <pc:sldMkLst>
          <pc:docMk/>
          <pc:sldMk cId="1246568473" sldId="362"/>
        </pc:sldMkLst>
        <pc:spChg chg="mod">
          <ac:chgData name="Guest User" userId="S::urn:spo:anon#e408f8a5414733bb8ddc938564f7f4fe7fffa3d76447aa70776c5204a2808718::" providerId="AD" clId="Web-{5D4F301F-7D6C-6DF7-975D-500B955CF5D0}" dt="2024-06-03T23:03:04.465" v="201" actId="20577"/>
          <ac:spMkLst>
            <pc:docMk/>
            <pc:sldMk cId="1246568473" sldId="362"/>
            <ac:spMk id="3" creationId="{62EB8AE9-3C7F-654E-7F1F-06EFCE53551B}"/>
          </ac:spMkLst>
        </pc:spChg>
      </pc:sldChg>
    </pc:docChg>
  </pc:docChgLst>
  <pc:docChgLst>
    <pc:chgData name="mayeli" userId="S::mayeli_richcityrides.org#ext#@corcaus.onmicrosoft.com::b235e856-4220-4312-9d32-914e02c30cf4" providerId="AD" clId="Web-{9D712184-9405-E822-D992-0E8B9B8E6C19}"/>
    <pc:docChg chg="modSld">
      <pc:chgData name="mayeli" userId="S::mayeli_richcityrides.org#ext#@corcaus.onmicrosoft.com::b235e856-4220-4312-9d32-914e02c30cf4" providerId="AD" clId="Web-{9D712184-9405-E822-D992-0E8B9B8E6C19}" dt="2024-04-26T18:52:20.210" v="389" actId="20577"/>
      <pc:docMkLst>
        <pc:docMk/>
      </pc:docMkLst>
      <pc:sldChg chg="modSp">
        <pc:chgData name="mayeli" userId="S::mayeli_richcityrides.org#ext#@corcaus.onmicrosoft.com::b235e856-4220-4312-9d32-914e02c30cf4" providerId="AD" clId="Web-{9D712184-9405-E822-D992-0E8B9B8E6C19}" dt="2024-04-26T18:52:20.210" v="389" actId="20577"/>
        <pc:sldMkLst>
          <pc:docMk/>
          <pc:sldMk cId="1730085481" sldId="361"/>
        </pc:sldMkLst>
        <pc:spChg chg="mod">
          <ac:chgData name="mayeli" userId="S::mayeli_richcityrides.org#ext#@corcaus.onmicrosoft.com::b235e856-4220-4312-9d32-914e02c30cf4" providerId="AD" clId="Web-{9D712184-9405-E822-D992-0E8B9B8E6C19}" dt="2024-04-26T18:52:20.210" v="389" actId="20577"/>
          <ac:spMkLst>
            <pc:docMk/>
            <pc:sldMk cId="1730085481" sldId="361"/>
            <ac:spMk id="3" creationId="{62EB8AE9-3C7F-654E-7F1F-06EFCE53551B}"/>
          </ac:spMkLst>
        </pc:spChg>
      </pc:sldChg>
    </pc:docChg>
  </pc:docChgLst>
  <pc:docChgLst>
    <pc:chgData name="Guest User" userId="S::urn:spo:anon#f0b52c4e7c49979dc7d10adba8a40f6173d81948e6879919f86aa7672d542785::" providerId="AD" clId="Web-{47D3AE05-A521-415B-1702-3F07C73D1F5E}"/>
    <pc:docChg chg="modSld">
      <pc:chgData name="Guest User" userId="S::urn:spo:anon#f0b52c4e7c49979dc7d10adba8a40f6173d81948e6879919f86aa7672d542785::" providerId="AD" clId="Web-{47D3AE05-A521-415B-1702-3F07C73D1F5E}" dt="2024-04-23T18:04:15.168" v="472" actId="14100"/>
      <pc:docMkLst>
        <pc:docMk/>
      </pc:docMkLst>
      <pc:sldChg chg="modSp">
        <pc:chgData name="Guest User" userId="S::urn:spo:anon#f0b52c4e7c49979dc7d10adba8a40f6173d81948e6879919f86aa7672d542785::" providerId="AD" clId="Web-{47D3AE05-A521-415B-1702-3F07C73D1F5E}" dt="2024-04-23T18:04:15.168" v="472" actId="14100"/>
        <pc:sldMkLst>
          <pc:docMk/>
          <pc:sldMk cId="1246568473" sldId="362"/>
        </pc:sldMkLst>
        <pc:spChg chg="mod">
          <ac:chgData name="Guest User" userId="S::urn:spo:anon#f0b52c4e7c49979dc7d10adba8a40f6173d81948e6879919f86aa7672d542785::" providerId="AD" clId="Web-{47D3AE05-A521-415B-1702-3F07C73D1F5E}" dt="2024-04-23T18:04:15.168" v="472" actId="14100"/>
          <ac:spMkLst>
            <pc:docMk/>
            <pc:sldMk cId="1246568473" sldId="362"/>
            <ac:spMk id="3" creationId="{62EB8AE9-3C7F-654E-7F1F-06EFCE53551B}"/>
          </ac:spMkLst>
        </pc:spChg>
      </pc:sldChg>
    </pc:docChg>
  </pc:docChgLst>
  <pc:docChgLst>
    <pc:chgData name="Guest User" userId="S::urn:spo:anon#e408f8a5414733bb8ddc938564f7f4fe7fffa3d76447aa70776c5204a2808718::" providerId="AD" clId="Web-{D1791F09-0EBD-36FE-30CF-161502C18AD7}"/>
    <pc:docChg chg="modSld">
      <pc:chgData name="Guest User" userId="S::urn:spo:anon#e408f8a5414733bb8ddc938564f7f4fe7fffa3d76447aa70776c5204a2808718::" providerId="AD" clId="Web-{D1791F09-0EBD-36FE-30CF-161502C18AD7}" dt="2024-05-28T18:43:05.260" v="418" actId="20577"/>
      <pc:docMkLst>
        <pc:docMk/>
      </pc:docMkLst>
      <pc:sldChg chg="modSp">
        <pc:chgData name="Guest User" userId="S::urn:spo:anon#e408f8a5414733bb8ddc938564f7f4fe7fffa3d76447aa70776c5204a2808718::" providerId="AD" clId="Web-{D1791F09-0EBD-36FE-30CF-161502C18AD7}" dt="2024-05-28T17:21:34.660" v="73" actId="20577"/>
        <pc:sldMkLst>
          <pc:docMk/>
          <pc:sldMk cId="3536701632" sldId="364"/>
        </pc:sldMkLst>
        <pc:spChg chg="mod">
          <ac:chgData name="Guest User" userId="S::urn:spo:anon#e408f8a5414733bb8ddc938564f7f4fe7fffa3d76447aa70776c5204a2808718::" providerId="AD" clId="Web-{D1791F09-0EBD-36FE-30CF-161502C18AD7}" dt="2024-05-28T17:21:34.660" v="73" actId="20577"/>
          <ac:spMkLst>
            <pc:docMk/>
            <pc:sldMk cId="3536701632" sldId="364"/>
            <ac:spMk id="3" creationId="{62EB8AE9-3C7F-654E-7F1F-06EFCE53551B}"/>
          </ac:spMkLst>
        </pc:spChg>
      </pc:sldChg>
      <pc:sldChg chg="modSp">
        <pc:chgData name="Guest User" userId="S::urn:spo:anon#e408f8a5414733bb8ddc938564f7f4fe7fffa3d76447aa70776c5204a2808718::" providerId="AD" clId="Web-{D1791F09-0EBD-36FE-30CF-161502C18AD7}" dt="2024-05-28T18:43:05.260" v="418" actId="20577"/>
        <pc:sldMkLst>
          <pc:docMk/>
          <pc:sldMk cId="801964473" sldId="365"/>
        </pc:sldMkLst>
        <pc:spChg chg="mod">
          <ac:chgData name="Guest User" userId="S::urn:spo:anon#e408f8a5414733bb8ddc938564f7f4fe7fffa3d76447aa70776c5204a2808718::" providerId="AD" clId="Web-{D1791F09-0EBD-36FE-30CF-161502C18AD7}" dt="2024-05-28T18:43:05.260" v="418"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AC1B353C-B7BB-848C-3C0F-1F83E9656F5E}"/>
    <pc:docChg chg="modSld">
      <pc:chgData name="Beatriz Guerrero" userId="S::beatriz_guerrero@ci.richmond.ca.us::67aaf6ed-f979-44e0-8fb2-c4749f02abfb" providerId="AD" clId="Web-{AC1B353C-B7BB-848C-3C0F-1F83E9656F5E}" dt="2024-04-30T21:36:32.789" v="5" actId="20577"/>
      <pc:docMkLst>
        <pc:docMk/>
      </pc:docMkLst>
      <pc:sldChg chg="modSp">
        <pc:chgData name="Beatriz Guerrero" userId="S::beatriz_guerrero@ci.richmond.ca.us::67aaf6ed-f979-44e0-8fb2-c4749f02abfb" providerId="AD" clId="Web-{AC1B353C-B7BB-848C-3C0F-1F83E9656F5E}" dt="2024-04-30T21:36:11.398" v="1" actId="20577"/>
        <pc:sldMkLst>
          <pc:docMk/>
          <pc:sldMk cId="3357556756" sldId="368"/>
        </pc:sldMkLst>
        <pc:spChg chg="mod">
          <ac:chgData name="Beatriz Guerrero" userId="S::beatriz_guerrero@ci.richmond.ca.us::67aaf6ed-f979-44e0-8fb2-c4749f02abfb" providerId="AD" clId="Web-{AC1B353C-B7BB-848C-3C0F-1F83E9656F5E}" dt="2024-04-30T21:36:11.398" v="1"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AC1B353C-B7BB-848C-3C0F-1F83E9656F5E}" dt="2024-04-30T21:36:32.789" v="5" actId="20577"/>
        <pc:sldMkLst>
          <pc:docMk/>
          <pc:sldMk cId="1084912077" sldId="369"/>
        </pc:sldMkLst>
        <pc:spChg chg="mod">
          <ac:chgData name="Beatriz Guerrero" userId="S::beatriz_guerrero@ci.richmond.ca.us::67aaf6ed-f979-44e0-8fb2-c4749f02abfb" providerId="AD" clId="Web-{AC1B353C-B7BB-848C-3C0F-1F83E9656F5E}" dt="2024-04-30T21:36:32.789" v="5" actId="20577"/>
          <ac:spMkLst>
            <pc:docMk/>
            <pc:sldMk cId="1084912077" sldId="369"/>
            <ac:spMk id="3" creationId="{62EB8AE9-3C7F-654E-7F1F-06EFCE53551B}"/>
          </ac:spMkLst>
        </pc:spChg>
      </pc:sldChg>
    </pc:docChg>
  </pc:docChgLst>
  <pc:docChgLst>
    <pc:chgData name="Guest User" userId="S::urn:spo:anon#c94882b0fe98dc583aeb242f2a133e8d7cf4049f95bba1e20134d5ac9390fa9b::" providerId="AD" clId="Web-{C812DF10-E1A2-5781-6561-3A850D954656}"/>
    <pc:docChg chg="modSld">
      <pc:chgData name="Guest User" userId="S::urn:spo:anon#c94882b0fe98dc583aeb242f2a133e8d7cf4049f95bba1e20134d5ac9390fa9b::" providerId="AD" clId="Web-{C812DF10-E1A2-5781-6561-3A850D954656}" dt="2024-07-02T19:44:44.501" v="370" actId="20577"/>
      <pc:docMkLst>
        <pc:docMk/>
      </pc:docMkLst>
      <pc:sldChg chg="modSp">
        <pc:chgData name="Guest User" userId="S::urn:spo:anon#c94882b0fe98dc583aeb242f2a133e8d7cf4049f95bba1e20134d5ac9390fa9b::" providerId="AD" clId="Web-{C812DF10-E1A2-5781-6561-3A850D954656}" dt="2024-07-02T19:44:44.501" v="370" actId="20577"/>
        <pc:sldMkLst>
          <pc:docMk/>
          <pc:sldMk cId="1246568473" sldId="362"/>
        </pc:sldMkLst>
        <pc:spChg chg="mod">
          <ac:chgData name="Guest User" userId="S::urn:spo:anon#c94882b0fe98dc583aeb242f2a133e8d7cf4049f95bba1e20134d5ac9390fa9b::" providerId="AD" clId="Web-{C812DF10-E1A2-5781-6561-3A850D954656}" dt="2024-07-02T19:44:44.501" v="370" actId="20577"/>
          <ac:spMkLst>
            <pc:docMk/>
            <pc:sldMk cId="1246568473" sldId="362"/>
            <ac:spMk id="3" creationId="{62EB8AE9-3C7F-654E-7F1F-06EFCE53551B}"/>
          </ac:spMkLst>
        </pc:spChg>
      </pc:sldChg>
    </pc:docChg>
  </pc:docChgLst>
  <pc:docChgLst>
    <pc:chgData name="Guest User" userId="S::urn:spo:anon#f0b52c4e7c49979dc7d10adba8a40f6173d81948e6879919f86aa7672d542785::" providerId="AD" clId="Web-{64028EAA-A75E-C834-3998-C2421BE2C3BC}"/>
    <pc:docChg chg="sldOrd">
      <pc:chgData name="Guest User" userId="S::urn:spo:anon#f0b52c4e7c49979dc7d10adba8a40f6173d81948e6879919f86aa7672d542785::" providerId="AD" clId="Web-{64028EAA-A75E-C834-3998-C2421BE2C3BC}" dt="2024-04-25T22:42:17.531" v="0"/>
      <pc:docMkLst>
        <pc:docMk/>
      </pc:docMkLst>
      <pc:sldChg chg="ord">
        <pc:chgData name="Guest User" userId="S::urn:spo:anon#f0b52c4e7c49979dc7d10adba8a40f6173d81948e6879919f86aa7672d542785::" providerId="AD" clId="Web-{64028EAA-A75E-C834-3998-C2421BE2C3BC}" dt="2024-04-25T22:42:17.531" v="0"/>
        <pc:sldMkLst>
          <pc:docMk/>
          <pc:sldMk cId="3757050840" sldId="350"/>
        </pc:sldMkLst>
      </pc:sldChg>
    </pc:docChg>
  </pc:docChgLst>
  <pc:docChgLst>
    <pc:chgData name="Alice Bruno" userId="S::a.bruno_berkeley.edu#ext#@corcaus.onmicrosoft.com::9f95343b-422f-43c9-b893-898c466114c2" providerId="AD" clId="Web-{27AEE755-F9D2-1D7E-1D4D-58798C5C5ED6}"/>
    <pc:docChg chg="modSld">
      <pc:chgData name="Alice Bruno" userId="S::a.bruno_berkeley.edu#ext#@corcaus.onmicrosoft.com::9f95343b-422f-43c9-b893-898c466114c2" providerId="AD" clId="Web-{27AEE755-F9D2-1D7E-1D4D-58798C5C5ED6}" dt="2024-04-25T23:31:00.807" v="48" actId="20577"/>
      <pc:docMkLst>
        <pc:docMk/>
      </pc:docMkLst>
      <pc:sldChg chg="modSp">
        <pc:chgData name="Alice Bruno" userId="S::a.bruno_berkeley.edu#ext#@corcaus.onmicrosoft.com::9f95343b-422f-43c9-b893-898c466114c2" providerId="AD" clId="Web-{27AEE755-F9D2-1D7E-1D4D-58798C5C5ED6}" dt="2024-04-25T23:31:00.807" v="48" actId="20577"/>
        <pc:sldMkLst>
          <pc:docMk/>
          <pc:sldMk cId="499757999" sldId="371"/>
        </pc:sldMkLst>
        <pc:spChg chg="mod">
          <ac:chgData name="Alice Bruno" userId="S::a.bruno_berkeley.edu#ext#@corcaus.onmicrosoft.com::9f95343b-422f-43c9-b893-898c466114c2" providerId="AD" clId="Web-{27AEE755-F9D2-1D7E-1D4D-58798C5C5ED6}" dt="2024-04-25T23:31:00.807" v="48" actId="20577"/>
          <ac:spMkLst>
            <pc:docMk/>
            <pc:sldMk cId="499757999" sldId="371"/>
            <ac:spMk id="3" creationId="{62EB8AE9-3C7F-654E-7F1F-06EFCE53551B}"/>
          </ac:spMkLst>
        </pc:spChg>
      </pc:sldChg>
    </pc:docChg>
  </pc:docChgLst>
  <pc:docChgLst>
    <pc:chgData name="Jennifer O'Donnell" userId="7afd3443-4c99-4884-9730-22c8dbd2d433" providerId="ADAL" clId="{19906C5E-8735-AE48-BC5B-23B254F576F1}"/>
    <pc:docChg chg="custSel addSld delSld modSld delSection modSection">
      <pc:chgData name="Jennifer O'Donnell" userId="7afd3443-4c99-4884-9730-22c8dbd2d433" providerId="ADAL" clId="{19906C5E-8735-AE48-BC5B-23B254F576F1}" dt="2024-07-10T01:38:46.973" v="18"/>
      <pc:docMkLst>
        <pc:docMk/>
      </pc:docMkLst>
      <pc:sldChg chg="add">
        <pc:chgData name="Jennifer O'Donnell" userId="7afd3443-4c99-4884-9730-22c8dbd2d433" providerId="ADAL" clId="{19906C5E-8735-AE48-BC5B-23B254F576F1}" dt="2024-07-10T01:36:19.070" v="1"/>
        <pc:sldMkLst>
          <pc:docMk/>
          <pc:sldMk cId="0" sldId="256"/>
        </pc:sldMkLst>
      </pc:sldChg>
      <pc:sldChg chg="add">
        <pc:chgData name="Jennifer O'Donnell" userId="7afd3443-4c99-4884-9730-22c8dbd2d433" providerId="ADAL" clId="{19906C5E-8735-AE48-BC5B-23B254F576F1}" dt="2024-07-10T01:36:31.323" v="2"/>
        <pc:sldMkLst>
          <pc:docMk/>
          <pc:sldMk cId="0" sldId="257"/>
        </pc:sldMkLst>
      </pc:sldChg>
      <pc:sldChg chg="add">
        <pc:chgData name="Jennifer O'Donnell" userId="7afd3443-4c99-4884-9730-22c8dbd2d433" providerId="ADAL" clId="{19906C5E-8735-AE48-BC5B-23B254F576F1}" dt="2024-07-10T01:36:35.129" v="3"/>
        <pc:sldMkLst>
          <pc:docMk/>
          <pc:sldMk cId="0" sldId="258"/>
        </pc:sldMkLst>
      </pc:sldChg>
      <pc:sldChg chg="modSp add del mod setBg modNotes">
        <pc:chgData name="Jennifer O'Donnell" userId="7afd3443-4c99-4884-9730-22c8dbd2d433" providerId="ADAL" clId="{19906C5E-8735-AE48-BC5B-23B254F576F1}" dt="2024-07-10T01:36:57.284" v="8" actId="2696"/>
        <pc:sldMkLst>
          <pc:docMk/>
          <pc:sldMk cId="0" sldId="259"/>
        </pc:sldMkLst>
        <pc:spChg chg="mod">
          <ac:chgData name="Jennifer O'Donnell" userId="7afd3443-4c99-4884-9730-22c8dbd2d433" providerId="ADAL" clId="{19906C5E-8735-AE48-BC5B-23B254F576F1}" dt="2024-07-10T01:36:38.616" v="5" actId="27636"/>
          <ac:spMkLst>
            <pc:docMk/>
            <pc:sldMk cId="0" sldId="259"/>
            <ac:spMk id="76" creationId="{00000000-0000-0000-0000-000000000000}"/>
          </ac:spMkLst>
        </pc:spChg>
      </pc:sldChg>
      <pc:sldChg chg="add">
        <pc:chgData name="Jennifer O'Donnell" userId="7afd3443-4c99-4884-9730-22c8dbd2d433" providerId="ADAL" clId="{19906C5E-8735-AE48-BC5B-23B254F576F1}" dt="2024-07-10T01:38:34.502" v="16"/>
        <pc:sldMkLst>
          <pc:docMk/>
          <pc:sldMk cId="0" sldId="260"/>
        </pc:sldMkLst>
      </pc:sldChg>
      <pc:sldChg chg="add">
        <pc:chgData name="Jennifer O'Donnell" userId="7afd3443-4c99-4884-9730-22c8dbd2d433" providerId="ADAL" clId="{19906C5E-8735-AE48-BC5B-23B254F576F1}" dt="2024-07-10T01:38:41.350" v="17"/>
        <pc:sldMkLst>
          <pc:docMk/>
          <pc:sldMk cId="0" sldId="261"/>
        </pc:sldMkLst>
      </pc:sldChg>
      <pc:sldChg chg="add">
        <pc:chgData name="Jennifer O'Donnell" userId="7afd3443-4c99-4884-9730-22c8dbd2d433" providerId="ADAL" clId="{19906C5E-8735-AE48-BC5B-23B254F576F1}" dt="2024-07-10T01:38:46.973" v="18"/>
        <pc:sldMkLst>
          <pc:docMk/>
          <pc:sldMk cId="0" sldId="262"/>
        </pc:sldMkLst>
      </pc:sldChg>
      <pc:sldChg chg="modSp add mod setBg">
        <pc:chgData name="Jennifer O'Donnell" userId="7afd3443-4c99-4884-9730-22c8dbd2d433" providerId="ADAL" clId="{19906C5E-8735-AE48-BC5B-23B254F576F1}" dt="2024-07-10T01:38:29.205" v="15" actId="1076"/>
        <pc:sldMkLst>
          <pc:docMk/>
          <pc:sldMk cId="2308318571" sldId="263"/>
        </pc:sldMkLst>
        <pc:spChg chg="mod">
          <ac:chgData name="Jennifer O'Donnell" userId="7afd3443-4c99-4884-9730-22c8dbd2d433" providerId="ADAL" clId="{19906C5E-8735-AE48-BC5B-23B254F576F1}" dt="2024-07-10T01:38:07.432" v="12" actId="207"/>
          <ac:spMkLst>
            <pc:docMk/>
            <pc:sldMk cId="2308318571" sldId="263"/>
            <ac:spMk id="76" creationId="{00000000-0000-0000-0000-000000000000}"/>
          </ac:spMkLst>
        </pc:spChg>
        <pc:spChg chg="mod">
          <ac:chgData name="Jennifer O'Donnell" userId="7afd3443-4c99-4884-9730-22c8dbd2d433" providerId="ADAL" clId="{19906C5E-8735-AE48-BC5B-23B254F576F1}" dt="2024-07-10T01:38:29.205" v="15" actId="1076"/>
          <ac:spMkLst>
            <pc:docMk/>
            <pc:sldMk cId="2308318571" sldId="263"/>
            <ac:spMk id="86" creationId="{00000000-0000-0000-0000-000000000000}"/>
          </ac:spMkLst>
        </pc:spChg>
      </pc:sldChg>
      <pc:sldChg chg="modSp add del mod setBg modNotes">
        <pc:chgData name="Jennifer O'Donnell" userId="7afd3443-4c99-4884-9730-22c8dbd2d433" providerId="ADAL" clId="{19906C5E-8735-AE48-BC5B-23B254F576F1}" dt="2024-07-10T01:37:19.710" v="9" actId="2696"/>
        <pc:sldMkLst>
          <pc:docMk/>
          <pc:sldMk cId="205461201" sldId="394"/>
        </pc:sldMkLst>
        <pc:spChg chg="mod">
          <ac:chgData name="Jennifer O'Donnell" userId="7afd3443-4c99-4884-9730-22c8dbd2d433" providerId="ADAL" clId="{19906C5E-8735-AE48-BC5B-23B254F576F1}" dt="2024-07-10T01:36:51.170" v="7" actId="27636"/>
          <ac:spMkLst>
            <pc:docMk/>
            <pc:sldMk cId="205461201" sldId="394"/>
            <ac:spMk id="76" creationId="{00000000-0000-0000-0000-000000000000}"/>
          </ac:spMkLst>
        </pc:spChg>
      </pc:sldChg>
    </pc:docChg>
  </pc:docChgLst>
  <pc:docChgLst>
    <pc:chgData name="Guest User" userId="S::urn:spo:anon#e408f8a5414733bb8ddc938564f7f4fe7fffa3d76447aa70776c5204a2808718::" providerId="AD" clId="Web-{31EA782F-8CE3-488E-7EED-6DBAE5087594}"/>
    <pc:docChg chg="modSld">
      <pc:chgData name="Guest User" userId="S::urn:spo:anon#e408f8a5414733bb8ddc938564f7f4fe7fffa3d76447aa70776c5204a2808718::" providerId="AD" clId="Web-{31EA782F-8CE3-488E-7EED-6DBAE5087594}" dt="2024-06-03T22:21:16.080" v="247" actId="20577"/>
      <pc:docMkLst>
        <pc:docMk/>
      </pc:docMkLst>
      <pc:sldChg chg="addSp delSp modSp">
        <pc:chgData name="Guest User" userId="S::urn:spo:anon#e408f8a5414733bb8ddc938564f7f4fe7fffa3d76447aa70776c5204a2808718::" providerId="AD" clId="Web-{31EA782F-8CE3-488E-7EED-6DBAE5087594}" dt="2024-06-03T22:21:16.080" v="247" actId="20577"/>
        <pc:sldMkLst>
          <pc:docMk/>
          <pc:sldMk cId="2459958468" sldId="359"/>
        </pc:sldMkLst>
        <pc:spChg chg="mod">
          <ac:chgData name="Guest User" userId="S::urn:spo:anon#e408f8a5414733bb8ddc938564f7f4fe7fffa3d76447aa70776c5204a2808718::" providerId="AD" clId="Web-{31EA782F-8CE3-488E-7EED-6DBAE5087594}" dt="2024-06-03T22:21:16.080" v="247" actId="20577"/>
          <ac:spMkLst>
            <pc:docMk/>
            <pc:sldMk cId="2459958468" sldId="359"/>
            <ac:spMk id="3" creationId="{62EB8AE9-3C7F-654E-7F1F-06EFCE53551B}"/>
          </ac:spMkLst>
        </pc:spChg>
        <pc:picChg chg="add del mod">
          <ac:chgData name="Guest User" userId="S::urn:spo:anon#e408f8a5414733bb8ddc938564f7f4fe7fffa3d76447aa70776c5204a2808718::" providerId="AD" clId="Web-{31EA782F-8CE3-488E-7EED-6DBAE5087594}" dt="2024-06-03T20:37:16.499" v="6"/>
          <ac:picMkLst>
            <pc:docMk/>
            <pc:sldMk cId="2459958468" sldId="359"/>
            <ac:picMk id="2" creationId="{110FF490-93FF-5169-0628-A95E126142F2}"/>
          </ac:picMkLst>
        </pc:picChg>
        <pc:picChg chg="add mod">
          <ac:chgData name="Guest User" userId="S::urn:spo:anon#e408f8a5414733bb8ddc938564f7f4fe7fffa3d76447aa70776c5204a2808718::" providerId="AD" clId="Web-{31EA782F-8CE3-488E-7EED-6DBAE5087594}" dt="2024-06-03T20:37:29.264" v="9" actId="1076"/>
          <ac:picMkLst>
            <pc:docMk/>
            <pc:sldMk cId="2459958468" sldId="359"/>
            <ac:picMk id="5" creationId="{C0AA1333-5CFE-4966-2C9F-6A6227606819}"/>
          </ac:picMkLst>
        </pc:picChg>
        <pc:picChg chg="del">
          <ac:chgData name="Guest User" userId="S::urn:spo:anon#e408f8a5414733bb8ddc938564f7f4fe7fffa3d76447aa70776c5204a2808718::" providerId="AD" clId="Web-{31EA782F-8CE3-488E-7EED-6DBAE5087594}" dt="2024-06-03T20:37:02.170" v="0"/>
          <ac:picMkLst>
            <pc:docMk/>
            <pc:sldMk cId="2459958468" sldId="359"/>
            <ac:picMk id="1032" creationId="{5BFDBBB6-1726-DD28-A8D5-76842C04FB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69B4BE2-E0A6-4433-BF31-2D60350DEB86}" type="datetimeFigureOut">
              <a:rPr lang="en-US" smtClean="0"/>
              <a:t>7/10/2024</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EBD47E-CF50-4C74-B220-3592D4C432E8}" type="datetimeFigureOut">
              <a:rPr lang="en-US" smtClean="0"/>
              <a:t>7/10/2024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28</a:t>
            </a:fld>
            <a:endParaRPr lang="en-US"/>
          </a:p>
        </p:txBody>
      </p:sp>
    </p:spTree>
    <p:extLst>
      <p:ext uri="{BB962C8B-B14F-4D97-AF65-F5344CB8AC3E}">
        <p14:creationId xmlns:p14="http://schemas.microsoft.com/office/powerpoint/2010/main" val="3570628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e987d78619_0_44: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e987d78619_0_44:notes"/>
          <p:cNvSpPr txBox="1">
            <a:spLocks noGrp="1"/>
          </p:cNvSpPr>
          <p:nvPr>
            <p:ph type="body" idx="1"/>
          </p:nvPr>
        </p:nvSpPr>
        <p:spPr>
          <a:xfrm>
            <a:off x="695007" y="4387136"/>
            <a:ext cx="5560200" cy="4156200"/>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Light"/>
                <a:ea typeface="Roboto Light"/>
                <a:cs typeface="Roboto Light"/>
                <a:sym typeface="Roboto Light"/>
              </a:rPr>
              <a:t>For more than 10 years, GPG has worked with the City of Richmond Employment and Training (E&amp;T) Department to secure state and federal funding to support a range of workforce development projects and initiatives. This includes grant awards from the YouthBuild, Workforce Accelerator, Dislocated Worker, Brownfields Job Training, and other grant programs. In addition, GPG has supported the development of the Richmond Workforce Development Board (WDB) Local Plan. GPG has also assisted with the Contra Costa County WDB local plan and East Bay Regional Planning Unit’s regional plan. </a:t>
            </a:r>
            <a:endParaRPr sz="1100">
              <a:latin typeface="Roboto Light"/>
              <a:ea typeface="Roboto Light"/>
              <a:cs typeface="Roboto Light"/>
              <a:sym typeface="Roboto Light"/>
            </a:endParaRPr>
          </a:p>
          <a:p>
            <a:pPr marL="0" lvl="0" indent="0" algn="l" rtl="0">
              <a:lnSpc>
                <a:spcPct val="115000"/>
              </a:lnSpc>
              <a:spcBef>
                <a:spcPts val="1000"/>
              </a:spcBef>
              <a:spcAft>
                <a:spcPts val="0"/>
              </a:spcAft>
              <a:buClr>
                <a:schemeClr val="dk1"/>
              </a:buClr>
              <a:buSzPts val="1100"/>
              <a:buFont typeface="Arial"/>
              <a:buNone/>
            </a:pPr>
            <a:r>
              <a:rPr lang="en-US" sz="1100">
                <a:latin typeface="Roboto Light"/>
                <a:ea typeface="Roboto Light"/>
                <a:cs typeface="Roboto Light"/>
                <a:sym typeface="Roboto Light"/>
              </a:rPr>
              <a:t>More broadly, GPG brings extensive experience with community assessment and planning projects. This includes the development of community assessments for Head Start organizations and Local Child Care Planning Councils in various regions of California. In addition, GPG has developed Discovery Reports, containing data and analysis about a program or organization’s context, needs, and opportunities, as part of strategic planning processes for numerous public agencies and nonprofit organizations.</a:t>
            </a:r>
            <a:endParaRPr sz="1100">
              <a:latin typeface="Roboto Light"/>
              <a:ea typeface="Roboto Light"/>
              <a:cs typeface="Roboto Light"/>
              <a:sym typeface="Roboto Light"/>
            </a:endParaRPr>
          </a:p>
          <a:p>
            <a:pPr marL="0" lvl="0" indent="0" algn="l" rtl="0">
              <a:lnSpc>
                <a:spcPct val="115000"/>
              </a:lnSpc>
              <a:spcBef>
                <a:spcPts val="1000"/>
              </a:spcBef>
              <a:spcAft>
                <a:spcPts val="1000"/>
              </a:spcAft>
              <a:buNone/>
            </a:pPr>
            <a:r>
              <a:rPr lang="en-US" sz="1100">
                <a:latin typeface="Roboto Light"/>
                <a:ea typeface="Roboto Light"/>
                <a:cs typeface="Roboto Light"/>
                <a:sym typeface="Roboto Light"/>
              </a:rPr>
              <a:t>GPG is familiar with key state and federal data sources, including the U.S. Census Bureau, U.S. Department of Labor Bureau of Labor Statistics, California Employment Development Department, and more. </a:t>
            </a:r>
            <a:endParaRPr/>
          </a:p>
        </p:txBody>
      </p:sp>
      <p:sp>
        <p:nvSpPr>
          <p:cNvPr id="52" name="Google Shape;52;g2e987d78619_0_44:notes"/>
          <p:cNvSpPr txBox="1">
            <a:spLocks noGrp="1"/>
          </p:cNvSpPr>
          <p:nvPr>
            <p:ph type="sldNum" idx="12"/>
          </p:nvPr>
        </p:nvSpPr>
        <p:spPr>
          <a:xfrm>
            <a:off x="3936767" y="8772669"/>
            <a:ext cx="3011700" cy="4617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e987d78619_0_7: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66" name="Google Shape;66;g2e987d78619_0_7: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e987d78619_0_7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e987d78619_0_76:notes"/>
          <p:cNvSpPr txBox="1">
            <a:spLocks noGrp="1"/>
          </p:cNvSpPr>
          <p:nvPr>
            <p:ph type="body" idx="1"/>
          </p:nvPr>
        </p:nvSpPr>
        <p:spPr>
          <a:xfrm>
            <a:off x="695007" y="4387136"/>
            <a:ext cx="5560200" cy="41562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r>
              <a:rPr lang="en-US"/>
              <a:t>To understand the context, needs, and opportunities, GPG will conduct: desk research, informational interviews, and meetings with the CSC </a:t>
            </a:r>
            <a:endParaRPr/>
          </a:p>
          <a:p>
            <a:pPr marL="0" lvl="0" indent="0" algn="l" rtl="0">
              <a:spcBef>
                <a:spcPts val="0"/>
              </a:spcBef>
              <a:spcAft>
                <a:spcPts val="0"/>
              </a:spcAft>
              <a:buNone/>
            </a:pPr>
            <a:r>
              <a:rPr lang="en-US"/>
              <a:t>Resulting in:</a:t>
            </a:r>
            <a:endParaRPr/>
          </a:p>
          <a:p>
            <a:pPr marL="0" lvl="0" indent="0" algn="l" rtl="0">
              <a:spcBef>
                <a:spcPts val="0"/>
              </a:spcBef>
              <a:spcAft>
                <a:spcPts val="0"/>
              </a:spcAft>
              <a:buNone/>
            </a:pPr>
            <a:r>
              <a:rPr lang="en-US"/>
              <a:t>a set of findings and recommendations</a:t>
            </a:r>
            <a:endParaRPr/>
          </a:p>
          <a:p>
            <a:pPr marL="0" lvl="0" indent="0" algn="l" rtl="0">
              <a:spcBef>
                <a:spcPts val="0"/>
              </a:spcBef>
              <a:spcAft>
                <a:spcPts val="0"/>
              </a:spcAft>
              <a:buNone/>
            </a:pPr>
            <a:r>
              <a:rPr lang="en-US"/>
              <a:t>an overall workforce development strategy</a:t>
            </a:r>
            <a:endParaRPr/>
          </a:p>
          <a:p>
            <a:pPr marL="0" lvl="0" indent="0" algn="l" rtl="0">
              <a:spcBef>
                <a:spcPts val="0"/>
              </a:spcBef>
              <a:spcAft>
                <a:spcPts val="0"/>
              </a:spcAft>
              <a:buNone/>
            </a:pPr>
            <a:r>
              <a:rPr lang="en-US"/>
              <a:t>identification of priority activities for the first year of implementation</a:t>
            </a:r>
            <a:endParaRPr/>
          </a:p>
          <a:p>
            <a:pPr marL="0" lvl="0" indent="0" algn="l" rtl="0">
              <a:spcBef>
                <a:spcPts val="0"/>
              </a:spcBef>
              <a:spcAft>
                <a:spcPts val="0"/>
              </a:spcAft>
              <a:buNone/>
            </a:pPr>
            <a:endParaRPr/>
          </a:p>
        </p:txBody>
      </p:sp>
      <p:sp>
        <p:nvSpPr>
          <p:cNvPr id="73" name="Google Shape;73;g2e987d78619_0_76:notes"/>
          <p:cNvSpPr txBox="1">
            <a:spLocks noGrp="1"/>
          </p:cNvSpPr>
          <p:nvPr>
            <p:ph type="sldNum" idx="12"/>
          </p:nvPr>
        </p:nvSpPr>
        <p:spPr>
          <a:xfrm>
            <a:off x="3936767" y="8772669"/>
            <a:ext cx="3011700" cy="4617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1988875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e987d78619_0_2: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89" name="Google Shape;89;g2e987d78619_0_2: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9baff8fd6_0_0: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95" name="Google Shape;95;g2e9baff8fd6_0_0: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987d78619_0_109: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01" name="Google Shape;101;g2e987d78619_0_109: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3351370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37</a:t>
            </a:fld>
            <a:endParaRPr lang="en-US"/>
          </a:p>
        </p:txBody>
      </p:sp>
    </p:spTree>
    <p:extLst>
      <p:ext uri="{BB962C8B-B14F-4D97-AF65-F5344CB8AC3E}">
        <p14:creationId xmlns:p14="http://schemas.microsoft.com/office/powerpoint/2010/main" val="304974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38</a:t>
            </a:fld>
            <a:endParaRPr lang="en-US"/>
          </a:p>
        </p:txBody>
      </p:sp>
    </p:spTree>
    <p:extLst>
      <p:ext uri="{BB962C8B-B14F-4D97-AF65-F5344CB8AC3E}">
        <p14:creationId xmlns:p14="http://schemas.microsoft.com/office/powerpoint/2010/main" val="96756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39</a:t>
            </a:fld>
            <a:endParaRPr lang="en-US"/>
          </a:p>
        </p:txBody>
      </p:sp>
    </p:spTree>
    <p:extLst>
      <p:ext uri="{BB962C8B-B14F-4D97-AF65-F5344CB8AC3E}">
        <p14:creationId xmlns:p14="http://schemas.microsoft.com/office/powerpoint/2010/main" val="3783640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40</a:t>
            </a:fld>
            <a:endParaRPr lang="en-US"/>
          </a:p>
        </p:txBody>
      </p:sp>
    </p:spTree>
    <p:extLst>
      <p:ext uri="{BB962C8B-B14F-4D97-AF65-F5344CB8AC3E}">
        <p14:creationId xmlns:p14="http://schemas.microsoft.com/office/powerpoint/2010/main" val="3040037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41</a:t>
            </a:fld>
            <a:endParaRPr lang="en-US"/>
          </a:p>
        </p:txBody>
      </p:sp>
    </p:spTree>
    <p:extLst>
      <p:ext uri="{BB962C8B-B14F-4D97-AF65-F5344CB8AC3E}">
        <p14:creationId xmlns:p14="http://schemas.microsoft.com/office/powerpoint/2010/main" val="3521550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42</a:t>
            </a:fld>
            <a:endParaRPr lang="en-US"/>
          </a:p>
        </p:txBody>
      </p:sp>
    </p:spTree>
    <p:extLst>
      <p:ext uri="{BB962C8B-B14F-4D97-AF65-F5344CB8AC3E}">
        <p14:creationId xmlns:p14="http://schemas.microsoft.com/office/powerpoint/2010/main" val="3590647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43</a:t>
            </a:fld>
            <a:endParaRPr lang="en-US"/>
          </a:p>
        </p:txBody>
      </p:sp>
    </p:spTree>
    <p:extLst>
      <p:ext uri="{BB962C8B-B14F-4D97-AF65-F5344CB8AC3E}">
        <p14:creationId xmlns:p14="http://schemas.microsoft.com/office/powerpoint/2010/main" val="661876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44</a:t>
            </a:fld>
            <a:endParaRPr lang="en-US"/>
          </a:p>
        </p:txBody>
      </p:sp>
    </p:spTree>
    <p:extLst>
      <p:ext uri="{BB962C8B-B14F-4D97-AF65-F5344CB8AC3E}">
        <p14:creationId xmlns:p14="http://schemas.microsoft.com/office/powerpoint/2010/main" val="341918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45</a:t>
            </a:fld>
            <a:endParaRPr lang="en-US"/>
          </a:p>
        </p:txBody>
      </p:sp>
    </p:spTree>
    <p:extLst>
      <p:ext uri="{BB962C8B-B14F-4D97-AF65-F5344CB8AC3E}">
        <p14:creationId xmlns:p14="http://schemas.microsoft.com/office/powerpoint/2010/main" val="560519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46</a:t>
            </a:fld>
            <a:endParaRPr lang="en-US"/>
          </a:p>
        </p:txBody>
      </p:sp>
    </p:spTree>
    <p:extLst>
      <p:ext uri="{BB962C8B-B14F-4D97-AF65-F5344CB8AC3E}">
        <p14:creationId xmlns:p14="http://schemas.microsoft.com/office/powerpoint/2010/main" val="3545048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47</a:t>
            </a:fld>
            <a:endParaRPr lang="en-US"/>
          </a:p>
        </p:txBody>
      </p:sp>
    </p:spTree>
    <p:extLst>
      <p:ext uri="{BB962C8B-B14F-4D97-AF65-F5344CB8AC3E}">
        <p14:creationId xmlns:p14="http://schemas.microsoft.com/office/powerpoint/2010/main" val="414776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48</a:t>
            </a:fld>
            <a:endParaRPr lang="en-US"/>
          </a:p>
        </p:txBody>
      </p:sp>
    </p:spTree>
    <p:extLst>
      <p:ext uri="{BB962C8B-B14F-4D97-AF65-F5344CB8AC3E}">
        <p14:creationId xmlns:p14="http://schemas.microsoft.com/office/powerpoint/2010/main" val="2346729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49</a:t>
            </a:fld>
            <a:endParaRPr lang="en-US"/>
          </a:p>
        </p:txBody>
      </p:sp>
    </p:spTree>
    <p:extLst>
      <p:ext uri="{BB962C8B-B14F-4D97-AF65-F5344CB8AC3E}">
        <p14:creationId xmlns:p14="http://schemas.microsoft.com/office/powerpoint/2010/main" val="177902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50</a:t>
            </a:fld>
            <a:endParaRPr lang="en-US"/>
          </a:p>
        </p:txBody>
      </p:sp>
    </p:spTree>
    <p:extLst>
      <p:ext uri="{BB962C8B-B14F-4D97-AF65-F5344CB8AC3E}">
        <p14:creationId xmlns:p14="http://schemas.microsoft.com/office/powerpoint/2010/main" val="3275188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51</a:t>
            </a:fld>
            <a:endParaRPr lang="en-US"/>
          </a:p>
        </p:txBody>
      </p:sp>
    </p:spTree>
    <p:extLst>
      <p:ext uri="{BB962C8B-B14F-4D97-AF65-F5344CB8AC3E}">
        <p14:creationId xmlns:p14="http://schemas.microsoft.com/office/powerpoint/2010/main" val="2880657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52</a:t>
            </a:fld>
            <a:endParaRPr lang="en-US"/>
          </a:p>
        </p:txBody>
      </p:sp>
    </p:spTree>
    <p:extLst>
      <p:ext uri="{BB962C8B-B14F-4D97-AF65-F5344CB8AC3E}">
        <p14:creationId xmlns:p14="http://schemas.microsoft.com/office/powerpoint/2010/main" val="4097582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53</a:t>
            </a:fld>
            <a:endParaRPr lang="en-US"/>
          </a:p>
        </p:txBody>
      </p:sp>
    </p:spTree>
    <p:extLst>
      <p:ext uri="{BB962C8B-B14F-4D97-AF65-F5344CB8AC3E}">
        <p14:creationId xmlns:p14="http://schemas.microsoft.com/office/powerpoint/2010/main" val="1697023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information from these slides can also be found in the pdf/docx sent to you all.</a:t>
            </a:r>
          </a:p>
        </p:txBody>
      </p:sp>
      <p:sp>
        <p:nvSpPr>
          <p:cNvPr id="4" name="Slide Number Placeholder 3"/>
          <p:cNvSpPr>
            <a:spLocks noGrp="1"/>
          </p:cNvSpPr>
          <p:nvPr>
            <p:ph type="sldNum" sz="quarter" idx="10"/>
          </p:nvPr>
        </p:nvSpPr>
        <p:spPr/>
        <p:txBody>
          <a:bodyPr/>
          <a:lstStyle/>
          <a:p>
            <a:fld id="{F412A596-9714-4D38-A6E4-3B7AC7037CD2}" type="slidenum">
              <a:rPr lang="en-US" smtClean="0"/>
              <a:t>54</a:t>
            </a:fld>
            <a:endParaRPr lang="en-US"/>
          </a:p>
        </p:txBody>
      </p:sp>
    </p:spTree>
    <p:extLst>
      <p:ext uri="{BB962C8B-B14F-4D97-AF65-F5344CB8AC3E}">
        <p14:creationId xmlns:p14="http://schemas.microsoft.com/office/powerpoint/2010/main" val="2927630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55</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0E1F4-7060-3604-646E-E190B793E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6F7FC-B165-6B65-6F28-A3C139436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31852-12B1-EB5F-539D-2E03E053B5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3C18EB-4D5E-0883-3911-92C9592559FC}"/>
              </a:ext>
            </a:extLst>
          </p:cNvPr>
          <p:cNvSpPr>
            <a:spLocks noGrp="1"/>
          </p:cNvSpPr>
          <p:nvPr>
            <p:ph type="sldNum" sz="quarter" idx="10"/>
          </p:nvPr>
        </p:nvSpPr>
        <p:spPr/>
        <p:txBody>
          <a:bodyPr/>
          <a:lstStyle/>
          <a:p>
            <a:fld id="{F412A596-9714-4D38-A6E4-3B7AC7037CD2}" type="slidenum">
              <a:rPr lang="en-US" smtClean="0"/>
              <a:t>56</a:t>
            </a:fld>
            <a:endParaRPr lang="en-US"/>
          </a:p>
        </p:txBody>
      </p:sp>
    </p:spTree>
    <p:extLst>
      <p:ext uri="{BB962C8B-B14F-4D97-AF65-F5344CB8AC3E}">
        <p14:creationId xmlns:p14="http://schemas.microsoft.com/office/powerpoint/2010/main" val="172530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F3B2D-7F8B-6D9E-8F2C-9E0ADF245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FAA68-B79A-6BD9-F33D-D92C4B2EB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E7C0D-4E1C-6217-E2B4-DFFCF49BD0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EC0E49-3746-1238-5856-192CE4970D40}"/>
              </a:ext>
            </a:extLst>
          </p:cNvPr>
          <p:cNvSpPr>
            <a:spLocks noGrp="1"/>
          </p:cNvSpPr>
          <p:nvPr>
            <p:ph type="sldNum" sz="quarter" idx="10"/>
          </p:nvPr>
        </p:nvSpPr>
        <p:spPr/>
        <p:txBody>
          <a:bodyPr/>
          <a:lstStyle/>
          <a:p>
            <a:fld id="{F412A596-9714-4D38-A6E4-3B7AC7037CD2}" type="slidenum">
              <a:rPr lang="en-US" smtClean="0"/>
              <a:t>57</a:t>
            </a:fld>
            <a:endParaRPr lang="en-US"/>
          </a:p>
        </p:txBody>
      </p:sp>
    </p:spTree>
    <p:extLst>
      <p:ext uri="{BB962C8B-B14F-4D97-AF65-F5344CB8AC3E}">
        <p14:creationId xmlns:p14="http://schemas.microsoft.com/office/powerpoint/2010/main" val="425139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A825-FDA9-B187-F915-0E139BF56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EB5F-09D5-2FEE-B6F7-7EC5CD409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0DBF3-EABE-18D8-57C4-022BD6DA31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76AAE9-4F84-954C-2482-794839296CDD}"/>
              </a:ext>
            </a:extLst>
          </p:cNvPr>
          <p:cNvSpPr>
            <a:spLocks noGrp="1"/>
          </p:cNvSpPr>
          <p:nvPr>
            <p:ph type="sldNum" sz="quarter" idx="10"/>
          </p:nvPr>
        </p:nvSpPr>
        <p:spPr/>
        <p:txBody>
          <a:bodyPr/>
          <a:lstStyle/>
          <a:p>
            <a:fld id="{F412A596-9714-4D38-A6E4-3B7AC7037CD2}" type="slidenum">
              <a:rPr lang="en-US" smtClean="0"/>
              <a:t>58</a:t>
            </a:fld>
            <a:endParaRPr lang="en-US"/>
          </a:p>
        </p:txBody>
      </p:sp>
    </p:spTree>
    <p:extLst>
      <p:ext uri="{BB962C8B-B14F-4D97-AF65-F5344CB8AC3E}">
        <p14:creationId xmlns:p14="http://schemas.microsoft.com/office/powerpoint/2010/main" val="1755546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EE72-98CA-4539-4C06-C4C507F50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429D9-58E3-BE97-7644-1AB8B87A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A8933-51C7-65B7-5FD8-842B7DA408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D3BE47-0A6E-21D3-6F6E-1579AF92CB1B}"/>
              </a:ext>
            </a:extLst>
          </p:cNvPr>
          <p:cNvSpPr>
            <a:spLocks noGrp="1"/>
          </p:cNvSpPr>
          <p:nvPr>
            <p:ph type="sldNum" sz="quarter" idx="10"/>
          </p:nvPr>
        </p:nvSpPr>
        <p:spPr/>
        <p:txBody>
          <a:bodyPr/>
          <a:lstStyle/>
          <a:p>
            <a:fld id="{F412A596-9714-4D38-A6E4-3B7AC7037CD2}" type="slidenum">
              <a:rPr lang="en-US" smtClean="0"/>
              <a:t>59</a:t>
            </a:fld>
            <a:endParaRPr lang="en-US"/>
          </a:p>
        </p:txBody>
      </p:sp>
    </p:spTree>
    <p:extLst>
      <p:ext uri="{BB962C8B-B14F-4D97-AF65-F5344CB8AC3E}">
        <p14:creationId xmlns:p14="http://schemas.microsoft.com/office/powerpoint/2010/main" val="1098707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64</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9"/>
        <p:cNvGrpSpPr/>
        <p:nvPr/>
      </p:nvGrpSpPr>
      <p:grpSpPr>
        <a:xfrm>
          <a:off x="0" y="0"/>
          <a:ext cx="0" cy="0"/>
          <a:chOff x="0" y="0"/>
          <a:chExt cx="0" cy="0"/>
        </a:xfrm>
      </p:grpSpPr>
      <p:sp>
        <p:nvSpPr>
          <p:cNvPr id="40" name="Google Shape;40;g2e987d78619_0_72"/>
          <p:cNvSpPr txBox="1">
            <a:spLocks noGrp="1"/>
          </p:cNvSpPr>
          <p:nvPr>
            <p:ph type="title"/>
          </p:nvPr>
        </p:nvSpPr>
        <p:spPr>
          <a:xfrm>
            <a:off x="609600" y="685800"/>
            <a:ext cx="10972800" cy="7545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1">
            <a:normAutofit/>
          </a:bodyPr>
          <a:lstStyle>
            <a:lvl1pPr marR="0" lvl="0" algn="ctr" rtl="0">
              <a:lnSpc>
                <a:spcPct val="100000"/>
              </a:lnSpc>
              <a:spcBef>
                <a:spcPts val="0"/>
              </a:spcBef>
              <a:spcAft>
                <a:spcPts val="0"/>
              </a:spcAft>
              <a:buClr>
                <a:srgbClr val="49798C"/>
              </a:buClr>
              <a:buSzPts val="5300"/>
              <a:buNone/>
              <a:defRPr sz="5300" i="0" u="none" strike="noStrike" cap="none">
                <a:solidFill>
                  <a:srgbClr val="49798C"/>
                </a:solidFi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41" name="Google Shape;41;g2e987d78619_0_72"/>
          <p:cNvSpPr txBox="1">
            <a:spLocks noGrp="1"/>
          </p:cNvSpPr>
          <p:nvPr>
            <p:ph type="body" idx="1"/>
          </p:nvPr>
        </p:nvSpPr>
        <p:spPr>
          <a:xfrm>
            <a:off x="609600" y="1600201"/>
            <a:ext cx="10972800" cy="3921900"/>
          </a:xfrm>
          <a:prstGeom prst="rect">
            <a:avLst/>
          </a:prstGeom>
          <a:noFill/>
          <a:ln>
            <a:noFill/>
          </a:ln>
        </p:spPr>
        <p:txBody>
          <a:bodyPr spcFirstLastPara="1" wrap="square" lIns="121900" tIns="60925" rIns="121900" bIns="60925" anchor="t" anchorCtr="0">
            <a:normAutofit/>
          </a:bodyPr>
          <a:lstStyle>
            <a:lvl1pPr marL="457200" marR="0" lvl="0" indent="-333756" algn="l" rtl="0">
              <a:lnSpc>
                <a:spcPct val="115000"/>
              </a:lnSpc>
              <a:spcBef>
                <a:spcPts val="1600"/>
              </a:spcBef>
              <a:spcAft>
                <a:spcPts val="0"/>
              </a:spcAft>
              <a:buSzPts val="1656"/>
              <a:buChar char="•"/>
              <a:defRPr i="0" u="none" strike="noStrike" cap="none"/>
            </a:lvl1pPr>
            <a:lvl2pPr marL="914400" marR="0" lvl="1" indent="-322072" algn="l" rtl="0">
              <a:lnSpc>
                <a:spcPct val="115000"/>
              </a:lnSpc>
              <a:spcBef>
                <a:spcPts val="800"/>
              </a:spcBef>
              <a:spcAft>
                <a:spcPts val="0"/>
              </a:spcAft>
              <a:buSzPts val="1472"/>
              <a:buChar char="–"/>
              <a:defRPr i="0" u="none" strike="noStrike" cap="none"/>
            </a:lvl2pPr>
            <a:lvl3pPr marL="1371600" marR="0" lvl="2" indent="-310388" algn="l" rtl="0">
              <a:lnSpc>
                <a:spcPct val="115000"/>
              </a:lnSpc>
              <a:spcBef>
                <a:spcPts val="800"/>
              </a:spcBef>
              <a:spcAft>
                <a:spcPts val="0"/>
              </a:spcAft>
              <a:buClr>
                <a:srgbClr val="C75F4E"/>
              </a:buClr>
              <a:buSzPts val="1288"/>
              <a:buChar char="◼"/>
              <a:defRPr i="0" u="none" strike="noStrike" cap="none"/>
            </a:lvl3pPr>
            <a:lvl4pPr marL="1828800" marR="0" lvl="3" indent="-298703" algn="l" rtl="0">
              <a:lnSpc>
                <a:spcPct val="115000"/>
              </a:lnSpc>
              <a:spcBef>
                <a:spcPts val="800"/>
              </a:spcBef>
              <a:spcAft>
                <a:spcPts val="0"/>
              </a:spcAft>
              <a:buSzPts val="1104"/>
              <a:buChar char="–"/>
              <a:defRPr i="0" u="none" strike="noStrike" cap="none"/>
            </a:lvl4pPr>
            <a:lvl5pPr marL="2286000" marR="0" lvl="4" indent="-298704" algn="l" rtl="0">
              <a:lnSpc>
                <a:spcPct val="115000"/>
              </a:lnSpc>
              <a:spcBef>
                <a:spcPts val="800"/>
              </a:spcBef>
              <a:spcAft>
                <a:spcPts val="0"/>
              </a:spcAft>
              <a:buSzPts val="1104"/>
              <a:buChar char="»"/>
              <a:defRPr i="0" u="none" strike="noStrike" cap="none"/>
            </a:lvl5pPr>
            <a:lvl6pPr marL="2743200" marR="0" lvl="5" indent="-298704" algn="l" rtl="0">
              <a:lnSpc>
                <a:spcPct val="115000"/>
              </a:lnSpc>
              <a:spcBef>
                <a:spcPts val="800"/>
              </a:spcBef>
              <a:spcAft>
                <a:spcPts val="0"/>
              </a:spcAft>
              <a:buSzPts val="1104"/>
              <a:buChar char="•"/>
              <a:defRPr i="0" u="none" strike="noStrike" cap="none"/>
            </a:lvl6pPr>
            <a:lvl7pPr marL="3200400" marR="0" lvl="6" indent="-298704" algn="l" rtl="0">
              <a:lnSpc>
                <a:spcPct val="115000"/>
              </a:lnSpc>
              <a:spcBef>
                <a:spcPts val="800"/>
              </a:spcBef>
              <a:spcAft>
                <a:spcPts val="0"/>
              </a:spcAft>
              <a:buSzPts val="1104"/>
              <a:buChar char="•"/>
              <a:defRPr i="0" u="none" strike="noStrike" cap="none"/>
            </a:lvl7pPr>
            <a:lvl8pPr marL="3657600" marR="0" lvl="7" indent="-298703" algn="l" rtl="0">
              <a:lnSpc>
                <a:spcPct val="115000"/>
              </a:lnSpc>
              <a:spcBef>
                <a:spcPts val="800"/>
              </a:spcBef>
              <a:spcAft>
                <a:spcPts val="0"/>
              </a:spcAft>
              <a:buSzPts val="1104"/>
              <a:buChar char="•"/>
              <a:defRPr i="0" u="none" strike="noStrike" cap="none"/>
            </a:lvl8pPr>
            <a:lvl9pPr marL="4114800" marR="0" lvl="8" indent="-298703" algn="l" rtl="0">
              <a:lnSpc>
                <a:spcPct val="115000"/>
              </a:lnSpc>
              <a:spcBef>
                <a:spcPts val="800"/>
              </a:spcBef>
              <a:spcAft>
                <a:spcPts val="600"/>
              </a:spcAft>
              <a:buSzPts val="1104"/>
              <a:buChar char="•"/>
              <a:defRPr i="0" u="none" strike="noStrike" cap="none"/>
            </a:lvl9pPr>
          </a:lstStyle>
          <a:p>
            <a:endParaRPr/>
          </a:p>
        </p:txBody>
      </p:sp>
      <p:sp>
        <p:nvSpPr>
          <p:cNvPr id="42" name="Google Shape;42;g2e987d78619_0_72"/>
          <p:cNvSpPr txBox="1">
            <a:spLocks noGrp="1"/>
          </p:cNvSpPr>
          <p:nvPr>
            <p:ph type="sldNum" idx="12"/>
          </p:nvPr>
        </p:nvSpPr>
        <p:spPr>
          <a:xfrm>
            <a:off x="11198265" y="6333125"/>
            <a:ext cx="705300" cy="524700"/>
          </a:xfrm>
          <a:prstGeom prst="rect">
            <a:avLst/>
          </a:prstGeom>
        </p:spPr>
        <p:txBody>
          <a:bodyPr spcFirstLastPara="1" wrap="square" lIns="91425" tIns="45700" rIns="91425" bIns="45700" anchor="t" anchorCtr="0">
            <a:noAutofit/>
          </a:bodyPr>
          <a:lstStyle>
            <a:lvl1pPr lvl="0" rtl="0">
              <a:buNone/>
              <a:defRPr>
                <a:latin typeface="Roboto Condensed"/>
                <a:ea typeface="Roboto Condensed"/>
                <a:cs typeface="Roboto Condensed"/>
                <a:sym typeface="Roboto Condensed"/>
              </a:defRPr>
            </a:lvl1pPr>
            <a:lvl2pPr lvl="1" rtl="0">
              <a:buNone/>
              <a:defRPr>
                <a:latin typeface="Roboto Condensed"/>
                <a:ea typeface="Roboto Condensed"/>
                <a:cs typeface="Roboto Condensed"/>
                <a:sym typeface="Roboto Condensed"/>
              </a:defRPr>
            </a:lvl2pPr>
            <a:lvl3pPr lvl="2" rtl="0">
              <a:buNone/>
              <a:defRPr>
                <a:latin typeface="Roboto Condensed"/>
                <a:ea typeface="Roboto Condensed"/>
                <a:cs typeface="Roboto Condensed"/>
                <a:sym typeface="Roboto Condensed"/>
              </a:defRPr>
            </a:lvl3pPr>
            <a:lvl4pPr lvl="3" rtl="0">
              <a:buNone/>
              <a:defRPr>
                <a:latin typeface="Roboto Condensed"/>
                <a:ea typeface="Roboto Condensed"/>
                <a:cs typeface="Roboto Condensed"/>
                <a:sym typeface="Roboto Condensed"/>
              </a:defRPr>
            </a:lvl4pPr>
            <a:lvl5pPr lvl="4" rtl="0">
              <a:buNone/>
              <a:defRPr>
                <a:latin typeface="Roboto Condensed"/>
                <a:ea typeface="Roboto Condensed"/>
                <a:cs typeface="Roboto Condensed"/>
                <a:sym typeface="Roboto Condensed"/>
              </a:defRPr>
            </a:lvl5pPr>
            <a:lvl6pPr lvl="5" rtl="0">
              <a:buNone/>
              <a:defRPr>
                <a:latin typeface="Roboto Condensed"/>
                <a:ea typeface="Roboto Condensed"/>
                <a:cs typeface="Roboto Condensed"/>
                <a:sym typeface="Roboto Condensed"/>
              </a:defRPr>
            </a:lvl6pPr>
            <a:lvl7pPr lvl="6" rtl="0">
              <a:buNone/>
              <a:defRPr>
                <a:latin typeface="Roboto Condensed"/>
                <a:ea typeface="Roboto Condensed"/>
                <a:cs typeface="Roboto Condensed"/>
                <a:sym typeface="Roboto Condensed"/>
              </a:defRPr>
            </a:lvl7pPr>
            <a:lvl8pPr lvl="7" rtl="0">
              <a:buNone/>
              <a:defRPr>
                <a:latin typeface="Roboto Condensed"/>
                <a:ea typeface="Roboto Condensed"/>
                <a:cs typeface="Roboto Condensed"/>
                <a:sym typeface="Roboto Condensed"/>
              </a:defRPr>
            </a:lvl8pPr>
            <a:lvl9pPr lvl="8" rtl="0">
              <a:buNone/>
              <a:defRPr>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394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_All Logos">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orange logo&#10;&#10;Description automatically generated">
            <a:extLst>
              <a:ext uri="{FF2B5EF4-FFF2-40B4-BE49-F238E27FC236}">
                <a16:creationId xmlns:a16="http://schemas.microsoft.com/office/drawing/2014/main" id="{868B160E-03E7-8C14-6074-B0875B5C57D8}"/>
              </a:ext>
            </a:extLst>
          </p:cNvPr>
          <p:cNvPicPr>
            <a:picLocks noChangeAspect="1"/>
          </p:cNvPicPr>
          <p:nvPr userDrawn="1"/>
        </p:nvPicPr>
        <p:blipFill>
          <a:blip r:embed="rId2"/>
          <a:stretch>
            <a:fillRect/>
          </a:stretch>
        </p:blipFill>
        <p:spPr>
          <a:xfrm>
            <a:off x="10424049" y="5841825"/>
            <a:ext cx="1339861" cy="728325"/>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8EA9A0CE-6337-14F8-8902-4B18681034AF}"/>
              </a:ext>
            </a:extLst>
          </p:cNvPr>
          <p:cNvPicPr>
            <a:picLocks noChangeAspect="1"/>
          </p:cNvPicPr>
          <p:nvPr userDrawn="1"/>
        </p:nvPicPr>
        <p:blipFill>
          <a:blip r:embed="rId3"/>
          <a:stretch>
            <a:fillRect/>
          </a:stretch>
        </p:blipFill>
        <p:spPr>
          <a:xfrm>
            <a:off x="2406928" y="5934176"/>
            <a:ext cx="1649465" cy="580612"/>
          </a:xfrm>
          <a:prstGeom prst="rect">
            <a:avLst/>
          </a:prstGeom>
        </p:spPr>
      </p:pic>
      <p:pic>
        <p:nvPicPr>
          <p:cNvPr id="9" name="Picture 8" descr="A black and white sign with black text&#10;&#10;Description automatically generated">
            <a:extLst>
              <a:ext uri="{FF2B5EF4-FFF2-40B4-BE49-F238E27FC236}">
                <a16:creationId xmlns:a16="http://schemas.microsoft.com/office/drawing/2014/main" id="{D2D9545C-9B02-A6E1-0E85-1D477666433A}"/>
              </a:ext>
            </a:extLst>
          </p:cNvPr>
          <p:cNvPicPr>
            <a:picLocks noChangeAspect="1"/>
          </p:cNvPicPr>
          <p:nvPr userDrawn="1"/>
        </p:nvPicPr>
        <p:blipFill>
          <a:blip r:embed="rId4"/>
          <a:stretch>
            <a:fillRect/>
          </a:stretch>
        </p:blipFill>
        <p:spPr>
          <a:xfrm>
            <a:off x="1406624" y="5913693"/>
            <a:ext cx="724457" cy="614147"/>
          </a:xfrm>
          <a:prstGeom prst="rect">
            <a:avLst/>
          </a:prstGeom>
        </p:spPr>
      </p:pic>
      <p:pic>
        <p:nvPicPr>
          <p:cNvPr id="11" name="Picture 10" descr="A green logo with a black background&#10;&#10;Description automatically generated">
            <a:extLst>
              <a:ext uri="{FF2B5EF4-FFF2-40B4-BE49-F238E27FC236}">
                <a16:creationId xmlns:a16="http://schemas.microsoft.com/office/drawing/2014/main" id="{83528A02-27A5-C052-F20F-1213726BF91A}"/>
              </a:ext>
            </a:extLst>
          </p:cNvPr>
          <p:cNvPicPr>
            <a:picLocks noChangeAspect="1"/>
          </p:cNvPicPr>
          <p:nvPr userDrawn="1"/>
        </p:nvPicPr>
        <p:blipFill>
          <a:blip r:embed="rId5"/>
          <a:stretch>
            <a:fillRect/>
          </a:stretch>
        </p:blipFill>
        <p:spPr>
          <a:xfrm>
            <a:off x="6995276" y="5890996"/>
            <a:ext cx="1385475" cy="640782"/>
          </a:xfrm>
          <a:prstGeom prst="rect">
            <a:avLst/>
          </a:prstGeom>
        </p:spPr>
      </p:pic>
      <p:pic>
        <p:nvPicPr>
          <p:cNvPr id="14" name="Picture 13" descr="A black and brown text&#10;&#10;Description automatically generated">
            <a:extLst>
              <a:ext uri="{FF2B5EF4-FFF2-40B4-BE49-F238E27FC236}">
                <a16:creationId xmlns:a16="http://schemas.microsoft.com/office/drawing/2014/main" id="{E90A5BBA-6D8D-1C8E-CC24-D132AA524366}"/>
              </a:ext>
            </a:extLst>
          </p:cNvPr>
          <p:cNvPicPr>
            <a:picLocks noChangeAspect="1"/>
          </p:cNvPicPr>
          <p:nvPr userDrawn="1"/>
        </p:nvPicPr>
        <p:blipFill>
          <a:blip r:embed="rId6"/>
          <a:stretch>
            <a:fillRect/>
          </a:stretch>
        </p:blipFill>
        <p:spPr>
          <a:xfrm>
            <a:off x="8622892" y="5937704"/>
            <a:ext cx="1588350" cy="580612"/>
          </a:xfrm>
          <a:prstGeom prst="rect">
            <a:avLst/>
          </a:prstGeom>
        </p:spPr>
      </p:pic>
      <p:pic>
        <p:nvPicPr>
          <p:cNvPr id="16" name="Picture 15" descr="A green triangle with blue text&#10;&#10;Description automatically generated">
            <a:extLst>
              <a:ext uri="{FF2B5EF4-FFF2-40B4-BE49-F238E27FC236}">
                <a16:creationId xmlns:a16="http://schemas.microsoft.com/office/drawing/2014/main" id="{F306A83D-5A90-1470-D257-3268025E3873}"/>
              </a:ext>
            </a:extLst>
          </p:cNvPr>
          <p:cNvPicPr>
            <a:picLocks noChangeAspect="1"/>
          </p:cNvPicPr>
          <p:nvPr userDrawn="1"/>
        </p:nvPicPr>
        <p:blipFill>
          <a:blip r:embed="rId7"/>
          <a:stretch>
            <a:fillRect/>
          </a:stretch>
        </p:blipFill>
        <p:spPr>
          <a:xfrm>
            <a:off x="469232" y="5802745"/>
            <a:ext cx="652493" cy="815616"/>
          </a:xfrm>
          <a:prstGeom prst="rect">
            <a:avLst/>
          </a:prstGeom>
        </p:spPr>
      </p:pic>
      <p:pic>
        <p:nvPicPr>
          <p:cNvPr id="18" name="Picture 17" descr="A close-up of a logo&#10;&#10;Description automatically generated">
            <a:extLst>
              <a:ext uri="{FF2B5EF4-FFF2-40B4-BE49-F238E27FC236}">
                <a16:creationId xmlns:a16="http://schemas.microsoft.com/office/drawing/2014/main" id="{E015D0F3-6BAA-3A12-91AF-8E8D49085BD2}"/>
              </a:ext>
            </a:extLst>
          </p:cNvPr>
          <p:cNvPicPr>
            <a:picLocks noChangeAspect="1"/>
          </p:cNvPicPr>
          <p:nvPr userDrawn="1"/>
        </p:nvPicPr>
        <p:blipFill>
          <a:blip r:embed="rId8"/>
          <a:stretch>
            <a:fillRect/>
          </a:stretch>
        </p:blipFill>
        <p:spPr>
          <a:xfrm>
            <a:off x="4130636" y="5874896"/>
            <a:ext cx="2809683" cy="707750"/>
          </a:xfrm>
          <a:prstGeom prst="rect">
            <a:avLst/>
          </a:prstGeom>
        </p:spPr>
      </p:pic>
      <p:cxnSp>
        <p:nvCxnSpPr>
          <p:cNvPr id="21" name="Straight Connector 20">
            <a:extLst>
              <a:ext uri="{FF2B5EF4-FFF2-40B4-BE49-F238E27FC236}">
                <a16:creationId xmlns:a16="http://schemas.microsoft.com/office/drawing/2014/main" id="{EA1F8B6B-1AF4-3C5D-7377-89562CB734BB}"/>
              </a:ext>
            </a:extLst>
          </p:cNvPr>
          <p:cNvCxnSpPr>
            <a:cxnSpLocks/>
          </p:cNvCxnSpPr>
          <p:nvPr userDrawn="1"/>
        </p:nvCxnSpPr>
        <p:spPr>
          <a:xfrm>
            <a:off x="358219" y="5746183"/>
            <a:ext cx="11499961" cy="0"/>
          </a:xfrm>
          <a:prstGeom prst="line">
            <a:avLst/>
          </a:prstGeom>
          <a:ln w="19050">
            <a:solidFill>
              <a:srgbClr val="9DD8D7"/>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9C843240-E710-B8A9-E749-EE34A8160E6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401175" y="71403"/>
            <a:ext cx="2534001" cy="1129497"/>
          </a:xfrm>
          <a:prstGeom prst="rect">
            <a:avLst/>
          </a:prstGeom>
        </p:spPr>
      </p:pic>
    </p:spTree>
    <p:extLst>
      <p:ext uri="{BB962C8B-B14F-4D97-AF65-F5344CB8AC3E}">
        <p14:creationId xmlns:p14="http://schemas.microsoft.com/office/powerpoint/2010/main" val="346223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7/10/2024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 id="2147483671" r:id="rId7"/>
    <p:sldLayoutId id="2147483672" r:id="rId8"/>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glenpricegroup.co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hyperlink" Target="https://corcaus.sharepoint.com/:w:/s/TCCTeamsTest/Eep62klzRCdOspAb8J7LCi8BMRsCzJpKcaowV2ZQfVa4iw?e=4f4dLn"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jennifer@glenpricegroup.com"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panose="020B0503030403020204" pitchFamily="34" charset="0"/>
                <a:ea typeface="Open Sans" pitchFamily="2" charset="0"/>
                <a:cs typeface="Open Sans" pitchFamily="2" charset="0"/>
              </a:rPr>
              <a:t>Richmond Rising	</a:t>
            </a:r>
          </a:p>
          <a:p>
            <a:pPr algn="ctr"/>
            <a:r>
              <a:rPr lang="en-US" sz="3200" cap="none">
                <a:solidFill>
                  <a:schemeClr val="bg1"/>
                </a:solidFill>
                <a:latin typeface="Myriad Pro" panose="020B0503030403020204" pitchFamily="34" charset="0"/>
                <a:ea typeface="Open Sans" pitchFamily="2" charset="0"/>
                <a:cs typeface="Open Sans" pitchFamily="2" charset="0"/>
              </a:rPr>
              <a:t>Collaborative Stakeholder Committee (CSC)</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July 10, 2024</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Each partner will share up-to-date financials and grant expenditures to date for each project and this will be shared with the Committee and the public.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Project Status Reports</a:t>
            </a: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sz="1600" b="1">
                <a:solidFill>
                  <a:srgbClr val="000000"/>
                </a:solidFill>
                <a:latin typeface="Century Gothic"/>
              </a:rPr>
              <a:t>Work completed since last meeting: </a:t>
            </a:r>
            <a:endParaRPr lang="en-US" sz="1600">
              <a:solidFill>
                <a:srgbClr val="000000"/>
              </a:solidFill>
              <a:latin typeface="Century Gothic"/>
            </a:endParaRPr>
          </a:p>
          <a:p>
            <a:pPr marL="629920" lvl="1" indent="-305435">
              <a:lnSpc>
                <a:spcPct val="90000"/>
              </a:lnSpc>
              <a:spcBef>
                <a:spcPts val="500"/>
              </a:spcBef>
              <a:spcAft>
                <a:spcPts val="0"/>
              </a:spcAft>
            </a:pPr>
            <a:r>
              <a:rPr lang="en-US" sz="1500" b="1">
                <a:solidFill>
                  <a:srgbClr val="000000"/>
                </a:solidFill>
                <a:latin typeface="Century Gothic"/>
              </a:rPr>
              <a:t>CSC Meeting</a:t>
            </a:r>
            <a:r>
              <a:rPr lang="en-US" sz="1500">
                <a:solidFill>
                  <a:srgbClr val="000000"/>
                </a:solidFill>
                <a:latin typeface="Century Gothic"/>
              </a:rPr>
              <a:t>: Scheduled, coordinated, and currently facilitating CSC meeting #8, including translation, refreshments, and childcare. </a:t>
            </a:r>
          </a:p>
          <a:p>
            <a:pPr marL="629920" lvl="1" indent="-305435">
              <a:lnSpc>
                <a:spcPct val="90000"/>
              </a:lnSpc>
              <a:spcBef>
                <a:spcPts val="500"/>
              </a:spcBef>
              <a:spcAft>
                <a:spcPts val="0"/>
              </a:spcAft>
            </a:pPr>
            <a:r>
              <a:rPr lang="en-US" sz="1500" b="1">
                <a:solidFill>
                  <a:srgbClr val="000000"/>
                </a:solidFill>
                <a:latin typeface="Century Gothic"/>
              </a:rPr>
              <a:t>Invoices and Reports</a:t>
            </a:r>
            <a:r>
              <a:rPr lang="en-US" sz="1500">
                <a:solidFill>
                  <a:srgbClr val="000000"/>
                </a:solidFill>
                <a:latin typeface="Century Gothic"/>
              </a:rPr>
              <a:t>: Submitted bimonthly invoice and progress reports #5. Invoice 4  was approved by SGC. Reimbursement checks #1, #2, and #3 were received. Check# 4 is in process of being received. </a:t>
            </a:r>
          </a:p>
          <a:p>
            <a:pPr marL="629920" lvl="1" indent="-305435">
              <a:lnSpc>
                <a:spcPct val="90000"/>
              </a:lnSpc>
              <a:spcBef>
                <a:spcPts val="500"/>
              </a:spcBef>
              <a:spcAft>
                <a:spcPts val="0"/>
              </a:spcAft>
            </a:pPr>
            <a:endParaRPr lang="en-US" sz="1500">
              <a:solidFill>
                <a:srgbClr val="000000"/>
              </a:solidFill>
              <a:latin typeface="Century Gothic"/>
            </a:endParaRPr>
          </a:p>
          <a:p>
            <a:pPr marL="305435" indent="-305435">
              <a:lnSpc>
                <a:spcPct val="90000"/>
              </a:lnSpc>
              <a:spcBef>
                <a:spcPts val="1000"/>
              </a:spcBef>
            </a:pPr>
            <a:r>
              <a:rPr lang="en-US" b="1">
                <a:solidFill>
                  <a:srgbClr val="000000"/>
                </a:solidFill>
                <a:latin typeface="Century Gothic"/>
              </a:rPr>
              <a:t>Total expenditures reported to date</a:t>
            </a:r>
            <a:r>
              <a:rPr lang="en-US">
                <a:solidFill>
                  <a:srgbClr val="000000"/>
                </a:solidFill>
                <a:latin typeface="Century Gothic"/>
              </a:rPr>
              <a:t>: $135,451.06</a:t>
            </a:r>
          </a:p>
          <a:p>
            <a:pPr marL="305435" indent="-305435">
              <a:lnSpc>
                <a:spcPct val="90000"/>
              </a:lnSpc>
              <a:spcBef>
                <a:spcPts val="1000"/>
              </a:spcBef>
            </a:pPr>
            <a:r>
              <a:rPr lang="en-US" b="1">
                <a:solidFill>
                  <a:srgbClr val="000000"/>
                </a:solidFill>
                <a:latin typeface="Century Gothic"/>
              </a:rPr>
              <a:t>Remaining budget</a:t>
            </a:r>
            <a:r>
              <a:rPr lang="en-US">
                <a:solidFill>
                  <a:srgbClr val="000000"/>
                </a:solidFill>
                <a:latin typeface="Century Gothic"/>
              </a:rPr>
              <a:t>: $558,224.60</a:t>
            </a:r>
          </a:p>
          <a:p>
            <a:pPr marL="305435" indent="-305435">
              <a:lnSpc>
                <a:spcPct val="90000"/>
              </a:lnSpc>
              <a:spcBef>
                <a:spcPts val="1000"/>
              </a:spcBef>
            </a:pPr>
            <a:endParaRPr lang="en-US">
              <a:solidFill>
                <a:srgbClr val="000000"/>
              </a:solidFill>
              <a:latin typeface="Century Gothic"/>
            </a:endParaRPr>
          </a:p>
          <a:p>
            <a:pPr marL="305435" indent="-305435">
              <a:lnSpc>
                <a:spcPct val="90000"/>
              </a:lnSpc>
              <a:spcBef>
                <a:spcPts val="1000"/>
              </a:spcBef>
            </a:pPr>
            <a:r>
              <a:rPr lang="en-US" b="1">
                <a:solidFill>
                  <a:srgbClr val="000000"/>
                </a:solidFill>
                <a:latin typeface="Century Gothic"/>
              </a:rPr>
              <a:t>Planned work in the next ~two weeks</a:t>
            </a:r>
            <a:r>
              <a:rPr lang="en-US">
                <a:solidFill>
                  <a:srgbClr val="000000"/>
                </a:solidFill>
                <a:latin typeface="Century Gothic"/>
              </a:rPr>
              <a:t>: </a:t>
            </a:r>
          </a:p>
          <a:p>
            <a:pPr marL="629920" lvl="1" indent="-305435">
              <a:lnSpc>
                <a:spcPct val="90000"/>
              </a:lnSpc>
              <a:spcBef>
                <a:spcPts val="500"/>
              </a:spcBef>
              <a:spcAft>
                <a:spcPts val="0"/>
              </a:spcAft>
            </a:pPr>
            <a:endParaRPr lang="en-US" sz="1500" b="1">
              <a:solidFill>
                <a:srgbClr val="000000"/>
              </a:solidFill>
              <a:latin typeface="Century Gothic"/>
            </a:endParaRPr>
          </a:p>
          <a:p>
            <a:pPr marL="629920" lvl="1" indent="-305435">
              <a:lnSpc>
                <a:spcPct val="90000"/>
              </a:lnSpc>
              <a:spcBef>
                <a:spcPts val="500"/>
              </a:spcBef>
              <a:spcAft>
                <a:spcPts val="0"/>
              </a:spcAft>
            </a:pPr>
            <a:r>
              <a:rPr lang="en-US" sz="1500" b="1">
                <a:solidFill>
                  <a:srgbClr val="000000"/>
                </a:solidFill>
                <a:latin typeface="Century Gothic"/>
              </a:rPr>
              <a:t>CSC Meeting</a:t>
            </a:r>
            <a:r>
              <a:rPr lang="en-US" sz="1500">
                <a:solidFill>
                  <a:srgbClr val="000000"/>
                </a:solidFill>
                <a:latin typeface="Century Gothic"/>
              </a:rPr>
              <a:t>: Circulating CSC meeting #5 minute.</a:t>
            </a:r>
            <a:endParaRPr lang="en-US"/>
          </a:p>
          <a:p>
            <a:pPr marL="629920" lvl="1" indent="-305435">
              <a:lnSpc>
                <a:spcPct val="90000"/>
              </a:lnSpc>
              <a:spcBef>
                <a:spcPts val="500"/>
              </a:spcBef>
              <a:spcAft>
                <a:spcPts val="0"/>
              </a:spcAft>
            </a:pPr>
            <a:r>
              <a:rPr lang="en-US" sz="1500" b="1">
                <a:solidFill>
                  <a:srgbClr val="000000"/>
                </a:solidFill>
                <a:latin typeface="Century Gothic"/>
              </a:rPr>
              <a:t>Invoice and Reports: </a:t>
            </a:r>
            <a:r>
              <a:rPr lang="en-US" sz="1500">
                <a:solidFill>
                  <a:srgbClr val="000000"/>
                </a:solidFill>
                <a:latin typeface="Century Gothic"/>
              </a:rPr>
              <a:t>Start integrating Invoice 6. </a:t>
            </a:r>
          </a:p>
          <a:p>
            <a:pPr marL="629920" lvl="1" indent="-305435">
              <a:lnSpc>
                <a:spcPct val="90000"/>
              </a:lnSpc>
              <a:spcBef>
                <a:spcPts val="500"/>
              </a:spcBef>
              <a:spcAft>
                <a:spcPts val="0"/>
              </a:spcAft>
            </a:pPr>
            <a:r>
              <a:rPr lang="en-US" sz="1500" b="1">
                <a:solidFill>
                  <a:srgbClr val="000000"/>
                </a:solidFill>
                <a:latin typeface="Century Gothic"/>
              </a:rPr>
              <a:t>Leverage Reports</a:t>
            </a:r>
            <a:r>
              <a:rPr lang="en-US" sz="1500">
                <a:solidFill>
                  <a:srgbClr val="000000"/>
                </a:solidFill>
                <a:latin typeface="Century Gothic"/>
              </a:rPr>
              <a:t>: Share forms to report leverage for City and partners. </a:t>
            </a:r>
          </a:p>
          <a:p>
            <a:pPr marL="629920" lvl="1" indent="-305435">
              <a:lnSpc>
                <a:spcPct val="90000"/>
              </a:lnSpc>
              <a:spcBef>
                <a:spcPts val="500"/>
              </a:spcBef>
              <a:spcAft>
                <a:spcPts val="0"/>
              </a:spcAft>
            </a:pPr>
            <a:r>
              <a:rPr lang="en-US" sz="1500" b="1">
                <a:solidFill>
                  <a:srgbClr val="000000"/>
                </a:solidFill>
                <a:latin typeface="Century Gothic"/>
              </a:rPr>
              <a:t>Payments:</a:t>
            </a:r>
            <a:r>
              <a:rPr lang="en-US" sz="1500">
                <a:solidFill>
                  <a:srgbClr val="000000"/>
                </a:solidFill>
                <a:latin typeface="Century Gothic"/>
              </a:rPr>
              <a:t> Processing and paying invoices from partners. </a:t>
            </a:r>
          </a:p>
          <a:p>
            <a:pPr marL="305435" indent="-305435">
              <a:lnSpc>
                <a:spcPct val="90000"/>
              </a:lnSpc>
              <a:spcBef>
                <a:spcPts val="1000"/>
              </a:spcBef>
            </a:pPr>
            <a:endParaRPr lang="en-US">
              <a:solidFill>
                <a:srgbClr val="000000"/>
              </a:solidFill>
              <a:latin typeface="Century Gothic"/>
            </a:endParaRPr>
          </a:p>
          <a:p>
            <a:pPr marL="629285" lvl="1" indent="-305435"/>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r>
              <a:rPr lang="en-US">
                <a:latin typeface="Century Gothic"/>
              </a:rPr>
              <a:t>Met with CSW consultants to review costs of the project. </a:t>
            </a:r>
          </a:p>
          <a:p>
            <a:pPr marL="629920" lvl="1" indent="-305435"/>
            <a:r>
              <a:rPr lang="en-US">
                <a:latin typeface="Century Gothic"/>
              </a:rPr>
              <a:t>Met with Richmond Main Street Initiative to talk about community engagement for the project. </a:t>
            </a:r>
          </a:p>
          <a:p>
            <a:pPr marL="629285" lvl="1" indent="-305435"/>
            <a:endParaRPr lang="en-US" b="1">
              <a:latin typeface="Century Gothic"/>
            </a:endParaRPr>
          </a:p>
          <a:p>
            <a:pPr marL="305435" indent="-305435"/>
            <a:r>
              <a:rPr lang="en-US" b="1">
                <a:latin typeface="Century Gothic"/>
              </a:rPr>
              <a:t>Total expenditures reported to date</a:t>
            </a:r>
            <a:r>
              <a:rPr lang="en-US">
                <a:latin typeface="Century Gothic"/>
              </a:rPr>
              <a:t>: $ 6,315.12</a:t>
            </a:r>
          </a:p>
          <a:p>
            <a:pPr marL="305435" indent="-305435"/>
            <a:r>
              <a:rPr lang="en-US" b="1">
                <a:latin typeface="Century Gothic"/>
              </a:rPr>
              <a:t>Remaining budget</a:t>
            </a:r>
            <a:r>
              <a:rPr lang="en-US">
                <a:latin typeface="Century Gothic"/>
              </a:rPr>
              <a:t>: $ 5,174,858.03</a:t>
            </a: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p>
          <a:p>
            <a:pPr marL="629920" lvl="1" indent="-305435"/>
            <a:r>
              <a:rPr lang="en-US">
                <a:latin typeface="Century Gothic"/>
              </a:rPr>
              <a:t>Prepare engagement messaging and communications.</a:t>
            </a:r>
          </a:p>
          <a:p>
            <a:pPr marL="629920" lvl="1" indent="-305435"/>
            <a:r>
              <a:rPr lang="en-US">
                <a:latin typeface="Century Gothic"/>
              </a:rPr>
              <a:t>Start community engagement.</a:t>
            </a:r>
          </a:p>
          <a:p>
            <a:pPr marL="629920" lvl="1" indent="-305435"/>
            <a:r>
              <a:rPr lang="en-US">
                <a:latin typeface="Century Gothic"/>
              </a:rPr>
              <a:t>Prepare for Town Hall meeting. </a:t>
            </a:r>
          </a:p>
          <a:p>
            <a:pPr marL="629920" lvl="1" indent="-305435"/>
            <a:endParaRPr lang="en-US">
              <a:latin typeface="Century Gothic"/>
            </a:endParaRPr>
          </a:p>
          <a:p>
            <a:pPr marL="629285" lvl="1" indent="-305435"/>
            <a:endParaRPr lang="en-US">
              <a:latin typeface="Century Gothic"/>
            </a:endParaRPr>
          </a:p>
          <a:p>
            <a:pPr marL="305435"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p>
          <a:p>
            <a:pPr marL="629920" lvl="1" indent="-305435"/>
            <a:r>
              <a:rPr lang="en-US">
                <a:latin typeface="Century Gothic"/>
              </a:rPr>
              <a:t>Site survey performed by sub-consultant to produce base maps</a:t>
            </a:r>
          </a:p>
          <a:p>
            <a:pPr marL="629285"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22,247.44</a:t>
            </a:r>
            <a:endParaRPr lang="en-US">
              <a:latin typeface="Century Gothic"/>
            </a:endParaRPr>
          </a:p>
          <a:p>
            <a:pPr marL="305435" indent="-305435"/>
            <a:endParaRPr lang="en-US"/>
          </a:p>
          <a:p>
            <a:pPr marL="305435" indent="-305435"/>
            <a:r>
              <a:rPr lang="en-US" b="1">
                <a:latin typeface="Century Gothic"/>
              </a:rPr>
              <a:t>Remaining budget</a:t>
            </a:r>
            <a:r>
              <a:rPr lang="en-US">
                <a:latin typeface="Century Gothic"/>
              </a:rPr>
              <a:t>: $</a:t>
            </a:r>
            <a:r>
              <a:rPr lang="en-US" sz="1800" kern="1200">
                <a:effectLst/>
                <a:latin typeface="Century Gothic"/>
              </a:rPr>
              <a:t> 4,793,906.16</a:t>
            </a:r>
            <a:endParaRPr lang="en-US">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b="1">
              <a:latin typeface="Century Gothic"/>
            </a:endParaRPr>
          </a:p>
          <a:p>
            <a:pPr marL="629920" lvl="1" indent="-305435"/>
            <a:r>
              <a:rPr lang="en-US">
                <a:latin typeface="Century Gothic"/>
              </a:rPr>
              <a:t>Consultant will begin design work</a:t>
            </a:r>
          </a:p>
          <a:p>
            <a:pPr marL="629920" lvl="1" indent="-305435"/>
            <a:r>
              <a:rPr lang="en-US">
                <a:latin typeface="Century Gothic"/>
              </a:rPr>
              <a:t>Continued engagement planning</a:t>
            </a:r>
          </a:p>
          <a:p>
            <a:pPr marL="629920" lvl="1" indent="-305435"/>
            <a:r>
              <a:rPr lang="en-US">
                <a:latin typeface="Century Gothic"/>
              </a:rPr>
              <a:t>Continued coordination planning with stakeholders</a:t>
            </a: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solidFill>
                <a:srgbClr val="3D3D3D"/>
              </a:solidFill>
              <a:latin typeface="Gill Sans MT"/>
            </a:endParaRPr>
          </a:p>
          <a:p>
            <a:pPr marL="629920" lvl="1" indent="-305435"/>
            <a:r>
              <a:rPr lang="en-US">
                <a:solidFill>
                  <a:srgbClr val="3D3D3D"/>
                </a:solidFill>
                <a:latin typeface="Century Gothic"/>
                <a:cs typeface="Arial"/>
              </a:rPr>
              <a:t>Drafted Operations and Maintenance Plan.</a:t>
            </a:r>
          </a:p>
          <a:p>
            <a:pPr marL="629920" lvl="1" indent="-305435"/>
            <a:r>
              <a:rPr lang="en-US">
                <a:solidFill>
                  <a:srgbClr val="3D3D3D"/>
                </a:solidFill>
                <a:latin typeface="Century Gothic"/>
                <a:cs typeface="Arial"/>
              </a:rPr>
              <a:t>Scheduled Design Review Board (DRB) meeting to start permitting process. </a:t>
            </a:r>
            <a:endParaRPr lang="en-US"/>
          </a:p>
          <a:p>
            <a:pPr marL="629920" lvl="1" indent="-305435"/>
            <a:r>
              <a:rPr lang="en-US">
                <a:latin typeface="Century Gothic"/>
                <a:cs typeface="Arial"/>
              </a:rPr>
              <a:t>Started working on bidding documents. </a:t>
            </a:r>
          </a:p>
          <a:p>
            <a:pPr marL="629920" lvl="1" indent="-305435"/>
            <a:endParaRPr lang="en-US">
              <a:latin typeface="Century Gothic"/>
              <a:cs typeface="Arial"/>
            </a:endParaRPr>
          </a:p>
          <a:p>
            <a:pPr marL="305435" indent="-305435"/>
            <a:r>
              <a:rPr lang="en-US" b="1">
                <a:latin typeface="Century Gothic"/>
                <a:cs typeface="Arial"/>
              </a:rPr>
              <a:t>Total</a:t>
            </a:r>
            <a:r>
              <a:rPr lang="en-US" b="1">
                <a:latin typeface="Century Gothic"/>
              </a:rPr>
              <a:t> expenditures reported to date</a:t>
            </a:r>
            <a:r>
              <a:rPr lang="en-US">
                <a:latin typeface="Century Gothic"/>
              </a:rPr>
              <a:t>: $ 63,692.36</a:t>
            </a:r>
            <a:endParaRPr lang="en-US">
              <a:solidFill>
                <a:srgbClr val="000000"/>
              </a:solidFill>
              <a:latin typeface="Arial"/>
              <a:cs typeface="Arial"/>
            </a:endParaRP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2,397,395.63</a:t>
            </a:r>
            <a:endParaRPr lang="en-US"/>
          </a:p>
          <a:p>
            <a:pPr marL="629920" lvl="1"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a:p>
          <a:p>
            <a:pPr marL="629920" lvl="1" indent="-305435"/>
            <a:r>
              <a:rPr lang="en-US">
                <a:solidFill>
                  <a:srgbClr val="3D3D3D"/>
                </a:solidFill>
                <a:latin typeface="Century Gothic"/>
                <a:cs typeface="Arial"/>
              </a:rPr>
              <a:t>Community outreach at local neighborhood councils.</a:t>
            </a:r>
          </a:p>
          <a:p>
            <a:pPr marL="629920" lvl="1" indent="-305435"/>
            <a:r>
              <a:rPr lang="en-US">
                <a:solidFill>
                  <a:srgbClr val="3D3D3D"/>
                </a:solidFill>
                <a:latin typeface="Century Gothic"/>
                <a:cs typeface="Arial"/>
              </a:rPr>
              <a:t>Prepare documents for DRB Meeting on August 7th. </a:t>
            </a:r>
          </a:p>
          <a:p>
            <a:pPr marL="305435"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chemeClr val="tx1"/>
              </a:solidFill>
              <a:latin typeface="Arial"/>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Myriad Pro" panose="020B0503030403020204" pitchFamily="34" charset="0"/>
                <a:ea typeface="Open Sans" pitchFamily="2" charset="0"/>
                <a:cs typeface="Open Sans" pitchFamily="2" charset="0"/>
              </a:rPr>
              <a:t>eBike</a:t>
            </a:r>
            <a:r>
              <a:rPr lang="en-US" sz="4000" b="1" kern="1500" cap="none">
                <a:solidFill>
                  <a:schemeClr val="bg1"/>
                </a:solidFill>
                <a:latin typeface="Myriad Pro" panose="020B0503030403020204" pitchFamily="34" charset="0"/>
                <a:ea typeface="Open Sans" pitchFamily="2" charset="0"/>
                <a:cs typeface="Open Sans" pitchFamily="2" charset="0"/>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r>
              <a:rPr lang="en-US" sz="1800">
                <a:solidFill>
                  <a:srgbClr val="3D3D3D"/>
                </a:solidFill>
                <a:latin typeface="Century Gothic"/>
              </a:rPr>
              <a:t>To date: </a:t>
            </a:r>
            <a:r>
              <a:rPr lang="en-US" sz="1800" b="1">
                <a:solidFill>
                  <a:srgbClr val="3D3D3D"/>
                </a:solidFill>
                <a:latin typeface="Century Gothic"/>
              </a:rPr>
              <a:t>7 projects installed</a:t>
            </a:r>
          </a:p>
          <a:p>
            <a:pPr marL="629920" lvl="1" indent="-305435"/>
            <a:r>
              <a:rPr lang="en-US" sz="1800">
                <a:solidFill>
                  <a:srgbClr val="3D3D3D"/>
                </a:solidFill>
                <a:latin typeface="Century Gothic"/>
              </a:rPr>
              <a:t>12 in pipeline to be scheduled</a:t>
            </a:r>
          </a:p>
          <a:p>
            <a:pPr marL="629920" lvl="1" indent="-305435"/>
            <a:r>
              <a:rPr lang="en-US" sz="1800">
                <a:solidFill>
                  <a:srgbClr val="3D3D3D"/>
                </a:solidFill>
                <a:latin typeface="Century Gothic"/>
              </a:rPr>
              <a:t>6 Bi-weekly canvassing efforts</a:t>
            </a:r>
          </a:p>
          <a:p>
            <a:pPr marL="629920" lvl="1" indent="-305435"/>
            <a:r>
              <a:rPr lang="en-US" sz="1800">
                <a:solidFill>
                  <a:srgbClr val="3D3D3D"/>
                </a:solidFill>
                <a:latin typeface="Century Gothic"/>
              </a:rPr>
              <a:t>MCE attendance at Juneteenth festival</a:t>
            </a:r>
          </a:p>
          <a:p>
            <a:pPr marL="629920" lvl="1" indent="-305435"/>
            <a:r>
              <a:rPr lang="en-US" sz="1800">
                <a:solidFill>
                  <a:srgbClr val="3D3D3D"/>
                </a:solidFill>
                <a:latin typeface="Century Gothic"/>
              </a:rPr>
              <a:t>4 Completed Home Energy Efficiency completions in addition to those included in works indicated above</a:t>
            </a:r>
          </a:p>
          <a:p>
            <a:pPr marL="629920" lvl="1" indent="-305435"/>
            <a:r>
              <a:rPr lang="en-US" sz="1800">
                <a:solidFill>
                  <a:srgbClr val="3D3D3D"/>
                </a:solidFill>
                <a:latin typeface="Century Gothic"/>
              </a:rPr>
              <a:t>15% more clients added to overall project pipeline</a:t>
            </a: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150,415.11</a:t>
            </a: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6,816,280.80</a:t>
            </a: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a:solidFill>
                  <a:srgbClr val="3D3D3D"/>
                </a:solidFill>
                <a:latin typeface="Century Gothic"/>
              </a:rPr>
              <a:t>Richmond Workshop in partnership with City of Richmond on July 29,2024</a:t>
            </a:r>
          </a:p>
          <a:p>
            <a:pPr marL="629920" lvl="1" indent="-305435"/>
            <a:endParaRPr lang="en-US">
              <a:solidFill>
                <a:srgbClr val="000000"/>
              </a:solidFill>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330465"/>
            <a:ext cx="11187793" cy="530003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r>
              <a:rPr lang="en-US">
                <a:latin typeface="Century Gothic"/>
              </a:rPr>
              <a:t>Hired new Community Engagement Manager, Cheryl Lopez, to guide outreach efforts for Water Conservation Projects in the Iron Triangle.</a:t>
            </a:r>
          </a:p>
          <a:p>
            <a:pPr marL="629920" lvl="1" indent="-305435"/>
            <a:r>
              <a:rPr lang="en-US">
                <a:latin typeface="Century Gothic"/>
              </a:rPr>
              <a:t>Continuing to install drip irrigation and greywater recycling systems in the project area: </a:t>
            </a:r>
            <a:r>
              <a:rPr lang="en-US" b="1">
                <a:latin typeface="Century Gothic"/>
              </a:rPr>
              <a:t>9 total projects</a:t>
            </a:r>
            <a:r>
              <a:rPr lang="en-US">
                <a:latin typeface="Century Gothic"/>
              </a:rPr>
              <a:t> have been completed in the project area to date.</a:t>
            </a: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126,049.77</a:t>
            </a: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1,554,654.01</a:t>
            </a:r>
          </a:p>
          <a:p>
            <a:pPr marL="305435" indent="-305435"/>
            <a:r>
              <a:rPr lang="en-US" b="1">
                <a:latin typeface="Century Gothic"/>
              </a:rPr>
              <a:t>Planned work in the next ~two weeks</a:t>
            </a:r>
            <a:r>
              <a:rPr lang="en-US">
                <a:latin typeface="Century Gothic"/>
              </a:rPr>
              <a:t>: </a:t>
            </a:r>
            <a:endParaRPr lang="en-US"/>
          </a:p>
          <a:p>
            <a:pPr marL="629920" lvl="1" indent="-305435"/>
            <a:r>
              <a:rPr lang="en-US">
                <a:latin typeface="Century Gothic"/>
              </a:rPr>
              <a:t>Continued site visits for homeowners interested in greywater systems, drip irrigation systems.</a:t>
            </a:r>
          </a:p>
          <a:p>
            <a:pPr marL="629920" lvl="1" indent="-305435"/>
            <a:r>
              <a:rPr lang="en-US">
                <a:latin typeface="Century Gothic"/>
              </a:rPr>
              <a:t>Door-to-door outreach to connect with interested homeowners.</a:t>
            </a: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a:latin typeface="Century Gothic"/>
              </a:rPr>
              <a:t>Work completed since last meeting: </a:t>
            </a:r>
            <a:endParaRPr lang="en-US">
              <a:latin typeface="Century Gothic"/>
            </a:endParaRPr>
          </a:p>
          <a:p>
            <a:pPr marL="629920" lvl="1" indent="-305435">
              <a:buFont typeface="Wingdings 2"/>
              <a:buChar char=""/>
            </a:pPr>
            <a:r>
              <a:rPr lang="en-US">
                <a:latin typeface="Century Gothic"/>
              </a:rPr>
              <a:t>Continue to canvass in Iron Triangle, Coronado, Santa Fe neighborhoods</a:t>
            </a:r>
            <a:endParaRPr lang="en-US">
              <a:solidFill>
                <a:srgbClr val="3D3D3D"/>
              </a:solidFill>
              <a:latin typeface="Century Gothic"/>
            </a:endParaRPr>
          </a:p>
          <a:p>
            <a:pPr marL="629920" lvl="1" indent="-305435">
              <a:buFont typeface="Wingdings 2"/>
            </a:pPr>
            <a:r>
              <a:rPr lang="en-US">
                <a:latin typeface="Century Gothic"/>
              </a:rPr>
              <a:t>Planted 6 new trees, with a total of </a:t>
            </a:r>
            <a:r>
              <a:rPr lang="en-US" b="1">
                <a:latin typeface="Century Gothic"/>
              </a:rPr>
              <a:t>25 trees planted</a:t>
            </a:r>
          </a:p>
          <a:p>
            <a:pPr marL="629920" lvl="1" indent="-305435">
              <a:buFont typeface="Wingdings 2"/>
            </a:pPr>
            <a:endParaRPr lang="en-US">
              <a:latin typeface="Century Gothic"/>
            </a:endParaRPr>
          </a:p>
          <a:p>
            <a:pPr marL="629920"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53,965.11</a:t>
            </a:r>
          </a:p>
          <a:p>
            <a:pPr marL="305435" indent="-305435"/>
            <a:r>
              <a:rPr lang="en-US" b="1">
                <a:latin typeface="Century Gothic"/>
              </a:rPr>
              <a:t>Remaining budget</a:t>
            </a:r>
            <a:r>
              <a:rPr lang="en-US">
                <a:latin typeface="Century Gothic"/>
              </a:rPr>
              <a:t>: $993,441.50</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a:solidFill>
                  <a:srgbClr val="000000"/>
                </a:solidFill>
                <a:latin typeface="Century Gothic"/>
              </a:rPr>
              <a:t>Plant 20-25 trees in the next month at designated residential sites determined from canvassing</a:t>
            </a:r>
          </a:p>
          <a:p>
            <a:pPr marL="629920" lvl="1" indent="-305435"/>
            <a:r>
              <a:rPr lang="en-US">
                <a:solidFill>
                  <a:srgbClr val="000000"/>
                </a:solidFill>
                <a:latin typeface="Century Gothic"/>
              </a:rPr>
              <a:t>Coordinate Arbor Day tree planting event in Oct. </a:t>
            </a: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sz="1000">
              <a:solidFill>
                <a:srgbClr val="000000"/>
              </a:solidFill>
              <a:latin typeface="Arial"/>
              <a:cs typeface="Arial"/>
            </a:endParaRPr>
          </a:p>
          <a:p>
            <a:pPr marL="629285" lvl="1" indent="-305435"/>
            <a:r>
              <a:rPr lang="en-US">
                <a:solidFill>
                  <a:srgbClr val="222222"/>
                </a:solidFill>
                <a:latin typeface="Century Gothic"/>
                <a:cs typeface="Arial"/>
              </a:rPr>
              <a:t>Design has continued.</a:t>
            </a:r>
            <a:endParaRPr lang="en-US">
              <a:solidFill>
                <a:srgbClr val="3D3D3D"/>
              </a:solidFill>
              <a:latin typeface="Century Gothic"/>
              <a:cs typeface="Arial"/>
            </a:endParaRPr>
          </a:p>
          <a:p>
            <a:pPr marL="629285" lvl="1" indent="-305435"/>
            <a:r>
              <a:rPr lang="en-US">
                <a:solidFill>
                  <a:srgbClr val="222222"/>
                </a:solidFill>
                <a:latin typeface="Century Gothic"/>
                <a:cs typeface="Arial"/>
              </a:rPr>
              <a:t>Utility service and connection details are being determined.</a:t>
            </a:r>
            <a:endParaRPr lang="en-US">
              <a:latin typeface="Century Gothic"/>
            </a:endParaRPr>
          </a:p>
          <a:p>
            <a:pPr marL="629285" lvl="1" indent="-305435"/>
            <a:r>
              <a:rPr lang="en-US">
                <a:solidFill>
                  <a:srgbClr val="222222"/>
                </a:solidFill>
                <a:latin typeface="Century Gothic"/>
                <a:cs typeface="Arial"/>
              </a:rPr>
              <a:t>The approach to the Public Art has been discussed and will be presented to the Arts and Culture Commission (date TBD.)</a:t>
            </a:r>
            <a:endParaRPr lang="en-US">
              <a:latin typeface="Century Gothic"/>
            </a:endParaRPr>
          </a:p>
          <a:p>
            <a:pPr marL="629285" lvl="1" indent="-305435"/>
            <a:r>
              <a:rPr lang="en-US">
                <a:solidFill>
                  <a:srgbClr val="222222"/>
                </a:solidFill>
                <a:latin typeface="Century Gothic"/>
                <a:cs typeface="Arial"/>
              </a:rPr>
              <a:t>Hosted design unveiling celebration at Unity Park on June 14th </a:t>
            </a:r>
          </a:p>
          <a:p>
            <a:pPr marL="305435" indent="-305435"/>
            <a:r>
              <a:rPr lang="en-US" b="1">
                <a:latin typeface="Century Gothic"/>
              </a:rPr>
              <a:t>Total expenditures reported to date</a:t>
            </a:r>
            <a:r>
              <a:rPr lang="en-US">
                <a:latin typeface="Century Gothic"/>
              </a:rPr>
              <a:t>: $</a:t>
            </a:r>
            <a:r>
              <a:rPr lang="en-US" sz="1800" kern="1200">
                <a:effectLst/>
                <a:latin typeface="Century Gothic"/>
              </a:rPr>
              <a:t> 32,577.81</a:t>
            </a:r>
            <a:endParaRPr lang="en-US">
              <a:latin typeface="Century Gothic"/>
            </a:endParaRP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922,466.19</a:t>
            </a:r>
          </a:p>
          <a:p>
            <a:pPr marL="305435" indent="-305435"/>
            <a:r>
              <a:rPr lang="en-US" b="1">
                <a:latin typeface="Century Gothic"/>
              </a:rPr>
              <a:t>Planned work in the next ~two weeks</a:t>
            </a:r>
            <a:r>
              <a:rPr lang="en-US">
                <a:latin typeface="Century Gothic"/>
              </a:rPr>
              <a:t>:</a:t>
            </a:r>
            <a:endParaRPr lang="en-US">
              <a:latin typeface="Gill Sans MT" panose="020B0502020104020203"/>
            </a:endParaRPr>
          </a:p>
          <a:p>
            <a:pPr marL="629285" lvl="1" indent="-305435"/>
            <a:r>
              <a:rPr lang="en-US">
                <a:solidFill>
                  <a:srgbClr val="222222"/>
                </a:solidFill>
                <a:latin typeface="Century Gothic"/>
                <a:cs typeface="Arial"/>
              </a:rPr>
              <a:t>Submit to plans to City for permitting.</a:t>
            </a:r>
            <a:endParaRPr lang="en-US">
              <a:solidFill>
                <a:srgbClr val="3D3D3D"/>
              </a:solidFill>
              <a:latin typeface="Century Gothic"/>
              <a:cs typeface="Arial"/>
            </a:endParaRPr>
          </a:p>
          <a:p>
            <a:pPr marL="629285" lvl="1" indent="-305435"/>
            <a:r>
              <a:rPr lang="en-US">
                <a:solidFill>
                  <a:srgbClr val="222222"/>
                </a:solidFill>
                <a:latin typeface="Century Gothic"/>
                <a:cs typeface="Arial"/>
              </a:rPr>
              <a:t>Present final plans to DRB for approval on August 7th.</a:t>
            </a:r>
          </a:p>
          <a:p>
            <a:pPr marL="629285" lvl="1" indent="-305435"/>
            <a:r>
              <a:rPr lang="en-US">
                <a:solidFill>
                  <a:srgbClr val="222222"/>
                </a:solidFill>
                <a:latin typeface="Century Gothic"/>
                <a:cs typeface="Arial"/>
              </a:rPr>
              <a:t>Finalize Report for unveiling celebration </a:t>
            </a:r>
          </a:p>
          <a:p>
            <a:pPr marL="629285" lvl="1" indent="-305435"/>
            <a:r>
              <a:rPr lang="en-US">
                <a:solidFill>
                  <a:srgbClr val="222222"/>
                </a:solidFill>
                <a:latin typeface="Century Gothic"/>
                <a:cs typeface="Arial"/>
              </a:rPr>
              <a:t>Begin drafting up O&amp;M for the ADA Garden and our letter of commitment </a:t>
            </a:r>
          </a:p>
          <a:p>
            <a:pPr marL="629920" lvl="1" indent="-305435"/>
            <a:endParaRPr lang="en-US" sz="1400">
              <a:solidFill>
                <a:srgbClr val="000000"/>
              </a:solidFill>
              <a:latin typeface="Century Gothic"/>
              <a:cs typeface="Arial"/>
            </a:endParaRPr>
          </a:p>
          <a:p>
            <a:pPr marL="629920" lvl="1" indent="-305435"/>
            <a:endParaRPr lang="en-US">
              <a:solidFill>
                <a:srgbClr val="3D3D3D"/>
              </a:solidFill>
              <a:latin typeface="Century Gothic"/>
              <a:cs typeface="Arial"/>
            </a:endParaRPr>
          </a:p>
          <a:p>
            <a:pPr marL="899795" lvl="2" indent="-269875"/>
            <a:endParaRPr lang="en-US">
              <a:solidFill>
                <a:srgbClr val="222222"/>
              </a:solidFill>
              <a:latin typeface="Arial"/>
              <a:cs typeface="Arial"/>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a:solidFill>
                <a:srgbClr val="000000"/>
              </a:solidFill>
              <a:latin typeface="Century Gothic"/>
            </a:endParaRPr>
          </a:p>
          <a:p>
            <a:pPr marL="629920" lvl="1" indent="-305435"/>
            <a:r>
              <a:rPr lang="en-US" sz="1400">
                <a:solidFill>
                  <a:srgbClr val="000000"/>
                </a:solidFill>
                <a:latin typeface="Century Gothic"/>
              </a:rPr>
              <a:t>Conducted Interviews for Gleaners Apprentice Training Program </a:t>
            </a:r>
          </a:p>
          <a:p>
            <a:pPr marL="629920" lvl="1" indent="-305435"/>
            <a:r>
              <a:rPr lang="en-US" sz="1400">
                <a:solidFill>
                  <a:srgbClr val="000000"/>
                </a:solidFill>
                <a:latin typeface="Century Gothic"/>
              </a:rPr>
              <a:t>Second Quarterly Newsletter was published </a:t>
            </a:r>
            <a:endParaRPr lang="en-US">
              <a:solidFill>
                <a:srgbClr val="3D3D3D"/>
              </a:solidFill>
              <a:latin typeface="Gill Sans MT" panose="020B0502020104020203"/>
            </a:endParaRPr>
          </a:p>
          <a:p>
            <a:pPr marL="629920" lvl="1" indent="-305435"/>
            <a:r>
              <a:rPr lang="en-US" sz="1400">
                <a:solidFill>
                  <a:srgbClr val="000000"/>
                </a:solidFill>
                <a:latin typeface="Century Gothic"/>
              </a:rPr>
              <a:t>Finalized onboarding for 4 apprentices to participate in the 6-week training program </a:t>
            </a:r>
            <a:endParaRPr lang="en-US">
              <a:solidFill>
                <a:srgbClr val="3D3D3D"/>
              </a:solidFill>
              <a:latin typeface="Gill Sans MT" panose="020B0502020104020203"/>
            </a:endParaRPr>
          </a:p>
          <a:p>
            <a:pPr marL="629920" lvl="1" indent="-305435"/>
            <a:r>
              <a:rPr lang="en-US" sz="1400">
                <a:solidFill>
                  <a:srgbClr val="000000"/>
                </a:solidFill>
                <a:latin typeface="Century Gothic"/>
              </a:rPr>
              <a:t>Canvassing in the project area </a:t>
            </a:r>
            <a:endParaRPr lang="en-US">
              <a:solidFill>
                <a:srgbClr val="3D3D3D"/>
              </a:solidFill>
              <a:latin typeface="Gill Sans MT" panose="020B0502020104020203"/>
            </a:endParaRPr>
          </a:p>
          <a:p>
            <a:pPr marL="629920" lvl="1" indent="-305435"/>
            <a:r>
              <a:rPr lang="en-US" sz="1400">
                <a:solidFill>
                  <a:srgbClr val="000000"/>
                </a:solidFill>
                <a:latin typeface="Century Gothic"/>
              </a:rPr>
              <a:t>Follow ups with community members who received trees from Annual Fruit Tree Giveaway     </a:t>
            </a:r>
            <a:endParaRPr lang="en-US"/>
          </a:p>
          <a:p>
            <a:pPr marL="629920" lvl="1" indent="-305435"/>
            <a:endParaRPr lang="en-US" sz="1400">
              <a:solidFill>
                <a:srgbClr val="000000"/>
              </a:solidFill>
              <a:latin typeface="Century Gothic"/>
            </a:endParaRPr>
          </a:p>
          <a:p>
            <a:pPr marL="305435" indent="-305435"/>
            <a:r>
              <a:rPr lang="en-US" b="1">
                <a:latin typeface="Century Gothic"/>
              </a:rPr>
              <a:t>Total expenditures reported to date</a:t>
            </a:r>
            <a:r>
              <a:rPr lang="en-US">
                <a:latin typeface="Century Gothic"/>
              </a:rPr>
              <a:t>: $</a:t>
            </a:r>
            <a:r>
              <a:rPr lang="en-US" kern="1200">
                <a:effectLst/>
                <a:latin typeface="Century Gothic"/>
              </a:rPr>
              <a:t> 48,341.49</a:t>
            </a:r>
            <a:endParaRPr lang="en-US">
              <a:latin typeface="Century Gothic"/>
            </a:endParaRPr>
          </a:p>
          <a:p>
            <a:pPr marL="305435" indent="-305435"/>
            <a:r>
              <a:rPr lang="en-US" b="1">
                <a:latin typeface="Century Gothic"/>
              </a:rPr>
              <a:t>Remaining budget</a:t>
            </a:r>
            <a:r>
              <a:rPr lang="en-US">
                <a:latin typeface="Century Gothic"/>
              </a:rPr>
              <a:t>: $</a:t>
            </a:r>
            <a:r>
              <a:rPr lang="en-US" kern="1200">
                <a:effectLst/>
                <a:latin typeface="Century Gothic"/>
              </a:rPr>
              <a:t> 1,119,872.14</a:t>
            </a:r>
            <a:endParaRPr lang="en-US">
              <a:latin typeface="Century Gothic"/>
            </a:endParaRPr>
          </a:p>
          <a:p>
            <a:pPr marL="305435" indent="-305435"/>
            <a:r>
              <a:rPr lang="en-US" b="1">
                <a:latin typeface="Century Gothic"/>
              </a:rPr>
              <a:t>Planned work in the next ~two weeks</a:t>
            </a:r>
            <a:r>
              <a:rPr lang="en-US">
                <a:latin typeface="Century Gothic"/>
              </a:rPr>
              <a:t>:</a:t>
            </a:r>
            <a:endParaRPr lang="en-US">
              <a:solidFill>
                <a:srgbClr val="000000"/>
              </a:solidFill>
              <a:latin typeface="Century Gothic"/>
            </a:endParaRPr>
          </a:p>
          <a:p>
            <a:pPr marL="629920" lvl="1" indent="-305435"/>
            <a:r>
              <a:rPr lang="en-US">
                <a:solidFill>
                  <a:srgbClr val="3D3D3D"/>
                </a:solidFill>
                <a:latin typeface="Century Gothic"/>
              </a:rPr>
              <a:t>Conduct the 6-week training program </a:t>
            </a:r>
          </a:p>
          <a:p>
            <a:pPr marL="629920" lvl="1" indent="-305435"/>
            <a:r>
              <a:rPr lang="en-US">
                <a:solidFill>
                  <a:srgbClr val="3D3D3D"/>
                </a:solidFill>
                <a:latin typeface="Century Gothic"/>
              </a:rPr>
              <a:t>Continue to glean in the project area </a:t>
            </a:r>
          </a:p>
          <a:p>
            <a:pPr marL="629920" lvl="1" indent="-305435"/>
            <a:r>
              <a:rPr lang="en-US">
                <a:solidFill>
                  <a:srgbClr val="3D3D3D"/>
                </a:solidFill>
                <a:latin typeface="Century Gothic"/>
              </a:rPr>
              <a:t>Continue to canvass in the project area to bring awareness to OFA! </a:t>
            </a:r>
          </a:p>
          <a:p>
            <a:pPr marL="629920" lvl="1" indent="-305435"/>
            <a:r>
              <a:rPr lang="en-US">
                <a:solidFill>
                  <a:srgbClr val="3D3D3D"/>
                </a:solidFill>
                <a:latin typeface="Century Gothic"/>
              </a:rPr>
              <a:t>Begin the end of year report </a:t>
            </a:r>
          </a:p>
          <a:p>
            <a:pPr marL="629920" lvl="1" indent="-305435"/>
            <a:endParaRPr lang="en-US">
              <a:solidFill>
                <a:srgbClr val="3D3D3D"/>
              </a:solidFill>
              <a:latin typeface="Century Gothic"/>
            </a:endParaRPr>
          </a:p>
          <a:p>
            <a:pPr marL="629920" lvl="1" indent="-305435"/>
            <a:endParaRPr lang="en-US">
              <a:solidFill>
                <a:srgbClr val="3D3D3D"/>
              </a:solidFill>
              <a:latin typeface="Century Gothic"/>
            </a:endParaRPr>
          </a:p>
          <a:p>
            <a:pPr marL="305435" indent="-305435"/>
            <a:endParaRPr lang="en-US">
              <a:solidFill>
                <a:srgbClr val="3D3D3D"/>
              </a:solidFill>
              <a:latin typeface="Century Gothic"/>
            </a:endParaRPr>
          </a:p>
          <a:p>
            <a:pPr marL="629920" lvl="1" indent="-305435"/>
            <a:endParaRPr lang="en-US">
              <a:solidFill>
                <a:srgbClr val="3D3D3D"/>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latin typeface="Gill Sans MT" panose="020B0502020104020203"/>
            </a:endParaRPr>
          </a:p>
          <a:p>
            <a:pPr marL="629920" lvl="1" indent="-305435"/>
            <a:endParaRPr lang="en-US" sz="1400">
              <a:latin typeface="Century Gothic"/>
            </a:endParaRP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solidFill>
                  <a:schemeClr val="tx1"/>
                </a:solidFill>
                <a:latin typeface="Century Gothic"/>
              </a:rPr>
              <a:t>Project lead for City of Richmond</a:t>
            </a:r>
          </a:p>
          <a:p>
            <a:r>
              <a:rPr lang="en-US" sz="2800">
                <a:solidFill>
                  <a:schemeClr val="tx1"/>
                </a:solidFill>
                <a:latin typeface="Century Gothic"/>
              </a:rPr>
              <a:t>Project lead for GRID Alternatives</a:t>
            </a:r>
            <a:endParaRPr lang="en-US" sz="2800">
              <a:solidFill>
                <a:schemeClr val="tx1"/>
              </a:solidFill>
            </a:endParaRPr>
          </a:p>
          <a:p>
            <a:r>
              <a:rPr lang="en-US" sz="2800">
                <a:solidFill>
                  <a:schemeClr val="tx1"/>
                </a:solidFill>
                <a:latin typeface="Century Gothic"/>
              </a:rPr>
              <a:t>Project lead for Groundwork Richmond </a:t>
            </a:r>
            <a:endParaRPr lang="en-US" sz="2800">
              <a:solidFill>
                <a:schemeClr val="tx1"/>
              </a:solidFill>
            </a:endParaRPr>
          </a:p>
          <a:p>
            <a:r>
              <a:rPr lang="en-US" sz="2800">
                <a:solidFill>
                  <a:schemeClr val="tx1"/>
                </a:solidFill>
                <a:latin typeface="Century Gothic"/>
              </a:rPr>
              <a:t>Project lead for Rich City Rides</a:t>
            </a:r>
            <a:endParaRPr lang="en-US" sz="2800">
              <a:solidFill>
                <a:schemeClr val="tx1"/>
              </a:solidFill>
            </a:endParaRPr>
          </a:p>
          <a:p>
            <a:r>
              <a:rPr lang="en-US" sz="2800">
                <a:solidFill>
                  <a:schemeClr val="tx1"/>
                </a:solidFill>
                <a:latin typeface="Century Gothic"/>
              </a:rPr>
              <a:t>Project lead for Trust for Public Land</a:t>
            </a:r>
            <a:endParaRPr lang="en-US" sz="2800">
              <a:solidFill>
                <a:schemeClr val="tx1"/>
              </a:solidFill>
            </a:endParaRPr>
          </a:p>
          <a:p>
            <a:r>
              <a:rPr lang="en-US" sz="2800">
                <a:solidFill>
                  <a:schemeClr val="tx1"/>
                </a:solidFill>
                <a:latin typeface="Century Gothic"/>
              </a:rPr>
              <a:t>Project lead for UC Berkeley</a:t>
            </a:r>
          </a:p>
          <a:p>
            <a:r>
              <a:rPr lang="en-US" sz="2800">
                <a:solidFill>
                  <a:schemeClr val="tx1"/>
                </a:solidFill>
                <a:latin typeface="Century Gothic"/>
              </a:rPr>
              <a:t>Project lead for Urban Tilth</a:t>
            </a:r>
          </a:p>
          <a:p>
            <a:endParaRPr lang="en-US" sz="2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Roll Call</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b="1"/>
          </a:p>
          <a:p>
            <a:pPr marL="629920" lvl="1" indent="-305435"/>
            <a:r>
              <a:rPr lang="en-US">
                <a:latin typeface="Century Gothic"/>
                <a:cs typeface="Arial"/>
              </a:rPr>
              <a:t>Graduated 1st cohort of Train the Trainers! </a:t>
            </a:r>
            <a:endParaRPr lang="en-US">
              <a:solidFill>
                <a:srgbClr val="3D3D3D"/>
              </a:solidFill>
              <a:latin typeface="Century Gothic"/>
              <a:cs typeface="Arial"/>
            </a:endParaRPr>
          </a:p>
          <a:p>
            <a:pPr marL="629920" lvl="1" indent="-305435"/>
            <a:r>
              <a:rPr lang="en-US">
                <a:latin typeface="Century Gothic"/>
                <a:cs typeface="Arial"/>
              </a:rPr>
              <a:t>Distributed 280 </a:t>
            </a:r>
            <a:r>
              <a:rPr lang="en-US" err="1">
                <a:latin typeface="Century Gothic"/>
                <a:cs typeface="Arial"/>
              </a:rPr>
              <a:t>VeggieRx</a:t>
            </a:r>
            <a:r>
              <a:rPr lang="en-US">
                <a:latin typeface="Century Gothic"/>
                <a:cs typeface="Arial"/>
              </a:rPr>
              <a:t> produce bags</a:t>
            </a:r>
          </a:p>
          <a:p>
            <a:pPr marL="629920" lvl="1" indent="-305435"/>
            <a:r>
              <a:rPr lang="en-US">
                <a:latin typeface="Century Gothic"/>
                <a:cs typeface="Arial"/>
              </a:rPr>
              <a:t>Conducted 5 English and 5 Spanish HEAT classes</a:t>
            </a:r>
          </a:p>
          <a:p>
            <a:pPr marL="629920" lvl="1" indent="-305435"/>
            <a:r>
              <a:rPr lang="en-US">
                <a:latin typeface="Century Gothic"/>
                <a:cs typeface="Arial"/>
              </a:rPr>
              <a:t>Began interviews for Urban Tilth Community Health Promoters </a:t>
            </a:r>
          </a:p>
          <a:p>
            <a:pPr marL="629920" lvl="1" indent="-305435"/>
            <a:r>
              <a:rPr lang="en-US">
                <a:latin typeface="Century Gothic"/>
                <a:cs typeface="Arial"/>
              </a:rPr>
              <a:t>Implemented new cost methodology for </a:t>
            </a:r>
            <a:r>
              <a:rPr lang="en-US" err="1">
                <a:latin typeface="Century Gothic"/>
                <a:cs typeface="Arial"/>
              </a:rPr>
              <a:t>LifeLong</a:t>
            </a:r>
            <a:r>
              <a:rPr lang="en-US">
                <a:latin typeface="Century Gothic"/>
                <a:cs typeface="Arial"/>
              </a:rPr>
              <a:t> Medical Care to relieve administrative burden</a:t>
            </a:r>
          </a:p>
          <a:p>
            <a:pPr marL="629920" lvl="1" indent="-305435"/>
            <a:endParaRPr lang="en-US" b="1">
              <a:latin typeface="Century Gothic"/>
              <a:cs typeface="Arial"/>
            </a:endParaRPr>
          </a:p>
          <a:p>
            <a:pPr marL="305435" indent="-305435"/>
            <a:r>
              <a:rPr lang="en-US" b="1">
                <a:latin typeface="Century Gothic"/>
              </a:rPr>
              <a:t>Total expenditures reported to date</a:t>
            </a:r>
            <a:r>
              <a:rPr lang="en-US">
                <a:latin typeface="Century Gothic"/>
              </a:rPr>
              <a:t>: $ 155,324.77</a:t>
            </a:r>
            <a:endParaRPr lang="en-US"/>
          </a:p>
          <a:p>
            <a:pPr marL="305435" indent="-305435"/>
            <a:endParaRPr lang="en-US">
              <a:latin typeface="Gill Sans MT"/>
            </a:endParaRPr>
          </a:p>
          <a:p>
            <a:pPr marL="305435" indent="-305435"/>
            <a:r>
              <a:rPr lang="en-US" b="1">
                <a:latin typeface="Century Gothic"/>
              </a:rPr>
              <a:t>Remaining budget</a:t>
            </a:r>
            <a:r>
              <a:rPr lang="en-US">
                <a:latin typeface="Century Gothic"/>
              </a:rPr>
              <a:t>: $ 3,015,008.62</a:t>
            </a:r>
            <a:endParaRPr lang="en-US"/>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p>
          <a:p>
            <a:pPr marL="629920" lvl="1" indent="-305435"/>
            <a:r>
              <a:rPr lang="en-US">
                <a:latin typeface="Century Gothic"/>
                <a:cs typeface="Arial"/>
              </a:rPr>
              <a:t>Hire 1-2 </a:t>
            </a:r>
            <a:r>
              <a:rPr lang="en-US">
                <a:latin typeface="Century Gothic"/>
                <a:ea typeface="+mn-lt"/>
                <a:cs typeface="+mn-lt"/>
              </a:rPr>
              <a:t>Community Health Promoters</a:t>
            </a:r>
          </a:p>
          <a:p>
            <a:pPr marL="629920" lvl="1" indent="-305435"/>
            <a:r>
              <a:rPr lang="en-US">
                <a:latin typeface="Century Gothic"/>
                <a:cs typeface="Arial"/>
              </a:rPr>
              <a:t>Begin work on Task 4 readiness requirements </a:t>
            </a:r>
          </a:p>
          <a:p>
            <a:pPr marL="629920" lvl="1" indent="-305435"/>
            <a:r>
              <a:rPr lang="en-US">
                <a:latin typeface="Century Gothic"/>
                <a:cs typeface="Arial"/>
              </a:rPr>
              <a:t>Draft annual summaries</a:t>
            </a:r>
          </a:p>
          <a:p>
            <a:pPr marL="629920" lvl="1" indent="-305435"/>
            <a:endParaRPr lang="en-US">
              <a:highlight>
                <a:srgbClr val="FFFF00"/>
              </a:highlight>
              <a:latin typeface="Century Gothic"/>
              <a:cs typeface="Arial"/>
            </a:endParaRPr>
          </a:p>
          <a:p>
            <a:pPr marL="629920" lvl="1" indent="-305435"/>
            <a:endParaRPr lang="en-US" b="1">
              <a:latin typeface="Century Gothic"/>
              <a:cs typeface="Arial"/>
            </a:endParaRPr>
          </a:p>
          <a:p>
            <a:pPr marL="323850" lvl="1" indent="0">
              <a:buNone/>
            </a:pPr>
            <a:endParaRPr lang="en-US" b="1">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sz="2000" b="1">
                <a:solidFill>
                  <a:srgbClr val="000000"/>
                </a:solidFill>
                <a:latin typeface="Century Gothic"/>
              </a:rPr>
              <a:t>Work completed since last meeting: </a:t>
            </a:r>
            <a:endParaRPr lang="en-US"/>
          </a:p>
          <a:p>
            <a:pPr marL="629920" lvl="1" indent="-305435">
              <a:lnSpc>
                <a:spcPct val="90000"/>
              </a:lnSpc>
              <a:spcBef>
                <a:spcPts val="1000"/>
              </a:spcBef>
            </a:pPr>
            <a:r>
              <a:rPr lang="en-US" sz="1800">
                <a:solidFill>
                  <a:srgbClr val="000000"/>
                </a:solidFill>
                <a:latin typeface="Century Gothic"/>
              </a:rPr>
              <a:t>Received Project Area encroachment permits</a:t>
            </a:r>
          </a:p>
          <a:p>
            <a:pPr marL="629920" lvl="1" indent="-305435">
              <a:lnSpc>
                <a:spcPct val="90000"/>
              </a:lnSpc>
              <a:spcBef>
                <a:spcPts val="1000"/>
              </a:spcBef>
            </a:pPr>
            <a:r>
              <a:rPr lang="en-US" sz="1800">
                <a:solidFill>
                  <a:srgbClr val="000000"/>
                </a:solidFill>
                <a:latin typeface="Century Gothic"/>
              </a:rPr>
              <a:t>Installed two bike hubs</a:t>
            </a:r>
          </a:p>
          <a:p>
            <a:pPr marL="629920" lvl="1" indent="-305435">
              <a:lnSpc>
                <a:spcPct val="90000"/>
              </a:lnSpc>
              <a:spcBef>
                <a:spcPts val="1000"/>
              </a:spcBef>
            </a:pPr>
            <a:r>
              <a:rPr lang="en-US" sz="1800">
                <a:solidFill>
                  <a:srgbClr val="000000"/>
                </a:solidFill>
                <a:latin typeface="Century Gothic"/>
              </a:rPr>
              <a:t>Submitted key deliverables to Strategic Growth Council</a:t>
            </a:r>
            <a:endParaRPr lang="en-US">
              <a:solidFill>
                <a:srgbClr val="3D3D3D"/>
              </a:solidFill>
              <a:latin typeface="Century Gothic"/>
            </a:endParaRPr>
          </a:p>
          <a:p>
            <a:pPr marL="305435" indent="-305435">
              <a:lnSpc>
                <a:spcPct val="90000"/>
              </a:lnSpc>
              <a:spcBef>
                <a:spcPts val="1000"/>
              </a:spcBef>
            </a:pPr>
            <a:r>
              <a:rPr lang="en-US" sz="2000" b="1">
                <a:solidFill>
                  <a:schemeClr val="tx1"/>
                </a:solidFill>
                <a:latin typeface="Century Gothic"/>
              </a:rPr>
              <a:t>Total expenditures reported to date</a:t>
            </a:r>
            <a:r>
              <a:rPr lang="en-US" sz="2000">
                <a:solidFill>
                  <a:schemeClr val="tx1"/>
                </a:solidFill>
                <a:latin typeface="Century Gothic"/>
              </a:rPr>
              <a:t>: $ 0</a:t>
            </a:r>
          </a:p>
          <a:p>
            <a:pPr marL="305435" indent="-305435">
              <a:lnSpc>
                <a:spcPct val="90000"/>
              </a:lnSpc>
              <a:spcBef>
                <a:spcPts val="1000"/>
              </a:spcBef>
            </a:pPr>
            <a:r>
              <a:rPr lang="en-US" sz="2000" b="1">
                <a:solidFill>
                  <a:schemeClr val="tx1"/>
                </a:solidFill>
                <a:latin typeface="Century Gothic"/>
              </a:rPr>
              <a:t>Remaining budget</a:t>
            </a:r>
            <a:r>
              <a:rPr lang="en-US" sz="2000">
                <a:solidFill>
                  <a:schemeClr val="tx1"/>
                </a:solidFill>
                <a:latin typeface="Century Gothic"/>
              </a:rPr>
              <a:t>: $ 998,979.21</a:t>
            </a:r>
          </a:p>
          <a:p>
            <a:pPr marL="305435" indent="-305435">
              <a:lnSpc>
                <a:spcPct val="90000"/>
              </a:lnSpc>
              <a:spcBef>
                <a:spcPts val="1000"/>
              </a:spcBef>
            </a:pPr>
            <a:r>
              <a:rPr lang="en-US" sz="2000" b="1">
                <a:solidFill>
                  <a:schemeClr val="tx1"/>
                </a:solidFill>
                <a:latin typeface="Century Gothic"/>
              </a:rPr>
              <a:t>Planned work in the next ~two weeks</a:t>
            </a:r>
            <a:r>
              <a:rPr lang="en-US" sz="2000">
                <a:solidFill>
                  <a:schemeClr val="tx1"/>
                </a:solidFill>
                <a:latin typeface="Century Gothic"/>
              </a:rPr>
              <a:t>:</a:t>
            </a:r>
            <a:r>
              <a:rPr lang="en-US" sz="2800">
                <a:solidFill>
                  <a:schemeClr val="tx1"/>
                </a:solidFill>
                <a:latin typeface="Century Gothic"/>
              </a:rPr>
              <a:t> </a:t>
            </a:r>
          </a:p>
          <a:p>
            <a:pPr marL="610235" lvl="1" indent="-285750">
              <a:lnSpc>
                <a:spcPct val="90000"/>
              </a:lnSpc>
              <a:spcBef>
                <a:spcPts val="1000"/>
              </a:spcBef>
            </a:pPr>
            <a:r>
              <a:rPr lang="en-US">
                <a:solidFill>
                  <a:srgbClr val="000000"/>
                </a:solidFill>
                <a:latin typeface="Century Gothic"/>
              </a:rPr>
              <a:t>Continued engagement with local community</a:t>
            </a:r>
          </a:p>
          <a:p>
            <a:pPr marL="880235" lvl="2" indent="-285750">
              <a:lnSpc>
                <a:spcPct val="90000"/>
              </a:lnSpc>
              <a:spcBef>
                <a:spcPts val="1000"/>
              </a:spcBef>
            </a:pPr>
            <a:r>
              <a:rPr lang="en-US">
                <a:solidFill>
                  <a:srgbClr val="000000"/>
                </a:solidFill>
                <a:latin typeface="Century Gothic"/>
              </a:rPr>
              <a:t>Attend community meetings</a:t>
            </a:r>
          </a:p>
          <a:p>
            <a:pPr marL="880235" lvl="2" indent="-285750">
              <a:lnSpc>
                <a:spcPct val="90000"/>
              </a:lnSpc>
              <a:spcBef>
                <a:spcPts val="1000"/>
              </a:spcBef>
            </a:pPr>
            <a:r>
              <a:rPr lang="en-US">
                <a:solidFill>
                  <a:srgbClr val="000000"/>
                </a:solidFill>
                <a:latin typeface="Century Gothic"/>
              </a:rPr>
              <a:t>Distribute vouchers for community area residents</a:t>
            </a:r>
          </a:p>
          <a:p>
            <a:pPr marL="610235" lvl="1" indent="-285750">
              <a:lnSpc>
                <a:spcPct val="90000"/>
              </a:lnSpc>
              <a:spcBef>
                <a:spcPts val="1000"/>
              </a:spcBef>
            </a:pPr>
            <a:endParaRPr lang="en-US">
              <a:solidFill>
                <a:srgbClr val="000000"/>
              </a:solidFill>
              <a:latin typeface="Century Gothic"/>
            </a:endParaRPr>
          </a:p>
          <a:p>
            <a:pPr marL="305435" indent="-305435">
              <a:lnSpc>
                <a:spcPct val="90000"/>
              </a:lnSpc>
              <a:spcBef>
                <a:spcPts val="1000"/>
              </a:spcBef>
              <a:buFont typeface="Wingdings 2" panose="05000000000000000000" pitchFamily="2" charset="2"/>
            </a:pPr>
            <a:endParaRPr lang="en-US" sz="2000" b="1">
              <a:solidFill>
                <a:srgbClr val="000000"/>
              </a:solidFill>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a:latin typeface="Century Gothic"/>
              </a:rPr>
              <a:t>Work completed since last meeting: </a:t>
            </a:r>
            <a:endParaRPr lang="en-US" sz="2000">
              <a:solidFill>
                <a:srgbClr val="000000"/>
              </a:solidFill>
              <a:latin typeface="Century Gothic"/>
            </a:endParaRPr>
          </a:p>
          <a:p>
            <a:pPr marL="629920" lvl="1" indent="-305435"/>
            <a:r>
              <a:rPr lang="en-US">
                <a:solidFill>
                  <a:srgbClr val="3D3D3D"/>
                </a:solidFill>
                <a:latin typeface="Century Gothic"/>
              </a:rPr>
              <a:t>Hired and onboarded new TCC Youth Fellows Project Manager</a:t>
            </a:r>
            <a:endParaRPr lang="en-US">
              <a:solidFill>
                <a:srgbClr val="000000"/>
              </a:solidFill>
              <a:latin typeface="Century Gothic"/>
            </a:endParaRPr>
          </a:p>
          <a:p>
            <a:pPr marL="899795" lvl="2" indent="-269875"/>
            <a:endParaRPr lang="en-US" sz="1600">
              <a:solidFill>
                <a:srgbClr val="3D3D3D"/>
              </a:solidFill>
              <a:latin typeface="Century Gothic"/>
            </a:endParaRPr>
          </a:p>
          <a:p>
            <a:pPr marL="305435" indent="-305435"/>
            <a:r>
              <a:rPr lang="en-US" sz="2000" b="1">
                <a:latin typeface="Century Gothic"/>
              </a:rPr>
              <a:t>Total expenditures reported to date</a:t>
            </a:r>
            <a:r>
              <a:rPr lang="en-US" sz="2000">
                <a:latin typeface="Century Gothic"/>
              </a:rPr>
              <a:t>: $</a:t>
            </a:r>
            <a:r>
              <a:rPr lang="en-US" sz="2000" kern="1200">
                <a:effectLst/>
                <a:latin typeface="Century Gothic"/>
              </a:rPr>
              <a:t> 55,006.41</a:t>
            </a:r>
            <a:endParaRPr lang="en-US" sz="2000">
              <a:latin typeface="Century Gothic"/>
            </a:endParaRPr>
          </a:p>
          <a:p>
            <a:pPr marL="305435" indent="-305435"/>
            <a:endParaRPr lang="en-US" sz="2000" b="1">
              <a:latin typeface="Century Gothic"/>
            </a:endParaRPr>
          </a:p>
          <a:p>
            <a:pPr marL="305435" indent="-305435"/>
            <a:r>
              <a:rPr lang="en-US" sz="2000" b="1">
                <a:latin typeface="Century Gothic"/>
              </a:rPr>
              <a:t>Remaining budget</a:t>
            </a:r>
            <a:r>
              <a:rPr lang="en-US" sz="2000">
                <a:latin typeface="Century Gothic"/>
              </a:rPr>
              <a:t>: $</a:t>
            </a:r>
            <a:r>
              <a:rPr lang="en-US" sz="2000" kern="1200">
                <a:effectLst/>
                <a:latin typeface="Century Gothic"/>
              </a:rPr>
              <a:t> 2,511,026.32</a:t>
            </a:r>
          </a:p>
          <a:p>
            <a:pPr marL="305435" indent="-305435"/>
            <a:endParaRPr lang="en-US" sz="2000" b="1">
              <a:latin typeface="Century Gothic"/>
            </a:endParaRPr>
          </a:p>
          <a:p>
            <a:pPr marL="305435" indent="-305435"/>
            <a:r>
              <a:rPr lang="en-US" sz="2000" b="1">
                <a:latin typeface="Century Gothic"/>
              </a:rPr>
              <a:t>Planned work in the next ~two weeks</a:t>
            </a:r>
            <a:r>
              <a:rPr lang="en-US" sz="2000">
                <a:latin typeface="Century Gothic"/>
              </a:rPr>
              <a:t>: </a:t>
            </a:r>
          </a:p>
          <a:p>
            <a:pPr marL="629435" lvl="1" indent="-305435"/>
            <a:r>
              <a:rPr lang="en-US" sz="1800">
                <a:solidFill>
                  <a:srgbClr val="000000"/>
                </a:solidFill>
                <a:latin typeface="Century Gothic"/>
              </a:rPr>
              <a:t>Begin developing Youth Fellows program with newly hired</a:t>
            </a:r>
            <a:br>
              <a:rPr lang="en-US" sz="1800">
                <a:solidFill>
                  <a:srgbClr val="000000"/>
                </a:solidFill>
                <a:latin typeface="Century Gothic"/>
              </a:rPr>
            </a:br>
            <a:r>
              <a:rPr lang="en-US" sz="1800">
                <a:solidFill>
                  <a:srgbClr val="000000"/>
                </a:solidFill>
                <a:latin typeface="Century Gothic"/>
              </a:rPr>
              <a:t>TCC Youth Fellows Project Manager</a:t>
            </a:r>
          </a:p>
          <a:p>
            <a:pPr marL="629435" lvl="1" indent="-305435"/>
            <a:r>
              <a:rPr lang="en-US" sz="1800">
                <a:solidFill>
                  <a:srgbClr val="000000"/>
                </a:solidFill>
                <a:latin typeface="Century Gothic"/>
              </a:rPr>
              <a:t>Check-in between City of Richmond and Rich City Rides/</a:t>
            </a:r>
            <a:br>
              <a:rPr lang="en-US" sz="1800">
                <a:solidFill>
                  <a:srgbClr val="000000"/>
                </a:solidFill>
                <a:latin typeface="Century Gothic"/>
              </a:rPr>
            </a:br>
            <a:r>
              <a:rPr lang="en-US" sz="1800">
                <a:solidFill>
                  <a:srgbClr val="000000"/>
                </a:solidFill>
                <a:latin typeface="Century Gothic"/>
              </a:rPr>
              <a:t>TCC Youth Fellows Project Manager</a:t>
            </a:r>
          </a:p>
          <a:p>
            <a:pPr marL="305435" indent="0">
              <a:lnSpc>
                <a:spcPct val="90000"/>
              </a:lnSpc>
              <a:buNone/>
            </a:pPr>
            <a:br>
              <a:rPr lang="en-US">
                <a:latin typeface="Century Gothic"/>
              </a:rPr>
            </a:br>
            <a:endParaRPr lang="en-US"/>
          </a:p>
          <a:p>
            <a:pPr marL="629920" lvl="1" indent="-305435"/>
            <a:endParaRPr lang="en-US">
              <a:solidFill>
                <a:srgbClr val="3D3D3D"/>
              </a:solidFill>
              <a:latin typeface="Century Gothic"/>
            </a:endParaRPr>
          </a:p>
          <a:p>
            <a:pPr marL="305435" indent="-305435"/>
            <a:endParaRPr lang="en-US" sz="2000" b="1">
              <a:latin typeface="Century Gothic"/>
            </a:endParaRPr>
          </a:p>
          <a:p>
            <a:pPr marL="629920" lvl="1" indent="-305435"/>
            <a:endParaRPr lang="en-US">
              <a:latin typeface="Century Gothic"/>
            </a:endParaRPr>
          </a:p>
          <a:p>
            <a:pPr marL="629920" lvl="1" indent="-305435"/>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35755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r>
              <a:rPr lang="en-US">
                <a:solidFill>
                  <a:srgbClr val="000000"/>
                </a:solidFill>
                <a:latin typeface="Century Gothic"/>
              </a:rPr>
              <a:t>CLT: </a:t>
            </a:r>
          </a:p>
          <a:p>
            <a:pPr marL="899920" lvl="2" indent="-305435"/>
            <a:r>
              <a:rPr lang="en-US">
                <a:solidFill>
                  <a:srgbClr val="000000"/>
                </a:solidFill>
                <a:latin typeface="Century Gothic"/>
              </a:rPr>
              <a:t>Began drafting RFP for affordable housing developers</a:t>
            </a:r>
          </a:p>
          <a:p>
            <a:pPr marL="899920" lvl="2" indent="-305435"/>
            <a:r>
              <a:rPr lang="en-US">
                <a:solidFill>
                  <a:srgbClr val="000000"/>
                </a:solidFill>
                <a:latin typeface="Century Gothic"/>
              </a:rPr>
              <a:t>Identified first Priority Site</a:t>
            </a:r>
          </a:p>
          <a:p>
            <a:pPr marL="629920" lvl="1" indent="-305435"/>
            <a:r>
              <a:rPr lang="en-US">
                <a:solidFill>
                  <a:srgbClr val="000000"/>
                </a:solidFill>
                <a:latin typeface="Century Gothic"/>
              </a:rPr>
              <a:t>ADU Toolkit: </a:t>
            </a:r>
          </a:p>
          <a:p>
            <a:pPr marL="899920" lvl="2" indent="-305435"/>
            <a:r>
              <a:rPr lang="en-US">
                <a:solidFill>
                  <a:srgbClr val="000000"/>
                </a:solidFill>
                <a:latin typeface="Century Gothic"/>
              </a:rPr>
              <a:t>City currently reviewing permit set</a:t>
            </a:r>
          </a:p>
          <a:p>
            <a:pPr marL="629920" lvl="1" indent="-305435"/>
            <a:r>
              <a:rPr lang="en-US">
                <a:solidFill>
                  <a:srgbClr val="000000"/>
                </a:solidFill>
                <a:latin typeface="Century Gothic"/>
              </a:rPr>
              <a:t>Buy Local campaign</a:t>
            </a:r>
          </a:p>
          <a:p>
            <a:pPr marL="899920" lvl="2" indent="-305435"/>
            <a:r>
              <a:rPr lang="en-US">
                <a:solidFill>
                  <a:srgbClr val="000000"/>
                </a:solidFill>
                <a:latin typeface="Century Gothic"/>
              </a:rPr>
              <a:t>Building out contract with </a:t>
            </a:r>
            <a:r>
              <a:rPr lang="en-US" err="1">
                <a:solidFill>
                  <a:srgbClr val="000000"/>
                </a:solidFill>
                <a:latin typeface="Century Gothic"/>
              </a:rPr>
              <a:t>bluedot</a:t>
            </a:r>
            <a:r>
              <a:rPr lang="en-US">
                <a:solidFill>
                  <a:srgbClr val="000000"/>
                </a:solidFill>
                <a:latin typeface="Century Gothic"/>
              </a:rPr>
              <a:t> to support the Buy Local campaign</a:t>
            </a:r>
          </a:p>
          <a:p>
            <a:pPr marL="629920" lvl="1" indent="-305435"/>
            <a:endParaRPr lang="en-US">
              <a:solidFill>
                <a:srgbClr val="000000"/>
              </a:solidFill>
              <a:latin typeface="Century Gothic"/>
            </a:endParaRPr>
          </a:p>
          <a:p>
            <a:pPr marL="305435" indent="-305435"/>
            <a:r>
              <a:rPr lang="en-US" b="1">
                <a:latin typeface="Century Gothic"/>
              </a:rPr>
              <a:t>Total expenditures reported to date</a:t>
            </a:r>
            <a:r>
              <a:rPr lang="en-US">
                <a:latin typeface="Century Gothic"/>
              </a:rPr>
              <a:t>: $</a:t>
            </a:r>
            <a:r>
              <a:rPr lang="en-US" kern="1200">
                <a:effectLst/>
                <a:latin typeface="Century Gothic"/>
              </a:rPr>
              <a:t> 82,062.44</a:t>
            </a:r>
          </a:p>
          <a:p>
            <a:pPr marL="305435" indent="-305435"/>
            <a:endParaRPr lang="en-US">
              <a:solidFill>
                <a:srgbClr val="000000"/>
              </a:solidFill>
              <a:latin typeface="Century Gothic"/>
            </a:endParaRPr>
          </a:p>
          <a:p>
            <a:pPr marL="305435" indent="-305435"/>
            <a:r>
              <a:rPr lang="en-US" b="1">
                <a:latin typeface="Century Gothic"/>
              </a:rPr>
              <a:t>Remaining budget</a:t>
            </a:r>
            <a:r>
              <a:rPr lang="en-US">
                <a:latin typeface="Century Gothic"/>
              </a:rPr>
              <a:t>: $</a:t>
            </a:r>
            <a:r>
              <a:rPr lang="en-US" kern="1200">
                <a:effectLst/>
                <a:latin typeface="Century Gothic"/>
              </a:rPr>
              <a:t> 599,573.18</a:t>
            </a:r>
            <a:endParaRPr lang="en-US">
              <a:latin typeface="Century Gothic"/>
            </a:endParaRPr>
          </a:p>
          <a:p>
            <a:pPr marL="305435" indent="-305435"/>
            <a:endParaRPr lang="en-US">
              <a:solidFill>
                <a:srgbClr val="000000"/>
              </a:solidFill>
              <a:latin typeface="Century Gothic"/>
            </a:endParaRPr>
          </a:p>
          <a:p>
            <a:pPr marL="305435" indent="-305435"/>
            <a:r>
              <a:rPr lang="en-US" b="1">
                <a:latin typeface="Century Gothic"/>
              </a:rPr>
              <a:t>Planned work in the next ~two weeks</a:t>
            </a:r>
            <a:r>
              <a:rPr lang="en-US">
                <a:latin typeface="Century Gothic"/>
              </a:rPr>
              <a:t>: </a:t>
            </a:r>
          </a:p>
          <a:p>
            <a:pPr marL="629435" lvl="1" indent="-305435"/>
            <a:r>
              <a:rPr lang="en-US">
                <a:solidFill>
                  <a:srgbClr val="000000"/>
                </a:solidFill>
                <a:latin typeface="Century Gothic"/>
              </a:rPr>
              <a:t>CLT Policy Implementation check-in with City of Richmond and Partnership for </a:t>
            </a:r>
            <a:br>
              <a:rPr lang="en-US">
                <a:solidFill>
                  <a:srgbClr val="000000"/>
                </a:solidFill>
                <a:latin typeface="Century Gothic"/>
              </a:rPr>
            </a:br>
            <a:r>
              <a:rPr lang="en-US">
                <a:solidFill>
                  <a:srgbClr val="000000"/>
                </a:solidFill>
                <a:latin typeface="Century Gothic"/>
              </a:rPr>
              <a:t>the Bay Fellow </a:t>
            </a:r>
          </a:p>
          <a:p>
            <a:pPr marL="629920" lvl="1" indent="-305435"/>
            <a:endParaRPr lang="en-US">
              <a:solidFill>
                <a:srgbClr val="000000"/>
              </a:solidFill>
              <a:latin typeface="Century Gothic"/>
            </a:endParaRPr>
          </a:p>
          <a:p>
            <a:pPr marL="305435"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r>
              <a:rPr lang="en-US">
                <a:solidFill>
                  <a:srgbClr val="3D3D3D"/>
                </a:solidFill>
                <a:latin typeface="Century Gothic"/>
              </a:rPr>
              <a:t>City of Richmond: </a:t>
            </a:r>
          </a:p>
          <a:p>
            <a:pPr marL="899795" lvl="2" indent="-269875"/>
            <a:r>
              <a:rPr lang="en-US">
                <a:solidFill>
                  <a:srgbClr val="3D3D3D"/>
                </a:solidFill>
                <a:latin typeface="Century Gothic"/>
              </a:rPr>
              <a:t>Contracting and Onboarding with Glenn Price Group (see also CSC presentation)</a:t>
            </a:r>
          </a:p>
          <a:p>
            <a:pPr marL="629920" lvl="1" indent="-305435"/>
            <a:r>
              <a:rPr lang="en-US">
                <a:solidFill>
                  <a:srgbClr val="3D3D3D"/>
                </a:solidFill>
                <a:latin typeface="Century Gothic"/>
              </a:rPr>
              <a:t>GRID:</a:t>
            </a:r>
          </a:p>
          <a:p>
            <a:pPr marL="899795" lvl="2" indent="-269875"/>
            <a:r>
              <a:rPr lang="en-US">
                <a:solidFill>
                  <a:srgbClr val="3D3D3D"/>
                </a:solidFill>
                <a:latin typeface="Century Gothic"/>
              </a:rPr>
              <a:t>Onboarding additional staff</a:t>
            </a:r>
          </a:p>
          <a:p>
            <a:pPr marL="629920" lvl="1" indent="-305435"/>
            <a:endParaRPr lang="en-US">
              <a:solidFill>
                <a:srgbClr val="000000"/>
              </a:solidFill>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6,560.66</a:t>
            </a:r>
            <a:endParaRPr lang="en-US">
              <a:latin typeface="Century Gothic"/>
            </a:endParaRPr>
          </a:p>
          <a:p>
            <a:pPr marL="305435" indent="-305435"/>
            <a:endParaRPr lang="en-US">
              <a:solidFill>
                <a:srgbClr val="000000"/>
              </a:solidFill>
            </a:endParaRPr>
          </a:p>
          <a:p>
            <a:pPr marL="305435" indent="-305435"/>
            <a:r>
              <a:rPr lang="en-US" b="1">
                <a:latin typeface="Century Gothic"/>
              </a:rPr>
              <a:t>Remaining budget</a:t>
            </a:r>
            <a:r>
              <a:rPr lang="en-US">
                <a:latin typeface="Century Gothic"/>
              </a:rPr>
              <a:t>: $</a:t>
            </a:r>
            <a:r>
              <a:rPr lang="en-US" sz="1800" kern="1200">
                <a:effectLst/>
                <a:latin typeface="Century Gothic"/>
              </a:rPr>
              <a:t> 1,427,247.08</a:t>
            </a:r>
            <a:endParaRPr lang="en-US">
              <a:latin typeface="Century Gothic"/>
            </a:endParaRPr>
          </a:p>
          <a:p>
            <a:pPr marL="305435" indent="-305435"/>
            <a:endParaRPr lang="en-US">
              <a:solidFill>
                <a:srgbClr val="000000"/>
              </a:solidFill>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795" lvl="1" indent="-269875"/>
            <a:r>
              <a:rPr lang="en-US">
                <a:solidFill>
                  <a:srgbClr val="000000"/>
                </a:solidFill>
                <a:latin typeface="Century Gothic"/>
              </a:rPr>
              <a:t>GPG to begin coordinating interviews</a:t>
            </a:r>
          </a:p>
          <a:p>
            <a:pPr marL="629795" lvl="1" indent="-269875"/>
            <a:r>
              <a:rPr lang="en-US">
                <a:solidFill>
                  <a:srgbClr val="000000"/>
                </a:solidFill>
                <a:latin typeface="Century Gothic"/>
              </a:rPr>
              <a:t>GRID and City of Richmond (Employment &amp; Training)coordination meeting</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59060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r>
              <a:rPr lang="en-US">
                <a:latin typeface="Century Gothic"/>
              </a:rPr>
              <a:t>Finalized Indicator Tracking Plan Baseline Report</a:t>
            </a:r>
          </a:p>
          <a:p>
            <a:pPr marL="629920" lvl="1" indent="-305435"/>
            <a:r>
              <a:rPr lang="en-US">
                <a:latin typeface="Century Gothic"/>
              </a:rPr>
              <a:t>Developed first draft of Veggie Rx Case Study</a:t>
            </a:r>
            <a:endParaRPr lang="en-US"/>
          </a:p>
          <a:p>
            <a:pPr marL="629920" lvl="1" indent="-305435"/>
            <a:r>
              <a:rPr lang="en-US">
                <a:latin typeface="Century Gothic"/>
              </a:rPr>
              <a:t>Began drafting outline for the ADA Garden Case Study</a:t>
            </a:r>
          </a:p>
          <a:p>
            <a:pPr marL="629920"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441,825.29</a:t>
            </a: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628,174.71</a:t>
            </a: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a:t>
            </a:r>
          </a:p>
          <a:p>
            <a:pPr marL="629920" lvl="1" indent="-305435"/>
            <a:r>
              <a:rPr lang="en-US">
                <a:latin typeface="Century Gothic"/>
              </a:rPr>
              <a:t>Complete Veggie Rx case study</a:t>
            </a:r>
          </a:p>
          <a:p>
            <a:pPr marL="629920" lvl="1" indent="-305435"/>
            <a:r>
              <a:rPr lang="en-US">
                <a:latin typeface="Century Gothic"/>
              </a:rPr>
              <a:t>Field visit to Resilient Homes Projects </a:t>
            </a:r>
          </a:p>
          <a:p>
            <a:pPr marL="629920" lvl="1" indent="-305435"/>
            <a:r>
              <a:rPr lang="en-US">
                <a:latin typeface="Century Gothic"/>
              </a:rPr>
              <a:t>Continue indicator data collection</a:t>
            </a: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Report out on any community questions or comments received, including responses</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584775"/>
          </a:xfrm>
          <a:prstGeom prst="rect">
            <a:avLst/>
          </a:prstGeom>
          <a:noFill/>
        </p:spPr>
        <p:txBody>
          <a:bodyPr wrap="square" rtlCol="0">
            <a:spAutoFit/>
          </a:bodyPr>
          <a:lstStyle/>
          <a:p>
            <a:r>
              <a:rPr lang="en-US" sz="3200" b="1">
                <a:solidFill>
                  <a:schemeClr val="bg1"/>
                </a:solidFill>
                <a:latin typeface="Myriad Pro" panose="020B0503030403020204"/>
              </a:rPr>
              <a:t>Report on Public Comments &amp; Questions</a:t>
            </a: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742950" indent="-742950">
              <a:buAutoNum type="arabicPeriod"/>
            </a:pPr>
            <a:r>
              <a:rPr lang="en-US" sz="2800">
                <a:latin typeface="Century Gothic"/>
                <a:cs typeface="Arial"/>
              </a:rPr>
              <a:t>Place-Based Workforce Development Strategy and Implementation Plan Presentation</a:t>
            </a:r>
            <a:endParaRPr lang="es-ES" sz="2800"/>
          </a:p>
          <a:p>
            <a:pPr marL="742950" indent="-742950">
              <a:buAutoNum type="arabicPeriod"/>
            </a:pPr>
            <a:r>
              <a:rPr lang="en-US" sz="2800">
                <a:latin typeface="Century Gothic"/>
                <a:cs typeface="Arial"/>
              </a:rPr>
              <a:t>Leverage Reporting and SGC Annual Reporting Discussion</a:t>
            </a:r>
            <a:endParaRPr lang="en-US" sz="2800">
              <a:solidFill>
                <a:srgbClr val="000000"/>
              </a:solidFill>
              <a:latin typeface="Century Gothic"/>
              <a:cs typeface="Arial"/>
            </a:endParaRPr>
          </a:p>
          <a:p>
            <a:pPr marL="742950" indent="-742950">
              <a:buAutoNum type="arabicPeriod"/>
            </a:pPr>
            <a:r>
              <a:rPr lang="en-US" sz="2800">
                <a:latin typeface="Century Gothic"/>
                <a:cs typeface="Arial"/>
              </a:rPr>
              <a:t>Community Member Nomination</a:t>
            </a:r>
            <a:endParaRPr lang="en-US"/>
          </a:p>
          <a:p>
            <a:pPr marL="742950" indent="-742950">
              <a:buAutoNum type="arabicPeriod"/>
            </a:pPr>
            <a:r>
              <a:rPr lang="en-US" sz="2800">
                <a:latin typeface="Century Gothic"/>
                <a:cs typeface="Arial"/>
              </a:rPr>
              <a:t>Discuss Community Engagement Updates (moved from previous CSC meeting)</a:t>
            </a:r>
          </a:p>
        </p:txBody>
      </p:sp>
      <p:sp>
        <p:nvSpPr>
          <p:cNvPr id="3" name="TextBox 2">
            <a:extLst>
              <a:ext uri="{FF2B5EF4-FFF2-40B4-BE49-F238E27FC236}">
                <a16:creationId xmlns:a16="http://schemas.microsoft.com/office/drawing/2014/main" id="{302844EA-6507-867D-36EB-FB00F8365C4F}"/>
              </a:ext>
            </a:extLst>
          </p:cNvPr>
          <p:cNvSpPr txBox="1"/>
          <p:nvPr/>
        </p:nvSpPr>
        <p:spPr>
          <a:xfrm>
            <a:off x="152400" y="190500"/>
            <a:ext cx="9382125" cy="646331"/>
          </a:xfrm>
          <a:prstGeom prst="rect">
            <a:avLst/>
          </a:prstGeom>
          <a:noFill/>
        </p:spPr>
        <p:txBody>
          <a:bodyPr wrap="square" rtlCol="0">
            <a:spAutoFit/>
          </a:bodyPr>
          <a:lstStyle/>
          <a:p>
            <a:r>
              <a:rPr lang="en-US" sz="3600" b="1">
                <a:solidFill>
                  <a:schemeClr val="bg1"/>
                </a:solidFill>
                <a:latin typeface="Myriad Pro" panose="020B0503030403020204"/>
              </a:rPr>
              <a:t>Committee Business Items for Discussion</a:t>
            </a: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cap="none">
              <a:solidFill>
                <a:schemeClr val="bg1"/>
              </a:solidFill>
              <a:latin typeface="Myriad Pro"/>
              <a:ea typeface="Open Sans"/>
              <a:cs typeface="Open Sans"/>
            </a:endParaRPr>
          </a:p>
          <a:p>
            <a:pPr algn="ctr"/>
            <a:endParaRPr lang="en-US" cap="none">
              <a:solidFill>
                <a:schemeClr val="bg1"/>
              </a:solidFill>
              <a:latin typeface="Myriad Pro"/>
              <a:ea typeface="Open Sans"/>
              <a:cs typeface="Open Sans"/>
            </a:endParaRPr>
          </a:p>
          <a:p>
            <a:pPr algn="ctr"/>
            <a:endParaRPr lang="en-US" cap="none">
              <a:solidFill>
                <a:schemeClr val="bg1"/>
              </a:solidFill>
              <a:latin typeface="Myriad Pro"/>
              <a:ea typeface="Open Sans"/>
              <a:cs typeface="Open Sans"/>
            </a:endParaRPr>
          </a:p>
          <a:p>
            <a:pPr algn="ctr"/>
            <a:endParaRPr lang="en-US" cap="none">
              <a:solidFill>
                <a:schemeClr val="bg1"/>
              </a:solidFill>
              <a:latin typeface="Myriad Pro"/>
              <a:ea typeface="Open Sans"/>
              <a:cs typeface="Open Sans"/>
            </a:endParaRPr>
          </a:p>
          <a:p>
            <a:pPr algn="ctr"/>
            <a:endParaRPr lang="en-US" cap="none">
              <a:solidFill>
                <a:schemeClr val="bg1"/>
              </a:solidFill>
              <a:latin typeface="Myriad Pro"/>
              <a:ea typeface="Open Sans"/>
              <a:cs typeface="Open Sans"/>
            </a:endParaRPr>
          </a:p>
          <a:p>
            <a:pPr marL="457200" indent="-457200" algn="ctr">
              <a:buAutoNum type="arabicPeriod"/>
            </a:pPr>
            <a:r>
              <a:rPr lang="en-US" sz="2400" b="0" cap="none">
                <a:solidFill>
                  <a:schemeClr val="bg1"/>
                </a:solidFill>
                <a:latin typeface="Gill Sans MT"/>
                <a:ea typeface="Open Sans"/>
                <a:cs typeface="Open Sans"/>
              </a:rPr>
              <a:t>Place-Based Workforce Development Strategy and Implementation Plan (WDSIP) Development</a:t>
            </a:r>
            <a:endParaRPr lang="en-US">
              <a:solidFill>
                <a:schemeClr val="bg1"/>
              </a:solidFill>
            </a:endParaRPr>
          </a:p>
        </p:txBody>
      </p:sp>
      <p:sp>
        <p:nvSpPr>
          <p:cNvPr id="3" name="TextBox 2">
            <a:extLst>
              <a:ext uri="{FF2B5EF4-FFF2-40B4-BE49-F238E27FC236}">
                <a16:creationId xmlns:a16="http://schemas.microsoft.com/office/drawing/2014/main" id="{31AB63E1-6F69-821C-66FB-C31AEEA7D729}"/>
              </a:ext>
            </a:extLst>
          </p:cNvPr>
          <p:cNvSpPr txBox="1"/>
          <p:nvPr/>
        </p:nvSpPr>
        <p:spPr>
          <a:xfrm>
            <a:off x="894946" y="2716164"/>
            <a:ext cx="10402108" cy="338554"/>
          </a:xfrm>
          <a:prstGeom prst="rect">
            <a:avLst/>
          </a:prstGeom>
          <a:noFill/>
        </p:spPr>
        <p:txBody>
          <a:bodyPr wrap="square" rtlCol="0">
            <a:spAutoFit/>
          </a:bodyPr>
          <a:lstStyle/>
          <a:p>
            <a:pPr algn="ctr"/>
            <a:r>
              <a:rPr lang="en-US" sz="1600" b="1">
                <a:solidFill>
                  <a:schemeClr val="bg1"/>
                </a:solidFill>
                <a:latin typeface="Myriad Pro" panose="020B0503030403020204" pitchFamily="34" charset="0"/>
                <a:ea typeface="Open Sans" pitchFamily="2" charset="0"/>
                <a:cs typeface="Open Sans" pitchFamily="2" charset="0"/>
              </a:rPr>
              <a:t>July 10, 2024</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rtlCol="0">
            <a:spAutoFit/>
          </a:bodyPr>
          <a:lstStyle/>
          <a:p>
            <a:pPr algn="ctr"/>
            <a:r>
              <a:rPr lang="en-US" sz="2000">
                <a:solidFill>
                  <a:schemeClr val="bg1"/>
                </a:solidFill>
                <a:latin typeface="Myriad Pro" panose="020B0503030403020204" pitchFamily="34" charset="0"/>
                <a:ea typeface="Open Sans" pitchFamily="2" charset="0"/>
                <a:cs typeface="Open Sans" pitchFamily="2" charset="0"/>
              </a:rPr>
              <a:t>City of Richmond</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9DD8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3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2e987d78619_0_44"/>
          <p:cNvSpPr txBox="1">
            <a:spLocks noGrp="1"/>
          </p:cNvSpPr>
          <p:nvPr>
            <p:ph type="title"/>
          </p:nvPr>
        </p:nvSpPr>
        <p:spPr>
          <a:xfrm>
            <a:off x="385633" y="1285300"/>
            <a:ext cx="2941200" cy="2469600"/>
          </a:xfrm>
          <a:prstGeom prst="rect">
            <a:avLst/>
          </a:prstGeom>
        </p:spPr>
        <p:txBody>
          <a:bodyPr spcFirstLastPara="1" wrap="square" lIns="121900" tIns="121900" rIns="121900" bIns="121900" anchor="ctr" anchorCtr="1">
            <a:normAutofit fontScale="90000"/>
          </a:bodyPr>
          <a:lstStyle/>
          <a:p>
            <a:pPr marL="0" lvl="0" indent="0" algn="ctr" rtl="0">
              <a:spcBef>
                <a:spcPts val="0"/>
              </a:spcBef>
              <a:spcAft>
                <a:spcPts val="0"/>
              </a:spcAft>
              <a:buNone/>
            </a:pPr>
            <a:r>
              <a:rPr lang="en-US"/>
              <a:t>GPG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Project</a:t>
            </a:r>
            <a:r>
              <a:rPr lang="en-US"/>
              <a:t> Team</a:t>
            </a:r>
          </a:p>
        </p:txBody>
      </p:sp>
      <p:sp>
        <p:nvSpPr>
          <p:cNvPr id="55" name="Google Shape;55;g2e987d78619_0_44"/>
          <p:cNvSpPr txBox="1">
            <a:spLocks noGrp="1"/>
          </p:cNvSpPr>
          <p:nvPr>
            <p:ph type="sldNum" idx="12"/>
          </p:nvPr>
        </p:nvSpPr>
        <p:spPr>
          <a:xfrm>
            <a:off x="11198265" y="6333125"/>
            <a:ext cx="705300" cy="5247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
        <p:nvSpPr>
          <p:cNvPr id="56" name="Google Shape;56;g2e987d78619_0_44"/>
          <p:cNvSpPr txBox="1"/>
          <p:nvPr/>
        </p:nvSpPr>
        <p:spPr>
          <a:xfrm>
            <a:off x="3854454" y="2702275"/>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Jennifer</a:t>
            </a:r>
            <a:r>
              <a:rPr lang="en-US" sz="1900">
                <a:latin typeface="Roboto"/>
                <a:ea typeface="Roboto"/>
                <a:cs typeface="Roboto"/>
                <a:sym typeface="Roboto"/>
              </a:rPr>
              <a:t> O’Donnell</a:t>
            </a:r>
            <a:endParaRPr sz="1900">
              <a:latin typeface="Roboto"/>
              <a:ea typeface="Roboto"/>
              <a:cs typeface="Roboto"/>
              <a:sym typeface="Roboto"/>
            </a:endParaRPr>
          </a:p>
        </p:txBody>
      </p:sp>
      <p:sp>
        <p:nvSpPr>
          <p:cNvPr id="57" name="Google Shape;57;g2e987d78619_0_44"/>
          <p:cNvSpPr txBox="1"/>
          <p:nvPr/>
        </p:nvSpPr>
        <p:spPr>
          <a:xfrm>
            <a:off x="8455200" y="2702275"/>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Aaron</a:t>
            </a:r>
            <a:r>
              <a:rPr lang="en-US" sz="1900">
                <a:latin typeface="Roboto"/>
                <a:ea typeface="Roboto"/>
                <a:cs typeface="Roboto"/>
                <a:sym typeface="Roboto"/>
              </a:rPr>
              <a:t> Price</a:t>
            </a:r>
            <a:endParaRPr sz="1900">
              <a:latin typeface="Roboto"/>
              <a:ea typeface="Roboto"/>
              <a:cs typeface="Roboto"/>
              <a:sym typeface="Roboto"/>
            </a:endParaRPr>
          </a:p>
        </p:txBody>
      </p:sp>
      <p:sp>
        <p:nvSpPr>
          <p:cNvPr id="58" name="Google Shape;58;g2e987d78619_0_44"/>
          <p:cNvSpPr txBox="1"/>
          <p:nvPr/>
        </p:nvSpPr>
        <p:spPr>
          <a:xfrm>
            <a:off x="6202575" y="2702276"/>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Rosa</a:t>
            </a:r>
            <a:r>
              <a:rPr lang="en-US" sz="1900">
                <a:latin typeface="Roboto"/>
                <a:ea typeface="Roboto"/>
                <a:cs typeface="Roboto"/>
                <a:sym typeface="Roboto"/>
              </a:rPr>
              <a:t> Guzman</a:t>
            </a:r>
            <a:endParaRPr sz="1900">
              <a:latin typeface="Roboto"/>
              <a:ea typeface="Roboto"/>
              <a:cs typeface="Roboto"/>
              <a:sym typeface="Roboto"/>
            </a:endParaRPr>
          </a:p>
        </p:txBody>
      </p:sp>
      <p:pic>
        <p:nvPicPr>
          <p:cNvPr id="59" name="Google Shape;59;g2e987d78619_0_44"/>
          <p:cNvPicPr preferRelativeResize="0"/>
          <p:nvPr/>
        </p:nvPicPr>
        <p:blipFill>
          <a:blip r:embed="rId3">
            <a:alphaModFix/>
          </a:blip>
          <a:stretch>
            <a:fillRect/>
          </a:stretch>
        </p:blipFill>
        <p:spPr>
          <a:xfrm>
            <a:off x="8540321" y="611667"/>
            <a:ext cx="2052135" cy="2052135"/>
          </a:xfrm>
          <a:prstGeom prst="rect">
            <a:avLst/>
          </a:prstGeom>
          <a:noFill/>
          <a:ln>
            <a:noFill/>
          </a:ln>
        </p:spPr>
      </p:pic>
      <p:pic>
        <p:nvPicPr>
          <p:cNvPr id="60" name="Google Shape;60;g2e987d78619_0_44"/>
          <p:cNvPicPr preferRelativeResize="0"/>
          <p:nvPr/>
        </p:nvPicPr>
        <p:blipFill>
          <a:blip r:embed="rId4">
            <a:alphaModFix/>
          </a:blip>
          <a:stretch>
            <a:fillRect/>
          </a:stretch>
        </p:blipFill>
        <p:spPr>
          <a:xfrm>
            <a:off x="3949950" y="611667"/>
            <a:ext cx="2052135" cy="2052135"/>
          </a:xfrm>
          <a:prstGeom prst="rect">
            <a:avLst/>
          </a:prstGeom>
          <a:noFill/>
          <a:ln>
            <a:noFill/>
          </a:ln>
        </p:spPr>
      </p:pic>
      <p:pic>
        <p:nvPicPr>
          <p:cNvPr id="61" name="Google Shape;61;g2e987d78619_0_44"/>
          <p:cNvPicPr preferRelativeResize="0"/>
          <p:nvPr/>
        </p:nvPicPr>
        <p:blipFill>
          <a:blip r:embed="rId5">
            <a:alphaModFix/>
          </a:blip>
          <a:stretch>
            <a:fillRect/>
          </a:stretch>
        </p:blipFill>
        <p:spPr>
          <a:xfrm>
            <a:off x="6298058" y="611675"/>
            <a:ext cx="2052135" cy="2052135"/>
          </a:xfrm>
          <a:prstGeom prst="rect">
            <a:avLst/>
          </a:prstGeom>
          <a:noFill/>
          <a:ln>
            <a:noFill/>
          </a:ln>
        </p:spPr>
      </p:pic>
      <p:pic>
        <p:nvPicPr>
          <p:cNvPr id="62" name="Google Shape;62;g2e987d78619_0_44"/>
          <p:cNvPicPr preferRelativeResize="0"/>
          <p:nvPr/>
        </p:nvPicPr>
        <p:blipFill>
          <a:blip r:embed="rId6">
            <a:alphaModFix/>
          </a:blip>
          <a:stretch>
            <a:fillRect/>
          </a:stretch>
        </p:blipFill>
        <p:spPr>
          <a:xfrm>
            <a:off x="1132325" y="4243200"/>
            <a:ext cx="1447800" cy="1381125"/>
          </a:xfrm>
          <a:prstGeom prst="rect">
            <a:avLst/>
          </a:prstGeom>
          <a:noFill/>
          <a:ln>
            <a:noFill/>
          </a:ln>
        </p:spPr>
      </p:pic>
      <p:sp>
        <p:nvSpPr>
          <p:cNvPr id="63" name="Google Shape;63;g2e987d78619_0_44"/>
          <p:cNvSpPr txBox="1"/>
          <p:nvPr/>
        </p:nvSpPr>
        <p:spPr>
          <a:xfrm>
            <a:off x="3877825" y="3429000"/>
            <a:ext cx="76809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GPG is a results-oriented consulting firm with extensive experience providing planning, facilitation, research, policy analysis, and fund development support to public agencies, nonprofit organizations, and philanthropic foundations.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u="sng">
                <a:solidFill>
                  <a:schemeClr val="hlink"/>
                </a:solidFill>
                <a:hlinkClick r:id="rId7"/>
              </a:rPr>
              <a:t>www.glenpricegroup.com</a:t>
            </a:r>
            <a:endParaRPr sz="2000"/>
          </a:p>
          <a:p>
            <a:pPr marL="0" lvl="0" indent="0" algn="l" rtl="0">
              <a:spcBef>
                <a:spcPts val="0"/>
              </a:spcBef>
              <a:spcAft>
                <a:spcPts val="0"/>
              </a:spcAft>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rPr>
              <a:t>Every first Wednesday of the month 6:00 – 8:00 pm. </a:t>
            </a:r>
          </a:p>
          <a:p>
            <a:pPr marL="305435" indent="-305435"/>
            <a:endParaRPr lang="en-US" sz="3600" b="1">
              <a:solidFill>
                <a:schemeClr val="tx1"/>
              </a:solidFill>
              <a:latin typeface="Century Gothic"/>
            </a:endParaRPr>
          </a:p>
          <a:p>
            <a:pPr marL="305435" indent="-305435"/>
            <a:r>
              <a:rPr lang="en-US" sz="3600" b="1">
                <a:solidFill>
                  <a:schemeClr val="tx1"/>
                </a:solidFill>
                <a:latin typeface="Century Gothic"/>
              </a:rPr>
              <a:t>In-person Attendance:</a:t>
            </a:r>
            <a:r>
              <a:rPr lang="en-US" sz="3600">
                <a:solidFill>
                  <a:schemeClr val="tx1"/>
                </a:solidFill>
                <a:latin typeface="Century Gothic"/>
              </a:rPr>
              <a:t> 	Nevin Community Center</a:t>
            </a:r>
            <a:br>
              <a:rPr lang="en-US" sz="3600">
                <a:solidFill>
                  <a:schemeClr val="tx1"/>
                </a:solidFill>
                <a:latin typeface="Century Gothic"/>
              </a:rPr>
            </a:br>
            <a:r>
              <a:rPr lang="en-US" sz="3600">
                <a:solidFill>
                  <a:schemeClr val="tx1"/>
                </a:solidFill>
                <a:latin typeface="Century Gothic"/>
              </a:rPr>
              <a:t>								598 Nevin Ave, Richmond, CA 94801</a:t>
            </a:r>
            <a:endParaRPr lang="en-US" sz="3600">
              <a:solidFill>
                <a:schemeClr val="tx1"/>
              </a:solidFill>
            </a:endParaRPr>
          </a:p>
          <a:p>
            <a:pPr marL="305435" indent="-305435"/>
            <a:endParaRPr lang="en-US" sz="3600">
              <a:solidFill>
                <a:schemeClr val="tx1"/>
              </a:solidFill>
              <a:latin typeface="Century Gothic"/>
            </a:endParaRPr>
          </a:p>
          <a:p>
            <a:pPr marL="305435" indent="-305435"/>
            <a:r>
              <a:rPr lang="en-US" sz="3600" b="1">
                <a:solidFill>
                  <a:schemeClr val="tx1"/>
                </a:solidFill>
                <a:latin typeface="Century Gothic"/>
              </a:rPr>
              <a:t>Virtual Attendance:</a:t>
            </a:r>
            <a:r>
              <a:rPr lang="en-US" sz="3600">
                <a:solidFill>
                  <a:schemeClr val="tx1"/>
                </a:solidFill>
                <a:latin typeface="Century Gothic"/>
              </a:rPr>
              <a:t> </a:t>
            </a:r>
            <a:r>
              <a:rPr lang="en-US" sz="3600" u="sng">
                <a:solidFill>
                  <a:srgbClr val="0070C0"/>
                </a:solidFill>
                <a:latin typeface="Century Gothic"/>
              </a:rPr>
              <a:t>https://ci-richmond-ca-us.zoom.us/webinar/register/wn_gx8xwknptcutbnefzdbv1w</a:t>
            </a:r>
            <a:r>
              <a:rPr lang="en-US" sz="3600">
                <a:solidFill>
                  <a:schemeClr val="tx1"/>
                </a:solidFill>
                <a:latin typeface="Century Gothic"/>
              </a:rPr>
              <a:t> </a:t>
            </a:r>
          </a:p>
          <a:p>
            <a:pPr marL="0" indent="0">
              <a:buNone/>
            </a:pPr>
            <a:r>
              <a:rPr lang="en-US" sz="3600">
                <a:solidFill>
                  <a:schemeClr val="tx1"/>
                </a:solidFill>
                <a:latin typeface="Century Gothic"/>
              </a:rPr>
              <a:t> </a:t>
            </a:r>
          </a:p>
          <a:p>
            <a:pPr marL="305435" indent="-305435"/>
            <a:r>
              <a:rPr lang="en-US" sz="3600" b="1">
                <a:solidFill>
                  <a:schemeClr val="tx1"/>
                </a:solidFill>
                <a:latin typeface="Century Gothic"/>
              </a:rPr>
              <a:t>Phone Attendance: </a:t>
            </a:r>
            <a:r>
              <a:rPr lang="en-US" sz="3600">
                <a:solidFill>
                  <a:schemeClr val="tx1"/>
                </a:solidFill>
                <a:latin typeface="Century Gothic"/>
              </a:rPr>
              <a:t>(669) 900-6833, or (669) 444-9171  </a:t>
            </a:r>
            <a:br>
              <a:rPr lang="en-US" sz="3600">
                <a:solidFill>
                  <a:schemeClr val="tx1"/>
                </a:solidFill>
                <a:latin typeface="Century Gothic"/>
              </a:rPr>
            </a:br>
            <a:r>
              <a:rPr lang="en-US" sz="3600">
                <a:solidFill>
                  <a:schemeClr val="tx1"/>
                </a:solidFill>
                <a:latin typeface="Century Gothic"/>
              </a:rPr>
              <a:t>						     </a:t>
            </a:r>
            <a:r>
              <a:rPr lang="en-US" sz="3600" b="1">
                <a:solidFill>
                  <a:schemeClr val="tx1"/>
                </a:solidFill>
                <a:latin typeface="Century Gothic"/>
              </a:rPr>
              <a:t>Webinar ID</a:t>
            </a:r>
            <a:r>
              <a:rPr lang="en-US" sz="3600">
                <a:solidFill>
                  <a:schemeClr val="tx1"/>
                </a:solidFill>
                <a:latin typeface="Century Gothic"/>
              </a:rPr>
              <a:t>: 976 6319 9451</a:t>
            </a:r>
          </a:p>
          <a:p>
            <a:pPr marL="305435" indent="-305435"/>
            <a:endParaRPr lang="en-US" sz="3600">
              <a:solidFill>
                <a:schemeClr val="tx1"/>
              </a:solidFill>
              <a:latin typeface="Century Gothic"/>
            </a:endParaRPr>
          </a:p>
          <a:p>
            <a:pPr marL="305435" indent="-305435"/>
            <a:r>
              <a:rPr lang="en-US" sz="3600">
                <a:solidFill>
                  <a:schemeClr val="tx1"/>
                </a:solidFill>
                <a:latin typeface="Century Gothic"/>
              </a:rPr>
              <a:t>All Committee members and members of the public must abide by the </a:t>
            </a:r>
            <a:r>
              <a:rPr lang="en-US" sz="3700" u="sng">
                <a:solidFill>
                  <a:srgbClr val="0070C0"/>
                </a:solidFill>
                <a:latin typeface="Century Gothic"/>
                <a:hlinkClick r:id="rId2">
                  <a:extLst>
                    <a:ext uri="{A12FA001-AC4F-418D-AE19-62706E023703}">
                      <ahyp:hlinkClr xmlns:ahyp="http://schemas.microsoft.com/office/drawing/2018/hyperlinkcolor" val="tx"/>
                    </a:ext>
                  </a:extLst>
                </a:hlinkClick>
              </a:rPr>
              <a:t>Community Agreements</a:t>
            </a:r>
            <a:endParaRPr lang="en-US" sz="3700" u="sng">
              <a:solidFill>
                <a:srgbClr val="0070C0"/>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Meeting Information</a:t>
            </a: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2e987d78619_0_7"/>
          <p:cNvSpPr txBox="1"/>
          <p:nvPr/>
        </p:nvSpPr>
        <p:spPr>
          <a:xfrm>
            <a:off x="535025" y="1342975"/>
            <a:ext cx="11187900" cy="5249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9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Project</a:t>
            </a:r>
            <a:r>
              <a:rPr lang="en-US" sz="2900" b="1">
                <a:solidFill>
                  <a:schemeClr val="dk2"/>
                </a:solidFill>
              </a:rPr>
              <a:t> Goal </a:t>
            </a:r>
          </a:p>
          <a:p>
            <a:pPr marL="0" lvl="0" indent="0" algn="l" rtl="0">
              <a:lnSpc>
                <a:spcPct val="100000"/>
              </a:lnSpc>
              <a:spcBef>
                <a:spcPts val="0"/>
              </a:spcBef>
              <a:spcAft>
                <a:spcPts val="0"/>
              </a:spcAft>
              <a:buNone/>
            </a:pPr>
            <a:endParaRPr lang="en-US" sz="2900" b="1">
              <a:solidFill>
                <a:schemeClr val="dk2"/>
              </a:solidFill>
            </a:endParaRPr>
          </a:p>
          <a:p>
            <a:pPr marL="0" lvl="0" indent="0" algn="l" rtl="0">
              <a:lnSpc>
                <a:spcPct val="100000"/>
              </a:lnSpc>
              <a:spcBef>
                <a:spcPts val="0"/>
              </a:spcBef>
              <a:spcAft>
                <a:spcPts val="0"/>
              </a:spcAft>
              <a:buNone/>
            </a:pPr>
            <a:r>
              <a:rPr lang="en-US" sz="2600">
                <a:solidFill>
                  <a:schemeClr val="dk2"/>
                </a:solidFill>
              </a:rPr>
              <a:t>Develop a Place-Based Workforce Development Strategy and Implementation Plan for the Transformative Climate Communities (TCC) grant focused on the Iron Triangle, Santa Fe, and Coronado neighborhoods.</a:t>
            </a:r>
          </a:p>
          <a:p>
            <a:pPr marL="914400" lvl="0" indent="0" algn="l" rtl="0">
              <a:lnSpc>
                <a:spcPct val="100000"/>
              </a:lnSpc>
              <a:spcBef>
                <a:spcPts val="1000"/>
              </a:spcBef>
              <a:spcAft>
                <a:spcPts val="0"/>
              </a:spcAft>
              <a:buNone/>
            </a:pPr>
            <a:endParaRPr lang="en-US" sz="2600"/>
          </a:p>
        </p:txBody>
      </p:sp>
      <p:sp>
        <p:nvSpPr>
          <p:cNvPr id="69" name="Google Shape;69;g2e987d78619_0_7"/>
          <p:cNvSpPr txBox="1"/>
          <p:nvPr/>
        </p:nvSpPr>
        <p:spPr>
          <a:xfrm>
            <a:off x="232325" y="341850"/>
            <a:ext cx="920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chemeClr val="lt1"/>
                </a:solidFill>
                <a:latin typeface="Open Sans"/>
                <a:ea typeface="Open Sans"/>
                <a:cs typeface="Open Sans"/>
                <a:sym typeface="Open Sans"/>
              </a:rPr>
              <a:t>Overview of WDSIP Plan Development</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5569"/>
        </a:solidFill>
        <a:effectLst/>
      </p:bgPr>
    </p:bg>
    <p:spTree>
      <p:nvGrpSpPr>
        <p:cNvPr id="1" name="Shape 74"/>
        <p:cNvGrpSpPr/>
        <p:nvPr/>
      </p:nvGrpSpPr>
      <p:grpSpPr>
        <a:xfrm>
          <a:off x="0" y="0"/>
          <a:ext cx="0" cy="0"/>
          <a:chOff x="0" y="0"/>
          <a:chExt cx="0" cy="0"/>
        </a:xfrm>
      </p:grpSpPr>
      <p:sp>
        <p:nvSpPr>
          <p:cNvPr id="75" name="Google Shape;75;g2e987d78619_0_76"/>
          <p:cNvSpPr txBox="1">
            <a:spLocks noGrp="1"/>
          </p:cNvSpPr>
          <p:nvPr>
            <p:ph type="sldNum" idx="12"/>
          </p:nvPr>
        </p:nvSpPr>
        <p:spPr>
          <a:xfrm>
            <a:off x="14931020" y="8444167"/>
            <a:ext cx="940500" cy="699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
        <p:nvSpPr>
          <p:cNvPr id="76" name="Google Shape;76;g2e987d78619_0_76"/>
          <p:cNvSpPr txBox="1">
            <a:spLocks noGrp="1"/>
          </p:cNvSpPr>
          <p:nvPr>
            <p:ph type="body" idx="1"/>
          </p:nvPr>
        </p:nvSpPr>
        <p:spPr>
          <a:xfrm>
            <a:off x="706033" y="455033"/>
            <a:ext cx="10972800" cy="754500"/>
          </a:xfrm>
          <a:prstGeom prst="rect">
            <a:avLst/>
          </a:prstGeom>
          <a:noFill/>
        </p:spPr>
        <p:txBody>
          <a:bodyPr spcFirstLastPara="1" wrap="square" lIns="121900" tIns="60925" rIns="121900" bIns="60925" anchor="t" anchorCtr="0">
            <a:normAutofit fontScale="92500" lnSpcReduction="20000"/>
          </a:bodyPr>
          <a:lstStyle/>
          <a:p>
            <a:pPr marL="0" lvl="0" indent="0" algn="ctr" rtl="0">
              <a:lnSpc>
                <a:spcPct val="100000"/>
              </a:lnSpc>
              <a:spcBef>
                <a:spcPts val="0"/>
              </a:spcBef>
              <a:spcAft>
                <a:spcPts val="600"/>
              </a:spcAft>
              <a:buNone/>
            </a:pPr>
            <a:r>
              <a:rPr lang="en-US" sz="4500" b="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Planning</a:t>
            </a:r>
            <a:r>
              <a:rPr lang="en-US" sz="4500" b="1">
                <a:solidFill>
                  <a:srgbClr val="FFFFFF"/>
                </a:solidFill>
                <a:latin typeface="Roboto Condensed"/>
                <a:ea typeface="Roboto Condensed"/>
                <a:cs typeface="Roboto Condensed"/>
                <a:sym typeface="Roboto Condensed"/>
              </a:rPr>
              <a:t> </a:t>
            </a:r>
            <a:r>
              <a:rPr lang="en-US" sz="4500" b="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Project</a:t>
            </a:r>
            <a:r>
              <a:rPr lang="en-US" sz="4500" b="1">
                <a:solidFill>
                  <a:srgbClr val="FFFFFF"/>
                </a:solidFill>
                <a:latin typeface="Roboto Condensed"/>
                <a:ea typeface="Roboto Condensed"/>
                <a:cs typeface="Roboto Condensed"/>
                <a:sym typeface="Roboto Condensed"/>
              </a:rPr>
              <a:t> Overview </a:t>
            </a:r>
          </a:p>
        </p:txBody>
      </p:sp>
      <p:grpSp>
        <p:nvGrpSpPr>
          <p:cNvPr id="77" name="Google Shape;77;g2e987d78619_0_76"/>
          <p:cNvGrpSpPr/>
          <p:nvPr/>
        </p:nvGrpSpPr>
        <p:grpSpPr>
          <a:xfrm>
            <a:off x="7509568" y="1586327"/>
            <a:ext cx="4407490" cy="3918964"/>
            <a:chOff x="5632317" y="1189775"/>
            <a:chExt cx="3305700" cy="2939296"/>
          </a:xfrm>
        </p:grpSpPr>
        <p:sp>
          <p:nvSpPr>
            <p:cNvPr id="78" name="Google Shape;78;g2e987d78619_0_76"/>
            <p:cNvSpPr/>
            <p:nvPr/>
          </p:nvSpPr>
          <p:spPr>
            <a:xfrm>
              <a:off x="5632317" y="1189775"/>
              <a:ext cx="3305700" cy="6690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Roboto"/>
                  <a:ea typeface="Roboto"/>
                  <a:cs typeface="Roboto"/>
                  <a:sym typeface="Roboto"/>
                </a:rPr>
                <a:t>Delivery (Dec to April)</a:t>
              </a:r>
              <a:endParaRPr sz="1900">
                <a:solidFill>
                  <a:srgbClr val="FFFFFF"/>
                </a:solidFill>
                <a:latin typeface="Roboto"/>
                <a:ea typeface="Roboto"/>
                <a:cs typeface="Roboto"/>
                <a:sym typeface="Roboto"/>
              </a:endParaRPr>
            </a:p>
          </p:txBody>
        </p:sp>
        <p:sp>
          <p:nvSpPr>
            <p:cNvPr id="79" name="Google Shape;79;g2e987d78619_0_76"/>
            <p:cNvSpPr txBox="1"/>
            <p:nvPr/>
          </p:nvSpPr>
          <p:spPr>
            <a:xfrm>
              <a:off x="6089515" y="1933071"/>
              <a:ext cx="2391300" cy="2196000"/>
            </a:xfrm>
            <a:prstGeom prst="rect">
              <a:avLst/>
            </a:prstGeom>
            <a:noFill/>
            <a:ln>
              <a:noFill/>
            </a:ln>
          </p:spPr>
          <p:txBody>
            <a:bodyPr spcFirstLastPara="1" wrap="square" lIns="121900" tIns="121900" rIns="121900" bIns="121900" anchor="t" anchorCtr="0">
              <a:noAutofit/>
            </a:bodyPr>
            <a:lstStyle/>
            <a:p>
              <a:pPr marL="609600" lvl="0" indent="-406400" algn="l" rtl="0">
                <a:lnSpc>
                  <a:spcPct val="115000"/>
                </a:lnSpc>
                <a:spcBef>
                  <a:spcPts val="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Produce final report of research findings and emerging recommendations, overall strategy, and priority activities for next 12 months</a:t>
              </a:r>
              <a:endParaRPr sz="1600">
                <a:solidFill>
                  <a:schemeClr val="lt1"/>
                </a:solidFill>
                <a:latin typeface="Roboto"/>
                <a:ea typeface="Roboto"/>
                <a:cs typeface="Roboto"/>
                <a:sym typeface="Roboto"/>
              </a:endParaRPr>
            </a:p>
            <a:p>
              <a:pPr marL="609600" lvl="0" indent="-406400" algn="l" rtl="0">
                <a:lnSpc>
                  <a:spcPct val="115000"/>
                </a:lnSpc>
                <a:spcBef>
                  <a:spcPts val="1000"/>
                </a:spcBef>
                <a:spcAft>
                  <a:spcPts val="1000"/>
                </a:spcAft>
                <a:buClr>
                  <a:schemeClr val="lt1"/>
                </a:buClr>
                <a:buSzPts val="1600"/>
                <a:buFont typeface="Roboto"/>
                <a:buChar char="●"/>
              </a:pPr>
              <a:r>
                <a:rPr lang="en-US" sz="1600">
                  <a:solidFill>
                    <a:schemeClr val="lt1"/>
                  </a:solidFill>
                  <a:latin typeface="Roboto"/>
                  <a:ea typeface="Roboto"/>
                  <a:cs typeface="Roboto"/>
                  <a:sym typeface="Roboto"/>
                </a:rPr>
                <a:t>Check on implementation progress to date and plan modifications needed</a:t>
              </a:r>
              <a:endParaRPr sz="1600">
                <a:latin typeface="Roboto"/>
                <a:ea typeface="Roboto"/>
                <a:cs typeface="Roboto"/>
                <a:sym typeface="Roboto"/>
              </a:endParaRPr>
            </a:p>
          </p:txBody>
        </p:sp>
      </p:grpSp>
      <p:grpSp>
        <p:nvGrpSpPr>
          <p:cNvPr id="80" name="Google Shape;80;g2e987d78619_0_76"/>
          <p:cNvGrpSpPr/>
          <p:nvPr/>
        </p:nvGrpSpPr>
        <p:grpSpPr>
          <a:xfrm>
            <a:off x="0" y="1586613"/>
            <a:ext cx="4729082" cy="4562800"/>
            <a:chOff x="0" y="1189989"/>
            <a:chExt cx="3546900" cy="3422186"/>
          </a:xfrm>
        </p:grpSpPr>
        <p:sp>
          <p:nvSpPr>
            <p:cNvPr id="81" name="Google Shape;81;g2e987d78619_0_76"/>
            <p:cNvSpPr/>
            <p:nvPr/>
          </p:nvSpPr>
          <p:spPr>
            <a:xfrm>
              <a:off x="0" y="1189989"/>
              <a:ext cx="3546900" cy="6690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Roboto"/>
                  <a:ea typeface="Roboto"/>
                  <a:cs typeface="Roboto"/>
                  <a:sym typeface="Roboto"/>
                </a:rPr>
                <a:t>Discovery Work (July to Oct)</a:t>
              </a:r>
              <a:endParaRPr sz="1900">
                <a:solidFill>
                  <a:srgbClr val="FFFFFF"/>
                </a:solidFill>
                <a:latin typeface="Roboto"/>
                <a:ea typeface="Roboto"/>
                <a:cs typeface="Roboto"/>
                <a:sym typeface="Roboto"/>
              </a:endParaRPr>
            </a:p>
          </p:txBody>
        </p:sp>
        <p:sp>
          <p:nvSpPr>
            <p:cNvPr id="82" name="Google Shape;82;g2e987d78619_0_76"/>
            <p:cNvSpPr txBox="1"/>
            <p:nvPr/>
          </p:nvSpPr>
          <p:spPr>
            <a:xfrm>
              <a:off x="646650" y="1996475"/>
              <a:ext cx="2531700" cy="2615700"/>
            </a:xfrm>
            <a:prstGeom prst="rect">
              <a:avLst/>
            </a:prstGeom>
            <a:noFill/>
            <a:ln>
              <a:noFill/>
            </a:ln>
          </p:spPr>
          <p:txBody>
            <a:bodyPr spcFirstLastPara="1" wrap="square" lIns="121900" tIns="121900" rIns="121900" bIns="121900" anchor="t" anchorCtr="0">
              <a:noAutofit/>
            </a:bodyPr>
            <a:lstStyle/>
            <a:p>
              <a:pPr marL="609600" lvl="0" indent="-406400" algn="l" rtl="0">
                <a:lnSpc>
                  <a:spcPct val="115000"/>
                </a:lnSpc>
                <a:spcBef>
                  <a:spcPts val="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Collect relevant local, state and national workforce data</a:t>
              </a:r>
              <a:endParaRPr sz="1600">
                <a:solidFill>
                  <a:schemeClr val="lt1"/>
                </a:solidFill>
                <a:latin typeface="Roboto"/>
                <a:ea typeface="Roboto"/>
                <a:cs typeface="Roboto"/>
                <a:sym typeface="Roboto"/>
              </a:endParaRPr>
            </a:p>
            <a:p>
              <a:pPr marL="609600" lvl="0" indent="-406400" algn="l" rtl="0">
                <a:lnSpc>
                  <a:spcPct val="115000"/>
                </a:lnSpc>
                <a:spcBef>
                  <a:spcPts val="100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Conduct informational interviews </a:t>
              </a:r>
              <a:endParaRPr sz="1600">
                <a:solidFill>
                  <a:schemeClr val="lt1"/>
                </a:solidFill>
                <a:latin typeface="Roboto"/>
                <a:ea typeface="Roboto"/>
                <a:cs typeface="Roboto"/>
                <a:sym typeface="Roboto"/>
              </a:endParaRPr>
            </a:p>
            <a:p>
              <a:pPr marL="60960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a:p>
              <a:pPr marL="609600" lvl="0" indent="0" algn="l" rtl="0">
                <a:lnSpc>
                  <a:spcPct val="115000"/>
                </a:lnSpc>
                <a:spcBef>
                  <a:spcPts val="0"/>
                </a:spcBef>
                <a:spcAft>
                  <a:spcPts val="0"/>
                </a:spcAft>
                <a:buNone/>
              </a:pPr>
              <a:endParaRPr sz="1600">
                <a:solidFill>
                  <a:schemeClr val="lt1"/>
                </a:solidFill>
                <a:latin typeface="Roboto"/>
                <a:ea typeface="Roboto"/>
                <a:cs typeface="Roboto"/>
                <a:sym typeface="Roboto"/>
              </a:endParaRPr>
            </a:p>
          </p:txBody>
        </p:sp>
      </p:grpSp>
      <p:grpSp>
        <p:nvGrpSpPr>
          <p:cNvPr id="83" name="Google Shape;83;g2e987d78619_0_76"/>
          <p:cNvGrpSpPr/>
          <p:nvPr/>
        </p:nvGrpSpPr>
        <p:grpSpPr>
          <a:xfrm>
            <a:off x="3892107" y="1689027"/>
            <a:ext cx="4407490" cy="4460388"/>
            <a:chOff x="2944204" y="1189775"/>
            <a:chExt cx="3305700" cy="3345375"/>
          </a:xfrm>
        </p:grpSpPr>
        <p:sp>
          <p:nvSpPr>
            <p:cNvPr id="84" name="Google Shape;84;g2e987d78619_0_76"/>
            <p:cNvSpPr/>
            <p:nvPr/>
          </p:nvSpPr>
          <p:spPr>
            <a:xfrm>
              <a:off x="2944204" y="1189775"/>
              <a:ext cx="3305700" cy="6690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Roboto"/>
                  <a:ea typeface="Roboto"/>
                  <a:cs typeface="Roboto"/>
                  <a:sym typeface="Roboto"/>
                </a:rPr>
                <a:t>Design (Oct to Nov)</a:t>
              </a:r>
              <a:endParaRPr sz="1900">
                <a:solidFill>
                  <a:srgbClr val="FFFFFF"/>
                </a:solidFill>
                <a:latin typeface="Roboto"/>
                <a:ea typeface="Roboto"/>
                <a:cs typeface="Roboto"/>
                <a:sym typeface="Roboto"/>
              </a:endParaRPr>
            </a:p>
          </p:txBody>
        </p:sp>
        <p:sp>
          <p:nvSpPr>
            <p:cNvPr id="85" name="Google Shape;85;g2e987d78619_0_76"/>
            <p:cNvSpPr txBox="1"/>
            <p:nvPr/>
          </p:nvSpPr>
          <p:spPr>
            <a:xfrm>
              <a:off x="3374850" y="1919450"/>
              <a:ext cx="2444400" cy="2615700"/>
            </a:xfrm>
            <a:prstGeom prst="rect">
              <a:avLst/>
            </a:prstGeom>
            <a:noFill/>
            <a:ln>
              <a:noFill/>
            </a:ln>
          </p:spPr>
          <p:txBody>
            <a:bodyPr spcFirstLastPara="1" wrap="square" lIns="121900" tIns="121900" rIns="121900" bIns="121900" anchor="t" anchorCtr="0">
              <a:noAutofit/>
            </a:bodyPr>
            <a:lstStyle/>
            <a:p>
              <a:pPr marL="609600" lvl="0" indent="-406400" algn="l" rtl="0">
                <a:lnSpc>
                  <a:spcPct val="115000"/>
                </a:lnSpc>
                <a:spcBef>
                  <a:spcPts val="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Draft summary of research findings and emerging recommendations</a:t>
              </a:r>
              <a:endParaRPr sz="1600">
                <a:solidFill>
                  <a:schemeClr val="lt1"/>
                </a:solidFill>
                <a:latin typeface="Roboto"/>
                <a:ea typeface="Roboto"/>
                <a:cs typeface="Roboto"/>
                <a:sym typeface="Roboto"/>
              </a:endParaRPr>
            </a:p>
            <a:p>
              <a:pPr marL="609600" lvl="0" indent="-406400" algn="l" rtl="0">
                <a:lnSpc>
                  <a:spcPct val="115000"/>
                </a:lnSpc>
                <a:spcBef>
                  <a:spcPts val="100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Develop overall strategy and annual plan</a:t>
              </a:r>
              <a:endParaRPr sz="16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p:txBody>
        </p:sp>
      </p:grpSp>
      <p:sp>
        <p:nvSpPr>
          <p:cNvPr id="86" name="Google Shape;86;g2e987d78619_0_76"/>
          <p:cNvSpPr/>
          <p:nvPr/>
        </p:nvSpPr>
        <p:spPr>
          <a:xfrm>
            <a:off x="825000" y="5737867"/>
            <a:ext cx="10542000" cy="6651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latin typeface="Roboto"/>
                <a:ea typeface="Roboto"/>
                <a:cs typeface="Roboto"/>
                <a:sym typeface="Roboto"/>
              </a:rPr>
              <a:t>Project Management and Facilitation </a:t>
            </a:r>
            <a:endParaRPr sz="1600">
              <a:latin typeface="Roboto"/>
              <a:ea typeface="Roboto"/>
              <a:cs typeface="Roboto"/>
              <a:sym typeface="Roboto"/>
            </a:endParaRPr>
          </a:p>
        </p:txBody>
      </p:sp>
    </p:spTree>
    <p:extLst>
      <p:ext uri="{BB962C8B-B14F-4D97-AF65-F5344CB8AC3E}">
        <p14:creationId xmlns:p14="http://schemas.microsoft.com/office/powerpoint/2010/main" val="230831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e987d78619_0_2"/>
          <p:cNvSpPr txBox="1"/>
          <p:nvPr/>
        </p:nvSpPr>
        <p:spPr>
          <a:xfrm>
            <a:off x="590995" y="1405404"/>
            <a:ext cx="11187900" cy="514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300" b="1">
                <a:solidFill>
                  <a:schemeClr val="dk2"/>
                </a:solidFill>
              </a:rPr>
              <a:t>Help Needed Today</a:t>
            </a:r>
          </a:p>
          <a:p>
            <a:pPr marL="914400" lvl="1" indent="-425450" algn="l" rtl="0">
              <a:lnSpc>
                <a:spcPct val="100000"/>
              </a:lnSpc>
              <a:spcBef>
                <a:spcPts val="1000"/>
              </a:spcBef>
              <a:spcAft>
                <a:spcPts val="0"/>
              </a:spcAft>
              <a:buClr>
                <a:schemeClr val="dk2"/>
              </a:buClr>
              <a:buSzPts val="3100"/>
              <a:buChar char="○"/>
            </a:pPr>
            <a:r>
              <a:rPr lang="en-US" sz="3100">
                <a:solidFill>
                  <a:schemeClr val="dk2"/>
                </a:solidFill>
              </a:rPr>
              <a:t>Data Sources</a:t>
            </a:r>
          </a:p>
          <a:p>
            <a:pPr marL="1371600" lvl="2" indent="-425450" algn="l" rtl="0">
              <a:lnSpc>
                <a:spcPct val="100000"/>
              </a:lnSpc>
              <a:spcBef>
                <a:spcPts val="0"/>
              </a:spcBef>
              <a:spcAft>
                <a:spcPts val="0"/>
              </a:spcAft>
              <a:buClr>
                <a:schemeClr val="dk2"/>
              </a:buClr>
              <a:buSzPts val="3100"/>
              <a:buChar char="■"/>
            </a:pPr>
            <a:r>
              <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Current job and workforce development </a:t>
            </a:r>
            <a:r>
              <a:rPr lang="en-US" sz="31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opportunities or initiatives </a:t>
            </a:r>
            <a:r>
              <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in the project area</a:t>
            </a:r>
            <a:endPar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1371600" lvl="2" indent="-425450" algn="l" rtl="0">
              <a:lnSpc>
                <a:spcPct val="100000"/>
              </a:lnSpc>
              <a:spcBef>
                <a:spcPts val="0"/>
              </a:spcBef>
              <a:spcAft>
                <a:spcPts val="0"/>
              </a:spcAft>
              <a:buClr>
                <a:schemeClr val="dk2"/>
              </a:buClr>
              <a:buSzPts val="3100"/>
              <a:buChar char="■"/>
            </a:pPr>
            <a:r>
              <a:rPr lang="en-US" sz="31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Key people</a:t>
            </a:r>
            <a:r>
              <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to interview about local workforce development </a:t>
            </a:r>
            <a:r>
              <a:rPr lang="en-US" sz="3100">
                <a:solidFill>
                  <a:schemeClr val="dk2"/>
                </a:solidFill>
              </a:rPr>
              <a:t>barriers and opportunities</a:t>
            </a:r>
          </a:p>
          <a:p>
            <a:pPr marL="1371600" lvl="0" indent="0" algn="l" rtl="0">
              <a:lnSpc>
                <a:spcPct val="100000"/>
              </a:lnSpc>
              <a:spcBef>
                <a:spcPts val="0"/>
              </a:spcBef>
              <a:spcAft>
                <a:spcPts val="0"/>
              </a:spcAft>
              <a:buNone/>
            </a:pPr>
            <a:endParaRPr lang="en-US" sz="3100">
              <a:solidFill>
                <a:schemeClr val="dk2"/>
              </a:solidFill>
            </a:endParaRPr>
          </a:p>
          <a:p>
            <a:pPr marL="0" lvl="0" indent="0" algn="l" rtl="0">
              <a:lnSpc>
                <a:spcPct val="100000"/>
              </a:lnSpc>
              <a:spcBef>
                <a:spcPts val="0"/>
              </a:spcBef>
              <a:spcAft>
                <a:spcPts val="0"/>
              </a:spcAft>
              <a:buNone/>
            </a:pPr>
            <a:r>
              <a:rPr lang="en-US" sz="3100">
                <a:solidFill>
                  <a:schemeClr val="dk2"/>
                </a:solidFill>
              </a:rPr>
              <a:t>*Please list contact information if known</a:t>
            </a:r>
          </a:p>
        </p:txBody>
      </p:sp>
      <p:sp>
        <p:nvSpPr>
          <p:cNvPr id="92" name="Google Shape;92;g2e987d78619_0_2"/>
          <p:cNvSpPr txBox="1"/>
          <p:nvPr/>
        </p:nvSpPr>
        <p:spPr>
          <a:xfrm>
            <a:off x="289150" y="375500"/>
            <a:ext cx="920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chemeClr val="lt1"/>
                </a:solidFill>
                <a:latin typeface="Open Sans"/>
                <a:ea typeface="Open Sans"/>
                <a:cs typeface="Open Sans"/>
                <a:sym typeface="Open Sans"/>
              </a:rPr>
              <a:t>Overview of WDSIP Plan Development</a:t>
            </a:r>
            <a:endParaRPr sz="3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e9baff8fd6_0_0"/>
          <p:cNvSpPr txBox="1"/>
          <p:nvPr/>
        </p:nvSpPr>
        <p:spPr>
          <a:xfrm>
            <a:off x="590995" y="1405404"/>
            <a:ext cx="11187900" cy="514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300" b="1">
                <a:solidFill>
                  <a:schemeClr val="dk2"/>
                </a:solidFill>
              </a:rPr>
              <a:t>GPG </a:t>
            </a:r>
            <a:r>
              <a:rPr lang="en-US" sz="33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Next</a:t>
            </a:r>
            <a:r>
              <a:rPr lang="en-US" sz="3300" b="1">
                <a:solidFill>
                  <a:schemeClr val="dk2"/>
                </a:solidFill>
              </a:rPr>
              <a:t> </a:t>
            </a:r>
            <a:r>
              <a:rPr lang="en-US" sz="33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Steps</a:t>
            </a:r>
            <a:endParaRPr lang="en-US" sz="3300" b="1">
              <a:solidFill>
                <a:schemeClr val="dk2"/>
              </a:solidFill>
            </a:endParaRPr>
          </a:p>
          <a:p>
            <a:pPr marL="914400" lvl="1" indent="-425450" algn="l" rtl="0">
              <a:lnSpc>
                <a:spcPct val="100000"/>
              </a:lnSpc>
              <a:spcBef>
                <a:spcPts val="1000"/>
              </a:spcBef>
              <a:spcAft>
                <a:spcPts val="0"/>
              </a:spcAft>
              <a:buClr>
                <a:schemeClr val="dk2"/>
              </a:buClr>
              <a:buSzPts val="3100"/>
              <a:buChar char="○"/>
            </a:pPr>
            <a:r>
              <a:rPr lang="en-US" sz="3100">
                <a:solidFill>
                  <a:schemeClr val="dk2"/>
                </a:solidFill>
              </a:rPr>
              <a:t>Desk Research</a:t>
            </a:r>
          </a:p>
          <a:p>
            <a:pPr marL="914400" lvl="1" indent="-425450" algn="l" rtl="0">
              <a:lnSpc>
                <a:spcPct val="100000"/>
              </a:lnSpc>
              <a:spcBef>
                <a:spcPts val="1000"/>
              </a:spcBef>
              <a:spcAft>
                <a:spcPts val="0"/>
              </a:spcAft>
              <a:buClr>
                <a:schemeClr val="dk2"/>
              </a:buClr>
              <a:buSzPts val="3100"/>
              <a:buChar char="○"/>
            </a:pPr>
            <a:r>
              <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Informational Interviews</a:t>
            </a:r>
            <a:endParaRPr lang="en-US" sz="31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l" rtl="0">
              <a:lnSpc>
                <a:spcPct val="100000"/>
              </a:lnSpc>
              <a:spcBef>
                <a:spcPts val="0"/>
              </a:spcBef>
              <a:spcAft>
                <a:spcPts val="0"/>
              </a:spcAft>
              <a:buNone/>
            </a:pPr>
            <a:endParaRPr lang="en-US" sz="3100">
              <a:solidFill>
                <a:schemeClr val="dk2"/>
              </a:solidFill>
            </a:endParaRPr>
          </a:p>
        </p:txBody>
      </p:sp>
      <p:sp>
        <p:nvSpPr>
          <p:cNvPr id="98" name="Google Shape;98;g2e9baff8fd6_0_0"/>
          <p:cNvSpPr txBox="1"/>
          <p:nvPr/>
        </p:nvSpPr>
        <p:spPr>
          <a:xfrm>
            <a:off x="289150" y="375500"/>
            <a:ext cx="920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chemeClr val="lt1"/>
                </a:solidFill>
                <a:latin typeface="Open Sans"/>
                <a:ea typeface="Open Sans"/>
                <a:cs typeface="Open Sans"/>
                <a:sym typeface="Open Sans"/>
              </a:rPr>
              <a:t>Overview of WDSIP Plan Development</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e987d78619_0_109"/>
          <p:cNvSpPr txBox="1"/>
          <p:nvPr/>
        </p:nvSpPr>
        <p:spPr>
          <a:xfrm>
            <a:off x="590995" y="1527929"/>
            <a:ext cx="11187900" cy="5148300"/>
          </a:xfrm>
          <a:prstGeom prst="rect">
            <a:avLst/>
          </a:prstGeom>
          <a:noFill/>
          <a:ln>
            <a:noFill/>
          </a:ln>
        </p:spPr>
        <p:txBody>
          <a:bodyPr spcFirstLastPara="1" wrap="square" lIns="91425" tIns="45700" rIns="91425" bIns="45700" anchor="t" anchorCtr="0">
            <a:normAutofit/>
          </a:bodyPr>
          <a:lstStyle/>
          <a:p>
            <a:pPr marL="742950" lvl="0" indent="-742950" algn="l" rtl="0">
              <a:spcBef>
                <a:spcPts val="0"/>
              </a:spcBef>
              <a:spcAft>
                <a:spcPts val="0"/>
              </a:spcAft>
              <a:buClr>
                <a:schemeClr val="accent2"/>
              </a:buClr>
              <a:buSzPts val="3312"/>
              <a:buFont typeface="Noto Sans Symbols"/>
              <a:buChar char="■"/>
            </a:pPr>
            <a:r>
              <a:rPr lang="en-US" sz="3600" b="1">
                <a:solidFill>
                  <a:schemeClr val="dk2"/>
                </a:solidFill>
              </a:rPr>
              <a:t>Contact Information</a:t>
            </a:r>
            <a:endParaRPr sz="3600" b="1">
              <a:solidFill>
                <a:schemeClr val="dk2"/>
              </a:solidFill>
            </a:endParaRPr>
          </a:p>
          <a:p>
            <a:pPr marL="914400" lvl="1" indent="-457200" algn="l" rtl="0">
              <a:spcBef>
                <a:spcPts val="1000"/>
              </a:spcBef>
              <a:spcAft>
                <a:spcPts val="0"/>
              </a:spcAft>
              <a:buClr>
                <a:schemeClr val="dk2"/>
              </a:buClr>
              <a:buSzPts val="3600"/>
              <a:buChar char="○"/>
            </a:pPr>
            <a:r>
              <a:rPr lang="en-US" sz="3600">
                <a:solidFill>
                  <a:schemeClr val="dk2"/>
                </a:solidFill>
              </a:rPr>
              <a:t>Jennifer O’Donnell, Senior Associate</a:t>
            </a:r>
            <a:endParaRPr sz="3600">
              <a:solidFill>
                <a:schemeClr val="dk2"/>
              </a:solidFill>
            </a:endParaRPr>
          </a:p>
          <a:p>
            <a:pPr marL="1371600" lvl="2" indent="-457200" algn="l" rtl="0">
              <a:spcBef>
                <a:spcPts val="1000"/>
              </a:spcBef>
              <a:spcAft>
                <a:spcPts val="1000"/>
              </a:spcAft>
              <a:buClr>
                <a:schemeClr val="dk2"/>
              </a:buClr>
              <a:buSzPts val="3600"/>
              <a:buChar char="■"/>
            </a:pPr>
            <a:r>
              <a:rPr lang="en-US" sz="3600" u="sng">
                <a:solidFill>
                  <a:schemeClr val="hlink"/>
                </a:solidFill>
                <a:hlinkClick r:id="rId3"/>
              </a:rPr>
              <a:t>jennifer@glenpricegroup.com</a:t>
            </a:r>
            <a:r>
              <a:rPr lang="en-US" sz="3600">
                <a:solidFill>
                  <a:schemeClr val="dk2"/>
                </a:solidFill>
              </a:rPr>
              <a:t> </a:t>
            </a:r>
            <a:endParaRPr sz="3600">
              <a:solidFill>
                <a:schemeClr val="dk2"/>
              </a:solidFill>
            </a:endParaRPr>
          </a:p>
        </p:txBody>
      </p:sp>
      <p:sp>
        <p:nvSpPr>
          <p:cNvPr id="104" name="Google Shape;104;g2e987d78619_0_109"/>
          <p:cNvSpPr txBox="1"/>
          <p:nvPr/>
        </p:nvSpPr>
        <p:spPr>
          <a:xfrm>
            <a:off x="181925" y="364250"/>
            <a:ext cx="9242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chemeClr val="lt1"/>
                </a:solidFill>
                <a:latin typeface="Open Sans"/>
                <a:ea typeface="Open Sans"/>
                <a:cs typeface="Open Sans"/>
                <a:sym typeface="Open Sans"/>
              </a:rPr>
              <a:t>Overview of WDSIP Plan Development</a:t>
            </a:r>
            <a:endParaRPr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20000"/>
              </a:spcBef>
              <a:spcAft>
                <a:spcPts val="600"/>
              </a:spcAft>
            </a:pPr>
            <a:r>
              <a:rPr lang="en-US" sz="2400" b="0" cap="none">
                <a:solidFill>
                  <a:schemeClr val="bg1"/>
                </a:solidFill>
                <a:latin typeface="Gill Sans MT"/>
                <a:ea typeface="Open Sans"/>
                <a:cs typeface="Open Sans"/>
              </a:rPr>
              <a:t>2. Leverage Reporting and SGC Annual Reporting Discussion</a:t>
            </a:r>
            <a:endParaRPr lang="es-ES">
              <a:solidFill>
                <a:schemeClr val="bg1"/>
              </a:solidFill>
            </a:endParaRPr>
          </a:p>
          <a:p>
            <a:pPr algn="ctr"/>
            <a:endParaRPr lang="en-US" sz="2800" b="0" cap="none">
              <a:solidFill>
                <a:schemeClr val="bg1"/>
              </a:solidFill>
              <a:latin typeface="Myriad Pro"/>
              <a:ea typeface="Open Sans"/>
              <a:cs typeface="Open Sans"/>
            </a:endParaRPr>
          </a:p>
        </p:txBody>
      </p:sp>
      <p:sp>
        <p:nvSpPr>
          <p:cNvPr id="3" name="TextBox 2">
            <a:extLst>
              <a:ext uri="{FF2B5EF4-FFF2-40B4-BE49-F238E27FC236}">
                <a16:creationId xmlns:a16="http://schemas.microsoft.com/office/drawing/2014/main" id="{31AB63E1-6F69-821C-66FB-C31AEEA7D729}"/>
              </a:ext>
            </a:extLst>
          </p:cNvPr>
          <p:cNvSpPr txBox="1"/>
          <p:nvPr/>
        </p:nvSpPr>
        <p:spPr>
          <a:xfrm>
            <a:off x="894946" y="2716164"/>
            <a:ext cx="10402108" cy="338554"/>
          </a:xfrm>
          <a:prstGeom prst="rect">
            <a:avLst/>
          </a:prstGeom>
          <a:noFill/>
        </p:spPr>
        <p:txBody>
          <a:bodyPr wrap="square" rtlCol="0">
            <a:spAutoFit/>
          </a:bodyPr>
          <a:lstStyle/>
          <a:p>
            <a:pPr algn="ctr"/>
            <a:r>
              <a:rPr lang="en-US" sz="1600" b="1">
                <a:solidFill>
                  <a:schemeClr val="bg1"/>
                </a:solidFill>
                <a:latin typeface="Myriad Pro" panose="020B0503030403020204" pitchFamily="34" charset="0"/>
                <a:ea typeface="Open Sans" pitchFamily="2" charset="0"/>
                <a:cs typeface="Open Sans" pitchFamily="2" charset="0"/>
              </a:rPr>
              <a:t>July 10, 2024</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rtlCol="0">
            <a:spAutoFit/>
          </a:bodyPr>
          <a:lstStyle/>
          <a:p>
            <a:pPr algn="ctr"/>
            <a:r>
              <a:rPr lang="en-US" sz="2000">
                <a:solidFill>
                  <a:schemeClr val="bg1"/>
                </a:solidFill>
                <a:latin typeface="Myriad Pro" panose="020B0503030403020204" pitchFamily="34" charset="0"/>
                <a:ea typeface="Open Sans" pitchFamily="2" charset="0"/>
                <a:cs typeface="Open Sans" pitchFamily="2" charset="0"/>
              </a:rPr>
              <a:t>City of Richmond</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9DD8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09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4542120" cy="3394187"/>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3200" b="1">
                <a:solidFill>
                  <a:srgbClr val="005569"/>
                </a:solidFill>
                <a:latin typeface="Myriad Pro" panose="020B0503030403020204" pitchFamily="34" charset="0"/>
                <a:ea typeface="Open Sans" pitchFamily="2" charset="0"/>
                <a:cs typeface="Open Sans" pitchFamily="2" charset="0"/>
              </a:rPr>
              <a:t>Content</a:t>
            </a:r>
          </a:p>
          <a:p>
            <a:pPr lvl="0">
              <a:buClr>
                <a:srgbClr val="005569"/>
              </a:buClr>
              <a:buFont typeface="Wingdings 2" panose="05020102010507070707" pitchFamily="18" charset="2"/>
              <a:buChar char=""/>
            </a:pPr>
            <a:r>
              <a:rPr lang="en-US" sz="2800">
                <a:solidFill>
                  <a:srgbClr val="005569"/>
                </a:solidFill>
                <a:latin typeface="Myriad Pro" panose="020B0503030403020204" pitchFamily="34" charset="0"/>
                <a:ea typeface="Open Sans" pitchFamily="2" charset="0"/>
                <a:cs typeface="Open Sans" pitchFamily="2" charset="0"/>
              </a:rPr>
              <a:t>Annual Report Overview</a:t>
            </a:r>
          </a:p>
          <a:p>
            <a:pPr lvl="0">
              <a:buClr>
                <a:srgbClr val="005569"/>
              </a:buClr>
              <a:buFont typeface="Wingdings 2" panose="05020102010507070707" pitchFamily="18" charset="2"/>
              <a:buChar char=""/>
            </a:pPr>
            <a:r>
              <a:rPr lang="en-US" sz="2800">
                <a:solidFill>
                  <a:srgbClr val="005569"/>
                </a:solidFill>
                <a:latin typeface="Myriad Pro" panose="020B0503030403020204" pitchFamily="34" charset="0"/>
                <a:ea typeface="Open Sans" pitchFamily="2" charset="0"/>
                <a:cs typeface="Open Sans" pitchFamily="2" charset="0"/>
              </a:rPr>
              <a:t>Progress Report</a:t>
            </a:r>
          </a:p>
          <a:p>
            <a:pPr lvl="0">
              <a:buClr>
                <a:srgbClr val="005569"/>
              </a:buClr>
              <a:buFont typeface="Wingdings 2" panose="05020102010507070707" pitchFamily="18" charset="2"/>
              <a:buChar char=""/>
            </a:pPr>
            <a:r>
              <a:rPr lang="en-US" sz="2800">
                <a:solidFill>
                  <a:srgbClr val="005569"/>
                </a:solidFill>
                <a:latin typeface="Myriad Pro" panose="020B0503030403020204" pitchFamily="34" charset="0"/>
                <a:ea typeface="Open Sans" pitchFamily="2" charset="0"/>
                <a:cs typeface="Open Sans" pitchFamily="2" charset="0"/>
              </a:rPr>
              <a:t>Leverage Report</a:t>
            </a:r>
          </a:p>
          <a:p>
            <a:pPr lvl="0">
              <a:buClr>
                <a:srgbClr val="005569"/>
              </a:buClr>
              <a:buFont typeface="Wingdings 2" panose="05020102010507070707" pitchFamily="18" charset="2"/>
              <a:buChar char=""/>
            </a:pPr>
            <a:r>
              <a:rPr lang="en-US" sz="2800">
                <a:solidFill>
                  <a:srgbClr val="005569"/>
                </a:solidFill>
                <a:latin typeface="Myriad Pro" panose="020B0503030403020204" pitchFamily="34" charset="0"/>
                <a:ea typeface="Open Sans" pitchFamily="2" charset="0"/>
                <a:cs typeface="Open Sans" pitchFamily="2" charset="0"/>
              </a:rPr>
              <a:t>Equipment Report</a:t>
            </a:r>
          </a:p>
          <a:p>
            <a:pPr lvl="0">
              <a:buClr>
                <a:srgbClr val="005569"/>
              </a:buClr>
              <a:buFont typeface="Wingdings 2" panose="05020102010507070707" pitchFamily="18" charset="2"/>
              <a:buChar char=""/>
            </a:pPr>
            <a:r>
              <a:rPr lang="en-US" sz="2800">
                <a:solidFill>
                  <a:srgbClr val="005569"/>
                </a:solidFill>
                <a:latin typeface="Myriad Pro" panose="020B0503030403020204" pitchFamily="34" charset="0"/>
                <a:ea typeface="Open Sans" pitchFamily="2" charset="0"/>
                <a:cs typeface="Open Sans" pitchFamily="2" charset="0"/>
              </a:rPr>
              <a:t>Questions?</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Agenda</a:t>
            </a:r>
          </a:p>
        </p:txBody>
      </p:sp>
      <p:pic>
        <p:nvPicPr>
          <p:cNvPr id="6" name="Picture 5" descr="A close up of a sign&#10;&#10;Description automatically generated">
            <a:extLst>
              <a:ext uri="{FF2B5EF4-FFF2-40B4-BE49-F238E27FC236}">
                <a16:creationId xmlns:a16="http://schemas.microsoft.com/office/drawing/2014/main" id="{0680A871-2914-9AF2-D44D-443AC33E4BBA}"/>
              </a:ext>
            </a:extLst>
          </p:cNvPr>
          <p:cNvPicPr>
            <a:picLocks noChangeAspect="1"/>
          </p:cNvPicPr>
          <p:nvPr/>
        </p:nvPicPr>
        <p:blipFill rotWithShape="1">
          <a:blip r:embed="rId3"/>
          <a:srcRect l="49509" t="-1372" r="13250" b="1372"/>
          <a:stretch/>
        </p:blipFill>
        <p:spPr>
          <a:xfrm>
            <a:off x="5930813" y="1485607"/>
            <a:ext cx="5766652" cy="3956255"/>
          </a:xfrm>
          <a:prstGeom prst="rect">
            <a:avLst/>
          </a:prstGeom>
        </p:spPr>
      </p:pic>
    </p:spTree>
    <p:extLst>
      <p:ext uri="{BB962C8B-B14F-4D97-AF65-F5344CB8AC3E}">
        <p14:creationId xmlns:p14="http://schemas.microsoft.com/office/powerpoint/2010/main" val="2594654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Facilitation Team</a:t>
            </a: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7016149" y="4160308"/>
            <a:ext cx="2635145" cy="654287"/>
          </a:xfrm>
          <a:prstGeom prst="rect">
            <a:avLst/>
          </a:prstGeom>
        </p:spPr>
        <p:txBody>
          <a:bodyPr vert="horz" lIns="91440" tIns="45720" rIns="91440" bIns="45720" rtlCol="0" anchor="t">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Rachel Jacobson</a:t>
            </a:r>
          </a:p>
          <a:p>
            <a:pPr marL="0" lvl="0" indent="0">
              <a:buClr>
                <a:srgbClr val="0A6F63"/>
              </a:buClr>
              <a:buNone/>
            </a:pPr>
            <a:r>
              <a:rPr lang="en-US" b="1">
                <a:solidFill>
                  <a:srgbClr val="005569"/>
                </a:solidFill>
                <a:latin typeface="Myriad Pro" panose="020B0503030403020204" pitchFamily="34" charset="0"/>
                <a:ea typeface="Open Sans" pitchFamily="2" charset="0"/>
                <a:cs typeface="Open Sans" pitchFamily="2" charset="0"/>
              </a:rPr>
              <a:t>Associate</a:t>
            </a:r>
            <a:endParaRPr lang="en-US" sz="2000">
              <a:solidFill>
                <a:srgbClr val="005569"/>
              </a:solidFill>
              <a:latin typeface="Myriad Pro" panose="020B0503030403020204" pitchFamily="34" charset="0"/>
              <a:ea typeface="Open Sans" pitchFamily="2" charset="0"/>
              <a:cs typeface="Open Sans" pitchFamily="2" charset="0"/>
            </a:endParaRPr>
          </a:p>
        </p:txBody>
      </p:sp>
      <p:sp>
        <p:nvSpPr>
          <p:cNvPr id="4" name="Content Placeholder 2">
            <a:extLst>
              <a:ext uri="{FF2B5EF4-FFF2-40B4-BE49-F238E27FC236}">
                <a16:creationId xmlns:a16="http://schemas.microsoft.com/office/drawing/2014/main" id="{B9FD3B23-7188-4301-67D1-D43F0E0B1F82}"/>
              </a:ext>
            </a:extLst>
          </p:cNvPr>
          <p:cNvSpPr txBox="1">
            <a:spLocks/>
          </p:cNvSpPr>
          <p:nvPr/>
        </p:nvSpPr>
        <p:spPr>
          <a:xfrm>
            <a:off x="623237" y="1527578"/>
            <a:ext cx="6279113" cy="4992610"/>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05569"/>
              </a:buClr>
              <a:buNone/>
            </a:pPr>
            <a:r>
              <a:rPr lang="en-US" sz="4500" b="1" err="1">
                <a:solidFill>
                  <a:srgbClr val="005569"/>
                </a:solidFill>
                <a:latin typeface="Myriad Pro" panose="020B0503030403020204" pitchFamily="34" charset="0"/>
                <a:ea typeface="Open Sans" pitchFamily="2" charset="0"/>
                <a:cs typeface="Open Sans" pitchFamily="2" charset="0"/>
              </a:rPr>
              <a:t>PlaceWorks</a:t>
            </a:r>
            <a:r>
              <a:rPr lang="en-US" sz="4500" b="1">
                <a:solidFill>
                  <a:srgbClr val="005569"/>
                </a:solidFill>
                <a:latin typeface="Myriad Pro" panose="020B0503030403020204" pitchFamily="34" charset="0"/>
                <a:ea typeface="Open Sans" pitchFamily="2" charset="0"/>
                <a:cs typeface="Open Sans" pitchFamily="2" charset="0"/>
              </a:rPr>
              <a:t> </a:t>
            </a:r>
            <a:r>
              <a:rPr lang="en-US" sz="4500">
                <a:solidFill>
                  <a:srgbClr val="005569"/>
                </a:solidFill>
                <a:latin typeface="Myriad Pro" panose="020B0503030403020204" pitchFamily="34" charset="0"/>
                <a:ea typeface="Open Sans" pitchFamily="2" charset="0"/>
                <a:cs typeface="Open Sans" pitchFamily="2" charset="0"/>
              </a:rPr>
              <a:t>is a 100% employee-owned planning, design, and environmental consulting firm. </a:t>
            </a:r>
          </a:p>
          <a:p>
            <a:pPr>
              <a:lnSpc>
                <a:spcPct val="120000"/>
              </a:lnSpc>
              <a:buClr>
                <a:srgbClr val="005569"/>
              </a:buClr>
            </a:pPr>
            <a:r>
              <a:rPr lang="en-US" sz="3200">
                <a:solidFill>
                  <a:srgbClr val="005569"/>
                </a:solidFill>
                <a:latin typeface="Myriad Pro" panose="020B0503030403020204" pitchFamily="34" charset="0"/>
                <a:ea typeface="Open Sans" pitchFamily="2" charset="0"/>
                <a:cs typeface="Open Sans" pitchFamily="2" charset="0"/>
              </a:rPr>
              <a:t>We take a holistic approach, bringing together people from diverse practice areas to offer integrated and comprehensive expertise under one roof. </a:t>
            </a:r>
          </a:p>
          <a:p>
            <a:pPr>
              <a:lnSpc>
                <a:spcPct val="120000"/>
              </a:lnSpc>
              <a:buClr>
                <a:srgbClr val="005569"/>
              </a:buClr>
            </a:pPr>
            <a:r>
              <a:rPr lang="en-US" sz="3200">
                <a:solidFill>
                  <a:srgbClr val="005569"/>
                </a:solidFill>
                <a:latin typeface="Myriad Pro" panose="020B0503030403020204" pitchFamily="34" charset="0"/>
                <a:ea typeface="Open Sans" pitchFamily="2" charset="0"/>
                <a:cs typeface="Open Sans" pitchFamily="2" charset="0"/>
              </a:rPr>
              <a:t>We believe that collaboration—with our clients, communities, stakeholders, and colleagues—is essential to our success and requires meaningful outreach, engagement, and communication.</a:t>
            </a:r>
          </a:p>
          <a:p>
            <a:pPr>
              <a:lnSpc>
                <a:spcPct val="120000"/>
              </a:lnSpc>
              <a:buClr>
                <a:srgbClr val="005569"/>
              </a:buClr>
            </a:pPr>
            <a:r>
              <a:rPr lang="en-US" sz="3200">
                <a:solidFill>
                  <a:srgbClr val="005569"/>
                </a:solidFill>
                <a:latin typeface="Myriad Pro" panose="020B0503030403020204" pitchFamily="34" charset="0"/>
                <a:ea typeface="Open Sans" pitchFamily="2" charset="0"/>
                <a:cs typeface="Open Sans" pitchFamily="2" charset="0"/>
              </a:rPr>
              <a:t>We have been supporting the City of Richmond on the application, post-award consultation process, and first year of implementation of the TCC grant. </a:t>
            </a:r>
          </a:p>
        </p:txBody>
      </p:sp>
      <p:pic>
        <p:nvPicPr>
          <p:cNvPr id="12" name="Picture 11" descr="A person with curly hair smiling&#10;&#10;Description automatically generated">
            <a:extLst>
              <a:ext uri="{FF2B5EF4-FFF2-40B4-BE49-F238E27FC236}">
                <a16:creationId xmlns:a16="http://schemas.microsoft.com/office/drawing/2014/main" id="{ED84A2D1-1F54-1468-A901-A03254400E82}"/>
              </a:ext>
            </a:extLst>
          </p:cNvPr>
          <p:cNvPicPr>
            <a:picLocks noChangeAspect="1"/>
          </p:cNvPicPr>
          <p:nvPr/>
        </p:nvPicPr>
        <p:blipFill>
          <a:blip r:embed="rId3"/>
          <a:stretch>
            <a:fillRect/>
          </a:stretch>
        </p:blipFill>
        <p:spPr>
          <a:xfrm>
            <a:off x="7102771" y="1576925"/>
            <a:ext cx="2145912" cy="2446170"/>
          </a:xfrm>
          <a:prstGeom prst="rect">
            <a:avLst/>
          </a:prstGeom>
        </p:spPr>
      </p:pic>
      <p:sp>
        <p:nvSpPr>
          <p:cNvPr id="2" name="Content Placeholder 2">
            <a:extLst>
              <a:ext uri="{FF2B5EF4-FFF2-40B4-BE49-F238E27FC236}">
                <a16:creationId xmlns:a16="http://schemas.microsoft.com/office/drawing/2014/main" id="{76AE85C8-04CD-B06F-9F4B-1502D5260B0F}"/>
              </a:ext>
            </a:extLst>
          </p:cNvPr>
          <p:cNvSpPr txBox="1">
            <a:spLocks/>
          </p:cNvSpPr>
          <p:nvPr/>
        </p:nvSpPr>
        <p:spPr>
          <a:xfrm>
            <a:off x="9444569" y="4160308"/>
            <a:ext cx="2635145" cy="654287"/>
          </a:xfrm>
          <a:prstGeom prst="rect">
            <a:avLst/>
          </a:prstGeom>
        </p:spPr>
        <p:txBody>
          <a:bodyPr vert="horz" lIns="91440" tIns="45720" rIns="91440" bIns="45720" rtlCol="0" anchor="t">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Amanda Tsang</a:t>
            </a:r>
          </a:p>
          <a:p>
            <a:pPr marL="0" lvl="0" indent="0">
              <a:buClr>
                <a:srgbClr val="0A6F63"/>
              </a:buClr>
              <a:buNone/>
            </a:pPr>
            <a:r>
              <a:rPr lang="en-US" b="1">
                <a:solidFill>
                  <a:srgbClr val="005569"/>
                </a:solidFill>
                <a:latin typeface="Myriad Pro" panose="020B0503030403020204" pitchFamily="34" charset="0"/>
                <a:ea typeface="Open Sans" pitchFamily="2" charset="0"/>
                <a:cs typeface="Open Sans" pitchFamily="2" charset="0"/>
              </a:rPr>
              <a:t>Intern</a:t>
            </a:r>
            <a:endParaRPr lang="en-US" sz="2000">
              <a:solidFill>
                <a:srgbClr val="005569"/>
              </a:solidFill>
              <a:latin typeface="Myriad Pro" panose="020B0503030403020204" pitchFamily="34" charset="0"/>
              <a:ea typeface="Open Sans" pitchFamily="2" charset="0"/>
              <a:cs typeface="Open Sans" pitchFamily="2" charset="0"/>
            </a:endParaRPr>
          </a:p>
        </p:txBody>
      </p:sp>
      <p:pic>
        <p:nvPicPr>
          <p:cNvPr id="3" name="Picture 2" descr="A person with curly hair smiling&#10;&#10;Description automatically generated">
            <a:extLst>
              <a:ext uri="{FF2B5EF4-FFF2-40B4-BE49-F238E27FC236}">
                <a16:creationId xmlns:a16="http://schemas.microsoft.com/office/drawing/2014/main" id="{5CB2B008-E50E-0E95-A500-DD61173E33FB}"/>
              </a:ext>
            </a:extLst>
          </p:cNvPr>
          <p:cNvPicPr>
            <a:picLocks noChangeAspect="1"/>
          </p:cNvPicPr>
          <p:nvPr/>
        </p:nvPicPr>
        <p:blipFill>
          <a:blip r:embed="rId3"/>
          <a:stretch>
            <a:fillRect/>
          </a:stretch>
        </p:blipFill>
        <p:spPr>
          <a:xfrm>
            <a:off x="9531191" y="1576925"/>
            <a:ext cx="2145912" cy="2446170"/>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21D1002B-D9AD-05C3-FC8B-C819226F398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300"/>
                    </a14:imgEffect>
                    <a14:imgEffect>
                      <a14:saturation sat="93000"/>
                    </a14:imgEffect>
                    <a14:imgEffect>
                      <a14:brightnessContrast bright="-10000"/>
                    </a14:imgEffect>
                  </a14:imgLayer>
                </a14:imgProps>
              </a:ext>
            </a:extLst>
          </a:blip>
          <a:srcRect l="24069" t="21133" r="22543" b="33183"/>
          <a:stretch/>
        </p:blipFill>
        <p:spPr>
          <a:xfrm>
            <a:off x="9531192" y="1576925"/>
            <a:ext cx="2209052" cy="2446170"/>
          </a:xfrm>
          <a:prstGeom prst="rect">
            <a:avLst/>
          </a:prstGeom>
        </p:spPr>
      </p:pic>
    </p:spTree>
    <p:extLst>
      <p:ext uri="{BB962C8B-B14F-4D97-AF65-F5344CB8AC3E}">
        <p14:creationId xmlns:p14="http://schemas.microsoft.com/office/powerpoint/2010/main" val="329530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F5D4880-AFA6-4CEF-84AC-918F57567C49}"/>
              </a:ext>
            </a:extLst>
          </p:cNvPr>
          <p:cNvSpPr/>
          <p:nvPr/>
        </p:nvSpPr>
        <p:spPr>
          <a:xfrm>
            <a:off x="622570" y="1829202"/>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9C8D102-015A-4656-8CA3-B7D522AC82AC}"/>
              </a:ext>
            </a:extLst>
          </p:cNvPr>
          <p:cNvSpPr/>
          <p:nvPr/>
        </p:nvSpPr>
        <p:spPr>
          <a:xfrm>
            <a:off x="8086928" y="1829201"/>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D278A9B-9969-47E9-A42F-D1AC7EF46B1B}"/>
              </a:ext>
            </a:extLst>
          </p:cNvPr>
          <p:cNvSpPr/>
          <p:nvPr/>
        </p:nvSpPr>
        <p:spPr>
          <a:xfrm>
            <a:off x="4354749" y="1829200"/>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774933" y="2045605"/>
            <a:ext cx="3268495"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 Progress Report</a:t>
            </a:r>
          </a:p>
          <a:p>
            <a:pPr lvl="0">
              <a:buClr>
                <a:srgbClr val="005569"/>
              </a:buClr>
              <a:buFont typeface="Wingdings 2" panose="05020102010507070707" pitchFamily="18" charset="2"/>
              <a:buChar char=""/>
            </a:pPr>
            <a:r>
              <a:rPr lang="en-US" sz="1800" b="0" i="0">
                <a:solidFill>
                  <a:srgbClr val="005569"/>
                </a:solidFill>
                <a:effectLst/>
                <a:latin typeface="Myriad Pro" panose="020B0503030403020204" pitchFamily="34" charset="0"/>
              </a:rPr>
              <a:t>Answer narrative questions</a:t>
            </a:r>
          </a:p>
          <a:p>
            <a:pPr lvl="1">
              <a:buClr>
                <a:srgbClr val="005569"/>
              </a:buClr>
              <a:buFont typeface="Wingdings 2" panose="05020102010507070707" pitchFamily="18" charset="2"/>
              <a:buChar char=""/>
            </a:pPr>
            <a:r>
              <a:rPr lang="en-US" b="0" i="0">
                <a:solidFill>
                  <a:srgbClr val="005569"/>
                </a:solidFill>
                <a:effectLst/>
                <a:latin typeface="Myriad Pro" panose="020B0503030403020204" pitchFamily="34" charset="0"/>
              </a:rPr>
              <a:t>Success Stories and Lessons Learned</a:t>
            </a:r>
          </a:p>
          <a:p>
            <a:pPr lvl="1">
              <a:buClr>
                <a:srgbClr val="005569"/>
              </a:buClr>
              <a:buFont typeface="Wingdings 2" panose="05020102010507070707" pitchFamily="18" charset="2"/>
              <a:buChar char=""/>
            </a:pPr>
            <a:r>
              <a:rPr lang="en-US" b="0" i="0">
                <a:solidFill>
                  <a:srgbClr val="005569"/>
                </a:solidFill>
                <a:effectLst/>
                <a:latin typeface="Myriad Pro" panose="020B0503030403020204" pitchFamily="34" charset="0"/>
              </a:rPr>
              <a:t>Challenges and Areas of Improvement</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rPr>
              <a:t>Report new leverage sources committed</a:t>
            </a: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Annual Report Overview</a:t>
            </a: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502848" y="2031751"/>
            <a:ext cx="3200279"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II. Leverage Funding Report</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rPr>
              <a:t>R</a:t>
            </a:r>
            <a:r>
              <a:rPr lang="en-US" sz="1800" b="0" i="0">
                <a:solidFill>
                  <a:srgbClr val="005569"/>
                </a:solidFill>
                <a:effectLst/>
                <a:latin typeface="Myriad Pro" panose="020B0503030403020204" pitchFamily="34" charset="0"/>
              </a:rPr>
              <a:t>eport expenditures on leveraged funding sources </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rPr>
              <a:t>Key information</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New leverage source names</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Amount spent</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Dates</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Supporting documentation</a:t>
            </a:r>
          </a:p>
          <a:p>
            <a:pPr lvl="1">
              <a:buClr>
                <a:srgbClr val="005569"/>
              </a:buClr>
              <a:buFont typeface="Wingdings 2" panose="05020102010507070707" pitchFamily="18" charset="2"/>
              <a:buChar char=""/>
            </a:pPr>
            <a:endParaRPr lang="en-US" b="0" i="0">
              <a:solidFill>
                <a:srgbClr val="005569"/>
              </a:solidFill>
              <a:effectLst/>
              <a:latin typeface="Myriad Pro" panose="020B0503030403020204" pitchFamily="34" charset="0"/>
            </a:endParaRPr>
          </a:p>
          <a:p>
            <a:pPr lvl="0">
              <a:buClr>
                <a:srgbClr val="005569"/>
              </a:buClr>
              <a:buFont typeface="Wingdings 2" panose="05020102010507070707" pitchFamily="18" charset="2"/>
              <a:buChar char=""/>
            </a:pPr>
            <a:endParaRPr lang="en-US">
              <a:solidFill>
                <a:srgbClr val="005569"/>
              </a:solidFill>
              <a:latin typeface="Myriad Pro" panose="020B0503030403020204" pitchFamily="34" charset="0"/>
              <a:ea typeface="Open Sans" pitchFamily="2" charset="0"/>
              <a:cs typeface="Open Sans" pitchFamily="2" charset="0"/>
            </a:endParaRP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8347711" y="2031751"/>
            <a:ext cx="2960935"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III. Equipment Inventory Report</a:t>
            </a:r>
          </a:p>
          <a:p>
            <a:pPr lvl="0">
              <a:buClr>
                <a:srgbClr val="005569"/>
              </a:buClr>
              <a:buFont typeface="Wingdings 2" panose="05020102010507070707" pitchFamily="18" charset="2"/>
              <a:buChar char=""/>
            </a:pPr>
            <a:r>
              <a:rPr lang="en-US" sz="1800" b="0" i="0">
                <a:solidFill>
                  <a:srgbClr val="005569"/>
                </a:solidFill>
                <a:effectLst/>
                <a:latin typeface="Myriad Pro" panose="020B0503030403020204" pitchFamily="34" charset="0"/>
              </a:rPr>
              <a:t>Items that cost more than $5,000 each and have been purchased with TCC funds</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ea typeface="Open Sans" pitchFamily="2" charset="0"/>
                <a:cs typeface="Open Sans" pitchFamily="2" charset="0"/>
              </a:rPr>
              <a:t>To date, no Richmond Rising budgets have equipment purchases</a:t>
            </a:r>
          </a:p>
        </p:txBody>
      </p:sp>
      <p:sp>
        <p:nvSpPr>
          <p:cNvPr id="13" name="Content Placeholder 2">
            <a:extLst>
              <a:ext uri="{FF2B5EF4-FFF2-40B4-BE49-F238E27FC236}">
                <a16:creationId xmlns:a16="http://schemas.microsoft.com/office/drawing/2014/main" id="{1377999D-7511-42F5-8679-8463D54A3546}"/>
              </a:ext>
            </a:extLst>
          </p:cNvPr>
          <p:cNvSpPr txBox="1">
            <a:spLocks/>
          </p:cNvSpPr>
          <p:nvPr/>
        </p:nvSpPr>
        <p:spPr>
          <a:xfrm>
            <a:off x="774933" y="1373803"/>
            <a:ext cx="10887542" cy="50386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Each August, grantees are required to compile and submit annual reports for the preceding year, August 1 to July 31</a:t>
            </a:r>
            <a:endParaRPr lang="en-US">
              <a:solidFill>
                <a:srgbClr val="005569"/>
              </a:solidFill>
              <a:latin typeface="Myriad Pro" panose="020B0503030403020204" pitchFamily="34" charset="0"/>
            </a:endParaRPr>
          </a:p>
        </p:txBody>
      </p:sp>
    </p:spTree>
    <p:extLst>
      <p:ext uri="{BB962C8B-B14F-4D97-AF65-F5344CB8AC3E}">
        <p14:creationId xmlns:p14="http://schemas.microsoft.com/office/powerpoint/2010/main" val="13624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846307" y="4144306"/>
            <a:ext cx="10458510"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a:solidFill>
                  <a:schemeClr val="bg1"/>
                </a:solidFill>
                <a:latin typeface="Myriad Pro" panose="020B0503030403020204" pitchFamily="34" charset="0"/>
                <a:ea typeface="Open Sans" pitchFamily="2" charset="0"/>
                <a:cs typeface="Open Sans" pitchFamily="2" charset="0"/>
              </a:rPr>
              <a:t>I. Progress Report</a:t>
            </a:r>
          </a:p>
          <a:p>
            <a:r>
              <a:rPr lang="en-US" sz="3200" b="0" i="1" cap="none">
                <a:solidFill>
                  <a:schemeClr val="bg1"/>
                </a:solidFill>
                <a:latin typeface="Myriad Pro" panose="020B0503030403020204" pitchFamily="34" charset="0"/>
                <a:ea typeface="Open Sans" pitchFamily="2" charset="0"/>
                <a:cs typeface="Open Sans" pitchFamily="2" charset="0"/>
              </a:rPr>
              <a:t>Narrative Questions – Brainstorm Session</a:t>
            </a:r>
          </a:p>
        </p:txBody>
      </p:sp>
    </p:spTree>
    <p:extLst>
      <p:ext uri="{BB962C8B-B14F-4D97-AF65-F5344CB8AC3E}">
        <p14:creationId xmlns:p14="http://schemas.microsoft.com/office/powerpoint/2010/main" val="98953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While Richmond Rising seeks to strengthen the economy,  improve public health and the environment – particularly in the Iron Triangle, Santa Fe and Coronado Neighborhoods, we do so with the awareness that we occupy unceded Huichin and Karkin Ohlone territory. </a:t>
            </a:r>
          </a:p>
          <a:p>
            <a:pPr>
              <a:lnSpc>
                <a:spcPct val="110000"/>
              </a:lnSpc>
            </a:pPr>
            <a:r>
              <a:rPr lang="en-US" sz="3600">
                <a:solidFill>
                  <a:schemeClr val="tx1"/>
                </a:solidFill>
                <a:latin typeface="Century Gothic"/>
              </a:rPr>
              <a:t>We acknowledge that land theft of indigenous homelands, and the dismantling of indigenous sovereignty, was done to advance colonization. </a:t>
            </a:r>
          </a:p>
          <a:p>
            <a:pPr>
              <a:lnSpc>
                <a:spcPct val="110000"/>
              </a:lnSpc>
            </a:pPr>
            <a:r>
              <a:rPr lang="en-US" sz="3600">
                <a:solidFill>
                  <a:schemeClr val="tx1"/>
                </a:solidFill>
                <a:latin typeface="Century Gothic"/>
              </a:rPr>
              <a:t>We acknowledge that capitalism and white supremacy are branches of colonization that have persisted throughout hundreds of years of oppression, are alive today, and contribute to keeping Black, Indigenous, and all other People of Color from thriving.</a:t>
            </a:r>
          </a:p>
          <a:p>
            <a:pPr>
              <a:lnSpc>
                <a:spcPct val="110000"/>
              </a:lnSpc>
            </a:pPr>
            <a:r>
              <a:rPr lang="en-US" sz="4000">
                <a:solidFill>
                  <a:schemeClr val="tx1"/>
                </a:solidFill>
                <a:latin typeface="Century Gothic"/>
              </a:rPr>
              <a:t>We further acknowledge that this country’s political economy and social institutions were built on the forced labor of African people on stolen land through violent, systematic abduction from their homelands and enslavement over hundreds of years. </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1" y="1472281"/>
            <a:ext cx="5400936"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What major grant milestones have we completed in the last year?</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Q1: </a:t>
            </a:r>
          </a:p>
        </p:txBody>
      </p:sp>
      <p:pic>
        <p:nvPicPr>
          <p:cNvPr id="5" name="Picture 4" descr="A group of people posing for a photo&#10;&#10;Description automatically generated">
            <a:extLst>
              <a:ext uri="{FF2B5EF4-FFF2-40B4-BE49-F238E27FC236}">
                <a16:creationId xmlns:a16="http://schemas.microsoft.com/office/drawing/2014/main" id="{5FF8EF3E-F056-BBAD-AFFD-710F1036B16E}"/>
              </a:ext>
            </a:extLst>
          </p:cNvPr>
          <p:cNvPicPr>
            <a:picLocks noChangeAspect="1"/>
          </p:cNvPicPr>
          <p:nvPr/>
        </p:nvPicPr>
        <p:blipFill rotWithShape="1">
          <a:blip r:embed="rId3"/>
          <a:srcRect l="7127" t="20123" r="15929" b="763"/>
          <a:stretch/>
        </p:blipFill>
        <p:spPr>
          <a:xfrm>
            <a:off x="6409036" y="1472281"/>
            <a:ext cx="5262303" cy="4058128"/>
          </a:xfrm>
          <a:prstGeom prst="rect">
            <a:avLst/>
          </a:prstGeom>
        </p:spPr>
      </p:pic>
    </p:spTree>
    <p:extLst>
      <p:ext uri="{BB962C8B-B14F-4D97-AF65-F5344CB8AC3E}">
        <p14:creationId xmlns:p14="http://schemas.microsoft.com/office/powerpoint/2010/main" val="1679441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7239221"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What other success stories can we share from the Project Area?</a:t>
            </a:r>
          </a:p>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Links to related media?</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Q2: </a:t>
            </a:r>
          </a:p>
        </p:txBody>
      </p:sp>
      <p:pic>
        <p:nvPicPr>
          <p:cNvPr id="4" name="Picture 3" descr="A group of people playing instruments&#10;&#10;Description automatically generated">
            <a:extLst>
              <a:ext uri="{FF2B5EF4-FFF2-40B4-BE49-F238E27FC236}">
                <a16:creationId xmlns:a16="http://schemas.microsoft.com/office/drawing/2014/main" id="{8B8C81B3-058A-755F-354B-21B71DD73603}"/>
              </a:ext>
            </a:extLst>
          </p:cNvPr>
          <p:cNvPicPr>
            <a:picLocks noChangeAspect="1"/>
          </p:cNvPicPr>
          <p:nvPr/>
        </p:nvPicPr>
        <p:blipFill rotWithShape="1">
          <a:blip r:embed="rId3"/>
          <a:srcRect l="31341" t="598" r="7178" b="-598"/>
          <a:stretch/>
        </p:blipFill>
        <p:spPr>
          <a:xfrm>
            <a:off x="7759881" y="1472281"/>
            <a:ext cx="4027519" cy="4052245"/>
          </a:xfrm>
          <a:prstGeom prst="rect">
            <a:avLst/>
          </a:prstGeom>
        </p:spPr>
      </p:pic>
    </p:spTree>
    <p:extLst>
      <p:ext uri="{BB962C8B-B14F-4D97-AF65-F5344CB8AC3E}">
        <p14:creationId xmlns:p14="http://schemas.microsoft.com/office/powerpoint/2010/main" val="1503154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6801467"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What challenges have we experienced while implementing the grant?</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Q3:</a:t>
            </a:r>
          </a:p>
        </p:txBody>
      </p:sp>
      <p:pic>
        <p:nvPicPr>
          <p:cNvPr id="5" name="Picture 4" descr="A group of people in a room with masks&#10;&#10;Description automatically generated">
            <a:extLst>
              <a:ext uri="{FF2B5EF4-FFF2-40B4-BE49-F238E27FC236}">
                <a16:creationId xmlns:a16="http://schemas.microsoft.com/office/drawing/2014/main" id="{51D19B29-3220-3BA5-A639-B793109D52F8}"/>
              </a:ext>
            </a:extLst>
          </p:cNvPr>
          <p:cNvPicPr>
            <a:picLocks noChangeAspect="1"/>
          </p:cNvPicPr>
          <p:nvPr/>
        </p:nvPicPr>
        <p:blipFill rotWithShape="1">
          <a:blip r:embed="rId3"/>
          <a:srcRect l="4234" r="22304"/>
          <a:stretch/>
        </p:blipFill>
        <p:spPr>
          <a:xfrm>
            <a:off x="7742653" y="1472281"/>
            <a:ext cx="4012521" cy="4060420"/>
          </a:xfrm>
          <a:prstGeom prst="rect">
            <a:avLst/>
          </a:prstGeom>
        </p:spPr>
      </p:pic>
    </p:spTree>
    <p:extLst>
      <p:ext uri="{BB962C8B-B14F-4D97-AF65-F5344CB8AC3E}">
        <p14:creationId xmlns:p14="http://schemas.microsoft.com/office/powerpoint/2010/main" val="3071667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1" y="1312953"/>
            <a:ext cx="7230958"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What lessons have we learned in this past year?</a:t>
            </a:r>
          </a:p>
          <a:p>
            <a:pPr marL="0" lvl="0" indent="0">
              <a:buClr>
                <a:srgbClr val="0A6F63"/>
              </a:buClr>
              <a:buNone/>
            </a:pPr>
            <a:r>
              <a:rPr lang="en-US" sz="2200" b="1">
                <a:solidFill>
                  <a:srgbClr val="005569"/>
                </a:solidFill>
                <a:latin typeface="Myriad Pro" panose="020B0503030403020204" pitchFamily="34" charset="0"/>
                <a:ea typeface="Open Sans" pitchFamily="2" charset="0"/>
                <a:cs typeface="Open Sans" pitchFamily="2" charset="0"/>
              </a:rPr>
              <a:t>Share to help current grantees, future applicants, or the State, in continued implementation of the projects, and program, respectively. </a:t>
            </a:r>
          </a:p>
          <a:p>
            <a:pPr marL="0" lvl="0" indent="0">
              <a:buClr>
                <a:srgbClr val="005569"/>
              </a:buClr>
              <a:buNone/>
            </a:pPr>
            <a:endParaRPr lang="en-US" sz="200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Q4 </a:t>
            </a:r>
          </a:p>
        </p:txBody>
      </p:sp>
      <p:pic>
        <p:nvPicPr>
          <p:cNvPr id="5" name="Picture 4" descr="A bike path with a green painted bike path and trees and cars&#10;&#10;Description automatically generated with medium confidence">
            <a:extLst>
              <a:ext uri="{FF2B5EF4-FFF2-40B4-BE49-F238E27FC236}">
                <a16:creationId xmlns:a16="http://schemas.microsoft.com/office/drawing/2014/main" id="{CE488FBE-2544-BE6D-8C57-31552C766296}"/>
              </a:ext>
            </a:extLst>
          </p:cNvPr>
          <p:cNvPicPr>
            <a:picLocks noChangeAspect="1"/>
          </p:cNvPicPr>
          <p:nvPr/>
        </p:nvPicPr>
        <p:blipFill rotWithShape="1">
          <a:blip r:embed="rId3"/>
          <a:srcRect l="15672" r="22851"/>
          <a:stretch/>
        </p:blipFill>
        <p:spPr>
          <a:xfrm>
            <a:off x="7999778" y="1490059"/>
            <a:ext cx="3721167" cy="3975265"/>
          </a:xfrm>
          <a:prstGeom prst="rect">
            <a:avLst/>
          </a:prstGeom>
        </p:spPr>
      </p:pic>
    </p:spTree>
    <p:extLst>
      <p:ext uri="{BB962C8B-B14F-4D97-AF65-F5344CB8AC3E}">
        <p14:creationId xmlns:p14="http://schemas.microsoft.com/office/powerpoint/2010/main" val="1303009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6950183"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Have we had any issues when working with the technical assistance providers or program evaluation consultants?</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Q5:</a:t>
            </a:r>
          </a:p>
        </p:txBody>
      </p:sp>
      <p:pic>
        <p:nvPicPr>
          <p:cNvPr id="5" name="Picture 4" descr="A group of people wearing face masks&#10;&#10;Description automatically generated">
            <a:extLst>
              <a:ext uri="{FF2B5EF4-FFF2-40B4-BE49-F238E27FC236}">
                <a16:creationId xmlns:a16="http://schemas.microsoft.com/office/drawing/2014/main" id="{3D45792C-55CB-0567-639B-E8A3E106B5F8}"/>
              </a:ext>
            </a:extLst>
          </p:cNvPr>
          <p:cNvPicPr>
            <a:picLocks noChangeAspect="1"/>
          </p:cNvPicPr>
          <p:nvPr/>
        </p:nvPicPr>
        <p:blipFill rotWithShape="1">
          <a:blip r:embed="rId3"/>
          <a:srcRect l="13133" r="26025"/>
          <a:stretch/>
        </p:blipFill>
        <p:spPr>
          <a:xfrm>
            <a:off x="7847395" y="1472281"/>
            <a:ext cx="3885085" cy="3985979"/>
          </a:xfrm>
          <a:prstGeom prst="rect">
            <a:avLst/>
          </a:prstGeom>
        </p:spPr>
      </p:pic>
    </p:spTree>
    <p:extLst>
      <p:ext uri="{BB962C8B-B14F-4D97-AF65-F5344CB8AC3E}">
        <p14:creationId xmlns:p14="http://schemas.microsoft.com/office/powerpoint/2010/main" val="1713044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6809210"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4400" b="1">
                <a:solidFill>
                  <a:srgbClr val="005569"/>
                </a:solidFill>
                <a:latin typeface="Myriad Pro" panose="020B0503030403020204" pitchFamily="34" charset="0"/>
                <a:ea typeface="Open Sans" pitchFamily="2" charset="0"/>
                <a:cs typeface="Open Sans" pitchFamily="2" charset="0"/>
              </a:rPr>
              <a:t>Do we have any concerns related to administering the grant or working with State?</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Q6:</a:t>
            </a:r>
          </a:p>
        </p:txBody>
      </p:sp>
      <p:pic>
        <p:nvPicPr>
          <p:cNvPr id="3" name="Picture 2">
            <a:extLst>
              <a:ext uri="{FF2B5EF4-FFF2-40B4-BE49-F238E27FC236}">
                <a16:creationId xmlns:a16="http://schemas.microsoft.com/office/drawing/2014/main" id="{D4520558-9D25-0973-5917-D9FBD1123988}"/>
              </a:ext>
            </a:extLst>
          </p:cNvPr>
          <p:cNvPicPr>
            <a:picLocks noChangeAspect="1"/>
          </p:cNvPicPr>
          <p:nvPr/>
        </p:nvPicPr>
        <p:blipFill rotWithShape="1">
          <a:blip r:embed="rId3"/>
          <a:srcRect l="14155" t="-133" r="399" b="11938"/>
          <a:stretch/>
        </p:blipFill>
        <p:spPr>
          <a:xfrm>
            <a:off x="8049491" y="1490059"/>
            <a:ext cx="3621849" cy="3968201"/>
          </a:xfrm>
          <a:prstGeom prst="rect">
            <a:avLst/>
          </a:prstGeom>
        </p:spPr>
      </p:pic>
      <p:pic>
        <p:nvPicPr>
          <p:cNvPr id="5" name="Picture 4" descr="A collage of people riding bicycles&#10;&#10;Description automatically generated">
            <a:extLst>
              <a:ext uri="{FF2B5EF4-FFF2-40B4-BE49-F238E27FC236}">
                <a16:creationId xmlns:a16="http://schemas.microsoft.com/office/drawing/2014/main" id="{29253905-872A-5D1A-0E7A-911684A8F276}"/>
              </a:ext>
            </a:extLst>
          </p:cNvPr>
          <p:cNvPicPr>
            <a:picLocks noChangeAspect="1"/>
          </p:cNvPicPr>
          <p:nvPr/>
        </p:nvPicPr>
        <p:blipFill rotWithShape="1">
          <a:blip r:embed="rId4"/>
          <a:srcRect l="19324" t="22389" r="9771" b="20410"/>
          <a:stretch/>
        </p:blipFill>
        <p:spPr>
          <a:xfrm>
            <a:off x="7662379" y="1490059"/>
            <a:ext cx="4068346" cy="4000951"/>
          </a:xfrm>
          <a:prstGeom prst="rect">
            <a:avLst/>
          </a:prstGeom>
        </p:spPr>
      </p:pic>
    </p:spTree>
    <p:extLst>
      <p:ext uri="{BB962C8B-B14F-4D97-AF65-F5344CB8AC3E}">
        <p14:creationId xmlns:p14="http://schemas.microsoft.com/office/powerpoint/2010/main" val="3054068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Reporting New Leverage Sources</a:t>
            </a: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1114685" y="1464501"/>
            <a:ext cx="3876645" cy="5179105"/>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How to Report</a:t>
            </a:r>
          </a:p>
          <a:p>
            <a:pPr lvl="0">
              <a:buClr>
                <a:srgbClr val="005569"/>
              </a:buClr>
              <a:buFont typeface="Wingdings 2" panose="05020102010507070707" pitchFamily="18" charset="2"/>
              <a:buChar char=""/>
            </a:pPr>
            <a:r>
              <a:rPr lang="en-US" sz="2000">
                <a:solidFill>
                  <a:srgbClr val="005569"/>
                </a:solidFill>
                <a:latin typeface="Myriad Pro" panose="020B0503030403020204" pitchFamily="34" charset="0"/>
                <a:ea typeface="Open Sans" pitchFamily="2" charset="0"/>
                <a:cs typeface="Open Sans" pitchFamily="2" charset="0"/>
              </a:rPr>
              <a:t>Add information to table </a:t>
            </a:r>
          </a:p>
          <a:p>
            <a:pPr marL="0" lvl="0" indent="0">
              <a:buClr>
                <a:srgbClr val="005569"/>
              </a:buClr>
              <a:buNone/>
            </a:pPr>
            <a:r>
              <a:rPr lang="en-US" sz="2000" b="1">
                <a:solidFill>
                  <a:srgbClr val="005569"/>
                </a:solidFill>
                <a:latin typeface="Myriad Pro" panose="020B0503030403020204" pitchFamily="34" charset="0"/>
                <a:ea typeface="Open Sans" pitchFamily="2" charset="0"/>
                <a:cs typeface="Open Sans" pitchFamily="2" charset="0"/>
              </a:rPr>
              <a:t>OR</a:t>
            </a:r>
          </a:p>
          <a:p>
            <a:pPr lvl="0">
              <a:buClr>
                <a:srgbClr val="005569"/>
              </a:buClr>
              <a:buFont typeface="Wingdings 2" panose="05020102010507070707" pitchFamily="18" charset="2"/>
              <a:buChar char=""/>
            </a:pPr>
            <a:r>
              <a:rPr lang="en-US" sz="2000">
                <a:solidFill>
                  <a:srgbClr val="005569"/>
                </a:solidFill>
                <a:latin typeface="Myriad Pro" panose="020B0503030403020204" pitchFamily="34" charset="0"/>
                <a:ea typeface="Open Sans" pitchFamily="2" charset="0"/>
                <a:cs typeface="Open Sans" pitchFamily="2" charset="0"/>
              </a:rPr>
              <a:t>Email to TCC Team (Beatriz, Matias, Rachel)</a:t>
            </a:r>
          </a:p>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What to Include</a:t>
            </a:r>
          </a:p>
          <a:p>
            <a:pPr lvl="1">
              <a:buClr>
                <a:srgbClr val="005569"/>
              </a:buClr>
              <a:buFont typeface="Wingdings 2" panose="05020102010507070707" pitchFamily="18" charset="2"/>
              <a:buChar char=""/>
            </a:pPr>
            <a:r>
              <a:rPr lang="en-US" sz="1800">
                <a:solidFill>
                  <a:srgbClr val="005569"/>
                </a:solidFill>
                <a:latin typeface="Myriad Pro" panose="020B0503030403020204" pitchFamily="34" charset="0"/>
                <a:ea typeface="Open Sans" pitchFamily="2" charset="0"/>
                <a:cs typeface="Open Sans" pitchFamily="2" charset="0"/>
              </a:rPr>
              <a:t>Project # under “New Investment” </a:t>
            </a:r>
          </a:p>
          <a:p>
            <a:pPr lvl="1">
              <a:buClr>
                <a:srgbClr val="005569"/>
              </a:buClr>
              <a:buFont typeface="Wingdings 2" panose="05020102010507070707" pitchFamily="18" charset="2"/>
              <a:buChar char=""/>
            </a:pPr>
            <a:r>
              <a:rPr lang="en-US" sz="1800">
                <a:solidFill>
                  <a:srgbClr val="005569"/>
                </a:solidFill>
                <a:latin typeface="Myriad Pro" panose="020B0503030403020204" pitchFamily="34" charset="0"/>
                <a:ea typeface="Open Sans" pitchFamily="2" charset="0"/>
                <a:cs typeface="Open Sans" pitchFamily="2" charset="0"/>
              </a:rPr>
              <a:t>Funding Source </a:t>
            </a:r>
          </a:p>
          <a:p>
            <a:pPr lvl="1">
              <a:buClr>
                <a:srgbClr val="005569"/>
              </a:buClr>
              <a:buFont typeface="Wingdings 2" panose="05020102010507070707" pitchFamily="18" charset="2"/>
              <a:buChar char=""/>
            </a:pPr>
            <a:r>
              <a:rPr lang="en-US" sz="1800">
                <a:solidFill>
                  <a:srgbClr val="005569"/>
                </a:solidFill>
                <a:latin typeface="Myriad Pro" panose="020B0503030403020204" pitchFamily="34" charset="0"/>
                <a:ea typeface="Open Sans" pitchFamily="2" charset="0"/>
                <a:cs typeface="Open Sans" pitchFamily="2" charset="0"/>
              </a:rPr>
              <a:t>New Amount Committed ($) </a:t>
            </a:r>
          </a:p>
          <a:p>
            <a:pPr lvl="1">
              <a:buClr>
                <a:srgbClr val="005569"/>
              </a:buClr>
              <a:buFont typeface="Wingdings 2" panose="05020102010507070707" pitchFamily="18" charset="2"/>
              <a:buChar char=""/>
            </a:pPr>
            <a:r>
              <a:rPr lang="en-US" sz="1800">
                <a:solidFill>
                  <a:srgbClr val="005569"/>
                </a:solidFill>
                <a:latin typeface="Myriad Pro" panose="020B0503030403020204" pitchFamily="34" charset="0"/>
                <a:ea typeface="Open Sans" pitchFamily="2" charset="0"/>
                <a:cs typeface="Open Sans" pitchFamily="2" charset="0"/>
              </a:rPr>
              <a:t>Dates Committed </a:t>
            </a:r>
          </a:p>
          <a:p>
            <a:pPr lvl="1">
              <a:buClr>
                <a:srgbClr val="005569"/>
              </a:buClr>
              <a:buFont typeface="Wingdings 2" panose="05020102010507070707" pitchFamily="18" charset="2"/>
              <a:buChar char=""/>
            </a:pPr>
            <a:r>
              <a:rPr lang="en-US" sz="1800">
                <a:solidFill>
                  <a:srgbClr val="005569"/>
                </a:solidFill>
                <a:latin typeface="Myriad Pro" panose="020B0503030403020204" pitchFamily="34" charset="0"/>
                <a:ea typeface="Open Sans" pitchFamily="2" charset="0"/>
                <a:cs typeface="Open Sans" pitchFamily="2" charset="0"/>
              </a:rPr>
              <a:t>Description of Project or New Investment</a:t>
            </a:r>
            <a:endParaRPr lang="en-US" sz="2000" b="1">
              <a:solidFill>
                <a:srgbClr val="005569"/>
              </a:solidFill>
              <a:latin typeface="Myriad Pro" panose="020B0503030403020204" pitchFamily="34" charset="0"/>
              <a:ea typeface="Open Sans" pitchFamily="2" charset="0"/>
              <a:cs typeface="Open Sans" pitchFamily="2" charset="0"/>
            </a:endParaRPr>
          </a:p>
          <a:p>
            <a:pPr marL="0" lvl="0" indent="0">
              <a:buClr>
                <a:srgbClr val="005569"/>
              </a:buClr>
              <a:buNone/>
            </a:pPr>
            <a:endParaRPr lang="en-US" sz="2000">
              <a:solidFill>
                <a:srgbClr val="005569"/>
              </a:solidFill>
              <a:latin typeface="Myriad Pro" panose="020B0503030403020204" pitchFamily="34" charset="0"/>
              <a:ea typeface="Open Sans" pitchFamily="2" charset="0"/>
              <a:cs typeface="Open Sans" pitchFamily="2" charset="0"/>
            </a:endParaRPr>
          </a:p>
        </p:txBody>
      </p:sp>
      <p:pic>
        <p:nvPicPr>
          <p:cNvPr id="7" name="Picture 6" descr="A document with text and a grid&#10;&#10;Description automatically generated with medium confidence">
            <a:extLst>
              <a:ext uri="{FF2B5EF4-FFF2-40B4-BE49-F238E27FC236}">
                <a16:creationId xmlns:a16="http://schemas.microsoft.com/office/drawing/2014/main" id="{EA286974-9562-94FF-2BE0-298FB60F06F2}"/>
              </a:ext>
            </a:extLst>
          </p:cNvPr>
          <p:cNvPicPr>
            <a:picLocks noChangeAspect="1"/>
          </p:cNvPicPr>
          <p:nvPr/>
        </p:nvPicPr>
        <p:blipFill rotWithShape="1">
          <a:blip r:embed="rId3"/>
          <a:srcRect l="10052" t="26031" r="10469" b="5217"/>
          <a:stretch/>
        </p:blipFill>
        <p:spPr>
          <a:xfrm>
            <a:off x="5666076" y="1251967"/>
            <a:ext cx="5409412" cy="5343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393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846306" y="4144306"/>
            <a:ext cx="10881095"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a:solidFill>
                  <a:schemeClr val="bg1"/>
                </a:solidFill>
                <a:latin typeface="Myriad Pro" panose="020B0503030403020204" pitchFamily="34" charset="0"/>
                <a:ea typeface="Open Sans" pitchFamily="2" charset="0"/>
                <a:cs typeface="Open Sans" pitchFamily="2" charset="0"/>
              </a:rPr>
              <a:t>II. Leverage Funding Report</a:t>
            </a:r>
          </a:p>
          <a:p>
            <a:r>
              <a:rPr lang="en-US" sz="3200" b="0" i="1" cap="none">
                <a:solidFill>
                  <a:schemeClr val="bg1"/>
                </a:solidFill>
                <a:latin typeface="Myriad Pro" panose="020B0503030403020204" pitchFamily="34" charset="0"/>
                <a:ea typeface="Open Sans" pitchFamily="2" charset="0"/>
                <a:cs typeface="Open Sans" pitchFamily="2" charset="0"/>
              </a:rPr>
              <a:t>Due: Aug 15, 2024</a:t>
            </a:r>
          </a:p>
        </p:txBody>
      </p:sp>
    </p:spTree>
    <p:extLst>
      <p:ext uri="{BB962C8B-B14F-4D97-AF65-F5344CB8AC3E}">
        <p14:creationId xmlns:p14="http://schemas.microsoft.com/office/powerpoint/2010/main" val="7623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B25B1780-37A5-4CD6-B99C-2742A9389FA3}"/>
              </a:ext>
            </a:extLst>
          </p:cNvPr>
          <p:cNvSpPr txBox="1">
            <a:spLocks/>
          </p:cNvSpPr>
          <p:nvPr/>
        </p:nvSpPr>
        <p:spPr>
          <a:xfrm>
            <a:off x="535019" y="1391026"/>
            <a:ext cx="10076153"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Report expenditures on leveraged funding sources</a:t>
            </a:r>
            <a:endParaRPr lang="en-US" sz="200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2" panose="05020102010507070707" pitchFamily="18" charset="2"/>
              <a:buChar char=""/>
            </a:pPr>
            <a:r>
              <a:rPr lang="en-US" sz="2000">
                <a:solidFill>
                  <a:srgbClr val="005569"/>
                </a:solidFill>
                <a:latin typeface="Myriad Pro" panose="020B0503030403020204" pitchFamily="34" charset="0"/>
                <a:ea typeface="Open Sans" pitchFamily="2" charset="0"/>
                <a:cs typeface="Open Sans" pitchFamily="2" charset="0"/>
              </a:rPr>
              <a:t>Pre-populated with leverage sources identified at the time of grant execution</a:t>
            </a:r>
          </a:p>
        </p:txBody>
      </p:sp>
      <p:sp>
        <p:nvSpPr>
          <p:cNvPr id="2" name="Title 1">
            <a:extLst>
              <a:ext uri="{FF2B5EF4-FFF2-40B4-BE49-F238E27FC236}">
                <a16:creationId xmlns:a16="http://schemas.microsoft.com/office/drawing/2014/main" id="{7B932AF9-A664-E5CE-B723-27CB9EFBADF4}"/>
              </a:ext>
            </a:extLst>
          </p:cNvPr>
          <p:cNvSpPr txBox="1">
            <a:spLocks/>
          </p:cNvSpPr>
          <p:nvPr/>
        </p:nvSpPr>
        <p:spPr>
          <a:xfrm>
            <a:off x="532427" y="265752"/>
            <a:ext cx="8298870" cy="905501"/>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What is the Leverage Funding Report?</a:t>
            </a:r>
          </a:p>
        </p:txBody>
      </p:sp>
      <p:pic>
        <p:nvPicPr>
          <p:cNvPr id="4" name="Picture 3" descr="A screenshot of a computer&#10;&#10;Description automatically generated">
            <a:extLst>
              <a:ext uri="{FF2B5EF4-FFF2-40B4-BE49-F238E27FC236}">
                <a16:creationId xmlns:a16="http://schemas.microsoft.com/office/drawing/2014/main" id="{7B0150D2-570B-80FC-A94C-D9968EF591DD}"/>
              </a:ext>
            </a:extLst>
          </p:cNvPr>
          <p:cNvPicPr>
            <a:picLocks noChangeAspect="1"/>
          </p:cNvPicPr>
          <p:nvPr/>
        </p:nvPicPr>
        <p:blipFill rotWithShape="1">
          <a:blip r:embed="rId3"/>
          <a:srcRect r="668"/>
          <a:stretch/>
        </p:blipFill>
        <p:spPr>
          <a:xfrm>
            <a:off x="795856" y="2458239"/>
            <a:ext cx="10600288" cy="4134009"/>
          </a:xfrm>
          <a:prstGeom prst="rect">
            <a:avLst/>
          </a:prstGeom>
        </p:spPr>
      </p:pic>
    </p:spTree>
    <p:extLst>
      <p:ext uri="{BB962C8B-B14F-4D97-AF65-F5344CB8AC3E}">
        <p14:creationId xmlns:p14="http://schemas.microsoft.com/office/powerpoint/2010/main" val="52893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03714AB-7635-2225-C2AD-420CF6D0F9B6}"/>
              </a:ext>
            </a:extLst>
          </p:cNvPr>
          <p:cNvSpPr/>
          <p:nvPr/>
        </p:nvSpPr>
        <p:spPr>
          <a:xfrm>
            <a:off x="363031" y="2770009"/>
            <a:ext cx="6123996" cy="1844362"/>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A19892E-8640-9F54-7AF7-21F31E290B5C}"/>
              </a:ext>
            </a:extLst>
          </p:cNvPr>
          <p:cNvSpPr/>
          <p:nvPr/>
        </p:nvSpPr>
        <p:spPr>
          <a:xfrm>
            <a:off x="363031" y="4693862"/>
            <a:ext cx="6123996" cy="157645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F5D4880-AFA6-4CEF-84AC-918F57567C49}"/>
              </a:ext>
            </a:extLst>
          </p:cNvPr>
          <p:cNvSpPr/>
          <p:nvPr/>
        </p:nvSpPr>
        <p:spPr>
          <a:xfrm>
            <a:off x="368836" y="1323477"/>
            <a:ext cx="6123996" cy="1334115"/>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496932" y="1562680"/>
            <a:ext cx="5784026" cy="852348"/>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New Leverage Sources</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ea typeface="Open Sans" pitchFamily="2" charset="0"/>
                <a:cs typeface="Open Sans" pitchFamily="2" charset="0"/>
              </a:rPr>
              <a:t>Insert a row so that the new leverage is grouped with your project’s other leverage sources</a:t>
            </a: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Action Items – Due Aug 15, 2024</a:t>
            </a: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67631" y="2917576"/>
            <a:ext cx="6019397" cy="1512231"/>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Add Amount Spent</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rPr>
              <a:t>Spending Period: October 27, 2022 - July 31, 2024</a:t>
            </a:r>
          </a:p>
          <a:p>
            <a:pPr lvl="1">
              <a:buClr>
                <a:srgbClr val="005569"/>
              </a:buClr>
              <a:buFont typeface="Wingdings 2" panose="05020102010507070707" pitchFamily="18" charset="2"/>
              <a:buChar char=""/>
            </a:pPr>
            <a:r>
              <a:rPr lang="en-US" b="0" i="0">
                <a:solidFill>
                  <a:srgbClr val="005569"/>
                </a:solidFill>
                <a:effectLst/>
                <a:latin typeface="Myriad Pro" panose="020B0503030403020204" pitchFamily="34" charset="0"/>
              </a:rPr>
              <a:t>Can count from Nove</a:t>
            </a:r>
            <a:r>
              <a:rPr lang="en-US">
                <a:solidFill>
                  <a:srgbClr val="005569"/>
                </a:solidFill>
                <a:latin typeface="Myriad Pro" panose="020B0503030403020204" pitchFamily="34" charset="0"/>
              </a:rPr>
              <a:t>mber 2022</a:t>
            </a:r>
          </a:p>
          <a:p>
            <a:pPr lvl="1">
              <a:buClr>
                <a:srgbClr val="005569"/>
              </a:buClr>
              <a:buFont typeface="Wingdings 2" panose="05020102010507070707" pitchFamily="18" charset="2"/>
              <a:buChar char=""/>
            </a:pPr>
            <a:r>
              <a:rPr lang="en-US" b="0" i="0">
                <a:solidFill>
                  <a:srgbClr val="005569"/>
                </a:solidFill>
                <a:effectLst/>
                <a:latin typeface="Myriad Pro" panose="020B0503030403020204" pitchFamily="34" charset="0"/>
              </a:rPr>
              <a:t>Enter $0.00 if no funds have been expended yet for the leverage source</a:t>
            </a: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467630" y="4874355"/>
            <a:ext cx="6019397" cy="1207329"/>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Add Dates Spent</a:t>
            </a:r>
          </a:p>
          <a:p>
            <a:pPr lvl="0">
              <a:buClr>
                <a:srgbClr val="005569"/>
              </a:buClr>
              <a:buFont typeface="Wingdings 2" panose="05020102010507070707" pitchFamily="18" charset="2"/>
              <a:buChar char=""/>
            </a:pPr>
            <a:r>
              <a:rPr lang="en-US" sz="1800" b="0" i="0">
                <a:solidFill>
                  <a:srgbClr val="005569"/>
                </a:solidFill>
                <a:effectLst/>
                <a:latin typeface="Myriad Pro" panose="020B0503030403020204" pitchFamily="34" charset="0"/>
              </a:rPr>
              <a:t>Full OR Partial Reporting Period</a:t>
            </a:r>
            <a:endParaRPr lang="en-US">
              <a:solidFill>
                <a:srgbClr val="005569"/>
              </a:solidFill>
              <a:latin typeface="Myriad Pro" panose="020B0503030403020204" pitchFamily="34" charset="0"/>
            </a:endParaRP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ea typeface="Open Sans" pitchFamily="2" charset="0"/>
                <a:cs typeface="Open Sans" pitchFamily="2" charset="0"/>
              </a:rPr>
              <a:t>If project spending in progress, list end date as July 31, 2024 (end of reporting period)</a:t>
            </a:r>
          </a:p>
        </p:txBody>
      </p:sp>
      <p:sp>
        <p:nvSpPr>
          <p:cNvPr id="2" name="Rectangle: Rounded Corners 1">
            <a:extLst>
              <a:ext uri="{FF2B5EF4-FFF2-40B4-BE49-F238E27FC236}">
                <a16:creationId xmlns:a16="http://schemas.microsoft.com/office/drawing/2014/main" id="{297CC5FC-B888-9B37-F9A8-1032F6242D80}"/>
              </a:ext>
            </a:extLst>
          </p:cNvPr>
          <p:cNvSpPr/>
          <p:nvPr/>
        </p:nvSpPr>
        <p:spPr>
          <a:xfrm>
            <a:off x="6597431" y="1265058"/>
            <a:ext cx="5266677" cy="5323100"/>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6651067-4045-8508-DE63-30E65B32E284}"/>
              </a:ext>
            </a:extLst>
          </p:cNvPr>
          <p:cNvSpPr txBox="1">
            <a:spLocks/>
          </p:cNvSpPr>
          <p:nvPr/>
        </p:nvSpPr>
        <p:spPr>
          <a:xfrm>
            <a:off x="6785101" y="1449724"/>
            <a:ext cx="4974408" cy="513843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Supporting Documentation</a:t>
            </a:r>
          </a:p>
          <a:p>
            <a:pPr marL="0" lvl="0" indent="0">
              <a:buClr>
                <a:srgbClr val="005569"/>
              </a:buClr>
              <a:buNone/>
            </a:pPr>
            <a:r>
              <a:rPr lang="en-US" sz="1800" b="0" i="0">
                <a:solidFill>
                  <a:srgbClr val="005569"/>
                </a:solidFill>
                <a:effectLst/>
                <a:latin typeface="Myriad Pro" panose="020B0503030403020204" pitchFamily="34" charset="0"/>
              </a:rPr>
              <a:t>Upload to folder </a:t>
            </a:r>
          </a:p>
          <a:p>
            <a:pPr lvl="0">
              <a:buClr>
                <a:srgbClr val="005569"/>
              </a:buClr>
              <a:buFont typeface="Wingdings 2" panose="05020102010507070707" pitchFamily="18" charset="2"/>
              <a:buChar char=""/>
            </a:pPr>
            <a:r>
              <a:rPr lang="en-US" sz="1800" b="0" i="0">
                <a:solidFill>
                  <a:srgbClr val="005569"/>
                </a:solidFill>
                <a:effectLst/>
                <a:latin typeface="Myriad Pro" panose="020B0503030403020204" pitchFamily="34" charset="0"/>
              </a:rPr>
              <a:t>Document must be provided for each leverage source</a:t>
            </a:r>
          </a:p>
          <a:p>
            <a:pPr lvl="0">
              <a:buClr>
                <a:srgbClr val="005569"/>
              </a:buClr>
              <a:buFont typeface="Wingdings 2" panose="05020102010507070707" pitchFamily="18" charset="2"/>
              <a:buChar char=""/>
            </a:pPr>
            <a:r>
              <a:rPr lang="en-US">
                <a:solidFill>
                  <a:srgbClr val="005569"/>
                </a:solidFill>
                <a:latin typeface="Myriad Pro" panose="020B0503030403020204" pitchFamily="34" charset="0"/>
              </a:rPr>
              <a:t>Acceptable documents:</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Signed letter or memo  </a:t>
            </a:r>
          </a:p>
          <a:p>
            <a:pPr lvl="2">
              <a:buClr>
                <a:srgbClr val="005569"/>
              </a:buClr>
              <a:buFont typeface="Wingdings 2" panose="05020102010507070707" pitchFamily="18" charset="2"/>
              <a:buChar char=""/>
            </a:pPr>
            <a:r>
              <a:rPr lang="en-US">
                <a:solidFill>
                  <a:srgbClr val="005569"/>
                </a:solidFill>
                <a:latin typeface="Myriad Pro" panose="020B0503030403020204" pitchFamily="34" charset="0"/>
              </a:rPr>
              <a:t>Example/template provided as Word doc and PDF</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Other grant agreements or reports or invoices </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Financial documents (like a QuickBooks report)</a:t>
            </a:r>
          </a:p>
          <a:p>
            <a:pPr>
              <a:buClr>
                <a:srgbClr val="005569"/>
              </a:buClr>
              <a:buFont typeface="Wingdings 2" panose="05020102010507070707" pitchFamily="18" charset="2"/>
              <a:buChar char=""/>
            </a:pPr>
            <a:r>
              <a:rPr lang="en-US">
                <a:solidFill>
                  <a:srgbClr val="005569"/>
                </a:solidFill>
                <a:latin typeface="Myriad Pro" panose="020B0503030403020204" pitchFamily="34" charset="0"/>
              </a:rPr>
              <a:t>Include in document:</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Dates work was completed</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Leverage funding source</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What leverage funding was spent on</a:t>
            </a:r>
          </a:p>
          <a:p>
            <a:pPr lvl="1">
              <a:buClr>
                <a:srgbClr val="005569"/>
              </a:buClr>
              <a:buFont typeface="Wingdings 2" panose="05020102010507070707" pitchFamily="18" charset="2"/>
              <a:buChar char=""/>
            </a:pPr>
            <a:r>
              <a:rPr lang="en-US">
                <a:solidFill>
                  <a:srgbClr val="005569"/>
                </a:solidFill>
                <a:latin typeface="Myriad Pro" panose="020B0503030403020204" pitchFamily="34" charset="0"/>
              </a:rPr>
              <a:t>Confirmation that leverage funding was spent (e.g., signed letter from ED; QuickBooks report)</a:t>
            </a:r>
          </a:p>
        </p:txBody>
      </p:sp>
    </p:spTree>
    <p:extLst>
      <p:ext uri="{BB962C8B-B14F-4D97-AF65-F5344CB8AC3E}">
        <p14:creationId xmlns:p14="http://schemas.microsoft.com/office/powerpoint/2010/main" val="423267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We further acknowledge the exploitation of immigrant and refugee communities as modern forms of cheap and disposable labor are regularly carried out on stolen land.  </a:t>
            </a:r>
            <a:endParaRPr lang="en-US" sz="4800">
              <a:solidFill>
                <a:schemeClr val="tx1"/>
              </a:solidFill>
            </a:endParaRPr>
          </a:p>
          <a:p>
            <a:pPr>
              <a:lnSpc>
                <a:spcPct val="110000"/>
              </a:lnSpc>
            </a:pPr>
            <a:r>
              <a:rPr lang="en-US" sz="3600">
                <a:solidFill>
                  <a:schemeClr val="tx1"/>
                </a:solidFill>
                <a:latin typeface="Century Gothic"/>
              </a:rPr>
              <a:t>Thus, we acknowledge that we have been impacted and harmed by these histories and experiences imposed on our ancestors and communities. We further uplift the shared struggle among Black, Indigenous, and All People of Color.</a:t>
            </a:r>
          </a:p>
          <a:p>
            <a:pPr>
              <a:lnSpc>
                <a:spcPct val="110000"/>
              </a:lnSpc>
            </a:pPr>
            <a:r>
              <a:rPr lang="en-US" sz="4000">
                <a:solidFill>
                  <a:schemeClr val="tx1"/>
                </a:solidFill>
                <a:latin typeface="Century Gothic"/>
              </a:rPr>
              <a:t>We also acknowledge that indigenous people continue to live here, steward the land, and resist settler colonialism.</a:t>
            </a:r>
          </a:p>
          <a:p>
            <a:pPr>
              <a:lnSpc>
                <a:spcPct val="110000"/>
              </a:lnSpc>
            </a:pPr>
            <a:r>
              <a:rPr lang="en-US" sz="4000">
                <a:solidFill>
                  <a:schemeClr val="tx1"/>
                </a:solidFill>
                <a:latin typeface="Century Gothic"/>
              </a:rPr>
              <a:t> We conclude that our Land acknowledgement is an active and evolving statement and process. It requires us to recognize historical injustices and invites us in to be active participants in our collective healing. </a:t>
            </a:r>
            <a:endParaRPr lang="en-US" sz="4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162672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532427" y="265752"/>
            <a:ext cx="8298870" cy="905501"/>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Supporting Documentation Examples</a:t>
            </a: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435509" y="1403417"/>
            <a:ext cx="3758011" cy="720759"/>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a:solidFill>
                  <a:srgbClr val="005569"/>
                </a:solidFill>
                <a:latin typeface="Myriad Pro" panose="020B0503030403020204" pitchFamily="34" charset="0"/>
                <a:ea typeface="Open Sans" pitchFamily="2" charset="0"/>
                <a:cs typeface="Open Sans" pitchFamily="2" charset="0"/>
              </a:rPr>
              <a:t>Sample Leverage Letter </a:t>
            </a:r>
            <a:endParaRPr lang="en-US" sz="2000">
              <a:solidFill>
                <a:srgbClr val="005569"/>
              </a:solidFill>
              <a:latin typeface="Myriad Pro" panose="020B0503030403020204" pitchFamily="34" charset="0"/>
              <a:ea typeface="Open Sans" pitchFamily="2" charset="0"/>
              <a:cs typeface="Open Sans" pitchFamily="2" charset="0"/>
            </a:endParaRPr>
          </a:p>
        </p:txBody>
      </p:sp>
      <p:pic>
        <p:nvPicPr>
          <p:cNvPr id="7" name="Picture 6" descr="A document with text and blue text&#10;&#10;Description automatically generated">
            <a:extLst>
              <a:ext uri="{FF2B5EF4-FFF2-40B4-BE49-F238E27FC236}">
                <a16:creationId xmlns:a16="http://schemas.microsoft.com/office/drawing/2014/main" id="{AD646415-5414-3A0B-EE02-4E950A4762F7}"/>
              </a:ext>
            </a:extLst>
          </p:cNvPr>
          <p:cNvPicPr>
            <a:picLocks noChangeAspect="1"/>
          </p:cNvPicPr>
          <p:nvPr/>
        </p:nvPicPr>
        <p:blipFill rotWithShape="1">
          <a:blip r:embed="rId3"/>
          <a:srcRect l="8938" r="5526" b="55258"/>
          <a:stretch/>
        </p:blipFill>
        <p:spPr>
          <a:xfrm>
            <a:off x="349570" y="2049462"/>
            <a:ext cx="5664933" cy="3220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document with text and blue text&#10;&#10;Description automatically generated">
            <a:extLst>
              <a:ext uri="{FF2B5EF4-FFF2-40B4-BE49-F238E27FC236}">
                <a16:creationId xmlns:a16="http://schemas.microsoft.com/office/drawing/2014/main" id="{35D33BD5-F05A-EDA4-E6AC-5FC8634A7CEF}"/>
              </a:ext>
            </a:extLst>
          </p:cNvPr>
          <p:cNvPicPr>
            <a:picLocks noChangeAspect="1"/>
          </p:cNvPicPr>
          <p:nvPr/>
        </p:nvPicPr>
        <p:blipFill rotWithShape="1">
          <a:blip r:embed="rId3"/>
          <a:srcRect l="8273" t="42237" r="4176" b="13021"/>
          <a:stretch/>
        </p:blipFill>
        <p:spPr>
          <a:xfrm>
            <a:off x="6177499" y="2934679"/>
            <a:ext cx="5792593" cy="3217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461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846306" y="4144306"/>
            <a:ext cx="10881095"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a:solidFill>
                  <a:schemeClr val="bg1"/>
                </a:solidFill>
                <a:latin typeface="Myriad Pro" panose="020B0503030403020204" pitchFamily="34" charset="0"/>
                <a:ea typeface="Open Sans" pitchFamily="2" charset="0"/>
                <a:cs typeface="Open Sans" pitchFamily="2" charset="0"/>
              </a:rPr>
              <a:t>III. Equipment Inventory Report</a:t>
            </a:r>
          </a:p>
          <a:p>
            <a:r>
              <a:rPr lang="en-US" sz="3200" b="0" i="1" cap="none">
                <a:solidFill>
                  <a:schemeClr val="bg1"/>
                </a:solidFill>
                <a:latin typeface="Myriad Pro" panose="020B0503030403020204" pitchFamily="34" charset="0"/>
                <a:ea typeface="Open Sans" pitchFamily="2" charset="0"/>
                <a:cs typeface="Open Sans" pitchFamily="2" charset="0"/>
              </a:rPr>
              <a:t>Due: Aug 15, 2024</a:t>
            </a:r>
          </a:p>
        </p:txBody>
      </p:sp>
    </p:spTree>
    <p:extLst>
      <p:ext uri="{BB962C8B-B14F-4D97-AF65-F5344CB8AC3E}">
        <p14:creationId xmlns:p14="http://schemas.microsoft.com/office/powerpoint/2010/main" val="2949818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4062996"/>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rgbClr val="0A6F63"/>
              </a:buClr>
              <a:buNone/>
            </a:pPr>
            <a:r>
              <a:rPr lang="en-US" sz="3200" b="1" i="0">
                <a:solidFill>
                  <a:srgbClr val="005569"/>
                </a:solidFill>
                <a:effectLst/>
                <a:latin typeface="Myriad Pro" panose="020B0503030403020204" pitchFamily="34" charset="0"/>
              </a:rPr>
              <a:t>Items that: </a:t>
            </a:r>
          </a:p>
          <a:p>
            <a:pPr>
              <a:buClr>
                <a:srgbClr val="0A6F63"/>
              </a:buClr>
            </a:pPr>
            <a:r>
              <a:rPr lang="en-US" sz="2800" b="0" i="0">
                <a:solidFill>
                  <a:srgbClr val="005569"/>
                </a:solidFill>
                <a:effectLst/>
                <a:latin typeface="Myriad Pro" panose="020B0503030403020204" pitchFamily="34" charset="0"/>
              </a:rPr>
              <a:t>cost more than $5,000 each </a:t>
            </a:r>
          </a:p>
          <a:p>
            <a:pPr>
              <a:buClr>
                <a:srgbClr val="0A6F63"/>
              </a:buClr>
            </a:pPr>
            <a:r>
              <a:rPr lang="en-US" sz="2800" b="0" i="0">
                <a:solidFill>
                  <a:srgbClr val="005569"/>
                </a:solidFill>
                <a:effectLst/>
                <a:latin typeface="Myriad Pro" panose="020B0503030403020204" pitchFamily="34" charset="0"/>
              </a:rPr>
              <a:t>have been purchased </a:t>
            </a:r>
          </a:p>
          <a:p>
            <a:pPr>
              <a:buClr>
                <a:srgbClr val="0A6F63"/>
              </a:buClr>
            </a:pPr>
            <a:r>
              <a:rPr lang="en-US" sz="2800" b="0" i="0">
                <a:solidFill>
                  <a:srgbClr val="005569"/>
                </a:solidFill>
                <a:effectLst/>
                <a:latin typeface="Myriad Pro" panose="020B0503030403020204" pitchFamily="34" charset="0"/>
              </a:rPr>
              <a:t>with TCC funds</a:t>
            </a:r>
          </a:p>
          <a:p>
            <a:pPr marL="0" lvl="0" indent="0">
              <a:buClr>
                <a:srgbClr val="0A6F63"/>
              </a:buClr>
              <a:buNone/>
            </a:pPr>
            <a:endParaRPr lang="en-US" sz="2600" b="1">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2" panose="05020102010507070707" pitchFamily="18" charset="2"/>
              <a:buChar char=""/>
            </a:pPr>
            <a:endParaRPr lang="en-US" sz="2000">
              <a:solidFill>
                <a:srgbClr val="005569"/>
              </a:solidFill>
              <a:latin typeface="Myriad Pro" panose="020B0503030403020204" pitchFamily="34" charset="0"/>
              <a:ea typeface="Open Sans" pitchFamily="2" charset="0"/>
              <a:cs typeface="Open Sans" pitchFamily="2"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Equipment Purchases?</a:t>
            </a:r>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393568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F5D4880-AFA6-4CEF-84AC-918F57567C49}"/>
              </a:ext>
            </a:extLst>
          </p:cNvPr>
          <p:cNvSpPr/>
          <p:nvPr/>
        </p:nvSpPr>
        <p:spPr>
          <a:xfrm>
            <a:off x="596102" y="2041073"/>
            <a:ext cx="3482502"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9C8D102-015A-4656-8CA3-B7D522AC82AC}"/>
              </a:ext>
            </a:extLst>
          </p:cNvPr>
          <p:cNvSpPr/>
          <p:nvPr/>
        </p:nvSpPr>
        <p:spPr>
          <a:xfrm>
            <a:off x="8060459" y="2041072"/>
            <a:ext cx="3557321"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D278A9B-9969-47E9-A42F-D1AC7EF46B1B}"/>
              </a:ext>
            </a:extLst>
          </p:cNvPr>
          <p:cNvSpPr/>
          <p:nvPr/>
        </p:nvSpPr>
        <p:spPr>
          <a:xfrm>
            <a:off x="4328281" y="2041071"/>
            <a:ext cx="3482502"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750442" y="2274205"/>
            <a:ext cx="3151076" cy="288562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 Progress Report</a:t>
            </a:r>
          </a:p>
          <a:p>
            <a:pPr lvl="0">
              <a:buClr>
                <a:srgbClr val="005569"/>
              </a:buClr>
              <a:buFont typeface="Wingdings" panose="05000000000000000000" pitchFamily="2" charset="2"/>
              <a:buChar char=""/>
            </a:pPr>
            <a:r>
              <a:rPr lang="en-US" sz="1800" b="0" i="0" err="1">
                <a:solidFill>
                  <a:srgbClr val="005569"/>
                </a:solidFill>
                <a:effectLst/>
                <a:latin typeface="Myriad Pro" panose="020B0503030403020204" pitchFamily="34" charset="0"/>
              </a:rPr>
              <a:t>PlaceWorks</a:t>
            </a:r>
            <a:r>
              <a:rPr lang="en-US" sz="1800" b="0" i="0">
                <a:solidFill>
                  <a:srgbClr val="005569"/>
                </a:solidFill>
                <a:effectLst/>
                <a:latin typeface="Myriad Pro" panose="020B0503030403020204" pitchFamily="34" charset="0"/>
              </a:rPr>
              <a:t> will prepare a summary of our discussion about the questions and circulate it to project leads for review.</a:t>
            </a:r>
            <a:endParaRPr lang="en-US">
              <a:solidFill>
                <a:srgbClr val="005569"/>
              </a:solidFill>
              <a:latin typeface="Myriad Pro" panose="020B0503030403020204" pitchFamily="34" charset="0"/>
            </a:endParaRP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Next Steps…</a:t>
            </a: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551832" y="2260351"/>
            <a:ext cx="3065445"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II. Leverage Report</a:t>
            </a:r>
          </a:p>
          <a:p>
            <a:pPr lvl="0">
              <a:buClr>
                <a:srgbClr val="005569"/>
              </a:buClr>
              <a:buFont typeface="Wingdings" panose="05000000000000000000" pitchFamily="2" charset="2"/>
              <a:buChar char=""/>
            </a:pPr>
            <a:r>
              <a:rPr lang="en-US" err="1">
                <a:solidFill>
                  <a:srgbClr val="005569"/>
                </a:solidFill>
                <a:latin typeface="Myriad Pro" panose="020B0503030403020204" pitchFamily="34" charset="0"/>
              </a:rPr>
              <a:t>PlaceWorks</a:t>
            </a:r>
            <a:r>
              <a:rPr lang="en-US">
                <a:solidFill>
                  <a:srgbClr val="005569"/>
                </a:solidFill>
                <a:latin typeface="Myriad Pro" panose="020B0503030403020204" pitchFamily="34" charset="0"/>
              </a:rPr>
              <a:t> will send out the instructions in this presentation by the end of the week to project leads.</a:t>
            </a:r>
          </a:p>
          <a:p>
            <a:pPr lvl="1">
              <a:buClr>
                <a:srgbClr val="005569"/>
              </a:buClr>
              <a:buFont typeface="Wingdings" panose="05000000000000000000" pitchFamily="2" charset="2"/>
              <a:buChar char=""/>
            </a:pPr>
            <a:r>
              <a:rPr lang="en-US" b="0" i="0">
                <a:solidFill>
                  <a:srgbClr val="005569"/>
                </a:solidFill>
                <a:effectLst/>
                <a:latin typeface="Myriad Pro" panose="020B0503030403020204" pitchFamily="34" charset="0"/>
              </a:rPr>
              <a:t>All leverage reporting information and supporting documents are due </a:t>
            </a:r>
            <a:r>
              <a:rPr lang="en-US" b="1" i="0">
                <a:solidFill>
                  <a:srgbClr val="005569"/>
                </a:solidFill>
                <a:effectLst/>
                <a:latin typeface="Myriad Pro" panose="020B0503030403020204" pitchFamily="34" charset="0"/>
              </a:rPr>
              <a:t>August 15.</a:t>
            </a:r>
          </a:p>
          <a:p>
            <a:pPr lvl="0">
              <a:buClr>
                <a:srgbClr val="005569"/>
              </a:buClr>
              <a:buFont typeface="Wingdings 2" panose="05020102010507070707" pitchFamily="18" charset="2"/>
              <a:buChar char=""/>
            </a:pPr>
            <a:endParaRPr lang="en-US">
              <a:solidFill>
                <a:srgbClr val="005569"/>
              </a:solidFill>
              <a:latin typeface="Myriad Pro" panose="020B0503030403020204" pitchFamily="34" charset="0"/>
              <a:ea typeface="Open Sans" pitchFamily="2" charset="0"/>
              <a:cs typeface="Open Sans" pitchFamily="2" charset="0"/>
            </a:endParaRP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8218699" y="2260351"/>
            <a:ext cx="3376203"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III. Equipment Report</a:t>
            </a:r>
          </a:p>
          <a:p>
            <a:pPr lvl="0">
              <a:buClr>
                <a:srgbClr val="005569"/>
              </a:buClr>
              <a:buFont typeface="Wingdings" panose="05000000000000000000" pitchFamily="2" charset="2"/>
              <a:buChar char="à"/>
            </a:pPr>
            <a:r>
              <a:rPr lang="en-US">
                <a:solidFill>
                  <a:srgbClr val="005569"/>
                </a:solidFill>
                <a:latin typeface="Myriad Pro" panose="020B0503030403020204" pitchFamily="34" charset="0"/>
              </a:rPr>
              <a:t>N</a:t>
            </a:r>
            <a:r>
              <a:rPr lang="en-US" sz="1800" b="0" i="0">
                <a:solidFill>
                  <a:srgbClr val="005569"/>
                </a:solidFill>
                <a:effectLst/>
                <a:latin typeface="Myriad Pro" panose="020B0503030403020204" pitchFamily="34" charset="0"/>
              </a:rPr>
              <a:t>o action needed unless you have purchased an item that cost $5,000 or more with authorized TCC funds.</a:t>
            </a:r>
            <a:endParaRPr lang="en-US">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722935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AB770441-83B2-108C-7152-D1D76D72F488}"/>
              </a:ext>
            </a:extLst>
          </p:cNvPr>
          <p:cNvPicPr>
            <a:picLocks noChangeAspect="1"/>
          </p:cNvPicPr>
          <p:nvPr/>
        </p:nvPicPr>
        <p:blipFill rotWithShape="1">
          <a:blip r:embed="rId3"/>
          <a:srcRect l="32333" r="22237"/>
          <a:stretch/>
        </p:blipFill>
        <p:spPr>
          <a:xfrm>
            <a:off x="-2016" y="1"/>
            <a:ext cx="12194015" cy="6857886"/>
          </a:xfrm>
          <a:prstGeom prst="rect">
            <a:avLst/>
          </a:prstGeom>
        </p:spPr>
      </p:pic>
      <p:sp>
        <p:nvSpPr>
          <p:cNvPr id="5" name="Right Triangle 4">
            <a:extLst>
              <a:ext uri="{FF2B5EF4-FFF2-40B4-BE49-F238E27FC236}">
                <a16:creationId xmlns:a16="http://schemas.microsoft.com/office/drawing/2014/main" id="{7010EB3B-827A-9B60-F006-8E6DEE2897DD}"/>
              </a:ext>
            </a:extLst>
          </p:cNvPr>
          <p:cNvSpPr/>
          <p:nvPr/>
        </p:nvSpPr>
        <p:spPr>
          <a:xfrm>
            <a:off x="-2016" y="3051313"/>
            <a:ext cx="9006868" cy="3806687"/>
          </a:xfrm>
          <a:prstGeom prst="rtTriangle">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483992" y="5317434"/>
            <a:ext cx="6572791" cy="1357946"/>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spcBef>
                <a:spcPts val="0"/>
              </a:spcBef>
              <a:spcAft>
                <a:spcPts val="0"/>
              </a:spcAft>
              <a:buClr>
                <a:srgbClr val="0A6F63"/>
              </a:buClr>
              <a:buNone/>
            </a:pPr>
            <a:r>
              <a:rPr lang="en-US" sz="6600" b="1">
                <a:solidFill>
                  <a:srgbClr val="005569"/>
                </a:solidFill>
                <a:latin typeface="Myriad Pro" panose="020B0503030403020204" pitchFamily="34" charset="0"/>
                <a:ea typeface="Open Sans" pitchFamily="2" charset="0"/>
                <a:cs typeface="Open Sans" pitchFamily="2" charset="0"/>
              </a:rPr>
              <a:t>Questions?</a:t>
            </a:r>
          </a:p>
        </p:txBody>
      </p:sp>
      <p:sp>
        <p:nvSpPr>
          <p:cNvPr id="4" name="Rectangle 3">
            <a:extLst>
              <a:ext uri="{FF2B5EF4-FFF2-40B4-BE49-F238E27FC236}">
                <a16:creationId xmlns:a16="http://schemas.microsoft.com/office/drawing/2014/main" id="{68FAB3E4-9168-2066-BDB0-B2143D49EB13}"/>
              </a:ext>
            </a:extLst>
          </p:cNvPr>
          <p:cNvSpPr/>
          <p:nvPr/>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ith a wheelchair and a tree&#10;&#10;Description automatically generated">
            <a:extLst>
              <a:ext uri="{FF2B5EF4-FFF2-40B4-BE49-F238E27FC236}">
                <a16:creationId xmlns:a16="http://schemas.microsoft.com/office/drawing/2014/main" id="{8E4D8C14-FAD1-8B18-9D26-6ABD1011163E}"/>
              </a:ext>
            </a:extLst>
          </p:cNvPr>
          <p:cNvPicPr>
            <a:picLocks noChangeAspect="1"/>
          </p:cNvPicPr>
          <p:nvPr/>
        </p:nvPicPr>
        <p:blipFill rotWithShape="1">
          <a:blip r:embed="rId4"/>
          <a:srcRect l="13841" t="32174" r="10507" b="30000"/>
          <a:stretch/>
        </p:blipFill>
        <p:spPr>
          <a:xfrm>
            <a:off x="401021" y="3841446"/>
            <a:ext cx="2878892" cy="1439446"/>
          </a:xfrm>
          <a:prstGeom prst="rect">
            <a:avLst/>
          </a:prstGeom>
        </p:spPr>
      </p:pic>
    </p:spTree>
    <p:extLst>
      <p:ext uri="{BB962C8B-B14F-4D97-AF65-F5344CB8AC3E}">
        <p14:creationId xmlns:p14="http://schemas.microsoft.com/office/powerpoint/2010/main" val="3682115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846306" y="408564"/>
            <a:ext cx="10512084" cy="103473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600" b="1" i="0" kern="1200" cap="none">
                <a:solidFill>
                  <a:schemeClr val="bg1"/>
                </a:solidFill>
                <a:latin typeface="Myriad Pro" panose="020B0503030403020204" pitchFamily="34" charset="0"/>
                <a:ea typeface="Open Sans" pitchFamily="2" charset="0"/>
                <a:cs typeface="Open Sans" pitchFamily="2" charset="0"/>
              </a:rPr>
              <a:t>Thank</a:t>
            </a:r>
            <a:r>
              <a:rPr lang="en-US" sz="5600" b="1" cap="none">
                <a:solidFill>
                  <a:schemeClr val="bg1"/>
                </a:solidFill>
                <a:latin typeface="Myriad Pro" panose="020B0503030403020204" pitchFamily="34" charset="0"/>
                <a:ea typeface="Open Sans" pitchFamily="2" charset="0"/>
                <a:cs typeface="Open Sans" pitchFamily="2" charset="0"/>
              </a:rPr>
              <a:t> You!</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280160" y="1543804"/>
            <a:ext cx="3725704" cy="3725704"/>
          </a:xfrm>
          <a:prstGeom prst="rect">
            <a:avLst/>
          </a:prstGeom>
        </p:spPr>
      </p:pic>
      <p:pic>
        <p:nvPicPr>
          <p:cNvPr id="5" name="Picture 4" descr="A logo with text overlay&#10;&#10;Description automatically generated">
            <a:extLst>
              <a:ext uri="{FF2B5EF4-FFF2-40B4-BE49-F238E27FC236}">
                <a16:creationId xmlns:a16="http://schemas.microsoft.com/office/drawing/2014/main" id="{DB44602F-54BD-4BDF-60E9-9FEE11634C49}"/>
              </a:ext>
            </a:extLst>
          </p:cNvPr>
          <p:cNvPicPr>
            <a:picLocks noChangeAspect="1"/>
          </p:cNvPicPr>
          <p:nvPr/>
        </p:nvPicPr>
        <p:blipFill>
          <a:blip r:embed="rId4"/>
          <a:stretch>
            <a:fillRect/>
          </a:stretch>
        </p:blipFill>
        <p:spPr>
          <a:xfrm>
            <a:off x="6162337" y="5486520"/>
            <a:ext cx="2339640" cy="1108834"/>
          </a:xfrm>
          <a:prstGeom prst="rect">
            <a:avLst/>
          </a:prstGeom>
        </p:spPr>
      </p:pic>
      <p:pic>
        <p:nvPicPr>
          <p:cNvPr id="7" name="Picture 6" descr="A logo of a bear with mountains and a river&#10;&#10;Description automatically generated">
            <a:extLst>
              <a:ext uri="{FF2B5EF4-FFF2-40B4-BE49-F238E27FC236}">
                <a16:creationId xmlns:a16="http://schemas.microsoft.com/office/drawing/2014/main" id="{1B26CAEE-B95F-341C-0629-02A48ACCDDFD}"/>
              </a:ext>
            </a:extLst>
          </p:cNvPr>
          <p:cNvPicPr>
            <a:picLocks noChangeAspect="1"/>
          </p:cNvPicPr>
          <p:nvPr/>
        </p:nvPicPr>
        <p:blipFill>
          <a:blip r:embed="rId5"/>
          <a:stretch>
            <a:fillRect/>
          </a:stretch>
        </p:blipFill>
        <p:spPr>
          <a:xfrm>
            <a:off x="4179521" y="5538293"/>
            <a:ext cx="1812104" cy="1057061"/>
          </a:xfrm>
          <a:prstGeom prst="rect">
            <a:avLst/>
          </a:prstGeom>
        </p:spPr>
      </p:pic>
    </p:spTree>
    <p:extLst>
      <p:ext uri="{BB962C8B-B14F-4D97-AF65-F5344CB8AC3E}">
        <p14:creationId xmlns:p14="http://schemas.microsoft.com/office/powerpoint/2010/main" val="1093551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F2B5-6E08-4856-3E97-E019DE50B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1B14D-3C0D-853C-1A9B-C758181EE29C}"/>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City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079488B5-BD13-15F4-0053-07DBEA2268C0}"/>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F99C3AC-959B-D275-96A4-7DEE38BD67CD}"/>
              </a:ext>
            </a:extLst>
          </p:cNvPr>
          <p:cNvSpPr txBox="1">
            <a:spLocks/>
          </p:cNvSpPr>
          <p:nvPr/>
        </p:nvSpPr>
        <p:spPr>
          <a:xfrm>
            <a:off x="8326841" y="775827"/>
            <a:ext cx="3212489" cy="476026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Supporting Documentation</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S</a:t>
            </a:r>
            <a:r>
              <a:rPr lang="en-US" sz="1800" i="0">
                <a:solidFill>
                  <a:srgbClr val="005569"/>
                </a:solidFill>
                <a:effectLst/>
                <a:latin typeface="Myriad Pro" panose="020B0503030403020204" pitchFamily="34" charset="0"/>
              </a:rPr>
              <a:t>igned letter or memo</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O</a:t>
            </a:r>
            <a:r>
              <a:rPr lang="en-US" sz="1800" i="0">
                <a:solidFill>
                  <a:srgbClr val="005569"/>
                </a:solidFill>
                <a:effectLst/>
                <a:latin typeface="Myriad Pro" panose="020B0503030403020204" pitchFamily="34" charset="0"/>
              </a:rPr>
              <a:t>ther grant agreements</a:t>
            </a:r>
          </a:p>
          <a:p>
            <a:pPr lvl="0">
              <a:buClr>
                <a:srgbClr val="005569"/>
              </a:buClr>
              <a:buFont typeface="Wingdings 2" panose="05020102010507070707" pitchFamily="18" charset="2"/>
              <a:buChar char=""/>
            </a:pPr>
            <a:r>
              <a:rPr lang="en-US" sz="1800" i="0">
                <a:solidFill>
                  <a:srgbClr val="005569"/>
                </a:solidFill>
                <a:effectLst/>
                <a:latin typeface="Myriad Pro" panose="020B0503030403020204" pitchFamily="34" charset="0"/>
              </a:rPr>
              <a:t>Financial documents</a:t>
            </a:r>
          </a:p>
          <a:p>
            <a:pPr marL="0" lvl="0" indent="0">
              <a:buClr>
                <a:srgbClr val="005569"/>
              </a:buClr>
              <a:buNone/>
            </a:pPr>
            <a:r>
              <a:rPr lang="en-US" sz="1800" i="1">
                <a:solidFill>
                  <a:srgbClr val="005569"/>
                </a:solidFill>
                <a:latin typeface="Myriad Pro" panose="020B0503030403020204" pitchFamily="34" charset="0"/>
              </a:rPr>
              <a:t>E</a:t>
            </a:r>
            <a:r>
              <a:rPr lang="en-US" sz="1800" i="1">
                <a:solidFill>
                  <a:srgbClr val="005569"/>
                </a:solidFill>
                <a:effectLst/>
                <a:latin typeface="Myriad Pro" panose="020B0503030403020204" pitchFamily="34" charset="0"/>
              </a:rPr>
              <a:t>nough to show you spent the dollars on a specific project in specific timeframe.</a:t>
            </a:r>
          </a:p>
          <a:p>
            <a:pPr marL="0" lvl="0" indent="0">
              <a:buClr>
                <a:srgbClr val="005569"/>
              </a:buClr>
              <a:buNone/>
            </a:pPr>
            <a:endParaRPr lang="en-US">
              <a:solidFill>
                <a:srgbClr val="005569"/>
              </a:solidFill>
              <a:latin typeface="Myriad Pro" panose="020B0503030403020204" pitchFamily="34" charset="0"/>
              <a:ea typeface="Open Sans" pitchFamily="2" charset="0"/>
              <a:cs typeface="Open Sans" pitchFamily="2" charset="0"/>
            </a:endParaRPr>
          </a:p>
        </p:txBody>
      </p:sp>
      <p:graphicFrame>
        <p:nvGraphicFramePr>
          <p:cNvPr id="4" name="Table 3">
            <a:extLst>
              <a:ext uri="{FF2B5EF4-FFF2-40B4-BE49-F238E27FC236}">
                <a16:creationId xmlns:a16="http://schemas.microsoft.com/office/drawing/2014/main" id="{01BA09FD-D096-20CE-5651-2D60E8DB121B}"/>
              </a:ext>
            </a:extLst>
          </p:cNvPr>
          <p:cNvGraphicFramePr>
            <a:graphicFrameLocks noGrp="1"/>
          </p:cNvGraphicFramePr>
          <p:nvPr/>
        </p:nvGraphicFramePr>
        <p:xfrm>
          <a:off x="532427" y="359406"/>
          <a:ext cx="7385888" cy="5416460"/>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Grantee</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$670,624.00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CEP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$600,000.00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CEP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solidFill>
                            <a:srgbClr val="7F7F7F"/>
                          </a:solidFill>
                          <a:effectLst/>
                          <a:latin typeface="Calibri" panose="020F0502020204030204" pitchFamily="34" charset="0"/>
                          <a:ea typeface="MS Mincho" panose="02020609040205080304" pitchFamily="49" charset="-128"/>
                          <a:cs typeface="Arial" panose="020B0604020202020204" pitchFamily="34" charset="0"/>
                        </a:rPr>
                        <a:t>BEA Fund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solidFill>
                            <a:srgbClr val="7F7F7F"/>
                          </a:solidFill>
                          <a:effectLst/>
                          <a:latin typeface="Calibri" panose="020F0502020204030204" pitchFamily="34" charset="0"/>
                          <a:ea typeface="MS Mincho" panose="02020609040205080304" pitchFamily="49" charset="-128"/>
                          <a:cs typeface="Arial" panose="020B0604020202020204" pitchFamily="34" charset="0"/>
                        </a:rPr>
                        <a:t>$29,250.00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DAP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$894,396.78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DAP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Partnership for the Bay's Future Fellow</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$75,004.80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Reimagine Public Safety Fund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WIOA</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YouthBUILD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EPA</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bl>
          </a:graphicData>
        </a:graphic>
      </p:graphicFrame>
    </p:spTree>
    <p:extLst>
      <p:ext uri="{BB962C8B-B14F-4D97-AF65-F5344CB8AC3E}">
        <p14:creationId xmlns:p14="http://schemas.microsoft.com/office/powerpoint/2010/main" val="3495792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02A9-24E4-6C86-AFAF-EF4D8C244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A7308-EA3E-ED4A-90E1-1B1A915142DE}"/>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City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45B5C9A0-DDA7-DFB6-9ECC-B24F1076B41B}"/>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54622D4-891A-2B35-7DB3-92E8C9B2FFFA}"/>
              </a:ext>
            </a:extLst>
          </p:cNvPr>
          <p:cNvGraphicFramePr>
            <a:graphicFrameLocks noGrp="1"/>
          </p:cNvGraphicFramePr>
          <p:nvPr/>
        </p:nvGraphicFramePr>
        <p:xfrm>
          <a:off x="532427" y="499787"/>
          <a:ext cx="7385888" cy="5036810"/>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407645">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$62,791.00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CNRA Urban Greening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$2,573,312.00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89508299"/>
                  </a:ext>
                </a:extLst>
              </a:tr>
              <a:tr h="42801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Caltrans Clean CA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$5,241,634.00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736107"/>
                  </a:ext>
                </a:extLst>
              </a:tr>
              <a:tr h="359923">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$44,057.49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437745">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$109,465.00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8656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Windward Foundation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$287,395.00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59738">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Chorus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43774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Shared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18290">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Charleston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$15,184.00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36026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$35,163.18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0">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p>
                    <a:p>
                      <a:pPr marL="0" marR="0">
                        <a:lnSpc>
                          <a:spcPct val="107000"/>
                        </a:lnSpc>
                        <a:spcBef>
                          <a:spcPts val="0"/>
                        </a:spcBef>
                        <a:spcAft>
                          <a:spcPts val="0"/>
                        </a:spcAft>
                      </a:pPr>
                      <a:endParaRPr lang="en-US" sz="500">
                        <a:effectLst/>
                        <a:latin typeface="Calibri" panose="020F0502020204030204" pitchFamily="34" charset="0"/>
                        <a:ea typeface="MS Mincho" panose="02020609040205080304" pitchFamily="49" charset="-128"/>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$77,390.80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bl>
          </a:graphicData>
        </a:graphic>
      </p:graphicFrame>
      <p:sp>
        <p:nvSpPr>
          <p:cNvPr id="3" name="Content Placeholder 2">
            <a:extLst>
              <a:ext uri="{FF2B5EF4-FFF2-40B4-BE49-F238E27FC236}">
                <a16:creationId xmlns:a16="http://schemas.microsoft.com/office/drawing/2014/main" id="{14F15298-ADBC-3108-1551-A1EECAA3784C}"/>
              </a:ext>
            </a:extLst>
          </p:cNvPr>
          <p:cNvSpPr txBox="1">
            <a:spLocks/>
          </p:cNvSpPr>
          <p:nvPr/>
        </p:nvSpPr>
        <p:spPr>
          <a:xfrm>
            <a:off x="8326841" y="775827"/>
            <a:ext cx="3212489" cy="476026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Supporting Documentation</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S</a:t>
            </a:r>
            <a:r>
              <a:rPr lang="en-US" sz="1800" i="0">
                <a:solidFill>
                  <a:srgbClr val="005569"/>
                </a:solidFill>
                <a:effectLst/>
                <a:latin typeface="Myriad Pro" panose="020B0503030403020204" pitchFamily="34" charset="0"/>
              </a:rPr>
              <a:t>igned letter or memo</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O</a:t>
            </a:r>
            <a:r>
              <a:rPr lang="en-US" sz="1800" i="0">
                <a:solidFill>
                  <a:srgbClr val="005569"/>
                </a:solidFill>
                <a:effectLst/>
                <a:latin typeface="Myriad Pro" panose="020B0503030403020204" pitchFamily="34" charset="0"/>
              </a:rPr>
              <a:t>ther grant agreements</a:t>
            </a:r>
          </a:p>
          <a:p>
            <a:pPr lvl="0">
              <a:buClr>
                <a:srgbClr val="005569"/>
              </a:buClr>
              <a:buFont typeface="Wingdings 2" panose="05020102010507070707" pitchFamily="18" charset="2"/>
              <a:buChar char=""/>
            </a:pPr>
            <a:r>
              <a:rPr lang="en-US" sz="1800" i="0">
                <a:solidFill>
                  <a:srgbClr val="005569"/>
                </a:solidFill>
                <a:effectLst/>
                <a:latin typeface="Myriad Pro" panose="020B0503030403020204" pitchFamily="34" charset="0"/>
              </a:rPr>
              <a:t>Financial documents</a:t>
            </a:r>
          </a:p>
          <a:p>
            <a:pPr marL="0" lvl="0" indent="0">
              <a:buClr>
                <a:srgbClr val="005569"/>
              </a:buClr>
              <a:buNone/>
            </a:pPr>
            <a:r>
              <a:rPr lang="en-US" sz="1800" i="1">
                <a:solidFill>
                  <a:srgbClr val="005569"/>
                </a:solidFill>
                <a:latin typeface="Myriad Pro" panose="020B0503030403020204" pitchFamily="34" charset="0"/>
              </a:rPr>
              <a:t>E</a:t>
            </a:r>
            <a:r>
              <a:rPr lang="en-US" sz="1800" i="1">
                <a:solidFill>
                  <a:srgbClr val="005569"/>
                </a:solidFill>
                <a:effectLst/>
                <a:latin typeface="Myriad Pro" panose="020B0503030403020204" pitchFamily="34" charset="0"/>
              </a:rPr>
              <a:t>nough to show you spent the dollars on a specific project in specific timeframe.</a:t>
            </a:r>
          </a:p>
          <a:p>
            <a:pPr marL="0" lvl="0" indent="0">
              <a:buClr>
                <a:srgbClr val="005569"/>
              </a:buClr>
              <a:buNone/>
            </a:pPr>
            <a:endParaRPr lang="en-US">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596584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777A-F625-EBA6-4B47-315DF5095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6C8BE-2C98-3886-80F2-CDF0DEF4AE5E}"/>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Partner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57A7FB8C-3816-D4D9-90B8-C59E7342DB49}"/>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7958BB6-F79F-71D1-206D-A317037CB296}"/>
              </a:ext>
            </a:extLst>
          </p:cNvPr>
          <p:cNvGraphicFramePr>
            <a:graphicFrameLocks noGrp="1"/>
          </p:cNvGraphicFramePr>
          <p:nvPr/>
        </p:nvGraphicFramePr>
        <p:xfrm>
          <a:off x="532427" y="620092"/>
          <a:ext cx="7385888" cy="4895088"/>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CEP</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$600,000.00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38910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CEP</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$29,250.00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36965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$44,057.49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7937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$109,465.00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0856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Windward Foundation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$287,395.00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Chorus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08562">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Shared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DAC-SASH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$1,739,347.08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$1,559,407.33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r h="42801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CPUC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$1,696,750.00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716406843"/>
                  </a:ext>
                </a:extLst>
              </a:tr>
              <a:tr h="319456">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Mighty Arrow Family Foundation</a:t>
                      </a:r>
                    </a:p>
                    <a:p>
                      <a:pPr marL="0" marR="0">
                        <a:lnSpc>
                          <a:spcPct val="107000"/>
                        </a:lnSpc>
                        <a:spcBef>
                          <a:spcPts val="0"/>
                        </a:spcBef>
                        <a:spcAft>
                          <a:spcPts val="0"/>
                        </a:spcAft>
                      </a:pPr>
                      <a:endParaRPr lang="en-US" sz="5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47117416"/>
                  </a:ext>
                </a:extLst>
              </a:tr>
            </a:tbl>
          </a:graphicData>
        </a:graphic>
      </p:graphicFrame>
      <p:sp>
        <p:nvSpPr>
          <p:cNvPr id="3" name="Content Placeholder 2">
            <a:extLst>
              <a:ext uri="{FF2B5EF4-FFF2-40B4-BE49-F238E27FC236}">
                <a16:creationId xmlns:a16="http://schemas.microsoft.com/office/drawing/2014/main" id="{D5FA66B1-ECB2-612E-9E42-20FFBEB428D2}"/>
              </a:ext>
            </a:extLst>
          </p:cNvPr>
          <p:cNvSpPr txBox="1">
            <a:spLocks/>
          </p:cNvSpPr>
          <p:nvPr/>
        </p:nvSpPr>
        <p:spPr>
          <a:xfrm>
            <a:off x="8326841" y="775827"/>
            <a:ext cx="3212489" cy="476026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Supporting Documentation</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S</a:t>
            </a:r>
            <a:r>
              <a:rPr lang="en-US" sz="1800" i="0">
                <a:solidFill>
                  <a:srgbClr val="005569"/>
                </a:solidFill>
                <a:effectLst/>
                <a:latin typeface="Myriad Pro" panose="020B0503030403020204" pitchFamily="34" charset="0"/>
              </a:rPr>
              <a:t>igned letter or memo</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O</a:t>
            </a:r>
            <a:r>
              <a:rPr lang="en-US" sz="1800" i="0">
                <a:solidFill>
                  <a:srgbClr val="005569"/>
                </a:solidFill>
                <a:effectLst/>
                <a:latin typeface="Myriad Pro" panose="020B0503030403020204" pitchFamily="34" charset="0"/>
              </a:rPr>
              <a:t>ther grant agreements</a:t>
            </a:r>
          </a:p>
          <a:p>
            <a:pPr lvl="0">
              <a:buClr>
                <a:srgbClr val="005569"/>
              </a:buClr>
              <a:buFont typeface="Wingdings 2" panose="05020102010507070707" pitchFamily="18" charset="2"/>
              <a:buChar char=""/>
            </a:pPr>
            <a:r>
              <a:rPr lang="en-US" sz="1800" i="0">
                <a:solidFill>
                  <a:srgbClr val="005569"/>
                </a:solidFill>
                <a:effectLst/>
                <a:latin typeface="Myriad Pro" panose="020B0503030403020204" pitchFamily="34" charset="0"/>
              </a:rPr>
              <a:t>Financial documents</a:t>
            </a:r>
          </a:p>
          <a:p>
            <a:pPr marL="0" lvl="0" indent="0">
              <a:buClr>
                <a:srgbClr val="005569"/>
              </a:buClr>
              <a:buNone/>
            </a:pPr>
            <a:r>
              <a:rPr lang="en-US" sz="1800" i="1">
                <a:solidFill>
                  <a:srgbClr val="005569"/>
                </a:solidFill>
                <a:latin typeface="Myriad Pro" panose="020B0503030403020204" pitchFamily="34" charset="0"/>
              </a:rPr>
              <a:t>E</a:t>
            </a:r>
            <a:r>
              <a:rPr lang="en-US" sz="1800" i="1">
                <a:solidFill>
                  <a:srgbClr val="005569"/>
                </a:solidFill>
                <a:effectLst/>
                <a:latin typeface="Myriad Pro" panose="020B0503030403020204" pitchFamily="34" charset="0"/>
              </a:rPr>
              <a:t>nough to show you spent the dollars on a specific project in specific timeframe.</a:t>
            </a:r>
          </a:p>
          <a:p>
            <a:pPr marL="0" lvl="0" indent="0">
              <a:buClr>
                <a:srgbClr val="005569"/>
              </a:buClr>
              <a:buNone/>
            </a:pPr>
            <a:endParaRPr lang="en-US">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4245772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C867-35BE-1134-C1B7-0DECD6D6C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E9E6C-E150-023D-2660-111896D1FF5B}"/>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Partner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8C2768C4-157F-9CF4-BAA8-1B4DBFE693B2}"/>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A942DB0-A4F6-E603-017E-A85DEAE19D6C}"/>
              </a:ext>
            </a:extLst>
          </p:cNvPr>
          <p:cNvGraphicFramePr>
            <a:graphicFrameLocks noGrp="1"/>
          </p:cNvGraphicFramePr>
          <p:nvPr/>
        </p:nvGraphicFramePr>
        <p:xfrm>
          <a:off x="532427" y="236426"/>
          <a:ext cx="7308067" cy="5662419"/>
        </p:xfrm>
        <a:graphic>
          <a:graphicData uri="http://schemas.openxmlformats.org/drawingml/2006/table">
            <a:tbl>
              <a:tblPr firstRow="1" bandRow="1">
                <a:tableStyleId>{5C22544A-7EE6-4342-B048-85BDC9FD1C3A}</a:tableStyleId>
              </a:tblPr>
              <a:tblGrid>
                <a:gridCol w="1023303">
                  <a:extLst>
                    <a:ext uri="{9D8B030D-6E8A-4147-A177-3AD203B41FA5}">
                      <a16:colId xmlns:a16="http://schemas.microsoft.com/office/drawing/2014/main" val="4030108033"/>
                    </a:ext>
                  </a:extLst>
                </a:gridCol>
                <a:gridCol w="4572696">
                  <a:extLst>
                    <a:ext uri="{9D8B030D-6E8A-4147-A177-3AD203B41FA5}">
                      <a16:colId xmlns:a16="http://schemas.microsoft.com/office/drawing/2014/main" val="1704133683"/>
                    </a:ext>
                  </a:extLst>
                </a:gridCol>
                <a:gridCol w="1712068">
                  <a:extLst>
                    <a:ext uri="{9D8B030D-6E8A-4147-A177-3AD203B41FA5}">
                      <a16:colId xmlns:a16="http://schemas.microsoft.com/office/drawing/2014/main" val="585407235"/>
                    </a:ext>
                  </a:extLst>
                </a:gridCol>
              </a:tblGrid>
              <a:tr h="541646">
                <a:tc>
                  <a:txBody>
                    <a:bodyPr/>
                    <a:lstStyle/>
                    <a:p>
                      <a:r>
                        <a:rPr lang="en-US" sz="1800"/>
                        <a:t>Project</a:t>
                      </a:r>
                    </a:p>
                  </a:txBody>
                  <a:tcPr>
                    <a:solidFill>
                      <a:srgbClr val="00AFAD"/>
                    </a:solidFill>
                  </a:tcPr>
                </a:tc>
                <a:tc>
                  <a:txBody>
                    <a:bodyPr/>
                    <a:lstStyle/>
                    <a:p>
                      <a:r>
                        <a:rPr lang="en-US" sz="1800"/>
                        <a:t>Leverage Source</a:t>
                      </a:r>
                    </a:p>
                  </a:txBody>
                  <a:tcPr>
                    <a:solidFill>
                      <a:srgbClr val="00AFAD"/>
                    </a:solidFill>
                  </a:tcPr>
                </a:tc>
                <a:tc>
                  <a:txBody>
                    <a:bodyPr/>
                    <a:lstStyle/>
                    <a:p>
                      <a:r>
                        <a:rPr lang="en-US" sz="1800"/>
                        <a:t>Amount</a:t>
                      </a:r>
                    </a:p>
                  </a:txBody>
                  <a:tcPr>
                    <a:solidFill>
                      <a:srgbClr val="00AFAD"/>
                    </a:solidFill>
                  </a:tcPr>
                </a:tc>
                <a:extLst>
                  <a:ext uri="{0D108BD9-81ED-4DB2-BD59-A6C34878D82A}">
                    <a16:rowId xmlns:a16="http://schemas.microsoft.com/office/drawing/2014/main" val="3206390172"/>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CalFire 3.2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$122,766.50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CalFire Workforce Dev</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$12,250.00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4142269455"/>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CNRA Urban Greening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$1,153,962.00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4094268610"/>
                  </a:ext>
                </a:extLst>
              </a:tr>
              <a:tr h="38910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$931,319.00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36965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Hellman Foundation Greenway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$24,492.00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7937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Individual Donor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$36,000.00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0856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Contra Costa County CDBG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$80,000.00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Hellman Foundation Greenway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$27,360.00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08562">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Sunlight Giving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Kaiser Permanente’s Northern California Community Benefit Programs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$25,000.00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Charleston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$15,184.00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r h="34507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$35,163.18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716406843"/>
                  </a:ext>
                </a:extLst>
              </a:tr>
              <a:tr h="319456">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$77,390.80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47117416"/>
                  </a:ext>
                </a:extLst>
              </a:tr>
            </a:tbl>
          </a:graphicData>
        </a:graphic>
      </p:graphicFrame>
      <p:sp>
        <p:nvSpPr>
          <p:cNvPr id="3" name="Content Placeholder 2">
            <a:extLst>
              <a:ext uri="{FF2B5EF4-FFF2-40B4-BE49-F238E27FC236}">
                <a16:creationId xmlns:a16="http://schemas.microsoft.com/office/drawing/2014/main" id="{66E32701-6C02-8DCA-40A8-C031C71A03E1}"/>
              </a:ext>
            </a:extLst>
          </p:cNvPr>
          <p:cNvSpPr txBox="1">
            <a:spLocks/>
          </p:cNvSpPr>
          <p:nvPr/>
        </p:nvSpPr>
        <p:spPr>
          <a:xfrm>
            <a:off x="8326841" y="775827"/>
            <a:ext cx="3212489" cy="476026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Supporting Documentation</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S</a:t>
            </a:r>
            <a:r>
              <a:rPr lang="en-US" sz="1800" i="0">
                <a:solidFill>
                  <a:srgbClr val="005569"/>
                </a:solidFill>
                <a:effectLst/>
                <a:latin typeface="Myriad Pro" panose="020B0503030403020204" pitchFamily="34" charset="0"/>
              </a:rPr>
              <a:t>igned letter or memo</a:t>
            </a:r>
          </a:p>
          <a:p>
            <a:pPr lvl="0">
              <a:buClr>
                <a:srgbClr val="005569"/>
              </a:buClr>
              <a:buFont typeface="Wingdings 2" panose="05020102010507070707" pitchFamily="18" charset="2"/>
              <a:buChar char=""/>
            </a:pPr>
            <a:r>
              <a:rPr lang="en-US" sz="1800">
                <a:solidFill>
                  <a:srgbClr val="005569"/>
                </a:solidFill>
                <a:latin typeface="Myriad Pro" panose="020B0503030403020204" pitchFamily="34" charset="0"/>
              </a:rPr>
              <a:t>O</a:t>
            </a:r>
            <a:r>
              <a:rPr lang="en-US" sz="1800" i="0">
                <a:solidFill>
                  <a:srgbClr val="005569"/>
                </a:solidFill>
                <a:effectLst/>
                <a:latin typeface="Myriad Pro" panose="020B0503030403020204" pitchFamily="34" charset="0"/>
              </a:rPr>
              <a:t>ther grant agreements</a:t>
            </a:r>
          </a:p>
          <a:p>
            <a:pPr lvl="0">
              <a:buClr>
                <a:srgbClr val="005569"/>
              </a:buClr>
              <a:buFont typeface="Wingdings 2" panose="05020102010507070707" pitchFamily="18" charset="2"/>
              <a:buChar char=""/>
            </a:pPr>
            <a:r>
              <a:rPr lang="en-US" sz="1800" i="0">
                <a:solidFill>
                  <a:srgbClr val="005569"/>
                </a:solidFill>
                <a:effectLst/>
                <a:latin typeface="Myriad Pro" panose="020B0503030403020204" pitchFamily="34" charset="0"/>
              </a:rPr>
              <a:t>Financial documents</a:t>
            </a:r>
          </a:p>
          <a:p>
            <a:pPr marL="0" lvl="0" indent="0">
              <a:buClr>
                <a:srgbClr val="005569"/>
              </a:buClr>
              <a:buNone/>
            </a:pPr>
            <a:r>
              <a:rPr lang="en-US" sz="1800" i="1">
                <a:solidFill>
                  <a:srgbClr val="005569"/>
                </a:solidFill>
                <a:latin typeface="Myriad Pro" panose="020B0503030403020204" pitchFamily="34" charset="0"/>
              </a:rPr>
              <a:t>E</a:t>
            </a:r>
            <a:r>
              <a:rPr lang="en-US" sz="1800" i="1">
                <a:solidFill>
                  <a:srgbClr val="005569"/>
                </a:solidFill>
                <a:effectLst/>
                <a:latin typeface="Myriad Pro" panose="020B0503030403020204" pitchFamily="34" charset="0"/>
              </a:rPr>
              <a:t>nough to show you spent the dollars on a specific project in specific timeframe.</a:t>
            </a:r>
          </a:p>
          <a:p>
            <a:pPr marL="0" lvl="0" indent="0">
              <a:buClr>
                <a:srgbClr val="005569"/>
              </a:buClr>
              <a:buNone/>
            </a:pPr>
            <a:endParaRPr lang="en-US">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4222533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pPr>
            <a:r>
              <a:rPr lang="en-US" sz="2800">
                <a:solidFill>
                  <a:schemeClr val="tx1"/>
                </a:solidFill>
                <a:latin typeface="Century Gothic"/>
              </a:rPr>
              <a:t>The City of Richmond and 6 local organizations (together known as ‘Richmond Rising’) received $35 million to bring health, economic, and environmental benefits to the Iron Triangle, Santa Fe, and Coronado neighborhoods.</a:t>
            </a:r>
            <a:endParaRPr lang="en-US" sz="2800">
              <a:solidFill>
                <a:schemeClr val="tx1"/>
              </a:solidFill>
            </a:endParaRPr>
          </a:p>
          <a:p>
            <a:pPr>
              <a:lnSpc>
                <a:spcPct val="120000"/>
              </a:lnSpc>
            </a:pPr>
            <a:r>
              <a:rPr lang="en-US" sz="2800">
                <a:solidFill>
                  <a:schemeClr val="tx1"/>
                </a:solidFill>
                <a:latin typeface="Century Gothic"/>
              </a:rPr>
              <a:t>Richmond Rising is supported by the California Strategic Growth Council’s Transformative Climate Communities Program.</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Richmond Rising</a:t>
            </a:r>
          </a:p>
        </p:txBody>
      </p:sp>
    </p:spTree>
    <p:extLst>
      <p:ext uri="{BB962C8B-B14F-4D97-AF65-F5344CB8AC3E}">
        <p14:creationId xmlns:p14="http://schemas.microsoft.com/office/powerpoint/2010/main" val="1295470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a:latin typeface="Century Gothic"/>
              </a:rPr>
              <a:t>Review community seat applications and consider nomination of community members to CSC</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07886"/>
          </a:xfrm>
          <a:prstGeom prst="rect">
            <a:avLst/>
          </a:prstGeom>
          <a:noFill/>
        </p:spPr>
        <p:txBody>
          <a:bodyPr wrap="square" lIns="91440" tIns="45720" rIns="91440" bIns="45720" rtlCol="0" anchor="t">
            <a:spAutoFit/>
          </a:bodyPr>
          <a:lstStyle/>
          <a:p>
            <a:r>
              <a:rPr lang="en-US" sz="4000" b="1">
                <a:solidFill>
                  <a:schemeClr val="bg1"/>
                </a:solidFill>
                <a:latin typeface="Myriad Pro" panose="020B0503030403020204"/>
              </a:rPr>
              <a:t>Community Seat Nomination</a:t>
            </a:r>
            <a:endParaRPr lang="en-US" sz="2400">
              <a:solidFill>
                <a:schemeClr val="bg1"/>
              </a:solidFill>
            </a:endParaRPr>
          </a:p>
        </p:txBody>
      </p:sp>
    </p:spTree>
    <p:extLst>
      <p:ext uri="{BB962C8B-B14F-4D97-AF65-F5344CB8AC3E}">
        <p14:creationId xmlns:p14="http://schemas.microsoft.com/office/powerpoint/2010/main" val="2124013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a:latin typeface="Century Gothic"/>
              </a:rPr>
              <a:t>Continue discussion from May CSC regarding individual and collective engagement practices</a:t>
            </a:r>
            <a:endParaRPr lang="es-ES"/>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07886"/>
          </a:xfrm>
          <a:prstGeom prst="rect">
            <a:avLst/>
          </a:prstGeom>
          <a:noFill/>
        </p:spPr>
        <p:txBody>
          <a:bodyPr wrap="square" lIns="91440" tIns="45720" rIns="91440" bIns="45720" rtlCol="0" anchor="t">
            <a:spAutoFit/>
          </a:bodyPr>
          <a:lstStyle/>
          <a:p>
            <a:r>
              <a:rPr lang="en-US" sz="4000" b="1">
                <a:solidFill>
                  <a:schemeClr val="bg1"/>
                </a:solidFill>
                <a:latin typeface="Myriad Pro" panose="020B0503030403020204"/>
              </a:rPr>
              <a:t>Community Engagement Updates</a:t>
            </a:r>
            <a:endParaRPr lang="en-US" sz="2400">
              <a:solidFill>
                <a:schemeClr val="bg1"/>
              </a:solidFill>
            </a:endParaRPr>
          </a:p>
        </p:txBody>
      </p:sp>
    </p:spTree>
    <p:extLst>
      <p:ext uri="{BB962C8B-B14F-4D97-AF65-F5344CB8AC3E}">
        <p14:creationId xmlns:p14="http://schemas.microsoft.com/office/powerpoint/2010/main" val="3644264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3429000"/>
            <a:ext cx="8763000" cy="707886"/>
          </a:xfrm>
          <a:prstGeom prst="rect">
            <a:avLst/>
          </a:prstGeom>
          <a:noFill/>
        </p:spPr>
        <p:txBody>
          <a:bodyPr wrap="square" lIns="91440" tIns="45720" rIns="91440" bIns="45720" rtlCol="0" anchor="t">
            <a:spAutoFit/>
          </a:bodyPr>
          <a:lstStyle/>
          <a:p>
            <a:r>
              <a:rPr lang="en-US" sz="4000" b="1">
                <a:solidFill>
                  <a:srgbClr val="005569"/>
                </a:solidFill>
                <a:latin typeface="Myriad Pro" panose="020B0503030403020204"/>
              </a:rPr>
              <a:t>Agenda Requests for Next Meeting</a:t>
            </a:r>
            <a:endParaRPr lang="en-US">
              <a:solidFill>
                <a:srgbClr val="005569"/>
              </a:solidFill>
            </a:endParaRPr>
          </a:p>
        </p:txBody>
      </p:sp>
    </p:spTree>
    <p:extLst>
      <p:ext uri="{BB962C8B-B14F-4D97-AF65-F5344CB8AC3E}">
        <p14:creationId xmlns:p14="http://schemas.microsoft.com/office/powerpoint/2010/main" val="1362740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latin typeface="Century Gothic"/>
              </a:rPr>
              <a:t>CSC Members, members of the public, and other partners or organizations are encouraged to share information or announcements related to upcoming events, projects, or programs in the Project Area</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rtlCol="0">
            <a:spAutoFit/>
          </a:bodyPr>
          <a:lstStyle/>
          <a:p>
            <a:r>
              <a:rPr lang="en-US" sz="4000" b="1">
                <a:solidFill>
                  <a:schemeClr val="bg1"/>
                </a:solidFill>
                <a:latin typeface="Myriad Pro" panose="020B0503030403020204"/>
              </a:rPr>
              <a:t>General Announcements</a:t>
            </a:r>
          </a:p>
        </p:txBody>
      </p:sp>
    </p:spTree>
    <p:extLst>
      <p:ext uri="{BB962C8B-B14F-4D97-AF65-F5344CB8AC3E}">
        <p14:creationId xmlns:p14="http://schemas.microsoft.com/office/powerpoint/2010/main" val="1450018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52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b="1" i="0" kern="1200" cap="none">
                <a:solidFill>
                  <a:schemeClr val="bg1"/>
                </a:solidFill>
                <a:latin typeface="Myriad Pro" panose="020B0503030403020204" pitchFamily="34" charset="0"/>
                <a:ea typeface="Open Sans" pitchFamily="2" charset="0"/>
                <a:cs typeface="Open Sans" pitchFamily="2" charset="0"/>
              </a:rPr>
              <a:t>Meeting Adjourned</a:t>
            </a: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b="1" i="0" kern="1200" cap="none">
                <a:solidFill>
                  <a:schemeClr val="bg1"/>
                </a:solidFill>
                <a:latin typeface="Myriad Pro" panose="020B0503030403020204" pitchFamily="34" charset="0"/>
                <a:ea typeface="Open Sans" pitchFamily="2" charset="0"/>
                <a:cs typeface="Open Sans" pitchFamily="2" charset="0"/>
              </a:rPr>
              <a:t>Thank</a:t>
            </a:r>
            <a:r>
              <a:rPr lang="en-US" sz="6400" b="1" cap="none">
                <a:solidFill>
                  <a:schemeClr val="bg1"/>
                </a:solidFill>
                <a:latin typeface="Myriad Pro" panose="020B0503030403020204" pitchFamily="34" charset="0"/>
                <a:ea typeface="Open Sans" pitchFamily="2" charset="0"/>
                <a:cs typeface="Open Sans" pitchFamily="2" charset="0"/>
              </a:rPr>
              <a:t> You!</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Questions? Comments?</a:t>
            </a:r>
          </a:p>
          <a:p>
            <a:pPr marL="0" lvl="0" indent="0">
              <a:buClr>
                <a:srgbClr val="0A6F63"/>
              </a:buClr>
              <a:buNone/>
            </a:pPr>
            <a:r>
              <a:rPr lang="en-US" sz="2400">
                <a:solidFill>
                  <a:srgbClr val="005569"/>
                </a:solidFill>
                <a:latin typeface="Myriad Pro" panose="020B0503030403020204" pitchFamily="34" charset="0"/>
                <a:ea typeface="Open Sans" pitchFamily="2" charset="0"/>
                <a:cs typeface="Open Sans" pitchFamily="2" charset="0"/>
              </a:rPr>
              <a:t>Please reach out at </a:t>
            </a:r>
            <a:br>
              <a:rPr lang="en-US" sz="2400">
                <a:solidFill>
                  <a:srgbClr val="005569"/>
                </a:solidFill>
                <a:latin typeface="Myriad Pro" panose="020B0503030403020204" pitchFamily="34" charset="0"/>
                <a:ea typeface="Open Sans" pitchFamily="2" charset="0"/>
                <a:cs typeface="Open Sans" pitchFamily="2" charset="0"/>
              </a:rPr>
            </a:br>
            <a:r>
              <a:rPr lang="en-US" sz="2400" u="sng">
                <a:solidFill>
                  <a:srgbClr val="005569"/>
                </a:solidFill>
                <a:latin typeface="Myriad Pro" panose="020B0503030403020204" pitchFamily="34" charset="0"/>
                <a:ea typeface="Open Sans" pitchFamily="2" charset="0"/>
                <a:cs typeface="Open Sans" pitchFamily="2" charset="0"/>
              </a:rPr>
              <a:t>tcc@ci.richmond.ca.us</a:t>
            </a:r>
          </a:p>
        </p:txBody>
      </p:sp>
    </p:spTree>
    <p:extLst>
      <p:ext uri="{BB962C8B-B14F-4D97-AF65-F5344CB8AC3E}">
        <p14:creationId xmlns:p14="http://schemas.microsoft.com/office/powerpoint/2010/main" val="386611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Provides guidance on project implementation and holds us accountable in reaching our goals</a:t>
            </a:r>
            <a:endParaRPr lang="en-US"/>
          </a:p>
          <a:p>
            <a:pPr marL="305435" indent="-305435"/>
            <a:r>
              <a:rPr lang="en-US" sz="2800">
                <a:solidFill>
                  <a:schemeClr val="tx1"/>
                </a:solidFill>
                <a:latin typeface="Century Gothic"/>
              </a:rPr>
              <a:t>Can make recommendations, provide input, and assist Project Leads in implementing project activities</a:t>
            </a:r>
          </a:p>
          <a:p>
            <a:pPr marL="305435" indent="-305435"/>
            <a:r>
              <a:rPr lang="en-US" sz="2800">
                <a:solidFill>
                  <a:schemeClr val="tx1"/>
                </a:solidFill>
                <a:latin typeface="Century Gothic"/>
              </a:rPr>
              <a:t>Does not have final decision-making authority</a:t>
            </a:r>
          </a:p>
          <a:p>
            <a:pPr marL="305435" indent="-305435"/>
            <a:r>
              <a:rPr lang="en-US" sz="2800">
                <a:solidFill>
                  <a:schemeClr val="tx1"/>
                </a:solidFill>
                <a:latin typeface="Century Gothic"/>
              </a:rPr>
              <a:t>Project Leads must consider recommendations from the Committee and members of the public</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0410825" cy="707886"/>
          </a:xfrm>
          <a:prstGeom prst="rect">
            <a:avLst/>
          </a:prstGeom>
          <a:noFill/>
        </p:spPr>
        <p:txBody>
          <a:bodyPr wrap="square" rtlCol="0">
            <a:spAutoFit/>
          </a:bodyPr>
          <a:lstStyle/>
          <a:p>
            <a:r>
              <a:rPr lang="en-US" sz="4000" b="1">
                <a:solidFill>
                  <a:schemeClr val="bg1"/>
                </a:solidFill>
                <a:latin typeface="Myriad Pro" panose="020B0503030403020204"/>
              </a:rPr>
              <a:t>Collaborative Stakeholder Committee</a:t>
            </a: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This is the space for members of the public to provide public comment on items that are not included in the agenda. </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Public Comment Not on the Agenda</a:t>
            </a: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Members to review and approve previous meeting minutes</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Review and Approve Previous Meeting Minutes</a:t>
            </a: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CA3016-B1CB-4AC5-960D-FE2F5214C4E7}">
  <ds:schemaRefs>
    <ds:schemaRef ds:uri="92a62f3e-00e8-4b77-a16c-75051e2004fc"/>
    <ds:schemaRef ds:uri="d34ea9b1-8df3-4388-a70b-d9a9a79f894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CC3ECA-9798-400F-A141-9D13E5042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Widescreen</PresentationFormat>
  <Slides>64</Slides>
  <Notes>52</Notes>
  <HiddenSlides>0</HiddenSlide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GPG Project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revision>1</cp:revision>
  <cp:lastPrinted>2017-02-23T15:49:05Z</cp:lastPrinted>
  <dcterms:created xsi:type="dcterms:W3CDTF">2017-02-21T16:21:09Z</dcterms:created>
  <dcterms:modified xsi:type="dcterms:W3CDTF">2024-07-10T22:46:25Z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