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9"/>
  </p:notesMasterIdLst>
  <p:handoutMasterIdLst>
    <p:handoutMasterId r:id="rId40"/>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88" r:id="rId31"/>
    <p:sldId id="394" r:id="rId32"/>
    <p:sldId id="395" r:id="rId33"/>
    <p:sldId id="396" r:id="rId34"/>
    <p:sldId id="397" r:id="rId35"/>
    <p:sldId id="380" r:id="rId36"/>
    <p:sldId id="386" r:id="rId37"/>
    <p:sldId id="291" r:id="rId3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293A1-2504-3343-DA1D-6E09370285C1}" v="5" dt="2024-08-07T21:57:47.450"/>
    <p1510:client id="{2D1F37E2-EF19-358E-423C-6FF0B81600C9}" v="470" dt="2024-08-06T00:22:06.353"/>
    <p1510:client id="{30F25995-4D4F-EC89-0D97-7CAAFC416EB6}" v="150" dt="2024-08-06T00:15:39.094"/>
    <p1510:client id="{7BCB429B-D9DD-E32C-D651-ABE1027CCBD3}" v="99" dt="2024-08-06T20:39:35.027"/>
    <p1510:client id="{CEFD1BC8-263E-BF15-5B85-417BBE5FBB8E}" v="638" dt="2024-08-06T21:59:47.995"/>
    <p1510:client id="{D64CEED7-3AEA-4C30-940A-2B9AE026B41C}" v="1877" dt="2024-08-06T22:18:33.462"/>
    <p1510:client id="{E90F4F09-6E32-B2C8-B4E3-63C7752E9773}" v="7" dt="2024-08-07T19:08:01.374"/>
    <p1510:client id="{FDCBD252-F51F-0846-C4AB-4477884C5730}" v="316" dt="2024-08-07T23:39:16.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0b52c4e7c49979dc7d10adba8a40f6173d81948e6879919f86aa7672d542785::" providerId="AD" clId="Web-{72131309-DFDA-67D3-780C-0F8DB72367F8}"/>
    <pc:docChg chg="modSld">
      <pc:chgData name="Guest User" userId="S::urn:spo:anon#f0b52c4e7c49979dc7d10adba8a40f6173d81948e6879919f86aa7672d542785::" providerId="AD" clId="Web-{72131309-DFDA-67D3-780C-0F8DB72367F8}" dt="2024-04-25T22:34:24.588" v="511" actId="20577"/>
      <pc:docMkLst>
        <pc:docMk/>
      </pc:docMkLst>
      <pc:sldChg chg="modSp">
        <pc:chgData name="Guest User" userId="S::urn:spo:anon#f0b52c4e7c49979dc7d10adba8a40f6173d81948e6879919f86aa7672d542785::" providerId="AD" clId="Web-{72131309-DFDA-67D3-780C-0F8DB72367F8}" dt="2024-04-25T21:15:15.937" v="309" actId="20577"/>
        <pc:sldMkLst>
          <pc:docMk/>
          <pc:sldMk cId="3536701632" sldId="364"/>
        </pc:sldMkLst>
        <pc:spChg chg="mod">
          <ac:chgData name="Guest User" userId="S::urn:spo:anon#f0b52c4e7c49979dc7d10adba8a40f6173d81948e6879919f86aa7672d542785::" providerId="AD" clId="Web-{72131309-DFDA-67D3-780C-0F8DB72367F8}" dt="2024-04-25T21:15:15.937" v="309" actId="20577"/>
          <ac:spMkLst>
            <pc:docMk/>
            <pc:sldMk cId="3536701632" sldId="364"/>
            <ac:spMk id="3" creationId="{62EB8AE9-3C7F-654E-7F1F-06EFCE53551B}"/>
          </ac:spMkLst>
        </pc:spChg>
      </pc:sldChg>
      <pc:sldChg chg="modSp">
        <pc:chgData name="Guest User" userId="S::urn:spo:anon#f0b52c4e7c49979dc7d10adba8a40f6173d81948e6879919f86aa7672d542785::" providerId="AD" clId="Web-{72131309-DFDA-67D3-780C-0F8DB72367F8}" dt="2024-04-25T22:34:24.588" v="511" actId="20577"/>
        <pc:sldMkLst>
          <pc:docMk/>
          <pc:sldMk cId="801964473" sldId="365"/>
        </pc:sldMkLst>
        <pc:spChg chg="mod">
          <ac:chgData name="Guest User" userId="S::urn:spo:anon#f0b52c4e7c49979dc7d10adba8a40f6173d81948e6879919f86aa7672d542785::" providerId="AD" clId="Web-{72131309-DFDA-67D3-780C-0F8DB72367F8}" dt="2024-04-25T22:34:24.588" v="511" actId="20577"/>
          <ac:spMkLst>
            <pc:docMk/>
            <pc:sldMk cId="801964473" sldId="365"/>
            <ac:spMk id="3" creationId="{62EB8AE9-3C7F-654E-7F1F-06EFCE53551B}"/>
          </ac:spMkLst>
        </pc:spChg>
      </pc:sldChg>
    </pc:docChg>
  </pc:docChgLst>
  <pc:docChgLst>
    <pc:chgData name="Guest User" userId="S::urn:spo:anon#36d12014025d6f871d7ea2b8311cbf04c024b62cab315ce1c878381fd64fe04b::" providerId="AD" clId="Web-{E90F4F09-6E32-B2C8-B4E3-63C7752E9773}"/>
    <pc:docChg chg="modSld">
      <pc:chgData name="Guest User" userId="S::urn:spo:anon#36d12014025d6f871d7ea2b8311cbf04c024b62cab315ce1c878381fd64fe04b::" providerId="AD" clId="Web-{E90F4F09-6E32-B2C8-B4E3-63C7752E9773}" dt="2024-08-07T19:07:54.436" v="5" actId="20577"/>
      <pc:docMkLst>
        <pc:docMk/>
      </pc:docMkLst>
      <pc:sldChg chg="modSp">
        <pc:chgData name="Guest User" userId="S::urn:spo:anon#36d12014025d6f871d7ea2b8311cbf04c024b62cab315ce1c878381fd64fe04b::" providerId="AD" clId="Web-{E90F4F09-6E32-B2C8-B4E3-63C7752E9773}" dt="2024-08-07T19:07:54.436" v="5" actId="20577"/>
        <pc:sldMkLst>
          <pc:docMk/>
          <pc:sldMk cId="19214237" sldId="363"/>
        </pc:sldMkLst>
        <pc:spChg chg="mod">
          <ac:chgData name="Guest User" userId="S::urn:spo:anon#36d12014025d6f871d7ea2b8311cbf04c024b62cab315ce1c878381fd64fe04b::" providerId="AD" clId="Web-{E90F4F09-6E32-B2C8-B4E3-63C7752E9773}" dt="2024-08-07T19:07:54.436" v="5" actId="20577"/>
          <ac:spMkLst>
            <pc:docMk/>
            <pc:sldMk cId="19214237" sldId="363"/>
            <ac:spMk id="3" creationId="{62EB8AE9-3C7F-654E-7F1F-06EFCE53551B}"/>
          </ac:spMkLst>
        </pc:spChg>
      </pc:sldChg>
    </pc:docChg>
  </pc:docChgLst>
  <pc:docChgLst>
    <pc:chgData name="Guest User" userId="S::urn:spo:anon#f0b52c4e7c49979dc7d10adba8a40f6173d81948e6879919f86aa7672d542785::" providerId="AD" clId="Web-{DBAA943D-63C5-7FBE-7CB4-2313E948B0F2}"/>
    <pc:docChg chg="modSld">
      <pc:chgData name="Guest User" userId="S::urn:spo:anon#f0b52c4e7c49979dc7d10adba8a40f6173d81948e6879919f86aa7672d542785::" providerId="AD" clId="Web-{DBAA943D-63C5-7FBE-7CB4-2313E948B0F2}" dt="2024-04-26T22:43:39.234" v="102" actId="20577"/>
      <pc:docMkLst>
        <pc:docMk/>
      </pc:docMkLst>
      <pc:sldChg chg="modSp">
        <pc:chgData name="Guest User" userId="S::urn:spo:anon#f0b52c4e7c49979dc7d10adba8a40f6173d81948e6879919f86aa7672d542785::" providerId="AD" clId="Web-{DBAA943D-63C5-7FBE-7CB4-2313E948B0F2}" dt="2024-04-26T22:43:39.234" v="102" actId="20577"/>
        <pc:sldMkLst>
          <pc:docMk/>
          <pc:sldMk cId="3536701632" sldId="364"/>
        </pc:sldMkLst>
        <pc:spChg chg="mod">
          <ac:chgData name="Guest User" userId="S::urn:spo:anon#f0b52c4e7c49979dc7d10adba8a40f6173d81948e6879919f86aa7672d542785::" providerId="AD" clId="Web-{DBAA943D-63C5-7FBE-7CB4-2313E948B0F2}" dt="2024-04-26T22:43:39.234" v="102" actId="20577"/>
          <ac:spMkLst>
            <pc:docMk/>
            <pc:sldMk cId="3536701632" sldId="364"/>
            <ac:spMk id="3" creationId="{62EB8AE9-3C7F-654E-7F1F-06EFCE53551B}"/>
          </ac:spMkLst>
        </pc:spChg>
      </pc:sldChg>
      <pc:sldChg chg="modSp">
        <pc:chgData name="Guest User" userId="S::urn:spo:anon#f0b52c4e7c49979dc7d10adba8a40f6173d81948e6879919f86aa7672d542785::" providerId="AD" clId="Web-{DBAA943D-63C5-7FBE-7CB4-2313E948B0F2}" dt="2024-04-26T22:41:10.621" v="26" actId="20577"/>
        <pc:sldMkLst>
          <pc:docMk/>
          <pc:sldMk cId="801964473" sldId="365"/>
        </pc:sldMkLst>
        <pc:spChg chg="mod">
          <ac:chgData name="Guest User" userId="S::urn:spo:anon#f0b52c4e7c49979dc7d10adba8a40f6173d81948e6879919f86aa7672d542785::" providerId="AD" clId="Web-{DBAA943D-63C5-7FBE-7CB4-2313E948B0F2}" dt="2024-04-26T22:41:10.621" v="26" actId="20577"/>
          <ac:spMkLst>
            <pc:docMk/>
            <pc:sldMk cId="801964473" sldId="365"/>
            <ac:spMk id="3" creationId="{62EB8AE9-3C7F-654E-7F1F-06EFCE53551B}"/>
          </ac:spMkLst>
        </pc:spChg>
      </pc:sldChg>
    </pc:docChg>
  </pc:docChgLst>
  <pc:docChgLst>
    <pc:chgData name="Guest User" userId="S::urn:spo:anon#f0b52c4e7c49979dc7d10adba8a40f6173d81948e6879919f86aa7672d542785::" providerId="AD" clId="Web-{B80442AA-99C3-7676-27A5-FF9E4B4AD080}"/>
    <pc:docChg chg="modSld">
      <pc:chgData name="Guest User" userId="S::urn:spo:anon#f0b52c4e7c49979dc7d10adba8a40f6173d81948e6879919f86aa7672d542785::" providerId="AD" clId="Web-{B80442AA-99C3-7676-27A5-FF9E4B4AD080}" dt="2024-04-23T21:23:03.088" v="306" actId="20577"/>
      <pc:docMkLst>
        <pc:docMk/>
      </pc:docMkLst>
      <pc:sldChg chg="modSp">
        <pc:chgData name="Guest User" userId="S::urn:spo:anon#f0b52c4e7c49979dc7d10adba8a40f6173d81948e6879919f86aa7672d542785::" providerId="AD" clId="Web-{B80442AA-99C3-7676-27A5-FF9E4B4AD080}" dt="2024-04-23T21:23:03.088" v="306" actId="20577"/>
        <pc:sldMkLst>
          <pc:docMk/>
          <pc:sldMk cId="2250815403" sldId="366"/>
        </pc:sldMkLst>
        <pc:spChg chg="mod">
          <ac:chgData name="Guest User" userId="S::urn:spo:anon#f0b52c4e7c49979dc7d10adba8a40f6173d81948e6879919f86aa7672d542785::" providerId="AD" clId="Web-{B80442AA-99C3-7676-27A5-FF9E4B4AD080}" dt="2024-04-23T21:23:03.088" v="306" actId="20577"/>
          <ac:spMkLst>
            <pc:docMk/>
            <pc:sldMk cId="2250815403" sldId="366"/>
            <ac:spMk id="3" creationId="{62EB8AE9-3C7F-654E-7F1F-06EFCE53551B}"/>
          </ac:spMkLst>
        </pc:spChg>
      </pc:sldChg>
    </pc:docChg>
  </pc:docChgLst>
  <pc:docChgLst>
    <pc:chgData name="Estefanny Casas" userId="S::estefanny_casas@ci.richmond.ca.us::796659cb-7610-4077-9d87-b024fc421425" providerId="AD" clId="Web-{CEFD1BC8-263E-BF15-5B85-417BBE5FBB8E}"/>
    <pc:docChg chg="modSld">
      <pc:chgData name="Estefanny Casas" userId="S::estefanny_casas@ci.richmond.ca.us::796659cb-7610-4077-9d87-b024fc421425" providerId="AD" clId="Web-{CEFD1BC8-263E-BF15-5B85-417BBE5FBB8E}" dt="2024-08-06T21:59:47.995" v="618" actId="20577"/>
      <pc:docMkLst>
        <pc:docMk/>
      </pc:docMkLst>
      <pc:sldChg chg="modSp">
        <pc:chgData name="Estefanny Casas" userId="S::estefanny_casas@ci.richmond.ca.us::796659cb-7610-4077-9d87-b024fc421425" providerId="AD" clId="Web-{CEFD1BC8-263E-BF15-5B85-417BBE5FBB8E}" dt="2024-08-06T21:28:18.983" v="45" actId="20577"/>
        <pc:sldMkLst>
          <pc:docMk/>
          <pc:sldMk cId="426285808" sldId="358"/>
        </pc:sldMkLst>
        <pc:spChg chg="mod">
          <ac:chgData name="Estefanny Casas" userId="S::estefanny_casas@ci.richmond.ca.us::796659cb-7610-4077-9d87-b024fc421425" providerId="AD" clId="Web-{CEFD1BC8-263E-BF15-5B85-417BBE5FBB8E}" dt="2024-08-06T21:28:18.983" v="45" actId="20577"/>
          <ac:spMkLst>
            <pc:docMk/>
            <pc:sldMk cId="426285808" sldId="358"/>
            <ac:spMk id="3" creationId="{62EB8AE9-3C7F-654E-7F1F-06EFCE53551B}"/>
          </ac:spMkLst>
        </pc:spChg>
      </pc:sldChg>
      <pc:sldChg chg="modSp">
        <pc:chgData name="Estefanny Casas" userId="S::estefanny_casas@ci.richmond.ca.us::796659cb-7610-4077-9d87-b024fc421425" providerId="AD" clId="Web-{CEFD1BC8-263E-BF15-5B85-417BBE5FBB8E}" dt="2024-08-06T21:44:53.457" v="131" actId="20577"/>
        <pc:sldMkLst>
          <pc:docMk/>
          <pc:sldMk cId="75609733" sldId="360"/>
        </pc:sldMkLst>
        <pc:spChg chg="mod">
          <ac:chgData name="Estefanny Casas" userId="S::estefanny_casas@ci.richmond.ca.us::796659cb-7610-4077-9d87-b024fc421425" providerId="AD" clId="Web-{CEFD1BC8-263E-BF15-5B85-417BBE5FBB8E}" dt="2024-08-06T21:44:53.457" v="131" actId="20577"/>
          <ac:spMkLst>
            <pc:docMk/>
            <pc:sldMk cId="75609733" sldId="360"/>
            <ac:spMk id="3" creationId="{62EB8AE9-3C7F-654E-7F1F-06EFCE53551B}"/>
          </ac:spMkLst>
        </pc:spChg>
      </pc:sldChg>
      <pc:sldChg chg="modSp">
        <pc:chgData name="Estefanny Casas" userId="S::estefanny_casas@ci.richmond.ca.us::796659cb-7610-4077-9d87-b024fc421425" providerId="AD" clId="Web-{CEFD1BC8-263E-BF15-5B85-417BBE5FBB8E}" dt="2024-08-06T21:40:13.940" v="84" actId="20577"/>
        <pc:sldMkLst>
          <pc:docMk/>
          <pc:sldMk cId="1730085481" sldId="361"/>
        </pc:sldMkLst>
        <pc:spChg chg="mod">
          <ac:chgData name="Estefanny Casas" userId="S::estefanny_casas@ci.richmond.ca.us::796659cb-7610-4077-9d87-b024fc421425" providerId="AD" clId="Web-{CEFD1BC8-263E-BF15-5B85-417BBE5FBB8E}" dt="2024-08-06T21:40:13.940" v="84" actId="20577"/>
          <ac:spMkLst>
            <pc:docMk/>
            <pc:sldMk cId="1730085481" sldId="361"/>
            <ac:spMk id="3" creationId="{62EB8AE9-3C7F-654E-7F1F-06EFCE53551B}"/>
          </ac:spMkLst>
        </pc:spChg>
      </pc:sldChg>
      <pc:sldChg chg="modSp">
        <pc:chgData name="Estefanny Casas" userId="S::estefanny_casas@ci.richmond.ca.us::796659cb-7610-4077-9d87-b024fc421425" providerId="AD" clId="Web-{CEFD1BC8-263E-BF15-5B85-417BBE5FBB8E}" dt="2024-08-06T21:46:31.255" v="182" actId="20577"/>
        <pc:sldMkLst>
          <pc:docMk/>
          <pc:sldMk cId="1246568473" sldId="362"/>
        </pc:sldMkLst>
        <pc:spChg chg="mod">
          <ac:chgData name="Estefanny Casas" userId="S::estefanny_casas@ci.richmond.ca.us::796659cb-7610-4077-9d87-b024fc421425" providerId="AD" clId="Web-{CEFD1BC8-263E-BF15-5B85-417BBE5FBB8E}" dt="2024-08-06T21:46:31.255" v="182" actId="20577"/>
          <ac:spMkLst>
            <pc:docMk/>
            <pc:sldMk cId="1246568473" sldId="362"/>
            <ac:spMk id="3" creationId="{62EB8AE9-3C7F-654E-7F1F-06EFCE53551B}"/>
          </ac:spMkLst>
        </pc:spChg>
      </pc:sldChg>
      <pc:sldChg chg="modSp">
        <pc:chgData name="Estefanny Casas" userId="S::estefanny_casas@ci.richmond.ca.us::796659cb-7610-4077-9d87-b024fc421425" providerId="AD" clId="Web-{CEFD1BC8-263E-BF15-5B85-417BBE5FBB8E}" dt="2024-08-06T21:48:28.724" v="217" actId="20577"/>
        <pc:sldMkLst>
          <pc:docMk/>
          <pc:sldMk cId="19214237" sldId="363"/>
        </pc:sldMkLst>
        <pc:spChg chg="mod">
          <ac:chgData name="Estefanny Casas" userId="S::estefanny_casas@ci.richmond.ca.us::796659cb-7610-4077-9d87-b024fc421425" providerId="AD" clId="Web-{CEFD1BC8-263E-BF15-5B85-417BBE5FBB8E}" dt="2024-08-06T21:48:28.724" v="217" actId="20577"/>
          <ac:spMkLst>
            <pc:docMk/>
            <pc:sldMk cId="19214237" sldId="363"/>
            <ac:spMk id="3" creationId="{62EB8AE9-3C7F-654E-7F1F-06EFCE53551B}"/>
          </ac:spMkLst>
        </pc:spChg>
      </pc:sldChg>
      <pc:sldChg chg="modSp">
        <pc:chgData name="Estefanny Casas" userId="S::estefanny_casas@ci.richmond.ca.us::796659cb-7610-4077-9d87-b024fc421425" providerId="AD" clId="Web-{CEFD1BC8-263E-BF15-5B85-417BBE5FBB8E}" dt="2024-08-06T21:49:37.975" v="253" actId="20577"/>
        <pc:sldMkLst>
          <pc:docMk/>
          <pc:sldMk cId="3536701632" sldId="364"/>
        </pc:sldMkLst>
        <pc:spChg chg="mod">
          <ac:chgData name="Estefanny Casas" userId="S::estefanny_casas@ci.richmond.ca.us::796659cb-7610-4077-9d87-b024fc421425" providerId="AD" clId="Web-{CEFD1BC8-263E-BF15-5B85-417BBE5FBB8E}" dt="2024-08-06T21:49:37.975" v="253" actId="20577"/>
          <ac:spMkLst>
            <pc:docMk/>
            <pc:sldMk cId="3536701632" sldId="364"/>
            <ac:spMk id="3" creationId="{62EB8AE9-3C7F-654E-7F1F-06EFCE53551B}"/>
          </ac:spMkLst>
        </pc:spChg>
      </pc:sldChg>
      <pc:sldChg chg="modSp">
        <pc:chgData name="Estefanny Casas" userId="S::estefanny_casas@ci.richmond.ca.us::796659cb-7610-4077-9d87-b024fc421425" providerId="AD" clId="Web-{CEFD1BC8-263E-BF15-5B85-417BBE5FBB8E}" dt="2024-08-06T21:50:36.225" v="298" actId="20577"/>
        <pc:sldMkLst>
          <pc:docMk/>
          <pc:sldMk cId="801964473" sldId="365"/>
        </pc:sldMkLst>
        <pc:spChg chg="mod">
          <ac:chgData name="Estefanny Casas" userId="S::estefanny_casas@ci.richmond.ca.us::796659cb-7610-4077-9d87-b024fc421425" providerId="AD" clId="Web-{CEFD1BC8-263E-BF15-5B85-417BBE5FBB8E}" dt="2024-08-06T21:50:36.225" v="298" actId="20577"/>
          <ac:spMkLst>
            <pc:docMk/>
            <pc:sldMk cId="801964473" sldId="365"/>
            <ac:spMk id="3" creationId="{62EB8AE9-3C7F-654E-7F1F-06EFCE53551B}"/>
          </ac:spMkLst>
        </pc:spChg>
      </pc:sldChg>
      <pc:sldChg chg="modSp">
        <pc:chgData name="Estefanny Casas" userId="S::estefanny_casas@ci.richmond.ca.us::796659cb-7610-4077-9d87-b024fc421425" providerId="AD" clId="Web-{CEFD1BC8-263E-BF15-5B85-417BBE5FBB8E}" dt="2024-08-06T21:55:38.321" v="454" actId="20577"/>
        <pc:sldMkLst>
          <pc:docMk/>
          <pc:sldMk cId="2250815403" sldId="366"/>
        </pc:sldMkLst>
        <pc:spChg chg="mod">
          <ac:chgData name="Estefanny Casas" userId="S::estefanny_casas@ci.richmond.ca.us::796659cb-7610-4077-9d87-b024fc421425" providerId="AD" clId="Web-{CEFD1BC8-263E-BF15-5B85-417BBE5FBB8E}" dt="2024-08-06T21:55:38.321" v="454" actId="20577"/>
          <ac:spMkLst>
            <pc:docMk/>
            <pc:sldMk cId="2250815403" sldId="366"/>
            <ac:spMk id="3" creationId="{62EB8AE9-3C7F-654E-7F1F-06EFCE53551B}"/>
          </ac:spMkLst>
        </pc:spChg>
      </pc:sldChg>
      <pc:sldChg chg="modSp">
        <pc:chgData name="Estefanny Casas" userId="S::estefanny_casas@ci.richmond.ca.us::796659cb-7610-4077-9d87-b024fc421425" providerId="AD" clId="Web-{CEFD1BC8-263E-BF15-5B85-417BBE5FBB8E}" dt="2024-08-06T21:56:40.212" v="488" actId="20577"/>
        <pc:sldMkLst>
          <pc:docMk/>
          <pc:sldMk cId="2403369630" sldId="367"/>
        </pc:sldMkLst>
        <pc:spChg chg="mod">
          <ac:chgData name="Estefanny Casas" userId="S::estefanny_casas@ci.richmond.ca.us::796659cb-7610-4077-9d87-b024fc421425" providerId="AD" clId="Web-{CEFD1BC8-263E-BF15-5B85-417BBE5FBB8E}" dt="2024-08-06T21:56:40.212" v="488" actId="20577"/>
          <ac:spMkLst>
            <pc:docMk/>
            <pc:sldMk cId="2403369630" sldId="367"/>
            <ac:spMk id="3" creationId="{62EB8AE9-3C7F-654E-7F1F-06EFCE53551B}"/>
          </ac:spMkLst>
        </pc:spChg>
      </pc:sldChg>
      <pc:sldChg chg="modSp">
        <pc:chgData name="Estefanny Casas" userId="S::estefanny_casas@ci.richmond.ca.us::796659cb-7610-4077-9d87-b024fc421425" providerId="AD" clId="Web-{CEFD1BC8-263E-BF15-5B85-417BBE5FBB8E}" dt="2024-08-06T21:57:45.837" v="532" actId="20577"/>
        <pc:sldMkLst>
          <pc:docMk/>
          <pc:sldMk cId="3357556756" sldId="368"/>
        </pc:sldMkLst>
        <pc:spChg chg="mod">
          <ac:chgData name="Estefanny Casas" userId="S::estefanny_casas@ci.richmond.ca.us::796659cb-7610-4077-9d87-b024fc421425" providerId="AD" clId="Web-{CEFD1BC8-263E-BF15-5B85-417BBE5FBB8E}" dt="2024-08-06T21:57:45.837" v="532" actId="20577"/>
          <ac:spMkLst>
            <pc:docMk/>
            <pc:sldMk cId="3357556756" sldId="368"/>
            <ac:spMk id="3" creationId="{62EB8AE9-3C7F-654E-7F1F-06EFCE53551B}"/>
          </ac:spMkLst>
        </pc:spChg>
      </pc:sldChg>
      <pc:sldChg chg="modSp">
        <pc:chgData name="Estefanny Casas" userId="S::estefanny_casas@ci.richmond.ca.us::796659cb-7610-4077-9d87-b024fc421425" providerId="AD" clId="Web-{CEFD1BC8-263E-BF15-5B85-417BBE5FBB8E}" dt="2024-08-06T21:58:24.072" v="573" actId="20577"/>
        <pc:sldMkLst>
          <pc:docMk/>
          <pc:sldMk cId="1084912077" sldId="369"/>
        </pc:sldMkLst>
        <pc:spChg chg="mod">
          <ac:chgData name="Estefanny Casas" userId="S::estefanny_casas@ci.richmond.ca.us::796659cb-7610-4077-9d87-b024fc421425" providerId="AD" clId="Web-{CEFD1BC8-263E-BF15-5B85-417BBE5FBB8E}" dt="2024-08-06T21:58:24.072" v="573" actId="20577"/>
          <ac:spMkLst>
            <pc:docMk/>
            <pc:sldMk cId="1084912077" sldId="369"/>
            <ac:spMk id="3" creationId="{62EB8AE9-3C7F-654E-7F1F-06EFCE53551B}"/>
          </ac:spMkLst>
        </pc:spChg>
      </pc:sldChg>
      <pc:sldChg chg="modSp">
        <pc:chgData name="Estefanny Casas" userId="S::estefanny_casas@ci.richmond.ca.us::796659cb-7610-4077-9d87-b024fc421425" providerId="AD" clId="Web-{CEFD1BC8-263E-BF15-5B85-417BBE5FBB8E}" dt="2024-08-06T21:59:29.104" v="616" actId="20577"/>
        <pc:sldMkLst>
          <pc:docMk/>
          <pc:sldMk cId="159060872" sldId="370"/>
        </pc:sldMkLst>
        <pc:spChg chg="mod">
          <ac:chgData name="Estefanny Casas" userId="S::estefanny_casas@ci.richmond.ca.us::796659cb-7610-4077-9d87-b024fc421425" providerId="AD" clId="Web-{CEFD1BC8-263E-BF15-5B85-417BBE5FBB8E}" dt="2024-08-06T21:59:29.104" v="616" actId="20577"/>
          <ac:spMkLst>
            <pc:docMk/>
            <pc:sldMk cId="159060872" sldId="370"/>
            <ac:spMk id="3" creationId="{62EB8AE9-3C7F-654E-7F1F-06EFCE53551B}"/>
          </ac:spMkLst>
        </pc:spChg>
      </pc:sldChg>
      <pc:sldChg chg="modSp">
        <pc:chgData name="Estefanny Casas" userId="S::estefanny_casas@ci.richmond.ca.us::796659cb-7610-4077-9d87-b024fc421425" providerId="AD" clId="Web-{CEFD1BC8-263E-BF15-5B85-417BBE5FBB8E}" dt="2024-08-06T21:59:47.995" v="618" actId="20577"/>
        <pc:sldMkLst>
          <pc:docMk/>
          <pc:sldMk cId="499757999" sldId="371"/>
        </pc:sldMkLst>
        <pc:spChg chg="mod">
          <ac:chgData name="Estefanny Casas" userId="S::estefanny_casas@ci.richmond.ca.us::796659cb-7610-4077-9d87-b024fc421425" providerId="AD" clId="Web-{CEFD1BC8-263E-BF15-5B85-417BBE5FBB8E}" dt="2024-08-06T21:59:47.995" v="618" actId="20577"/>
          <ac:spMkLst>
            <pc:docMk/>
            <pc:sldMk cId="499757999" sldId="371"/>
            <ac:spMk id="3" creationId="{62EB8AE9-3C7F-654E-7F1F-06EFCE53551B}"/>
          </ac:spMkLst>
        </pc:spChg>
      </pc:sldChg>
    </pc:docChg>
  </pc:docChgLst>
  <pc:docChgLst>
    <pc:chgData name="Alice Bruno" userId="S::a.bruno_berkeley.edu#ext#@corcaus.onmicrosoft.com::9f95343b-422f-43c9-b893-898c466114c2" providerId="AD" clId="Web-{CE02C0C5-93E7-736B-A43C-1B186B33D937}"/>
    <pc:docChg chg="modSld">
      <pc:chgData name="Alice Bruno" userId="S::a.bruno_berkeley.edu#ext#@corcaus.onmicrosoft.com::9f95343b-422f-43c9-b893-898c466114c2" providerId="AD" clId="Web-{CE02C0C5-93E7-736B-A43C-1B186B33D937}" dt="2024-04-25T23:00:10.764" v="255" actId="20577"/>
      <pc:docMkLst>
        <pc:docMk/>
      </pc:docMkLst>
      <pc:sldChg chg="modSp">
        <pc:chgData name="Alice Bruno" userId="S::a.bruno_berkeley.edu#ext#@corcaus.onmicrosoft.com::9f95343b-422f-43c9-b893-898c466114c2" providerId="AD" clId="Web-{CE02C0C5-93E7-736B-A43C-1B186B33D937}" dt="2024-04-25T23:00:10.764" v="255" actId="20577"/>
        <pc:sldMkLst>
          <pc:docMk/>
          <pc:sldMk cId="499757999" sldId="371"/>
        </pc:sldMkLst>
        <pc:spChg chg="mod">
          <ac:chgData name="Alice Bruno" userId="S::a.bruno_berkeley.edu#ext#@corcaus.onmicrosoft.com::9f95343b-422f-43c9-b893-898c466114c2" providerId="AD" clId="Web-{CE02C0C5-93E7-736B-A43C-1B186B33D937}" dt="2024-04-25T23:00:10.764" v="255" actId="20577"/>
          <ac:spMkLst>
            <pc:docMk/>
            <pc:sldMk cId="499757999" sldId="371"/>
            <ac:spMk id="3" creationId="{62EB8AE9-3C7F-654E-7F1F-06EFCE53551B}"/>
          </ac:spMkLst>
        </pc:spChg>
      </pc:sldChg>
    </pc:docChg>
  </pc:docChgLst>
  <pc:docChgLst>
    <pc:chgData name="Beatriz Guerrero" userId="S::beatriz_guerrero@ci.richmond.ca.us::67aaf6ed-f979-44e0-8fb2-c4749f02abfb" providerId="AD" clId="Web-{1D07FD36-0012-18BE-35D9-A35E13780562}"/>
    <pc:docChg chg="modSld">
      <pc:chgData name="Beatriz Guerrero" userId="S::beatriz_guerrero@ci.richmond.ca.us::67aaf6ed-f979-44e0-8fb2-c4749f02abfb" providerId="AD" clId="Web-{1D07FD36-0012-18BE-35D9-A35E13780562}" dt="2024-06-03T19:20:28.371" v="53" actId="20577"/>
      <pc:docMkLst>
        <pc:docMk/>
      </pc:docMkLst>
      <pc:sldChg chg="modSp">
        <pc:chgData name="Beatriz Guerrero" userId="S::beatriz_guerrero@ci.richmond.ca.us::67aaf6ed-f979-44e0-8fb2-c4749f02abfb" providerId="AD" clId="Web-{1D07FD36-0012-18BE-35D9-A35E13780562}" dt="2024-06-03T19:17:23.320" v="43" actId="20577"/>
        <pc:sldMkLst>
          <pc:docMk/>
          <pc:sldMk cId="4105021240" sldId="357"/>
        </pc:sldMkLst>
        <pc:spChg chg="mod">
          <ac:chgData name="Beatriz Guerrero" userId="S::beatriz_guerrero@ci.richmond.ca.us::67aaf6ed-f979-44e0-8fb2-c4749f02abfb" providerId="AD" clId="Web-{1D07FD36-0012-18BE-35D9-A35E13780562}" dt="2024-06-03T19:17:23.320" v="43"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1D07FD36-0012-18BE-35D9-A35E13780562}" dt="2024-06-03T19:16:11.866" v="33" actId="20577"/>
        <pc:sldMkLst>
          <pc:docMk/>
          <pc:sldMk cId="426285808" sldId="358"/>
        </pc:sldMkLst>
        <pc:spChg chg="mod">
          <ac:chgData name="Beatriz Guerrero" userId="S::beatriz_guerrero@ci.richmond.ca.us::67aaf6ed-f979-44e0-8fb2-c4749f02abfb" providerId="AD" clId="Web-{1D07FD36-0012-18BE-35D9-A35E13780562}" dt="2024-06-03T19:16:11.866" v="33"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1D07FD36-0012-18BE-35D9-A35E13780562}" dt="2024-06-03T19:17:59.384" v="47" actId="20577"/>
        <pc:sldMkLst>
          <pc:docMk/>
          <pc:sldMk cId="1730085481" sldId="361"/>
        </pc:sldMkLst>
        <pc:spChg chg="mod">
          <ac:chgData name="Beatriz Guerrero" userId="S::beatriz_guerrero@ci.richmond.ca.us::67aaf6ed-f979-44e0-8fb2-c4749f02abfb" providerId="AD" clId="Web-{1D07FD36-0012-18BE-35D9-A35E13780562}" dt="2024-06-03T19:17:59.384" v="47"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1D07FD36-0012-18BE-35D9-A35E13780562}" dt="2024-06-03T19:20:12.465" v="50" actId="20577"/>
        <pc:sldMkLst>
          <pc:docMk/>
          <pc:sldMk cId="3536701632" sldId="364"/>
        </pc:sldMkLst>
        <pc:spChg chg="mod">
          <ac:chgData name="Beatriz Guerrero" userId="S::beatriz_guerrero@ci.richmond.ca.us::67aaf6ed-f979-44e0-8fb2-c4749f02abfb" providerId="AD" clId="Web-{1D07FD36-0012-18BE-35D9-A35E13780562}" dt="2024-06-03T19:20:12.465" v="50"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1D07FD36-0012-18BE-35D9-A35E13780562}" dt="2024-06-03T19:20:28.371" v="53" actId="20577"/>
        <pc:sldMkLst>
          <pc:docMk/>
          <pc:sldMk cId="801964473" sldId="365"/>
        </pc:sldMkLst>
        <pc:spChg chg="mod">
          <ac:chgData name="Beatriz Guerrero" userId="S::beatriz_guerrero@ci.richmond.ca.us::67aaf6ed-f979-44e0-8fb2-c4749f02abfb" providerId="AD" clId="Web-{1D07FD36-0012-18BE-35D9-A35E13780562}" dt="2024-06-03T19:20:28.371" v="53" actId="20577"/>
          <ac:spMkLst>
            <pc:docMk/>
            <pc:sldMk cId="801964473" sldId="365"/>
            <ac:spMk id="3" creationId="{62EB8AE9-3C7F-654E-7F1F-06EFCE53551B}"/>
          </ac:spMkLst>
        </pc:spChg>
      </pc:sldChg>
    </pc:docChg>
  </pc:docChgLst>
  <pc:docChgLst>
    <pc:chgData name="Beatriz Guerrero" userId="S::beatriz_guerrero@ci.richmond.ca.us::67aaf6ed-f979-44e0-8fb2-c4749f02abfb" providerId="AD" clId="Web-{84273887-E5B5-721A-4501-3B64C134296B}"/>
    <pc:docChg chg="modSld">
      <pc:chgData name="Beatriz Guerrero" userId="S::beatriz_guerrero@ci.richmond.ca.us::67aaf6ed-f979-44e0-8fb2-c4749f02abfb" providerId="AD" clId="Web-{84273887-E5B5-721A-4501-3B64C134296B}" dt="2024-05-02T01:23:15.162" v="112" actId="20577"/>
      <pc:docMkLst>
        <pc:docMk/>
      </pc:docMkLst>
      <pc:sldChg chg="modSp">
        <pc:chgData name="Beatriz Guerrero" userId="S::beatriz_guerrero@ci.richmond.ca.us::67aaf6ed-f979-44e0-8fb2-c4749f02abfb" providerId="AD" clId="Web-{84273887-E5B5-721A-4501-3B64C134296B}" dt="2024-05-02T00:48:00.487" v="110" actId="20577"/>
        <pc:sldMkLst>
          <pc:docMk/>
          <pc:sldMk cId="4105021240" sldId="357"/>
        </pc:sldMkLst>
        <pc:spChg chg="mod">
          <ac:chgData name="Beatriz Guerrero" userId="S::beatriz_guerrero@ci.richmond.ca.us::67aaf6ed-f979-44e0-8fb2-c4749f02abfb" providerId="AD" clId="Web-{84273887-E5B5-721A-4501-3B64C134296B}" dt="2024-05-02T00:48:00.487" v="110"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84273887-E5B5-721A-4501-3B64C134296B}" dt="2024-05-02T01:23:15.162" v="112" actId="20577"/>
        <pc:sldMkLst>
          <pc:docMk/>
          <pc:sldMk cId="1246568473" sldId="362"/>
        </pc:sldMkLst>
        <pc:spChg chg="mod">
          <ac:chgData name="Beatriz Guerrero" userId="S::beatriz_guerrero@ci.richmond.ca.us::67aaf6ed-f979-44e0-8fb2-c4749f02abfb" providerId="AD" clId="Web-{84273887-E5B5-721A-4501-3B64C134296B}" dt="2024-05-02T01:23:15.162" v="112" actId="20577"/>
          <ac:spMkLst>
            <pc:docMk/>
            <pc:sldMk cId="1246568473" sldId="362"/>
            <ac:spMk id="3" creationId="{62EB8AE9-3C7F-654E-7F1F-06EFCE53551B}"/>
          </ac:spMkLst>
        </pc:spChg>
      </pc:sldChg>
    </pc:docChg>
  </pc:docChgLst>
  <pc:docChgLst>
    <pc:chgData name="Guest User" userId="S::urn:spo:anon#36d12014025d6f871d7ea2b8311cbf04c024b62cab315ce1c878381fd64fe04b::" providerId="AD" clId="Web-{30F25995-4D4F-EC89-0D97-7CAAFC416EB6}"/>
    <pc:docChg chg="modSld">
      <pc:chgData name="Guest User" userId="S::urn:spo:anon#36d12014025d6f871d7ea2b8311cbf04c024b62cab315ce1c878381fd64fe04b::" providerId="AD" clId="Web-{30F25995-4D4F-EC89-0D97-7CAAFC416EB6}" dt="2024-08-06T00:15:39.094" v="149" actId="20577"/>
      <pc:docMkLst>
        <pc:docMk/>
      </pc:docMkLst>
      <pc:sldChg chg="modSp">
        <pc:chgData name="Guest User" userId="S::urn:spo:anon#36d12014025d6f871d7ea2b8311cbf04c024b62cab315ce1c878381fd64fe04b::" providerId="AD" clId="Web-{30F25995-4D4F-EC89-0D97-7CAAFC416EB6}" dt="2024-08-06T00:15:39.094" v="149" actId="20577"/>
        <pc:sldMkLst>
          <pc:docMk/>
          <pc:sldMk cId="1730085481" sldId="361"/>
        </pc:sldMkLst>
        <pc:spChg chg="mod">
          <ac:chgData name="Guest User" userId="S::urn:spo:anon#36d12014025d6f871d7ea2b8311cbf04c024b62cab315ce1c878381fd64fe04b::" providerId="AD" clId="Web-{30F25995-4D4F-EC89-0D97-7CAAFC416EB6}" dt="2024-08-06T00:15:39.094" v="149" actId="20577"/>
          <ac:spMkLst>
            <pc:docMk/>
            <pc:sldMk cId="1730085481" sldId="361"/>
            <ac:spMk id="3" creationId="{62EB8AE9-3C7F-654E-7F1F-06EFCE53551B}"/>
          </ac:spMkLst>
        </pc:spChg>
      </pc:sldChg>
    </pc:docChg>
  </pc:docChgLst>
  <pc:docChgLst>
    <pc:chgData name="Guest User" userId="S::urn:spo:anon#e408f8a5414733bb8ddc938564f7f4fe7fffa3d76447aa70776c5204a2808718::" providerId="AD" clId="Web-{617E9948-D4B2-D32C-973E-887872AC0560}"/>
    <pc:docChg chg="modSld">
      <pc:chgData name="Guest User" userId="S::urn:spo:anon#e408f8a5414733bb8ddc938564f7f4fe7fffa3d76447aa70776c5204a2808718::" providerId="AD" clId="Web-{617E9948-D4B2-D32C-973E-887872AC0560}" dt="2024-06-03T18:20:37.005" v="427" actId="20577"/>
      <pc:docMkLst>
        <pc:docMk/>
      </pc:docMkLst>
      <pc:sldChg chg="modSp">
        <pc:chgData name="Guest User" userId="S::urn:spo:anon#e408f8a5414733bb8ddc938564f7f4fe7fffa3d76447aa70776c5204a2808718::" providerId="AD" clId="Web-{617E9948-D4B2-D32C-973E-887872AC0560}" dt="2024-06-03T18:20:37.005" v="427" actId="20577"/>
        <pc:sldMkLst>
          <pc:docMk/>
          <pc:sldMk cId="19214237" sldId="363"/>
        </pc:sldMkLst>
        <pc:spChg chg="mod">
          <ac:chgData name="Guest User" userId="S::urn:spo:anon#e408f8a5414733bb8ddc938564f7f4fe7fffa3d76447aa70776c5204a2808718::" providerId="AD" clId="Web-{617E9948-D4B2-D32C-973E-887872AC0560}" dt="2024-06-03T18:20:37.005" v="427" actId="20577"/>
          <ac:spMkLst>
            <pc:docMk/>
            <pc:sldMk cId="19214237" sldId="363"/>
            <ac:spMk id="3" creationId="{62EB8AE9-3C7F-654E-7F1F-06EFCE53551B}"/>
          </ac:spMkLst>
        </pc:spChg>
      </pc:sldChg>
    </pc:docChg>
  </pc:docChgLst>
  <pc:docChgLst>
    <pc:chgData name="Matias Eusterbrock" userId="2acf7dc6-60d3-46b4-9083-a8db0d85c52f" providerId="ADAL" clId="{CF478002-BFE0-45D9-AF19-A34CA1DF67FC}"/>
    <pc:docChg chg="undo custSel addSld delSld modSld">
      <pc:chgData name="Matias Eusterbrock" userId="2acf7dc6-60d3-46b4-9083-a8db0d85c52f" providerId="ADAL" clId="{CF478002-BFE0-45D9-AF19-A34CA1DF67FC}" dt="2024-07-19T18:54:44.589" v="240" actId="6549"/>
      <pc:docMkLst>
        <pc:docMk/>
      </pc:docMkLst>
      <pc:sldChg chg="modSp mod">
        <pc:chgData name="Matias Eusterbrock" userId="2acf7dc6-60d3-46b4-9083-a8db0d85c52f" providerId="ADAL" clId="{CF478002-BFE0-45D9-AF19-A34CA1DF67FC}" dt="2024-07-19T18:54:44.589" v="240" actId="6549"/>
        <pc:sldMkLst>
          <pc:docMk/>
          <pc:sldMk cId="801964473" sldId="365"/>
        </pc:sldMkLst>
        <pc:spChg chg="mod">
          <ac:chgData name="Matias Eusterbrock" userId="2acf7dc6-60d3-46b4-9083-a8db0d85c52f" providerId="ADAL" clId="{CF478002-BFE0-45D9-AF19-A34CA1DF67FC}" dt="2024-07-19T18:54:44.589" v="240" actId="6549"/>
          <ac:spMkLst>
            <pc:docMk/>
            <pc:sldMk cId="801964473" sldId="365"/>
            <ac:spMk id="3" creationId="{62EB8AE9-3C7F-654E-7F1F-06EFCE53551B}"/>
          </ac:spMkLst>
        </pc:spChg>
      </pc:sldChg>
      <pc:sldChg chg="del">
        <pc:chgData name="Matias Eusterbrock" userId="2acf7dc6-60d3-46b4-9083-a8db0d85c52f" providerId="ADAL" clId="{CF478002-BFE0-45D9-AF19-A34CA1DF67FC}" dt="2024-07-19T17:32:44.133" v="230" actId="47"/>
        <pc:sldMkLst>
          <pc:docMk/>
          <pc:sldMk cId="3787884324" sldId="373"/>
        </pc:sldMkLst>
      </pc:sldChg>
      <pc:sldChg chg="modSp mod">
        <pc:chgData name="Matias Eusterbrock" userId="2acf7dc6-60d3-46b4-9083-a8db0d85c52f" providerId="ADAL" clId="{CF478002-BFE0-45D9-AF19-A34CA1DF67FC}" dt="2024-07-19T17:33:02.614" v="237" actId="255"/>
        <pc:sldMkLst>
          <pc:docMk/>
          <pc:sldMk cId="2047995120" sldId="388"/>
        </pc:sldMkLst>
        <pc:spChg chg="mod">
          <ac:chgData name="Matias Eusterbrock" userId="2acf7dc6-60d3-46b4-9083-a8db0d85c52f" providerId="ADAL" clId="{CF478002-BFE0-45D9-AF19-A34CA1DF67FC}" dt="2024-07-19T17:30:30.206" v="40" actId="13926"/>
          <ac:spMkLst>
            <pc:docMk/>
            <pc:sldMk cId="2047995120" sldId="388"/>
            <ac:spMk id="2" creationId="{0B653A10-04B5-8CFA-DC96-99D573FC2481}"/>
          </ac:spMkLst>
        </pc:spChg>
        <pc:spChg chg="mod">
          <ac:chgData name="Matias Eusterbrock" userId="2acf7dc6-60d3-46b4-9083-a8db0d85c52f" providerId="ADAL" clId="{CF478002-BFE0-45D9-AF19-A34CA1DF67FC}" dt="2024-07-19T17:33:02.614" v="237" actId="255"/>
          <ac:spMkLst>
            <pc:docMk/>
            <pc:sldMk cId="2047995120" sldId="388"/>
            <ac:spMk id="3" creationId="{302844EA-6507-867D-36EB-FB00F8365C4F}"/>
          </ac:spMkLst>
        </pc:spChg>
      </pc:sldChg>
      <pc:sldChg chg="del">
        <pc:chgData name="Matias Eusterbrock" userId="2acf7dc6-60d3-46b4-9083-a8db0d85c52f" providerId="ADAL" clId="{CF478002-BFE0-45D9-AF19-A34CA1DF67FC}" dt="2024-07-19T17:30:34.765" v="42" actId="47"/>
        <pc:sldMkLst>
          <pc:docMk/>
          <pc:sldMk cId="1715754008" sldId="393"/>
        </pc:sldMkLst>
      </pc:sldChg>
      <pc:sldChg chg="addSp modSp add mod">
        <pc:chgData name="Matias Eusterbrock" userId="2acf7dc6-60d3-46b4-9083-a8db0d85c52f" providerId="ADAL" clId="{CF478002-BFE0-45D9-AF19-A34CA1DF67FC}" dt="2024-07-19T17:31:07.957" v="77"/>
        <pc:sldMkLst>
          <pc:docMk/>
          <pc:sldMk cId="3041027756" sldId="394"/>
        </pc:sldMkLst>
        <pc:spChg chg="mod">
          <ac:chgData name="Matias Eusterbrock" userId="2acf7dc6-60d3-46b4-9083-a8db0d85c52f" providerId="ADAL" clId="{CF478002-BFE0-45D9-AF19-A34CA1DF67FC}" dt="2024-07-19T17:30:46.730" v="68" actId="6549"/>
          <ac:spMkLst>
            <pc:docMk/>
            <pc:sldMk cId="3041027756" sldId="394"/>
            <ac:spMk id="2" creationId="{0B653A10-04B5-8CFA-DC96-99D573FC2481}"/>
          </ac:spMkLst>
        </pc:spChg>
        <pc:spChg chg="mod">
          <ac:chgData name="Matias Eusterbrock" userId="2acf7dc6-60d3-46b4-9083-a8db0d85c52f" providerId="ADAL" clId="{CF478002-BFE0-45D9-AF19-A34CA1DF67FC}" dt="2024-07-19T17:30:55.127" v="70" actId="403"/>
          <ac:spMkLst>
            <pc:docMk/>
            <pc:sldMk cId="3041027756" sldId="394"/>
            <ac:spMk id="3" creationId="{302844EA-6507-867D-36EB-FB00F8365C4F}"/>
          </ac:spMkLst>
        </pc:spChg>
        <pc:spChg chg="add mod">
          <ac:chgData name="Matias Eusterbrock" userId="2acf7dc6-60d3-46b4-9083-a8db0d85c52f" providerId="ADAL" clId="{CF478002-BFE0-45D9-AF19-A34CA1DF67FC}" dt="2024-07-19T17:31:07.957" v="77"/>
          <ac:spMkLst>
            <pc:docMk/>
            <pc:sldMk cId="3041027756" sldId="394"/>
            <ac:spMk id="4" creationId="{1FC13481-9D8F-AD8F-260E-3B1B160818EC}"/>
          </ac:spMkLst>
        </pc:spChg>
      </pc:sldChg>
      <pc:sldChg chg="add del">
        <pc:chgData name="Matias Eusterbrock" userId="2acf7dc6-60d3-46b4-9083-a8db0d85c52f" providerId="ADAL" clId="{CF478002-BFE0-45D9-AF19-A34CA1DF67FC}" dt="2024-07-19T17:31:03.830" v="76" actId="47"/>
        <pc:sldMkLst>
          <pc:docMk/>
          <pc:sldMk cId="1118479355" sldId="395"/>
        </pc:sldMkLst>
      </pc:sldChg>
      <pc:sldChg chg="modSp add mod">
        <pc:chgData name="Matias Eusterbrock" userId="2acf7dc6-60d3-46b4-9083-a8db0d85c52f" providerId="ADAL" clId="{CF478002-BFE0-45D9-AF19-A34CA1DF67FC}" dt="2024-07-19T17:31:26.881" v="169" actId="20577"/>
        <pc:sldMkLst>
          <pc:docMk/>
          <pc:sldMk cId="3699780845" sldId="395"/>
        </pc:sldMkLst>
        <pc:spChg chg="mod">
          <ac:chgData name="Matias Eusterbrock" userId="2acf7dc6-60d3-46b4-9083-a8db0d85c52f" providerId="ADAL" clId="{CF478002-BFE0-45D9-AF19-A34CA1DF67FC}" dt="2024-07-19T17:31:17.021" v="104" actId="20577"/>
          <ac:spMkLst>
            <pc:docMk/>
            <pc:sldMk cId="3699780845" sldId="395"/>
            <ac:spMk id="3" creationId="{302844EA-6507-867D-36EB-FB00F8365C4F}"/>
          </ac:spMkLst>
        </pc:spChg>
        <pc:spChg chg="mod">
          <ac:chgData name="Matias Eusterbrock" userId="2acf7dc6-60d3-46b4-9083-a8db0d85c52f" providerId="ADAL" clId="{CF478002-BFE0-45D9-AF19-A34CA1DF67FC}" dt="2024-07-19T17:31:26.881" v="169" actId="20577"/>
          <ac:spMkLst>
            <pc:docMk/>
            <pc:sldMk cId="3699780845" sldId="395"/>
            <ac:spMk id="4" creationId="{1FC13481-9D8F-AD8F-260E-3B1B160818EC}"/>
          </ac:spMkLst>
        </pc:spChg>
      </pc:sldChg>
      <pc:sldChg chg="modSp add mod">
        <pc:chgData name="Matias Eusterbrock" userId="2acf7dc6-60d3-46b4-9083-a8db0d85c52f" providerId="ADAL" clId="{CF478002-BFE0-45D9-AF19-A34CA1DF67FC}" dt="2024-07-19T17:31:54.613" v="205"/>
        <pc:sldMkLst>
          <pc:docMk/>
          <pc:sldMk cId="1216051011" sldId="396"/>
        </pc:sldMkLst>
        <pc:spChg chg="mod">
          <ac:chgData name="Matias Eusterbrock" userId="2acf7dc6-60d3-46b4-9083-a8db0d85c52f" providerId="ADAL" clId="{CF478002-BFE0-45D9-AF19-A34CA1DF67FC}" dt="2024-07-19T17:31:48.061" v="202" actId="20577"/>
          <ac:spMkLst>
            <pc:docMk/>
            <pc:sldMk cId="1216051011" sldId="396"/>
            <ac:spMk id="3" creationId="{302844EA-6507-867D-36EB-FB00F8365C4F}"/>
          </ac:spMkLst>
        </pc:spChg>
        <pc:spChg chg="mod">
          <ac:chgData name="Matias Eusterbrock" userId="2acf7dc6-60d3-46b4-9083-a8db0d85c52f" providerId="ADAL" clId="{CF478002-BFE0-45D9-AF19-A34CA1DF67FC}" dt="2024-07-19T17:31:54.613" v="205"/>
          <ac:spMkLst>
            <pc:docMk/>
            <pc:sldMk cId="1216051011" sldId="396"/>
            <ac:spMk id="4" creationId="{1FC13481-9D8F-AD8F-260E-3B1B160818EC}"/>
          </ac:spMkLst>
        </pc:spChg>
      </pc:sldChg>
      <pc:sldChg chg="add del">
        <pc:chgData name="Matias Eusterbrock" userId="2acf7dc6-60d3-46b4-9083-a8db0d85c52f" providerId="ADAL" clId="{CF478002-BFE0-45D9-AF19-A34CA1DF67FC}" dt="2024-07-19T17:31:02.421" v="74" actId="47"/>
        <pc:sldMkLst>
          <pc:docMk/>
          <pc:sldMk cId="3447441103" sldId="396"/>
        </pc:sldMkLst>
      </pc:sldChg>
      <pc:sldChg chg="add del">
        <pc:chgData name="Matias Eusterbrock" userId="2acf7dc6-60d3-46b4-9083-a8db0d85c52f" providerId="ADAL" clId="{CF478002-BFE0-45D9-AF19-A34CA1DF67FC}" dt="2024-07-19T17:31:02.841" v="75" actId="47"/>
        <pc:sldMkLst>
          <pc:docMk/>
          <pc:sldMk cId="1867703957" sldId="397"/>
        </pc:sldMkLst>
      </pc:sldChg>
      <pc:sldChg chg="modSp add mod">
        <pc:chgData name="Matias Eusterbrock" userId="2acf7dc6-60d3-46b4-9083-a8db0d85c52f" providerId="ADAL" clId="{CF478002-BFE0-45D9-AF19-A34CA1DF67FC}" dt="2024-07-19T18:54:25.188" v="238"/>
        <pc:sldMkLst>
          <pc:docMk/>
          <pc:sldMk cId="2943643357" sldId="397"/>
        </pc:sldMkLst>
        <pc:spChg chg="mod">
          <ac:chgData name="Matias Eusterbrock" userId="2acf7dc6-60d3-46b4-9083-a8db0d85c52f" providerId="ADAL" clId="{CF478002-BFE0-45D9-AF19-A34CA1DF67FC}" dt="2024-07-19T17:32:12.773" v="227" actId="20577"/>
          <ac:spMkLst>
            <pc:docMk/>
            <pc:sldMk cId="2943643357" sldId="397"/>
            <ac:spMk id="3" creationId="{302844EA-6507-867D-36EB-FB00F8365C4F}"/>
          </ac:spMkLst>
        </pc:spChg>
        <pc:spChg chg="mod">
          <ac:chgData name="Matias Eusterbrock" userId="2acf7dc6-60d3-46b4-9083-a8db0d85c52f" providerId="ADAL" clId="{CF478002-BFE0-45D9-AF19-A34CA1DF67FC}" dt="2024-07-19T18:54:25.188" v="238"/>
          <ac:spMkLst>
            <pc:docMk/>
            <pc:sldMk cId="2943643357" sldId="397"/>
            <ac:spMk id="4" creationId="{1FC13481-9D8F-AD8F-260E-3B1B160818EC}"/>
          </ac:spMkLst>
        </pc:spChg>
      </pc:sldChg>
      <pc:sldChg chg="add del">
        <pc:chgData name="Matias Eusterbrock" userId="2acf7dc6-60d3-46b4-9083-a8db0d85c52f" providerId="ADAL" clId="{CF478002-BFE0-45D9-AF19-A34CA1DF67FC}" dt="2024-07-19T17:32:39.998" v="229" actId="47"/>
        <pc:sldMkLst>
          <pc:docMk/>
          <pc:sldMk cId="1726595447" sldId="398"/>
        </pc:sldMkLst>
      </pc:sldChg>
    </pc:docChg>
  </pc:docChgLst>
  <pc:docChgLst>
    <pc:chgData name="Matias Eusterbrock" userId="2acf7dc6-60d3-46b4-9083-a8db0d85c52f" providerId="ADAL" clId="{F6EBB18A-ED69-4CFD-8A1F-AF67BBA0C3CE}"/>
    <pc:docChg chg="undo custSel addSld delSld modSld">
      <pc:chgData name="Matias Eusterbrock" userId="2acf7dc6-60d3-46b4-9083-a8db0d85c52f" providerId="ADAL" clId="{F6EBB18A-ED69-4CFD-8A1F-AF67BBA0C3CE}" dt="2024-05-29T16:07:04.990" v="686" actId="1076"/>
      <pc:docMkLst>
        <pc:docMk/>
      </pc:docMkLst>
      <pc:sldChg chg="modSp mod">
        <pc:chgData name="Matias Eusterbrock" userId="2acf7dc6-60d3-46b4-9083-a8db0d85c52f" providerId="ADAL" clId="{F6EBB18A-ED69-4CFD-8A1F-AF67BBA0C3CE}" dt="2024-05-06T22:03:57.800" v="9" actId="6549"/>
        <pc:sldMkLst>
          <pc:docMk/>
          <pc:sldMk cId="791005041" sldId="274"/>
        </pc:sldMkLst>
        <pc:spChg chg="mod">
          <ac:chgData name="Matias Eusterbrock" userId="2acf7dc6-60d3-46b4-9083-a8db0d85c52f" providerId="ADAL" clId="{F6EBB18A-ED69-4CFD-8A1F-AF67BBA0C3CE}" dt="2024-05-06T22:03:57.800" v="9" actId="6549"/>
          <ac:spMkLst>
            <pc:docMk/>
            <pc:sldMk cId="791005041" sldId="274"/>
            <ac:spMk id="4" creationId="{C3A027EE-ABF4-53DC-325A-DE2CD7FD38DF}"/>
          </ac:spMkLst>
        </pc:spChg>
      </pc:sldChg>
      <pc:sldChg chg="modSp mod">
        <pc:chgData name="Matias Eusterbrock" userId="2acf7dc6-60d3-46b4-9083-a8db0d85c52f" providerId="ADAL" clId="{F6EBB18A-ED69-4CFD-8A1F-AF67BBA0C3CE}" dt="2024-05-06T22:04:18.027" v="14" actId="6549"/>
        <pc:sldMkLst>
          <pc:docMk/>
          <pc:sldMk cId="4105021240" sldId="357"/>
        </pc:sldMkLst>
        <pc:spChg chg="mod">
          <ac:chgData name="Matias Eusterbrock" userId="2acf7dc6-60d3-46b4-9083-a8db0d85c52f" providerId="ADAL" clId="{F6EBB18A-ED69-4CFD-8A1F-AF67BBA0C3CE}" dt="2024-05-06T22:04:18.027" v="14" actId="6549"/>
          <ac:spMkLst>
            <pc:docMk/>
            <pc:sldMk cId="4105021240" sldId="357"/>
            <ac:spMk id="3" creationId="{62EB8AE9-3C7F-654E-7F1F-06EFCE53551B}"/>
          </ac:spMkLst>
        </pc:spChg>
      </pc:sldChg>
      <pc:sldChg chg="modSp mod">
        <pc:chgData name="Matias Eusterbrock" userId="2acf7dc6-60d3-46b4-9083-a8db0d85c52f" providerId="ADAL" clId="{F6EBB18A-ED69-4CFD-8A1F-AF67BBA0C3CE}" dt="2024-05-06T22:04:11.803" v="11" actId="6549"/>
        <pc:sldMkLst>
          <pc:docMk/>
          <pc:sldMk cId="426285808" sldId="358"/>
        </pc:sldMkLst>
        <pc:spChg chg="mod">
          <ac:chgData name="Matias Eusterbrock" userId="2acf7dc6-60d3-46b4-9083-a8db0d85c52f" providerId="ADAL" clId="{F6EBB18A-ED69-4CFD-8A1F-AF67BBA0C3CE}" dt="2024-05-06T22:04:11.803" v="11" actId="6549"/>
          <ac:spMkLst>
            <pc:docMk/>
            <pc:sldMk cId="426285808" sldId="358"/>
            <ac:spMk id="3" creationId="{62EB8AE9-3C7F-654E-7F1F-06EFCE53551B}"/>
          </ac:spMkLst>
        </pc:spChg>
      </pc:sldChg>
      <pc:sldChg chg="modSp mod">
        <pc:chgData name="Matias Eusterbrock" userId="2acf7dc6-60d3-46b4-9083-a8db0d85c52f" providerId="ADAL" clId="{F6EBB18A-ED69-4CFD-8A1F-AF67BBA0C3CE}" dt="2024-05-06T22:04:26.834" v="16" actId="6549"/>
        <pc:sldMkLst>
          <pc:docMk/>
          <pc:sldMk cId="2459958468" sldId="359"/>
        </pc:sldMkLst>
        <pc:spChg chg="mod">
          <ac:chgData name="Matias Eusterbrock" userId="2acf7dc6-60d3-46b4-9083-a8db0d85c52f" providerId="ADAL" clId="{F6EBB18A-ED69-4CFD-8A1F-AF67BBA0C3CE}" dt="2024-05-06T22:04:26.834" v="16" actId="6549"/>
          <ac:spMkLst>
            <pc:docMk/>
            <pc:sldMk cId="2459958468" sldId="359"/>
            <ac:spMk id="3" creationId="{62EB8AE9-3C7F-654E-7F1F-06EFCE53551B}"/>
          </ac:spMkLst>
        </pc:spChg>
      </pc:sldChg>
      <pc:sldChg chg="modSp mod">
        <pc:chgData name="Matias Eusterbrock" userId="2acf7dc6-60d3-46b4-9083-a8db0d85c52f" providerId="ADAL" clId="{F6EBB18A-ED69-4CFD-8A1F-AF67BBA0C3CE}" dt="2024-05-06T22:04:36.344" v="20" actId="6549"/>
        <pc:sldMkLst>
          <pc:docMk/>
          <pc:sldMk cId="75609733" sldId="360"/>
        </pc:sldMkLst>
        <pc:spChg chg="mod">
          <ac:chgData name="Matias Eusterbrock" userId="2acf7dc6-60d3-46b4-9083-a8db0d85c52f" providerId="ADAL" clId="{F6EBB18A-ED69-4CFD-8A1F-AF67BBA0C3CE}" dt="2024-05-06T22:04:36.344" v="20" actId="6549"/>
          <ac:spMkLst>
            <pc:docMk/>
            <pc:sldMk cId="75609733" sldId="360"/>
            <ac:spMk id="3" creationId="{62EB8AE9-3C7F-654E-7F1F-06EFCE53551B}"/>
          </ac:spMkLst>
        </pc:spChg>
      </pc:sldChg>
      <pc:sldChg chg="modSp mod">
        <pc:chgData name="Matias Eusterbrock" userId="2acf7dc6-60d3-46b4-9083-a8db0d85c52f" providerId="ADAL" clId="{F6EBB18A-ED69-4CFD-8A1F-AF67BBA0C3CE}" dt="2024-05-06T22:04:31.002" v="18" actId="6549"/>
        <pc:sldMkLst>
          <pc:docMk/>
          <pc:sldMk cId="1730085481" sldId="361"/>
        </pc:sldMkLst>
        <pc:spChg chg="mod">
          <ac:chgData name="Matias Eusterbrock" userId="2acf7dc6-60d3-46b4-9083-a8db0d85c52f" providerId="ADAL" clId="{F6EBB18A-ED69-4CFD-8A1F-AF67BBA0C3CE}" dt="2024-05-06T22:04:31.002" v="18" actId="6549"/>
          <ac:spMkLst>
            <pc:docMk/>
            <pc:sldMk cId="1730085481" sldId="361"/>
            <ac:spMk id="3" creationId="{62EB8AE9-3C7F-654E-7F1F-06EFCE53551B}"/>
          </ac:spMkLst>
        </pc:spChg>
      </pc:sldChg>
      <pc:sldChg chg="modSp mod">
        <pc:chgData name="Matias Eusterbrock" userId="2acf7dc6-60d3-46b4-9083-a8db0d85c52f" providerId="ADAL" clId="{F6EBB18A-ED69-4CFD-8A1F-AF67BBA0C3CE}" dt="2024-05-06T22:04:41.086" v="23" actId="6549"/>
        <pc:sldMkLst>
          <pc:docMk/>
          <pc:sldMk cId="1246568473" sldId="362"/>
        </pc:sldMkLst>
        <pc:spChg chg="mod">
          <ac:chgData name="Matias Eusterbrock" userId="2acf7dc6-60d3-46b4-9083-a8db0d85c52f" providerId="ADAL" clId="{F6EBB18A-ED69-4CFD-8A1F-AF67BBA0C3CE}" dt="2024-05-06T22:04:41.086" v="23" actId="6549"/>
          <ac:spMkLst>
            <pc:docMk/>
            <pc:sldMk cId="1246568473" sldId="362"/>
            <ac:spMk id="3" creationId="{62EB8AE9-3C7F-654E-7F1F-06EFCE53551B}"/>
          </ac:spMkLst>
        </pc:spChg>
      </pc:sldChg>
      <pc:sldChg chg="modSp mod">
        <pc:chgData name="Matias Eusterbrock" userId="2acf7dc6-60d3-46b4-9083-a8db0d85c52f" providerId="ADAL" clId="{F6EBB18A-ED69-4CFD-8A1F-AF67BBA0C3CE}" dt="2024-05-06T22:04:50.183" v="25" actId="6549"/>
        <pc:sldMkLst>
          <pc:docMk/>
          <pc:sldMk cId="19214237" sldId="363"/>
        </pc:sldMkLst>
        <pc:spChg chg="mod">
          <ac:chgData name="Matias Eusterbrock" userId="2acf7dc6-60d3-46b4-9083-a8db0d85c52f" providerId="ADAL" clId="{F6EBB18A-ED69-4CFD-8A1F-AF67BBA0C3CE}" dt="2024-05-06T22:04:50.183" v="25" actId="6549"/>
          <ac:spMkLst>
            <pc:docMk/>
            <pc:sldMk cId="19214237" sldId="363"/>
            <ac:spMk id="3" creationId="{62EB8AE9-3C7F-654E-7F1F-06EFCE53551B}"/>
          </ac:spMkLst>
        </pc:spChg>
      </pc:sldChg>
      <pc:sldChg chg="modSp mod">
        <pc:chgData name="Matias Eusterbrock" userId="2acf7dc6-60d3-46b4-9083-a8db0d85c52f" providerId="ADAL" clId="{F6EBB18A-ED69-4CFD-8A1F-AF67BBA0C3CE}" dt="2024-05-06T22:04:53.749" v="27" actId="6549"/>
        <pc:sldMkLst>
          <pc:docMk/>
          <pc:sldMk cId="3536701632" sldId="364"/>
        </pc:sldMkLst>
        <pc:spChg chg="mod">
          <ac:chgData name="Matias Eusterbrock" userId="2acf7dc6-60d3-46b4-9083-a8db0d85c52f" providerId="ADAL" clId="{F6EBB18A-ED69-4CFD-8A1F-AF67BBA0C3CE}" dt="2024-05-06T22:04:53.749" v="27" actId="6549"/>
          <ac:spMkLst>
            <pc:docMk/>
            <pc:sldMk cId="3536701632" sldId="364"/>
            <ac:spMk id="3" creationId="{62EB8AE9-3C7F-654E-7F1F-06EFCE53551B}"/>
          </ac:spMkLst>
        </pc:spChg>
      </pc:sldChg>
      <pc:sldChg chg="modSp mod">
        <pc:chgData name="Matias Eusterbrock" userId="2acf7dc6-60d3-46b4-9083-a8db0d85c52f" providerId="ADAL" clId="{F6EBB18A-ED69-4CFD-8A1F-AF67BBA0C3CE}" dt="2024-05-06T22:04:58.167" v="29" actId="6549"/>
        <pc:sldMkLst>
          <pc:docMk/>
          <pc:sldMk cId="801964473" sldId="365"/>
        </pc:sldMkLst>
        <pc:spChg chg="mod">
          <ac:chgData name="Matias Eusterbrock" userId="2acf7dc6-60d3-46b4-9083-a8db0d85c52f" providerId="ADAL" clId="{F6EBB18A-ED69-4CFD-8A1F-AF67BBA0C3CE}" dt="2024-05-06T22:04:58.167" v="29" actId="6549"/>
          <ac:spMkLst>
            <pc:docMk/>
            <pc:sldMk cId="801964473" sldId="365"/>
            <ac:spMk id="3" creationId="{62EB8AE9-3C7F-654E-7F1F-06EFCE53551B}"/>
          </ac:spMkLst>
        </pc:spChg>
      </pc:sldChg>
      <pc:sldChg chg="modSp mod">
        <pc:chgData name="Matias Eusterbrock" userId="2acf7dc6-60d3-46b4-9083-a8db0d85c52f" providerId="ADAL" clId="{F6EBB18A-ED69-4CFD-8A1F-AF67BBA0C3CE}" dt="2024-05-06T22:05:07.304" v="33" actId="6549"/>
        <pc:sldMkLst>
          <pc:docMk/>
          <pc:sldMk cId="2250815403" sldId="366"/>
        </pc:sldMkLst>
        <pc:spChg chg="mod">
          <ac:chgData name="Matias Eusterbrock" userId="2acf7dc6-60d3-46b4-9083-a8db0d85c52f" providerId="ADAL" clId="{F6EBB18A-ED69-4CFD-8A1F-AF67BBA0C3CE}" dt="2024-05-06T22:05:07.304" v="33" actId="6549"/>
          <ac:spMkLst>
            <pc:docMk/>
            <pc:sldMk cId="2250815403" sldId="366"/>
            <ac:spMk id="3" creationId="{62EB8AE9-3C7F-654E-7F1F-06EFCE53551B}"/>
          </ac:spMkLst>
        </pc:spChg>
      </pc:sldChg>
      <pc:sldChg chg="modSp mod">
        <pc:chgData name="Matias Eusterbrock" userId="2acf7dc6-60d3-46b4-9083-a8db0d85c52f" providerId="ADAL" clId="{F6EBB18A-ED69-4CFD-8A1F-AF67BBA0C3CE}" dt="2024-05-06T22:05:12.784" v="36" actId="6549"/>
        <pc:sldMkLst>
          <pc:docMk/>
          <pc:sldMk cId="2403369630" sldId="367"/>
        </pc:sldMkLst>
        <pc:spChg chg="mod">
          <ac:chgData name="Matias Eusterbrock" userId="2acf7dc6-60d3-46b4-9083-a8db0d85c52f" providerId="ADAL" clId="{F6EBB18A-ED69-4CFD-8A1F-AF67BBA0C3CE}" dt="2024-05-06T22:05:12.784" v="36" actId="6549"/>
          <ac:spMkLst>
            <pc:docMk/>
            <pc:sldMk cId="2403369630" sldId="367"/>
            <ac:spMk id="3" creationId="{62EB8AE9-3C7F-654E-7F1F-06EFCE53551B}"/>
          </ac:spMkLst>
        </pc:spChg>
      </pc:sldChg>
      <pc:sldChg chg="modSp mod">
        <pc:chgData name="Matias Eusterbrock" userId="2acf7dc6-60d3-46b4-9083-a8db0d85c52f" providerId="ADAL" clId="{F6EBB18A-ED69-4CFD-8A1F-AF67BBA0C3CE}" dt="2024-05-06T22:05:16.822" v="38" actId="6549"/>
        <pc:sldMkLst>
          <pc:docMk/>
          <pc:sldMk cId="3357556756" sldId="368"/>
        </pc:sldMkLst>
        <pc:spChg chg="mod">
          <ac:chgData name="Matias Eusterbrock" userId="2acf7dc6-60d3-46b4-9083-a8db0d85c52f" providerId="ADAL" clId="{F6EBB18A-ED69-4CFD-8A1F-AF67BBA0C3CE}" dt="2024-05-06T22:05:16.822" v="38" actId="6549"/>
          <ac:spMkLst>
            <pc:docMk/>
            <pc:sldMk cId="3357556756" sldId="368"/>
            <ac:spMk id="3" creationId="{62EB8AE9-3C7F-654E-7F1F-06EFCE53551B}"/>
          </ac:spMkLst>
        </pc:spChg>
      </pc:sldChg>
      <pc:sldChg chg="modSp mod">
        <pc:chgData name="Matias Eusterbrock" userId="2acf7dc6-60d3-46b4-9083-a8db0d85c52f" providerId="ADAL" clId="{F6EBB18A-ED69-4CFD-8A1F-AF67BBA0C3CE}" dt="2024-05-06T22:05:24.801" v="41" actId="6549"/>
        <pc:sldMkLst>
          <pc:docMk/>
          <pc:sldMk cId="1084912077" sldId="369"/>
        </pc:sldMkLst>
        <pc:spChg chg="mod">
          <ac:chgData name="Matias Eusterbrock" userId="2acf7dc6-60d3-46b4-9083-a8db0d85c52f" providerId="ADAL" clId="{F6EBB18A-ED69-4CFD-8A1F-AF67BBA0C3CE}" dt="2024-05-06T22:05:24.801" v="41" actId="6549"/>
          <ac:spMkLst>
            <pc:docMk/>
            <pc:sldMk cId="1084912077" sldId="369"/>
            <ac:spMk id="3" creationId="{62EB8AE9-3C7F-654E-7F1F-06EFCE53551B}"/>
          </ac:spMkLst>
        </pc:spChg>
      </pc:sldChg>
      <pc:sldChg chg="modSp mod">
        <pc:chgData name="Matias Eusterbrock" userId="2acf7dc6-60d3-46b4-9083-a8db0d85c52f" providerId="ADAL" clId="{F6EBB18A-ED69-4CFD-8A1F-AF67BBA0C3CE}" dt="2024-05-06T22:05:28.788" v="43" actId="6549"/>
        <pc:sldMkLst>
          <pc:docMk/>
          <pc:sldMk cId="159060872" sldId="370"/>
        </pc:sldMkLst>
        <pc:spChg chg="mod">
          <ac:chgData name="Matias Eusterbrock" userId="2acf7dc6-60d3-46b4-9083-a8db0d85c52f" providerId="ADAL" clId="{F6EBB18A-ED69-4CFD-8A1F-AF67BBA0C3CE}" dt="2024-05-06T22:05:28.788" v="43" actId="6549"/>
          <ac:spMkLst>
            <pc:docMk/>
            <pc:sldMk cId="159060872" sldId="370"/>
            <ac:spMk id="3" creationId="{62EB8AE9-3C7F-654E-7F1F-06EFCE53551B}"/>
          </ac:spMkLst>
        </pc:spChg>
      </pc:sldChg>
      <pc:sldChg chg="modSp mod">
        <pc:chgData name="Matias Eusterbrock" userId="2acf7dc6-60d3-46b4-9083-a8db0d85c52f" providerId="ADAL" clId="{F6EBB18A-ED69-4CFD-8A1F-AF67BBA0C3CE}" dt="2024-05-06T22:05:32.896" v="46" actId="6549"/>
        <pc:sldMkLst>
          <pc:docMk/>
          <pc:sldMk cId="499757999" sldId="371"/>
        </pc:sldMkLst>
        <pc:spChg chg="mod">
          <ac:chgData name="Matias Eusterbrock" userId="2acf7dc6-60d3-46b4-9083-a8db0d85c52f" providerId="ADAL" clId="{F6EBB18A-ED69-4CFD-8A1F-AF67BBA0C3CE}" dt="2024-05-06T22:05:32.896" v="46" actId="6549"/>
          <ac:spMkLst>
            <pc:docMk/>
            <pc:sldMk cId="499757999" sldId="371"/>
            <ac:spMk id="3" creationId="{62EB8AE9-3C7F-654E-7F1F-06EFCE53551B}"/>
          </ac:spMkLst>
        </pc:spChg>
      </pc:sldChg>
      <pc:sldChg chg="modSp mod">
        <pc:chgData name="Matias Eusterbrock" userId="2acf7dc6-60d3-46b4-9083-a8db0d85c52f" providerId="ADAL" clId="{F6EBB18A-ED69-4CFD-8A1F-AF67BBA0C3CE}" dt="2024-05-21T20:11:01.396" v="387" actId="13926"/>
        <pc:sldMkLst>
          <pc:docMk/>
          <pc:sldMk cId="3787884324" sldId="373"/>
        </pc:sldMkLst>
        <pc:spChg chg="mod">
          <ac:chgData name="Matias Eusterbrock" userId="2acf7dc6-60d3-46b4-9083-a8db0d85c52f" providerId="ADAL" clId="{F6EBB18A-ED69-4CFD-8A1F-AF67BBA0C3CE}" dt="2024-05-21T20:11:01.396" v="387" actId="13926"/>
          <ac:spMkLst>
            <pc:docMk/>
            <pc:sldMk cId="3787884324" sldId="373"/>
            <ac:spMk id="2" creationId="{0B653A10-04B5-8CFA-DC96-99D573FC2481}"/>
          </ac:spMkLst>
        </pc:spChg>
      </pc:sldChg>
      <pc:sldChg chg="del">
        <pc:chgData name="Matias Eusterbrock" userId="2acf7dc6-60d3-46b4-9083-a8db0d85c52f" providerId="ADAL" clId="{F6EBB18A-ED69-4CFD-8A1F-AF67BBA0C3CE}" dt="2024-05-06T22:05:53.502" v="50" actId="47"/>
        <pc:sldMkLst>
          <pc:docMk/>
          <pc:sldMk cId="3633127959" sldId="379"/>
        </pc:sldMkLst>
      </pc:sldChg>
      <pc:sldChg chg="modSp mod">
        <pc:chgData name="Matias Eusterbrock" userId="2acf7dc6-60d3-46b4-9083-a8db0d85c52f" providerId="ADAL" clId="{F6EBB18A-ED69-4CFD-8A1F-AF67BBA0C3CE}" dt="2024-05-21T20:11:37.273" v="431" actId="13926"/>
        <pc:sldMkLst>
          <pc:docMk/>
          <pc:sldMk cId="2124013327" sldId="381"/>
        </pc:sldMkLst>
        <pc:spChg chg="mod">
          <ac:chgData name="Matias Eusterbrock" userId="2acf7dc6-60d3-46b4-9083-a8db0d85c52f" providerId="ADAL" clId="{F6EBB18A-ED69-4CFD-8A1F-AF67BBA0C3CE}" dt="2024-05-21T20:11:35.295" v="430" actId="13926"/>
          <ac:spMkLst>
            <pc:docMk/>
            <pc:sldMk cId="2124013327" sldId="381"/>
            <ac:spMk id="2" creationId="{0B653A10-04B5-8CFA-DC96-99D573FC2481}"/>
          </ac:spMkLst>
        </pc:spChg>
        <pc:spChg chg="mod">
          <ac:chgData name="Matias Eusterbrock" userId="2acf7dc6-60d3-46b4-9083-a8db0d85c52f" providerId="ADAL" clId="{F6EBB18A-ED69-4CFD-8A1F-AF67BBA0C3CE}" dt="2024-05-21T20:11:37.273" v="431" actId="13926"/>
          <ac:spMkLst>
            <pc:docMk/>
            <pc:sldMk cId="2124013327" sldId="381"/>
            <ac:spMk id="3" creationId="{302844EA-6507-867D-36EB-FB00F8365C4F}"/>
          </ac:spMkLst>
        </pc:spChg>
      </pc:sldChg>
      <pc:sldChg chg="del">
        <pc:chgData name="Matias Eusterbrock" userId="2acf7dc6-60d3-46b4-9083-a8db0d85c52f" providerId="ADAL" clId="{F6EBB18A-ED69-4CFD-8A1F-AF67BBA0C3CE}" dt="2024-05-06T22:05:53.502" v="50" actId="47"/>
        <pc:sldMkLst>
          <pc:docMk/>
          <pc:sldMk cId="907575950" sldId="382"/>
        </pc:sldMkLst>
      </pc:sldChg>
      <pc:sldChg chg="del">
        <pc:chgData name="Matias Eusterbrock" userId="2acf7dc6-60d3-46b4-9083-a8db0d85c52f" providerId="ADAL" clId="{F6EBB18A-ED69-4CFD-8A1F-AF67BBA0C3CE}" dt="2024-05-06T22:05:53.502" v="50" actId="47"/>
        <pc:sldMkLst>
          <pc:docMk/>
          <pc:sldMk cId="68186432" sldId="383"/>
        </pc:sldMkLst>
      </pc:sldChg>
      <pc:sldChg chg="del">
        <pc:chgData name="Matias Eusterbrock" userId="2acf7dc6-60d3-46b4-9083-a8db0d85c52f" providerId="ADAL" clId="{F6EBB18A-ED69-4CFD-8A1F-AF67BBA0C3CE}" dt="2024-05-06T22:05:53.502" v="50" actId="47"/>
        <pc:sldMkLst>
          <pc:docMk/>
          <pc:sldMk cId="83149166" sldId="384"/>
        </pc:sldMkLst>
      </pc:sldChg>
      <pc:sldChg chg="del">
        <pc:chgData name="Matias Eusterbrock" userId="2acf7dc6-60d3-46b4-9083-a8db0d85c52f" providerId="ADAL" clId="{F6EBB18A-ED69-4CFD-8A1F-AF67BBA0C3CE}" dt="2024-05-06T22:05:53.502" v="50" actId="47"/>
        <pc:sldMkLst>
          <pc:docMk/>
          <pc:sldMk cId="3323529097" sldId="385"/>
        </pc:sldMkLst>
      </pc:sldChg>
      <pc:sldChg chg="modSp add mod">
        <pc:chgData name="Matias Eusterbrock" userId="2acf7dc6-60d3-46b4-9083-a8db0d85c52f" providerId="ADAL" clId="{F6EBB18A-ED69-4CFD-8A1F-AF67BBA0C3CE}" dt="2024-05-06T22:06:41.660" v="153" actId="20577"/>
        <pc:sldMkLst>
          <pc:docMk/>
          <pc:sldMk cId="2870686680" sldId="387"/>
        </pc:sldMkLst>
        <pc:spChg chg="mod">
          <ac:chgData name="Matias Eusterbrock" userId="2acf7dc6-60d3-46b4-9083-a8db0d85c52f" providerId="ADAL" clId="{F6EBB18A-ED69-4CFD-8A1F-AF67BBA0C3CE}" dt="2024-05-06T22:06:41.660" v="153" actId="20577"/>
          <ac:spMkLst>
            <pc:docMk/>
            <pc:sldMk cId="2870686680" sldId="387"/>
            <ac:spMk id="3" creationId="{62EB8AE9-3C7F-654E-7F1F-06EFCE53551B}"/>
          </ac:spMkLst>
        </pc:spChg>
        <pc:spChg chg="mod">
          <ac:chgData name="Matias Eusterbrock" userId="2acf7dc6-60d3-46b4-9083-a8db0d85c52f" providerId="ADAL" clId="{F6EBB18A-ED69-4CFD-8A1F-AF67BBA0C3CE}" dt="2024-05-06T22:06:30.701" v="99" actId="20577"/>
          <ac:spMkLst>
            <pc:docMk/>
            <pc:sldMk cId="2870686680" sldId="387"/>
            <ac:spMk id="4" creationId="{FD8140C1-CA8B-0CD5-5389-E96164AE3315}"/>
          </ac:spMkLst>
        </pc:spChg>
      </pc:sldChg>
      <pc:sldChg chg="add del">
        <pc:chgData name="Matias Eusterbrock" userId="2acf7dc6-60d3-46b4-9083-a8db0d85c52f" providerId="ADAL" clId="{F6EBB18A-ED69-4CFD-8A1F-AF67BBA0C3CE}" dt="2024-05-21T20:11:29.799" v="429" actId="2890"/>
        <pc:sldMkLst>
          <pc:docMk/>
          <pc:sldMk cId="1816307426" sldId="388"/>
        </pc:sldMkLst>
      </pc:sldChg>
      <pc:sldChg chg="modSp add mod">
        <pc:chgData name="Matias Eusterbrock" userId="2acf7dc6-60d3-46b4-9083-a8db0d85c52f" providerId="ADAL" clId="{F6EBB18A-ED69-4CFD-8A1F-AF67BBA0C3CE}" dt="2024-05-21T20:12:04.942" v="530" actId="20577"/>
        <pc:sldMkLst>
          <pc:docMk/>
          <pc:sldMk cId="2047995120" sldId="388"/>
        </pc:sldMkLst>
        <pc:spChg chg="mod">
          <ac:chgData name="Matias Eusterbrock" userId="2acf7dc6-60d3-46b4-9083-a8db0d85c52f" providerId="ADAL" clId="{F6EBB18A-ED69-4CFD-8A1F-AF67BBA0C3CE}" dt="2024-05-21T20:12:04.942" v="530" actId="20577"/>
          <ac:spMkLst>
            <pc:docMk/>
            <pc:sldMk cId="2047995120" sldId="388"/>
            <ac:spMk id="2" creationId="{0B653A10-04B5-8CFA-DC96-99D573FC2481}"/>
          </ac:spMkLst>
        </pc:spChg>
        <pc:spChg chg="mod">
          <ac:chgData name="Matias Eusterbrock" userId="2acf7dc6-60d3-46b4-9083-a8db0d85c52f" providerId="ADAL" clId="{F6EBB18A-ED69-4CFD-8A1F-AF67BBA0C3CE}" dt="2024-05-21T20:11:57.995" v="501" actId="20577"/>
          <ac:spMkLst>
            <pc:docMk/>
            <pc:sldMk cId="2047995120" sldId="388"/>
            <ac:spMk id="3" creationId="{302844EA-6507-867D-36EB-FB00F8365C4F}"/>
          </ac:spMkLst>
        </pc:spChg>
      </pc:sldChg>
      <pc:sldChg chg="add del">
        <pc:chgData name="Matias Eusterbrock" userId="2acf7dc6-60d3-46b4-9083-a8db0d85c52f" providerId="ADAL" clId="{F6EBB18A-ED69-4CFD-8A1F-AF67BBA0C3CE}" dt="2024-05-21T20:11:29.375" v="428" actId="2890"/>
        <pc:sldMkLst>
          <pc:docMk/>
          <pc:sldMk cId="3306711598" sldId="389"/>
        </pc:sldMkLst>
      </pc:sldChg>
      <pc:sldChg chg="modSp add mod">
        <pc:chgData name="Matias Eusterbrock" userId="2acf7dc6-60d3-46b4-9083-a8db0d85c52f" providerId="ADAL" clId="{F6EBB18A-ED69-4CFD-8A1F-AF67BBA0C3CE}" dt="2024-05-21T20:12:30.858" v="565" actId="6549"/>
        <pc:sldMkLst>
          <pc:docMk/>
          <pc:sldMk cId="3644264490" sldId="389"/>
        </pc:sldMkLst>
        <pc:spChg chg="mod">
          <ac:chgData name="Matias Eusterbrock" userId="2acf7dc6-60d3-46b4-9083-a8db0d85c52f" providerId="ADAL" clId="{F6EBB18A-ED69-4CFD-8A1F-AF67BBA0C3CE}" dt="2024-05-21T20:12:30.858" v="565" actId="6549"/>
          <ac:spMkLst>
            <pc:docMk/>
            <pc:sldMk cId="3644264490" sldId="389"/>
            <ac:spMk id="2" creationId="{0B653A10-04B5-8CFA-DC96-99D573FC2481}"/>
          </ac:spMkLst>
        </pc:spChg>
        <pc:spChg chg="mod">
          <ac:chgData name="Matias Eusterbrock" userId="2acf7dc6-60d3-46b4-9083-a8db0d85c52f" providerId="ADAL" clId="{F6EBB18A-ED69-4CFD-8A1F-AF67BBA0C3CE}" dt="2024-05-21T20:12:18.893" v="558" actId="20577"/>
          <ac:spMkLst>
            <pc:docMk/>
            <pc:sldMk cId="3644264490" sldId="389"/>
            <ac:spMk id="3" creationId="{302844EA-6507-867D-36EB-FB00F8365C4F}"/>
          </ac:spMkLst>
        </pc:spChg>
      </pc:sldChg>
      <pc:sldChg chg="add del">
        <pc:chgData name="Matias Eusterbrock" userId="2acf7dc6-60d3-46b4-9083-a8db0d85c52f" providerId="ADAL" clId="{F6EBB18A-ED69-4CFD-8A1F-AF67BBA0C3CE}" dt="2024-05-21T20:11:28.998" v="427" actId="2890"/>
        <pc:sldMkLst>
          <pc:docMk/>
          <pc:sldMk cId="2063510571" sldId="390"/>
        </pc:sldMkLst>
      </pc:sldChg>
      <pc:sldChg chg="modSp add mod">
        <pc:chgData name="Matias Eusterbrock" userId="2acf7dc6-60d3-46b4-9083-a8db0d85c52f" providerId="ADAL" clId="{F6EBB18A-ED69-4CFD-8A1F-AF67BBA0C3CE}" dt="2024-05-21T20:12:53.525" v="609" actId="20577"/>
        <pc:sldMkLst>
          <pc:docMk/>
          <pc:sldMk cId="3227253875" sldId="390"/>
        </pc:sldMkLst>
        <pc:spChg chg="mod">
          <ac:chgData name="Matias Eusterbrock" userId="2acf7dc6-60d3-46b4-9083-a8db0d85c52f" providerId="ADAL" clId="{F6EBB18A-ED69-4CFD-8A1F-AF67BBA0C3CE}" dt="2024-05-21T20:12:53.525" v="609" actId="20577"/>
          <ac:spMkLst>
            <pc:docMk/>
            <pc:sldMk cId="3227253875" sldId="390"/>
            <ac:spMk id="2" creationId="{0B653A10-04B5-8CFA-DC96-99D573FC2481}"/>
          </ac:spMkLst>
        </pc:spChg>
        <pc:spChg chg="mod">
          <ac:chgData name="Matias Eusterbrock" userId="2acf7dc6-60d3-46b4-9083-a8db0d85c52f" providerId="ADAL" clId="{F6EBB18A-ED69-4CFD-8A1F-AF67BBA0C3CE}" dt="2024-05-21T20:12:45.313" v="605" actId="404"/>
          <ac:spMkLst>
            <pc:docMk/>
            <pc:sldMk cId="3227253875" sldId="390"/>
            <ac:spMk id="3" creationId="{302844EA-6507-867D-36EB-FB00F8365C4F}"/>
          </ac:spMkLst>
        </pc:spChg>
      </pc:sldChg>
      <pc:sldChg chg="add del">
        <pc:chgData name="Matias Eusterbrock" userId="2acf7dc6-60d3-46b4-9083-a8db0d85c52f" providerId="ADAL" clId="{F6EBB18A-ED69-4CFD-8A1F-AF67BBA0C3CE}" dt="2024-05-21T20:11:28.778" v="426" actId="2890"/>
        <pc:sldMkLst>
          <pc:docMk/>
          <pc:sldMk cId="3034269397" sldId="391"/>
        </pc:sldMkLst>
      </pc:sldChg>
      <pc:sldChg chg="addSp modSp add mod">
        <pc:chgData name="Matias Eusterbrock" userId="2acf7dc6-60d3-46b4-9083-a8db0d85c52f" providerId="ADAL" clId="{F6EBB18A-ED69-4CFD-8A1F-AF67BBA0C3CE}" dt="2024-05-29T16:07:04.990" v="686" actId="1076"/>
        <pc:sldMkLst>
          <pc:docMk/>
          <pc:sldMk cId="3038908488" sldId="391"/>
        </pc:sldMkLst>
        <pc:spChg chg="mod">
          <ac:chgData name="Matias Eusterbrock" userId="2acf7dc6-60d3-46b4-9083-a8db0d85c52f" providerId="ADAL" clId="{F6EBB18A-ED69-4CFD-8A1F-AF67BBA0C3CE}" dt="2024-05-29T16:06:33.662" v="684" actId="6549"/>
          <ac:spMkLst>
            <pc:docMk/>
            <pc:sldMk cId="3038908488" sldId="391"/>
            <ac:spMk id="2" creationId="{0B653A10-04B5-8CFA-DC96-99D573FC2481}"/>
          </ac:spMkLst>
        </pc:spChg>
        <pc:spChg chg="mod">
          <ac:chgData name="Matias Eusterbrock" userId="2acf7dc6-60d3-46b4-9083-a8db0d85c52f" providerId="ADAL" clId="{F6EBB18A-ED69-4CFD-8A1F-AF67BBA0C3CE}" dt="2024-05-28T17:45:52.775" v="683" actId="20577"/>
          <ac:spMkLst>
            <pc:docMk/>
            <pc:sldMk cId="3038908488" sldId="391"/>
            <ac:spMk id="3" creationId="{302844EA-6507-867D-36EB-FB00F8365C4F}"/>
          </ac:spMkLst>
        </pc:spChg>
        <pc:picChg chg="add mod">
          <ac:chgData name="Matias Eusterbrock" userId="2acf7dc6-60d3-46b4-9083-a8db0d85c52f" providerId="ADAL" clId="{F6EBB18A-ED69-4CFD-8A1F-AF67BBA0C3CE}" dt="2024-05-29T16:07:04.990" v="686" actId="1076"/>
          <ac:picMkLst>
            <pc:docMk/>
            <pc:sldMk cId="3038908488" sldId="391"/>
            <ac:picMk id="5" creationId="{5436687F-4737-0F30-DD1E-263F2D98BB22}"/>
          </ac:picMkLst>
        </pc:picChg>
      </pc:sldChg>
      <pc:sldChg chg="add">
        <pc:chgData name="Matias Eusterbrock" userId="2acf7dc6-60d3-46b4-9083-a8db0d85c52f" providerId="ADAL" clId="{F6EBB18A-ED69-4CFD-8A1F-AF67BBA0C3CE}" dt="2024-05-28T17:45:46.054" v="648" actId="2890"/>
        <pc:sldMkLst>
          <pc:docMk/>
          <pc:sldMk cId="3803848562" sldId="392"/>
        </pc:sldMkLst>
      </pc:sldChg>
    </pc:docChg>
  </pc:docChgLst>
  <pc:docChgLst>
    <pc:chgData name="Matias Eusterbrock" userId="2acf7dc6-60d3-46b4-9083-a8db0d85c52f" providerId="ADAL" clId="{8E63A0C7-4439-4458-A541-429D97BA94E9}"/>
    <pc:docChg chg="modSld">
      <pc:chgData name="Matias Eusterbrock" userId="2acf7dc6-60d3-46b4-9083-a8db0d85c52f" providerId="ADAL" clId="{8E63A0C7-4439-4458-A541-429D97BA94E9}" dt="2024-06-21T16:17:13.569" v="7" actId="20577"/>
      <pc:docMkLst>
        <pc:docMk/>
      </pc:docMkLst>
      <pc:sldChg chg="modSp mod">
        <pc:chgData name="Matias Eusterbrock" userId="2acf7dc6-60d3-46b4-9083-a8db0d85c52f" providerId="ADAL" clId="{8E63A0C7-4439-4458-A541-429D97BA94E9}" dt="2024-06-21T16:17:13.569" v="7" actId="20577"/>
        <pc:sldMkLst>
          <pc:docMk/>
          <pc:sldMk cId="791005041" sldId="274"/>
        </pc:sldMkLst>
        <pc:spChg chg="mod">
          <ac:chgData name="Matias Eusterbrock" userId="2acf7dc6-60d3-46b4-9083-a8db0d85c52f" providerId="ADAL" clId="{8E63A0C7-4439-4458-A541-429D97BA94E9}" dt="2024-06-21T16:17:13.569" v="7" actId="20577"/>
          <ac:spMkLst>
            <pc:docMk/>
            <pc:sldMk cId="791005041" sldId="274"/>
            <ac:spMk id="4" creationId="{C3A027EE-ABF4-53DC-325A-DE2CD7FD38DF}"/>
          </ac:spMkLst>
        </pc:spChg>
      </pc:sldChg>
    </pc:docChg>
  </pc:docChgLst>
  <pc:docChgLst>
    <pc:chgData name="Beatriz Guerrero" userId="S::beatriz_guerrero@ci.richmond.ca.us::67aaf6ed-f979-44e0-8fb2-c4749f02abfb" providerId="AD" clId="Web-{714112FB-D4FE-BE7F-477B-92E7429A81FF}"/>
    <pc:docChg chg="modSld">
      <pc:chgData name="Beatriz Guerrero" userId="S::beatriz_guerrero@ci.richmond.ca.us::67aaf6ed-f979-44e0-8fb2-c4749f02abfb" providerId="AD" clId="Web-{714112FB-D4FE-BE7F-477B-92E7429A81FF}" dt="2024-06-05T22:53:22.211" v="294" actId="20577"/>
      <pc:docMkLst>
        <pc:docMk/>
      </pc:docMkLst>
      <pc:sldChg chg="modSp">
        <pc:chgData name="Beatriz Guerrero" userId="S::beatriz_guerrero@ci.richmond.ca.us::67aaf6ed-f979-44e0-8fb2-c4749f02abfb" providerId="AD" clId="Web-{714112FB-D4FE-BE7F-477B-92E7429A81FF}" dt="2024-06-05T22:31:53.652" v="2" actId="20577"/>
        <pc:sldMkLst>
          <pc:docMk/>
          <pc:sldMk cId="2459958468" sldId="359"/>
        </pc:sldMkLst>
        <pc:spChg chg="mod">
          <ac:chgData name="Beatriz Guerrero" userId="S::beatriz_guerrero@ci.richmond.ca.us::67aaf6ed-f979-44e0-8fb2-c4749f02abfb" providerId="AD" clId="Web-{714112FB-D4FE-BE7F-477B-92E7429A81FF}" dt="2024-06-05T22:31:53.652" v="2"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714112FB-D4FE-BE7F-477B-92E7429A81FF}" dt="2024-06-05T22:51:18.820" v="292" actId="20577"/>
        <pc:sldMkLst>
          <pc:docMk/>
          <pc:sldMk cId="75609733" sldId="360"/>
        </pc:sldMkLst>
        <pc:spChg chg="mod">
          <ac:chgData name="Beatriz Guerrero" userId="S::beatriz_guerrero@ci.richmond.ca.us::67aaf6ed-f979-44e0-8fb2-c4749f02abfb" providerId="AD" clId="Web-{714112FB-D4FE-BE7F-477B-92E7429A81FF}" dt="2024-06-05T22:51:18.820" v="292" actId="20577"/>
          <ac:spMkLst>
            <pc:docMk/>
            <pc:sldMk cId="75609733" sldId="360"/>
            <ac:spMk id="3" creationId="{62EB8AE9-3C7F-654E-7F1F-06EFCE53551B}"/>
          </ac:spMkLst>
        </pc:spChg>
      </pc:sldChg>
      <pc:sldChg chg="modSp">
        <pc:chgData name="Beatriz Guerrero" userId="S::beatriz_guerrero@ci.richmond.ca.us::67aaf6ed-f979-44e0-8fb2-c4749f02abfb" providerId="AD" clId="Web-{714112FB-D4FE-BE7F-477B-92E7429A81FF}" dt="2024-06-05T22:32:35.809" v="7" actId="20577"/>
        <pc:sldMkLst>
          <pc:docMk/>
          <pc:sldMk cId="1246568473" sldId="362"/>
        </pc:sldMkLst>
        <pc:spChg chg="mod">
          <ac:chgData name="Beatriz Guerrero" userId="S::beatriz_guerrero@ci.richmond.ca.us::67aaf6ed-f979-44e0-8fb2-c4749f02abfb" providerId="AD" clId="Web-{714112FB-D4FE-BE7F-477B-92E7429A81FF}" dt="2024-06-05T22:32:35.809" v="7"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714112FB-D4FE-BE7F-477B-92E7429A81FF}" dt="2024-06-05T22:33:57.904" v="32" actId="20577"/>
        <pc:sldMkLst>
          <pc:docMk/>
          <pc:sldMk cId="19214237" sldId="363"/>
        </pc:sldMkLst>
        <pc:spChg chg="mod">
          <ac:chgData name="Beatriz Guerrero" userId="S::beatriz_guerrero@ci.richmond.ca.us::67aaf6ed-f979-44e0-8fb2-c4749f02abfb" providerId="AD" clId="Web-{714112FB-D4FE-BE7F-477B-92E7429A81FF}" dt="2024-06-05T22:33:57.904" v="32" actId="20577"/>
          <ac:spMkLst>
            <pc:docMk/>
            <pc:sldMk cId="19214237" sldId="363"/>
            <ac:spMk id="3" creationId="{62EB8AE9-3C7F-654E-7F1F-06EFCE53551B}"/>
          </ac:spMkLst>
        </pc:spChg>
      </pc:sldChg>
      <pc:sldChg chg="modSp">
        <pc:chgData name="Beatriz Guerrero" userId="S::beatriz_guerrero@ci.richmond.ca.us::67aaf6ed-f979-44e0-8fb2-c4749f02abfb" providerId="AD" clId="Web-{714112FB-D4FE-BE7F-477B-92E7429A81FF}" dt="2024-06-05T22:33:46.685" v="28" actId="20577"/>
        <pc:sldMkLst>
          <pc:docMk/>
          <pc:sldMk cId="3536701632" sldId="364"/>
        </pc:sldMkLst>
        <pc:spChg chg="mod">
          <ac:chgData name="Beatriz Guerrero" userId="S::beatriz_guerrero@ci.richmond.ca.us::67aaf6ed-f979-44e0-8fb2-c4749f02abfb" providerId="AD" clId="Web-{714112FB-D4FE-BE7F-477B-92E7429A81FF}" dt="2024-06-05T22:33:46.685" v="28"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714112FB-D4FE-BE7F-477B-92E7429A81FF}" dt="2024-06-05T22:46:24.286" v="285" actId="20577"/>
        <pc:sldMkLst>
          <pc:docMk/>
          <pc:sldMk cId="2403369630" sldId="367"/>
        </pc:sldMkLst>
        <pc:spChg chg="mod">
          <ac:chgData name="Beatriz Guerrero" userId="S::beatriz_guerrero@ci.richmond.ca.us::67aaf6ed-f979-44e0-8fb2-c4749f02abfb" providerId="AD" clId="Web-{714112FB-D4FE-BE7F-477B-92E7429A81FF}" dt="2024-06-05T22:46:24.286" v="285"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714112FB-D4FE-BE7F-477B-92E7429A81FF}" dt="2024-06-05T22:41:26.486" v="153" actId="20577"/>
        <pc:sldMkLst>
          <pc:docMk/>
          <pc:sldMk cId="3357556756" sldId="368"/>
        </pc:sldMkLst>
        <pc:spChg chg="mod">
          <ac:chgData name="Beatriz Guerrero" userId="S::beatriz_guerrero@ci.richmond.ca.us::67aaf6ed-f979-44e0-8fb2-c4749f02abfb" providerId="AD" clId="Web-{714112FB-D4FE-BE7F-477B-92E7429A81FF}" dt="2024-06-05T22:41:26.486" v="153"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714112FB-D4FE-BE7F-477B-92E7429A81FF}" dt="2024-06-05T22:42:04.814" v="156" actId="20577"/>
        <pc:sldMkLst>
          <pc:docMk/>
          <pc:sldMk cId="1084912077" sldId="369"/>
        </pc:sldMkLst>
        <pc:spChg chg="mod">
          <ac:chgData name="Beatriz Guerrero" userId="S::beatriz_guerrero@ci.richmond.ca.us::67aaf6ed-f979-44e0-8fb2-c4749f02abfb" providerId="AD" clId="Web-{714112FB-D4FE-BE7F-477B-92E7429A81FF}" dt="2024-06-05T22:42:04.814" v="156"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714112FB-D4FE-BE7F-477B-92E7429A81FF}" dt="2024-06-05T22:43:56.175" v="252" actId="20577"/>
        <pc:sldMkLst>
          <pc:docMk/>
          <pc:sldMk cId="159060872" sldId="370"/>
        </pc:sldMkLst>
        <pc:spChg chg="mod">
          <ac:chgData name="Beatriz Guerrero" userId="S::beatriz_guerrero@ci.richmond.ca.us::67aaf6ed-f979-44e0-8fb2-c4749f02abfb" providerId="AD" clId="Web-{714112FB-D4FE-BE7F-477B-92E7429A81FF}" dt="2024-06-05T22:43:56.175" v="252"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714112FB-D4FE-BE7F-477B-92E7429A81FF}" dt="2024-06-05T22:53:22.211" v="294" actId="20577"/>
        <pc:sldMkLst>
          <pc:docMk/>
          <pc:sldMk cId="3787884324" sldId="373"/>
        </pc:sldMkLst>
        <pc:spChg chg="mod">
          <ac:chgData name="Beatriz Guerrero" userId="S::beatriz_guerrero@ci.richmond.ca.us::67aaf6ed-f979-44e0-8fb2-c4749f02abfb" providerId="AD" clId="Web-{714112FB-D4FE-BE7F-477B-92E7429A81FF}" dt="2024-06-05T22:53:22.211" v="294" actId="20577"/>
          <ac:spMkLst>
            <pc:docMk/>
            <pc:sldMk cId="3787884324" sldId="373"/>
            <ac:spMk id="2" creationId="{0B653A10-04B5-8CFA-DC96-99D573FC2481}"/>
          </ac:spMkLst>
        </pc:spChg>
      </pc:sldChg>
    </pc:docChg>
  </pc:docChgLst>
  <pc:docChgLst>
    <pc:chgData name="Matias Eusterbrock" userId="S::matias_eusterbrock@ci.richmond.ca.us::2acf7dc6-60d3-46b4-9083-a8db0d85c52f" providerId="AD" clId="Web-{C6CBF86F-5FB4-7FFE-3D36-8D5A2E128B7B}"/>
    <pc:docChg chg="addSld modSld">
      <pc:chgData name="Matias Eusterbrock" userId="S::matias_eusterbrock@ci.richmond.ca.us::2acf7dc6-60d3-46b4-9083-a8db0d85c52f" providerId="AD" clId="Web-{C6CBF86F-5FB4-7FFE-3D36-8D5A2E128B7B}" dt="2024-04-30T20:59:54.218" v="546"/>
      <pc:docMkLst>
        <pc:docMk/>
      </pc:docMkLst>
      <pc:sldChg chg="modSp">
        <pc:chgData name="Matias Eusterbrock" userId="S::matias_eusterbrock@ci.richmond.ca.us::2acf7dc6-60d3-46b4-9083-a8db0d85c52f" providerId="AD" clId="Web-{C6CBF86F-5FB4-7FFE-3D36-8D5A2E128B7B}" dt="2024-04-30T20:58:25.514" v="457" actId="1076"/>
        <pc:sldMkLst>
          <pc:docMk/>
          <pc:sldMk cId="3787884324" sldId="373"/>
        </pc:sldMkLst>
        <pc:spChg chg="mod">
          <ac:chgData name="Matias Eusterbrock" userId="S::matias_eusterbrock@ci.richmond.ca.us::2acf7dc6-60d3-46b4-9083-a8db0d85c52f" providerId="AD" clId="Web-{C6CBF86F-5FB4-7FFE-3D36-8D5A2E128B7B}" dt="2024-04-30T20:52:06.276" v="118" actId="20577"/>
          <ac:spMkLst>
            <pc:docMk/>
            <pc:sldMk cId="3787884324" sldId="373"/>
            <ac:spMk id="2" creationId="{0B653A10-04B5-8CFA-DC96-99D573FC2481}"/>
          </ac:spMkLst>
        </pc:spChg>
        <pc:spChg chg="mod">
          <ac:chgData name="Matias Eusterbrock" userId="S::matias_eusterbrock@ci.richmond.ca.us::2acf7dc6-60d3-46b4-9083-a8db0d85c52f" providerId="AD" clId="Web-{C6CBF86F-5FB4-7FFE-3D36-8D5A2E128B7B}" dt="2024-04-30T20:58:25.514" v="457" actId="1076"/>
          <ac:spMkLst>
            <pc:docMk/>
            <pc:sldMk cId="3787884324" sldId="373"/>
            <ac:spMk id="3" creationId="{302844EA-6507-867D-36EB-FB00F8365C4F}"/>
          </ac:spMkLst>
        </pc:spChg>
      </pc:sldChg>
      <pc:sldChg chg="modSp">
        <pc:chgData name="Matias Eusterbrock" userId="S::matias_eusterbrock@ci.richmond.ca.us::2acf7dc6-60d3-46b4-9083-a8db0d85c52f" providerId="AD" clId="Web-{C6CBF86F-5FB4-7FFE-3D36-8D5A2E128B7B}" dt="2024-04-30T20:57:58.717" v="447" actId="20577"/>
        <pc:sldMkLst>
          <pc:docMk/>
          <pc:sldMk cId="3633127959" sldId="379"/>
        </pc:sldMkLst>
        <pc:spChg chg="mod">
          <ac:chgData name="Matias Eusterbrock" userId="S::matias_eusterbrock@ci.richmond.ca.us::2acf7dc6-60d3-46b4-9083-a8db0d85c52f" providerId="AD" clId="Web-{C6CBF86F-5FB4-7FFE-3D36-8D5A2E128B7B}" dt="2024-04-30T20:54:02.292" v="214" actId="20577"/>
          <ac:spMkLst>
            <pc:docMk/>
            <pc:sldMk cId="3633127959" sldId="379"/>
            <ac:spMk id="2" creationId="{0B653A10-04B5-8CFA-DC96-99D573FC2481}"/>
          </ac:spMkLst>
        </pc:spChg>
        <pc:spChg chg="mod">
          <ac:chgData name="Matias Eusterbrock" userId="S::matias_eusterbrock@ci.richmond.ca.us::2acf7dc6-60d3-46b4-9083-a8db0d85c52f" providerId="AD" clId="Web-{C6CBF86F-5FB4-7FFE-3D36-8D5A2E128B7B}" dt="2024-04-30T20:57:58.717" v="447" actId="20577"/>
          <ac:spMkLst>
            <pc:docMk/>
            <pc:sldMk cId="3633127959" sldId="379"/>
            <ac:spMk id="3" creationId="{302844EA-6507-867D-36EB-FB00F8365C4F}"/>
          </ac:spMkLst>
        </pc:spChg>
      </pc:sldChg>
      <pc:sldChg chg="delSp modSp">
        <pc:chgData name="Matias Eusterbrock" userId="S::matias_eusterbrock@ci.richmond.ca.us::2acf7dc6-60d3-46b4-9083-a8db0d85c52f" providerId="AD" clId="Web-{C6CBF86F-5FB4-7FFE-3D36-8D5A2E128B7B}" dt="2024-04-30T20:59:54.218" v="546"/>
        <pc:sldMkLst>
          <pc:docMk/>
          <pc:sldMk cId="1362740277" sldId="380"/>
        </pc:sldMkLst>
        <pc:spChg chg="del mod">
          <ac:chgData name="Matias Eusterbrock" userId="S::matias_eusterbrock@ci.richmond.ca.us::2acf7dc6-60d3-46b4-9083-a8db0d85c52f" providerId="AD" clId="Web-{C6CBF86F-5FB4-7FFE-3D36-8D5A2E128B7B}" dt="2024-04-30T20:59:40.905" v="544"/>
          <ac:spMkLst>
            <pc:docMk/>
            <pc:sldMk cId="1362740277" sldId="380"/>
            <ac:spMk id="2" creationId="{0B653A10-04B5-8CFA-DC96-99D573FC2481}"/>
          </ac:spMkLst>
        </pc:spChg>
        <pc:spChg chg="mod">
          <ac:chgData name="Matias Eusterbrock" userId="S::matias_eusterbrock@ci.richmond.ca.us::2acf7dc6-60d3-46b4-9083-a8db0d85c52f" providerId="AD" clId="Web-{C6CBF86F-5FB4-7FFE-3D36-8D5A2E128B7B}" dt="2024-04-30T20:59:54.218" v="546"/>
          <ac:spMkLst>
            <pc:docMk/>
            <pc:sldMk cId="1362740277" sldId="380"/>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8:03.467" v="449"/>
        <pc:sldMkLst>
          <pc:docMk/>
          <pc:sldMk cId="2124013327" sldId="381"/>
        </pc:sldMkLst>
        <pc:spChg chg="mod">
          <ac:chgData name="Matias Eusterbrock" userId="S::matias_eusterbrock@ci.richmond.ca.us::2acf7dc6-60d3-46b4-9083-a8db0d85c52f" providerId="AD" clId="Web-{C6CBF86F-5FB4-7FFE-3D36-8D5A2E128B7B}" dt="2024-04-30T20:53:26.198" v="172" actId="20577"/>
          <ac:spMkLst>
            <pc:docMk/>
            <pc:sldMk cId="2124013327" sldId="381"/>
            <ac:spMk id="2" creationId="{0B653A10-04B5-8CFA-DC96-99D573FC2481}"/>
          </ac:spMkLst>
        </pc:spChg>
        <pc:spChg chg="mod">
          <ac:chgData name="Matias Eusterbrock" userId="S::matias_eusterbrock@ci.richmond.ca.us::2acf7dc6-60d3-46b4-9083-a8db0d85c52f" providerId="AD" clId="Web-{C6CBF86F-5FB4-7FFE-3D36-8D5A2E128B7B}" dt="2024-04-30T20:58:03.467" v="449"/>
          <ac:spMkLst>
            <pc:docMk/>
            <pc:sldMk cId="2124013327" sldId="381"/>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45.560" v="444"/>
        <pc:sldMkLst>
          <pc:docMk/>
          <pc:sldMk cId="907575950" sldId="382"/>
        </pc:sldMkLst>
        <pc:spChg chg="mod">
          <ac:chgData name="Matias Eusterbrock" userId="S::matias_eusterbrock@ci.richmond.ca.us::2acf7dc6-60d3-46b4-9083-a8db0d85c52f" providerId="AD" clId="Web-{C6CBF86F-5FB4-7FFE-3D36-8D5A2E128B7B}" dt="2024-04-30T20:55:13.028" v="269" actId="20577"/>
          <ac:spMkLst>
            <pc:docMk/>
            <pc:sldMk cId="907575950" sldId="382"/>
            <ac:spMk id="2" creationId="{0B653A10-04B5-8CFA-DC96-99D573FC2481}"/>
          </ac:spMkLst>
        </pc:spChg>
        <pc:spChg chg="mod">
          <ac:chgData name="Matias Eusterbrock" userId="S::matias_eusterbrock@ci.richmond.ca.us::2acf7dc6-60d3-46b4-9083-a8db0d85c52f" providerId="AD" clId="Web-{C6CBF86F-5FB4-7FFE-3D36-8D5A2E128B7B}" dt="2024-04-30T20:57:45.560" v="444"/>
          <ac:spMkLst>
            <pc:docMk/>
            <pc:sldMk cId="907575950" sldId="382"/>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37.982" v="441"/>
        <pc:sldMkLst>
          <pc:docMk/>
          <pc:sldMk cId="68186432" sldId="383"/>
        </pc:sldMkLst>
        <pc:spChg chg="mod">
          <ac:chgData name="Matias Eusterbrock" userId="S::matias_eusterbrock@ci.richmond.ca.us::2acf7dc6-60d3-46b4-9083-a8db0d85c52f" providerId="AD" clId="Web-{C6CBF86F-5FB4-7FFE-3D36-8D5A2E128B7B}" dt="2024-04-30T20:57:35.888" v="440" actId="1076"/>
          <ac:spMkLst>
            <pc:docMk/>
            <pc:sldMk cId="68186432" sldId="383"/>
            <ac:spMk id="2" creationId="{0B653A10-04B5-8CFA-DC96-99D573FC2481}"/>
          </ac:spMkLst>
        </pc:spChg>
        <pc:spChg chg="mod">
          <ac:chgData name="Matias Eusterbrock" userId="S::matias_eusterbrock@ci.richmond.ca.us::2acf7dc6-60d3-46b4-9083-a8db0d85c52f" providerId="AD" clId="Web-{C6CBF86F-5FB4-7FFE-3D36-8D5A2E128B7B}" dt="2024-04-30T20:57:37.982" v="441"/>
          <ac:spMkLst>
            <pc:docMk/>
            <pc:sldMk cId="68186432" sldId="383"/>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20.904" v="428" actId="1076"/>
        <pc:sldMkLst>
          <pc:docMk/>
          <pc:sldMk cId="83149166" sldId="384"/>
        </pc:sldMkLst>
        <pc:spChg chg="mod">
          <ac:chgData name="Matias Eusterbrock" userId="S::matias_eusterbrock@ci.richmond.ca.us::2acf7dc6-60d3-46b4-9083-a8db0d85c52f" providerId="AD" clId="Web-{C6CBF86F-5FB4-7FFE-3D36-8D5A2E128B7B}" dt="2024-04-30T20:56:57.216" v="398"/>
          <ac:spMkLst>
            <pc:docMk/>
            <pc:sldMk cId="83149166" sldId="384"/>
            <ac:spMk id="2" creationId="{0B653A10-04B5-8CFA-DC96-99D573FC2481}"/>
          </ac:spMkLst>
        </pc:spChg>
        <pc:spChg chg="mod">
          <ac:chgData name="Matias Eusterbrock" userId="S::matias_eusterbrock@ci.richmond.ca.us::2acf7dc6-60d3-46b4-9083-a8db0d85c52f" providerId="AD" clId="Web-{C6CBF86F-5FB4-7FFE-3D36-8D5A2E128B7B}" dt="2024-04-30T20:57:20.904" v="428" actId="1076"/>
          <ac:spMkLst>
            <pc:docMk/>
            <pc:sldMk cId="83149166" sldId="384"/>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9:09.592" v="513" actId="20577"/>
        <pc:sldMkLst>
          <pc:docMk/>
          <pc:sldMk cId="3323529097" sldId="385"/>
        </pc:sldMkLst>
        <pc:spChg chg="mod">
          <ac:chgData name="Matias Eusterbrock" userId="S::matias_eusterbrock@ci.richmond.ca.us::2acf7dc6-60d3-46b4-9083-a8db0d85c52f" providerId="AD" clId="Web-{C6CBF86F-5FB4-7FFE-3D36-8D5A2E128B7B}" dt="2024-04-30T20:59:09.592" v="513" actId="20577"/>
          <ac:spMkLst>
            <pc:docMk/>
            <pc:sldMk cId="3323529097" sldId="385"/>
            <ac:spMk id="2" creationId="{0B653A10-04B5-8CFA-DC96-99D573FC2481}"/>
          </ac:spMkLst>
        </pc:spChg>
        <pc:spChg chg="mod">
          <ac:chgData name="Matias Eusterbrock" userId="S::matias_eusterbrock@ci.richmond.ca.us::2acf7dc6-60d3-46b4-9083-a8db0d85c52f" providerId="AD" clId="Web-{C6CBF86F-5FB4-7FFE-3D36-8D5A2E128B7B}" dt="2024-04-30T20:57:12.872" v="426"/>
          <ac:spMkLst>
            <pc:docMk/>
            <pc:sldMk cId="3323529097" sldId="385"/>
            <ac:spMk id="3" creationId="{302844EA-6507-867D-36EB-FB00F8365C4F}"/>
          </ac:spMkLst>
        </pc:spChg>
      </pc:sldChg>
      <pc:sldChg chg="add replId">
        <pc:chgData name="Matias Eusterbrock" userId="S::matias_eusterbrock@ci.richmond.ca.us::2acf7dc6-60d3-46b4-9083-a8db0d85c52f" providerId="AD" clId="Web-{C6CBF86F-5FB4-7FFE-3D36-8D5A2E128B7B}" dt="2024-04-30T20:59:28.967" v="514"/>
        <pc:sldMkLst>
          <pc:docMk/>
          <pc:sldMk cId="1450018383" sldId="386"/>
        </pc:sldMkLst>
      </pc:sldChg>
    </pc:docChg>
  </pc:docChgLst>
  <pc:docChgLst>
    <pc:chgData name="Beatriz Guerrero" userId="S::beatriz_guerrero@ci.richmond.ca.us::67aaf6ed-f979-44e0-8fb2-c4749f02abfb" providerId="AD" clId="Web-{750729F0-B404-089E-0143-132D3BBDE5EF}"/>
    <pc:docChg chg="modSld">
      <pc:chgData name="Beatriz Guerrero" userId="S::beatriz_guerrero@ci.richmond.ca.us::67aaf6ed-f979-44e0-8fb2-c4749f02abfb" providerId="AD" clId="Web-{750729F0-B404-089E-0143-132D3BBDE5EF}" dt="2024-04-22T23:08:42.849" v="19" actId="20577"/>
      <pc:docMkLst>
        <pc:docMk/>
      </pc:docMkLst>
      <pc:sldChg chg="modSp">
        <pc:chgData name="Beatriz Guerrero" userId="S::beatriz_guerrero@ci.richmond.ca.us::67aaf6ed-f979-44e0-8fb2-c4749f02abfb" providerId="AD" clId="Web-{750729F0-B404-089E-0143-132D3BBDE5EF}" dt="2024-04-22T23:08:42.849" v="19" actId="20577"/>
        <pc:sldMkLst>
          <pc:docMk/>
          <pc:sldMk cId="3787884324" sldId="373"/>
        </pc:sldMkLst>
        <pc:spChg chg="mod">
          <ac:chgData name="Beatriz Guerrero" userId="S::beatriz_guerrero@ci.richmond.ca.us::67aaf6ed-f979-44e0-8fb2-c4749f02abfb" providerId="AD" clId="Web-{750729F0-B404-089E-0143-132D3BBDE5EF}" dt="2024-04-22T23:08:42.849" v="19" actId="20577"/>
          <ac:spMkLst>
            <pc:docMk/>
            <pc:sldMk cId="3787884324" sldId="373"/>
            <ac:spMk id="2" creationId="{0B653A10-04B5-8CFA-DC96-99D573FC2481}"/>
          </ac:spMkLst>
        </pc:spChg>
      </pc:sldChg>
    </pc:docChg>
  </pc:docChgLst>
  <pc:docChgLst>
    <pc:chgData name="Guest User" userId="S::urn:spo:anon#98cbafe9fd13de0f807c02020b58a8629fb137f7a0b6f49457d9a99c16a5fbbf::" providerId="AD" clId="Web-{2AFD0F44-D14F-0623-1D4D-7EFA0B24FB54}"/>
    <pc:docChg chg="sldOrd">
      <pc:chgData name="Guest User" userId="S::urn:spo:anon#98cbafe9fd13de0f807c02020b58a8629fb137f7a0b6f49457d9a99c16a5fbbf::" providerId="AD" clId="Web-{2AFD0F44-D14F-0623-1D4D-7EFA0B24FB54}" dt="2024-04-23T16:55:15.538" v="0"/>
      <pc:docMkLst>
        <pc:docMk/>
      </pc:docMkLst>
      <pc:sldChg chg="ord">
        <pc:chgData name="Guest User" userId="S::urn:spo:anon#98cbafe9fd13de0f807c02020b58a8629fb137f7a0b6f49457d9a99c16a5fbbf::" providerId="AD" clId="Web-{2AFD0F44-D14F-0623-1D4D-7EFA0B24FB54}" dt="2024-04-23T16:55:15.538" v="0"/>
        <pc:sldMkLst>
          <pc:docMk/>
          <pc:sldMk cId="1246568473" sldId="362"/>
        </pc:sldMkLst>
      </pc:sldChg>
    </pc:docChg>
  </pc:docChgLst>
  <pc:docChgLst>
    <pc:chgData name="Guest User" userId="S::urn:spo:anon#e408f8a5414733bb8ddc938564f7f4fe7fffa3d76447aa70776c5204a2808718::" providerId="AD" clId="Web-{EAF0EEB1-707C-79D5-8280-CA229E07A2A1}"/>
    <pc:docChg chg="modSld">
      <pc:chgData name="Guest User" userId="S::urn:spo:anon#e408f8a5414733bb8ddc938564f7f4fe7fffa3d76447aa70776c5204a2808718::" providerId="AD" clId="Web-{EAF0EEB1-707C-79D5-8280-CA229E07A2A1}" dt="2024-05-25T00:22:44.186" v="112" actId="20577"/>
      <pc:docMkLst>
        <pc:docMk/>
      </pc:docMkLst>
      <pc:sldChg chg="modSp">
        <pc:chgData name="Guest User" userId="S::urn:spo:anon#e408f8a5414733bb8ddc938564f7f4fe7fffa3d76447aa70776c5204a2808718::" providerId="AD" clId="Web-{EAF0EEB1-707C-79D5-8280-CA229E07A2A1}" dt="2024-05-25T00:22:44.186" v="112" actId="20577"/>
        <pc:sldMkLst>
          <pc:docMk/>
          <pc:sldMk cId="2250815403" sldId="366"/>
        </pc:sldMkLst>
        <pc:spChg chg="mod">
          <ac:chgData name="Guest User" userId="S::urn:spo:anon#e408f8a5414733bb8ddc938564f7f4fe7fffa3d76447aa70776c5204a2808718::" providerId="AD" clId="Web-{EAF0EEB1-707C-79D5-8280-CA229E07A2A1}" dt="2024-05-25T00:22:44.186" v="112" actId="20577"/>
          <ac:spMkLst>
            <pc:docMk/>
            <pc:sldMk cId="2250815403" sldId="366"/>
            <ac:spMk id="3" creationId="{62EB8AE9-3C7F-654E-7F1F-06EFCE53551B}"/>
          </ac:spMkLst>
        </pc:spChg>
      </pc:sldChg>
    </pc:docChg>
  </pc:docChgLst>
  <pc:docChgLst>
    <pc:chgData name="Guest User" userId="S::urn:spo:anon#36d12014025d6f871d7ea2b8311cbf04c024b62cab315ce1c878381fd64fe04b::" providerId="AD" clId="Web-{2D1F37E2-EF19-358E-423C-6FF0B81600C9}"/>
    <pc:docChg chg="modSld">
      <pc:chgData name="Guest User" userId="S::urn:spo:anon#36d12014025d6f871d7ea2b8311cbf04c024b62cab315ce1c878381fd64fe04b::" providerId="AD" clId="Web-{2D1F37E2-EF19-358E-423C-6FF0B81600C9}" dt="2024-08-06T00:22:04.900" v="466" actId="20577"/>
      <pc:docMkLst>
        <pc:docMk/>
      </pc:docMkLst>
      <pc:sldChg chg="modSp">
        <pc:chgData name="Guest User" userId="S::urn:spo:anon#36d12014025d6f871d7ea2b8311cbf04c024b62cab315ce1c878381fd64fe04b::" providerId="AD" clId="Web-{2D1F37E2-EF19-358E-423C-6FF0B81600C9}" dt="2024-08-06T00:22:04.900" v="466" actId="20577"/>
        <pc:sldMkLst>
          <pc:docMk/>
          <pc:sldMk cId="2459958468" sldId="359"/>
        </pc:sldMkLst>
        <pc:spChg chg="mod">
          <ac:chgData name="Guest User" userId="S::urn:spo:anon#36d12014025d6f871d7ea2b8311cbf04c024b62cab315ce1c878381fd64fe04b::" providerId="AD" clId="Web-{2D1F37E2-EF19-358E-423C-6FF0B81600C9}" dt="2024-08-06T00:22:04.900" v="466" actId="20577"/>
          <ac:spMkLst>
            <pc:docMk/>
            <pc:sldMk cId="2459958468" sldId="359"/>
            <ac:spMk id="3" creationId="{62EB8AE9-3C7F-654E-7F1F-06EFCE53551B}"/>
          </ac:spMkLst>
        </pc:spChg>
      </pc:sldChg>
    </pc:docChg>
  </pc:docChgLst>
  <pc:docChgLst>
    <pc:chgData name="Ambessa Cantave" userId="S::acantave_gridalternatives.org#ext#@corcaus.onmicrosoft.com::3f085331-9a2c-4a5b-9788-8ff7ded28612" providerId="AD" clId="Web-{FDCBD252-F51F-0846-C4AB-4477884C5730}"/>
    <pc:docChg chg="modSld">
      <pc:chgData name="Ambessa Cantave" userId="S::acantave_gridalternatives.org#ext#@corcaus.onmicrosoft.com::3f085331-9a2c-4a5b-9788-8ff7ded28612" providerId="AD" clId="Web-{FDCBD252-F51F-0846-C4AB-4477884C5730}" dt="2024-08-07T23:39:16.224" v="319" actId="20577"/>
      <pc:docMkLst>
        <pc:docMk/>
      </pc:docMkLst>
      <pc:sldChg chg="modSp">
        <pc:chgData name="Ambessa Cantave" userId="S::acantave_gridalternatives.org#ext#@corcaus.onmicrosoft.com::3f085331-9a2c-4a5b-9788-8ff7ded28612" providerId="AD" clId="Web-{FDCBD252-F51F-0846-C4AB-4477884C5730}" dt="2024-08-07T23:39:16.224" v="319" actId="20577"/>
        <pc:sldMkLst>
          <pc:docMk/>
          <pc:sldMk cId="75609733" sldId="360"/>
        </pc:sldMkLst>
        <pc:spChg chg="mod">
          <ac:chgData name="Ambessa Cantave" userId="S::acantave_gridalternatives.org#ext#@corcaus.onmicrosoft.com::3f085331-9a2c-4a5b-9788-8ff7ded28612" providerId="AD" clId="Web-{FDCBD252-F51F-0846-C4AB-4477884C5730}" dt="2024-08-07T23:39:16.224" v="319" actId="20577"/>
          <ac:spMkLst>
            <pc:docMk/>
            <pc:sldMk cId="75609733" sldId="360"/>
            <ac:spMk id="3" creationId="{62EB8AE9-3C7F-654E-7F1F-06EFCE53551B}"/>
          </ac:spMkLst>
        </pc:spChg>
      </pc:sldChg>
    </pc:docChg>
  </pc:docChgLst>
  <pc:docChgLst>
    <pc:chgData name="Beatriz Guerrero" userId="S::beatriz_guerrero@ci.richmond.ca.us::67aaf6ed-f979-44e0-8fb2-c4749f02abfb" providerId="AD" clId="Web-{C5C64AA2-BBB2-0C0C-AE7A-DBEE5FDC0CA0}"/>
    <pc:docChg chg="modSld">
      <pc:chgData name="Beatriz Guerrero" userId="S::beatriz_guerrero@ci.richmond.ca.us::67aaf6ed-f979-44e0-8fb2-c4749f02abfb" providerId="AD" clId="Web-{C5C64AA2-BBB2-0C0C-AE7A-DBEE5FDC0CA0}" dt="2024-04-24T18:21:40.900" v="314" actId="20577"/>
      <pc:docMkLst>
        <pc:docMk/>
      </pc:docMkLst>
      <pc:sldChg chg="modSp">
        <pc:chgData name="Beatriz Guerrero" userId="S::beatriz_guerrero@ci.richmond.ca.us::67aaf6ed-f979-44e0-8fb2-c4749f02abfb" providerId="AD" clId="Web-{C5C64AA2-BBB2-0C0C-AE7A-DBEE5FDC0CA0}" dt="2024-04-24T18:19:59.900" v="309" actId="20577"/>
        <pc:sldMkLst>
          <pc:docMk/>
          <pc:sldMk cId="4105021240" sldId="357"/>
        </pc:sldMkLst>
        <pc:spChg chg="mod">
          <ac:chgData name="Beatriz Guerrero" userId="S::beatriz_guerrero@ci.richmond.ca.us::67aaf6ed-f979-44e0-8fb2-c4749f02abfb" providerId="AD" clId="Web-{C5C64AA2-BBB2-0C0C-AE7A-DBEE5FDC0CA0}" dt="2024-04-24T18:19:59.900" v="309"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C5C64AA2-BBB2-0C0C-AE7A-DBEE5FDC0CA0}" dt="2024-04-24T18:08:48.346" v="135" actId="20577"/>
        <pc:sldMkLst>
          <pc:docMk/>
          <pc:sldMk cId="426285808" sldId="358"/>
        </pc:sldMkLst>
        <pc:spChg chg="mod">
          <ac:chgData name="Beatriz Guerrero" userId="S::beatriz_guerrero@ci.richmond.ca.us::67aaf6ed-f979-44e0-8fb2-c4749f02abfb" providerId="AD" clId="Web-{C5C64AA2-BBB2-0C0C-AE7A-DBEE5FDC0CA0}" dt="2024-04-24T18:08:48.346" v="135" actId="20577"/>
          <ac:spMkLst>
            <pc:docMk/>
            <pc:sldMk cId="426285808" sldId="358"/>
            <ac:spMk id="3" creationId="{62EB8AE9-3C7F-654E-7F1F-06EFCE53551B}"/>
          </ac:spMkLst>
        </pc:spChg>
        <pc:picChg chg="mod">
          <ac:chgData name="Beatriz Guerrero" userId="S::beatriz_guerrero@ci.richmond.ca.us::67aaf6ed-f979-44e0-8fb2-c4749f02abfb" providerId="AD" clId="Web-{C5C64AA2-BBB2-0C0C-AE7A-DBEE5FDC0CA0}" dt="2024-04-24T18:03:50.796" v="76" actId="1076"/>
          <ac:picMkLst>
            <pc:docMk/>
            <pc:sldMk cId="426285808" sldId="358"/>
            <ac:picMk id="2" creationId="{4A2996F7-7C90-6B9A-C83A-37ED60370ADF}"/>
          </ac:picMkLst>
        </pc:picChg>
      </pc:sldChg>
      <pc:sldChg chg="modSp">
        <pc:chgData name="Beatriz Guerrero" userId="S::beatriz_guerrero@ci.richmond.ca.us::67aaf6ed-f979-44e0-8fb2-c4749f02abfb" providerId="AD" clId="Web-{C5C64AA2-BBB2-0C0C-AE7A-DBEE5FDC0CA0}" dt="2024-04-24T18:16:18.413" v="296" actId="20577"/>
        <pc:sldMkLst>
          <pc:docMk/>
          <pc:sldMk cId="2459958468" sldId="359"/>
        </pc:sldMkLst>
        <pc:spChg chg="mod">
          <ac:chgData name="Beatriz Guerrero" userId="S::beatriz_guerrero@ci.richmond.ca.us::67aaf6ed-f979-44e0-8fb2-c4749f02abfb" providerId="AD" clId="Web-{C5C64AA2-BBB2-0C0C-AE7A-DBEE5FDC0CA0}" dt="2024-04-24T18:16:18.413" v="296"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C5C64AA2-BBB2-0C0C-AE7A-DBEE5FDC0CA0}" dt="2024-04-24T18:21:40.900" v="314" actId="20577"/>
        <pc:sldMkLst>
          <pc:docMk/>
          <pc:sldMk cId="75609733" sldId="360"/>
        </pc:sldMkLst>
        <pc:spChg chg="mod">
          <ac:chgData name="Beatriz Guerrero" userId="S::beatriz_guerrero@ci.richmond.ca.us::67aaf6ed-f979-44e0-8fb2-c4749f02abfb" providerId="AD" clId="Web-{C5C64AA2-BBB2-0C0C-AE7A-DBEE5FDC0CA0}" dt="2024-04-24T18:21:40.900" v="31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C5C64AA2-BBB2-0C0C-AE7A-DBEE5FDC0CA0}" dt="2024-04-24T18:16:51.507" v="298" actId="20577"/>
        <pc:sldMkLst>
          <pc:docMk/>
          <pc:sldMk cId="1246568473" sldId="362"/>
        </pc:sldMkLst>
        <pc:spChg chg="mod">
          <ac:chgData name="Beatriz Guerrero" userId="S::beatriz_guerrero@ci.richmond.ca.us::67aaf6ed-f979-44e0-8fb2-c4749f02abfb" providerId="AD" clId="Web-{C5C64AA2-BBB2-0C0C-AE7A-DBEE5FDC0CA0}" dt="2024-04-24T18:16:51.507" v="298" actId="20577"/>
          <ac:spMkLst>
            <pc:docMk/>
            <pc:sldMk cId="1246568473" sldId="362"/>
            <ac:spMk id="3" creationId="{62EB8AE9-3C7F-654E-7F1F-06EFCE53551B}"/>
          </ac:spMkLst>
        </pc:spChg>
      </pc:sldChg>
    </pc:docChg>
  </pc:docChgLst>
  <pc:docChgLst>
    <pc:chgData name="Matias Eusterbrock" userId="2acf7dc6-60d3-46b4-9083-a8db0d85c52f" providerId="ADAL" clId="{1A19F581-A429-4EF7-967B-07566D40696A}"/>
    <pc:docChg chg="undo custSel modSld sldOrd">
      <pc:chgData name="Matias Eusterbrock" userId="2acf7dc6-60d3-46b4-9083-a8db0d85c52f" providerId="ADAL" clId="{1A19F581-A429-4EF7-967B-07566D40696A}" dt="2024-05-01T18:37:03.594" v="623"/>
      <pc:docMkLst>
        <pc:docMk/>
      </pc:docMkLst>
      <pc:sldChg chg="modSp mod">
        <pc:chgData name="Matias Eusterbrock" userId="2acf7dc6-60d3-46b4-9083-a8db0d85c52f" providerId="ADAL" clId="{1A19F581-A429-4EF7-967B-07566D40696A}" dt="2024-04-29T22:09:50.025" v="72" actId="13926"/>
        <pc:sldMkLst>
          <pc:docMk/>
          <pc:sldMk cId="4105021240" sldId="357"/>
        </pc:sldMkLst>
        <pc:spChg chg="mod">
          <ac:chgData name="Matias Eusterbrock" userId="2acf7dc6-60d3-46b4-9083-a8db0d85c52f" providerId="ADAL" clId="{1A19F581-A429-4EF7-967B-07566D40696A}" dt="2024-04-29T22:09:50.025" v="72" actId="13926"/>
          <ac:spMkLst>
            <pc:docMk/>
            <pc:sldMk cId="4105021240" sldId="357"/>
            <ac:spMk id="3" creationId="{62EB8AE9-3C7F-654E-7F1F-06EFCE53551B}"/>
          </ac:spMkLst>
        </pc:spChg>
      </pc:sldChg>
      <pc:sldChg chg="modSp mod">
        <pc:chgData name="Matias Eusterbrock" userId="2acf7dc6-60d3-46b4-9083-a8db0d85c52f" providerId="ADAL" clId="{1A19F581-A429-4EF7-967B-07566D40696A}" dt="2024-04-29T22:08:55.205" v="39" actId="13926"/>
        <pc:sldMkLst>
          <pc:docMk/>
          <pc:sldMk cId="426285808" sldId="358"/>
        </pc:sldMkLst>
        <pc:spChg chg="mod">
          <ac:chgData name="Matias Eusterbrock" userId="2acf7dc6-60d3-46b4-9083-a8db0d85c52f" providerId="ADAL" clId="{1A19F581-A429-4EF7-967B-07566D40696A}" dt="2024-04-29T22:08:55.205" v="39" actId="13926"/>
          <ac:spMkLst>
            <pc:docMk/>
            <pc:sldMk cId="426285808" sldId="358"/>
            <ac:spMk id="3" creationId="{62EB8AE9-3C7F-654E-7F1F-06EFCE53551B}"/>
          </ac:spMkLst>
        </pc:spChg>
      </pc:sldChg>
      <pc:sldChg chg="modSp mod">
        <pc:chgData name="Matias Eusterbrock" userId="2acf7dc6-60d3-46b4-9083-a8db0d85c52f" providerId="ADAL" clId="{1A19F581-A429-4EF7-967B-07566D40696A}" dt="2024-04-29T22:10:18.716" v="102" actId="13926"/>
        <pc:sldMkLst>
          <pc:docMk/>
          <pc:sldMk cId="2459958468" sldId="359"/>
        </pc:sldMkLst>
        <pc:spChg chg="mod">
          <ac:chgData name="Matias Eusterbrock" userId="2acf7dc6-60d3-46b4-9083-a8db0d85c52f" providerId="ADAL" clId="{1A19F581-A429-4EF7-967B-07566D40696A}" dt="2024-04-29T22:10:18.716" v="102" actId="13926"/>
          <ac:spMkLst>
            <pc:docMk/>
            <pc:sldMk cId="2459958468" sldId="359"/>
            <ac:spMk id="3" creationId="{62EB8AE9-3C7F-654E-7F1F-06EFCE53551B}"/>
          </ac:spMkLst>
        </pc:spChg>
      </pc:sldChg>
      <pc:sldChg chg="modSp mod">
        <pc:chgData name="Matias Eusterbrock" userId="2acf7dc6-60d3-46b4-9083-a8db0d85c52f" providerId="ADAL" clId="{1A19F581-A429-4EF7-967B-07566D40696A}" dt="2024-04-29T22:10:46.442" v="137" actId="13926"/>
        <pc:sldMkLst>
          <pc:docMk/>
          <pc:sldMk cId="75609733" sldId="360"/>
        </pc:sldMkLst>
        <pc:spChg chg="mod">
          <ac:chgData name="Matias Eusterbrock" userId="2acf7dc6-60d3-46b4-9083-a8db0d85c52f" providerId="ADAL" clId="{1A19F581-A429-4EF7-967B-07566D40696A}" dt="2024-04-29T22:10:46.442" v="137" actId="13926"/>
          <ac:spMkLst>
            <pc:docMk/>
            <pc:sldMk cId="75609733" sldId="360"/>
            <ac:spMk id="3" creationId="{62EB8AE9-3C7F-654E-7F1F-06EFCE53551B}"/>
          </ac:spMkLst>
        </pc:spChg>
      </pc:sldChg>
      <pc:sldChg chg="modSp mod ord">
        <pc:chgData name="Matias Eusterbrock" userId="2acf7dc6-60d3-46b4-9083-a8db0d85c52f" providerId="ADAL" clId="{1A19F581-A429-4EF7-967B-07566D40696A}" dt="2024-04-29T22:12:52.658" v="195"/>
        <pc:sldMkLst>
          <pc:docMk/>
          <pc:sldMk cId="1730085481" sldId="361"/>
        </pc:sldMkLst>
        <pc:spChg chg="mod">
          <ac:chgData name="Matias Eusterbrock" userId="2acf7dc6-60d3-46b4-9083-a8db0d85c52f" providerId="ADAL" clId="{1A19F581-A429-4EF7-967B-07566D40696A}" dt="2024-04-29T22:11:38.237" v="160" actId="13926"/>
          <ac:spMkLst>
            <pc:docMk/>
            <pc:sldMk cId="1730085481" sldId="361"/>
            <ac:spMk id="3" creationId="{62EB8AE9-3C7F-654E-7F1F-06EFCE53551B}"/>
          </ac:spMkLst>
        </pc:spChg>
      </pc:sldChg>
      <pc:sldChg chg="modSp mod ord">
        <pc:chgData name="Matias Eusterbrock" userId="2acf7dc6-60d3-46b4-9083-a8db0d85c52f" providerId="ADAL" clId="{1A19F581-A429-4EF7-967B-07566D40696A}" dt="2024-04-29T22:13:35.119" v="241" actId="13926"/>
        <pc:sldMkLst>
          <pc:docMk/>
          <pc:sldMk cId="1246568473" sldId="362"/>
        </pc:sldMkLst>
        <pc:spChg chg="mod">
          <ac:chgData name="Matias Eusterbrock" userId="2acf7dc6-60d3-46b4-9083-a8db0d85c52f" providerId="ADAL" clId="{1A19F581-A429-4EF7-967B-07566D40696A}" dt="2024-04-29T22:13:35.119" v="241" actId="13926"/>
          <ac:spMkLst>
            <pc:docMk/>
            <pc:sldMk cId="1246568473" sldId="362"/>
            <ac:spMk id="3" creationId="{62EB8AE9-3C7F-654E-7F1F-06EFCE53551B}"/>
          </ac:spMkLst>
        </pc:spChg>
      </pc:sldChg>
      <pc:sldChg chg="modSp mod">
        <pc:chgData name="Matias Eusterbrock" userId="2acf7dc6-60d3-46b4-9083-a8db0d85c52f" providerId="ADAL" clId="{1A19F581-A429-4EF7-967B-07566D40696A}" dt="2024-04-29T22:12:30.571" v="193" actId="20577"/>
        <pc:sldMkLst>
          <pc:docMk/>
          <pc:sldMk cId="19214237" sldId="363"/>
        </pc:sldMkLst>
        <pc:spChg chg="mod">
          <ac:chgData name="Matias Eusterbrock" userId="2acf7dc6-60d3-46b4-9083-a8db0d85c52f" providerId="ADAL" clId="{1A19F581-A429-4EF7-967B-07566D40696A}" dt="2024-04-29T22:12:30.571" v="193" actId="20577"/>
          <ac:spMkLst>
            <pc:docMk/>
            <pc:sldMk cId="19214237" sldId="363"/>
            <ac:spMk id="3" creationId="{62EB8AE9-3C7F-654E-7F1F-06EFCE53551B}"/>
          </ac:spMkLst>
        </pc:spChg>
      </pc:sldChg>
      <pc:sldChg chg="modSp mod">
        <pc:chgData name="Matias Eusterbrock" userId="2acf7dc6-60d3-46b4-9083-a8db0d85c52f" providerId="ADAL" clId="{1A19F581-A429-4EF7-967B-07566D40696A}" dt="2024-04-29T22:14:01.228" v="271" actId="13926"/>
        <pc:sldMkLst>
          <pc:docMk/>
          <pc:sldMk cId="3536701632" sldId="364"/>
        </pc:sldMkLst>
        <pc:spChg chg="mod">
          <ac:chgData name="Matias Eusterbrock" userId="2acf7dc6-60d3-46b4-9083-a8db0d85c52f" providerId="ADAL" clId="{1A19F581-A429-4EF7-967B-07566D40696A}" dt="2024-04-29T22:14:01.228" v="271" actId="13926"/>
          <ac:spMkLst>
            <pc:docMk/>
            <pc:sldMk cId="3536701632" sldId="364"/>
            <ac:spMk id="3" creationId="{62EB8AE9-3C7F-654E-7F1F-06EFCE53551B}"/>
          </ac:spMkLst>
        </pc:spChg>
      </pc:sldChg>
      <pc:sldChg chg="modSp mod">
        <pc:chgData name="Matias Eusterbrock" userId="2acf7dc6-60d3-46b4-9083-a8db0d85c52f" providerId="ADAL" clId="{1A19F581-A429-4EF7-967B-07566D40696A}" dt="2024-04-29T22:14:22.612" v="292" actId="20577"/>
        <pc:sldMkLst>
          <pc:docMk/>
          <pc:sldMk cId="801964473" sldId="365"/>
        </pc:sldMkLst>
        <pc:spChg chg="mod">
          <ac:chgData name="Matias Eusterbrock" userId="2acf7dc6-60d3-46b4-9083-a8db0d85c52f" providerId="ADAL" clId="{1A19F581-A429-4EF7-967B-07566D40696A}" dt="2024-04-29T22:14:22.612" v="292" actId="20577"/>
          <ac:spMkLst>
            <pc:docMk/>
            <pc:sldMk cId="801964473" sldId="365"/>
            <ac:spMk id="3" creationId="{62EB8AE9-3C7F-654E-7F1F-06EFCE53551B}"/>
          </ac:spMkLst>
        </pc:spChg>
      </pc:sldChg>
      <pc:sldChg chg="modSp mod">
        <pc:chgData name="Matias Eusterbrock" userId="2acf7dc6-60d3-46b4-9083-a8db0d85c52f" providerId="ADAL" clId="{1A19F581-A429-4EF7-967B-07566D40696A}" dt="2024-04-29T22:14:49.833" v="301" actId="13926"/>
        <pc:sldMkLst>
          <pc:docMk/>
          <pc:sldMk cId="2250815403" sldId="366"/>
        </pc:sldMkLst>
        <pc:spChg chg="mod">
          <ac:chgData name="Matias Eusterbrock" userId="2acf7dc6-60d3-46b4-9083-a8db0d85c52f" providerId="ADAL" clId="{1A19F581-A429-4EF7-967B-07566D40696A}" dt="2024-04-29T22:14:49.833" v="301" actId="13926"/>
          <ac:spMkLst>
            <pc:docMk/>
            <pc:sldMk cId="2250815403" sldId="366"/>
            <ac:spMk id="3" creationId="{62EB8AE9-3C7F-654E-7F1F-06EFCE53551B}"/>
          </ac:spMkLst>
        </pc:spChg>
      </pc:sldChg>
      <pc:sldChg chg="modSp mod">
        <pc:chgData name="Matias Eusterbrock" userId="2acf7dc6-60d3-46b4-9083-a8db0d85c52f" providerId="ADAL" clId="{1A19F581-A429-4EF7-967B-07566D40696A}" dt="2024-04-29T23:24:08.027" v="600" actId="13926"/>
        <pc:sldMkLst>
          <pc:docMk/>
          <pc:sldMk cId="2403369630" sldId="367"/>
        </pc:sldMkLst>
        <pc:spChg chg="mod">
          <ac:chgData name="Matias Eusterbrock" userId="2acf7dc6-60d3-46b4-9083-a8db0d85c52f" providerId="ADAL" clId="{1A19F581-A429-4EF7-967B-07566D40696A}" dt="2024-04-29T23:24:08.027" v="600" actId="13926"/>
          <ac:spMkLst>
            <pc:docMk/>
            <pc:sldMk cId="2403369630" sldId="367"/>
            <ac:spMk id="3" creationId="{62EB8AE9-3C7F-654E-7F1F-06EFCE53551B}"/>
          </ac:spMkLst>
        </pc:spChg>
      </pc:sldChg>
      <pc:sldChg chg="modSp mod">
        <pc:chgData name="Matias Eusterbrock" userId="2acf7dc6-60d3-46b4-9083-a8db0d85c52f" providerId="ADAL" clId="{1A19F581-A429-4EF7-967B-07566D40696A}" dt="2024-04-29T22:16:30.405" v="339" actId="20577"/>
        <pc:sldMkLst>
          <pc:docMk/>
          <pc:sldMk cId="3357556756" sldId="368"/>
        </pc:sldMkLst>
        <pc:spChg chg="mod">
          <ac:chgData name="Matias Eusterbrock" userId="2acf7dc6-60d3-46b4-9083-a8db0d85c52f" providerId="ADAL" clId="{1A19F581-A429-4EF7-967B-07566D40696A}" dt="2024-04-29T22:16:30.405" v="339" actId="20577"/>
          <ac:spMkLst>
            <pc:docMk/>
            <pc:sldMk cId="3357556756" sldId="368"/>
            <ac:spMk id="3" creationId="{62EB8AE9-3C7F-654E-7F1F-06EFCE53551B}"/>
          </ac:spMkLst>
        </pc:spChg>
      </pc:sldChg>
      <pc:sldChg chg="modSp mod">
        <pc:chgData name="Matias Eusterbrock" userId="2acf7dc6-60d3-46b4-9083-a8db0d85c52f" providerId="ADAL" clId="{1A19F581-A429-4EF7-967B-07566D40696A}" dt="2024-04-30T23:14:02.550" v="621" actId="113"/>
        <pc:sldMkLst>
          <pc:docMk/>
          <pc:sldMk cId="1084912077" sldId="369"/>
        </pc:sldMkLst>
        <pc:spChg chg="mod">
          <ac:chgData name="Matias Eusterbrock" userId="2acf7dc6-60d3-46b4-9083-a8db0d85c52f" providerId="ADAL" clId="{1A19F581-A429-4EF7-967B-07566D40696A}" dt="2024-04-30T23:14:02.550" v="621" actId="113"/>
          <ac:spMkLst>
            <pc:docMk/>
            <pc:sldMk cId="1084912077" sldId="369"/>
            <ac:spMk id="3" creationId="{62EB8AE9-3C7F-654E-7F1F-06EFCE53551B}"/>
          </ac:spMkLst>
        </pc:spChg>
      </pc:sldChg>
      <pc:sldChg chg="modSp mod">
        <pc:chgData name="Matias Eusterbrock" userId="2acf7dc6-60d3-46b4-9083-a8db0d85c52f" providerId="ADAL" clId="{1A19F581-A429-4EF7-967B-07566D40696A}" dt="2024-04-29T22:19:29.812" v="594" actId="20577"/>
        <pc:sldMkLst>
          <pc:docMk/>
          <pc:sldMk cId="159060872" sldId="370"/>
        </pc:sldMkLst>
        <pc:spChg chg="mod">
          <ac:chgData name="Matias Eusterbrock" userId="2acf7dc6-60d3-46b4-9083-a8db0d85c52f" providerId="ADAL" clId="{1A19F581-A429-4EF7-967B-07566D40696A}" dt="2024-04-29T22:19:29.812" v="594" actId="20577"/>
          <ac:spMkLst>
            <pc:docMk/>
            <pc:sldMk cId="159060872" sldId="370"/>
            <ac:spMk id="3" creationId="{62EB8AE9-3C7F-654E-7F1F-06EFCE53551B}"/>
          </ac:spMkLst>
        </pc:spChg>
      </pc:sldChg>
      <pc:sldChg chg="modSp mod">
        <pc:chgData name="Matias Eusterbrock" userId="2acf7dc6-60d3-46b4-9083-a8db0d85c52f" providerId="ADAL" clId="{1A19F581-A429-4EF7-967B-07566D40696A}" dt="2024-04-29T23:24:01.873" v="599" actId="13926"/>
        <pc:sldMkLst>
          <pc:docMk/>
          <pc:sldMk cId="499757999" sldId="371"/>
        </pc:sldMkLst>
        <pc:spChg chg="mod">
          <ac:chgData name="Matias Eusterbrock" userId="2acf7dc6-60d3-46b4-9083-a8db0d85c52f" providerId="ADAL" clId="{1A19F581-A429-4EF7-967B-07566D40696A}" dt="2024-04-29T23:24:01.873" v="599" actId="13926"/>
          <ac:spMkLst>
            <pc:docMk/>
            <pc:sldMk cId="499757999" sldId="371"/>
            <ac:spMk id="3" creationId="{62EB8AE9-3C7F-654E-7F1F-06EFCE53551B}"/>
          </ac:spMkLst>
        </pc:spChg>
      </pc:sldChg>
      <pc:sldChg chg="modSp mod">
        <pc:chgData name="Matias Eusterbrock" userId="2acf7dc6-60d3-46b4-9083-a8db0d85c52f" providerId="ADAL" clId="{1A19F581-A429-4EF7-967B-07566D40696A}" dt="2024-04-30T21:00:14.985" v="601" actId="207"/>
        <pc:sldMkLst>
          <pc:docMk/>
          <pc:sldMk cId="1362740277" sldId="380"/>
        </pc:sldMkLst>
        <pc:spChg chg="mod">
          <ac:chgData name="Matias Eusterbrock" userId="2acf7dc6-60d3-46b4-9083-a8db0d85c52f" providerId="ADAL" clId="{1A19F581-A429-4EF7-967B-07566D40696A}" dt="2024-04-30T21:00:14.985" v="601" actId="207"/>
          <ac:spMkLst>
            <pc:docMk/>
            <pc:sldMk cId="1362740277" sldId="380"/>
            <ac:spMk id="3" creationId="{302844EA-6507-867D-36EB-FB00F8365C4F}"/>
          </ac:spMkLst>
        </pc:spChg>
      </pc:sldChg>
      <pc:sldChg chg="modSp mod modNotesTx">
        <pc:chgData name="Matias Eusterbrock" userId="2acf7dc6-60d3-46b4-9083-a8db0d85c52f" providerId="ADAL" clId="{1A19F581-A429-4EF7-967B-07566D40696A}" dt="2024-05-01T18:37:03.594" v="623"/>
        <pc:sldMkLst>
          <pc:docMk/>
          <pc:sldMk cId="68186432" sldId="383"/>
        </pc:sldMkLst>
        <pc:spChg chg="mod">
          <ac:chgData name="Matias Eusterbrock" userId="2acf7dc6-60d3-46b4-9083-a8db0d85c52f" providerId="ADAL" clId="{1A19F581-A429-4EF7-967B-07566D40696A}" dt="2024-05-01T18:16:45.920" v="622" actId="207"/>
          <ac:spMkLst>
            <pc:docMk/>
            <pc:sldMk cId="68186432" sldId="383"/>
            <ac:spMk id="2" creationId="{0B653A10-04B5-8CFA-DC96-99D573FC2481}"/>
          </ac:spMkLst>
        </pc:spChg>
      </pc:sldChg>
    </pc:docChg>
  </pc:docChgLst>
  <pc:docChgLst>
    <pc:chgData name="Ambessa Cantave" userId="S::acantave_gridalternatives.org#ext#@corcaus.onmicrosoft.com::3f085331-9a2c-4a5b-9788-8ff7ded28612" providerId="AD" clId="Web-{546BE560-847C-6E5B-20BE-C6BDB9E57D39}"/>
    <pc:docChg chg="modSld">
      <pc:chgData name="Ambessa Cantave" userId="S::acantave_gridalternatives.org#ext#@corcaus.onmicrosoft.com::3f085331-9a2c-4a5b-9788-8ff7ded28612" providerId="AD" clId="Web-{546BE560-847C-6E5B-20BE-C6BDB9E57D39}" dt="2024-05-01T17:30:20.448" v="146" actId="20577"/>
      <pc:docMkLst>
        <pc:docMk/>
      </pc:docMkLst>
      <pc:sldChg chg="modSp">
        <pc:chgData name="Ambessa Cantave" userId="S::acantave_gridalternatives.org#ext#@corcaus.onmicrosoft.com::3f085331-9a2c-4a5b-9788-8ff7ded28612" providerId="AD" clId="Web-{546BE560-847C-6E5B-20BE-C6BDB9E57D39}" dt="2024-05-01T17:30:20.448" v="146" actId="20577"/>
        <pc:sldMkLst>
          <pc:docMk/>
          <pc:sldMk cId="75609733" sldId="360"/>
        </pc:sldMkLst>
        <pc:spChg chg="mod">
          <ac:chgData name="Ambessa Cantave" userId="S::acantave_gridalternatives.org#ext#@corcaus.onmicrosoft.com::3f085331-9a2c-4a5b-9788-8ff7ded28612" providerId="AD" clId="Web-{546BE560-847C-6E5B-20BE-C6BDB9E57D39}" dt="2024-05-01T17:30:20.448" v="146" actId="20577"/>
          <ac:spMkLst>
            <pc:docMk/>
            <pc:sldMk cId="75609733" sldId="360"/>
            <ac:spMk id="3" creationId="{62EB8AE9-3C7F-654E-7F1F-06EFCE53551B}"/>
          </ac:spMkLst>
        </pc:spChg>
      </pc:sldChg>
    </pc:docChg>
  </pc:docChgLst>
  <pc:docChgLst>
    <pc:chgData name="chinue" userId="S::chinue_urbantilth.org#ext#@corcaus.onmicrosoft.com::ced2d316-d168-4ed9-866a-08416b29c20e" providerId="AD" clId="Web-{94756398-5068-F946-D18F-743E62A6BEF8}"/>
    <pc:docChg chg="modSld">
      <pc:chgData name="chinue" userId="S::chinue_urbantilth.org#ext#@corcaus.onmicrosoft.com::ced2d316-d168-4ed9-866a-08416b29c20e" providerId="AD" clId="Web-{94756398-5068-F946-D18F-743E62A6BEF8}" dt="2024-07-26T17:12:01.379" v="415" actId="20577"/>
      <pc:docMkLst>
        <pc:docMk/>
      </pc:docMkLst>
      <pc:sldChg chg="modSp">
        <pc:chgData name="chinue" userId="S::chinue_urbantilth.org#ext#@corcaus.onmicrosoft.com::ced2d316-d168-4ed9-866a-08416b29c20e" providerId="AD" clId="Web-{94756398-5068-F946-D18F-743E62A6BEF8}" dt="2024-07-26T17:12:01.379" v="415" actId="20577"/>
        <pc:sldMkLst>
          <pc:docMk/>
          <pc:sldMk cId="2250815403" sldId="366"/>
        </pc:sldMkLst>
        <pc:spChg chg="mod">
          <ac:chgData name="chinue" userId="S::chinue_urbantilth.org#ext#@corcaus.onmicrosoft.com::ced2d316-d168-4ed9-866a-08416b29c20e" providerId="AD" clId="Web-{94756398-5068-F946-D18F-743E62A6BEF8}" dt="2024-07-26T17:12:01.379" v="415" actId="20577"/>
          <ac:spMkLst>
            <pc:docMk/>
            <pc:sldMk cId="2250815403" sldId="366"/>
            <ac:spMk id="3" creationId="{62EB8AE9-3C7F-654E-7F1F-06EFCE53551B}"/>
          </ac:spMkLst>
        </pc:spChg>
      </pc:sldChg>
    </pc:docChg>
  </pc:docChgLst>
  <pc:docChgLst>
    <pc:chgData name="Guest User" userId="S::urn:spo:anon#98cbafe9fd13de0f807c02020b58a8629fb137f7a0b6f49457d9a99c16a5fbbf::" providerId="AD" clId="Web-{77D0E5E5-C494-2DAA-8F25-575372541F98}"/>
    <pc:docChg chg="modSld">
      <pc:chgData name="Guest User" userId="S::urn:spo:anon#98cbafe9fd13de0f807c02020b58a8629fb137f7a0b6f49457d9a99c16a5fbbf::" providerId="AD" clId="Web-{77D0E5E5-C494-2DAA-8F25-575372541F98}" dt="2024-04-23T16:21:11.168" v="184" actId="20577"/>
      <pc:docMkLst>
        <pc:docMk/>
      </pc:docMkLst>
      <pc:sldChg chg="modSp">
        <pc:chgData name="Guest User" userId="S::urn:spo:anon#98cbafe9fd13de0f807c02020b58a8629fb137f7a0b6f49457d9a99c16a5fbbf::" providerId="AD" clId="Web-{77D0E5E5-C494-2DAA-8F25-575372541F98}" dt="2024-04-23T16:21:11.168" v="184" actId="20577"/>
        <pc:sldMkLst>
          <pc:docMk/>
          <pc:sldMk cId="2459958468" sldId="359"/>
        </pc:sldMkLst>
        <pc:spChg chg="mod">
          <ac:chgData name="Guest User" userId="S::urn:spo:anon#98cbafe9fd13de0f807c02020b58a8629fb137f7a0b6f49457d9a99c16a5fbbf::" providerId="AD" clId="Web-{77D0E5E5-C494-2DAA-8F25-575372541F98}" dt="2024-04-23T16:21:11.168" v="184" actId="20577"/>
          <ac:spMkLst>
            <pc:docMk/>
            <pc:sldMk cId="2459958468" sldId="359"/>
            <ac:spMk id="3" creationId="{62EB8AE9-3C7F-654E-7F1F-06EFCE53551B}"/>
          </ac:spMkLst>
        </pc:spChg>
      </pc:sldChg>
    </pc:docChg>
  </pc:docChgLst>
  <pc:docChgLst>
    <pc:chgData name="Guest User" userId="S::urn:spo:anon#f0b52c4e7c49979dc7d10adba8a40f6173d81948e6879919f86aa7672d542785::" providerId="AD" clId="Web-{71E6CCA8-C8EE-B589-DD41-198275D38F21}"/>
    <pc:docChg chg="modSld">
      <pc:chgData name="Guest User" userId="S::urn:spo:anon#f0b52c4e7c49979dc7d10adba8a40f6173d81948e6879919f86aa7672d542785::" providerId="AD" clId="Web-{71E6CCA8-C8EE-B589-DD41-198275D38F21}" dt="2024-04-26T21:40:33.347" v="170" actId="20577"/>
      <pc:docMkLst>
        <pc:docMk/>
      </pc:docMkLst>
      <pc:sldChg chg="modSp">
        <pc:chgData name="Guest User" userId="S::urn:spo:anon#f0b52c4e7c49979dc7d10adba8a40f6173d81948e6879919f86aa7672d542785::" providerId="AD" clId="Web-{71E6CCA8-C8EE-B589-DD41-198275D38F21}" dt="2024-04-26T21:40:33.347" v="170" actId="20577"/>
        <pc:sldMkLst>
          <pc:docMk/>
          <pc:sldMk cId="19214237" sldId="363"/>
        </pc:sldMkLst>
        <pc:spChg chg="mod">
          <ac:chgData name="Guest User" userId="S::urn:spo:anon#f0b52c4e7c49979dc7d10adba8a40f6173d81948e6879919f86aa7672d542785::" providerId="AD" clId="Web-{71E6CCA8-C8EE-B589-DD41-198275D38F21}" dt="2024-04-26T21:40:33.347" v="170" actId="20577"/>
          <ac:spMkLst>
            <pc:docMk/>
            <pc:sldMk cId="19214237" sldId="363"/>
            <ac:spMk id="3" creationId="{62EB8AE9-3C7F-654E-7F1F-06EFCE53551B}"/>
          </ac:spMkLst>
        </pc:spChg>
      </pc:sldChg>
    </pc:docChg>
  </pc:docChgLst>
  <pc:docChgLst>
    <pc:chgData name="Guest User" userId="S::urn:spo:anon#f0b52c4e7c49979dc7d10adba8a40f6173d81948e6879919f86aa7672d542785::" providerId="AD" clId="Web-{ED9F6ECD-4EAC-847C-6CA9-79AB5BB19ABB}"/>
    <pc:docChg chg="modSld">
      <pc:chgData name="Guest User" userId="S::urn:spo:anon#f0b52c4e7c49979dc7d10adba8a40f6173d81948e6879919f86aa7672d542785::" providerId="AD" clId="Web-{ED9F6ECD-4EAC-847C-6CA9-79AB5BB19ABB}" dt="2024-04-26T18:54:45.161" v="136" actId="20577"/>
      <pc:docMkLst>
        <pc:docMk/>
      </pc:docMkLst>
      <pc:sldChg chg="modSp">
        <pc:chgData name="Guest User" userId="S::urn:spo:anon#f0b52c4e7c49979dc7d10adba8a40f6173d81948e6879919f86aa7672d542785::" providerId="AD" clId="Web-{ED9F6ECD-4EAC-847C-6CA9-79AB5BB19ABB}" dt="2024-04-26T18:54:45.161" v="136" actId="20577"/>
        <pc:sldMkLst>
          <pc:docMk/>
          <pc:sldMk cId="159060872" sldId="370"/>
        </pc:sldMkLst>
        <pc:spChg chg="mod">
          <ac:chgData name="Guest User" userId="S::urn:spo:anon#f0b52c4e7c49979dc7d10adba8a40f6173d81948e6879919f86aa7672d542785::" providerId="AD" clId="Web-{ED9F6ECD-4EAC-847C-6CA9-79AB5BB19ABB}" dt="2024-04-26T18:54:45.161" v="136" actId="20577"/>
          <ac:spMkLst>
            <pc:docMk/>
            <pc:sldMk cId="159060872" sldId="370"/>
            <ac:spMk id="3" creationId="{62EB8AE9-3C7F-654E-7F1F-06EFCE53551B}"/>
          </ac:spMkLst>
        </pc:spChg>
      </pc:sldChg>
    </pc:docChg>
  </pc:docChgLst>
  <pc:docChgLst>
    <pc:chgData name="Beatriz Guerrero" userId="S::beatriz_guerrero@ci.richmond.ca.us::67aaf6ed-f979-44e0-8fb2-c4749f02abfb" providerId="AD" clId="Web-{EB5E566F-BF36-8E50-D3B8-61BD27EAA385}"/>
    <pc:docChg chg="modSld">
      <pc:chgData name="Beatriz Guerrero" userId="S::beatriz_guerrero@ci.richmond.ca.us::67aaf6ed-f979-44e0-8fb2-c4749f02abfb" providerId="AD" clId="Web-{EB5E566F-BF36-8E50-D3B8-61BD27EAA385}" dt="2024-05-01T15:23:48.584" v="162" actId="20577"/>
      <pc:docMkLst>
        <pc:docMk/>
      </pc:docMkLst>
      <pc:sldChg chg="modSp">
        <pc:chgData name="Beatriz Guerrero" userId="S::beatriz_guerrero@ci.richmond.ca.us::67aaf6ed-f979-44e0-8fb2-c4749f02abfb" providerId="AD" clId="Web-{EB5E566F-BF36-8E50-D3B8-61BD27EAA385}" dt="2024-04-30T21:58:23.973" v="122" actId="20577"/>
        <pc:sldMkLst>
          <pc:docMk/>
          <pc:sldMk cId="1084912077" sldId="369"/>
        </pc:sldMkLst>
        <pc:spChg chg="mod">
          <ac:chgData name="Beatriz Guerrero" userId="S::beatriz_guerrero@ci.richmond.ca.us::67aaf6ed-f979-44e0-8fb2-c4749f02abfb" providerId="AD" clId="Web-{EB5E566F-BF36-8E50-D3B8-61BD27EAA385}" dt="2024-04-30T21:58:23.973" v="122"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EB5E566F-BF36-8E50-D3B8-61BD27EAA385}" dt="2024-04-30T21:59:44.067" v="145" actId="20577"/>
        <pc:sldMkLst>
          <pc:docMk/>
          <pc:sldMk cId="159060872" sldId="370"/>
        </pc:sldMkLst>
        <pc:spChg chg="mod">
          <ac:chgData name="Beatriz Guerrero" userId="S::beatriz_guerrero@ci.richmond.ca.us::67aaf6ed-f979-44e0-8fb2-c4749f02abfb" providerId="AD" clId="Web-{EB5E566F-BF36-8E50-D3B8-61BD27EAA385}" dt="2024-04-30T21:59:44.067" v="145"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EB5E566F-BF36-8E50-D3B8-61BD27EAA385}" dt="2024-05-01T15:23:48.584" v="162" actId="20577"/>
        <pc:sldMkLst>
          <pc:docMk/>
          <pc:sldMk cId="68186432" sldId="383"/>
        </pc:sldMkLst>
        <pc:spChg chg="mod">
          <ac:chgData name="Beatriz Guerrero" userId="S::beatriz_guerrero@ci.richmond.ca.us::67aaf6ed-f979-44e0-8fb2-c4749f02abfb" providerId="AD" clId="Web-{EB5E566F-BF36-8E50-D3B8-61BD27EAA385}" dt="2024-05-01T15:23:48.584" v="162" actId="20577"/>
          <ac:spMkLst>
            <pc:docMk/>
            <pc:sldMk cId="68186432" sldId="383"/>
            <ac:spMk id="2" creationId="{0B653A10-04B5-8CFA-DC96-99D573FC2481}"/>
          </ac:spMkLst>
        </pc:spChg>
      </pc:sldChg>
    </pc:docChg>
  </pc:docChgLst>
  <pc:docChgLst>
    <pc:chgData name="Beatriz Guerrero" userId="S::beatriz_guerrero@ci.richmond.ca.us::67aaf6ed-f979-44e0-8fb2-c4749f02abfb" providerId="AD" clId="Web-{F12A1738-8B92-40A9-64CB-CA1FBB055C1D}"/>
    <pc:docChg chg="modSld">
      <pc:chgData name="Beatriz Guerrero" userId="S::beatriz_guerrero@ci.richmond.ca.us::67aaf6ed-f979-44e0-8fb2-c4749f02abfb" providerId="AD" clId="Web-{F12A1738-8B92-40A9-64CB-CA1FBB055C1D}" dt="2024-06-03T17:18:12.157" v="1" actId="20577"/>
      <pc:docMkLst>
        <pc:docMk/>
      </pc:docMkLst>
      <pc:sldChg chg="modSp">
        <pc:chgData name="Beatriz Guerrero" userId="S::beatriz_guerrero@ci.richmond.ca.us::67aaf6ed-f979-44e0-8fb2-c4749f02abfb" providerId="AD" clId="Web-{F12A1738-8B92-40A9-64CB-CA1FBB055C1D}" dt="2024-06-03T17:18:12.157" v="1" actId="20577"/>
        <pc:sldMkLst>
          <pc:docMk/>
          <pc:sldMk cId="2250815403" sldId="366"/>
        </pc:sldMkLst>
        <pc:spChg chg="mod">
          <ac:chgData name="Beatriz Guerrero" userId="S::beatriz_guerrero@ci.richmond.ca.us::67aaf6ed-f979-44e0-8fb2-c4749f02abfb" providerId="AD" clId="Web-{F12A1738-8B92-40A9-64CB-CA1FBB055C1D}" dt="2024-06-03T17:18:12.157" v="1" actId="20577"/>
          <ac:spMkLst>
            <pc:docMk/>
            <pc:sldMk cId="2250815403" sldId="366"/>
            <ac:spMk id="3" creationId="{62EB8AE9-3C7F-654E-7F1F-06EFCE53551B}"/>
          </ac:spMkLst>
        </pc:spChg>
      </pc:sldChg>
    </pc:docChg>
  </pc:docChgLst>
  <pc:docChgLst>
    <pc:chgData name="Matias Eusterbrock" userId="2acf7dc6-60d3-46b4-9083-a8db0d85c52f" providerId="ADAL" clId="{D64CEED7-3AEA-4C30-940A-2B9AE026B41C}"/>
    <pc:docChg chg="undo custSel modSld">
      <pc:chgData name="Matias Eusterbrock" userId="2acf7dc6-60d3-46b4-9083-a8db0d85c52f" providerId="ADAL" clId="{D64CEED7-3AEA-4C30-940A-2B9AE026B41C}" dt="2024-08-06T22:18:33.462" v="1922" actId="27636"/>
      <pc:docMkLst>
        <pc:docMk/>
      </pc:docMkLst>
      <pc:sldChg chg="modSp mod">
        <pc:chgData name="Matias Eusterbrock" userId="2acf7dc6-60d3-46b4-9083-a8db0d85c52f" providerId="ADAL" clId="{D64CEED7-3AEA-4C30-940A-2B9AE026B41C}" dt="2024-08-06T21:42:38.568" v="779" actId="108"/>
        <pc:sldMkLst>
          <pc:docMk/>
          <pc:sldMk cId="4105021240" sldId="357"/>
        </pc:sldMkLst>
        <pc:spChg chg="mod">
          <ac:chgData name="Matias Eusterbrock" userId="2acf7dc6-60d3-46b4-9083-a8db0d85c52f" providerId="ADAL" clId="{D64CEED7-3AEA-4C30-940A-2B9AE026B41C}" dt="2024-08-06T21:42:38.568" v="779" actId="108"/>
          <ac:spMkLst>
            <pc:docMk/>
            <pc:sldMk cId="4105021240" sldId="357"/>
            <ac:spMk id="3" creationId="{62EB8AE9-3C7F-654E-7F1F-06EFCE53551B}"/>
          </ac:spMkLst>
        </pc:spChg>
      </pc:sldChg>
      <pc:sldChg chg="modSp mod">
        <pc:chgData name="Matias Eusterbrock" userId="2acf7dc6-60d3-46b4-9083-a8db0d85c52f" providerId="ADAL" clId="{D64CEED7-3AEA-4C30-940A-2B9AE026B41C}" dt="2024-08-06T21:40:13.125" v="337" actId="6549"/>
        <pc:sldMkLst>
          <pc:docMk/>
          <pc:sldMk cId="426285808" sldId="358"/>
        </pc:sldMkLst>
        <pc:spChg chg="mod">
          <ac:chgData name="Matias Eusterbrock" userId="2acf7dc6-60d3-46b4-9083-a8db0d85c52f" providerId="ADAL" clId="{D64CEED7-3AEA-4C30-940A-2B9AE026B41C}" dt="2024-08-06T21:40:13.125" v="337" actId="6549"/>
          <ac:spMkLst>
            <pc:docMk/>
            <pc:sldMk cId="426285808" sldId="358"/>
            <ac:spMk id="3" creationId="{62EB8AE9-3C7F-654E-7F1F-06EFCE53551B}"/>
          </ac:spMkLst>
        </pc:spChg>
      </pc:sldChg>
      <pc:sldChg chg="modSp mod">
        <pc:chgData name="Matias Eusterbrock" userId="2acf7dc6-60d3-46b4-9083-a8db0d85c52f" providerId="ADAL" clId="{D64CEED7-3AEA-4C30-940A-2B9AE026B41C}" dt="2024-08-06T20:58:28.961" v="45" actId="13926"/>
        <pc:sldMkLst>
          <pc:docMk/>
          <pc:sldMk cId="2459958468" sldId="359"/>
        </pc:sldMkLst>
        <pc:spChg chg="mod">
          <ac:chgData name="Matias Eusterbrock" userId="2acf7dc6-60d3-46b4-9083-a8db0d85c52f" providerId="ADAL" clId="{D64CEED7-3AEA-4C30-940A-2B9AE026B41C}" dt="2024-08-06T20:58:28.961" v="45" actId="13926"/>
          <ac:spMkLst>
            <pc:docMk/>
            <pc:sldMk cId="2459958468" sldId="359"/>
            <ac:spMk id="3" creationId="{62EB8AE9-3C7F-654E-7F1F-06EFCE53551B}"/>
          </ac:spMkLst>
        </pc:spChg>
      </pc:sldChg>
      <pc:sldChg chg="modSp mod">
        <pc:chgData name="Matias Eusterbrock" userId="2acf7dc6-60d3-46b4-9083-a8db0d85c52f" providerId="ADAL" clId="{D64CEED7-3AEA-4C30-940A-2B9AE026B41C}" dt="2024-08-06T22:17:46.364" v="1809" actId="27636"/>
        <pc:sldMkLst>
          <pc:docMk/>
          <pc:sldMk cId="1246568473" sldId="362"/>
        </pc:sldMkLst>
        <pc:spChg chg="mod">
          <ac:chgData name="Matias Eusterbrock" userId="2acf7dc6-60d3-46b4-9083-a8db0d85c52f" providerId="ADAL" clId="{D64CEED7-3AEA-4C30-940A-2B9AE026B41C}" dt="2024-08-06T22:17:46.364" v="1809" actId="27636"/>
          <ac:spMkLst>
            <pc:docMk/>
            <pc:sldMk cId="1246568473" sldId="362"/>
            <ac:spMk id="3" creationId="{62EB8AE9-3C7F-654E-7F1F-06EFCE53551B}"/>
          </ac:spMkLst>
        </pc:spChg>
      </pc:sldChg>
      <pc:sldChg chg="modSp mod">
        <pc:chgData name="Matias Eusterbrock" userId="2acf7dc6-60d3-46b4-9083-a8db0d85c52f" providerId="ADAL" clId="{D64CEED7-3AEA-4C30-940A-2B9AE026B41C}" dt="2024-08-06T22:16:49.792" v="1752" actId="6549"/>
        <pc:sldMkLst>
          <pc:docMk/>
          <pc:sldMk cId="19214237" sldId="363"/>
        </pc:sldMkLst>
        <pc:spChg chg="mod">
          <ac:chgData name="Matias Eusterbrock" userId="2acf7dc6-60d3-46b4-9083-a8db0d85c52f" providerId="ADAL" clId="{D64CEED7-3AEA-4C30-940A-2B9AE026B41C}" dt="2024-08-06T22:16:49.792" v="1752" actId="6549"/>
          <ac:spMkLst>
            <pc:docMk/>
            <pc:sldMk cId="19214237" sldId="363"/>
            <ac:spMk id="3" creationId="{62EB8AE9-3C7F-654E-7F1F-06EFCE53551B}"/>
          </ac:spMkLst>
        </pc:spChg>
      </pc:sldChg>
      <pc:sldChg chg="modSp mod">
        <pc:chgData name="Matias Eusterbrock" userId="2acf7dc6-60d3-46b4-9083-a8db0d85c52f" providerId="ADAL" clId="{D64CEED7-3AEA-4C30-940A-2B9AE026B41C}" dt="2024-08-06T22:17:22.691" v="1779" actId="1037"/>
        <pc:sldMkLst>
          <pc:docMk/>
          <pc:sldMk cId="3536701632" sldId="364"/>
        </pc:sldMkLst>
        <pc:spChg chg="mod">
          <ac:chgData name="Matias Eusterbrock" userId="2acf7dc6-60d3-46b4-9083-a8db0d85c52f" providerId="ADAL" clId="{D64CEED7-3AEA-4C30-940A-2B9AE026B41C}" dt="2024-08-06T22:17:22.691" v="1779" actId="1037"/>
          <ac:spMkLst>
            <pc:docMk/>
            <pc:sldMk cId="3536701632" sldId="364"/>
            <ac:spMk id="3" creationId="{62EB8AE9-3C7F-654E-7F1F-06EFCE53551B}"/>
          </ac:spMkLst>
        </pc:spChg>
      </pc:sldChg>
      <pc:sldChg chg="modSp mod">
        <pc:chgData name="Matias Eusterbrock" userId="2acf7dc6-60d3-46b4-9083-a8db0d85c52f" providerId="ADAL" clId="{D64CEED7-3AEA-4C30-940A-2B9AE026B41C}" dt="2024-08-06T22:18:08.827" v="1842" actId="20577"/>
        <pc:sldMkLst>
          <pc:docMk/>
          <pc:sldMk cId="2403369630" sldId="367"/>
        </pc:sldMkLst>
        <pc:spChg chg="mod">
          <ac:chgData name="Matias Eusterbrock" userId="2acf7dc6-60d3-46b4-9083-a8db0d85c52f" providerId="ADAL" clId="{D64CEED7-3AEA-4C30-940A-2B9AE026B41C}" dt="2024-08-06T22:18:08.827" v="1842" actId="20577"/>
          <ac:spMkLst>
            <pc:docMk/>
            <pc:sldMk cId="2403369630" sldId="367"/>
            <ac:spMk id="3" creationId="{62EB8AE9-3C7F-654E-7F1F-06EFCE53551B}"/>
          </ac:spMkLst>
        </pc:spChg>
      </pc:sldChg>
      <pc:sldChg chg="modSp mod">
        <pc:chgData name="Matias Eusterbrock" userId="2acf7dc6-60d3-46b4-9083-a8db0d85c52f" providerId="ADAL" clId="{D64CEED7-3AEA-4C30-940A-2B9AE026B41C}" dt="2024-08-06T21:50:28.979" v="1224" actId="20577"/>
        <pc:sldMkLst>
          <pc:docMk/>
          <pc:sldMk cId="3357556756" sldId="368"/>
        </pc:sldMkLst>
        <pc:spChg chg="mod">
          <ac:chgData name="Matias Eusterbrock" userId="2acf7dc6-60d3-46b4-9083-a8db0d85c52f" providerId="ADAL" clId="{D64CEED7-3AEA-4C30-940A-2B9AE026B41C}" dt="2024-08-06T21:50:28.979" v="1224" actId="20577"/>
          <ac:spMkLst>
            <pc:docMk/>
            <pc:sldMk cId="3357556756" sldId="368"/>
            <ac:spMk id="3" creationId="{62EB8AE9-3C7F-654E-7F1F-06EFCE53551B}"/>
          </ac:spMkLst>
        </pc:spChg>
      </pc:sldChg>
      <pc:sldChg chg="modSp mod">
        <pc:chgData name="Matias Eusterbrock" userId="2acf7dc6-60d3-46b4-9083-a8db0d85c52f" providerId="ADAL" clId="{D64CEED7-3AEA-4C30-940A-2B9AE026B41C}" dt="2024-08-06T22:18:33.462" v="1922" actId="27636"/>
        <pc:sldMkLst>
          <pc:docMk/>
          <pc:sldMk cId="1084912077" sldId="369"/>
        </pc:sldMkLst>
        <pc:spChg chg="mod">
          <ac:chgData name="Matias Eusterbrock" userId="2acf7dc6-60d3-46b4-9083-a8db0d85c52f" providerId="ADAL" clId="{D64CEED7-3AEA-4C30-940A-2B9AE026B41C}" dt="2024-08-06T22:18:33.462" v="1922" actId="27636"/>
          <ac:spMkLst>
            <pc:docMk/>
            <pc:sldMk cId="1084912077" sldId="369"/>
            <ac:spMk id="3" creationId="{62EB8AE9-3C7F-654E-7F1F-06EFCE53551B}"/>
          </ac:spMkLst>
        </pc:spChg>
      </pc:sldChg>
      <pc:sldChg chg="modSp mod">
        <pc:chgData name="Matias Eusterbrock" userId="2acf7dc6-60d3-46b4-9083-a8db0d85c52f" providerId="ADAL" clId="{D64CEED7-3AEA-4C30-940A-2B9AE026B41C}" dt="2024-08-06T22:16:09.421" v="1718" actId="20577"/>
        <pc:sldMkLst>
          <pc:docMk/>
          <pc:sldMk cId="159060872" sldId="370"/>
        </pc:sldMkLst>
        <pc:spChg chg="mod">
          <ac:chgData name="Matias Eusterbrock" userId="2acf7dc6-60d3-46b4-9083-a8db0d85c52f" providerId="ADAL" clId="{D64CEED7-3AEA-4C30-940A-2B9AE026B41C}" dt="2024-08-06T22:16:09.421" v="1718" actId="20577"/>
          <ac:spMkLst>
            <pc:docMk/>
            <pc:sldMk cId="159060872" sldId="370"/>
            <ac:spMk id="3" creationId="{62EB8AE9-3C7F-654E-7F1F-06EFCE53551B}"/>
          </ac:spMkLst>
        </pc:spChg>
      </pc:sldChg>
      <pc:sldChg chg="modSp mod">
        <pc:chgData name="Matias Eusterbrock" userId="2acf7dc6-60d3-46b4-9083-a8db0d85c52f" providerId="ADAL" clId="{D64CEED7-3AEA-4C30-940A-2B9AE026B41C}" dt="2024-08-06T21:56:41.177" v="1628" actId="108"/>
        <pc:sldMkLst>
          <pc:docMk/>
          <pc:sldMk cId="499757999" sldId="371"/>
        </pc:sldMkLst>
        <pc:spChg chg="mod">
          <ac:chgData name="Matias Eusterbrock" userId="2acf7dc6-60d3-46b4-9083-a8db0d85c52f" providerId="ADAL" clId="{D64CEED7-3AEA-4C30-940A-2B9AE026B41C}" dt="2024-08-06T21:56:41.177" v="1628" actId="108"/>
          <ac:spMkLst>
            <pc:docMk/>
            <pc:sldMk cId="499757999" sldId="371"/>
            <ac:spMk id="3" creationId="{62EB8AE9-3C7F-654E-7F1F-06EFCE53551B}"/>
          </ac:spMkLst>
        </pc:spChg>
      </pc:sldChg>
    </pc:docChg>
  </pc:docChgLst>
  <pc:docChgLst>
    <pc:chgData name="Matias Eusterbrock" userId="2acf7dc6-60d3-46b4-9083-a8db0d85c52f" providerId="ADAL" clId="{43416663-4ADB-4296-97D3-ACB16B6023A7}"/>
    <pc:docChg chg="undo redo custSel addSld delSld modSld">
      <pc:chgData name="Matias Eusterbrock" userId="2acf7dc6-60d3-46b4-9083-a8db0d85c52f" providerId="ADAL" clId="{43416663-4ADB-4296-97D3-ACB16B6023A7}" dt="2024-06-21T16:16:39.806" v="309" actId="20577"/>
      <pc:docMkLst>
        <pc:docMk/>
      </pc:docMkLst>
      <pc:sldChg chg="modSp mod">
        <pc:chgData name="Matias Eusterbrock" userId="2acf7dc6-60d3-46b4-9083-a8db0d85c52f" providerId="ADAL" clId="{43416663-4ADB-4296-97D3-ACB16B6023A7}" dt="2024-06-21T16:14:13.649" v="250" actId="20577"/>
        <pc:sldMkLst>
          <pc:docMk/>
          <pc:sldMk cId="791005041" sldId="274"/>
        </pc:sldMkLst>
        <pc:spChg chg="mod">
          <ac:chgData name="Matias Eusterbrock" userId="2acf7dc6-60d3-46b4-9083-a8db0d85c52f" providerId="ADAL" clId="{43416663-4ADB-4296-97D3-ACB16B6023A7}" dt="2024-06-21T16:14:13.649" v="250" actId="20577"/>
          <ac:spMkLst>
            <pc:docMk/>
            <pc:sldMk cId="791005041" sldId="274"/>
            <ac:spMk id="4" creationId="{C3A027EE-ABF4-53DC-325A-DE2CD7FD38DF}"/>
          </ac:spMkLst>
        </pc:spChg>
      </pc:sldChg>
      <pc:sldChg chg="modSp mod">
        <pc:chgData name="Matias Eusterbrock" userId="2acf7dc6-60d3-46b4-9083-a8db0d85c52f" providerId="ADAL" clId="{43416663-4ADB-4296-97D3-ACB16B6023A7}" dt="2024-06-21T16:14:51.321" v="260" actId="15"/>
        <pc:sldMkLst>
          <pc:docMk/>
          <pc:sldMk cId="4105021240" sldId="357"/>
        </pc:sldMkLst>
        <pc:spChg chg="mod">
          <ac:chgData name="Matias Eusterbrock" userId="2acf7dc6-60d3-46b4-9083-a8db0d85c52f" providerId="ADAL" clId="{43416663-4ADB-4296-97D3-ACB16B6023A7}" dt="2024-06-21T16:14:51.321" v="260" actId="15"/>
          <ac:spMkLst>
            <pc:docMk/>
            <pc:sldMk cId="4105021240" sldId="357"/>
            <ac:spMk id="3" creationId="{62EB8AE9-3C7F-654E-7F1F-06EFCE53551B}"/>
          </ac:spMkLst>
        </pc:spChg>
      </pc:sldChg>
      <pc:sldChg chg="modSp mod">
        <pc:chgData name="Matias Eusterbrock" userId="2acf7dc6-60d3-46b4-9083-a8db0d85c52f" providerId="ADAL" clId="{43416663-4ADB-4296-97D3-ACB16B6023A7}" dt="2024-06-21T16:14:44.086" v="255" actId="15"/>
        <pc:sldMkLst>
          <pc:docMk/>
          <pc:sldMk cId="426285808" sldId="358"/>
        </pc:sldMkLst>
        <pc:spChg chg="mod">
          <ac:chgData name="Matias Eusterbrock" userId="2acf7dc6-60d3-46b4-9083-a8db0d85c52f" providerId="ADAL" clId="{43416663-4ADB-4296-97D3-ACB16B6023A7}" dt="2024-06-21T16:14:44.086" v="255" actId="15"/>
          <ac:spMkLst>
            <pc:docMk/>
            <pc:sldMk cId="426285808" sldId="358"/>
            <ac:spMk id="3" creationId="{62EB8AE9-3C7F-654E-7F1F-06EFCE53551B}"/>
          </ac:spMkLst>
        </pc:spChg>
      </pc:sldChg>
      <pc:sldChg chg="modSp mod">
        <pc:chgData name="Matias Eusterbrock" userId="2acf7dc6-60d3-46b4-9083-a8db0d85c52f" providerId="ADAL" clId="{43416663-4ADB-4296-97D3-ACB16B6023A7}" dt="2024-06-21T16:15:02.739" v="269" actId="15"/>
        <pc:sldMkLst>
          <pc:docMk/>
          <pc:sldMk cId="2459958468" sldId="359"/>
        </pc:sldMkLst>
        <pc:spChg chg="mod">
          <ac:chgData name="Matias Eusterbrock" userId="2acf7dc6-60d3-46b4-9083-a8db0d85c52f" providerId="ADAL" clId="{43416663-4ADB-4296-97D3-ACB16B6023A7}" dt="2024-06-21T16:15:02.739" v="269" actId="15"/>
          <ac:spMkLst>
            <pc:docMk/>
            <pc:sldMk cId="2459958468" sldId="359"/>
            <ac:spMk id="3" creationId="{62EB8AE9-3C7F-654E-7F1F-06EFCE53551B}"/>
          </ac:spMkLst>
        </pc:spChg>
      </pc:sldChg>
      <pc:sldChg chg="modSp mod">
        <pc:chgData name="Matias Eusterbrock" userId="2acf7dc6-60d3-46b4-9083-a8db0d85c52f" providerId="ADAL" clId="{43416663-4ADB-4296-97D3-ACB16B6023A7}" dt="2024-06-21T16:15:30.421" v="282" actId="20577"/>
        <pc:sldMkLst>
          <pc:docMk/>
          <pc:sldMk cId="75609733" sldId="360"/>
        </pc:sldMkLst>
        <pc:spChg chg="mod">
          <ac:chgData name="Matias Eusterbrock" userId="2acf7dc6-60d3-46b4-9083-a8db0d85c52f" providerId="ADAL" clId="{43416663-4ADB-4296-97D3-ACB16B6023A7}" dt="2024-06-21T16:15:30.421" v="282" actId="20577"/>
          <ac:spMkLst>
            <pc:docMk/>
            <pc:sldMk cId="75609733" sldId="360"/>
            <ac:spMk id="3" creationId="{62EB8AE9-3C7F-654E-7F1F-06EFCE53551B}"/>
          </ac:spMkLst>
        </pc:spChg>
      </pc:sldChg>
      <pc:sldChg chg="modSp mod">
        <pc:chgData name="Matias Eusterbrock" userId="2acf7dc6-60d3-46b4-9083-a8db0d85c52f" providerId="ADAL" clId="{43416663-4ADB-4296-97D3-ACB16B6023A7}" dt="2024-06-21T16:15:17.239" v="277" actId="20577"/>
        <pc:sldMkLst>
          <pc:docMk/>
          <pc:sldMk cId="1730085481" sldId="361"/>
        </pc:sldMkLst>
        <pc:spChg chg="mod">
          <ac:chgData name="Matias Eusterbrock" userId="2acf7dc6-60d3-46b4-9083-a8db0d85c52f" providerId="ADAL" clId="{43416663-4ADB-4296-97D3-ACB16B6023A7}" dt="2024-06-21T16:15:17.239" v="277" actId="20577"/>
          <ac:spMkLst>
            <pc:docMk/>
            <pc:sldMk cId="1730085481" sldId="361"/>
            <ac:spMk id="3" creationId="{62EB8AE9-3C7F-654E-7F1F-06EFCE53551B}"/>
          </ac:spMkLst>
        </pc:spChg>
      </pc:sldChg>
      <pc:sldChg chg="modSp mod">
        <pc:chgData name="Matias Eusterbrock" userId="2acf7dc6-60d3-46b4-9083-a8db0d85c52f" providerId="ADAL" clId="{43416663-4ADB-4296-97D3-ACB16B6023A7}" dt="2024-06-21T16:15:25.191" v="280" actId="20577"/>
        <pc:sldMkLst>
          <pc:docMk/>
          <pc:sldMk cId="1246568473" sldId="362"/>
        </pc:sldMkLst>
        <pc:spChg chg="mod">
          <ac:chgData name="Matias Eusterbrock" userId="2acf7dc6-60d3-46b4-9083-a8db0d85c52f" providerId="ADAL" clId="{43416663-4ADB-4296-97D3-ACB16B6023A7}" dt="2024-06-21T16:15:25.191" v="280" actId="20577"/>
          <ac:spMkLst>
            <pc:docMk/>
            <pc:sldMk cId="1246568473" sldId="362"/>
            <ac:spMk id="3" creationId="{62EB8AE9-3C7F-654E-7F1F-06EFCE53551B}"/>
          </ac:spMkLst>
        </pc:spChg>
      </pc:sldChg>
      <pc:sldChg chg="modSp mod">
        <pc:chgData name="Matias Eusterbrock" userId="2acf7dc6-60d3-46b4-9083-a8db0d85c52f" providerId="ADAL" clId="{43416663-4ADB-4296-97D3-ACB16B6023A7}" dt="2024-06-21T16:15:37.809" v="285" actId="20577"/>
        <pc:sldMkLst>
          <pc:docMk/>
          <pc:sldMk cId="19214237" sldId="363"/>
        </pc:sldMkLst>
        <pc:spChg chg="mod">
          <ac:chgData name="Matias Eusterbrock" userId="2acf7dc6-60d3-46b4-9083-a8db0d85c52f" providerId="ADAL" clId="{43416663-4ADB-4296-97D3-ACB16B6023A7}" dt="2024-06-21T16:15:37.809" v="285" actId="20577"/>
          <ac:spMkLst>
            <pc:docMk/>
            <pc:sldMk cId="19214237" sldId="363"/>
            <ac:spMk id="3" creationId="{62EB8AE9-3C7F-654E-7F1F-06EFCE53551B}"/>
          </ac:spMkLst>
        </pc:spChg>
      </pc:sldChg>
      <pc:sldChg chg="modSp mod">
        <pc:chgData name="Matias Eusterbrock" userId="2acf7dc6-60d3-46b4-9083-a8db0d85c52f" providerId="ADAL" clId="{43416663-4ADB-4296-97D3-ACB16B6023A7}" dt="2024-06-21T16:15:44.327" v="287" actId="20577"/>
        <pc:sldMkLst>
          <pc:docMk/>
          <pc:sldMk cId="3536701632" sldId="364"/>
        </pc:sldMkLst>
        <pc:spChg chg="mod">
          <ac:chgData name="Matias Eusterbrock" userId="2acf7dc6-60d3-46b4-9083-a8db0d85c52f" providerId="ADAL" clId="{43416663-4ADB-4296-97D3-ACB16B6023A7}" dt="2024-06-21T16:15:44.327" v="287" actId="20577"/>
          <ac:spMkLst>
            <pc:docMk/>
            <pc:sldMk cId="3536701632" sldId="364"/>
            <ac:spMk id="3" creationId="{62EB8AE9-3C7F-654E-7F1F-06EFCE53551B}"/>
          </ac:spMkLst>
        </pc:spChg>
      </pc:sldChg>
      <pc:sldChg chg="modSp mod">
        <pc:chgData name="Matias Eusterbrock" userId="2acf7dc6-60d3-46b4-9083-a8db0d85c52f" providerId="ADAL" clId="{43416663-4ADB-4296-97D3-ACB16B6023A7}" dt="2024-06-21T16:11:37.997" v="17" actId="13926"/>
        <pc:sldMkLst>
          <pc:docMk/>
          <pc:sldMk cId="801964473" sldId="365"/>
        </pc:sldMkLst>
        <pc:spChg chg="mod">
          <ac:chgData name="Matias Eusterbrock" userId="2acf7dc6-60d3-46b4-9083-a8db0d85c52f" providerId="ADAL" clId="{43416663-4ADB-4296-97D3-ACB16B6023A7}" dt="2024-06-21T16:11:37.997" v="17" actId="13926"/>
          <ac:spMkLst>
            <pc:docMk/>
            <pc:sldMk cId="801964473" sldId="365"/>
            <ac:spMk id="3" creationId="{62EB8AE9-3C7F-654E-7F1F-06EFCE53551B}"/>
          </ac:spMkLst>
        </pc:spChg>
      </pc:sldChg>
      <pc:sldChg chg="modSp mod">
        <pc:chgData name="Matias Eusterbrock" userId="2acf7dc6-60d3-46b4-9083-a8db0d85c52f" providerId="ADAL" clId="{43416663-4ADB-4296-97D3-ACB16B6023A7}" dt="2024-06-21T16:15:53.680" v="289" actId="20577"/>
        <pc:sldMkLst>
          <pc:docMk/>
          <pc:sldMk cId="2250815403" sldId="366"/>
        </pc:sldMkLst>
        <pc:spChg chg="mod">
          <ac:chgData name="Matias Eusterbrock" userId="2acf7dc6-60d3-46b4-9083-a8db0d85c52f" providerId="ADAL" clId="{43416663-4ADB-4296-97D3-ACB16B6023A7}" dt="2024-06-21T16:15:53.680" v="289" actId="20577"/>
          <ac:spMkLst>
            <pc:docMk/>
            <pc:sldMk cId="2250815403" sldId="366"/>
            <ac:spMk id="3" creationId="{62EB8AE9-3C7F-654E-7F1F-06EFCE53551B}"/>
          </ac:spMkLst>
        </pc:spChg>
      </pc:sldChg>
      <pc:sldChg chg="modSp mod">
        <pc:chgData name="Matias Eusterbrock" userId="2acf7dc6-60d3-46b4-9083-a8db0d85c52f" providerId="ADAL" clId="{43416663-4ADB-4296-97D3-ACB16B6023A7}" dt="2024-06-21T16:16:17.444" v="302" actId="12"/>
        <pc:sldMkLst>
          <pc:docMk/>
          <pc:sldMk cId="2403369630" sldId="367"/>
        </pc:sldMkLst>
        <pc:spChg chg="mod">
          <ac:chgData name="Matias Eusterbrock" userId="2acf7dc6-60d3-46b4-9083-a8db0d85c52f" providerId="ADAL" clId="{43416663-4ADB-4296-97D3-ACB16B6023A7}" dt="2024-06-21T16:16:17.444" v="302" actId="12"/>
          <ac:spMkLst>
            <pc:docMk/>
            <pc:sldMk cId="2403369630" sldId="367"/>
            <ac:spMk id="3" creationId="{62EB8AE9-3C7F-654E-7F1F-06EFCE53551B}"/>
          </ac:spMkLst>
        </pc:spChg>
      </pc:sldChg>
      <pc:sldChg chg="modSp mod">
        <pc:chgData name="Matias Eusterbrock" userId="2acf7dc6-60d3-46b4-9083-a8db0d85c52f" providerId="ADAL" clId="{43416663-4ADB-4296-97D3-ACB16B6023A7}" dt="2024-06-21T16:16:05.103" v="294" actId="20577"/>
        <pc:sldMkLst>
          <pc:docMk/>
          <pc:sldMk cId="3357556756" sldId="368"/>
        </pc:sldMkLst>
        <pc:spChg chg="mod">
          <ac:chgData name="Matias Eusterbrock" userId="2acf7dc6-60d3-46b4-9083-a8db0d85c52f" providerId="ADAL" clId="{43416663-4ADB-4296-97D3-ACB16B6023A7}" dt="2024-06-21T16:16:05.103" v="294" actId="20577"/>
          <ac:spMkLst>
            <pc:docMk/>
            <pc:sldMk cId="3357556756" sldId="368"/>
            <ac:spMk id="3" creationId="{62EB8AE9-3C7F-654E-7F1F-06EFCE53551B}"/>
          </ac:spMkLst>
        </pc:spChg>
      </pc:sldChg>
      <pc:sldChg chg="modSp mod">
        <pc:chgData name="Matias Eusterbrock" userId="2acf7dc6-60d3-46b4-9083-a8db0d85c52f" providerId="ADAL" clId="{43416663-4ADB-4296-97D3-ACB16B6023A7}" dt="2024-06-21T16:16:26.050" v="305" actId="20577"/>
        <pc:sldMkLst>
          <pc:docMk/>
          <pc:sldMk cId="1084912077" sldId="369"/>
        </pc:sldMkLst>
        <pc:spChg chg="mod">
          <ac:chgData name="Matias Eusterbrock" userId="2acf7dc6-60d3-46b4-9083-a8db0d85c52f" providerId="ADAL" clId="{43416663-4ADB-4296-97D3-ACB16B6023A7}" dt="2024-06-21T16:16:26.050" v="305" actId="20577"/>
          <ac:spMkLst>
            <pc:docMk/>
            <pc:sldMk cId="1084912077" sldId="369"/>
            <ac:spMk id="3" creationId="{62EB8AE9-3C7F-654E-7F1F-06EFCE53551B}"/>
          </ac:spMkLst>
        </pc:spChg>
      </pc:sldChg>
      <pc:sldChg chg="modSp mod">
        <pc:chgData name="Matias Eusterbrock" userId="2acf7dc6-60d3-46b4-9083-a8db0d85c52f" providerId="ADAL" clId="{43416663-4ADB-4296-97D3-ACB16B6023A7}" dt="2024-06-21T16:16:30.921" v="307" actId="20577"/>
        <pc:sldMkLst>
          <pc:docMk/>
          <pc:sldMk cId="159060872" sldId="370"/>
        </pc:sldMkLst>
        <pc:spChg chg="mod">
          <ac:chgData name="Matias Eusterbrock" userId="2acf7dc6-60d3-46b4-9083-a8db0d85c52f" providerId="ADAL" clId="{43416663-4ADB-4296-97D3-ACB16B6023A7}" dt="2024-06-21T16:16:30.921" v="307" actId="20577"/>
          <ac:spMkLst>
            <pc:docMk/>
            <pc:sldMk cId="159060872" sldId="370"/>
            <ac:spMk id="3" creationId="{62EB8AE9-3C7F-654E-7F1F-06EFCE53551B}"/>
          </ac:spMkLst>
        </pc:spChg>
      </pc:sldChg>
      <pc:sldChg chg="modSp mod">
        <pc:chgData name="Matias Eusterbrock" userId="2acf7dc6-60d3-46b4-9083-a8db0d85c52f" providerId="ADAL" clId="{43416663-4ADB-4296-97D3-ACB16B6023A7}" dt="2024-06-21T16:16:39.806" v="309" actId="20577"/>
        <pc:sldMkLst>
          <pc:docMk/>
          <pc:sldMk cId="499757999" sldId="371"/>
        </pc:sldMkLst>
        <pc:spChg chg="mod">
          <ac:chgData name="Matias Eusterbrock" userId="2acf7dc6-60d3-46b4-9083-a8db0d85c52f" providerId="ADAL" clId="{43416663-4ADB-4296-97D3-ACB16B6023A7}" dt="2024-06-21T16:16:39.806" v="309" actId="20577"/>
          <ac:spMkLst>
            <pc:docMk/>
            <pc:sldMk cId="499757999" sldId="371"/>
            <ac:spMk id="3" creationId="{62EB8AE9-3C7F-654E-7F1F-06EFCE53551B}"/>
          </ac:spMkLst>
        </pc:spChg>
      </pc:sldChg>
      <pc:sldChg chg="modSp mod">
        <pc:chgData name="Matias Eusterbrock" userId="2acf7dc6-60d3-46b4-9083-a8db0d85c52f" providerId="ADAL" clId="{43416663-4ADB-4296-97D3-ACB16B6023A7}" dt="2024-06-21T16:12:35.710" v="111" actId="13926"/>
        <pc:sldMkLst>
          <pc:docMk/>
          <pc:sldMk cId="3787884324" sldId="373"/>
        </pc:sldMkLst>
        <pc:spChg chg="mod">
          <ac:chgData name="Matias Eusterbrock" userId="2acf7dc6-60d3-46b4-9083-a8db0d85c52f" providerId="ADAL" clId="{43416663-4ADB-4296-97D3-ACB16B6023A7}" dt="2024-06-21T16:12:35.710" v="111" actId="13926"/>
          <ac:spMkLst>
            <pc:docMk/>
            <pc:sldMk cId="3787884324" sldId="373"/>
            <ac:spMk id="2" creationId="{0B653A10-04B5-8CFA-DC96-99D573FC2481}"/>
          </ac:spMkLst>
        </pc:spChg>
      </pc:sldChg>
      <pc:sldChg chg="addSp delSp modSp del mod">
        <pc:chgData name="Matias Eusterbrock" userId="2acf7dc6-60d3-46b4-9083-a8db0d85c52f" providerId="ADAL" clId="{43416663-4ADB-4296-97D3-ACB16B6023A7}" dt="2024-06-21T16:13:51.479" v="236" actId="47"/>
        <pc:sldMkLst>
          <pc:docMk/>
          <pc:sldMk cId="2124013327" sldId="381"/>
        </pc:sldMkLst>
        <pc:spChg chg="mod">
          <ac:chgData name="Matias Eusterbrock" userId="2acf7dc6-60d3-46b4-9083-a8db0d85c52f" providerId="ADAL" clId="{43416663-4ADB-4296-97D3-ACB16B6023A7}" dt="2024-06-21T16:12:41.674" v="112" actId="20577"/>
          <ac:spMkLst>
            <pc:docMk/>
            <pc:sldMk cId="2124013327" sldId="381"/>
            <ac:spMk id="2" creationId="{0B653A10-04B5-8CFA-DC96-99D573FC2481}"/>
          </ac:spMkLst>
        </pc:spChg>
        <pc:spChg chg="mod">
          <ac:chgData name="Matias Eusterbrock" userId="2acf7dc6-60d3-46b4-9083-a8db0d85c52f" providerId="ADAL" clId="{43416663-4ADB-4296-97D3-ACB16B6023A7}" dt="2024-06-21T16:13:08.144" v="156" actId="13926"/>
          <ac:spMkLst>
            <pc:docMk/>
            <pc:sldMk cId="2124013327" sldId="381"/>
            <ac:spMk id="3" creationId="{302844EA-6507-867D-36EB-FB00F8365C4F}"/>
          </ac:spMkLst>
        </pc:spChg>
        <pc:spChg chg="add del">
          <ac:chgData name="Matias Eusterbrock" userId="2acf7dc6-60d3-46b4-9083-a8db0d85c52f" providerId="ADAL" clId="{43416663-4ADB-4296-97D3-ACB16B6023A7}" dt="2024-06-21T16:13:17.807" v="158" actId="22"/>
          <ac:spMkLst>
            <pc:docMk/>
            <pc:sldMk cId="2124013327" sldId="381"/>
            <ac:spMk id="5" creationId="{7E03DEBC-E830-D36B-A360-36D57C48678B}"/>
          </ac:spMkLst>
        </pc:spChg>
        <pc:spChg chg="add del">
          <ac:chgData name="Matias Eusterbrock" userId="2acf7dc6-60d3-46b4-9083-a8db0d85c52f" providerId="ADAL" clId="{43416663-4ADB-4296-97D3-ACB16B6023A7}" dt="2024-06-21T16:13:18.331" v="160" actId="22"/>
          <ac:spMkLst>
            <pc:docMk/>
            <pc:sldMk cId="2124013327" sldId="381"/>
            <ac:spMk id="7" creationId="{78D0753D-76F2-7BB5-3AA1-786DFB4D8539}"/>
          </ac:spMkLst>
        </pc:spChg>
        <pc:spChg chg="add">
          <ac:chgData name="Matias Eusterbrock" userId="2acf7dc6-60d3-46b4-9083-a8db0d85c52f" providerId="ADAL" clId="{43416663-4ADB-4296-97D3-ACB16B6023A7}" dt="2024-06-21T16:13:19.270" v="161" actId="22"/>
          <ac:spMkLst>
            <pc:docMk/>
            <pc:sldMk cId="2124013327" sldId="381"/>
            <ac:spMk id="9" creationId="{A755499B-1D2F-72FD-9633-DC58AC996F45}"/>
          </ac:spMkLst>
        </pc:spChg>
      </pc:sldChg>
      <pc:sldChg chg="modSp mod">
        <pc:chgData name="Matias Eusterbrock" userId="2acf7dc6-60d3-46b4-9083-a8db0d85c52f" providerId="ADAL" clId="{43416663-4ADB-4296-97D3-ACB16B6023A7}" dt="2024-06-21T16:13:47.493" v="235" actId="13926"/>
        <pc:sldMkLst>
          <pc:docMk/>
          <pc:sldMk cId="2047995120" sldId="388"/>
        </pc:sldMkLst>
        <pc:spChg chg="mod">
          <ac:chgData name="Matias Eusterbrock" userId="2acf7dc6-60d3-46b4-9083-a8db0d85c52f" providerId="ADAL" clId="{43416663-4ADB-4296-97D3-ACB16B6023A7}" dt="2024-06-21T16:13:45.878" v="234" actId="13926"/>
          <ac:spMkLst>
            <pc:docMk/>
            <pc:sldMk cId="2047995120" sldId="388"/>
            <ac:spMk id="2" creationId="{0B653A10-04B5-8CFA-DC96-99D573FC2481}"/>
          </ac:spMkLst>
        </pc:spChg>
        <pc:spChg chg="mod">
          <ac:chgData name="Matias Eusterbrock" userId="2acf7dc6-60d3-46b4-9083-a8db0d85c52f" providerId="ADAL" clId="{43416663-4ADB-4296-97D3-ACB16B6023A7}" dt="2024-06-21T16:13:47.493" v="235" actId="13926"/>
          <ac:spMkLst>
            <pc:docMk/>
            <pc:sldMk cId="2047995120" sldId="388"/>
            <ac:spMk id="3" creationId="{302844EA-6507-867D-36EB-FB00F8365C4F}"/>
          </ac:spMkLst>
        </pc:spChg>
      </pc:sldChg>
      <pc:sldChg chg="del">
        <pc:chgData name="Matias Eusterbrock" userId="2acf7dc6-60d3-46b4-9083-a8db0d85c52f" providerId="ADAL" clId="{43416663-4ADB-4296-97D3-ACB16B6023A7}" dt="2024-06-21T16:13:58.575" v="238" actId="47"/>
        <pc:sldMkLst>
          <pc:docMk/>
          <pc:sldMk cId="3644264490" sldId="389"/>
        </pc:sldMkLst>
      </pc:sldChg>
      <pc:sldChg chg="del">
        <pc:chgData name="Matias Eusterbrock" userId="2acf7dc6-60d3-46b4-9083-a8db0d85c52f" providerId="ADAL" clId="{43416663-4ADB-4296-97D3-ACB16B6023A7}" dt="2024-06-21T16:13:59.063" v="239" actId="47"/>
        <pc:sldMkLst>
          <pc:docMk/>
          <pc:sldMk cId="3227253875" sldId="390"/>
        </pc:sldMkLst>
      </pc:sldChg>
      <pc:sldChg chg="del">
        <pc:chgData name="Matias Eusterbrock" userId="2acf7dc6-60d3-46b4-9083-a8db0d85c52f" providerId="ADAL" clId="{43416663-4ADB-4296-97D3-ACB16B6023A7}" dt="2024-06-21T16:14:00.618" v="240" actId="47"/>
        <pc:sldMkLst>
          <pc:docMk/>
          <pc:sldMk cId="3038908488" sldId="391"/>
        </pc:sldMkLst>
      </pc:sldChg>
      <pc:sldChg chg="del">
        <pc:chgData name="Matias Eusterbrock" userId="2acf7dc6-60d3-46b4-9083-a8db0d85c52f" providerId="ADAL" clId="{43416663-4ADB-4296-97D3-ACB16B6023A7}" dt="2024-06-21T16:14:01.373" v="241" actId="47"/>
        <pc:sldMkLst>
          <pc:docMk/>
          <pc:sldMk cId="3803848562" sldId="392"/>
        </pc:sldMkLst>
      </pc:sldChg>
      <pc:sldChg chg="add">
        <pc:chgData name="Matias Eusterbrock" userId="2acf7dc6-60d3-46b4-9083-a8db0d85c52f" providerId="ADAL" clId="{43416663-4ADB-4296-97D3-ACB16B6023A7}" dt="2024-06-21T16:13:56.245" v="237" actId="2890"/>
        <pc:sldMkLst>
          <pc:docMk/>
          <pc:sldMk cId="1715754008" sldId="393"/>
        </pc:sldMkLst>
      </pc:sldChg>
    </pc:docChg>
  </pc:docChgLst>
  <pc:docChgLst>
    <pc:chgData name="Guest User" userId="S::urn:spo:anon#e408f8a5414733bb8ddc938564f7f4fe7fffa3d76447aa70776c5204a2808718::" providerId="AD" clId="Web-{EA5E17EE-71DD-88DC-D72C-5B2F4A691DA8}"/>
    <pc:docChg chg="modSld">
      <pc:chgData name="Guest User" userId="S::urn:spo:anon#e408f8a5414733bb8ddc938564f7f4fe7fffa3d76447aa70776c5204a2808718::" providerId="AD" clId="Web-{EA5E17EE-71DD-88DC-D72C-5B2F4A691DA8}" dt="2024-05-29T20:37:29.158" v="287" actId="20577"/>
      <pc:docMkLst>
        <pc:docMk/>
      </pc:docMkLst>
      <pc:sldChg chg="modSp">
        <pc:chgData name="Guest User" userId="S::urn:spo:anon#e408f8a5414733bb8ddc938564f7f4fe7fffa3d76447aa70776c5204a2808718::" providerId="AD" clId="Web-{EA5E17EE-71DD-88DC-D72C-5B2F4A691DA8}" dt="2024-05-29T20:37:29.158" v="287" actId="20577"/>
        <pc:sldMkLst>
          <pc:docMk/>
          <pc:sldMk cId="1730085481" sldId="361"/>
        </pc:sldMkLst>
        <pc:spChg chg="mod">
          <ac:chgData name="Guest User" userId="S::urn:spo:anon#e408f8a5414733bb8ddc938564f7f4fe7fffa3d76447aa70776c5204a2808718::" providerId="AD" clId="Web-{EA5E17EE-71DD-88DC-D72C-5B2F4A691DA8}" dt="2024-05-29T20:37:29.158" v="287" actId="20577"/>
          <ac:spMkLst>
            <pc:docMk/>
            <pc:sldMk cId="1730085481" sldId="361"/>
            <ac:spMk id="3" creationId="{62EB8AE9-3C7F-654E-7F1F-06EFCE53551B}"/>
          </ac:spMkLst>
        </pc:spChg>
      </pc:sldChg>
    </pc:docChg>
  </pc:docChgLst>
  <pc:docChgLst>
    <pc:chgData name="Alice Bruno" userId="S::a.bruno_berkeley.edu#ext#@corcaus.onmicrosoft.com::9f95343b-422f-43c9-b893-898c466114c2" providerId="AD" clId="Web-{DCEB34F9-0EFE-063A-80C0-BC3825820232}"/>
    <pc:docChg chg="modSld">
      <pc:chgData name="Alice Bruno" userId="S::a.bruno_berkeley.edu#ext#@corcaus.onmicrosoft.com::9f95343b-422f-43c9-b893-898c466114c2" providerId="AD" clId="Web-{DCEB34F9-0EFE-063A-80C0-BC3825820232}" dt="2024-06-04T22:19:53.014" v="259" actId="20577"/>
      <pc:docMkLst>
        <pc:docMk/>
      </pc:docMkLst>
      <pc:sldChg chg="modSp">
        <pc:chgData name="Alice Bruno" userId="S::a.bruno_berkeley.edu#ext#@corcaus.onmicrosoft.com::9f95343b-422f-43c9-b893-898c466114c2" providerId="AD" clId="Web-{DCEB34F9-0EFE-063A-80C0-BC3825820232}" dt="2024-06-04T22:19:53.014" v="259" actId="20577"/>
        <pc:sldMkLst>
          <pc:docMk/>
          <pc:sldMk cId="499757999" sldId="371"/>
        </pc:sldMkLst>
        <pc:spChg chg="mod">
          <ac:chgData name="Alice Bruno" userId="S::a.bruno_berkeley.edu#ext#@corcaus.onmicrosoft.com::9f95343b-422f-43c9-b893-898c466114c2" providerId="AD" clId="Web-{DCEB34F9-0EFE-063A-80C0-BC3825820232}" dt="2024-06-04T22:19:53.014" v="259" actId="20577"/>
          <ac:spMkLst>
            <pc:docMk/>
            <pc:sldMk cId="499757999" sldId="371"/>
            <ac:spMk id="3" creationId="{62EB8AE9-3C7F-654E-7F1F-06EFCE53551B}"/>
          </ac:spMkLst>
        </pc:spChg>
      </pc:sldChg>
    </pc:docChg>
  </pc:docChgLst>
  <pc:docChgLst>
    <pc:chgData name="Estefanny Casas" userId="S::estefanny_casas@ci.richmond.ca.us::796659cb-7610-4077-9d87-b024fc421425" providerId="AD" clId="Web-{06F293A1-2504-3343-DA1D-6E09370285C1}"/>
    <pc:docChg chg="modSld">
      <pc:chgData name="Estefanny Casas" userId="S::estefanny_casas@ci.richmond.ca.us::796659cb-7610-4077-9d87-b024fc421425" providerId="AD" clId="Web-{06F293A1-2504-3343-DA1D-6E09370285C1}" dt="2024-08-07T21:57:47.450" v="4" actId="20577"/>
      <pc:docMkLst>
        <pc:docMk/>
      </pc:docMkLst>
      <pc:sldChg chg="modSp">
        <pc:chgData name="Estefanny Casas" userId="S::estefanny_casas@ci.richmond.ca.us::796659cb-7610-4077-9d87-b024fc421425" providerId="AD" clId="Web-{06F293A1-2504-3343-DA1D-6E09370285C1}" dt="2024-08-07T21:57:47.450" v="4" actId="20577"/>
        <pc:sldMkLst>
          <pc:docMk/>
          <pc:sldMk cId="75609733" sldId="360"/>
        </pc:sldMkLst>
        <pc:spChg chg="mod">
          <ac:chgData name="Estefanny Casas" userId="S::estefanny_casas@ci.richmond.ca.us::796659cb-7610-4077-9d87-b024fc421425" providerId="AD" clId="Web-{06F293A1-2504-3343-DA1D-6E09370285C1}" dt="2024-08-07T21:57:47.450" v="4" actId="20577"/>
          <ac:spMkLst>
            <pc:docMk/>
            <pc:sldMk cId="75609733" sldId="360"/>
            <ac:spMk id="3" creationId="{62EB8AE9-3C7F-654E-7F1F-06EFCE53551B}"/>
          </ac:spMkLst>
        </pc:spChg>
      </pc:sldChg>
    </pc:docChg>
  </pc:docChgLst>
  <pc:docChgLst>
    <pc:chgData name="Beatriz Guerrero" userId="S::beatriz_guerrero@ci.richmond.ca.us::67aaf6ed-f979-44e0-8fb2-c4749f02abfb" providerId="AD" clId="Web-{007F02F8-F782-058B-D0B7-3DEE33E7DE66}"/>
    <pc:docChg chg="modSld">
      <pc:chgData name="Beatriz Guerrero" userId="S::beatriz_guerrero@ci.richmond.ca.us::67aaf6ed-f979-44e0-8fb2-c4749f02abfb" providerId="AD" clId="Web-{007F02F8-F782-058B-D0B7-3DEE33E7DE66}" dt="2024-04-25T15:56:15.431" v="139" actId="20577"/>
      <pc:docMkLst>
        <pc:docMk/>
      </pc:docMkLst>
      <pc:sldChg chg="modSp">
        <pc:chgData name="Beatriz Guerrero" userId="S::beatriz_guerrero@ci.richmond.ca.us::67aaf6ed-f979-44e0-8fb2-c4749f02abfb" providerId="AD" clId="Web-{007F02F8-F782-058B-D0B7-3DEE33E7DE66}" dt="2024-04-25T15:42:16.585" v="2" actId="20577"/>
        <pc:sldMkLst>
          <pc:docMk/>
          <pc:sldMk cId="2459958468" sldId="359"/>
        </pc:sldMkLst>
        <pc:spChg chg="mod">
          <ac:chgData name="Beatriz Guerrero" userId="S::beatriz_guerrero@ci.richmond.ca.us::67aaf6ed-f979-44e0-8fb2-c4749f02abfb" providerId="AD" clId="Web-{007F02F8-F782-058B-D0B7-3DEE33E7DE66}" dt="2024-04-25T15:42:16.585" v="2"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007F02F8-F782-058B-D0B7-3DEE33E7DE66}" dt="2024-04-25T15:42:30.773" v="5" actId="20577"/>
        <pc:sldMkLst>
          <pc:docMk/>
          <pc:sldMk cId="75609733" sldId="360"/>
        </pc:sldMkLst>
        <pc:spChg chg="mod">
          <ac:chgData name="Beatriz Guerrero" userId="S::beatriz_guerrero@ci.richmond.ca.us::67aaf6ed-f979-44e0-8fb2-c4749f02abfb" providerId="AD" clId="Web-{007F02F8-F782-058B-D0B7-3DEE33E7DE66}" dt="2024-04-25T15:42:30.773" v="5" actId="20577"/>
          <ac:spMkLst>
            <pc:docMk/>
            <pc:sldMk cId="75609733" sldId="360"/>
            <ac:spMk id="3" creationId="{62EB8AE9-3C7F-654E-7F1F-06EFCE53551B}"/>
          </ac:spMkLst>
        </pc:spChg>
      </pc:sldChg>
      <pc:sldChg chg="modSp">
        <pc:chgData name="Beatriz Guerrero" userId="S::beatriz_guerrero@ci.richmond.ca.us::67aaf6ed-f979-44e0-8fb2-c4749f02abfb" providerId="AD" clId="Web-{007F02F8-F782-058B-D0B7-3DEE33E7DE66}" dt="2024-04-25T15:44:19.432" v="21" actId="20577"/>
        <pc:sldMkLst>
          <pc:docMk/>
          <pc:sldMk cId="1730085481" sldId="361"/>
        </pc:sldMkLst>
        <pc:spChg chg="mod">
          <ac:chgData name="Beatriz Guerrero" userId="S::beatriz_guerrero@ci.richmond.ca.us::67aaf6ed-f979-44e0-8fb2-c4749f02abfb" providerId="AD" clId="Web-{007F02F8-F782-058B-D0B7-3DEE33E7DE66}" dt="2024-04-25T15:44:19.432" v="21"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007F02F8-F782-058B-D0B7-3DEE33E7DE66}" dt="2024-04-25T15:46:51.622" v="39" actId="20577"/>
        <pc:sldMkLst>
          <pc:docMk/>
          <pc:sldMk cId="19214237" sldId="363"/>
        </pc:sldMkLst>
        <pc:spChg chg="mod">
          <ac:chgData name="Beatriz Guerrero" userId="S::beatriz_guerrero@ci.richmond.ca.us::67aaf6ed-f979-44e0-8fb2-c4749f02abfb" providerId="AD" clId="Web-{007F02F8-F782-058B-D0B7-3DEE33E7DE66}" dt="2024-04-25T15:46:51.622" v="39" actId="20577"/>
          <ac:spMkLst>
            <pc:docMk/>
            <pc:sldMk cId="19214237" sldId="363"/>
            <ac:spMk id="3" creationId="{62EB8AE9-3C7F-654E-7F1F-06EFCE53551B}"/>
          </ac:spMkLst>
        </pc:spChg>
      </pc:sldChg>
      <pc:sldChg chg="modSp">
        <pc:chgData name="Beatriz Guerrero" userId="S::beatriz_guerrero@ci.richmond.ca.us::67aaf6ed-f979-44e0-8fb2-c4749f02abfb" providerId="AD" clId="Web-{007F02F8-F782-058B-D0B7-3DEE33E7DE66}" dt="2024-04-25T15:48:00.874" v="56" actId="20577"/>
        <pc:sldMkLst>
          <pc:docMk/>
          <pc:sldMk cId="3536701632" sldId="364"/>
        </pc:sldMkLst>
        <pc:spChg chg="mod">
          <ac:chgData name="Beatriz Guerrero" userId="S::beatriz_guerrero@ci.richmond.ca.us::67aaf6ed-f979-44e0-8fb2-c4749f02abfb" providerId="AD" clId="Web-{007F02F8-F782-058B-D0B7-3DEE33E7DE66}" dt="2024-04-25T15:48:00.874" v="56"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007F02F8-F782-058B-D0B7-3DEE33E7DE66}" dt="2024-04-25T15:48:37.875" v="62" actId="20577"/>
        <pc:sldMkLst>
          <pc:docMk/>
          <pc:sldMk cId="801964473" sldId="365"/>
        </pc:sldMkLst>
        <pc:spChg chg="mod">
          <ac:chgData name="Beatriz Guerrero" userId="S::beatriz_guerrero@ci.richmond.ca.us::67aaf6ed-f979-44e0-8fb2-c4749f02abfb" providerId="AD" clId="Web-{007F02F8-F782-058B-D0B7-3DEE33E7DE66}" dt="2024-04-25T15:48:37.875" v="62"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007F02F8-F782-058B-D0B7-3DEE33E7DE66}" dt="2024-04-25T15:49:59.267" v="74" actId="20577"/>
        <pc:sldMkLst>
          <pc:docMk/>
          <pc:sldMk cId="2403369630" sldId="367"/>
        </pc:sldMkLst>
        <pc:spChg chg="mod">
          <ac:chgData name="Beatriz Guerrero" userId="S::beatriz_guerrero@ci.richmond.ca.us::67aaf6ed-f979-44e0-8fb2-c4749f02abfb" providerId="AD" clId="Web-{007F02F8-F782-058B-D0B7-3DEE33E7DE66}" dt="2024-04-25T15:49:59.267" v="74"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007F02F8-F782-058B-D0B7-3DEE33E7DE66}" dt="2024-04-25T15:54:58.070" v="130" actId="20577"/>
        <pc:sldMkLst>
          <pc:docMk/>
          <pc:sldMk cId="3357556756" sldId="368"/>
        </pc:sldMkLst>
        <pc:spChg chg="mod">
          <ac:chgData name="Beatriz Guerrero" userId="S::beatriz_guerrero@ci.richmond.ca.us::67aaf6ed-f979-44e0-8fb2-c4749f02abfb" providerId="AD" clId="Web-{007F02F8-F782-058B-D0B7-3DEE33E7DE66}" dt="2024-04-25T15:54:58.070" v="130"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007F02F8-F782-058B-D0B7-3DEE33E7DE66}" dt="2024-04-25T15:56:15.431" v="139" actId="20577"/>
        <pc:sldMkLst>
          <pc:docMk/>
          <pc:sldMk cId="1084912077" sldId="369"/>
        </pc:sldMkLst>
        <pc:spChg chg="mod">
          <ac:chgData name="Beatriz Guerrero" userId="S::beatriz_guerrero@ci.richmond.ca.us::67aaf6ed-f979-44e0-8fb2-c4749f02abfb" providerId="AD" clId="Web-{007F02F8-F782-058B-D0B7-3DEE33E7DE66}" dt="2024-04-25T15:56:15.431" v="139" actId="20577"/>
          <ac:spMkLst>
            <pc:docMk/>
            <pc:sldMk cId="1084912077" sldId="369"/>
            <ac:spMk id="3" creationId="{62EB8AE9-3C7F-654E-7F1F-06EFCE53551B}"/>
          </ac:spMkLst>
        </pc:spChg>
      </pc:sldChg>
    </pc:docChg>
  </pc:docChgLst>
  <pc:docChgLst>
    <pc:chgData name="Guest User" userId="S::urn:spo:anon#36d12014025d6f871d7ea2b8311cbf04c024b62cab315ce1c878381fd64fe04b::" providerId="AD" clId="Web-{7BCB429B-D9DD-E32C-D651-ABE1027CCBD3}"/>
    <pc:docChg chg="modSld">
      <pc:chgData name="Guest User" userId="S::urn:spo:anon#36d12014025d6f871d7ea2b8311cbf04c024b62cab315ce1c878381fd64fe04b::" providerId="AD" clId="Web-{7BCB429B-D9DD-E32C-D651-ABE1027CCBD3}" dt="2024-08-06T20:39:34.636" v="97" actId="20577"/>
      <pc:docMkLst>
        <pc:docMk/>
      </pc:docMkLst>
      <pc:sldChg chg="modSp">
        <pc:chgData name="Guest User" userId="S::urn:spo:anon#36d12014025d6f871d7ea2b8311cbf04c024b62cab315ce1c878381fd64fe04b::" providerId="AD" clId="Web-{7BCB429B-D9DD-E32C-D651-ABE1027CCBD3}" dt="2024-08-06T20:39:34.636" v="97" actId="20577"/>
        <pc:sldMkLst>
          <pc:docMk/>
          <pc:sldMk cId="159060872" sldId="370"/>
        </pc:sldMkLst>
        <pc:spChg chg="mod">
          <ac:chgData name="Guest User" userId="S::urn:spo:anon#36d12014025d6f871d7ea2b8311cbf04c024b62cab315ce1c878381fd64fe04b::" providerId="AD" clId="Web-{7BCB429B-D9DD-E32C-D651-ABE1027CCBD3}" dt="2024-08-06T20:39:34.636" v="97" actId="20577"/>
          <ac:spMkLst>
            <pc:docMk/>
            <pc:sldMk cId="159060872" sldId="370"/>
            <ac:spMk id="3" creationId="{62EB8AE9-3C7F-654E-7F1F-06EFCE53551B}"/>
          </ac:spMkLst>
        </pc:spChg>
      </pc:sldChg>
    </pc:docChg>
  </pc:docChgLst>
  <pc:docChgLst>
    <pc:chgData name="Guest User" userId="S::urn:spo:anon#36d12014025d6f871d7ea2b8311cbf04c024b62cab315ce1c878381fd64fe04b::" providerId="AD" clId="Web-{59E70719-C616-1259-9670-DD978A66F6E6}"/>
    <pc:docChg chg="modSld">
      <pc:chgData name="Guest User" userId="S::urn:spo:anon#36d12014025d6f871d7ea2b8311cbf04c024b62cab315ce1c878381fd64fe04b::" providerId="AD" clId="Web-{59E70719-C616-1259-9670-DD978A66F6E6}" dt="2024-07-26T20:51:34.755" v="382" actId="20577"/>
      <pc:docMkLst>
        <pc:docMk/>
      </pc:docMkLst>
      <pc:sldChg chg="modSp">
        <pc:chgData name="Guest User" userId="S::urn:spo:anon#36d12014025d6f871d7ea2b8311cbf04c024b62cab315ce1c878381fd64fe04b::" providerId="AD" clId="Web-{59E70719-C616-1259-9670-DD978A66F6E6}" dt="2024-07-26T20:51:34.755" v="382" actId="20577"/>
        <pc:sldMkLst>
          <pc:docMk/>
          <pc:sldMk cId="1246568473" sldId="362"/>
        </pc:sldMkLst>
        <pc:spChg chg="mod">
          <ac:chgData name="Guest User" userId="S::urn:spo:anon#36d12014025d6f871d7ea2b8311cbf04c024b62cab315ce1c878381fd64fe04b::" providerId="AD" clId="Web-{59E70719-C616-1259-9670-DD978A66F6E6}" dt="2024-07-26T20:51:34.755" v="382" actId="20577"/>
          <ac:spMkLst>
            <pc:docMk/>
            <pc:sldMk cId="1246568473" sldId="362"/>
            <ac:spMk id="3" creationId="{62EB8AE9-3C7F-654E-7F1F-06EFCE53551B}"/>
          </ac:spMkLst>
        </pc:spChg>
      </pc:sldChg>
    </pc:docChg>
  </pc:docChgLst>
  <pc:docChgLst>
    <pc:chgData name="Guest User" userId="S::urn:spo:anon#36d12014025d6f871d7ea2b8311cbf04c024b62cab315ce1c878381fd64fe04b::" providerId="AD" clId="Web-{A2A58534-A2F2-1756-3279-3F7523572B81}"/>
    <pc:docChg chg="modSld">
      <pc:chgData name="Guest User" userId="S::urn:spo:anon#36d12014025d6f871d7ea2b8311cbf04c024b62cab315ce1c878381fd64fe04b::" providerId="AD" clId="Web-{A2A58534-A2F2-1756-3279-3F7523572B81}" dt="2024-07-26T18:40:22.969" v="217" actId="20577"/>
      <pc:docMkLst>
        <pc:docMk/>
      </pc:docMkLst>
      <pc:sldChg chg="modSp">
        <pc:chgData name="Guest User" userId="S::urn:spo:anon#36d12014025d6f871d7ea2b8311cbf04c024b62cab315ce1c878381fd64fe04b::" providerId="AD" clId="Web-{A2A58534-A2F2-1756-3279-3F7523572B81}" dt="2024-07-26T18:40:22.969" v="217" actId="20577"/>
        <pc:sldMkLst>
          <pc:docMk/>
          <pc:sldMk cId="19214237" sldId="363"/>
        </pc:sldMkLst>
        <pc:spChg chg="mod">
          <ac:chgData name="Guest User" userId="S::urn:spo:anon#36d12014025d6f871d7ea2b8311cbf04c024b62cab315ce1c878381fd64fe04b::" providerId="AD" clId="Web-{A2A58534-A2F2-1756-3279-3F7523572B81}" dt="2024-07-26T18:40:22.969" v="217" actId="20577"/>
          <ac:spMkLst>
            <pc:docMk/>
            <pc:sldMk cId="19214237" sldId="363"/>
            <ac:spMk id="3" creationId="{62EB8AE9-3C7F-654E-7F1F-06EFCE53551B}"/>
          </ac:spMkLst>
        </pc:spChg>
      </pc:sldChg>
    </pc:docChg>
  </pc:docChgLst>
  <pc:docChgLst>
    <pc:chgData name="Guest User" userId="S::urn:spo:anon#e408f8a5414733bb8ddc938564f7f4fe7fffa3d76447aa70776c5204a2808718::" providerId="AD" clId="Web-{5D4F301F-7D6C-6DF7-975D-500B955CF5D0}"/>
    <pc:docChg chg="modSld">
      <pc:chgData name="Guest User" userId="S::urn:spo:anon#e408f8a5414733bb8ddc938564f7f4fe7fffa3d76447aa70776c5204a2808718::" providerId="AD" clId="Web-{5D4F301F-7D6C-6DF7-975D-500B955CF5D0}" dt="2024-06-03T23:03:04.465" v="201" actId="20577"/>
      <pc:docMkLst>
        <pc:docMk/>
      </pc:docMkLst>
      <pc:sldChg chg="modSp">
        <pc:chgData name="Guest User" userId="S::urn:spo:anon#e408f8a5414733bb8ddc938564f7f4fe7fffa3d76447aa70776c5204a2808718::" providerId="AD" clId="Web-{5D4F301F-7D6C-6DF7-975D-500B955CF5D0}" dt="2024-06-03T23:03:04.465" v="201" actId="20577"/>
        <pc:sldMkLst>
          <pc:docMk/>
          <pc:sldMk cId="1246568473" sldId="362"/>
        </pc:sldMkLst>
        <pc:spChg chg="mod">
          <ac:chgData name="Guest User" userId="S::urn:spo:anon#e408f8a5414733bb8ddc938564f7f4fe7fffa3d76447aa70776c5204a2808718::" providerId="AD" clId="Web-{5D4F301F-7D6C-6DF7-975D-500B955CF5D0}" dt="2024-06-03T23:03:04.465" v="201" actId="20577"/>
          <ac:spMkLst>
            <pc:docMk/>
            <pc:sldMk cId="1246568473" sldId="362"/>
            <ac:spMk id="3" creationId="{62EB8AE9-3C7F-654E-7F1F-06EFCE53551B}"/>
          </ac:spMkLst>
        </pc:spChg>
      </pc:sldChg>
    </pc:docChg>
  </pc:docChgLst>
  <pc:docChgLst>
    <pc:chgData name="mayeli" userId="S::mayeli_richcityrides.org#ext#@corcaus.onmicrosoft.com::b235e856-4220-4312-9d32-914e02c30cf4" providerId="AD" clId="Web-{9D712184-9405-E822-D992-0E8B9B8E6C19}"/>
    <pc:docChg chg="modSld">
      <pc:chgData name="mayeli" userId="S::mayeli_richcityrides.org#ext#@corcaus.onmicrosoft.com::b235e856-4220-4312-9d32-914e02c30cf4" providerId="AD" clId="Web-{9D712184-9405-E822-D992-0E8B9B8E6C19}" dt="2024-04-26T18:52:20.210" v="389" actId="20577"/>
      <pc:docMkLst>
        <pc:docMk/>
      </pc:docMkLst>
      <pc:sldChg chg="modSp">
        <pc:chgData name="mayeli" userId="S::mayeli_richcityrides.org#ext#@corcaus.onmicrosoft.com::b235e856-4220-4312-9d32-914e02c30cf4" providerId="AD" clId="Web-{9D712184-9405-E822-D992-0E8B9B8E6C19}" dt="2024-04-26T18:52:20.210" v="389" actId="20577"/>
        <pc:sldMkLst>
          <pc:docMk/>
          <pc:sldMk cId="1730085481" sldId="361"/>
        </pc:sldMkLst>
        <pc:spChg chg="mod">
          <ac:chgData name="mayeli" userId="S::mayeli_richcityrides.org#ext#@corcaus.onmicrosoft.com::b235e856-4220-4312-9d32-914e02c30cf4" providerId="AD" clId="Web-{9D712184-9405-E822-D992-0E8B9B8E6C19}" dt="2024-04-26T18:52:20.210" v="389" actId="20577"/>
          <ac:spMkLst>
            <pc:docMk/>
            <pc:sldMk cId="1730085481" sldId="361"/>
            <ac:spMk id="3" creationId="{62EB8AE9-3C7F-654E-7F1F-06EFCE53551B}"/>
          </ac:spMkLst>
        </pc:spChg>
      </pc:sldChg>
    </pc:docChg>
  </pc:docChgLst>
  <pc:docChgLst>
    <pc:chgData name="Jason Corburn" userId="S::jcorburn_berkeley.edu#ext#@corcaus.onmicrosoft.com::aea9907e-f399-45bf-b3ec-b4b61ea86db1" providerId="AD" clId="Web-{806C77C9-00FB-AAD7-E652-BEEC3CD045BD}"/>
    <pc:docChg chg="modSld">
      <pc:chgData name="Jason Corburn" userId="S::jcorburn_berkeley.edu#ext#@corcaus.onmicrosoft.com::aea9907e-f399-45bf-b3ec-b4b61ea86db1" providerId="AD" clId="Web-{806C77C9-00FB-AAD7-E652-BEEC3CD045BD}" dt="2024-08-05T23:00:25.047" v="153" actId="20577"/>
      <pc:docMkLst>
        <pc:docMk/>
      </pc:docMkLst>
      <pc:sldChg chg="modSp">
        <pc:chgData name="Jason Corburn" userId="S::jcorburn_berkeley.edu#ext#@corcaus.onmicrosoft.com::aea9907e-f399-45bf-b3ec-b4b61ea86db1" providerId="AD" clId="Web-{806C77C9-00FB-AAD7-E652-BEEC3CD045BD}" dt="2024-08-05T23:00:25.047" v="153" actId="20577"/>
        <pc:sldMkLst>
          <pc:docMk/>
          <pc:sldMk cId="499757999" sldId="371"/>
        </pc:sldMkLst>
        <pc:spChg chg="mod">
          <ac:chgData name="Jason Corburn" userId="S::jcorburn_berkeley.edu#ext#@corcaus.onmicrosoft.com::aea9907e-f399-45bf-b3ec-b4b61ea86db1" providerId="AD" clId="Web-{806C77C9-00FB-AAD7-E652-BEEC3CD045BD}" dt="2024-08-05T23:00:25.047" v="153" actId="20577"/>
          <ac:spMkLst>
            <pc:docMk/>
            <pc:sldMk cId="499757999" sldId="371"/>
            <ac:spMk id="3" creationId="{62EB8AE9-3C7F-654E-7F1F-06EFCE53551B}"/>
          </ac:spMkLst>
        </pc:spChg>
      </pc:sldChg>
    </pc:docChg>
  </pc:docChgLst>
  <pc:docChgLst>
    <pc:chgData name="Guest User" userId="S::urn:spo:anon#e408f8a5414733bb8ddc938564f7f4fe7fffa3d76447aa70776c5204a2808718::" providerId="AD" clId="Web-{D1791F09-0EBD-36FE-30CF-161502C18AD7}"/>
    <pc:docChg chg="modSld">
      <pc:chgData name="Guest User" userId="S::urn:spo:anon#e408f8a5414733bb8ddc938564f7f4fe7fffa3d76447aa70776c5204a2808718::" providerId="AD" clId="Web-{D1791F09-0EBD-36FE-30CF-161502C18AD7}" dt="2024-05-28T18:43:05.260" v="418" actId="20577"/>
      <pc:docMkLst>
        <pc:docMk/>
      </pc:docMkLst>
      <pc:sldChg chg="modSp">
        <pc:chgData name="Guest User" userId="S::urn:spo:anon#e408f8a5414733bb8ddc938564f7f4fe7fffa3d76447aa70776c5204a2808718::" providerId="AD" clId="Web-{D1791F09-0EBD-36FE-30CF-161502C18AD7}" dt="2024-05-28T17:21:34.660" v="73" actId="20577"/>
        <pc:sldMkLst>
          <pc:docMk/>
          <pc:sldMk cId="3536701632" sldId="364"/>
        </pc:sldMkLst>
        <pc:spChg chg="mod">
          <ac:chgData name="Guest User" userId="S::urn:spo:anon#e408f8a5414733bb8ddc938564f7f4fe7fffa3d76447aa70776c5204a2808718::" providerId="AD" clId="Web-{D1791F09-0EBD-36FE-30CF-161502C18AD7}" dt="2024-05-28T17:21:34.660" v="73" actId="20577"/>
          <ac:spMkLst>
            <pc:docMk/>
            <pc:sldMk cId="3536701632" sldId="364"/>
            <ac:spMk id="3" creationId="{62EB8AE9-3C7F-654E-7F1F-06EFCE53551B}"/>
          </ac:spMkLst>
        </pc:spChg>
      </pc:sldChg>
      <pc:sldChg chg="modSp">
        <pc:chgData name="Guest User" userId="S::urn:spo:anon#e408f8a5414733bb8ddc938564f7f4fe7fffa3d76447aa70776c5204a2808718::" providerId="AD" clId="Web-{D1791F09-0EBD-36FE-30CF-161502C18AD7}" dt="2024-05-28T18:43:05.260" v="418" actId="20577"/>
        <pc:sldMkLst>
          <pc:docMk/>
          <pc:sldMk cId="801964473" sldId="365"/>
        </pc:sldMkLst>
        <pc:spChg chg="mod">
          <ac:chgData name="Guest User" userId="S::urn:spo:anon#e408f8a5414733bb8ddc938564f7f4fe7fffa3d76447aa70776c5204a2808718::" providerId="AD" clId="Web-{D1791F09-0EBD-36FE-30CF-161502C18AD7}" dt="2024-05-28T18:43:05.260" v="418" actId="20577"/>
          <ac:spMkLst>
            <pc:docMk/>
            <pc:sldMk cId="801964473" sldId="365"/>
            <ac:spMk id="3" creationId="{62EB8AE9-3C7F-654E-7F1F-06EFCE53551B}"/>
          </ac:spMkLst>
        </pc:spChg>
      </pc:sldChg>
    </pc:docChg>
  </pc:docChgLst>
  <pc:docChgLst>
    <pc:chgData name="Guest User" userId="S::urn:spo:anon#f0b52c4e7c49979dc7d10adba8a40f6173d81948e6879919f86aa7672d542785::" providerId="AD" clId="Web-{47D3AE05-A521-415B-1702-3F07C73D1F5E}"/>
    <pc:docChg chg="modSld">
      <pc:chgData name="Guest User" userId="S::urn:spo:anon#f0b52c4e7c49979dc7d10adba8a40f6173d81948e6879919f86aa7672d542785::" providerId="AD" clId="Web-{47D3AE05-A521-415B-1702-3F07C73D1F5E}" dt="2024-04-23T18:04:15.168" v="472" actId="14100"/>
      <pc:docMkLst>
        <pc:docMk/>
      </pc:docMkLst>
      <pc:sldChg chg="modSp">
        <pc:chgData name="Guest User" userId="S::urn:spo:anon#f0b52c4e7c49979dc7d10adba8a40f6173d81948e6879919f86aa7672d542785::" providerId="AD" clId="Web-{47D3AE05-A521-415B-1702-3F07C73D1F5E}" dt="2024-04-23T18:04:15.168" v="472" actId="14100"/>
        <pc:sldMkLst>
          <pc:docMk/>
          <pc:sldMk cId="1246568473" sldId="362"/>
        </pc:sldMkLst>
        <pc:spChg chg="mod">
          <ac:chgData name="Guest User" userId="S::urn:spo:anon#f0b52c4e7c49979dc7d10adba8a40f6173d81948e6879919f86aa7672d542785::" providerId="AD" clId="Web-{47D3AE05-A521-415B-1702-3F07C73D1F5E}" dt="2024-04-23T18:04:15.168" v="472" actId="14100"/>
          <ac:spMkLst>
            <pc:docMk/>
            <pc:sldMk cId="1246568473" sldId="362"/>
            <ac:spMk id="3" creationId="{62EB8AE9-3C7F-654E-7F1F-06EFCE53551B}"/>
          </ac:spMkLst>
        </pc:spChg>
      </pc:sldChg>
    </pc:docChg>
  </pc:docChgLst>
  <pc:docChgLst>
    <pc:chgData name="Beatriz Guerrero" userId="S::beatriz_guerrero@ci.richmond.ca.us::67aaf6ed-f979-44e0-8fb2-c4749f02abfb" providerId="AD" clId="Web-{AC1B353C-B7BB-848C-3C0F-1F83E9656F5E}"/>
    <pc:docChg chg="modSld">
      <pc:chgData name="Beatriz Guerrero" userId="S::beatriz_guerrero@ci.richmond.ca.us::67aaf6ed-f979-44e0-8fb2-c4749f02abfb" providerId="AD" clId="Web-{AC1B353C-B7BB-848C-3C0F-1F83E9656F5E}" dt="2024-04-30T21:36:32.789" v="5" actId="20577"/>
      <pc:docMkLst>
        <pc:docMk/>
      </pc:docMkLst>
      <pc:sldChg chg="modSp">
        <pc:chgData name="Beatriz Guerrero" userId="S::beatriz_guerrero@ci.richmond.ca.us::67aaf6ed-f979-44e0-8fb2-c4749f02abfb" providerId="AD" clId="Web-{AC1B353C-B7BB-848C-3C0F-1F83E9656F5E}" dt="2024-04-30T21:36:11.398" v="1" actId="20577"/>
        <pc:sldMkLst>
          <pc:docMk/>
          <pc:sldMk cId="3357556756" sldId="368"/>
        </pc:sldMkLst>
        <pc:spChg chg="mod">
          <ac:chgData name="Beatriz Guerrero" userId="S::beatriz_guerrero@ci.richmond.ca.us::67aaf6ed-f979-44e0-8fb2-c4749f02abfb" providerId="AD" clId="Web-{AC1B353C-B7BB-848C-3C0F-1F83E9656F5E}" dt="2024-04-30T21:36:11.398" v="1"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AC1B353C-B7BB-848C-3C0F-1F83E9656F5E}" dt="2024-04-30T21:36:32.789" v="5" actId="20577"/>
        <pc:sldMkLst>
          <pc:docMk/>
          <pc:sldMk cId="1084912077" sldId="369"/>
        </pc:sldMkLst>
        <pc:spChg chg="mod">
          <ac:chgData name="Beatriz Guerrero" userId="S::beatriz_guerrero@ci.richmond.ca.us::67aaf6ed-f979-44e0-8fb2-c4749f02abfb" providerId="AD" clId="Web-{AC1B353C-B7BB-848C-3C0F-1F83E9656F5E}" dt="2024-04-30T21:36:32.789" v="5" actId="20577"/>
          <ac:spMkLst>
            <pc:docMk/>
            <pc:sldMk cId="1084912077" sldId="369"/>
            <ac:spMk id="3" creationId="{62EB8AE9-3C7F-654E-7F1F-06EFCE53551B}"/>
          </ac:spMkLst>
        </pc:spChg>
      </pc:sldChg>
    </pc:docChg>
  </pc:docChgLst>
  <pc:docChgLst>
    <pc:chgData name="Alice Bruno" userId="S::a.bruno_berkeley.edu#ext#@corcaus.onmicrosoft.com::9f95343b-422f-43c9-b893-898c466114c2" providerId="AD" clId="Web-{27AEE755-F9D2-1D7E-1D4D-58798C5C5ED6}"/>
    <pc:docChg chg="modSld">
      <pc:chgData name="Alice Bruno" userId="S::a.bruno_berkeley.edu#ext#@corcaus.onmicrosoft.com::9f95343b-422f-43c9-b893-898c466114c2" providerId="AD" clId="Web-{27AEE755-F9D2-1D7E-1D4D-58798C5C5ED6}" dt="2024-04-25T23:31:00.807" v="48" actId="20577"/>
      <pc:docMkLst>
        <pc:docMk/>
      </pc:docMkLst>
      <pc:sldChg chg="modSp">
        <pc:chgData name="Alice Bruno" userId="S::a.bruno_berkeley.edu#ext#@corcaus.onmicrosoft.com::9f95343b-422f-43c9-b893-898c466114c2" providerId="AD" clId="Web-{27AEE755-F9D2-1D7E-1D4D-58798C5C5ED6}" dt="2024-04-25T23:31:00.807" v="48" actId="20577"/>
        <pc:sldMkLst>
          <pc:docMk/>
          <pc:sldMk cId="499757999" sldId="371"/>
        </pc:sldMkLst>
        <pc:spChg chg="mod">
          <ac:chgData name="Alice Bruno" userId="S::a.bruno_berkeley.edu#ext#@corcaus.onmicrosoft.com::9f95343b-422f-43c9-b893-898c466114c2" providerId="AD" clId="Web-{27AEE755-F9D2-1D7E-1D4D-58798C5C5ED6}" dt="2024-04-25T23:31:00.807" v="48" actId="20577"/>
          <ac:spMkLst>
            <pc:docMk/>
            <pc:sldMk cId="499757999" sldId="371"/>
            <ac:spMk id="3" creationId="{62EB8AE9-3C7F-654E-7F1F-06EFCE53551B}"/>
          </ac:spMkLst>
        </pc:spChg>
      </pc:sldChg>
    </pc:docChg>
  </pc:docChgLst>
  <pc:docChgLst>
    <pc:chgData name="Guest User" userId="S::urn:spo:anon#36d12014025d6f871d7ea2b8311cbf04c024b62cab315ce1c878381fd64fe04b::" providerId="AD" clId="Web-{0570E23E-CA6C-1DFE-6FA7-5B02E8CEB810}"/>
    <pc:docChg chg="modSld">
      <pc:chgData name="Guest User" userId="S::urn:spo:anon#36d12014025d6f871d7ea2b8311cbf04c024b62cab315ce1c878381fd64fe04b::" providerId="AD" clId="Web-{0570E23E-CA6C-1DFE-6FA7-5B02E8CEB810}" dt="2024-07-26T16:57:01.808" v="238" actId="20577"/>
      <pc:docMkLst>
        <pc:docMk/>
      </pc:docMkLst>
      <pc:sldChg chg="modSp">
        <pc:chgData name="Guest User" userId="S::urn:spo:anon#36d12014025d6f871d7ea2b8311cbf04c024b62cab315ce1c878381fd64fe04b::" providerId="AD" clId="Web-{0570E23E-CA6C-1DFE-6FA7-5B02E8CEB810}" dt="2024-07-26T16:51:56.601" v="16" actId="20577"/>
        <pc:sldMkLst>
          <pc:docMk/>
          <pc:sldMk cId="3536701632" sldId="364"/>
        </pc:sldMkLst>
        <pc:spChg chg="mod">
          <ac:chgData name="Guest User" userId="S::urn:spo:anon#36d12014025d6f871d7ea2b8311cbf04c024b62cab315ce1c878381fd64fe04b::" providerId="AD" clId="Web-{0570E23E-CA6C-1DFE-6FA7-5B02E8CEB810}" dt="2024-07-26T16:51:56.601" v="16" actId="20577"/>
          <ac:spMkLst>
            <pc:docMk/>
            <pc:sldMk cId="3536701632" sldId="364"/>
            <ac:spMk id="3" creationId="{62EB8AE9-3C7F-654E-7F1F-06EFCE53551B}"/>
          </ac:spMkLst>
        </pc:spChg>
      </pc:sldChg>
      <pc:sldChg chg="modSp">
        <pc:chgData name="Guest User" userId="S::urn:spo:anon#36d12014025d6f871d7ea2b8311cbf04c024b62cab315ce1c878381fd64fe04b::" providerId="AD" clId="Web-{0570E23E-CA6C-1DFE-6FA7-5B02E8CEB810}" dt="2024-07-26T16:57:01.808" v="238" actId="20577"/>
        <pc:sldMkLst>
          <pc:docMk/>
          <pc:sldMk cId="801964473" sldId="365"/>
        </pc:sldMkLst>
        <pc:spChg chg="mod">
          <ac:chgData name="Guest User" userId="S::urn:spo:anon#36d12014025d6f871d7ea2b8311cbf04c024b62cab315ce1c878381fd64fe04b::" providerId="AD" clId="Web-{0570E23E-CA6C-1DFE-6FA7-5B02E8CEB810}" dt="2024-07-26T16:57:01.808" v="238" actId="20577"/>
          <ac:spMkLst>
            <pc:docMk/>
            <pc:sldMk cId="801964473" sldId="365"/>
            <ac:spMk id="3" creationId="{62EB8AE9-3C7F-654E-7F1F-06EFCE53551B}"/>
          </ac:spMkLst>
        </pc:spChg>
      </pc:sldChg>
    </pc:docChg>
  </pc:docChgLst>
  <pc:docChgLst>
    <pc:chgData name="Guest User" userId="S::urn:spo:anon#f0b52c4e7c49979dc7d10adba8a40f6173d81948e6879919f86aa7672d542785::" providerId="AD" clId="Web-{64028EAA-A75E-C834-3998-C2421BE2C3BC}"/>
    <pc:docChg chg="sldOrd">
      <pc:chgData name="Guest User" userId="S::urn:spo:anon#f0b52c4e7c49979dc7d10adba8a40f6173d81948e6879919f86aa7672d542785::" providerId="AD" clId="Web-{64028EAA-A75E-C834-3998-C2421BE2C3BC}" dt="2024-04-25T22:42:17.531" v="0"/>
      <pc:docMkLst>
        <pc:docMk/>
      </pc:docMkLst>
      <pc:sldChg chg="ord">
        <pc:chgData name="Guest User" userId="S::urn:spo:anon#f0b52c4e7c49979dc7d10adba8a40f6173d81948e6879919f86aa7672d542785::" providerId="AD" clId="Web-{64028EAA-A75E-C834-3998-C2421BE2C3BC}" dt="2024-04-25T22:42:17.531" v="0"/>
        <pc:sldMkLst>
          <pc:docMk/>
          <pc:sldMk cId="3757050840" sldId="350"/>
        </pc:sldMkLst>
      </pc:sldChg>
    </pc:docChg>
  </pc:docChgLst>
  <pc:docChgLst>
    <pc:chgData name="Guest User" userId="S::urn:spo:anon#e408f8a5414733bb8ddc938564f7f4fe7fffa3d76447aa70776c5204a2808718::" providerId="AD" clId="Web-{31EA782F-8CE3-488E-7EED-6DBAE5087594}"/>
    <pc:docChg chg="modSld">
      <pc:chgData name="Guest User" userId="S::urn:spo:anon#e408f8a5414733bb8ddc938564f7f4fe7fffa3d76447aa70776c5204a2808718::" providerId="AD" clId="Web-{31EA782F-8CE3-488E-7EED-6DBAE5087594}" dt="2024-06-03T22:21:16.080" v="247" actId="20577"/>
      <pc:docMkLst>
        <pc:docMk/>
      </pc:docMkLst>
      <pc:sldChg chg="addSp delSp modSp">
        <pc:chgData name="Guest User" userId="S::urn:spo:anon#e408f8a5414733bb8ddc938564f7f4fe7fffa3d76447aa70776c5204a2808718::" providerId="AD" clId="Web-{31EA782F-8CE3-488E-7EED-6DBAE5087594}" dt="2024-06-03T22:21:16.080" v="247" actId="20577"/>
        <pc:sldMkLst>
          <pc:docMk/>
          <pc:sldMk cId="2459958468" sldId="359"/>
        </pc:sldMkLst>
        <pc:spChg chg="mod">
          <ac:chgData name="Guest User" userId="S::urn:spo:anon#e408f8a5414733bb8ddc938564f7f4fe7fffa3d76447aa70776c5204a2808718::" providerId="AD" clId="Web-{31EA782F-8CE3-488E-7EED-6DBAE5087594}" dt="2024-06-03T22:21:16.080" v="247" actId="20577"/>
          <ac:spMkLst>
            <pc:docMk/>
            <pc:sldMk cId="2459958468" sldId="359"/>
            <ac:spMk id="3" creationId="{62EB8AE9-3C7F-654E-7F1F-06EFCE53551B}"/>
          </ac:spMkLst>
        </pc:spChg>
        <pc:picChg chg="add del mod">
          <ac:chgData name="Guest User" userId="S::urn:spo:anon#e408f8a5414733bb8ddc938564f7f4fe7fffa3d76447aa70776c5204a2808718::" providerId="AD" clId="Web-{31EA782F-8CE3-488E-7EED-6DBAE5087594}" dt="2024-06-03T20:37:16.499" v="6"/>
          <ac:picMkLst>
            <pc:docMk/>
            <pc:sldMk cId="2459958468" sldId="359"/>
            <ac:picMk id="2" creationId="{110FF490-93FF-5169-0628-A95E126142F2}"/>
          </ac:picMkLst>
        </pc:picChg>
        <pc:picChg chg="add mod">
          <ac:chgData name="Guest User" userId="S::urn:spo:anon#e408f8a5414733bb8ddc938564f7f4fe7fffa3d76447aa70776c5204a2808718::" providerId="AD" clId="Web-{31EA782F-8CE3-488E-7EED-6DBAE5087594}" dt="2024-06-03T20:37:29.264" v="9" actId="1076"/>
          <ac:picMkLst>
            <pc:docMk/>
            <pc:sldMk cId="2459958468" sldId="359"/>
            <ac:picMk id="5" creationId="{C0AA1333-5CFE-4966-2C9F-6A6227606819}"/>
          </ac:picMkLst>
        </pc:picChg>
        <pc:picChg chg="del">
          <ac:chgData name="Guest User" userId="S::urn:spo:anon#e408f8a5414733bb8ddc938564f7f4fe7fffa3d76447aa70776c5204a2808718::" providerId="AD" clId="Web-{31EA782F-8CE3-488E-7EED-6DBAE5087594}" dt="2024-06-03T20:37:02.170" v="0"/>
          <ac:picMkLst>
            <pc:docMk/>
            <pc:sldMk cId="2459958468" sldId="359"/>
            <ac:picMk id="1032" creationId="{5BFDBBB6-1726-DD28-A8D5-76842C04FB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8/7/2024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8/7/2024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34</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8/7/2024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orcaus.sharepoint.com/:w:/s/TCCTeamsTest/Eep62klzRCdOspAb8J7LCi8BMRsCzJpKcaowV2ZQfVa4iw?e=4f4dLn"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August 7,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Each partner will share up-to-date financials and grant expenditures to date for each project and this will be shared with the Committee and the public.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Project Status Reports</a:t>
            </a: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1600" b="1">
                <a:solidFill>
                  <a:srgbClr val="000000"/>
                </a:solidFill>
                <a:latin typeface="Century Gothic"/>
              </a:rPr>
              <a:t>Work completed since last meeting: </a:t>
            </a:r>
            <a:endParaRPr lang="en-US" sz="1600">
              <a:solidFill>
                <a:srgbClr val="000000"/>
              </a:solidFill>
              <a:latin typeface="Century Gothic"/>
            </a:endParaRPr>
          </a:p>
          <a:p>
            <a:pPr marL="629920" lvl="1" indent="-305435">
              <a:lnSpc>
                <a:spcPct val="90000"/>
              </a:lnSpc>
              <a:spcBef>
                <a:spcPts val="500"/>
              </a:spcBef>
              <a:spcAft>
                <a:spcPts val="0"/>
              </a:spcAft>
            </a:pPr>
            <a:r>
              <a:rPr lang="en-US" sz="1600" b="1">
                <a:solidFill>
                  <a:srgbClr val="000000"/>
                </a:solidFill>
                <a:latin typeface="Century Gothic"/>
              </a:rPr>
              <a:t>CSC Meeting</a:t>
            </a:r>
            <a:r>
              <a:rPr lang="en-US" sz="1600">
                <a:solidFill>
                  <a:srgbClr val="000000"/>
                </a:solidFill>
                <a:latin typeface="Century Gothic"/>
              </a:rPr>
              <a:t>: Scheduled, coordinated, and currently facilitating CSC meeting #9, including translation, refreshments, and childcare. </a:t>
            </a:r>
          </a:p>
          <a:p>
            <a:pPr marL="629920" lvl="1" indent="-305435">
              <a:lnSpc>
                <a:spcPct val="90000"/>
              </a:lnSpc>
              <a:spcBef>
                <a:spcPts val="500"/>
              </a:spcBef>
              <a:spcAft>
                <a:spcPts val="0"/>
              </a:spcAft>
            </a:pPr>
            <a:r>
              <a:rPr lang="en-US" sz="1600" b="1">
                <a:solidFill>
                  <a:srgbClr val="000000"/>
                </a:solidFill>
                <a:latin typeface="Century Gothic"/>
              </a:rPr>
              <a:t>Invoices and Reports</a:t>
            </a:r>
            <a:r>
              <a:rPr lang="en-US" sz="1600">
                <a:solidFill>
                  <a:srgbClr val="000000"/>
                </a:solidFill>
                <a:latin typeface="Century Gothic"/>
              </a:rPr>
              <a:t>: Began collecting Invoice and Progress Report#6, for months of June and July. Submitted corrections to bimonthly invoice and progress reports #5.  Received and began disbursing check #4. </a:t>
            </a:r>
          </a:p>
          <a:p>
            <a:pPr marL="629285" lvl="1" indent="-305435">
              <a:lnSpc>
                <a:spcPct val="90000"/>
              </a:lnSpc>
              <a:spcBef>
                <a:spcPts val="1000"/>
              </a:spcBef>
            </a:pPr>
            <a:endParaRPr lang="en-US" b="1">
              <a:solidFill>
                <a:srgbClr val="000000"/>
              </a:solidFill>
              <a:latin typeface="Century Gothic"/>
            </a:endParaRPr>
          </a:p>
          <a:p>
            <a:pPr marL="305435" indent="-305435">
              <a:lnSpc>
                <a:spcPct val="90000"/>
              </a:lnSpc>
              <a:spcBef>
                <a:spcPts val="1000"/>
              </a:spcBef>
            </a:pPr>
            <a:r>
              <a:rPr lang="en-US" b="1">
                <a:solidFill>
                  <a:srgbClr val="000000"/>
                </a:solidFill>
                <a:latin typeface="Century Gothic"/>
              </a:rPr>
              <a:t>Total expenditures reported to date</a:t>
            </a:r>
            <a:r>
              <a:rPr lang="en-US">
                <a:solidFill>
                  <a:srgbClr val="000000"/>
                </a:solidFill>
                <a:latin typeface="Century Gothic"/>
              </a:rPr>
              <a:t>: $ 191,643.09</a:t>
            </a:r>
            <a:endParaRPr lang="en-US">
              <a:solidFill>
                <a:srgbClr val="000000"/>
              </a:solidFill>
              <a:highlight>
                <a:srgbClr val="FFFF00"/>
              </a:highlight>
              <a:latin typeface="Century Gothic"/>
            </a:endParaRPr>
          </a:p>
          <a:p>
            <a:pPr marL="305435" indent="-305435">
              <a:lnSpc>
                <a:spcPct val="90000"/>
              </a:lnSpc>
              <a:spcBef>
                <a:spcPts val="1000"/>
              </a:spcBef>
            </a:pPr>
            <a:r>
              <a:rPr lang="en-US" b="1">
                <a:solidFill>
                  <a:srgbClr val="000000"/>
                </a:solidFill>
                <a:latin typeface="Century Gothic"/>
              </a:rPr>
              <a:t>Remaining budget</a:t>
            </a:r>
            <a:r>
              <a:rPr lang="en-US">
                <a:solidFill>
                  <a:srgbClr val="000000"/>
                </a:solidFill>
                <a:latin typeface="Century Gothic"/>
              </a:rPr>
              <a:t>: $ 502,032.57</a:t>
            </a:r>
            <a:endParaRPr lang="en-US">
              <a:solidFill>
                <a:srgbClr val="000000"/>
              </a:solidFill>
              <a:highlight>
                <a:srgbClr val="FFFF00"/>
              </a:highlight>
              <a:latin typeface="Century Gothic"/>
            </a:endParaRPr>
          </a:p>
          <a:p>
            <a:pPr marL="305435" indent="-305435">
              <a:lnSpc>
                <a:spcPct val="90000"/>
              </a:lnSpc>
              <a:spcBef>
                <a:spcPts val="1000"/>
              </a:spcBef>
            </a:pPr>
            <a:r>
              <a:rPr lang="en-US" b="1">
                <a:solidFill>
                  <a:srgbClr val="000000"/>
                </a:solidFill>
                <a:latin typeface="Century Gothic"/>
              </a:rPr>
              <a:t>Planned work in the next ~two weeks</a:t>
            </a:r>
            <a:r>
              <a:rPr lang="en-US">
                <a:solidFill>
                  <a:srgbClr val="000000"/>
                </a:solidFill>
                <a:latin typeface="Century Gothic"/>
              </a:rPr>
              <a:t>: </a:t>
            </a:r>
          </a:p>
          <a:p>
            <a:pPr marL="629285" lvl="1" indent="-305435"/>
            <a:r>
              <a:rPr lang="en-US">
                <a:solidFill>
                  <a:srgbClr val="000000"/>
                </a:solidFill>
                <a:latin typeface="Century Gothic"/>
              </a:rPr>
              <a:t>Fully distribute Check # 4</a:t>
            </a:r>
          </a:p>
          <a:p>
            <a:pPr marL="629285" lvl="1" indent="-305435"/>
            <a:r>
              <a:rPr lang="en-US">
                <a:solidFill>
                  <a:srgbClr val="000000"/>
                </a:solidFill>
                <a:latin typeface="Century Gothic"/>
              </a:rPr>
              <a:t>Review and share feedback on Invoice and Progress Report #6</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435" lvl="1" indent="-305435"/>
            <a:r>
              <a:rPr lang="en-US">
                <a:latin typeface="Century Gothic"/>
              </a:rPr>
              <a:t>Began coordination for application for US Department of Transportation Reconnecting Communities Pilot Program, including submission of request for Letter of Support from Caltrans.</a:t>
            </a:r>
          </a:p>
          <a:p>
            <a:pPr marL="305435" indent="-305435"/>
            <a:r>
              <a:rPr lang="en-US" b="1">
                <a:latin typeface="Century Gothic"/>
              </a:rPr>
              <a:t>Total expenditures reported to date</a:t>
            </a:r>
            <a:r>
              <a:rPr lang="en-US">
                <a:latin typeface="Century Gothic"/>
              </a:rPr>
              <a:t>: $ 8,121.28</a:t>
            </a:r>
          </a:p>
          <a:p>
            <a:pPr marL="305435" indent="-305435"/>
            <a:endParaRPr lang="en-US"/>
          </a:p>
          <a:p>
            <a:pPr marL="305435" indent="-305435"/>
            <a:r>
              <a:rPr lang="en-US" b="1">
                <a:latin typeface="Century Gothic"/>
              </a:rPr>
              <a:t>Remaining budget</a:t>
            </a:r>
            <a:r>
              <a:rPr lang="en-US">
                <a:latin typeface="Century Gothic"/>
              </a:rPr>
              <a:t>: $ 5,173,051.87</a:t>
            </a: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435" lvl="1" indent="-305435"/>
            <a:r>
              <a:rPr lang="en-US">
                <a:latin typeface="Century Gothic"/>
              </a:rPr>
              <a:t>Fully onboard </a:t>
            </a:r>
            <a:r>
              <a:rPr lang="en-US" err="1">
                <a:latin typeface="Century Gothic"/>
              </a:rPr>
              <a:t>grantwriting</a:t>
            </a:r>
            <a:r>
              <a:rPr lang="en-US">
                <a:latin typeface="Century Gothic"/>
              </a:rPr>
              <a:t> consultants from Trust for Public Land </a:t>
            </a:r>
          </a:p>
          <a:p>
            <a:pPr marL="629435" lvl="1" indent="-305435"/>
            <a:r>
              <a:rPr lang="en-US">
                <a:latin typeface="Century Gothic"/>
              </a:rPr>
              <a:t>Begin ongoing check-ins to prepare application due September 30th </a:t>
            </a:r>
          </a:p>
          <a:p>
            <a:pPr marL="629435" lvl="1" indent="-305435"/>
            <a:endParaRPr lang="en-US">
              <a:latin typeface="Century Gothic"/>
            </a:endParaRPr>
          </a:p>
          <a:p>
            <a:pPr marL="305435"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p>
          <a:p>
            <a:pPr marL="629920" lvl="1" indent="-305435"/>
            <a:r>
              <a:rPr lang="en-US">
                <a:latin typeface="Century Gothic"/>
              </a:rPr>
              <a:t>Base maps have been produced and </a:t>
            </a:r>
            <a:r>
              <a:rPr lang="en-US" err="1">
                <a:latin typeface="Century Gothic"/>
              </a:rPr>
              <a:t>PlaceWorks</a:t>
            </a:r>
            <a:r>
              <a:rPr lang="en-US">
                <a:latin typeface="Century Gothic"/>
              </a:rPr>
              <a:t> has begun site analysis of the project area</a:t>
            </a:r>
          </a:p>
          <a:p>
            <a:pPr marL="629920" lvl="1" indent="-305435"/>
            <a:r>
              <a:rPr lang="en-US">
                <a:latin typeface="Century Gothic"/>
              </a:rPr>
              <a:t>Project Site Walk </a:t>
            </a:r>
          </a:p>
          <a:p>
            <a:pPr marL="899795" lvl="2" indent="-269875"/>
            <a:r>
              <a:rPr lang="en-US">
                <a:latin typeface="Century Gothic"/>
              </a:rPr>
              <a:t>Consultants: </a:t>
            </a:r>
            <a:r>
              <a:rPr lang="en-US" err="1">
                <a:latin typeface="Century Gothic"/>
              </a:rPr>
              <a:t>PlaceWorks</a:t>
            </a:r>
            <a:r>
              <a:rPr lang="en-US">
                <a:latin typeface="Century Gothic"/>
              </a:rPr>
              <a:t> (Landscape Architect) &amp; CSW (Engineer)</a:t>
            </a:r>
          </a:p>
          <a:p>
            <a:pPr marL="899795" lvl="2" indent="-269875"/>
            <a:r>
              <a:rPr lang="en-US">
                <a:latin typeface="Century Gothic"/>
              </a:rPr>
              <a:t>Agency: City of Richmond (TCC, Public Works, Neighborhood Complete Streets)</a:t>
            </a:r>
            <a:endParaRPr lang="en-US"/>
          </a:p>
          <a:p>
            <a:pPr marL="899795" lvl="2" indent="-269875"/>
            <a:r>
              <a:rPr lang="en-US">
                <a:latin typeface="Century Gothic"/>
              </a:rPr>
              <a:t>Partners: Groundwork Richmond &amp; National Parks Service</a:t>
            </a:r>
            <a:endParaRPr lang="en-US"/>
          </a:p>
          <a:p>
            <a:pPr marL="629920" lvl="1" indent="-305435"/>
            <a:r>
              <a:rPr lang="en-US">
                <a:latin typeface="Century Gothic"/>
              </a:rPr>
              <a:t>Outreach &amp; Tabling: We Run Richmond 5k Event with Rich City Rides &amp; Groundwork Richmond</a:t>
            </a:r>
          </a:p>
          <a:p>
            <a:pPr marL="899795" lvl="2" indent="-269875"/>
            <a:r>
              <a:rPr lang="en-US">
                <a:latin typeface="Century Gothic"/>
              </a:rPr>
              <a:t>Est. 15 people stopped by, 6 people signed up for Richmond Wellness Trail updates</a:t>
            </a:r>
          </a:p>
          <a:p>
            <a:pPr marL="629920" lvl="1" indent="-305435"/>
            <a:r>
              <a:rPr lang="en-US">
                <a:latin typeface="Century Gothic"/>
              </a:rPr>
              <a:t>Researching additional funding sources in partnership with COR/Neighborhood Complete Streets</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31,127.12</a:t>
            </a:r>
            <a:endParaRPr lang="en-US">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4,785,026.48</a:t>
            </a:r>
            <a:endParaRPr lang="en-US">
              <a:latin typeface="Century Gothic"/>
            </a:endParaRPr>
          </a:p>
          <a:p>
            <a:pPr marL="305435" indent="-305435"/>
            <a:r>
              <a:rPr lang="en-US" b="1">
                <a:latin typeface="Century Gothic"/>
              </a:rPr>
              <a:t>Planned work in the next ~two weeks</a:t>
            </a:r>
            <a:r>
              <a:rPr lang="en-US">
                <a:latin typeface="Century Gothic"/>
              </a:rPr>
              <a:t>:</a:t>
            </a:r>
            <a:endParaRPr lang="en-US" b="1">
              <a:latin typeface="Century Gothic"/>
            </a:endParaRPr>
          </a:p>
          <a:p>
            <a:pPr marL="629920" lvl="1" indent="-305435"/>
            <a:r>
              <a:rPr lang="en-US">
                <a:latin typeface="Century Gothic"/>
              </a:rPr>
              <a:t>Ongoing planning &amp; design work</a:t>
            </a:r>
          </a:p>
          <a:p>
            <a:pPr marL="629285" lvl="1" indent="-305435"/>
            <a:endParaRPr lang="en-US">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solidFill>
                <a:srgbClr val="3D3D3D"/>
              </a:solidFill>
              <a:latin typeface="Gill Sans MT"/>
            </a:endParaRPr>
          </a:p>
          <a:p>
            <a:pPr marL="629920" lvl="1" indent="-305435"/>
            <a:endParaRPr lang="en-US">
              <a:solidFill>
                <a:srgbClr val="000000"/>
              </a:solidFill>
              <a:latin typeface="Arial"/>
              <a:cs typeface="Arial"/>
            </a:endParaRPr>
          </a:p>
          <a:p>
            <a:pPr marL="305435" indent="-305435"/>
            <a:r>
              <a:rPr lang="en-US" b="1">
                <a:latin typeface="Century Gothic"/>
              </a:rPr>
              <a:t>Total expenditures reported to date</a:t>
            </a:r>
            <a:r>
              <a:rPr lang="en-US">
                <a:latin typeface="Century Gothic"/>
              </a:rPr>
              <a:t>: $ 99,128.48</a:t>
            </a:r>
            <a:endParaRPr lang="en-US">
              <a:solidFill>
                <a:srgbClr val="3D3D3D"/>
              </a:solidFill>
              <a:highlight>
                <a:srgbClr val="FFFF00"/>
              </a:highlight>
              <a:latin typeface="Century Gothic"/>
              <a:cs typeface="Arial"/>
            </a:endParaRPr>
          </a:p>
          <a:p>
            <a:pPr marL="305435" indent="-305435"/>
            <a:r>
              <a:rPr lang="en-US" b="1">
                <a:latin typeface="Century Gothic"/>
              </a:rPr>
              <a:t>Remaining budget</a:t>
            </a:r>
            <a:r>
              <a:rPr lang="en-US">
                <a:latin typeface="Century Gothic"/>
              </a:rPr>
              <a:t>: $ 2,361,923.51</a:t>
            </a:r>
            <a:endParaRPr lang="en-US">
              <a:highlight>
                <a:srgbClr val="FFFF00"/>
              </a:highlight>
              <a:latin typeface="Century Gothic"/>
            </a:endParaRPr>
          </a:p>
          <a:p>
            <a:pPr marL="629920" lvl="1"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p>
          <a:p>
            <a:pPr marL="629920" lvl="1" indent="-305435"/>
            <a:r>
              <a:rPr lang="en-US">
                <a:solidFill>
                  <a:srgbClr val="3D3D3D"/>
                </a:solidFill>
                <a:latin typeface="Century Gothic"/>
                <a:cs typeface="Arial"/>
              </a:rPr>
              <a:t>Present building design at design review board.</a:t>
            </a:r>
          </a:p>
          <a:p>
            <a:pPr marL="305435" indent="-305435"/>
            <a:endParaRPr lang="en-US">
              <a:solidFill>
                <a:srgbClr val="3D3D3D"/>
              </a:solidFill>
              <a:latin typeface="Century Gothic"/>
              <a:cs typeface="Arial"/>
            </a:endParaRPr>
          </a:p>
          <a:p>
            <a:pPr marL="305435" indent="-305435"/>
            <a:endParaRPr lang="en-US">
              <a:solidFill>
                <a:srgbClr val="3D3D3D"/>
              </a:solidFill>
              <a:latin typeface="Century Gothic"/>
              <a:cs typeface="Arial"/>
            </a:endParaRPr>
          </a:p>
          <a:p>
            <a:pPr marL="629920" lvl="1" indent="-305435"/>
            <a:endParaRPr lang="en-US">
              <a:solidFill>
                <a:srgbClr val="000000"/>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305435" indent="-305435"/>
            <a:r>
              <a:rPr lang="en-US">
                <a:solidFill>
                  <a:srgbClr val="3D3D3D"/>
                </a:solidFill>
                <a:latin typeface="Century Gothic"/>
              </a:rPr>
              <a:t>Hired on </a:t>
            </a:r>
            <a:r>
              <a:rPr lang="en-US" err="1">
                <a:solidFill>
                  <a:srgbClr val="3D3D3D"/>
                </a:solidFill>
                <a:latin typeface="Century Gothic"/>
              </a:rPr>
              <a:t>SolarCorps</a:t>
            </a:r>
            <a:r>
              <a:rPr lang="en-US">
                <a:solidFill>
                  <a:srgbClr val="3D3D3D"/>
                </a:solidFill>
                <a:latin typeface="Century Gothic"/>
              </a:rPr>
              <a:t> Fellow and Rising Sun Extern</a:t>
            </a:r>
            <a:endParaRPr lang="en-US" b="1">
              <a:solidFill>
                <a:srgbClr val="3D3D3D"/>
              </a:solidFill>
              <a:latin typeface="Century Gothic"/>
            </a:endParaRPr>
          </a:p>
          <a:p>
            <a:pPr marL="305435" indent="-305435"/>
            <a:r>
              <a:rPr lang="en-US">
                <a:solidFill>
                  <a:srgbClr val="3D3D3D"/>
                </a:solidFill>
                <a:latin typeface="Century Gothic"/>
              </a:rPr>
              <a:t>City of Richmond/ GRID Alternatives Solar Programs Workshop</a:t>
            </a:r>
          </a:p>
          <a:p>
            <a:pPr marL="305435" indent="-305435"/>
            <a:r>
              <a:rPr lang="en-US">
                <a:solidFill>
                  <a:srgbClr val="3D3D3D"/>
                </a:solidFill>
                <a:latin typeface="Century Gothic"/>
              </a:rPr>
              <a:t>5500 resident mailing sent to Richmond </a:t>
            </a:r>
            <a:r>
              <a:rPr lang="en-US" err="1">
                <a:solidFill>
                  <a:srgbClr val="3D3D3D"/>
                </a:solidFill>
                <a:latin typeface="Century Gothic"/>
              </a:rPr>
              <a:t>Ciy</a:t>
            </a:r>
            <a:r>
              <a:rPr lang="en-US">
                <a:solidFill>
                  <a:srgbClr val="3D3D3D"/>
                </a:solidFill>
                <a:latin typeface="Century Gothic"/>
              </a:rPr>
              <a:t> Residents</a:t>
            </a:r>
          </a:p>
          <a:p>
            <a:pPr marL="305435" indent="-305435"/>
            <a:r>
              <a:rPr lang="en-US">
                <a:solidFill>
                  <a:srgbClr val="3D3D3D"/>
                </a:solidFill>
                <a:latin typeface="Century Gothic"/>
              </a:rPr>
              <a:t>Participated at RYSE Center's National Night Out Event</a:t>
            </a:r>
          </a:p>
          <a:p>
            <a:pPr marL="305435" indent="-305435"/>
            <a:r>
              <a:rPr lang="en-US">
                <a:solidFill>
                  <a:srgbClr val="3D3D3D"/>
                </a:solidFill>
                <a:latin typeface="Century Gothic"/>
              </a:rPr>
              <a:t>Sent mass mailing to 1700 Contra Costa residents</a:t>
            </a:r>
          </a:p>
          <a:p>
            <a:pPr marL="305435" indent="-305435"/>
            <a:r>
              <a:rPr lang="en-US">
                <a:solidFill>
                  <a:srgbClr val="3D3D3D"/>
                </a:solidFill>
                <a:latin typeface="Century Gothic"/>
              </a:rPr>
              <a:t>20 clients contracted for solar.</a:t>
            </a:r>
          </a:p>
          <a:p>
            <a:pPr marL="629920" lvl="1" indent="-305435"/>
            <a:r>
              <a:rPr lang="en-US" sz="1800" b="1">
                <a:latin typeface="Century Gothic"/>
              </a:rPr>
              <a:t>Total expenditures reported to date</a:t>
            </a:r>
            <a:r>
              <a:rPr lang="en-US" sz="1800">
                <a:latin typeface="Century Gothic"/>
              </a:rPr>
              <a:t>: $ 150,415.11</a:t>
            </a:r>
            <a:endParaRPr lang="en-US">
              <a:solidFill>
                <a:srgbClr val="000000"/>
              </a:solidFill>
              <a:latin typeface="Century Gothic"/>
            </a:endParaRPr>
          </a:p>
          <a:p>
            <a:pPr marL="629920" lvl="1" indent="-305435"/>
            <a:r>
              <a:rPr lang="en-US" sz="1800" b="1">
                <a:latin typeface="Century Gothic"/>
              </a:rPr>
              <a:t>Remaining budget: $ 6,816,280.80</a:t>
            </a:r>
            <a:endParaRPr lang="en-US" sz="1800" b="1">
              <a:solidFill>
                <a:srgbClr val="000000"/>
              </a:solidFill>
              <a:latin typeface="Century Gothic"/>
            </a:endParaRPr>
          </a:p>
          <a:p>
            <a:pPr marL="0" indent="0">
              <a:buNone/>
            </a:pPr>
            <a:r>
              <a:rPr lang="en-US" b="1">
                <a:latin typeface="Century Gothic"/>
              </a:rPr>
              <a:t>Planned work in the next ~two weeks</a:t>
            </a:r>
            <a:r>
              <a:rPr lang="en-US">
                <a:latin typeface="Century Gothic"/>
              </a:rPr>
              <a:t>:</a:t>
            </a:r>
            <a:endParaRPr lang="en-US">
              <a:solidFill>
                <a:srgbClr val="000000"/>
              </a:solidFill>
              <a:latin typeface="Century Gothic"/>
            </a:endParaRPr>
          </a:p>
          <a:p>
            <a:pPr marL="305435" indent="-305435"/>
            <a:r>
              <a:rPr lang="en-US">
                <a:solidFill>
                  <a:srgbClr val="3D3D3D"/>
                </a:solidFill>
                <a:latin typeface="Century Gothic"/>
              </a:rPr>
              <a:t>August 21st Client Workshop at GRID's office in Oakland  6-8pm</a:t>
            </a:r>
          </a:p>
          <a:p>
            <a:pPr marL="305435" indent="-305435"/>
            <a:endParaRPr lang="en-US">
              <a:solidFill>
                <a:srgbClr val="3D3D3D"/>
              </a:solidFill>
              <a:latin typeface="Century Gothic"/>
            </a:endParaRPr>
          </a:p>
          <a:p>
            <a:pPr marL="0" indent="0">
              <a:buNone/>
            </a:pPr>
            <a:endParaRPr lang="en-US">
              <a:latin typeface="Century Gothic"/>
            </a:endParaRPr>
          </a:p>
          <a:p>
            <a:pPr marL="305435" indent="-305435"/>
            <a:endParaRPr lang="en-US">
              <a:solidFill>
                <a:srgbClr val="3D3D3D"/>
              </a:solidFill>
              <a:latin typeface="Century Gothic"/>
            </a:endParaRPr>
          </a:p>
          <a:p>
            <a:pPr marL="629920" lvl="1" indent="-305435"/>
            <a:endParaRPr lang="en-US">
              <a:solidFill>
                <a:srgbClr val="000000"/>
              </a:solidFill>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2426" y="1728006"/>
            <a:ext cx="11187793" cy="4608786"/>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Outreach to homeowners to inform residents about water conservation offerings, focusing on area around Richmond Wellness Trail.</a:t>
            </a:r>
          </a:p>
          <a:p>
            <a:pPr marL="629920" lvl="1" indent="-305435"/>
            <a:r>
              <a:rPr lang="en-US">
                <a:latin typeface="Century Gothic"/>
              </a:rPr>
              <a:t>Two more drip irrigation systems installed, with appx 20,000 gallons of annual water savings.</a:t>
            </a:r>
          </a:p>
          <a:p>
            <a:pPr marL="899795" lvl="2" indent="-269875"/>
            <a:r>
              <a:rPr lang="en-US">
                <a:latin typeface="Century Gothic"/>
              </a:rPr>
              <a:t>Total number of systems installed during grant period: 12</a:t>
            </a:r>
          </a:p>
          <a:p>
            <a:pPr marL="305435" indent="-305435"/>
            <a:endParaRPr lang="en-US" b="1">
              <a:latin typeface="Century Gothic"/>
            </a:endParaRPr>
          </a:p>
          <a:p>
            <a:pPr marL="305435" indent="-305435"/>
            <a:r>
              <a:rPr lang="en-US" b="1">
                <a:latin typeface="Century Gothic"/>
              </a:rPr>
              <a:t>Total expenditures reported to date</a:t>
            </a:r>
            <a:r>
              <a:rPr lang="en-US">
                <a:latin typeface="Century Gothic"/>
              </a:rPr>
              <a:t>: $ 146,325.22</a:t>
            </a:r>
            <a:endParaRPr lang="en-US">
              <a:highlight>
                <a:srgbClr val="FFFF00"/>
              </a:highlight>
              <a:latin typeface="Century Gothic"/>
            </a:endParaRPr>
          </a:p>
          <a:p>
            <a:pPr marL="305435" indent="-305435"/>
            <a:r>
              <a:rPr lang="en-US" b="1">
                <a:latin typeface="Century Gothic"/>
              </a:rPr>
              <a:t>Remaining budget</a:t>
            </a:r>
            <a:r>
              <a:rPr lang="en-US">
                <a:latin typeface="Century Gothic"/>
              </a:rPr>
              <a:t>: $ 1,534,378.56</a:t>
            </a:r>
            <a:endParaRPr lang="en-US">
              <a:highlight>
                <a:srgbClr val="FFFF00"/>
              </a:highlight>
              <a:latin typeface="Century Gothic"/>
            </a:endParaRPr>
          </a:p>
          <a:p>
            <a:pPr marL="305435" indent="-305435"/>
            <a:endParaRPr lang="en-US" b="1">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rPr>
              <a:t>Hoping to find more homeowners interested in laundry-to-landscape </a:t>
            </a:r>
            <a:br>
              <a:rPr lang="en-US">
                <a:latin typeface="Century Gothic"/>
              </a:rPr>
            </a:br>
            <a:r>
              <a:rPr lang="en-US">
                <a:latin typeface="Century Gothic"/>
              </a:rPr>
              <a:t>greywater recycling, specifically.</a:t>
            </a:r>
          </a:p>
          <a:p>
            <a:pPr marL="629920" lvl="1" indent="-305435"/>
            <a:r>
              <a:rPr lang="en-US">
                <a:latin typeface="Century Gothic"/>
              </a:rPr>
              <a:t>Continued outreach, site visits, and installations of water </a:t>
            </a:r>
            <a:br>
              <a:rPr lang="en-US">
                <a:latin typeface="Century Gothic"/>
              </a:rPr>
            </a:br>
            <a:r>
              <a:rPr lang="en-US">
                <a:latin typeface="Century Gothic"/>
              </a:rPr>
              <a:t>conservation systems for Richmond homeowners.</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a:latin typeface="Century Gothic"/>
              </a:rPr>
              <a:t>Work completed since last meeting: </a:t>
            </a:r>
            <a:endParaRPr lang="en-US">
              <a:latin typeface="Century Gothic"/>
            </a:endParaRPr>
          </a:p>
          <a:p>
            <a:pPr marL="629920" lvl="1" indent="-305435">
              <a:buFont typeface="Wingdings 2"/>
              <a:buChar char=""/>
            </a:pPr>
            <a:r>
              <a:rPr lang="en-US">
                <a:latin typeface="Century Gothic"/>
              </a:rPr>
              <a:t>Planted 31 new trees for the month of July, 59 to date </a:t>
            </a:r>
            <a:endParaRPr lang="en-US">
              <a:solidFill>
                <a:srgbClr val="3D3D3D"/>
              </a:solidFill>
              <a:latin typeface="Century Gothic"/>
            </a:endParaRPr>
          </a:p>
          <a:p>
            <a:pPr marL="629920" lvl="1" indent="-305435">
              <a:buFont typeface="Wingdings 2"/>
            </a:pPr>
            <a:r>
              <a:rPr lang="en-US">
                <a:latin typeface="Century Gothic"/>
              </a:rPr>
              <a:t>Continue to canvass Santa Fe, Coronado, and Iron Triangle neighborhoods</a:t>
            </a:r>
          </a:p>
          <a:p>
            <a:pPr marL="629920" lvl="1" indent="-305435">
              <a:buFont typeface="Wingdings 2"/>
            </a:pPr>
            <a:r>
              <a:rPr lang="en-US">
                <a:latin typeface="Century Gothic"/>
              </a:rPr>
              <a:t>Tabled at the 5k run</a:t>
            </a:r>
          </a:p>
          <a:p>
            <a:pPr marL="629920" lvl="1" indent="-305435">
              <a:buFont typeface="Wingdings 2"/>
            </a:pPr>
            <a:r>
              <a:rPr lang="en-US">
                <a:latin typeface="Century Gothic"/>
              </a:rPr>
              <a:t>Walk through for Wellness Trail phase 2 </a:t>
            </a:r>
          </a:p>
          <a:p>
            <a:pPr marL="629920" lvl="1" indent="-305435">
              <a:buFont typeface="Wingdings 2"/>
            </a:pPr>
            <a:r>
              <a:rPr lang="en-US">
                <a:latin typeface="Century Gothic"/>
              </a:rPr>
              <a:t>Attended monthly UFAC meeting</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80,072.72</a:t>
            </a:r>
          </a:p>
          <a:p>
            <a:pPr marL="305435" indent="-305435"/>
            <a:r>
              <a:rPr lang="en-US" b="1">
                <a:latin typeface="Century Gothic"/>
              </a:rPr>
              <a:t>Remaining budget</a:t>
            </a:r>
            <a:r>
              <a:rPr lang="en-US">
                <a:latin typeface="Century Gothic"/>
              </a:rPr>
              <a:t>: $ 1,007,940.00</a:t>
            </a: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 Plant more trees</a:t>
            </a:r>
            <a:endParaRPr lang="en-US">
              <a:solidFill>
                <a:srgbClr val="000000"/>
              </a:solidFill>
              <a:latin typeface="Century Gothic"/>
            </a:endParaRPr>
          </a:p>
          <a:p>
            <a:pPr marL="629920" lvl="1" indent="-305435"/>
            <a:r>
              <a:rPr lang="en-US">
                <a:solidFill>
                  <a:srgbClr val="3D3D3D"/>
                </a:solidFill>
                <a:latin typeface="Century Gothic"/>
              </a:rPr>
              <a:t>Continue canvassing</a:t>
            </a:r>
          </a:p>
          <a:p>
            <a:pPr marL="629920" lvl="1" indent="-305435"/>
            <a:r>
              <a:rPr lang="en-US">
                <a:latin typeface="Century Gothic"/>
              </a:rPr>
              <a:t>Coordinate Arbor Day event</a:t>
            </a: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88716"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a:latin typeface="Century Gothic"/>
              </a:rPr>
              <a:t>Work completed since last meeting:</a:t>
            </a:r>
            <a:endParaRPr lang="en-US" sz="1050">
              <a:solidFill>
                <a:srgbClr val="000000"/>
              </a:solidFill>
              <a:latin typeface="Arial"/>
              <a:cs typeface="Arial"/>
            </a:endParaRPr>
          </a:p>
          <a:p>
            <a:pPr marL="629435" lvl="1" indent="-305435"/>
            <a:r>
              <a:rPr lang="en-US">
                <a:latin typeface="Century Gothic"/>
              </a:rPr>
              <a:t>Design and construction documents are 90% complete and the project will be presented to the Design Review Board on August 14th for final acceptance.</a:t>
            </a:r>
          </a:p>
          <a:p>
            <a:pPr marL="629435" lvl="1" indent="-305435"/>
            <a:r>
              <a:rPr lang="en-US">
                <a:latin typeface="Century Gothic"/>
              </a:rPr>
              <a:t>Utility service and connection details have been determined and coordinated with the adjacent e-bike Lending Library project.</a:t>
            </a:r>
          </a:p>
          <a:p>
            <a:pPr marL="629435" lvl="1" indent="-305435"/>
            <a:r>
              <a:rPr lang="en-US">
                <a:latin typeface="Century Gothic"/>
              </a:rPr>
              <a:t>The approach to the Public Art has been discussed, estimated, and will be presented to the Arts and Culture Commission in September or October for acceptance of the concept and approach.</a:t>
            </a:r>
          </a:p>
          <a:p>
            <a:pPr marL="305435" indent="-305435"/>
            <a:r>
              <a:rPr lang="en-US" sz="2000" b="1">
                <a:latin typeface="Century Gothic"/>
              </a:rPr>
              <a:t>Total expenditures reported to date</a:t>
            </a:r>
            <a:r>
              <a:rPr lang="en-US" sz="2000">
                <a:latin typeface="Century Gothic"/>
              </a:rPr>
              <a:t>: $ 38,072.75</a:t>
            </a:r>
            <a:endParaRPr lang="en-US" sz="2000">
              <a:highlight>
                <a:srgbClr val="FFFF00"/>
              </a:highlight>
              <a:latin typeface="Century Gothic"/>
            </a:endParaRPr>
          </a:p>
          <a:p>
            <a:pPr marL="305435" indent="-305435"/>
            <a:r>
              <a:rPr lang="en-US" sz="2000" b="1">
                <a:latin typeface="Century Gothic"/>
              </a:rPr>
              <a:t>Remaining budget</a:t>
            </a:r>
            <a:r>
              <a:rPr lang="en-US" sz="2000">
                <a:latin typeface="Century Gothic"/>
              </a:rPr>
              <a:t>: $ 916,246.00</a:t>
            </a:r>
          </a:p>
          <a:p>
            <a:pPr marL="305435" indent="-305435"/>
            <a:r>
              <a:rPr lang="en-US" sz="2000" b="1">
                <a:latin typeface="Century Gothic"/>
              </a:rPr>
              <a:t>Planned work in the next ~two weeks</a:t>
            </a:r>
            <a:r>
              <a:rPr lang="en-US" sz="2000">
                <a:latin typeface="Century Gothic"/>
              </a:rPr>
              <a:t>:</a:t>
            </a:r>
            <a:endParaRPr lang="en-US" sz="2000">
              <a:latin typeface="Gill Sans MT" panose="020B0502020104020203"/>
            </a:endParaRPr>
          </a:p>
          <a:p>
            <a:pPr marL="629435" lvl="1" indent="-305435"/>
            <a:r>
              <a:rPr lang="en-US">
                <a:latin typeface="Century Gothic"/>
              </a:rPr>
              <a:t>Submit to plans to City for permitting in mid-August.</a:t>
            </a:r>
          </a:p>
          <a:p>
            <a:pPr marL="629435" lvl="1" indent="-305435"/>
            <a:r>
              <a:rPr lang="en-US">
                <a:latin typeface="Century Gothic"/>
              </a:rPr>
              <a:t>Prepare bid documents and solicit contractor pricing in September/October</a:t>
            </a:r>
          </a:p>
          <a:p>
            <a:pPr marL="629920" lvl="1" indent="-305435"/>
            <a:endParaRPr lang="en-US">
              <a:solidFill>
                <a:srgbClr val="000000"/>
              </a:solidFill>
              <a:latin typeface="Century Gothic"/>
              <a:cs typeface="Arial"/>
            </a:endParaRPr>
          </a:p>
          <a:p>
            <a:pPr marL="629920" lvl="1" indent="-305435"/>
            <a:endParaRPr lang="en-US" sz="1800">
              <a:solidFill>
                <a:srgbClr val="3D3D3D"/>
              </a:solidFill>
              <a:latin typeface="Century Gothic"/>
              <a:cs typeface="Arial"/>
            </a:endParaRPr>
          </a:p>
          <a:p>
            <a:pPr marL="899795" lvl="2" indent="-269875"/>
            <a:endParaRPr lang="en-US" sz="1600">
              <a:solidFill>
                <a:srgbClr val="222222"/>
              </a:solidFill>
              <a:latin typeface="Arial"/>
              <a:cs typeface="Arial"/>
            </a:endParaRPr>
          </a:p>
          <a:p>
            <a:pPr marL="629920" lvl="1" indent="-305435"/>
            <a:endParaRPr lang="en-US" sz="1800" b="1">
              <a:latin typeface="Century Gothic"/>
            </a:endParaRPr>
          </a:p>
          <a:p>
            <a:pPr marL="323850" lvl="1" indent="0">
              <a:buNone/>
            </a:pPr>
            <a:endParaRPr lang="en-US" sz="1800"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a:solidFill>
                <a:srgbClr val="000000"/>
              </a:solidFill>
              <a:latin typeface="Century Gothic"/>
            </a:endParaRPr>
          </a:p>
          <a:p>
            <a:pPr marL="629920" lvl="1" indent="-305435"/>
            <a:r>
              <a:rPr lang="en-US">
                <a:solidFill>
                  <a:srgbClr val="000000"/>
                </a:solidFill>
                <a:latin typeface="Century Gothic"/>
              </a:rPr>
              <a:t>Conducting Orchard for All! Gleaners 6-week training program </a:t>
            </a:r>
          </a:p>
          <a:p>
            <a:pPr marL="629920" lvl="1" indent="-305435"/>
            <a:r>
              <a:rPr lang="en-US">
                <a:solidFill>
                  <a:srgbClr val="000000"/>
                </a:solidFill>
                <a:latin typeface="Century Gothic"/>
              </a:rPr>
              <a:t>Canvassed the project area to recruit more homeowners with fruit trees </a:t>
            </a:r>
          </a:p>
          <a:p>
            <a:pPr marL="629920" lvl="1" indent="-305435"/>
            <a:endParaRPr lang="en-US" sz="1400">
              <a:solidFill>
                <a:srgbClr val="000000"/>
              </a:solidFill>
              <a:latin typeface="Century Gothic"/>
            </a:endParaRPr>
          </a:p>
          <a:p>
            <a:pPr marL="305435" indent="-305435"/>
            <a:r>
              <a:rPr lang="en-US" b="1">
                <a:latin typeface="Century Gothic"/>
              </a:rPr>
              <a:t>Total expenditures reported to date</a:t>
            </a:r>
            <a:r>
              <a:rPr lang="en-US">
                <a:latin typeface="Century Gothic"/>
              </a:rPr>
              <a:t>: $ 67,051.87</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Remaining budget</a:t>
            </a:r>
            <a:r>
              <a:rPr lang="en-US">
                <a:latin typeface="Century Gothic"/>
              </a:rPr>
              <a:t>: $ 1,101,161.76</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solidFill>
                <a:srgbClr val="000000"/>
              </a:solidFill>
              <a:latin typeface="Century Gothic"/>
            </a:endParaRPr>
          </a:p>
          <a:p>
            <a:pPr marL="629920" lvl="1" indent="-305435"/>
            <a:r>
              <a:rPr lang="en-US">
                <a:solidFill>
                  <a:srgbClr val="3D3D3D"/>
                </a:solidFill>
                <a:latin typeface="Century Gothic"/>
              </a:rPr>
              <a:t>Host training program graduation, present certificates of completion and stipends </a:t>
            </a:r>
          </a:p>
          <a:p>
            <a:pPr marL="629920" lvl="1" indent="-305435"/>
            <a:r>
              <a:rPr lang="en-US">
                <a:solidFill>
                  <a:srgbClr val="3D3D3D"/>
                </a:solidFill>
                <a:latin typeface="Century Gothic"/>
              </a:rPr>
              <a:t>Create annual reports for end of the year </a:t>
            </a:r>
          </a:p>
          <a:p>
            <a:pPr marL="629920" lvl="1" indent="-305435"/>
            <a:r>
              <a:rPr lang="en-US">
                <a:solidFill>
                  <a:srgbClr val="3D3D3D"/>
                </a:solidFill>
                <a:latin typeface="Century Gothic"/>
              </a:rPr>
              <a:t>Bi-monthly invoicing </a:t>
            </a:r>
          </a:p>
          <a:p>
            <a:pPr marL="305435" indent="-305435"/>
            <a:endParaRPr lang="en-US">
              <a:solidFill>
                <a:srgbClr val="3D3D3D"/>
              </a:solidFill>
              <a:latin typeface="Century Gothic"/>
            </a:endParaRPr>
          </a:p>
          <a:p>
            <a:pPr marL="0" indent="0">
              <a:buNone/>
            </a:pPr>
            <a:endParaRPr lang="en-US">
              <a:solidFill>
                <a:srgbClr val="3D3D3D"/>
              </a:solidFill>
              <a:latin typeface="Century Gothic"/>
            </a:endParaRPr>
          </a:p>
          <a:p>
            <a:pPr marL="305435" indent="-305435"/>
            <a:endParaRPr lang="en-US">
              <a:solidFill>
                <a:srgbClr val="3D3D3D"/>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solidFill>
                  <a:schemeClr val="tx1"/>
                </a:solidFill>
                <a:latin typeface="Century Gothic"/>
              </a:rPr>
              <a:t>Project lead for City of Richmond</a:t>
            </a:r>
          </a:p>
          <a:p>
            <a:r>
              <a:rPr lang="en-US" sz="2800">
                <a:solidFill>
                  <a:schemeClr val="tx1"/>
                </a:solidFill>
                <a:latin typeface="Century Gothic"/>
              </a:rPr>
              <a:t>Project lead for GRID Alternatives</a:t>
            </a:r>
            <a:endParaRPr lang="en-US" sz="2800">
              <a:solidFill>
                <a:schemeClr val="tx1"/>
              </a:solidFill>
            </a:endParaRPr>
          </a:p>
          <a:p>
            <a:r>
              <a:rPr lang="en-US" sz="2800">
                <a:solidFill>
                  <a:schemeClr val="tx1"/>
                </a:solidFill>
                <a:latin typeface="Century Gothic"/>
              </a:rPr>
              <a:t>Project lead for Groundwork Richmond </a:t>
            </a:r>
            <a:endParaRPr lang="en-US" sz="2800">
              <a:solidFill>
                <a:schemeClr val="tx1"/>
              </a:solidFill>
            </a:endParaRPr>
          </a:p>
          <a:p>
            <a:r>
              <a:rPr lang="en-US" sz="2800">
                <a:solidFill>
                  <a:schemeClr val="tx1"/>
                </a:solidFill>
                <a:latin typeface="Century Gothic"/>
              </a:rPr>
              <a:t>Project lead for Rich City Rides</a:t>
            </a:r>
            <a:endParaRPr lang="en-US" sz="2800">
              <a:solidFill>
                <a:schemeClr val="tx1"/>
              </a:solidFill>
            </a:endParaRPr>
          </a:p>
          <a:p>
            <a:r>
              <a:rPr lang="en-US" sz="2800">
                <a:solidFill>
                  <a:schemeClr val="tx1"/>
                </a:solidFill>
                <a:latin typeface="Century Gothic"/>
              </a:rPr>
              <a:t>Project lead for Trust for Public Land</a:t>
            </a:r>
            <a:endParaRPr lang="en-US" sz="2800">
              <a:solidFill>
                <a:schemeClr val="tx1"/>
              </a:solidFill>
            </a:endParaRPr>
          </a:p>
          <a:p>
            <a:r>
              <a:rPr lang="en-US" sz="2800">
                <a:solidFill>
                  <a:schemeClr val="tx1"/>
                </a:solidFill>
                <a:latin typeface="Century Gothic"/>
              </a:rPr>
              <a:t>Project lead for UC Berkeley</a:t>
            </a:r>
          </a:p>
          <a:p>
            <a:r>
              <a:rPr lang="en-US" sz="2800">
                <a:solidFill>
                  <a:schemeClr val="tx1"/>
                </a:solidFill>
                <a:latin typeface="Century Gothic"/>
              </a:rPr>
              <a:t>Project lead for Urban Tilth</a:t>
            </a:r>
          </a:p>
          <a:p>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Roll Call</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b="1"/>
          </a:p>
          <a:p>
            <a:pPr marL="629920" lvl="1" indent="-305435"/>
            <a:r>
              <a:rPr lang="en-US">
                <a:latin typeface="Century Gothic"/>
                <a:cs typeface="Arial"/>
              </a:rPr>
              <a:t>Hired 2 Community Health Promoters to support Task 3 – Train the Trainers Program and Task 4 – Climate Friendly Diet Program</a:t>
            </a:r>
            <a:endParaRPr lang="en-US" sz="1200">
              <a:solidFill>
                <a:srgbClr val="3D3D3D"/>
              </a:solidFill>
              <a:latin typeface="Century Gothic"/>
              <a:cs typeface="Arial"/>
            </a:endParaRPr>
          </a:p>
          <a:p>
            <a:pPr marL="629920" lvl="1" indent="-305435"/>
            <a:r>
              <a:rPr lang="en-US">
                <a:latin typeface="Century Gothic"/>
                <a:ea typeface="+mn-lt"/>
                <a:cs typeface="+mn-lt"/>
              </a:rPr>
              <a:t>Distributed 174 </a:t>
            </a:r>
            <a:r>
              <a:rPr lang="en-US" err="1">
                <a:latin typeface="Century Gothic"/>
                <a:ea typeface="+mn-lt"/>
                <a:cs typeface="+mn-lt"/>
              </a:rPr>
              <a:t>VeggieRx</a:t>
            </a:r>
            <a:r>
              <a:rPr lang="en-US">
                <a:latin typeface="Century Gothic"/>
                <a:ea typeface="+mn-lt"/>
                <a:cs typeface="+mn-lt"/>
              </a:rPr>
              <a:t> produce bags</a:t>
            </a:r>
            <a:endParaRPr lang="en-US">
              <a:latin typeface="Century Gothic"/>
              <a:cs typeface="Arial"/>
            </a:endParaRPr>
          </a:p>
          <a:p>
            <a:pPr marL="629920" lvl="1" indent="-305435"/>
            <a:r>
              <a:rPr lang="en-US">
                <a:latin typeface="Century Gothic"/>
                <a:ea typeface="+mn-lt"/>
                <a:cs typeface="+mn-lt"/>
              </a:rPr>
              <a:t>Conducted 5 HEAT classes</a:t>
            </a:r>
            <a:endParaRPr lang="en-US">
              <a:latin typeface="Century Gothic"/>
              <a:cs typeface="Arial"/>
            </a:endParaRPr>
          </a:p>
          <a:p>
            <a:pPr marL="629920" lvl="1" indent="-305435"/>
            <a:r>
              <a:rPr lang="en-US">
                <a:latin typeface="Century Gothic"/>
                <a:cs typeface="Arial"/>
              </a:rPr>
              <a:t>Finalized schedule for Community Health Promoter training cohort #2</a:t>
            </a:r>
          </a:p>
          <a:p>
            <a:pPr marL="629920" lvl="1" indent="-305435"/>
            <a:endParaRPr lang="en-US" b="1">
              <a:latin typeface="Century Gothic"/>
              <a:cs typeface="Arial"/>
            </a:endParaRPr>
          </a:p>
          <a:p>
            <a:pPr marL="305435" indent="-305435"/>
            <a:r>
              <a:rPr lang="en-US" b="1">
                <a:latin typeface="Century Gothic"/>
              </a:rPr>
              <a:t>Total expenditures reported to date</a:t>
            </a:r>
            <a:r>
              <a:rPr lang="en-US">
                <a:latin typeface="Century Gothic"/>
              </a:rPr>
              <a:t>: $ 227,190.88</a:t>
            </a:r>
            <a:endParaRPr lang="en-US">
              <a:highlight>
                <a:srgbClr val="FFFF00"/>
              </a:highlight>
              <a:latin typeface="Century Gothic"/>
            </a:endParaRPr>
          </a:p>
          <a:p>
            <a:pPr marL="305435" indent="-305435"/>
            <a:endParaRPr lang="en-US">
              <a:latin typeface="Gill Sans MT"/>
            </a:endParaRPr>
          </a:p>
          <a:p>
            <a:pPr marL="305435" indent="-305435"/>
            <a:r>
              <a:rPr lang="en-US" b="1">
                <a:latin typeface="Century Gothic"/>
              </a:rPr>
              <a:t>Remaining budget</a:t>
            </a:r>
            <a:r>
              <a:rPr lang="en-US">
                <a:latin typeface="Century Gothic"/>
              </a:rPr>
              <a:t>: $ 3,011,681.12</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cs typeface="Arial"/>
              </a:rPr>
              <a:t>Organize and draft readiness deliverables for Task 4 – Climate Friendly Diet Program</a:t>
            </a:r>
          </a:p>
          <a:p>
            <a:pPr marL="629920" lvl="1" indent="-305435"/>
            <a:r>
              <a:rPr lang="en-US">
                <a:latin typeface="Century Gothic"/>
                <a:cs typeface="Arial"/>
              </a:rPr>
              <a:t>Submit leverage fund report and invoice 6</a:t>
            </a:r>
          </a:p>
          <a:p>
            <a:pPr marL="629920" lvl="1" indent="-305435"/>
            <a:r>
              <a:rPr lang="en-US">
                <a:latin typeface="Century Gothic"/>
                <a:cs typeface="Arial"/>
              </a:rPr>
              <a:t>Finalize annual summary reports for August 31 deadline</a:t>
            </a:r>
          </a:p>
          <a:p>
            <a:pPr marL="629920" lvl="1" indent="-305435"/>
            <a:endParaRPr lang="en-US">
              <a:highlight>
                <a:srgbClr val="FFFF00"/>
              </a:highlight>
              <a:latin typeface="Century Gothic"/>
              <a:cs typeface="Arial"/>
            </a:endParaRPr>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2000" b="1">
                <a:solidFill>
                  <a:srgbClr val="000000"/>
                </a:solidFill>
                <a:latin typeface="Century Gothic"/>
              </a:rPr>
              <a:t>Work completed since last meeting: </a:t>
            </a:r>
            <a:endParaRPr lang="en-US"/>
          </a:p>
          <a:p>
            <a:pPr marL="629920" lvl="1" indent="-305435">
              <a:lnSpc>
                <a:spcPct val="90000"/>
              </a:lnSpc>
              <a:spcBef>
                <a:spcPts val="1000"/>
              </a:spcBef>
            </a:pPr>
            <a:r>
              <a:rPr lang="en-US">
                <a:solidFill>
                  <a:srgbClr val="3D3D3D"/>
                </a:solidFill>
                <a:latin typeface="Century Gothic"/>
              </a:rPr>
              <a:t> Honed invoicing submission process with vendor; approved June invoices for payment</a:t>
            </a:r>
          </a:p>
          <a:p>
            <a:pPr marL="629920" lvl="1" indent="-305435">
              <a:lnSpc>
                <a:spcPct val="90000"/>
              </a:lnSpc>
              <a:spcBef>
                <a:spcPts val="1000"/>
              </a:spcBef>
            </a:pPr>
            <a:r>
              <a:rPr lang="en-US">
                <a:solidFill>
                  <a:srgbClr val="3D3D3D"/>
                </a:solidFill>
                <a:latin typeface="Century Gothic"/>
              </a:rPr>
              <a:t>Continued coordinated outreach and distribution of vouchers</a:t>
            </a:r>
          </a:p>
          <a:p>
            <a:pPr marL="305435" indent="-305435">
              <a:lnSpc>
                <a:spcPct val="90000"/>
              </a:lnSpc>
              <a:spcBef>
                <a:spcPts val="1000"/>
              </a:spcBef>
            </a:pPr>
            <a:endParaRPr lang="en-US" sz="2000" b="1">
              <a:solidFill>
                <a:schemeClr val="tx1"/>
              </a:solidFill>
              <a:latin typeface="Century Gothic"/>
            </a:endParaRPr>
          </a:p>
          <a:p>
            <a:pPr marL="305435" indent="-305435">
              <a:lnSpc>
                <a:spcPct val="90000"/>
              </a:lnSpc>
              <a:spcBef>
                <a:spcPts val="1000"/>
              </a:spcBef>
            </a:pPr>
            <a:r>
              <a:rPr lang="en-US" sz="2000" b="1">
                <a:solidFill>
                  <a:schemeClr val="tx1"/>
                </a:solidFill>
                <a:latin typeface="Century Gothic"/>
              </a:rPr>
              <a:t>Total expenditures reported to date</a:t>
            </a:r>
            <a:r>
              <a:rPr lang="en-US" sz="2000">
                <a:solidFill>
                  <a:schemeClr val="tx1"/>
                </a:solidFill>
                <a:latin typeface="Century Gothic"/>
              </a:rPr>
              <a:t>: $ 361,544.30</a:t>
            </a:r>
            <a:endParaRPr lang="en-US" sz="2000">
              <a:solidFill>
                <a:schemeClr val="tx1"/>
              </a:solidFill>
              <a:highlight>
                <a:srgbClr val="FFFF00"/>
              </a:highlight>
              <a:latin typeface="Century Gothic"/>
            </a:endParaRPr>
          </a:p>
          <a:p>
            <a:pPr marL="305435" indent="-305435">
              <a:lnSpc>
                <a:spcPct val="90000"/>
              </a:lnSpc>
              <a:spcBef>
                <a:spcPts val="1000"/>
              </a:spcBef>
            </a:pPr>
            <a:r>
              <a:rPr lang="en-US" sz="2000" b="1">
                <a:solidFill>
                  <a:schemeClr val="tx1"/>
                </a:solidFill>
                <a:latin typeface="Century Gothic"/>
              </a:rPr>
              <a:t>Remaining budget</a:t>
            </a:r>
            <a:r>
              <a:rPr lang="en-US" sz="2000">
                <a:solidFill>
                  <a:schemeClr val="tx1"/>
                </a:solidFill>
                <a:latin typeface="Century Gothic"/>
              </a:rPr>
              <a:t>: $ 637,434.91</a:t>
            </a:r>
            <a:endParaRPr lang="en-US" sz="2000">
              <a:solidFill>
                <a:schemeClr val="tx1"/>
              </a:solidFill>
              <a:highlight>
                <a:srgbClr val="FFFF00"/>
              </a:highlight>
              <a:latin typeface="Century Gothic"/>
            </a:endParaRPr>
          </a:p>
          <a:p>
            <a:pPr marL="305435" indent="-305435">
              <a:lnSpc>
                <a:spcPct val="90000"/>
              </a:lnSpc>
              <a:spcBef>
                <a:spcPts val="1000"/>
              </a:spcBef>
            </a:pPr>
            <a:endParaRPr lang="en-US" sz="2000" b="1">
              <a:solidFill>
                <a:schemeClr val="tx1"/>
              </a:solidFill>
              <a:latin typeface="Century Gothic"/>
            </a:endParaRPr>
          </a:p>
          <a:p>
            <a:pPr marL="305435" indent="-305435">
              <a:lnSpc>
                <a:spcPct val="90000"/>
              </a:lnSpc>
              <a:spcBef>
                <a:spcPts val="1000"/>
              </a:spcBef>
            </a:pPr>
            <a:r>
              <a:rPr lang="en-US" sz="2000" b="1">
                <a:solidFill>
                  <a:schemeClr val="tx1"/>
                </a:solidFill>
                <a:latin typeface="Century Gothic"/>
              </a:rPr>
              <a:t>Planned work in the next ~two weeks</a:t>
            </a:r>
            <a:r>
              <a:rPr lang="en-US" sz="2000">
                <a:solidFill>
                  <a:schemeClr val="tx1"/>
                </a:solidFill>
                <a:latin typeface="Century Gothic"/>
              </a:rPr>
              <a:t>:</a:t>
            </a:r>
            <a:r>
              <a:rPr lang="en-US" sz="2800">
                <a:solidFill>
                  <a:schemeClr val="tx1"/>
                </a:solidFill>
                <a:latin typeface="Century Gothic"/>
              </a:rPr>
              <a:t> </a:t>
            </a:r>
          </a:p>
          <a:p>
            <a:pPr marL="610235" lvl="1" indent="-285750">
              <a:lnSpc>
                <a:spcPct val="90000"/>
              </a:lnSpc>
              <a:spcBef>
                <a:spcPts val="1000"/>
              </a:spcBef>
            </a:pPr>
            <a:r>
              <a:rPr lang="en-US">
                <a:latin typeface="Century Gothic"/>
              </a:rPr>
              <a:t> Continued coordinated outreach</a:t>
            </a:r>
            <a:endParaRPr lang="en-US">
              <a:solidFill>
                <a:srgbClr val="000000"/>
              </a:solidFill>
              <a:latin typeface="Century Gothic"/>
            </a:endParaRPr>
          </a:p>
          <a:p>
            <a:pPr marL="305435" indent="-305435">
              <a:lnSpc>
                <a:spcPct val="90000"/>
              </a:lnSpc>
              <a:spcBef>
                <a:spcPts val="1000"/>
              </a:spcBef>
              <a:buFont typeface="Wingdings 2" panose="05000000000000000000" pitchFamily="2" charset="2"/>
            </a:pPr>
            <a:endParaRPr lang="en-US" sz="2000" b="1">
              <a:solidFill>
                <a:srgbClr val="000000"/>
              </a:solidFill>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a:latin typeface="Century Gothic"/>
              </a:rPr>
              <a:t>Work completed since last meeting: </a:t>
            </a:r>
            <a:endParaRPr lang="en-US" sz="2000">
              <a:solidFill>
                <a:srgbClr val="000000"/>
              </a:solidFill>
              <a:latin typeface="Century Gothic"/>
            </a:endParaRPr>
          </a:p>
          <a:p>
            <a:pPr marL="629920" lvl="1" indent="-305435"/>
            <a:r>
              <a:rPr lang="en-US" sz="1800">
                <a:latin typeface="Century Gothic"/>
              </a:rPr>
              <a:t>Continued onboarding of Youth Fellows Program Manager </a:t>
            </a:r>
          </a:p>
          <a:p>
            <a:pPr marL="629920" lvl="1" indent="-305435"/>
            <a:r>
              <a:rPr lang="en-US" sz="1800">
                <a:latin typeface="Century Gothic"/>
              </a:rPr>
              <a:t>Began drafting modules and other training materials for Youth Fellows </a:t>
            </a:r>
            <a:endParaRPr lang="en-US" sz="1600">
              <a:solidFill>
                <a:srgbClr val="3D3D3D"/>
              </a:solidFill>
              <a:latin typeface="Century Gothic"/>
            </a:endParaRPr>
          </a:p>
          <a:p>
            <a:pPr marL="899795" lvl="2" indent="-269875"/>
            <a:endParaRPr lang="en-US" sz="1600">
              <a:latin typeface="Century Gothic"/>
            </a:endParaRPr>
          </a:p>
          <a:p>
            <a:pPr marL="305435" indent="-305435"/>
            <a:r>
              <a:rPr lang="en-US" sz="2000" b="1">
                <a:latin typeface="Century Gothic"/>
              </a:rPr>
              <a:t>Total expenditures reported to date</a:t>
            </a:r>
            <a:r>
              <a:rPr lang="en-US" sz="2000">
                <a:latin typeface="Century Gothic"/>
              </a:rPr>
              <a:t>: $ 92,735.62</a:t>
            </a:r>
            <a:endParaRPr lang="en-US" sz="2000">
              <a:highlight>
                <a:srgbClr val="FFFF00"/>
              </a:highlight>
              <a:latin typeface="Century Gothic"/>
            </a:endParaRPr>
          </a:p>
          <a:p>
            <a:pPr marL="305435" indent="-305435"/>
            <a:r>
              <a:rPr lang="en-US" sz="2000" b="1">
                <a:latin typeface="Century Gothic"/>
              </a:rPr>
              <a:t>Remaining budget</a:t>
            </a:r>
            <a:r>
              <a:rPr lang="en-US" sz="2000">
                <a:latin typeface="Century Gothic"/>
              </a:rPr>
              <a:t>: $ 2,473,297.11</a:t>
            </a:r>
            <a:endParaRPr lang="en-US" sz="2000" kern="1200">
              <a:effectLst/>
              <a:highlight>
                <a:srgbClr val="FFFF00"/>
              </a:highlight>
              <a:latin typeface="Century Gothic"/>
            </a:endParaRPr>
          </a:p>
          <a:p>
            <a:pPr marL="305435" indent="-305435"/>
            <a:endParaRPr lang="en-US" sz="2000" b="1">
              <a:latin typeface="Century Gothic"/>
            </a:endParaRPr>
          </a:p>
          <a:p>
            <a:pPr marL="305435" indent="-305435"/>
            <a:r>
              <a:rPr lang="en-US" sz="2000" b="1">
                <a:latin typeface="Century Gothic"/>
              </a:rPr>
              <a:t>Planned work in the next ~two weeks</a:t>
            </a:r>
            <a:r>
              <a:rPr lang="en-US" sz="2000">
                <a:latin typeface="Century Gothic"/>
              </a:rPr>
              <a:t>: </a:t>
            </a:r>
            <a:endParaRPr lang="en-US" sz="2000">
              <a:solidFill>
                <a:srgbClr val="000000"/>
              </a:solidFill>
              <a:latin typeface="Century Gothic"/>
            </a:endParaRPr>
          </a:p>
          <a:p>
            <a:pPr marL="575310" indent="-269875">
              <a:lnSpc>
                <a:spcPct val="90000"/>
              </a:lnSpc>
            </a:pPr>
            <a:r>
              <a:rPr lang="en-US">
                <a:solidFill>
                  <a:srgbClr val="3D3D3D"/>
                </a:solidFill>
                <a:latin typeface="Century Gothic"/>
                <a:cs typeface="Segoe UI"/>
              </a:rPr>
              <a:t> Continue drafting modules and other training materials </a:t>
            </a:r>
            <a:br>
              <a:rPr lang="en-US">
                <a:latin typeface="Century Gothic"/>
              </a:rPr>
            </a:br>
            <a:endParaRPr lang="en-US"/>
          </a:p>
          <a:p>
            <a:pPr marL="629920" lvl="1" indent="-305435"/>
            <a:endParaRPr lang="en-US">
              <a:solidFill>
                <a:srgbClr val="3D3D3D"/>
              </a:solidFill>
              <a:latin typeface="Century Gothic"/>
            </a:endParaRPr>
          </a:p>
          <a:p>
            <a:pPr marL="305435" indent="-305435"/>
            <a:endParaRPr lang="en-US" sz="2000" b="1">
              <a:latin typeface="Century Gothic"/>
            </a:endParaRPr>
          </a:p>
          <a:p>
            <a:pPr marL="629920" lvl="1" indent="-305435"/>
            <a:endParaRPr lang="en-US">
              <a:latin typeface="Century Gothic"/>
            </a:endParaRP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b="1">
                <a:latin typeface="Century Gothic"/>
              </a:rPr>
              <a:t> </a:t>
            </a:r>
            <a:r>
              <a:rPr lang="en-US" b="1">
                <a:solidFill>
                  <a:srgbClr val="000000"/>
                </a:solidFill>
                <a:latin typeface="Century Gothic"/>
              </a:rPr>
              <a:t>CLT: </a:t>
            </a:r>
          </a:p>
          <a:p>
            <a:pPr marL="899795" lvl="2" indent="-305435"/>
            <a:r>
              <a:rPr lang="en-US">
                <a:solidFill>
                  <a:srgbClr val="000000"/>
                </a:solidFill>
                <a:latin typeface="Century Gothic"/>
              </a:rPr>
              <a:t>Fellow is transitioning to separate program; City considering applying for additional Fellow</a:t>
            </a:r>
          </a:p>
          <a:p>
            <a:pPr marL="899795" lvl="2" indent="-305435"/>
            <a:r>
              <a:rPr lang="en-US">
                <a:solidFill>
                  <a:srgbClr val="000000"/>
                </a:solidFill>
                <a:latin typeface="Century Gothic"/>
              </a:rPr>
              <a:t>Waiting for UCSF Grant Agreement before reporting leveraged time to project</a:t>
            </a:r>
          </a:p>
          <a:p>
            <a:pPr marL="629920" lvl="1" indent="-305435"/>
            <a:r>
              <a:rPr lang="en-US" b="1">
                <a:solidFill>
                  <a:srgbClr val="000000"/>
                </a:solidFill>
                <a:latin typeface="Century Gothic"/>
              </a:rPr>
              <a:t>ADU Toolkit: </a:t>
            </a:r>
          </a:p>
          <a:p>
            <a:pPr marL="899795" lvl="2" indent="-305435"/>
            <a:r>
              <a:rPr lang="en-US">
                <a:solidFill>
                  <a:srgbClr val="000000"/>
                </a:solidFill>
                <a:latin typeface="Century Gothic"/>
              </a:rPr>
              <a:t>City continuing to review ADU toolkit permit set</a:t>
            </a:r>
          </a:p>
          <a:p>
            <a:pPr marL="899795" lvl="2" indent="-305435"/>
            <a:r>
              <a:rPr lang="en-US">
                <a:solidFill>
                  <a:srgbClr val="000000"/>
                </a:solidFill>
                <a:latin typeface="Century Gothic"/>
              </a:rPr>
              <a:t>Continued community outreach, including National Night Out</a:t>
            </a:r>
          </a:p>
          <a:p>
            <a:pPr marL="629920" lvl="1" indent="-305435"/>
            <a:r>
              <a:rPr lang="en-US" b="1">
                <a:solidFill>
                  <a:srgbClr val="000000"/>
                </a:solidFill>
                <a:latin typeface="Century Gothic"/>
              </a:rPr>
              <a:t>Buy Local campaign</a:t>
            </a:r>
          </a:p>
          <a:p>
            <a:pPr marL="899795" lvl="2" indent="-305435"/>
            <a:r>
              <a:rPr lang="en-US">
                <a:solidFill>
                  <a:srgbClr val="000000"/>
                </a:solidFill>
                <a:latin typeface="Century Gothic"/>
              </a:rPr>
              <a:t>Released RFP/Q for an Event/Marketing Consultant for Buy Local Campaign (close date on 8/22)</a:t>
            </a:r>
          </a:p>
          <a:p>
            <a:pPr marL="899795" lvl="2" indent="-305435"/>
            <a:r>
              <a:rPr lang="en-US">
                <a:solidFill>
                  <a:srgbClr val="000000"/>
                </a:solidFill>
                <a:latin typeface="Century Gothic"/>
              </a:rPr>
              <a:t>Continuing to draft contract with </a:t>
            </a:r>
            <a:r>
              <a:rPr lang="en-US" err="1">
                <a:solidFill>
                  <a:srgbClr val="000000"/>
                </a:solidFill>
                <a:latin typeface="Century Gothic"/>
              </a:rPr>
              <a:t>bluedot</a:t>
            </a:r>
            <a:r>
              <a:rPr lang="en-US">
                <a:solidFill>
                  <a:srgbClr val="000000"/>
                </a:solidFill>
                <a:latin typeface="Century Gothic"/>
              </a:rPr>
              <a:t> to support the Buy Local campaign</a:t>
            </a:r>
          </a:p>
          <a:p>
            <a:pPr marL="305435" indent="-305435"/>
            <a:r>
              <a:rPr lang="en-US" b="1">
                <a:latin typeface="Century Gothic"/>
              </a:rPr>
              <a:t>Total expenditures reported to date</a:t>
            </a:r>
            <a:r>
              <a:rPr lang="en-US">
                <a:latin typeface="Century Gothic"/>
              </a:rPr>
              <a:t>: $ 104,562.44</a:t>
            </a:r>
            <a:endParaRPr lang="en-US" kern="1200">
              <a:effectLst/>
              <a:highlight>
                <a:srgbClr val="FFFF00"/>
              </a:highlight>
              <a:latin typeface="Century Gothic"/>
            </a:endParaRPr>
          </a:p>
          <a:p>
            <a:pPr marL="305435" indent="-305435"/>
            <a:r>
              <a:rPr lang="en-US" b="1">
                <a:latin typeface="Century Gothic"/>
              </a:rPr>
              <a:t>Remaining budget</a:t>
            </a:r>
            <a:r>
              <a:rPr lang="en-US">
                <a:latin typeface="Century Gothic"/>
              </a:rPr>
              <a:t>: $ 577,073.18</a:t>
            </a:r>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RFP for Buy Local campaign </a:t>
            </a:r>
            <a:endParaRPr lang="en-US">
              <a:solidFill>
                <a:srgbClr val="000000"/>
              </a:solidFill>
              <a:latin typeface="Century Gothic"/>
            </a:endParaRPr>
          </a:p>
          <a:p>
            <a:pPr marL="305435"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a:latin typeface="Century Gothic"/>
              </a:rPr>
              <a:t> GRID Solar Trainer onboarded and learning IBT200 curriculum and labs. Traveled to an affiliate office for trainer shadowing and train-the-trainer sessions. </a:t>
            </a:r>
          </a:p>
          <a:p>
            <a:pPr marL="629920" lvl="1" indent="-305435"/>
            <a:r>
              <a:rPr lang="en-US">
                <a:solidFill>
                  <a:srgbClr val="3D3D3D"/>
                </a:solidFill>
                <a:latin typeface="Century Gothic"/>
              </a:rPr>
              <a:t>Coordination meeting between GRID and E&amp;T Deputy Director</a:t>
            </a:r>
          </a:p>
          <a:p>
            <a:pPr marL="629920" lvl="1" indent="-305435"/>
            <a:r>
              <a:rPr lang="en-US">
                <a:solidFill>
                  <a:srgbClr val="000000"/>
                </a:solidFill>
                <a:latin typeface="Century Gothic"/>
              </a:rPr>
              <a:t>CSC Presentation</a:t>
            </a:r>
          </a:p>
          <a:p>
            <a:pPr marL="305435" indent="-305435"/>
            <a:r>
              <a:rPr lang="en-US" b="1">
                <a:latin typeface="Century Gothic"/>
              </a:rPr>
              <a:t>Total expenditures reported to date</a:t>
            </a:r>
            <a:r>
              <a:rPr lang="en-US">
                <a:latin typeface="Century Gothic"/>
              </a:rPr>
              <a:t>: $ 11,370.21</a:t>
            </a:r>
            <a:endParaRPr lang="en-US">
              <a:highlight>
                <a:srgbClr val="FFFF00"/>
              </a:highlight>
              <a:latin typeface="Century Gothic"/>
            </a:endParaRPr>
          </a:p>
          <a:p>
            <a:pPr marL="305435" indent="-305435"/>
            <a:endParaRPr lang="en-US">
              <a:solidFill>
                <a:srgbClr val="000000"/>
              </a:solidFill>
            </a:endParaRPr>
          </a:p>
          <a:p>
            <a:pPr marL="305435" indent="-305435"/>
            <a:r>
              <a:rPr lang="en-US" b="1">
                <a:latin typeface="Century Gothic"/>
              </a:rPr>
              <a:t>Remaining budget</a:t>
            </a:r>
            <a:r>
              <a:rPr lang="en-US">
                <a:latin typeface="Century Gothic"/>
              </a:rPr>
              <a:t>: $ 1,422,437.53</a:t>
            </a:r>
            <a:endParaRPr lang="en-US">
              <a:highlight>
                <a:srgbClr val="FFFF00"/>
              </a:highlight>
              <a:latin typeface="Century Gothic"/>
            </a:endParaRPr>
          </a:p>
          <a:p>
            <a:pPr marL="305435" indent="-305435"/>
            <a:endParaRPr lang="en-US">
              <a:solidFill>
                <a:srgbClr val="000000"/>
              </a:solidFill>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endParaRPr lang="en-US">
              <a:solidFill>
                <a:srgbClr val="000000"/>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Revised Indicator Tracking &amp; Evaluation Report </a:t>
            </a:r>
          </a:p>
          <a:p>
            <a:pPr marL="629920" lvl="1" indent="-305435"/>
            <a:r>
              <a:rPr lang="en-US">
                <a:latin typeface="Century Gothic"/>
              </a:rPr>
              <a:t>Drafting 2 Case studies: Veggie Rx and Universal Design Garden</a:t>
            </a:r>
          </a:p>
          <a:p>
            <a:pPr marL="629920" lvl="1" indent="-305435"/>
            <a:r>
              <a:rPr lang="en-US">
                <a:latin typeface="Century Gothic"/>
              </a:rPr>
              <a:t>Working on data inputs for CARB evaluation tools</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0</a:t>
            </a:r>
            <a:endParaRPr lang="en-US">
              <a:latin typeface="Century Gothic"/>
            </a:endParaRPr>
          </a:p>
          <a:p>
            <a:pPr marL="0" indent="0">
              <a:buNone/>
            </a:pPr>
            <a:endParaRPr lang="en-US"/>
          </a:p>
          <a:p>
            <a:pPr marL="305435" indent="-305435"/>
            <a:r>
              <a:rPr lang="en-US" b="1">
                <a:latin typeface="Century Gothic"/>
              </a:rPr>
              <a:t>Remaining budget</a:t>
            </a:r>
            <a:r>
              <a:rPr lang="en-US">
                <a:latin typeface="Century Gothic"/>
              </a:rPr>
              <a:t>: $</a:t>
            </a:r>
            <a:r>
              <a:rPr lang="en-US" sz="1800" kern="1200">
                <a:effectLst/>
                <a:latin typeface="Century Gothic"/>
              </a:rPr>
              <a:t> 1,070,000</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Share Final Evaluation Plan</a:t>
            </a:r>
          </a:p>
          <a:p>
            <a:pPr marL="629920" lvl="1" indent="-305435"/>
            <a:r>
              <a:rPr lang="en-US">
                <a:latin typeface="Century Gothic"/>
              </a:rPr>
              <a:t>Update case studies</a:t>
            </a:r>
          </a:p>
          <a:p>
            <a:pPr marL="629920" lvl="1" indent="-305435"/>
            <a:r>
              <a:rPr lang="en-US">
                <a:latin typeface="Century Gothic"/>
              </a:rPr>
              <a:t>Work on CARB tools</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Report out on any community questions or comments received, including responses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rtlCol="0">
            <a:spAutoFit/>
          </a:bodyPr>
          <a:lstStyle/>
          <a:p>
            <a:r>
              <a:rPr lang="en-US" sz="3200" b="1">
                <a:solidFill>
                  <a:schemeClr val="bg1"/>
                </a:solidFill>
                <a:latin typeface="Myriad Pro" panose="020B0503030403020204"/>
              </a:rPr>
              <a:t>Report on Public Comments &amp; Questions</a:t>
            </a: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Review and make recommendations on nomination forms received by the Committee. Review to occur bimonthly.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9460230" cy="677108"/>
          </a:xfrm>
          <a:prstGeom prst="rect">
            <a:avLst/>
          </a:prstGeom>
          <a:noFill/>
        </p:spPr>
        <p:txBody>
          <a:bodyPr wrap="square" lIns="91440" tIns="45720" rIns="91440" bIns="45720" rtlCol="0" anchor="t">
            <a:spAutoFit/>
          </a:bodyPr>
          <a:lstStyle/>
          <a:p>
            <a:r>
              <a:rPr lang="en-US" sz="3800" b="1">
                <a:solidFill>
                  <a:schemeClr val="bg1"/>
                </a:solidFill>
                <a:latin typeface="Myriad Pro" panose="020B0503030403020204"/>
              </a:rPr>
              <a:t>CSC Community Member Nominations</a:t>
            </a:r>
            <a:endParaRPr lang="en-US" sz="3800">
              <a:solidFill>
                <a:schemeClr val="bg1"/>
              </a:solidFill>
            </a:endParaRPr>
          </a:p>
        </p:txBody>
      </p:sp>
    </p:spTree>
    <p:extLst>
      <p:ext uri="{BB962C8B-B14F-4D97-AF65-F5344CB8AC3E}">
        <p14:creationId xmlns:p14="http://schemas.microsoft.com/office/powerpoint/2010/main" val="204799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err="1">
                <a:solidFill>
                  <a:schemeClr val="bg1"/>
                </a:solidFill>
                <a:latin typeface="Myriad Pro" panose="020B0503030403020204"/>
              </a:rPr>
              <a:t>RichmondBUILD</a:t>
            </a:r>
            <a:r>
              <a:rPr lang="en-US" sz="4000" b="1">
                <a:solidFill>
                  <a:schemeClr val="bg1"/>
                </a:solidFill>
                <a:latin typeface="Myriad Pro" panose="020B0503030403020204"/>
              </a:rPr>
              <a:t> cohort </a:t>
            </a:r>
            <a:endParaRPr lang="en-US" sz="2400">
              <a:solidFill>
                <a:schemeClr val="bg1"/>
              </a:solidFill>
            </a:endParaRPr>
          </a:p>
        </p:txBody>
      </p:sp>
      <p:sp>
        <p:nvSpPr>
          <p:cNvPr id="4" name="Content Placeholder 2">
            <a:extLst>
              <a:ext uri="{FF2B5EF4-FFF2-40B4-BE49-F238E27FC236}">
                <a16:creationId xmlns:a16="http://schemas.microsoft.com/office/drawing/2014/main" id="{1FC13481-9D8F-AD8F-260E-3B1B160818EC}"/>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Review and make recommendations on nomination forms received by the Committee. Review to occur bimonthly. </a:t>
            </a:r>
          </a:p>
        </p:txBody>
      </p:sp>
    </p:spTree>
    <p:extLst>
      <p:ext uri="{BB962C8B-B14F-4D97-AF65-F5344CB8AC3E}">
        <p14:creationId xmlns:p14="http://schemas.microsoft.com/office/powerpoint/2010/main" val="304102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Youth Fellows Program	</a:t>
            </a:r>
            <a:endParaRPr lang="en-US" sz="2400">
              <a:solidFill>
                <a:schemeClr val="bg1"/>
              </a:solidFill>
            </a:endParaRPr>
          </a:p>
        </p:txBody>
      </p:sp>
      <p:sp>
        <p:nvSpPr>
          <p:cNvPr id="4" name="Content Placeholder 2">
            <a:extLst>
              <a:ext uri="{FF2B5EF4-FFF2-40B4-BE49-F238E27FC236}">
                <a16:creationId xmlns:a16="http://schemas.microsoft.com/office/drawing/2014/main" id="{1FC13481-9D8F-AD8F-260E-3B1B160818EC}"/>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Introduction of Youth Fellows Manager and Youth Fellows Program</a:t>
            </a:r>
          </a:p>
        </p:txBody>
      </p:sp>
    </p:spTree>
    <p:extLst>
      <p:ext uri="{BB962C8B-B14F-4D97-AF65-F5344CB8AC3E}">
        <p14:creationId xmlns:p14="http://schemas.microsoft.com/office/powerpoint/2010/main" val="369978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a:solidFill>
                  <a:schemeClr val="tx1"/>
                </a:solidFill>
                <a:latin typeface="Century Gothic"/>
              </a:rPr>
              <a:t>Every first Wednesday of the month 6:00 – 8:00 pm. </a:t>
            </a:r>
          </a:p>
          <a:p>
            <a:pPr marL="305435" indent="-305435"/>
            <a:endParaRPr lang="en-US" sz="3600" b="1">
              <a:solidFill>
                <a:schemeClr val="tx1"/>
              </a:solidFill>
              <a:latin typeface="Century Gothic"/>
            </a:endParaRPr>
          </a:p>
          <a:p>
            <a:pPr marL="305435" indent="-305435"/>
            <a:r>
              <a:rPr lang="en-US" sz="3600" b="1">
                <a:solidFill>
                  <a:schemeClr val="tx1"/>
                </a:solidFill>
                <a:latin typeface="Century Gothic"/>
              </a:rPr>
              <a:t>In-person Attendance:</a:t>
            </a:r>
            <a:r>
              <a:rPr lang="en-US" sz="3600">
                <a:solidFill>
                  <a:schemeClr val="tx1"/>
                </a:solidFill>
                <a:latin typeface="Century Gothic"/>
              </a:rPr>
              <a:t> 	Nevin Community Center</a:t>
            </a:r>
            <a:br>
              <a:rPr lang="en-US" sz="3600">
                <a:solidFill>
                  <a:schemeClr val="tx1"/>
                </a:solidFill>
                <a:latin typeface="Century Gothic"/>
              </a:rPr>
            </a:br>
            <a:r>
              <a:rPr lang="en-US" sz="3600">
                <a:solidFill>
                  <a:schemeClr val="tx1"/>
                </a:solidFill>
                <a:latin typeface="Century Gothic"/>
              </a:rPr>
              <a:t>								598 Nevin Ave, Richmond, CA 94801</a:t>
            </a:r>
            <a:endParaRPr lang="en-US" sz="3600">
              <a:solidFill>
                <a:schemeClr val="tx1"/>
              </a:solidFill>
            </a:endParaRPr>
          </a:p>
          <a:p>
            <a:pPr marL="305435" indent="-305435"/>
            <a:endParaRPr lang="en-US" sz="3600">
              <a:solidFill>
                <a:schemeClr val="tx1"/>
              </a:solidFill>
              <a:latin typeface="Century Gothic"/>
            </a:endParaRPr>
          </a:p>
          <a:p>
            <a:pPr marL="305435" indent="-305435"/>
            <a:r>
              <a:rPr lang="en-US" sz="3600" b="1">
                <a:solidFill>
                  <a:schemeClr val="tx1"/>
                </a:solidFill>
                <a:latin typeface="Century Gothic"/>
              </a:rPr>
              <a:t>Virtual Attendance:</a:t>
            </a:r>
            <a:r>
              <a:rPr lang="en-US" sz="3600">
                <a:solidFill>
                  <a:schemeClr val="tx1"/>
                </a:solidFill>
                <a:latin typeface="Century Gothic"/>
              </a:rPr>
              <a:t> </a:t>
            </a:r>
            <a:r>
              <a:rPr lang="en-US" sz="3600" u="sng">
                <a:solidFill>
                  <a:srgbClr val="0070C0"/>
                </a:solidFill>
                <a:latin typeface="Century Gothic"/>
              </a:rPr>
              <a:t>https://ci-richmond-ca-us.zoom.us/webinar/register/wn_gx8xwknptcutbnefzdbv1w</a:t>
            </a:r>
            <a:r>
              <a:rPr lang="en-US" sz="3600">
                <a:solidFill>
                  <a:schemeClr val="tx1"/>
                </a:solidFill>
                <a:latin typeface="Century Gothic"/>
              </a:rPr>
              <a:t> </a:t>
            </a:r>
          </a:p>
          <a:p>
            <a:pPr marL="0" indent="0">
              <a:buNone/>
            </a:pPr>
            <a:r>
              <a:rPr lang="en-US" sz="3600">
                <a:solidFill>
                  <a:schemeClr val="tx1"/>
                </a:solidFill>
                <a:latin typeface="Century Gothic"/>
              </a:rPr>
              <a:t> </a:t>
            </a:r>
          </a:p>
          <a:p>
            <a:pPr marL="305435" indent="-305435"/>
            <a:r>
              <a:rPr lang="en-US" sz="3600" b="1">
                <a:solidFill>
                  <a:schemeClr val="tx1"/>
                </a:solidFill>
                <a:latin typeface="Century Gothic"/>
              </a:rPr>
              <a:t>Phone Attendance: </a:t>
            </a:r>
            <a:r>
              <a:rPr lang="en-US" sz="3600">
                <a:solidFill>
                  <a:schemeClr val="tx1"/>
                </a:solidFill>
                <a:latin typeface="Century Gothic"/>
              </a:rPr>
              <a:t>(669) 900-6833, or (669) 444-9171  </a:t>
            </a:r>
            <a:br>
              <a:rPr lang="en-US" sz="3600">
                <a:solidFill>
                  <a:schemeClr val="tx1"/>
                </a:solidFill>
                <a:latin typeface="Century Gothic"/>
              </a:rPr>
            </a:br>
            <a:r>
              <a:rPr lang="en-US" sz="3600">
                <a:solidFill>
                  <a:schemeClr val="tx1"/>
                </a:solidFill>
                <a:latin typeface="Century Gothic"/>
              </a:rPr>
              <a:t>						     </a:t>
            </a:r>
            <a:r>
              <a:rPr lang="en-US" sz="3600" b="1">
                <a:solidFill>
                  <a:schemeClr val="tx1"/>
                </a:solidFill>
                <a:latin typeface="Century Gothic"/>
              </a:rPr>
              <a:t>Webinar ID</a:t>
            </a:r>
            <a:r>
              <a:rPr lang="en-US" sz="3600">
                <a:solidFill>
                  <a:schemeClr val="tx1"/>
                </a:solidFill>
                <a:latin typeface="Century Gothic"/>
              </a:rPr>
              <a:t>: 976 6319 9451</a:t>
            </a:r>
          </a:p>
          <a:p>
            <a:pPr marL="305435" indent="-305435"/>
            <a:endParaRPr lang="en-US" sz="3600">
              <a:solidFill>
                <a:schemeClr val="tx1"/>
              </a:solidFill>
              <a:latin typeface="Century Gothic"/>
            </a:endParaRPr>
          </a:p>
          <a:p>
            <a:pPr marL="305435" indent="-305435"/>
            <a:r>
              <a:rPr lang="en-US" sz="3600">
                <a:solidFill>
                  <a:schemeClr val="tx1"/>
                </a:solidFill>
                <a:latin typeface="Century Gothic"/>
              </a:rPr>
              <a:t>All Committee members and members of the public must abide by the </a:t>
            </a:r>
            <a:r>
              <a:rPr lang="en-US" sz="3700" u="sng">
                <a:solidFill>
                  <a:srgbClr val="0070C0"/>
                </a:solidFill>
                <a:latin typeface="Century Gothic"/>
                <a:hlinkClick r:id="rId2">
                  <a:extLst>
                    <a:ext uri="{A12FA001-AC4F-418D-AE19-62706E023703}">
                      <ahyp:hlinkClr xmlns:ahyp="http://schemas.microsoft.com/office/drawing/2018/hyperlinkcolor" val="tx"/>
                    </a:ext>
                  </a:extLst>
                </a:hlinkClick>
              </a:rPr>
              <a:t>Community Agreements</a:t>
            </a:r>
            <a:endParaRPr lang="en-US" sz="3700" u="sng">
              <a:solidFill>
                <a:srgbClr val="0070C0"/>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Meeting Information</a:t>
            </a: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Draft Annual Summary to Council</a:t>
            </a:r>
            <a:endParaRPr lang="en-US" sz="2400">
              <a:solidFill>
                <a:schemeClr val="bg1"/>
              </a:solidFill>
            </a:endParaRPr>
          </a:p>
        </p:txBody>
      </p:sp>
      <p:sp>
        <p:nvSpPr>
          <p:cNvPr id="4" name="Content Placeholder 2">
            <a:extLst>
              <a:ext uri="{FF2B5EF4-FFF2-40B4-BE49-F238E27FC236}">
                <a16:creationId xmlns:a16="http://schemas.microsoft.com/office/drawing/2014/main" id="{1FC13481-9D8F-AD8F-260E-3B1B160818EC}"/>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Share draft presentation of Annual Summary to Richmond City Council, including review of template slides for Partners to complete. </a:t>
            </a:r>
          </a:p>
        </p:txBody>
      </p:sp>
    </p:spTree>
    <p:extLst>
      <p:ext uri="{BB962C8B-B14F-4D97-AF65-F5344CB8AC3E}">
        <p14:creationId xmlns:p14="http://schemas.microsoft.com/office/powerpoint/2010/main" val="1216051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SGC Annual Summary</a:t>
            </a:r>
            <a:endParaRPr lang="en-US" sz="2400">
              <a:solidFill>
                <a:schemeClr val="bg1"/>
              </a:solidFill>
            </a:endParaRPr>
          </a:p>
        </p:txBody>
      </p:sp>
      <p:sp>
        <p:nvSpPr>
          <p:cNvPr id="4" name="Content Placeholder 2">
            <a:extLst>
              <a:ext uri="{FF2B5EF4-FFF2-40B4-BE49-F238E27FC236}">
                <a16:creationId xmlns:a16="http://schemas.microsoft.com/office/drawing/2014/main" id="{1FC13481-9D8F-AD8F-260E-3B1B160818EC}"/>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Review and approve Annual Report to Strategic Growth Council.</a:t>
            </a:r>
          </a:p>
        </p:txBody>
      </p:sp>
    </p:spTree>
    <p:extLst>
      <p:ext uri="{BB962C8B-B14F-4D97-AF65-F5344CB8AC3E}">
        <p14:creationId xmlns:p14="http://schemas.microsoft.com/office/powerpoint/2010/main" val="294364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707886"/>
          </a:xfrm>
          <a:prstGeom prst="rect">
            <a:avLst/>
          </a:prstGeom>
          <a:noFill/>
        </p:spPr>
        <p:txBody>
          <a:bodyPr wrap="square" lIns="91440" tIns="45720" rIns="91440" bIns="45720" rtlCol="0" anchor="t">
            <a:spAutoFit/>
          </a:bodyPr>
          <a:lstStyle/>
          <a:p>
            <a:r>
              <a:rPr lang="en-US" sz="4000" b="1">
                <a:solidFill>
                  <a:srgbClr val="005569"/>
                </a:solidFill>
                <a:latin typeface="Myriad Pro" panose="020B0503030403020204"/>
              </a:rPr>
              <a:t>Agenda Requests for Next Meeting</a:t>
            </a:r>
            <a:endParaRPr lang="en-US">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latin typeface="Century Gothic"/>
              </a:rPr>
              <a:t>CSC Members, members of the public, and other partners or organizations are encouraged to share information or announcements related to upcoming events, projects, or programs in the Project Area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a:solidFill>
                  <a:schemeClr val="bg1"/>
                </a:solidFill>
                <a:latin typeface="Myriad Pro" panose="020B0503030403020204"/>
              </a:rPr>
              <a:t>General Announcements</a:t>
            </a:r>
          </a:p>
        </p:txBody>
      </p:sp>
    </p:spTree>
    <p:extLst>
      <p:ext uri="{BB962C8B-B14F-4D97-AF65-F5344CB8AC3E}">
        <p14:creationId xmlns:p14="http://schemas.microsoft.com/office/powerpoint/2010/main" val="1450018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b="1" i="0" kern="1200" cap="none">
                <a:solidFill>
                  <a:schemeClr val="bg1"/>
                </a:solidFill>
                <a:latin typeface="Myriad Pro" panose="020B0503030403020204" pitchFamily="34" charset="0"/>
                <a:ea typeface="Open Sans" pitchFamily="2" charset="0"/>
                <a:cs typeface="Open Sans" pitchFamily="2" charset="0"/>
              </a:rPr>
              <a:t>Meeting Adjourned</a:t>
            </a: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b="1" i="0" kern="1200" cap="none">
                <a:solidFill>
                  <a:schemeClr val="bg1"/>
                </a:solidFill>
                <a:latin typeface="Myriad Pro" panose="020B0503030403020204" pitchFamily="34" charset="0"/>
                <a:ea typeface="Open Sans" pitchFamily="2" charset="0"/>
                <a:cs typeface="Open Sans" pitchFamily="2" charset="0"/>
              </a:rPr>
              <a:t>Thank</a:t>
            </a:r>
            <a:r>
              <a:rPr lang="en-US" sz="6400" b="1" cap="none">
                <a:solidFill>
                  <a:schemeClr val="bg1"/>
                </a:solidFill>
                <a:latin typeface="Myriad Pro" panose="020B0503030403020204" pitchFamily="34" charset="0"/>
                <a:ea typeface="Open Sans" pitchFamily="2" charset="0"/>
                <a:cs typeface="Open Sans" pitchFamily="2" charset="0"/>
              </a:rPr>
              <a:t> You!</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a:solidFill>
                  <a:srgbClr val="005569"/>
                </a:solidFill>
                <a:latin typeface="Myriad Pro" panose="020B0503030403020204" pitchFamily="34" charset="0"/>
                <a:ea typeface="Open Sans" pitchFamily="2" charset="0"/>
                <a:cs typeface="Open Sans" pitchFamily="2" charset="0"/>
              </a:rPr>
              <a:t>Questions? Comments?</a:t>
            </a:r>
          </a:p>
          <a:p>
            <a:pPr marL="0" lvl="0" indent="0">
              <a:buClr>
                <a:srgbClr val="0A6F63"/>
              </a:buClr>
              <a:buNone/>
            </a:pPr>
            <a:r>
              <a:rPr lang="en-US" sz="2400">
                <a:solidFill>
                  <a:srgbClr val="005569"/>
                </a:solidFill>
                <a:latin typeface="Myriad Pro" panose="020B0503030403020204" pitchFamily="34" charset="0"/>
                <a:ea typeface="Open Sans" pitchFamily="2" charset="0"/>
                <a:cs typeface="Open Sans" pitchFamily="2" charset="0"/>
              </a:rPr>
              <a:t>Please reach out at </a:t>
            </a:r>
            <a:br>
              <a:rPr lang="en-US" sz="2400">
                <a:solidFill>
                  <a:srgbClr val="005569"/>
                </a:solidFill>
                <a:latin typeface="Myriad Pro" panose="020B0503030403020204" pitchFamily="34" charset="0"/>
                <a:ea typeface="Open Sans" pitchFamily="2" charset="0"/>
                <a:cs typeface="Open Sans" pitchFamily="2" charset="0"/>
              </a:rPr>
            </a:br>
            <a:r>
              <a:rPr lang="en-US" sz="2400" u="sng">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While Richmond Rising seeks to strengthen the economy,  improve public health and the environment – particularly in the Iron Triangle, Santa Fe and Coronado Neighborhoods, we do so with the awareness that we occupy unceded Huichin and Karkin Ohlone territory. </a:t>
            </a:r>
          </a:p>
          <a:p>
            <a:pPr>
              <a:lnSpc>
                <a:spcPct val="110000"/>
              </a:lnSpc>
            </a:pPr>
            <a:r>
              <a:rPr lang="en-US" sz="3600">
                <a:solidFill>
                  <a:schemeClr val="tx1"/>
                </a:solidFill>
                <a:latin typeface="Century Gothic"/>
              </a:rPr>
              <a:t>We acknowledge that land theft of indigenous homelands, and the dismantling of indigenous sovereignty, was done to advance colonization. </a:t>
            </a:r>
          </a:p>
          <a:p>
            <a:pPr>
              <a:lnSpc>
                <a:spcPct val="110000"/>
              </a:lnSpc>
            </a:pPr>
            <a:r>
              <a:rPr lang="en-US" sz="3600">
                <a:solidFill>
                  <a:schemeClr val="tx1"/>
                </a:solidFill>
                <a:latin typeface="Century Gothic"/>
              </a:rPr>
              <a:t>We acknowledge that capitalism and white supremacy are branches of colonization that have persisted throughout hundreds of years of oppression, are alive today, and contribute to keeping Black, Indigenous, and all other People of Color from thriving.</a:t>
            </a:r>
          </a:p>
          <a:p>
            <a:pPr>
              <a:lnSpc>
                <a:spcPct val="110000"/>
              </a:lnSpc>
            </a:pPr>
            <a:r>
              <a:rPr lang="en-US" sz="4000">
                <a:solidFill>
                  <a:schemeClr val="tx1"/>
                </a:solidFill>
                <a:latin typeface="Century Gothic"/>
              </a:rPr>
              <a:t>We further acknowledge that this country’s political economy and social institutions were built on the forced labor of African people on stolen land through violent, systematic abduction from their homelands and enslavement over hundreds of years.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We further acknowledge the exploitation of immigrant and refugee communities as modern forms of cheap and disposable labor are regularly carried out on stolen land.  </a:t>
            </a:r>
            <a:endParaRPr lang="en-US" sz="4800">
              <a:solidFill>
                <a:schemeClr val="tx1"/>
              </a:solidFill>
            </a:endParaRPr>
          </a:p>
          <a:p>
            <a:pPr>
              <a:lnSpc>
                <a:spcPct val="110000"/>
              </a:lnSpc>
            </a:pPr>
            <a:r>
              <a:rPr lang="en-US" sz="3600">
                <a:solidFill>
                  <a:schemeClr val="tx1"/>
                </a:solidFill>
                <a:latin typeface="Century Gothic"/>
              </a:rPr>
              <a:t>Thus, we acknowledge that we have been impacted and harmed by these histories and experiences imposed on our ancestors and communities. We further uplift the shared struggle among Black, Indigenous, and All People of Color.</a:t>
            </a:r>
          </a:p>
          <a:p>
            <a:pPr>
              <a:lnSpc>
                <a:spcPct val="110000"/>
              </a:lnSpc>
            </a:pPr>
            <a:r>
              <a:rPr lang="en-US" sz="4000">
                <a:solidFill>
                  <a:schemeClr val="tx1"/>
                </a:solidFill>
                <a:latin typeface="Century Gothic"/>
              </a:rPr>
              <a:t>We also acknowledge that indigenous people continue to live here, steward the land, and resist settler colonialism.</a:t>
            </a:r>
          </a:p>
          <a:p>
            <a:pPr>
              <a:lnSpc>
                <a:spcPct val="110000"/>
              </a:lnSpc>
            </a:pPr>
            <a:r>
              <a:rPr lang="en-US" sz="4000">
                <a:solidFill>
                  <a:schemeClr val="tx1"/>
                </a:solidFill>
                <a:latin typeface="Century Gothic"/>
              </a:rPr>
              <a:t> We conclude that our Land acknowledgement is an active and evolving statement and process. It requires us to recognize historical injustices and invites us in to be active participants in our collective healing. </a:t>
            </a:r>
            <a:endParaRPr lang="en-US" sz="4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US" sz="2800">
                <a:solidFill>
                  <a:schemeClr val="tx1"/>
                </a:solidFill>
                <a:latin typeface="Century Gothic"/>
              </a:rPr>
              <a:t>The City of Richmond and 6 local organizations (together known as ‘Richmond Rising’) received $35 million to bring health, economic, and environmental benefits to the Iron Triangle, Santa Fe, and Coronado neighborhoods.</a:t>
            </a:r>
            <a:endParaRPr lang="en-US" sz="2800">
              <a:solidFill>
                <a:schemeClr val="tx1"/>
              </a:solidFill>
            </a:endParaRPr>
          </a:p>
          <a:p>
            <a:pPr>
              <a:lnSpc>
                <a:spcPct val="120000"/>
              </a:lnSpc>
            </a:pPr>
            <a:r>
              <a:rPr lang="en-US" sz="2800">
                <a:solidFill>
                  <a:schemeClr val="tx1"/>
                </a:solidFill>
                <a:latin typeface="Century Gothic"/>
              </a:rPr>
              <a:t>Richmond Rising is supported by the California Strategic Growth Council’s Transformative Climate Communities Program.</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chemeClr val="tx1"/>
                </a:solidFill>
                <a:latin typeface="Century Gothic"/>
              </a:rPr>
              <a:t>Provides guidance on project implementation and holds us accountable in reaching our goals</a:t>
            </a:r>
            <a:endParaRPr lang="en-US"/>
          </a:p>
          <a:p>
            <a:pPr marL="305435" indent="-305435"/>
            <a:r>
              <a:rPr lang="en-US" sz="2800">
                <a:solidFill>
                  <a:schemeClr val="tx1"/>
                </a:solidFill>
                <a:latin typeface="Century Gothic"/>
              </a:rPr>
              <a:t>Can make recommendations, provide input, and assist Project Leads in implementing project activities</a:t>
            </a:r>
          </a:p>
          <a:p>
            <a:pPr marL="305435" indent="-305435"/>
            <a:r>
              <a:rPr lang="en-US" sz="2800">
                <a:solidFill>
                  <a:schemeClr val="tx1"/>
                </a:solidFill>
                <a:latin typeface="Century Gothic"/>
              </a:rPr>
              <a:t>Does not have final decision-making authority</a:t>
            </a:r>
          </a:p>
          <a:p>
            <a:pPr marL="305435" indent="-305435"/>
            <a:r>
              <a:rPr lang="en-US" sz="2800">
                <a:solidFill>
                  <a:schemeClr val="tx1"/>
                </a:solidFill>
                <a:latin typeface="Century Gothic"/>
              </a:rPr>
              <a:t>Project Leads must consider recommendations from the Committee and members of the public</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a:solidFill>
                  <a:schemeClr val="bg1"/>
                </a:solidFill>
                <a:latin typeface="Myriad Pro" panose="020B0503030403020204"/>
              </a:rPr>
              <a:t>Collaborative Stakeholder Committee</a:t>
            </a: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This is the space for members of the public to provide public comment on items that are not included in the agenda. </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Public Comment Not on the Agenda</a:t>
            </a: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Members to review and approve previous meeting minutes</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Review and Approve Previous Meeting Minutes</a:t>
            </a: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C3ECA-9798-400F-A141-9D13E5042DA1}">
  <ds:schemaRefs>
    <ds:schemaRef ds:uri="http://schemas.microsoft.com/sharepoint/v3/contenttype/forms"/>
  </ds:schemaRefs>
</ds:datastoreItem>
</file>

<file path=customXml/itemProps2.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Widescreen</PresentationFormat>
  <Slides>34</Slides>
  <Notes>20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revision>1</cp:revision>
  <cp:lastPrinted>2017-02-23T15:49:05Z</cp:lastPrinted>
  <dcterms:created xsi:type="dcterms:W3CDTF">2017-02-21T16:21:09Z</dcterms:created>
  <dcterms:modified xsi:type="dcterms:W3CDTF">2024-08-07T23:39:36Z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