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93" r:id="rId32"/>
    <p:sldId id="394" r:id="rId33"/>
    <p:sldId id="395" r:id="rId34"/>
    <p:sldId id="380" r:id="rId35"/>
    <p:sldId id="386" r:id="rId36"/>
    <p:sldId id="291" r:id="rId3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5FBCF-CC83-2395-AD0B-E5677C417D87}" v="71" dt="2024-09-04T03:43:45.617"/>
    <p1510:client id="{1BFAC3A2-9C0C-D88E-4A1E-15962CA305D0}" v="208" dt="2024-09-04T17:44:31.540"/>
    <p1510:client id="{657AFA26-7DF3-4D7D-97F5-CDD269DBB04A}" v="27" dt="2024-09-05T01:21:12.051"/>
    <p1510:client id="{AFF277CA-7B3B-8F1B-1875-49ADD2A433B9}" v="56" dt="2024-09-03T20:42:33.958"/>
    <p1510:client id="{C20042A4-0C01-9B79-3261-577DF400DF8B}" v="115" dt="2024-09-04T21:20:36.497"/>
    <p1510:client id="{F30D5479-A520-6797-1273-8B5510150335}" v="643" dt="2024-09-04T23:26:4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pChg chg="mod">
          <ac:chgData name="Guest User" userId="S::urn:spo:anon#f0b52c4e7c49979dc7d10adba8a40f6173d81948e6879919f86aa7672d542785::" providerId="AD" clId="Web-{72131309-DFDA-67D3-780C-0F8DB72367F8}" dt="2024-04-25T21:15:15.937" v="309"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pChg chg="mod">
          <ac:chgData name="Guest User" userId="S::urn:spo:anon#f0b52c4e7c49979dc7d10adba8a40f6173d81948e6879919f86aa7672d542785::" providerId="AD" clId="Web-{72131309-DFDA-67D3-780C-0F8DB72367F8}" dt="2024-04-25T22:34:24.588" v="511" actId="20577"/>
          <ac:spMkLst>
            <pc:docMk/>
            <pc:sldMk cId="801964473" sldId="365"/>
            <ac:spMk id="3" creationId="{62EB8AE9-3C7F-654E-7F1F-06EFCE53551B}"/>
          </ac:spMkLst>
        </pc:spChg>
      </pc:sldChg>
    </pc:docChg>
  </pc:docChgLst>
  <pc:docChgLst>
    <pc:chgData name="Guest User" userId="S::urn:spo:anon#60dfe0505ccd45774c6d1687daea39668f52752a27fa52500deef43c3a4b1e61::" providerId="AD" clId="Web-{E02A0B38-1C5C-CC2B-6F94-F87588F84D05}"/>
    <pc:docChg chg="modSld">
      <pc:chgData name="Guest User" userId="S::urn:spo:anon#60dfe0505ccd45774c6d1687daea39668f52752a27fa52500deef43c3a4b1e61::" providerId="AD" clId="Web-{E02A0B38-1C5C-CC2B-6F94-F87588F84D05}" dt="2024-08-30T18:39:23.777" v="328" actId="20577"/>
      <pc:docMkLst>
        <pc:docMk/>
      </pc:docMkLst>
      <pc:sldChg chg="modSp">
        <pc:chgData name="Guest User" userId="S::urn:spo:anon#60dfe0505ccd45774c6d1687daea39668f52752a27fa52500deef43c3a4b1e61::" providerId="AD" clId="Web-{E02A0B38-1C5C-CC2B-6F94-F87588F84D05}" dt="2024-08-30T18:39:23.777" v="328" actId="20577"/>
        <pc:sldMkLst>
          <pc:docMk/>
          <pc:sldMk cId="2250815403" sldId="366"/>
        </pc:sldMkLst>
        <pc:spChg chg="mod">
          <ac:chgData name="Guest User" userId="S::urn:spo:anon#60dfe0505ccd45774c6d1687daea39668f52752a27fa52500deef43c3a4b1e61::" providerId="AD" clId="Web-{E02A0B38-1C5C-CC2B-6F94-F87588F84D05}" dt="2024-08-30T18:39:23.777" v="328" actId="20577"/>
          <ac:spMkLst>
            <pc:docMk/>
            <pc:sldMk cId="2250815403" sldId="366"/>
            <ac:spMk id="3" creationId="{62EB8AE9-3C7F-654E-7F1F-06EFCE53551B}"/>
          </ac:spMkLst>
        </pc:spChg>
      </pc:sldChg>
    </pc:docChg>
  </pc:docChgLst>
  <pc:docChgLst>
    <pc:chgData name="Guest User" userId="S::urn:spo:anon#60dfe0505ccd45774c6d1687daea39668f52752a27fa52500deef43c3a4b1e61::" providerId="AD" clId="Web-{61D6C066-F378-C31E-AFC0-BE1AC30E3AAB}"/>
    <pc:docChg chg="modSld">
      <pc:chgData name="Guest User" userId="S::urn:spo:anon#60dfe0505ccd45774c6d1687daea39668f52752a27fa52500deef43c3a4b1e61::" providerId="AD" clId="Web-{61D6C066-F378-C31E-AFC0-BE1AC30E3AAB}" dt="2024-08-28T21:23:38.577" v="324" actId="20577"/>
      <pc:docMkLst>
        <pc:docMk/>
      </pc:docMkLst>
      <pc:sldChg chg="modSp">
        <pc:chgData name="Guest User" userId="S::urn:spo:anon#60dfe0505ccd45774c6d1687daea39668f52752a27fa52500deef43c3a4b1e61::" providerId="AD" clId="Web-{61D6C066-F378-C31E-AFC0-BE1AC30E3AAB}" dt="2024-08-28T21:23:38.577" v="324" actId="20577"/>
        <pc:sldMkLst>
          <pc:docMk/>
          <pc:sldMk cId="1246568473" sldId="362"/>
        </pc:sldMkLst>
        <pc:spChg chg="mod">
          <ac:chgData name="Guest User" userId="S::urn:spo:anon#60dfe0505ccd45774c6d1687daea39668f52752a27fa52500deef43c3a4b1e61::" providerId="AD" clId="Web-{61D6C066-F378-C31E-AFC0-BE1AC30E3AAB}" dt="2024-08-28T21:23:38.577" v="324" actId="20577"/>
          <ac:spMkLst>
            <pc:docMk/>
            <pc:sldMk cId="1246568473" sldId="362"/>
            <ac:spMk id="3" creationId="{62EB8AE9-3C7F-654E-7F1F-06EFCE53551B}"/>
          </ac:spMkLst>
        </pc:spChg>
      </pc:sldChg>
    </pc:docChg>
  </pc:docChgLst>
  <pc:docChgLst>
    <pc:chgData name="Beatriz Guerrero" userId="S::beatriz_guerrero@ci.richmond.ca.us::67aaf6ed-f979-44e0-8fb2-c4749f02abfb" providerId="AD" clId="Web-{F30D5479-A520-6797-1273-8B5510150335}"/>
    <pc:docChg chg="modSld">
      <pc:chgData name="Beatriz Guerrero" userId="S::beatriz_guerrero@ci.richmond.ca.us::67aaf6ed-f979-44e0-8fb2-c4749f02abfb" providerId="AD" clId="Web-{F30D5479-A520-6797-1273-8B5510150335}" dt="2024-09-04T23:26:48.372" v="650" actId="20577"/>
      <pc:docMkLst>
        <pc:docMk/>
      </pc:docMkLst>
      <pc:sldChg chg="modSp">
        <pc:chgData name="Beatriz Guerrero" userId="S::beatriz_guerrero@ci.richmond.ca.us::67aaf6ed-f979-44e0-8fb2-c4749f02abfb" providerId="AD" clId="Web-{F30D5479-A520-6797-1273-8B5510150335}" dt="2024-09-04T23:04:44.845" v="200" actId="20577"/>
        <pc:sldMkLst>
          <pc:docMk/>
          <pc:sldMk cId="4105021240" sldId="357"/>
        </pc:sldMkLst>
        <pc:spChg chg="mod">
          <ac:chgData name="Beatriz Guerrero" userId="S::beatriz_guerrero@ci.richmond.ca.us::67aaf6ed-f979-44e0-8fb2-c4749f02abfb" providerId="AD" clId="Web-{F30D5479-A520-6797-1273-8B5510150335}" dt="2024-09-04T23:04:44.845" v="20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F30D5479-A520-6797-1273-8B5510150335}" dt="2024-09-04T23:02:58.126" v="83" actId="20577"/>
        <pc:sldMkLst>
          <pc:docMk/>
          <pc:sldMk cId="426285808" sldId="358"/>
        </pc:sldMkLst>
        <pc:spChg chg="mod">
          <ac:chgData name="Beatriz Guerrero" userId="S::beatriz_guerrero@ci.richmond.ca.us::67aaf6ed-f979-44e0-8fb2-c4749f02abfb" providerId="AD" clId="Web-{F30D5479-A520-6797-1273-8B5510150335}" dt="2024-09-04T23:02:58.126" v="83"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F30D5479-A520-6797-1273-8B5510150335}" dt="2024-09-04T23:05:13.361" v="202" actId="20577"/>
        <pc:sldMkLst>
          <pc:docMk/>
          <pc:sldMk cId="2459958468" sldId="359"/>
        </pc:sldMkLst>
        <pc:spChg chg="mod">
          <ac:chgData name="Beatriz Guerrero" userId="S::beatriz_guerrero@ci.richmond.ca.us::67aaf6ed-f979-44e0-8fb2-c4749f02abfb" providerId="AD" clId="Web-{F30D5479-A520-6797-1273-8B5510150335}" dt="2024-09-04T23:05:13.361" v="20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F30D5479-A520-6797-1273-8B5510150335}" dt="2024-09-04T23:06:26.346" v="224" actId="20577"/>
        <pc:sldMkLst>
          <pc:docMk/>
          <pc:sldMk cId="75609733" sldId="360"/>
        </pc:sldMkLst>
        <pc:spChg chg="mod">
          <ac:chgData name="Beatriz Guerrero" userId="S::beatriz_guerrero@ci.richmond.ca.us::67aaf6ed-f979-44e0-8fb2-c4749f02abfb" providerId="AD" clId="Web-{F30D5479-A520-6797-1273-8B5510150335}" dt="2024-09-04T23:06:26.346" v="22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F30D5479-A520-6797-1273-8B5510150335}" dt="2024-09-04T23:06:02.330" v="219" actId="20577"/>
        <pc:sldMkLst>
          <pc:docMk/>
          <pc:sldMk cId="1730085481" sldId="361"/>
        </pc:sldMkLst>
        <pc:spChg chg="mod">
          <ac:chgData name="Beatriz Guerrero" userId="S::beatriz_guerrero@ci.richmond.ca.us::67aaf6ed-f979-44e0-8fb2-c4749f02abfb" providerId="AD" clId="Web-{F30D5479-A520-6797-1273-8B5510150335}" dt="2024-09-04T23:06:02.330" v="219"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F30D5479-A520-6797-1273-8B5510150335}" dt="2024-09-04T23:07:18.440" v="227" actId="20577"/>
        <pc:sldMkLst>
          <pc:docMk/>
          <pc:sldMk cId="1246568473" sldId="362"/>
        </pc:sldMkLst>
        <pc:spChg chg="mod">
          <ac:chgData name="Beatriz Guerrero" userId="S::beatriz_guerrero@ci.richmond.ca.us::67aaf6ed-f979-44e0-8fb2-c4749f02abfb" providerId="AD" clId="Web-{F30D5479-A520-6797-1273-8B5510150335}" dt="2024-09-04T23:07:18.440" v="227"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F30D5479-A520-6797-1273-8B5510150335}" dt="2024-09-04T23:07:45.425" v="234" actId="20577"/>
        <pc:sldMkLst>
          <pc:docMk/>
          <pc:sldMk cId="19214237" sldId="363"/>
        </pc:sldMkLst>
        <pc:spChg chg="mod">
          <ac:chgData name="Beatriz Guerrero" userId="S::beatriz_guerrero@ci.richmond.ca.us::67aaf6ed-f979-44e0-8fb2-c4749f02abfb" providerId="AD" clId="Web-{F30D5479-A520-6797-1273-8B5510150335}" dt="2024-09-04T23:07:45.425" v="234" actId="20577"/>
          <ac:spMkLst>
            <pc:docMk/>
            <pc:sldMk cId="19214237" sldId="363"/>
            <ac:spMk id="3" creationId="{62EB8AE9-3C7F-654E-7F1F-06EFCE53551B}"/>
          </ac:spMkLst>
        </pc:spChg>
      </pc:sldChg>
      <pc:sldChg chg="modSp">
        <pc:chgData name="Beatriz Guerrero" userId="S::beatriz_guerrero@ci.richmond.ca.us::67aaf6ed-f979-44e0-8fb2-c4749f02abfb" providerId="AD" clId="Web-{F30D5479-A520-6797-1273-8B5510150335}" dt="2024-09-04T23:08:17.863" v="261" actId="20577"/>
        <pc:sldMkLst>
          <pc:docMk/>
          <pc:sldMk cId="3536701632" sldId="364"/>
        </pc:sldMkLst>
        <pc:spChg chg="mod">
          <ac:chgData name="Beatriz Guerrero" userId="S::beatriz_guerrero@ci.richmond.ca.us::67aaf6ed-f979-44e0-8fb2-c4749f02abfb" providerId="AD" clId="Web-{F30D5479-A520-6797-1273-8B5510150335}" dt="2024-09-04T23:08:17.863" v="261"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F30D5479-A520-6797-1273-8B5510150335}" dt="2024-09-04T23:08:42.082" v="266" actId="20577"/>
        <pc:sldMkLst>
          <pc:docMk/>
          <pc:sldMk cId="801964473" sldId="365"/>
        </pc:sldMkLst>
        <pc:spChg chg="mod">
          <ac:chgData name="Beatriz Guerrero" userId="S::beatriz_guerrero@ci.richmond.ca.us::67aaf6ed-f979-44e0-8fb2-c4749f02abfb" providerId="AD" clId="Web-{F30D5479-A520-6797-1273-8B5510150335}" dt="2024-09-04T23:08:42.082" v="266"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F30D5479-A520-6797-1273-8B5510150335}" dt="2024-09-04T23:10:10.208" v="307" actId="20577"/>
        <pc:sldMkLst>
          <pc:docMk/>
          <pc:sldMk cId="2403369630" sldId="367"/>
        </pc:sldMkLst>
        <pc:spChg chg="mod">
          <ac:chgData name="Beatriz Guerrero" userId="S::beatriz_guerrero@ci.richmond.ca.us::67aaf6ed-f979-44e0-8fb2-c4749f02abfb" providerId="AD" clId="Web-{F30D5479-A520-6797-1273-8B5510150335}" dt="2024-09-04T23:10:10.208" v="307"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F30D5479-A520-6797-1273-8B5510150335}" dt="2024-09-04T23:14:32.897" v="473" actId="20577"/>
        <pc:sldMkLst>
          <pc:docMk/>
          <pc:sldMk cId="3357556756" sldId="368"/>
        </pc:sldMkLst>
        <pc:spChg chg="mod">
          <ac:chgData name="Beatriz Guerrero" userId="S::beatriz_guerrero@ci.richmond.ca.us::67aaf6ed-f979-44e0-8fb2-c4749f02abfb" providerId="AD" clId="Web-{F30D5479-A520-6797-1273-8B5510150335}" dt="2024-09-04T23:14:32.897" v="473"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F30D5479-A520-6797-1273-8B5510150335}" dt="2024-09-04T23:23:30.230" v="500" actId="20577"/>
        <pc:sldMkLst>
          <pc:docMk/>
          <pc:sldMk cId="1084912077" sldId="369"/>
        </pc:sldMkLst>
        <pc:spChg chg="mod">
          <ac:chgData name="Beatriz Guerrero" userId="S::beatriz_guerrero@ci.richmond.ca.us::67aaf6ed-f979-44e0-8fb2-c4749f02abfb" providerId="AD" clId="Web-{F30D5479-A520-6797-1273-8B5510150335}" dt="2024-09-04T23:23:30.230" v="500"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F30D5479-A520-6797-1273-8B5510150335}" dt="2024-09-04T23:26:07.685" v="642" actId="20577"/>
        <pc:sldMkLst>
          <pc:docMk/>
          <pc:sldMk cId="159060872" sldId="370"/>
        </pc:sldMkLst>
        <pc:spChg chg="mod">
          <ac:chgData name="Beatriz Guerrero" userId="S::beatriz_guerrero@ci.richmond.ca.us::67aaf6ed-f979-44e0-8fb2-c4749f02abfb" providerId="AD" clId="Web-{F30D5479-A520-6797-1273-8B5510150335}" dt="2024-09-04T23:26:07.685" v="642"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F30D5479-A520-6797-1273-8B5510150335}" dt="2024-09-04T23:26:48.372" v="650" actId="20577"/>
        <pc:sldMkLst>
          <pc:docMk/>
          <pc:sldMk cId="499757999" sldId="371"/>
        </pc:sldMkLst>
        <pc:spChg chg="mod">
          <ac:chgData name="Beatriz Guerrero" userId="S::beatriz_guerrero@ci.richmond.ca.us::67aaf6ed-f979-44e0-8fb2-c4749f02abfb" providerId="AD" clId="Web-{F30D5479-A520-6797-1273-8B5510150335}" dt="2024-09-04T23:26:48.372" v="650" actId="20577"/>
          <ac:spMkLst>
            <pc:docMk/>
            <pc:sldMk cId="499757999" sldId="371"/>
            <ac:spMk id="3" creationId="{62EB8AE9-3C7F-654E-7F1F-06EFCE53551B}"/>
          </ac:spMkLst>
        </pc:spChg>
      </pc:sldChg>
    </pc:docChg>
  </pc:docChgLst>
  <pc:docChgLst>
    <pc:chgData name="Adrian Bernal" userId="d6befd46-073f-4aa2-a486-1647463916bd" providerId="ADAL" clId="{C56BFB88-90F4-48D7-9A7F-6E674A87869C}"/>
    <pc:docChg chg="modSld">
      <pc:chgData name="Adrian Bernal" userId="d6befd46-073f-4aa2-a486-1647463916bd" providerId="ADAL" clId="{C56BFB88-90F4-48D7-9A7F-6E674A87869C}" dt="2024-06-21T22:48:32.460" v="18" actId="20577"/>
      <pc:docMkLst>
        <pc:docMk/>
      </pc:docMkLst>
      <pc:sldChg chg="modSp">
        <pc:chgData name="Adrian Bernal" userId="d6befd46-073f-4aa2-a486-1647463916bd" providerId="ADAL" clId="{C56BFB88-90F4-48D7-9A7F-6E674A87869C}" dt="2024-06-21T22:48:32.460" v="18" actId="20577"/>
        <pc:sldMkLst>
          <pc:docMk/>
          <pc:sldMk cId="791005041" sldId="274"/>
        </pc:sldMkLst>
        <pc:spChg chg="mod">
          <ac:chgData name="Adrian Bernal" userId="d6befd46-073f-4aa2-a486-1647463916bd" providerId="ADAL" clId="{C56BFB88-90F4-48D7-9A7F-6E674A87869C}" dt="2024-06-21T22:48:32.460" v="18" actId="20577"/>
          <ac:spMkLst>
            <pc:docMk/>
            <pc:sldMk cId="791005041" sldId="274"/>
            <ac:spMk id="4" creationId="{C3A027EE-ABF4-53DC-325A-DE2CD7FD38DF}"/>
          </ac:spMkLst>
        </pc:spChg>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pChg chg="mod">
          <ac:chgData name="Guest User" userId="S::urn:spo:anon#f0b52c4e7c49979dc7d10adba8a40f6173d81948e6879919f86aa7672d542785::" providerId="AD" clId="Web-{DBAA943D-63C5-7FBE-7CB4-2313E948B0F2}" dt="2024-04-26T22:43:39.234" v="102"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pChg chg="mod">
          <ac:chgData name="Guest User" userId="S::urn:spo:anon#f0b52c4e7c49979dc7d10adba8a40f6173d81948e6879919f86aa7672d542785::" providerId="AD" clId="Web-{DBAA943D-63C5-7FBE-7CB4-2313E948B0F2}" dt="2024-04-26T22:41:10.621" v="26"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pChg chg="mod">
          <ac:chgData name="Guest User" userId="S::urn:spo:anon#f0b52c4e7c49979dc7d10adba8a40f6173d81948e6879919f86aa7672d542785::" providerId="AD" clId="Web-{B80442AA-99C3-7676-27A5-FF9E4B4AD080}" dt="2024-04-23T21:23:03.088" v="306" actId="20577"/>
          <ac:spMkLst>
            <pc:docMk/>
            <pc:sldMk cId="2250815403" sldId="366"/>
            <ac:spMk id="3" creationId="{62EB8AE9-3C7F-654E-7F1F-06EFCE53551B}"/>
          </ac:spMkLst>
        </pc:spChg>
      </pc:sldChg>
    </pc:docChg>
  </pc:docChgLst>
  <pc:docChgLst>
    <pc:chgData name="Alexandra Shade" userId="S::ashade_gridalternatives.org#ext#@corcaus.onmicrosoft.com::90263315-5c9b-436e-bd45-b1571770953d" providerId="AD" clId="Web-{AFF277CA-7B3B-8F1B-1875-49ADD2A433B9}"/>
    <pc:docChg chg="modSld">
      <pc:chgData name="Alexandra Shade" userId="S::ashade_gridalternatives.org#ext#@corcaus.onmicrosoft.com::90263315-5c9b-436e-bd45-b1571770953d" providerId="AD" clId="Web-{AFF277CA-7B3B-8F1B-1875-49ADD2A433B9}" dt="2024-09-03T20:42:33.958" v="55" actId="20577"/>
      <pc:docMkLst>
        <pc:docMk/>
      </pc:docMkLst>
      <pc:sldChg chg="modSp">
        <pc:chgData name="Alexandra Shade" userId="S::ashade_gridalternatives.org#ext#@corcaus.onmicrosoft.com::90263315-5c9b-436e-bd45-b1571770953d" providerId="AD" clId="Web-{AFF277CA-7B3B-8F1B-1875-49ADD2A433B9}" dt="2024-09-03T20:42:33.958" v="55" actId="20577"/>
        <pc:sldMkLst>
          <pc:docMk/>
          <pc:sldMk cId="159060872" sldId="370"/>
        </pc:sldMkLst>
        <pc:spChg chg="mod">
          <ac:chgData name="Alexandra Shade" userId="S::ashade_gridalternatives.org#ext#@corcaus.onmicrosoft.com::90263315-5c9b-436e-bd45-b1571770953d" providerId="AD" clId="Web-{AFF277CA-7B3B-8F1B-1875-49ADD2A433B9}" dt="2024-09-03T20:42:33.958" v="55" actId="20577"/>
          <ac:spMkLst>
            <pc:docMk/>
            <pc:sldMk cId="159060872" sldId="370"/>
            <ac:spMk id="3" creationId="{62EB8AE9-3C7F-654E-7F1F-06EFCE53551B}"/>
          </ac:spMkLst>
        </pc:spChg>
      </pc:sldChg>
    </pc:docChg>
  </pc:docChgLst>
  <pc:docChgLst>
    <pc:chgData name="Guest User" userId="S::urn:spo:anon#0cce355e793b818e6560fc8335d7584e141a35e39cc11309380528e8d8c0fa60::" providerId="AD" clId="Web-{18AA4109-CC59-6F95-5C8A-7DAE3D0499C8}"/>
    <pc:docChg chg="modSld">
      <pc:chgData name="Guest User" userId="S::urn:spo:anon#0cce355e793b818e6560fc8335d7584e141a35e39cc11309380528e8d8c0fa60::" providerId="AD" clId="Web-{18AA4109-CC59-6F95-5C8A-7DAE3D0499C8}" dt="2024-08-30T20:47:15.971" v="42" actId="20577"/>
      <pc:docMkLst>
        <pc:docMk/>
      </pc:docMkLst>
      <pc:sldChg chg="modSp">
        <pc:chgData name="Guest User" userId="S::urn:spo:anon#0cce355e793b818e6560fc8335d7584e141a35e39cc11309380528e8d8c0fa60::" providerId="AD" clId="Web-{18AA4109-CC59-6F95-5C8A-7DAE3D0499C8}" dt="2024-08-30T20:47:15.971" v="42" actId="20577"/>
        <pc:sldMkLst>
          <pc:docMk/>
          <pc:sldMk cId="2459958468" sldId="359"/>
        </pc:sldMkLst>
        <pc:spChg chg="mod">
          <ac:chgData name="Guest User" userId="S::urn:spo:anon#0cce355e793b818e6560fc8335d7584e141a35e39cc11309380528e8d8c0fa60::" providerId="AD" clId="Web-{18AA4109-CC59-6F95-5C8A-7DAE3D0499C8}" dt="2024-08-30T20:47:15.971" v="42" actId="20577"/>
          <ac:spMkLst>
            <pc:docMk/>
            <pc:sldMk cId="2459958468" sldId="359"/>
            <ac:spMk id="3" creationId="{62EB8AE9-3C7F-654E-7F1F-06EFCE53551B}"/>
          </ac:spMkLst>
        </pc:spChg>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pChg chg="mod">
          <ac:chgData name="Alice Bruno" userId="S::a.bruno_berkeley.edu#ext#@corcaus.onmicrosoft.com::9f95343b-422f-43c9-b893-898c466114c2" providerId="AD" clId="Web-{CE02C0C5-93E7-736B-A43C-1B186B33D937}" dt="2024-04-25T23:00:10.764" v="255" actId="20577"/>
          <ac:spMkLst>
            <pc:docMk/>
            <pc:sldMk cId="499757999" sldId="371"/>
            <ac:spMk id="3" creationId="{62EB8AE9-3C7F-654E-7F1F-06EFCE53551B}"/>
          </ac:spMkLst>
        </pc:spChg>
      </pc:sldChg>
    </pc:docChg>
  </pc:docChgLst>
  <pc:docChgLst>
    <pc:chgData name="Guest User" userId="S::urn:spo:anon#4bdec60e1d26dfe7e79c7361f30080890c626d9244667924c565ac7729fe7867::" providerId="AD" clId="Web-{657AFA26-7DF3-4D7D-97F5-CDD269DBB04A}"/>
    <pc:docChg chg="modSld">
      <pc:chgData name="Guest User" userId="S::urn:spo:anon#4bdec60e1d26dfe7e79c7361f30080890c626d9244667924c565ac7729fe7867::" providerId="AD" clId="Web-{657AFA26-7DF3-4D7D-97F5-CDD269DBB04A}" dt="2024-09-05T01:21:12.051" v="26" actId="20577"/>
      <pc:docMkLst>
        <pc:docMk/>
      </pc:docMkLst>
      <pc:sldChg chg="modSp">
        <pc:chgData name="Guest User" userId="S::urn:spo:anon#4bdec60e1d26dfe7e79c7361f30080890c626d9244667924c565ac7729fe7867::" providerId="AD" clId="Web-{657AFA26-7DF3-4D7D-97F5-CDD269DBB04A}" dt="2024-09-05T01:21:12.051" v="26" actId="20577"/>
        <pc:sldMkLst>
          <pc:docMk/>
          <pc:sldMk cId="499757999" sldId="371"/>
        </pc:sldMkLst>
        <pc:spChg chg="mod">
          <ac:chgData name="Guest User" userId="S::urn:spo:anon#4bdec60e1d26dfe7e79c7361f30080890c626d9244667924c565ac7729fe7867::" providerId="AD" clId="Web-{657AFA26-7DF3-4D7D-97F5-CDD269DBB04A}" dt="2024-09-05T01:21:12.051" v="26" actId="20577"/>
          <ac:spMkLst>
            <pc:docMk/>
            <pc:sldMk cId="499757999" sldId="371"/>
            <ac:spMk id="3" creationId="{62EB8AE9-3C7F-654E-7F1F-06EFCE53551B}"/>
          </ac:spMkLst>
        </pc:spChg>
      </pc:sldChg>
    </pc:docChg>
  </pc:docChgLst>
  <pc:docChgLst>
    <pc:chgData name="Guest User" userId="S::urn:spo:anon#60dfe0505ccd45774c6d1687daea39668f52752a27fa52500deef43c3a4b1e61::" providerId="AD" clId="Web-{17B5FBCF-CC83-2395-AD0B-E5677C417D87}"/>
    <pc:docChg chg="modSld">
      <pc:chgData name="Guest User" userId="S::urn:spo:anon#60dfe0505ccd45774c6d1687daea39668f52752a27fa52500deef43c3a4b1e61::" providerId="AD" clId="Web-{17B5FBCF-CC83-2395-AD0B-E5677C417D87}" dt="2024-09-04T03:43:45.617" v="70" actId="20577"/>
      <pc:docMkLst>
        <pc:docMk/>
      </pc:docMkLst>
      <pc:sldChg chg="modSp">
        <pc:chgData name="Guest User" userId="S::urn:spo:anon#60dfe0505ccd45774c6d1687daea39668f52752a27fa52500deef43c3a4b1e61::" providerId="AD" clId="Web-{17B5FBCF-CC83-2395-AD0B-E5677C417D87}" dt="2024-09-04T03:43:45.617" v="70" actId="20577"/>
        <pc:sldMkLst>
          <pc:docMk/>
          <pc:sldMk cId="1730085481" sldId="361"/>
        </pc:sldMkLst>
        <pc:spChg chg="mod">
          <ac:chgData name="Guest User" userId="S::urn:spo:anon#60dfe0505ccd45774c6d1687daea39668f52752a27fa52500deef43c3a4b1e61::" providerId="AD" clId="Web-{17B5FBCF-CC83-2395-AD0B-E5677C417D87}" dt="2024-09-04T03:43:45.617" v="70" actId="20577"/>
          <ac:spMkLst>
            <pc:docMk/>
            <pc:sldMk cId="1730085481" sldId="361"/>
            <ac:spMk id="3" creationId="{62EB8AE9-3C7F-654E-7F1F-06EFCE53551B}"/>
          </ac:spMkLst>
        </pc:spChg>
      </pc:sldChg>
    </pc:docChg>
  </pc:docChgLst>
  <pc:docChgLst>
    <pc:chgData name="Beatriz Guerrero" userId="S::beatriz_guerrero@ci.richmond.ca.us::67aaf6ed-f979-44e0-8fb2-c4749f02abfb" providerId="AD" clId="Web-{1D07FD36-0012-18BE-35D9-A35E13780562}"/>
    <pc:docChg chg="modSld">
      <pc:chgData name="Beatriz Guerrero" userId="S::beatriz_guerrero@ci.richmond.ca.us::67aaf6ed-f979-44e0-8fb2-c4749f02abfb" providerId="AD" clId="Web-{1D07FD36-0012-18BE-35D9-A35E13780562}" dt="2024-06-03T19:20:28.371" v="53" actId="20577"/>
      <pc:docMkLst>
        <pc:docMk/>
      </pc:docMkLst>
      <pc:sldChg chg="modSp">
        <pc:chgData name="Beatriz Guerrero" userId="S::beatriz_guerrero@ci.richmond.ca.us::67aaf6ed-f979-44e0-8fb2-c4749f02abfb" providerId="AD" clId="Web-{1D07FD36-0012-18BE-35D9-A35E13780562}" dt="2024-06-03T19:17:23.320" v="43" actId="20577"/>
        <pc:sldMkLst>
          <pc:docMk/>
          <pc:sldMk cId="4105021240" sldId="357"/>
        </pc:sldMkLst>
        <pc:spChg chg="mod">
          <ac:chgData name="Beatriz Guerrero" userId="S::beatriz_guerrero@ci.richmond.ca.us::67aaf6ed-f979-44e0-8fb2-c4749f02abfb" providerId="AD" clId="Web-{1D07FD36-0012-18BE-35D9-A35E13780562}" dt="2024-06-03T19:17:23.320" v="43"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1D07FD36-0012-18BE-35D9-A35E13780562}" dt="2024-06-03T19:16:11.866" v="33" actId="20577"/>
        <pc:sldMkLst>
          <pc:docMk/>
          <pc:sldMk cId="426285808" sldId="358"/>
        </pc:sldMkLst>
        <pc:spChg chg="mod">
          <ac:chgData name="Beatriz Guerrero" userId="S::beatriz_guerrero@ci.richmond.ca.us::67aaf6ed-f979-44e0-8fb2-c4749f02abfb" providerId="AD" clId="Web-{1D07FD36-0012-18BE-35D9-A35E13780562}" dt="2024-06-03T19:16:11.866" v="33"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1D07FD36-0012-18BE-35D9-A35E13780562}" dt="2024-06-03T19:17:59.384" v="47" actId="20577"/>
        <pc:sldMkLst>
          <pc:docMk/>
          <pc:sldMk cId="1730085481" sldId="361"/>
        </pc:sldMkLst>
        <pc:spChg chg="mod">
          <ac:chgData name="Beatriz Guerrero" userId="S::beatriz_guerrero@ci.richmond.ca.us::67aaf6ed-f979-44e0-8fb2-c4749f02abfb" providerId="AD" clId="Web-{1D07FD36-0012-18BE-35D9-A35E13780562}" dt="2024-06-03T19:17:59.384" v="47"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1D07FD36-0012-18BE-35D9-A35E13780562}" dt="2024-06-03T19:20:12.465" v="50" actId="20577"/>
        <pc:sldMkLst>
          <pc:docMk/>
          <pc:sldMk cId="3536701632" sldId="364"/>
        </pc:sldMkLst>
        <pc:spChg chg="mod">
          <ac:chgData name="Beatriz Guerrero" userId="S::beatriz_guerrero@ci.richmond.ca.us::67aaf6ed-f979-44e0-8fb2-c4749f02abfb" providerId="AD" clId="Web-{1D07FD36-0012-18BE-35D9-A35E13780562}" dt="2024-06-03T19:20:12.465" v="50"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1D07FD36-0012-18BE-35D9-A35E13780562}" dt="2024-06-03T19:20:28.371" v="53" actId="20577"/>
        <pc:sldMkLst>
          <pc:docMk/>
          <pc:sldMk cId="801964473" sldId="365"/>
        </pc:sldMkLst>
        <pc:spChg chg="mod">
          <ac:chgData name="Beatriz Guerrero" userId="S::beatriz_guerrero@ci.richmond.ca.us::67aaf6ed-f979-44e0-8fb2-c4749f02abfb" providerId="AD" clId="Web-{1D07FD36-0012-18BE-35D9-A35E13780562}" dt="2024-06-03T19:20:28.371" v="53" actId="20577"/>
          <ac:spMkLst>
            <pc:docMk/>
            <pc:sldMk cId="801964473" sldId="365"/>
            <ac:spMk id="3" creationId="{62EB8AE9-3C7F-654E-7F1F-06EFCE53551B}"/>
          </ac:spMkLst>
        </pc:spChg>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pChg chg="mod">
          <ac:chgData name="Beatriz Guerrero" userId="S::beatriz_guerrero@ci.richmond.ca.us::67aaf6ed-f979-44e0-8fb2-c4749f02abfb" providerId="AD" clId="Web-{84273887-E5B5-721A-4501-3B64C134296B}" dt="2024-05-02T00:48:00.487" v="11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pChg chg="mod">
          <ac:chgData name="Beatriz Guerrero" userId="S::beatriz_guerrero@ci.richmond.ca.us::67aaf6ed-f979-44e0-8fb2-c4749f02abfb" providerId="AD" clId="Web-{84273887-E5B5-721A-4501-3B64C134296B}" dt="2024-05-02T01:23:15.162" v="112" actId="20577"/>
          <ac:spMkLst>
            <pc:docMk/>
            <pc:sldMk cId="1246568473" sldId="362"/>
            <ac:spMk id="3" creationId="{62EB8AE9-3C7F-654E-7F1F-06EFCE53551B}"/>
          </ac:spMkLst>
        </pc:spChg>
      </pc:sldChg>
    </pc:docChg>
  </pc:docChgLst>
  <pc:docChgLst>
    <pc:chgData name="Guest User" userId="S::urn:spo:anon#60dfe0505ccd45774c6d1687daea39668f52752a27fa52500deef43c3a4b1e61::" providerId="AD" clId="Web-{F7DEACD1-5921-F68D-FE09-0D8E0F28FFD8}"/>
    <pc:docChg chg="modSld">
      <pc:chgData name="Guest User" userId="S::urn:spo:anon#60dfe0505ccd45774c6d1687daea39668f52752a27fa52500deef43c3a4b1e61::" providerId="AD" clId="Web-{F7DEACD1-5921-F68D-FE09-0D8E0F28FFD8}" dt="2024-09-03T19:14:07.302" v="120" actId="20577"/>
      <pc:docMkLst>
        <pc:docMk/>
      </pc:docMkLst>
      <pc:sldChg chg="modSp">
        <pc:chgData name="Guest User" userId="S::urn:spo:anon#60dfe0505ccd45774c6d1687daea39668f52752a27fa52500deef43c3a4b1e61::" providerId="AD" clId="Web-{F7DEACD1-5921-F68D-FE09-0D8E0F28FFD8}" dt="2024-09-03T19:14:07.302" v="120" actId="20577"/>
        <pc:sldMkLst>
          <pc:docMk/>
          <pc:sldMk cId="499757999" sldId="371"/>
        </pc:sldMkLst>
        <pc:spChg chg="mod">
          <ac:chgData name="Guest User" userId="S::urn:spo:anon#60dfe0505ccd45774c6d1687daea39668f52752a27fa52500deef43c3a4b1e61::" providerId="AD" clId="Web-{F7DEACD1-5921-F68D-FE09-0D8E0F28FFD8}" dt="2024-09-03T19:14:07.302" v="120" actId="20577"/>
          <ac:spMkLst>
            <pc:docMk/>
            <pc:sldMk cId="499757999" sldId="371"/>
            <ac:spMk id="3" creationId="{62EB8AE9-3C7F-654E-7F1F-06EFCE53551B}"/>
          </ac:spMkLst>
        </pc:spChg>
      </pc:sldChg>
    </pc:docChg>
  </pc:docChgLst>
  <pc:docChgLst>
    <pc:chgData name="Guest User" userId="S::urn:spo:anon#e408f8a5414733bb8ddc938564f7f4fe7fffa3d76447aa70776c5204a2808718::" providerId="AD" clId="Web-{617E9948-D4B2-D32C-973E-887872AC0560}"/>
    <pc:docChg chg="modSld">
      <pc:chgData name="Guest User" userId="S::urn:spo:anon#e408f8a5414733bb8ddc938564f7f4fe7fffa3d76447aa70776c5204a2808718::" providerId="AD" clId="Web-{617E9948-D4B2-D32C-973E-887872AC0560}" dt="2024-06-03T18:20:37.005" v="427" actId="20577"/>
      <pc:docMkLst>
        <pc:docMk/>
      </pc:docMkLst>
      <pc:sldChg chg="modSp">
        <pc:chgData name="Guest User" userId="S::urn:spo:anon#e408f8a5414733bb8ddc938564f7f4fe7fffa3d76447aa70776c5204a2808718::" providerId="AD" clId="Web-{617E9948-D4B2-D32C-973E-887872AC0560}" dt="2024-06-03T18:20:37.005" v="427" actId="20577"/>
        <pc:sldMkLst>
          <pc:docMk/>
          <pc:sldMk cId="19214237" sldId="363"/>
        </pc:sldMkLst>
        <pc:spChg chg="mod">
          <ac:chgData name="Guest User" userId="S::urn:spo:anon#e408f8a5414733bb8ddc938564f7f4fe7fffa3d76447aa70776c5204a2808718::" providerId="AD" clId="Web-{617E9948-D4B2-D32C-973E-887872AC0560}" dt="2024-06-03T18:20:37.005" v="427" actId="20577"/>
          <ac:spMkLst>
            <pc:docMk/>
            <pc:sldMk cId="19214237" sldId="363"/>
            <ac:spMk id="3" creationId="{62EB8AE9-3C7F-654E-7F1F-06EFCE53551B}"/>
          </ac:spMkLst>
        </pc:spChg>
      </pc:sldChg>
    </pc:docChg>
  </pc:docChgLst>
  <pc:docChgLst>
    <pc:chgData name="Matias Eusterbrock" userId="2acf7dc6-60d3-46b4-9083-a8db0d85c52f" providerId="ADAL" clId="{F6EBB18A-ED69-4CFD-8A1F-AF67BBA0C3CE}"/>
    <pc:docChg chg="undo custSel addSld delSld modSld">
      <pc:chgData name="Matias Eusterbrock" userId="2acf7dc6-60d3-46b4-9083-a8db0d85c52f" providerId="ADAL" clId="{F6EBB18A-ED69-4CFD-8A1F-AF67BBA0C3CE}" dt="2024-05-29T16:07:04.990" v="686" actId="1076"/>
      <pc:docMkLst>
        <pc:docMk/>
      </pc:docMkLst>
      <pc:sldChg chg="modSp mod">
        <pc:chgData name="Matias Eusterbrock" userId="2acf7dc6-60d3-46b4-9083-a8db0d85c52f" providerId="ADAL" clId="{F6EBB18A-ED69-4CFD-8A1F-AF67BBA0C3CE}" dt="2024-05-06T22:03:57.800" v="9" actId="6549"/>
        <pc:sldMkLst>
          <pc:docMk/>
          <pc:sldMk cId="791005041" sldId="274"/>
        </pc:sldMkLst>
        <pc:spChg chg="mod">
          <ac:chgData name="Matias Eusterbrock" userId="2acf7dc6-60d3-46b4-9083-a8db0d85c52f" providerId="ADAL" clId="{F6EBB18A-ED69-4CFD-8A1F-AF67BBA0C3CE}" dt="2024-05-06T22:03:57.800" v="9" actId="6549"/>
          <ac:spMkLst>
            <pc:docMk/>
            <pc:sldMk cId="791005041" sldId="274"/>
            <ac:spMk id="4" creationId="{C3A027EE-ABF4-53DC-325A-DE2CD7FD38DF}"/>
          </ac:spMkLst>
        </pc:spChg>
      </pc:sldChg>
      <pc:sldChg chg="modSp mod">
        <pc:chgData name="Matias Eusterbrock" userId="2acf7dc6-60d3-46b4-9083-a8db0d85c52f" providerId="ADAL" clId="{F6EBB18A-ED69-4CFD-8A1F-AF67BBA0C3CE}" dt="2024-05-06T22:04:18.027" v="14" actId="6549"/>
        <pc:sldMkLst>
          <pc:docMk/>
          <pc:sldMk cId="4105021240" sldId="357"/>
        </pc:sldMkLst>
        <pc:spChg chg="mod">
          <ac:chgData name="Matias Eusterbrock" userId="2acf7dc6-60d3-46b4-9083-a8db0d85c52f" providerId="ADAL" clId="{F6EBB18A-ED69-4CFD-8A1F-AF67BBA0C3CE}" dt="2024-05-06T22:04:18.027" v="14" actId="6549"/>
          <ac:spMkLst>
            <pc:docMk/>
            <pc:sldMk cId="4105021240" sldId="357"/>
            <ac:spMk id="3" creationId="{62EB8AE9-3C7F-654E-7F1F-06EFCE53551B}"/>
          </ac:spMkLst>
        </pc:spChg>
      </pc:sldChg>
      <pc:sldChg chg="modSp mod">
        <pc:chgData name="Matias Eusterbrock" userId="2acf7dc6-60d3-46b4-9083-a8db0d85c52f" providerId="ADAL" clId="{F6EBB18A-ED69-4CFD-8A1F-AF67BBA0C3CE}" dt="2024-05-06T22:04:11.803" v="11" actId="6549"/>
        <pc:sldMkLst>
          <pc:docMk/>
          <pc:sldMk cId="426285808" sldId="358"/>
        </pc:sldMkLst>
        <pc:spChg chg="mod">
          <ac:chgData name="Matias Eusterbrock" userId="2acf7dc6-60d3-46b4-9083-a8db0d85c52f" providerId="ADAL" clId="{F6EBB18A-ED69-4CFD-8A1F-AF67BBA0C3CE}" dt="2024-05-06T22:04:11.803" v="11" actId="6549"/>
          <ac:spMkLst>
            <pc:docMk/>
            <pc:sldMk cId="426285808" sldId="358"/>
            <ac:spMk id="3" creationId="{62EB8AE9-3C7F-654E-7F1F-06EFCE53551B}"/>
          </ac:spMkLst>
        </pc:spChg>
      </pc:sldChg>
      <pc:sldChg chg="modSp mod">
        <pc:chgData name="Matias Eusterbrock" userId="2acf7dc6-60d3-46b4-9083-a8db0d85c52f" providerId="ADAL" clId="{F6EBB18A-ED69-4CFD-8A1F-AF67BBA0C3CE}" dt="2024-05-06T22:04:26.834" v="16" actId="6549"/>
        <pc:sldMkLst>
          <pc:docMk/>
          <pc:sldMk cId="2459958468" sldId="359"/>
        </pc:sldMkLst>
        <pc:spChg chg="mod">
          <ac:chgData name="Matias Eusterbrock" userId="2acf7dc6-60d3-46b4-9083-a8db0d85c52f" providerId="ADAL" clId="{F6EBB18A-ED69-4CFD-8A1F-AF67BBA0C3CE}" dt="2024-05-06T22:04:26.834" v="16" actId="6549"/>
          <ac:spMkLst>
            <pc:docMk/>
            <pc:sldMk cId="2459958468" sldId="359"/>
            <ac:spMk id="3" creationId="{62EB8AE9-3C7F-654E-7F1F-06EFCE53551B}"/>
          </ac:spMkLst>
        </pc:spChg>
      </pc:sldChg>
      <pc:sldChg chg="modSp mod">
        <pc:chgData name="Matias Eusterbrock" userId="2acf7dc6-60d3-46b4-9083-a8db0d85c52f" providerId="ADAL" clId="{F6EBB18A-ED69-4CFD-8A1F-AF67BBA0C3CE}" dt="2024-05-06T22:04:36.344" v="20" actId="6549"/>
        <pc:sldMkLst>
          <pc:docMk/>
          <pc:sldMk cId="75609733" sldId="360"/>
        </pc:sldMkLst>
        <pc:spChg chg="mod">
          <ac:chgData name="Matias Eusterbrock" userId="2acf7dc6-60d3-46b4-9083-a8db0d85c52f" providerId="ADAL" clId="{F6EBB18A-ED69-4CFD-8A1F-AF67BBA0C3CE}" dt="2024-05-06T22:04:36.344" v="20" actId="6549"/>
          <ac:spMkLst>
            <pc:docMk/>
            <pc:sldMk cId="75609733" sldId="360"/>
            <ac:spMk id="3" creationId="{62EB8AE9-3C7F-654E-7F1F-06EFCE53551B}"/>
          </ac:spMkLst>
        </pc:spChg>
      </pc:sldChg>
      <pc:sldChg chg="modSp mod">
        <pc:chgData name="Matias Eusterbrock" userId="2acf7dc6-60d3-46b4-9083-a8db0d85c52f" providerId="ADAL" clId="{F6EBB18A-ED69-4CFD-8A1F-AF67BBA0C3CE}" dt="2024-05-06T22:04:31.002" v="18" actId="6549"/>
        <pc:sldMkLst>
          <pc:docMk/>
          <pc:sldMk cId="1730085481" sldId="361"/>
        </pc:sldMkLst>
        <pc:spChg chg="mod">
          <ac:chgData name="Matias Eusterbrock" userId="2acf7dc6-60d3-46b4-9083-a8db0d85c52f" providerId="ADAL" clId="{F6EBB18A-ED69-4CFD-8A1F-AF67BBA0C3CE}" dt="2024-05-06T22:04:31.002" v="18" actId="6549"/>
          <ac:spMkLst>
            <pc:docMk/>
            <pc:sldMk cId="1730085481" sldId="361"/>
            <ac:spMk id="3" creationId="{62EB8AE9-3C7F-654E-7F1F-06EFCE53551B}"/>
          </ac:spMkLst>
        </pc:spChg>
      </pc:sldChg>
      <pc:sldChg chg="modSp mod">
        <pc:chgData name="Matias Eusterbrock" userId="2acf7dc6-60d3-46b4-9083-a8db0d85c52f" providerId="ADAL" clId="{F6EBB18A-ED69-4CFD-8A1F-AF67BBA0C3CE}" dt="2024-05-06T22:04:41.086" v="23" actId="6549"/>
        <pc:sldMkLst>
          <pc:docMk/>
          <pc:sldMk cId="1246568473" sldId="362"/>
        </pc:sldMkLst>
        <pc:spChg chg="mod">
          <ac:chgData name="Matias Eusterbrock" userId="2acf7dc6-60d3-46b4-9083-a8db0d85c52f" providerId="ADAL" clId="{F6EBB18A-ED69-4CFD-8A1F-AF67BBA0C3CE}" dt="2024-05-06T22:04:41.086" v="23" actId="6549"/>
          <ac:spMkLst>
            <pc:docMk/>
            <pc:sldMk cId="1246568473" sldId="362"/>
            <ac:spMk id="3" creationId="{62EB8AE9-3C7F-654E-7F1F-06EFCE53551B}"/>
          </ac:spMkLst>
        </pc:spChg>
      </pc:sldChg>
      <pc:sldChg chg="modSp mod">
        <pc:chgData name="Matias Eusterbrock" userId="2acf7dc6-60d3-46b4-9083-a8db0d85c52f" providerId="ADAL" clId="{F6EBB18A-ED69-4CFD-8A1F-AF67BBA0C3CE}" dt="2024-05-06T22:04:50.183" v="25" actId="6549"/>
        <pc:sldMkLst>
          <pc:docMk/>
          <pc:sldMk cId="19214237" sldId="363"/>
        </pc:sldMkLst>
        <pc:spChg chg="mod">
          <ac:chgData name="Matias Eusterbrock" userId="2acf7dc6-60d3-46b4-9083-a8db0d85c52f" providerId="ADAL" clId="{F6EBB18A-ED69-4CFD-8A1F-AF67BBA0C3CE}" dt="2024-05-06T22:04:50.183" v="25" actId="6549"/>
          <ac:spMkLst>
            <pc:docMk/>
            <pc:sldMk cId="19214237" sldId="363"/>
            <ac:spMk id="3" creationId="{62EB8AE9-3C7F-654E-7F1F-06EFCE53551B}"/>
          </ac:spMkLst>
        </pc:spChg>
      </pc:sldChg>
      <pc:sldChg chg="modSp mod">
        <pc:chgData name="Matias Eusterbrock" userId="2acf7dc6-60d3-46b4-9083-a8db0d85c52f" providerId="ADAL" clId="{F6EBB18A-ED69-4CFD-8A1F-AF67BBA0C3CE}" dt="2024-05-06T22:04:53.749" v="27" actId="6549"/>
        <pc:sldMkLst>
          <pc:docMk/>
          <pc:sldMk cId="3536701632" sldId="364"/>
        </pc:sldMkLst>
        <pc:spChg chg="mod">
          <ac:chgData name="Matias Eusterbrock" userId="2acf7dc6-60d3-46b4-9083-a8db0d85c52f" providerId="ADAL" clId="{F6EBB18A-ED69-4CFD-8A1F-AF67BBA0C3CE}" dt="2024-05-06T22:04:53.749" v="27" actId="6549"/>
          <ac:spMkLst>
            <pc:docMk/>
            <pc:sldMk cId="3536701632" sldId="364"/>
            <ac:spMk id="3" creationId="{62EB8AE9-3C7F-654E-7F1F-06EFCE53551B}"/>
          </ac:spMkLst>
        </pc:spChg>
      </pc:sldChg>
      <pc:sldChg chg="modSp mod">
        <pc:chgData name="Matias Eusterbrock" userId="2acf7dc6-60d3-46b4-9083-a8db0d85c52f" providerId="ADAL" clId="{F6EBB18A-ED69-4CFD-8A1F-AF67BBA0C3CE}" dt="2024-05-06T22:04:58.167" v="29" actId="6549"/>
        <pc:sldMkLst>
          <pc:docMk/>
          <pc:sldMk cId="801964473" sldId="365"/>
        </pc:sldMkLst>
        <pc:spChg chg="mod">
          <ac:chgData name="Matias Eusterbrock" userId="2acf7dc6-60d3-46b4-9083-a8db0d85c52f" providerId="ADAL" clId="{F6EBB18A-ED69-4CFD-8A1F-AF67BBA0C3CE}" dt="2024-05-06T22:04:58.167" v="29" actId="6549"/>
          <ac:spMkLst>
            <pc:docMk/>
            <pc:sldMk cId="801964473" sldId="365"/>
            <ac:spMk id="3" creationId="{62EB8AE9-3C7F-654E-7F1F-06EFCE53551B}"/>
          </ac:spMkLst>
        </pc:spChg>
      </pc:sldChg>
      <pc:sldChg chg="modSp mod">
        <pc:chgData name="Matias Eusterbrock" userId="2acf7dc6-60d3-46b4-9083-a8db0d85c52f" providerId="ADAL" clId="{F6EBB18A-ED69-4CFD-8A1F-AF67BBA0C3CE}" dt="2024-05-06T22:05:07.304" v="33" actId="6549"/>
        <pc:sldMkLst>
          <pc:docMk/>
          <pc:sldMk cId="2250815403" sldId="366"/>
        </pc:sldMkLst>
        <pc:spChg chg="mod">
          <ac:chgData name="Matias Eusterbrock" userId="2acf7dc6-60d3-46b4-9083-a8db0d85c52f" providerId="ADAL" clId="{F6EBB18A-ED69-4CFD-8A1F-AF67BBA0C3CE}" dt="2024-05-06T22:05:07.304" v="33" actId="6549"/>
          <ac:spMkLst>
            <pc:docMk/>
            <pc:sldMk cId="2250815403" sldId="366"/>
            <ac:spMk id="3" creationId="{62EB8AE9-3C7F-654E-7F1F-06EFCE53551B}"/>
          </ac:spMkLst>
        </pc:spChg>
      </pc:sldChg>
      <pc:sldChg chg="modSp mod">
        <pc:chgData name="Matias Eusterbrock" userId="2acf7dc6-60d3-46b4-9083-a8db0d85c52f" providerId="ADAL" clId="{F6EBB18A-ED69-4CFD-8A1F-AF67BBA0C3CE}" dt="2024-05-06T22:05:12.784" v="36" actId="6549"/>
        <pc:sldMkLst>
          <pc:docMk/>
          <pc:sldMk cId="2403369630" sldId="367"/>
        </pc:sldMkLst>
        <pc:spChg chg="mod">
          <ac:chgData name="Matias Eusterbrock" userId="2acf7dc6-60d3-46b4-9083-a8db0d85c52f" providerId="ADAL" clId="{F6EBB18A-ED69-4CFD-8A1F-AF67BBA0C3CE}" dt="2024-05-06T22:05:12.784" v="36" actId="6549"/>
          <ac:spMkLst>
            <pc:docMk/>
            <pc:sldMk cId="2403369630" sldId="367"/>
            <ac:spMk id="3" creationId="{62EB8AE9-3C7F-654E-7F1F-06EFCE53551B}"/>
          </ac:spMkLst>
        </pc:spChg>
      </pc:sldChg>
      <pc:sldChg chg="modSp mod">
        <pc:chgData name="Matias Eusterbrock" userId="2acf7dc6-60d3-46b4-9083-a8db0d85c52f" providerId="ADAL" clId="{F6EBB18A-ED69-4CFD-8A1F-AF67BBA0C3CE}" dt="2024-05-06T22:05:16.822" v="38" actId="6549"/>
        <pc:sldMkLst>
          <pc:docMk/>
          <pc:sldMk cId="3357556756" sldId="368"/>
        </pc:sldMkLst>
        <pc:spChg chg="mod">
          <ac:chgData name="Matias Eusterbrock" userId="2acf7dc6-60d3-46b4-9083-a8db0d85c52f" providerId="ADAL" clId="{F6EBB18A-ED69-4CFD-8A1F-AF67BBA0C3CE}" dt="2024-05-06T22:05:16.822" v="38" actId="6549"/>
          <ac:spMkLst>
            <pc:docMk/>
            <pc:sldMk cId="3357556756" sldId="368"/>
            <ac:spMk id="3" creationId="{62EB8AE9-3C7F-654E-7F1F-06EFCE53551B}"/>
          </ac:spMkLst>
        </pc:spChg>
      </pc:sldChg>
      <pc:sldChg chg="modSp mod">
        <pc:chgData name="Matias Eusterbrock" userId="2acf7dc6-60d3-46b4-9083-a8db0d85c52f" providerId="ADAL" clId="{F6EBB18A-ED69-4CFD-8A1F-AF67BBA0C3CE}" dt="2024-05-06T22:05:24.801" v="41" actId="6549"/>
        <pc:sldMkLst>
          <pc:docMk/>
          <pc:sldMk cId="1084912077" sldId="369"/>
        </pc:sldMkLst>
        <pc:spChg chg="mod">
          <ac:chgData name="Matias Eusterbrock" userId="2acf7dc6-60d3-46b4-9083-a8db0d85c52f" providerId="ADAL" clId="{F6EBB18A-ED69-4CFD-8A1F-AF67BBA0C3CE}" dt="2024-05-06T22:05:24.801" v="41" actId="6549"/>
          <ac:spMkLst>
            <pc:docMk/>
            <pc:sldMk cId="1084912077" sldId="369"/>
            <ac:spMk id="3" creationId="{62EB8AE9-3C7F-654E-7F1F-06EFCE53551B}"/>
          </ac:spMkLst>
        </pc:spChg>
      </pc:sldChg>
      <pc:sldChg chg="modSp mod">
        <pc:chgData name="Matias Eusterbrock" userId="2acf7dc6-60d3-46b4-9083-a8db0d85c52f" providerId="ADAL" clId="{F6EBB18A-ED69-4CFD-8A1F-AF67BBA0C3CE}" dt="2024-05-06T22:05:28.788" v="43" actId="6549"/>
        <pc:sldMkLst>
          <pc:docMk/>
          <pc:sldMk cId="159060872" sldId="370"/>
        </pc:sldMkLst>
        <pc:spChg chg="mod">
          <ac:chgData name="Matias Eusterbrock" userId="2acf7dc6-60d3-46b4-9083-a8db0d85c52f" providerId="ADAL" clId="{F6EBB18A-ED69-4CFD-8A1F-AF67BBA0C3CE}" dt="2024-05-06T22:05:28.788" v="43" actId="6549"/>
          <ac:spMkLst>
            <pc:docMk/>
            <pc:sldMk cId="159060872" sldId="370"/>
            <ac:spMk id="3" creationId="{62EB8AE9-3C7F-654E-7F1F-06EFCE53551B}"/>
          </ac:spMkLst>
        </pc:spChg>
      </pc:sldChg>
      <pc:sldChg chg="modSp mod">
        <pc:chgData name="Matias Eusterbrock" userId="2acf7dc6-60d3-46b4-9083-a8db0d85c52f" providerId="ADAL" clId="{F6EBB18A-ED69-4CFD-8A1F-AF67BBA0C3CE}" dt="2024-05-06T22:05:32.896" v="46" actId="6549"/>
        <pc:sldMkLst>
          <pc:docMk/>
          <pc:sldMk cId="499757999" sldId="371"/>
        </pc:sldMkLst>
        <pc:spChg chg="mod">
          <ac:chgData name="Matias Eusterbrock" userId="2acf7dc6-60d3-46b4-9083-a8db0d85c52f" providerId="ADAL" clId="{F6EBB18A-ED69-4CFD-8A1F-AF67BBA0C3CE}" dt="2024-05-06T22:05:32.896" v="46" actId="6549"/>
          <ac:spMkLst>
            <pc:docMk/>
            <pc:sldMk cId="499757999" sldId="371"/>
            <ac:spMk id="3" creationId="{62EB8AE9-3C7F-654E-7F1F-06EFCE53551B}"/>
          </ac:spMkLst>
        </pc:spChg>
      </pc:sldChg>
      <pc:sldChg chg="modSp mod">
        <pc:chgData name="Matias Eusterbrock" userId="2acf7dc6-60d3-46b4-9083-a8db0d85c52f" providerId="ADAL" clId="{F6EBB18A-ED69-4CFD-8A1F-AF67BBA0C3CE}" dt="2024-05-21T20:11:01.396" v="387" actId="13926"/>
        <pc:sldMkLst>
          <pc:docMk/>
          <pc:sldMk cId="3787884324" sldId="373"/>
        </pc:sldMkLst>
        <pc:spChg chg="mod">
          <ac:chgData name="Matias Eusterbrock" userId="2acf7dc6-60d3-46b4-9083-a8db0d85c52f" providerId="ADAL" clId="{F6EBB18A-ED69-4CFD-8A1F-AF67BBA0C3CE}" dt="2024-05-21T20:11:01.396" v="387" actId="13926"/>
          <ac:spMkLst>
            <pc:docMk/>
            <pc:sldMk cId="3787884324" sldId="373"/>
            <ac:spMk id="2" creationId="{0B653A10-04B5-8CFA-DC96-99D573FC2481}"/>
          </ac:spMkLst>
        </pc:spChg>
      </pc:sldChg>
      <pc:sldChg chg="modSp add mod">
        <pc:chgData name="Matias Eusterbrock" userId="2acf7dc6-60d3-46b4-9083-a8db0d85c52f" providerId="ADAL" clId="{F6EBB18A-ED69-4CFD-8A1F-AF67BBA0C3CE}" dt="2024-05-06T22:06:41.660" v="153" actId="20577"/>
        <pc:sldMkLst>
          <pc:docMk/>
          <pc:sldMk cId="2870686680" sldId="387"/>
        </pc:sldMkLst>
        <pc:spChg chg="mod">
          <ac:chgData name="Matias Eusterbrock" userId="2acf7dc6-60d3-46b4-9083-a8db0d85c52f" providerId="ADAL" clId="{F6EBB18A-ED69-4CFD-8A1F-AF67BBA0C3CE}" dt="2024-05-06T22:06:41.660" v="153" actId="20577"/>
          <ac:spMkLst>
            <pc:docMk/>
            <pc:sldMk cId="2870686680" sldId="387"/>
            <ac:spMk id="3" creationId="{62EB8AE9-3C7F-654E-7F1F-06EFCE53551B}"/>
          </ac:spMkLst>
        </pc:spChg>
        <pc:spChg chg="mod">
          <ac:chgData name="Matias Eusterbrock" userId="2acf7dc6-60d3-46b4-9083-a8db0d85c52f" providerId="ADAL" clId="{F6EBB18A-ED69-4CFD-8A1F-AF67BBA0C3CE}" dt="2024-05-06T22:06:30.701" v="99" actId="20577"/>
          <ac:spMkLst>
            <pc:docMk/>
            <pc:sldMk cId="2870686680" sldId="387"/>
            <ac:spMk id="4" creationId="{FD8140C1-CA8B-0CD5-5389-E96164AE3315}"/>
          </ac:spMkLst>
        </pc:spChg>
      </pc:sldChg>
      <pc:sldChg chg="modSp add mod">
        <pc:chgData name="Matias Eusterbrock" userId="2acf7dc6-60d3-46b4-9083-a8db0d85c52f" providerId="ADAL" clId="{F6EBB18A-ED69-4CFD-8A1F-AF67BBA0C3CE}" dt="2024-05-21T20:12:04.942" v="530" actId="20577"/>
        <pc:sldMkLst>
          <pc:docMk/>
          <pc:sldMk cId="2047995120" sldId="388"/>
        </pc:sldMkLst>
        <pc:spChg chg="mod">
          <ac:chgData name="Matias Eusterbrock" userId="2acf7dc6-60d3-46b4-9083-a8db0d85c52f" providerId="ADAL" clId="{F6EBB18A-ED69-4CFD-8A1F-AF67BBA0C3CE}" dt="2024-05-21T20:12:04.942" v="530" actId="20577"/>
          <ac:spMkLst>
            <pc:docMk/>
            <pc:sldMk cId="2047995120" sldId="388"/>
            <ac:spMk id="2" creationId="{0B653A10-04B5-8CFA-DC96-99D573FC2481}"/>
          </ac:spMkLst>
        </pc:spChg>
        <pc:spChg chg="mod">
          <ac:chgData name="Matias Eusterbrock" userId="2acf7dc6-60d3-46b4-9083-a8db0d85c52f" providerId="ADAL" clId="{F6EBB18A-ED69-4CFD-8A1F-AF67BBA0C3CE}" dt="2024-05-21T20:11:57.995" v="501" actId="20577"/>
          <ac:spMkLst>
            <pc:docMk/>
            <pc:sldMk cId="2047995120" sldId="388"/>
            <ac:spMk id="3" creationId="{302844EA-6507-867D-36EB-FB00F8365C4F}"/>
          </ac:spMkLst>
        </pc:spChg>
      </pc:sldChg>
    </pc:docChg>
  </pc:docChgLst>
  <pc:docChgLst>
    <pc:chgData name="Beatriz Guerrero" userId="S::beatriz_guerrero@ci.richmond.ca.us::67aaf6ed-f979-44e0-8fb2-c4749f02abfb" providerId="AD" clId="Web-{714112FB-D4FE-BE7F-477B-92E7429A81FF}"/>
    <pc:docChg chg="modSld">
      <pc:chgData name="Beatriz Guerrero" userId="S::beatriz_guerrero@ci.richmond.ca.us::67aaf6ed-f979-44e0-8fb2-c4749f02abfb" providerId="AD" clId="Web-{714112FB-D4FE-BE7F-477B-92E7429A81FF}" dt="2024-06-05T22:53:22.211" v="294" actId="20577"/>
      <pc:docMkLst>
        <pc:docMk/>
      </pc:docMkLst>
      <pc:sldChg chg="modSp">
        <pc:chgData name="Beatriz Guerrero" userId="S::beatriz_guerrero@ci.richmond.ca.us::67aaf6ed-f979-44e0-8fb2-c4749f02abfb" providerId="AD" clId="Web-{714112FB-D4FE-BE7F-477B-92E7429A81FF}" dt="2024-06-05T22:31:53.652" v="2" actId="20577"/>
        <pc:sldMkLst>
          <pc:docMk/>
          <pc:sldMk cId="2459958468" sldId="359"/>
        </pc:sldMkLst>
        <pc:spChg chg="mod">
          <ac:chgData name="Beatriz Guerrero" userId="S::beatriz_guerrero@ci.richmond.ca.us::67aaf6ed-f979-44e0-8fb2-c4749f02abfb" providerId="AD" clId="Web-{714112FB-D4FE-BE7F-477B-92E7429A81FF}" dt="2024-06-05T22:31:53.652"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714112FB-D4FE-BE7F-477B-92E7429A81FF}" dt="2024-06-05T22:51:18.820" v="292" actId="20577"/>
        <pc:sldMkLst>
          <pc:docMk/>
          <pc:sldMk cId="75609733" sldId="360"/>
        </pc:sldMkLst>
        <pc:spChg chg="mod">
          <ac:chgData name="Beatriz Guerrero" userId="S::beatriz_guerrero@ci.richmond.ca.us::67aaf6ed-f979-44e0-8fb2-c4749f02abfb" providerId="AD" clId="Web-{714112FB-D4FE-BE7F-477B-92E7429A81FF}" dt="2024-06-05T22:51:18.820" v="292" actId="20577"/>
          <ac:spMkLst>
            <pc:docMk/>
            <pc:sldMk cId="75609733" sldId="360"/>
            <ac:spMk id="3" creationId="{62EB8AE9-3C7F-654E-7F1F-06EFCE53551B}"/>
          </ac:spMkLst>
        </pc:spChg>
      </pc:sldChg>
      <pc:sldChg chg="modSp">
        <pc:chgData name="Beatriz Guerrero" userId="S::beatriz_guerrero@ci.richmond.ca.us::67aaf6ed-f979-44e0-8fb2-c4749f02abfb" providerId="AD" clId="Web-{714112FB-D4FE-BE7F-477B-92E7429A81FF}" dt="2024-06-05T22:32:35.809" v="7" actId="20577"/>
        <pc:sldMkLst>
          <pc:docMk/>
          <pc:sldMk cId="1246568473" sldId="362"/>
        </pc:sldMkLst>
        <pc:spChg chg="mod">
          <ac:chgData name="Beatriz Guerrero" userId="S::beatriz_guerrero@ci.richmond.ca.us::67aaf6ed-f979-44e0-8fb2-c4749f02abfb" providerId="AD" clId="Web-{714112FB-D4FE-BE7F-477B-92E7429A81FF}" dt="2024-06-05T22:32:35.809" v="7"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714112FB-D4FE-BE7F-477B-92E7429A81FF}" dt="2024-06-05T22:33:57.904" v="32" actId="20577"/>
        <pc:sldMkLst>
          <pc:docMk/>
          <pc:sldMk cId="19214237" sldId="363"/>
        </pc:sldMkLst>
        <pc:spChg chg="mod">
          <ac:chgData name="Beatriz Guerrero" userId="S::beatriz_guerrero@ci.richmond.ca.us::67aaf6ed-f979-44e0-8fb2-c4749f02abfb" providerId="AD" clId="Web-{714112FB-D4FE-BE7F-477B-92E7429A81FF}" dt="2024-06-05T22:33:57.904" v="3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714112FB-D4FE-BE7F-477B-92E7429A81FF}" dt="2024-06-05T22:33:46.685" v="28" actId="20577"/>
        <pc:sldMkLst>
          <pc:docMk/>
          <pc:sldMk cId="3536701632" sldId="364"/>
        </pc:sldMkLst>
        <pc:spChg chg="mod">
          <ac:chgData name="Beatriz Guerrero" userId="S::beatriz_guerrero@ci.richmond.ca.us::67aaf6ed-f979-44e0-8fb2-c4749f02abfb" providerId="AD" clId="Web-{714112FB-D4FE-BE7F-477B-92E7429A81FF}" dt="2024-06-05T22:33:46.685" v="28"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714112FB-D4FE-BE7F-477B-92E7429A81FF}" dt="2024-06-05T22:46:24.286" v="285" actId="20577"/>
        <pc:sldMkLst>
          <pc:docMk/>
          <pc:sldMk cId="2403369630" sldId="367"/>
        </pc:sldMkLst>
        <pc:spChg chg="mod">
          <ac:chgData name="Beatriz Guerrero" userId="S::beatriz_guerrero@ci.richmond.ca.us::67aaf6ed-f979-44e0-8fb2-c4749f02abfb" providerId="AD" clId="Web-{714112FB-D4FE-BE7F-477B-92E7429A81FF}" dt="2024-06-05T22:46:24.286" v="285"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714112FB-D4FE-BE7F-477B-92E7429A81FF}" dt="2024-06-05T22:41:26.486" v="153" actId="20577"/>
        <pc:sldMkLst>
          <pc:docMk/>
          <pc:sldMk cId="3357556756" sldId="368"/>
        </pc:sldMkLst>
        <pc:spChg chg="mod">
          <ac:chgData name="Beatriz Guerrero" userId="S::beatriz_guerrero@ci.richmond.ca.us::67aaf6ed-f979-44e0-8fb2-c4749f02abfb" providerId="AD" clId="Web-{714112FB-D4FE-BE7F-477B-92E7429A81FF}" dt="2024-06-05T22:41:26.486" v="153"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714112FB-D4FE-BE7F-477B-92E7429A81FF}" dt="2024-06-05T22:42:04.814" v="156" actId="20577"/>
        <pc:sldMkLst>
          <pc:docMk/>
          <pc:sldMk cId="1084912077" sldId="369"/>
        </pc:sldMkLst>
        <pc:spChg chg="mod">
          <ac:chgData name="Beatriz Guerrero" userId="S::beatriz_guerrero@ci.richmond.ca.us::67aaf6ed-f979-44e0-8fb2-c4749f02abfb" providerId="AD" clId="Web-{714112FB-D4FE-BE7F-477B-92E7429A81FF}" dt="2024-06-05T22:42:04.814" v="156"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714112FB-D4FE-BE7F-477B-92E7429A81FF}" dt="2024-06-05T22:43:56.175" v="252" actId="20577"/>
        <pc:sldMkLst>
          <pc:docMk/>
          <pc:sldMk cId="159060872" sldId="370"/>
        </pc:sldMkLst>
        <pc:spChg chg="mod">
          <ac:chgData name="Beatriz Guerrero" userId="S::beatriz_guerrero@ci.richmond.ca.us::67aaf6ed-f979-44e0-8fb2-c4749f02abfb" providerId="AD" clId="Web-{714112FB-D4FE-BE7F-477B-92E7429A81FF}" dt="2024-06-05T22:43:56.175" v="252"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714112FB-D4FE-BE7F-477B-92E7429A81FF}" dt="2024-06-05T22:53:22.211" v="294" actId="20577"/>
        <pc:sldMkLst>
          <pc:docMk/>
          <pc:sldMk cId="3787884324" sldId="373"/>
        </pc:sldMkLst>
        <pc:spChg chg="mod">
          <ac:chgData name="Beatriz Guerrero" userId="S::beatriz_guerrero@ci.richmond.ca.us::67aaf6ed-f979-44e0-8fb2-c4749f02abfb" providerId="AD" clId="Web-{714112FB-D4FE-BE7F-477B-92E7429A81FF}" dt="2024-06-05T22:53:22.211" v="294" actId="20577"/>
          <ac:spMkLst>
            <pc:docMk/>
            <pc:sldMk cId="3787884324" sldId="373"/>
            <ac:spMk id="2" creationId="{0B653A10-04B5-8CFA-DC96-99D573FC2481}"/>
          </ac:spMkLst>
        </pc:spChg>
      </pc:sldChg>
    </pc:docChg>
  </pc:docChgLst>
  <pc:docChgLst>
    <pc:chgData name="Matias Eusterbrock" userId="2acf7dc6-60d3-46b4-9083-a8db0d85c52f" providerId="ADAL" clId="{8E63A0C7-4439-4458-A541-429D97BA94E9}"/>
    <pc:docChg chg="modSld">
      <pc:chgData name="Matias Eusterbrock" userId="2acf7dc6-60d3-46b4-9083-a8db0d85c52f" providerId="ADAL" clId="{8E63A0C7-4439-4458-A541-429D97BA94E9}" dt="2024-06-21T16:17:13.569" v="7" actId="20577"/>
      <pc:docMkLst>
        <pc:docMk/>
      </pc:docMkLst>
      <pc:sldChg chg="modSp mod">
        <pc:chgData name="Matias Eusterbrock" userId="2acf7dc6-60d3-46b4-9083-a8db0d85c52f" providerId="ADAL" clId="{8E63A0C7-4439-4458-A541-429D97BA94E9}" dt="2024-06-21T16:17:13.569" v="7" actId="20577"/>
        <pc:sldMkLst>
          <pc:docMk/>
          <pc:sldMk cId="791005041" sldId="274"/>
        </pc:sldMkLst>
        <pc:spChg chg="mod">
          <ac:chgData name="Matias Eusterbrock" userId="2acf7dc6-60d3-46b4-9083-a8db0d85c52f" providerId="ADAL" clId="{8E63A0C7-4439-4458-A541-429D97BA94E9}" dt="2024-06-21T16:17:13.569" v="7" actId="20577"/>
          <ac:spMkLst>
            <pc:docMk/>
            <pc:sldMk cId="791005041" sldId="274"/>
            <ac:spMk id="4" creationId="{C3A027EE-ABF4-53DC-325A-DE2CD7FD38DF}"/>
          </ac:spMkLst>
        </pc:spChg>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pChg chg="mod">
          <ac:chgData name="Matias Eusterbrock" userId="S::matias_eusterbrock@ci.richmond.ca.us::2acf7dc6-60d3-46b4-9083-a8db0d85c52f" providerId="AD" clId="Web-{C6CBF86F-5FB4-7FFE-3D36-8D5A2E128B7B}" dt="2024-04-30T20:52:06.276" v="118" actId="20577"/>
          <ac:spMkLst>
            <pc:docMk/>
            <pc:sldMk cId="3787884324" sldId="373"/>
            <ac:spMk id="2" creationId="{0B653A10-04B5-8CFA-DC96-99D573FC2481}"/>
          </ac:spMkLst>
        </pc:spChg>
        <pc:spChg chg="mod">
          <ac:chgData name="Matias Eusterbrock" userId="S::matias_eusterbrock@ci.richmond.ca.us::2acf7dc6-60d3-46b4-9083-a8db0d85c52f" providerId="AD" clId="Web-{C6CBF86F-5FB4-7FFE-3D36-8D5A2E128B7B}" dt="2024-04-30T20:58:25.514" v="457" actId="1076"/>
          <ac:spMkLst>
            <pc:docMk/>
            <pc:sldMk cId="3787884324" sldId="373"/>
            <ac:spMk id="3" creationId="{302844EA-6507-867D-36EB-FB00F8365C4F}"/>
          </ac:spMkLst>
        </pc:spChg>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pChg chg="del mod">
          <ac:chgData name="Matias Eusterbrock" userId="S::matias_eusterbrock@ci.richmond.ca.us::2acf7dc6-60d3-46b4-9083-a8db0d85c52f" providerId="AD" clId="Web-{C6CBF86F-5FB4-7FFE-3D36-8D5A2E128B7B}" dt="2024-04-30T20:59:40.905" v="544"/>
          <ac:spMkLst>
            <pc:docMk/>
            <pc:sldMk cId="1362740277" sldId="380"/>
            <ac:spMk id="2" creationId="{0B653A10-04B5-8CFA-DC96-99D573FC2481}"/>
          </ac:spMkLst>
        </pc:spChg>
        <pc:spChg chg="mod">
          <ac:chgData name="Matias Eusterbrock" userId="S::matias_eusterbrock@ci.richmond.ca.us::2acf7dc6-60d3-46b4-9083-a8db0d85c52f" providerId="AD" clId="Web-{C6CBF86F-5FB4-7FFE-3D36-8D5A2E128B7B}" dt="2024-04-30T20:59:54.218" v="546"/>
          <ac:spMkLst>
            <pc:docMk/>
            <pc:sldMk cId="1362740277" sldId="380"/>
            <ac:spMk id="3" creationId="{302844EA-6507-867D-36EB-FB00F8365C4F}"/>
          </ac:spMkLst>
        </pc:spChg>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pChg chg="mod">
          <ac:chgData name="Beatriz Guerrero" userId="S::beatriz_guerrero@ci.richmond.ca.us::67aaf6ed-f979-44e0-8fb2-c4749f02abfb" providerId="AD" clId="Web-{750729F0-B404-089E-0143-132D3BBDE5EF}" dt="2024-04-22T23:08:42.849" v="19" actId="20577"/>
          <ac:spMkLst>
            <pc:docMk/>
            <pc:sldMk cId="3787884324" sldId="373"/>
            <ac:spMk id="2" creationId="{0B653A10-04B5-8CFA-DC96-99D573FC2481}"/>
          </ac:spMkLst>
        </pc:spChg>
      </pc:sldChg>
    </pc:docChg>
  </pc:docChgLst>
  <pc:docChgLst>
    <pc:chgData name="Guest User" userId="S::urn:spo:anon#4bdec60e1d26dfe7e79c7361f30080890c626d9244667924c565ac7729fe7867::" providerId="AD" clId="Web-{3240EF4E-22B3-BF24-FF0B-99F678483029}"/>
    <pc:docChg chg="modSld">
      <pc:chgData name="Guest User" userId="S::urn:spo:anon#4bdec60e1d26dfe7e79c7361f30080890c626d9244667924c565ac7729fe7867::" providerId="AD" clId="Web-{3240EF4E-22B3-BF24-FF0B-99F678483029}" dt="2024-09-03T19:00:23.916" v="250" actId="20577"/>
      <pc:docMkLst>
        <pc:docMk/>
      </pc:docMkLst>
      <pc:sldChg chg="modSp">
        <pc:chgData name="Guest User" userId="S::urn:spo:anon#4bdec60e1d26dfe7e79c7361f30080890c626d9244667924c565ac7729fe7867::" providerId="AD" clId="Web-{3240EF4E-22B3-BF24-FF0B-99F678483029}" dt="2024-09-03T19:00:23.916" v="250" actId="20577"/>
        <pc:sldMkLst>
          <pc:docMk/>
          <pc:sldMk cId="19214237" sldId="363"/>
        </pc:sldMkLst>
        <pc:spChg chg="mod">
          <ac:chgData name="Guest User" userId="S::urn:spo:anon#4bdec60e1d26dfe7e79c7361f30080890c626d9244667924c565ac7729fe7867::" providerId="AD" clId="Web-{3240EF4E-22B3-BF24-FF0B-99F678483029}" dt="2024-09-03T19:00:23.916" v="250" actId="20577"/>
          <ac:spMkLst>
            <pc:docMk/>
            <pc:sldMk cId="19214237" sldId="363"/>
            <ac:spMk id="3" creationId="{62EB8AE9-3C7F-654E-7F1F-06EFCE53551B}"/>
          </ac:spMkLst>
        </pc:spChg>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Guest User" userId="S::urn:spo:anon#e408f8a5414733bb8ddc938564f7f4fe7fffa3d76447aa70776c5204a2808718::" providerId="AD" clId="Web-{EAF0EEB1-707C-79D5-8280-CA229E07A2A1}"/>
    <pc:docChg chg="modSld">
      <pc:chgData name="Guest User" userId="S::urn:spo:anon#e408f8a5414733bb8ddc938564f7f4fe7fffa3d76447aa70776c5204a2808718::" providerId="AD" clId="Web-{EAF0EEB1-707C-79D5-8280-CA229E07A2A1}" dt="2024-05-25T00:22:44.186" v="112" actId="20577"/>
      <pc:docMkLst>
        <pc:docMk/>
      </pc:docMkLst>
      <pc:sldChg chg="modSp">
        <pc:chgData name="Guest User" userId="S::urn:spo:anon#e408f8a5414733bb8ddc938564f7f4fe7fffa3d76447aa70776c5204a2808718::" providerId="AD" clId="Web-{EAF0EEB1-707C-79D5-8280-CA229E07A2A1}" dt="2024-05-25T00:22:44.186" v="112" actId="20577"/>
        <pc:sldMkLst>
          <pc:docMk/>
          <pc:sldMk cId="2250815403" sldId="366"/>
        </pc:sldMkLst>
        <pc:spChg chg="mod">
          <ac:chgData name="Guest User" userId="S::urn:spo:anon#e408f8a5414733bb8ddc938564f7f4fe7fffa3d76447aa70776c5204a2808718::" providerId="AD" clId="Web-{EAF0EEB1-707C-79D5-8280-CA229E07A2A1}" dt="2024-05-25T00:22:44.186" v="112" actId="20577"/>
          <ac:spMkLst>
            <pc:docMk/>
            <pc:sldMk cId="2250815403" sldId="366"/>
            <ac:spMk id="3" creationId="{62EB8AE9-3C7F-654E-7F1F-06EFCE53551B}"/>
          </ac:spMkLst>
        </pc:spChg>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pChg chg="mod">
          <ac:chgData name="Beatriz Guerrero" userId="S::beatriz_guerrero@ci.richmond.ca.us::67aaf6ed-f979-44e0-8fb2-c4749f02abfb" providerId="AD" clId="Web-{C5C64AA2-BBB2-0C0C-AE7A-DBEE5FDC0CA0}" dt="2024-04-24T18:19:59.900" v="309"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pChg chg="mod">
          <ac:chgData name="Beatriz Guerrero" userId="S::beatriz_guerrero@ci.richmond.ca.us::67aaf6ed-f979-44e0-8fb2-c4749f02abfb" providerId="AD" clId="Web-{C5C64AA2-BBB2-0C0C-AE7A-DBEE5FDC0CA0}" dt="2024-04-24T18:08:48.346" v="135" actId="20577"/>
          <ac:spMkLst>
            <pc:docMk/>
            <pc:sldMk cId="426285808" sldId="358"/>
            <ac:spMk id="3" creationId="{62EB8AE9-3C7F-654E-7F1F-06EFCE53551B}"/>
          </ac:spMkLst>
        </pc:spChg>
        <pc:picChg chg="mod">
          <ac:chgData name="Beatriz Guerrero" userId="S::beatriz_guerrero@ci.richmond.ca.us::67aaf6ed-f979-44e0-8fb2-c4749f02abfb" providerId="AD" clId="Web-{C5C64AA2-BBB2-0C0C-AE7A-DBEE5FDC0CA0}" dt="2024-04-24T18:03:50.796" v="76" actId="1076"/>
          <ac:picMkLst>
            <pc:docMk/>
            <pc:sldMk cId="426285808" sldId="358"/>
            <ac:picMk id="2" creationId="{4A2996F7-7C90-6B9A-C83A-37ED60370ADF}"/>
          </ac:picMkLst>
        </pc:picChg>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pChg chg="mod">
          <ac:chgData name="Beatriz Guerrero" userId="S::beatriz_guerrero@ci.richmond.ca.us::67aaf6ed-f979-44e0-8fb2-c4749f02abfb" providerId="AD" clId="Web-{C5C64AA2-BBB2-0C0C-AE7A-DBEE5FDC0CA0}" dt="2024-04-24T18:16:18.413" v="296"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pChg chg="mod">
          <ac:chgData name="Beatriz Guerrero" userId="S::beatriz_guerrero@ci.richmond.ca.us::67aaf6ed-f979-44e0-8fb2-c4749f02abfb" providerId="AD" clId="Web-{C5C64AA2-BBB2-0C0C-AE7A-DBEE5FDC0CA0}" dt="2024-04-24T18:21:40.900" v="31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pChg chg="mod">
          <ac:chgData name="Beatriz Guerrero" userId="S::beatriz_guerrero@ci.richmond.ca.us::67aaf6ed-f979-44e0-8fb2-c4749f02abfb" providerId="AD" clId="Web-{C5C64AA2-BBB2-0C0C-AE7A-DBEE5FDC0CA0}" dt="2024-04-24T18:16:51.507" v="298" actId="20577"/>
          <ac:spMkLst>
            <pc:docMk/>
            <pc:sldMk cId="1246568473" sldId="362"/>
            <ac:spMk id="3" creationId="{62EB8AE9-3C7F-654E-7F1F-06EFCE53551B}"/>
          </ac:spMkLst>
        </pc:spChg>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pChg chg="mod">
          <ac:chgData name="Matias Eusterbrock" userId="2acf7dc6-60d3-46b4-9083-a8db0d85c52f" providerId="ADAL" clId="{1A19F581-A429-4EF7-967B-07566D40696A}" dt="2024-04-29T22:09:50.025" v="72" actId="13926"/>
          <ac:spMkLst>
            <pc:docMk/>
            <pc:sldMk cId="4105021240" sldId="357"/>
            <ac:spMk id="3" creationId="{62EB8AE9-3C7F-654E-7F1F-06EFCE53551B}"/>
          </ac:spMkLst>
        </pc:spChg>
      </pc:sldChg>
      <pc:sldChg chg="modSp mod">
        <pc:chgData name="Matias Eusterbrock" userId="2acf7dc6-60d3-46b4-9083-a8db0d85c52f" providerId="ADAL" clId="{1A19F581-A429-4EF7-967B-07566D40696A}" dt="2024-04-29T22:08:55.205" v="39" actId="13926"/>
        <pc:sldMkLst>
          <pc:docMk/>
          <pc:sldMk cId="426285808" sldId="358"/>
        </pc:sldMkLst>
        <pc:spChg chg="mod">
          <ac:chgData name="Matias Eusterbrock" userId="2acf7dc6-60d3-46b4-9083-a8db0d85c52f" providerId="ADAL" clId="{1A19F581-A429-4EF7-967B-07566D40696A}" dt="2024-04-29T22:08:55.205" v="39" actId="13926"/>
          <ac:spMkLst>
            <pc:docMk/>
            <pc:sldMk cId="426285808" sldId="358"/>
            <ac:spMk id="3" creationId="{62EB8AE9-3C7F-654E-7F1F-06EFCE53551B}"/>
          </ac:spMkLst>
        </pc:spChg>
      </pc:sldChg>
      <pc:sldChg chg="modSp mod">
        <pc:chgData name="Matias Eusterbrock" userId="2acf7dc6-60d3-46b4-9083-a8db0d85c52f" providerId="ADAL" clId="{1A19F581-A429-4EF7-967B-07566D40696A}" dt="2024-04-29T22:10:18.716" v="102" actId="13926"/>
        <pc:sldMkLst>
          <pc:docMk/>
          <pc:sldMk cId="2459958468" sldId="359"/>
        </pc:sldMkLst>
        <pc:spChg chg="mod">
          <ac:chgData name="Matias Eusterbrock" userId="2acf7dc6-60d3-46b4-9083-a8db0d85c52f" providerId="ADAL" clId="{1A19F581-A429-4EF7-967B-07566D40696A}" dt="2024-04-29T22:10:18.716" v="102" actId="13926"/>
          <ac:spMkLst>
            <pc:docMk/>
            <pc:sldMk cId="2459958468" sldId="359"/>
            <ac:spMk id="3" creationId="{62EB8AE9-3C7F-654E-7F1F-06EFCE53551B}"/>
          </ac:spMkLst>
        </pc:spChg>
      </pc:sldChg>
      <pc:sldChg chg="modSp mod">
        <pc:chgData name="Matias Eusterbrock" userId="2acf7dc6-60d3-46b4-9083-a8db0d85c52f" providerId="ADAL" clId="{1A19F581-A429-4EF7-967B-07566D40696A}" dt="2024-04-29T22:10:46.442" v="137" actId="13926"/>
        <pc:sldMkLst>
          <pc:docMk/>
          <pc:sldMk cId="75609733" sldId="360"/>
        </pc:sldMkLst>
        <pc:spChg chg="mod">
          <ac:chgData name="Matias Eusterbrock" userId="2acf7dc6-60d3-46b4-9083-a8db0d85c52f" providerId="ADAL" clId="{1A19F581-A429-4EF7-967B-07566D40696A}" dt="2024-04-29T22:10:46.442" v="137" actId="13926"/>
          <ac:spMkLst>
            <pc:docMk/>
            <pc:sldMk cId="75609733" sldId="360"/>
            <ac:spMk id="3" creationId="{62EB8AE9-3C7F-654E-7F1F-06EFCE53551B}"/>
          </ac:spMkLst>
        </pc:spChg>
      </pc:sldChg>
      <pc:sldChg chg="modSp mod ord">
        <pc:chgData name="Matias Eusterbrock" userId="2acf7dc6-60d3-46b4-9083-a8db0d85c52f" providerId="ADAL" clId="{1A19F581-A429-4EF7-967B-07566D40696A}" dt="2024-04-29T22:12:52.658" v="195"/>
        <pc:sldMkLst>
          <pc:docMk/>
          <pc:sldMk cId="1730085481" sldId="361"/>
        </pc:sldMkLst>
        <pc:spChg chg="mod">
          <ac:chgData name="Matias Eusterbrock" userId="2acf7dc6-60d3-46b4-9083-a8db0d85c52f" providerId="ADAL" clId="{1A19F581-A429-4EF7-967B-07566D40696A}" dt="2024-04-29T22:11:38.237" v="160" actId="13926"/>
          <ac:spMkLst>
            <pc:docMk/>
            <pc:sldMk cId="1730085481" sldId="361"/>
            <ac:spMk id="3" creationId="{62EB8AE9-3C7F-654E-7F1F-06EFCE53551B}"/>
          </ac:spMkLst>
        </pc:spChg>
      </pc:sldChg>
      <pc:sldChg chg="modSp mod ord">
        <pc:chgData name="Matias Eusterbrock" userId="2acf7dc6-60d3-46b4-9083-a8db0d85c52f" providerId="ADAL" clId="{1A19F581-A429-4EF7-967B-07566D40696A}" dt="2024-04-29T22:13:35.119" v="241" actId="13926"/>
        <pc:sldMkLst>
          <pc:docMk/>
          <pc:sldMk cId="1246568473" sldId="362"/>
        </pc:sldMkLst>
        <pc:spChg chg="mod">
          <ac:chgData name="Matias Eusterbrock" userId="2acf7dc6-60d3-46b4-9083-a8db0d85c52f" providerId="ADAL" clId="{1A19F581-A429-4EF7-967B-07566D40696A}" dt="2024-04-29T22:13:35.119" v="241" actId="13926"/>
          <ac:spMkLst>
            <pc:docMk/>
            <pc:sldMk cId="1246568473" sldId="362"/>
            <ac:spMk id="3" creationId="{62EB8AE9-3C7F-654E-7F1F-06EFCE53551B}"/>
          </ac:spMkLst>
        </pc:spChg>
      </pc:sldChg>
      <pc:sldChg chg="modSp mod">
        <pc:chgData name="Matias Eusterbrock" userId="2acf7dc6-60d3-46b4-9083-a8db0d85c52f" providerId="ADAL" clId="{1A19F581-A429-4EF7-967B-07566D40696A}" dt="2024-04-29T22:12:30.571" v="193" actId="20577"/>
        <pc:sldMkLst>
          <pc:docMk/>
          <pc:sldMk cId="19214237" sldId="363"/>
        </pc:sldMkLst>
        <pc:spChg chg="mod">
          <ac:chgData name="Matias Eusterbrock" userId="2acf7dc6-60d3-46b4-9083-a8db0d85c52f" providerId="ADAL" clId="{1A19F581-A429-4EF7-967B-07566D40696A}" dt="2024-04-29T22:12:30.571" v="193" actId="20577"/>
          <ac:spMkLst>
            <pc:docMk/>
            <pc:sldMk cId="19214237" sldId="363"/>
            <ac:spMk id="3" creationId="{62EB8AE9-3C7F-654E-7F1F-06EFCE53551B}"/>
          </ac:spMkLst>
        </pc:spChg>
      </pc:sldChg>
      <pc:sldChg chg="modSp mod">
        <pc:chgData name="Matias Eusterbrock" userId="2acf7dc6-60d3-46b4-9083-a8db0d85c52f" providerId="ADAL" clId="{1A19F581-A429-4EF7-967B-07566D40696A}" dt="2024-04-29T22:14:01.228" v="271" actId="13926"/>
        <pc:sldMkLst>
          <pc:docMk/>
          <pc:sldMk cId="3536701632" sldId="364"/>
        </pc:sldMkLst>
        <pc:spChg chg="mod">
          <ac:chgData name="Matias Eusterbrock" userId="2acf7dc6-60d3-46b4-9083-a8db0d85c52f" providerId="ADAL" clId="{1A19F581-A429-4EF7-967B-07566D40696A}" dt="2024-04-29T22:14:01.228" v="271" actId="13926"/>
          <ac:spMkLst>
            <pc:docMk/>
            <pc:sldMk cId="3536701632" sldId="364"/>
            <ac:spMk id="3" creationId="{62EB8AE9-3C7F-654E-7F1F-06EFCE53551B}"/>
          </ac:spMkLst>
        </pc:spChg>
      </pc:sldChg>
      <pc:sldChg chg="modSp mod">
        <pc:chgData name="Matias Eusterbrock" userId="2acf7dc6-60d3-46b4-9083-a8db0d85c52f" providerId="ADAL" clId="{1A19F581-A429-4EF7-967B-07566D40696A}" dt="2024-04-29T22:14:22.612" v="292" actId="20577"/>
        <pc:sldMkLst>
          <pc:docMk/>
          <pc:sldMk cId="801964473" sldId="365"/>
        </pc:sldMkLst>
        <pc:spChg chg="mod">
          <ac:chgData name="Matias Eusterbrock" userId="2acf7dc6-60d3-46b4-9083-a8db0d85c52f" providerId="ADAL" clId="{1A19F581-A429-4EF7-967B-07566D40696A}" dt="2024-04-29T22:14:22.612" v="292" actId="20577"/>
          <ac:spMkLst>
            <pc:docMk/>
            <pc:sldMk cId="801964473" sldId="365"/>
            <ac:spMk id="3" creationId="{62EB8AE9-3C7F-654E-7F1F-06EFCE53551B}"/>
          </ac:spMkLst>
        </pc:spChg>
      </pc:sldChg>
      <pc:sldChg chg="modSp mod">
        <pc:chgData name="Matias Eusterbrock" userId="2acf7dc6-60d3-46b4-9083-a8db0d85c52f" providerId="ADAL" clId="{1A19F581-A429-4EF7-967B-07566D40696A}" dt="2024-04-29T22:14:49.833" v="301" actId="13926"/>
        <pc:sldMkLst>
          <pc:docMk/>
          <pc:sldMk cId="2250815403" sldId="366"/>
        </pc:sldMkLst>
        <pc:spChg chg="mod">
          <ac:chgData name="Matias Eusterbrock" userId="2acf7dc6-60d3-46b4-9083-a8db0d85c52f" providerId="ADAL" clId="{1A19F581-A429-4EF7-967B-07566D40696A}" dt="2024-04-29T22:14:49.833" v="301" actId="13926"/>
          <ac:spMkLst>
            <pc:docMk/>
            <pc:sldMk cId="2250815403" sldId="366"/>
            <ac:spMk id="3" creationId="{62EB8AE9-3C7F-654E-7F1F-06EFCE53551B}"/>
          </ac:spMkLst>
        </pc:spChg>
      </pc:sldChg>
      <pc:sldChg chg="modSp mod">
        <pc:chgData name="Matias Eusterbrock" userId="2acf7dc6-60d3-46b4-9083-a8db0d85c52f" providerId="ADAL" clId="{1A19F581-A429-4EF7-967B-07566D40696A}" dt="2024-04-29T23:24:08.027" v="600" actId="13926"/>
        <pc:sldMkLst>
          <pc:docMk/>
          <pc:sldMk cId="2403369630" sldId="367"/>
        </pc:sldMkLst>
        <pc:spChg chg="mod">
          <ac:chgData name="Matias Eusterbrock" userId="2acf7dc6-60d3-46b4-9083-a8db0d85c52f" providerId="ADAL" clId="{1A19F581-A429-4EF7-967B-07566D40696A}" dt="2024-04-29T23:24:08.027" v="600" actId="13926"/>
          <ac:spMkLst>
            <pc:docMk/>
            <pc:sldMk cId="2403369630" sldId="367"/>
            <ac:spMk id="3" creationId="{62EB8AE9-3C7F-654E-7F1F-06EFCE53551B}"/>
          </ac:spMkLst>
        </pc:spChg>
      </pc:sldChg>
      <pc:sldChg chg="modSp mod">
        <pc:chgData name="Matias Eusterbrock" userId="2acf7dc6-60d3-46b4-9083-a8db0d85c52f" providerId="ADAL" clId="{1A19F581-A429-4EF7-967B-07566D40696A}" dt="2024-04-29T22:16:30.405" v="339" actId="20577"/>
        <pc:sldMkLst>
          <pc:docMk/>
          <pc:sldMk cId="3357556756" sldId="368"/>
        </pc:sldMkLst>
        <pc:spChg chg="mod">
          <ac:chgData name="Matias Eusterbrock" userId="2acf7dc6-60d3-46b4-9083-a8db0d85c52f" providerId="ADAL" clId="{1A19F581-A429-4EF7-967B-07566D40696A}" dt="2024-04-29T22:16:30.405" v="339" actId="20577"/>
          <ac:spMkLst>
            <pc:docMk/>
            <pc:sldMk cId="3357556756" sldId="368"/>
            <ac:spMk id="3" creationId="{62EB8AE9-3C7F-654E-7F1F-06EFCE53551B}"/>
          </ac:spMkLst>
        </pc:spChg>
      </pc:sldChg>
      <pc:sldChg chg="modSp mod">
        <pc:chgData name="Matias Eusterbrock" userId="2acf7dc6-60d3-46b4-9083-a8db0d85c52f" providerId="ADAL" clId="{1A19F581-A429-4EF7-967B-07566D40696A}" dt="2024-04-30T23:14:02.550" v="621" actId="113"/>
        <pc:sldMkLst>
          <pc:docMk/>
          <pc:sldMk cId="1084912077" sldId="369"/>
        </pc:sldMkLst>
        <pc:spChg chg="mod">
          <ac:chgData name="Matias Eusterbrock" userId="2acf7dc6-60d3-46b4-9083-a8db0d85c52f" providerId="ADAL" clId="{1A19F581-A429-4EF7-967B-07566D40696A}" dt="2024-04-30T23:14:02.550" v="621" actId="113"/>
          <ac:spMkLst>
            <pc:docMk/>
            <pc:sldMk cId="1084912077" sldId="369"/>
            <ac:spMk id="3" creationId="{62EB8AE9-3C7F-654E-7F1F-06EFCE53551B}"/>
          </ac:spMkLst>
        </pc:spChg>
      </pc:sldChg>
      <pc:sldChg chg="modSp mod">
        <pc:chgData name="Matias Eusterbrock" userId="2acf7dc6-60d3-46b4-9083-a8db0d85c52f" providerId="ADAL" clId="{1A19F581-A429-4EF7-967B-07566D40696A}" dt="2024-04-29T22:19:29.812" v="594" actId="20577"/>
        <pc:sldMkLst>
          <pc:docMk/>
          <pc:sldMk cId="159060872" sldId="370"/>
        </pc:sldMkLst>
        <pc:spChg chg="mod">
          <ac:chgData name="Matias Eusterbrock" userId="2acf7dc6-60d3-46b4-9083-a8db0d85c52f" providerId="ADAL" clId="{1A19F581-A429-4EF7-967B-07566D40696A}" dt="2024-04-29T22:19:29.812" v="594" actId="20577"/>
          <ac:spMkLst>
            <pc:docMk/>
            <pc:sldMk cId="159060872" sldId="370"/>
            <ac:spMk id="3" creationId="{62EB8AE9-3C7F-654E-7F1F-06EFCE53551B}"/>
          </ac:spMkLst>
        </pc:spChg>
      </pc:sldChg>
      <pc:sldChg chg="modSp mod">
        <pc:chgData name="Matias Eusterbrock" userId="2acf7dc6-60d3-46b4-9083-a8db0d85c52f" providerId="ADAL" clId="{1A19F581-A429-4EF7-967B-07566D40696A}" dt="2024-04-29T23:24:01.873" v="599" actId="13926"/>
        <pc:sldMkLst>
          <pc:docMk/>
          <pc:sldMk cId="499757999" sldId="371"/>
        </pc:sldMkLst>
        <pc:spChg chg="mod">
          <ac:chgData name="Matias Eusterbrock" userId="2acf7dc6-60d3-46b4-9083-a8db0d85c52f" providerId="ADAL" clId="{1A19F581-A429-4EF7-967B-07566D40696A}" dt="2024-04-29T23:24:01.873" v="599" actId="13926"/>
          <ac:spMkLst>
            <pc:docMk/>
            <pc:sldMk cId="499757999" sldId="371"/>
            <ac:spMk id="3" creationId="{62EB8AE9-3C7F-654E-7F1F-06EFCE53551B}"/>
          </ac:spMkLst>
        </pc:spChg>
      </pc:sldChg>
      <pc:sldChg chg="modSp mod">
        <pc:chgData name="Matias Eusterbrock" userId="2acf7dc6-60d3-46b4-9083-a8db0d85c52f" providerId="ADAL" clId="{1A19F581-A429-4EF7-967B-07566D40696A}" dt="2024-04-30T21:00:14.985" v="601" actId="207"/>
        <pc:sldMkLst>
          <pc:docMk/>
          <pc:sldMk cId="1362740277" sldId="380"/>
        </pc:sldMkLst>
        <pc:spChg chg="mod">
          <ac:chgData name="Matias Eusterbrock" userId="2acf7dc6-60d3-46b4-9083-a8db0d85c52f" providerId="ADAL" clId="{1A19F581-A429-4EF7-967B-07566D40696A}" dt="2024-04-30T21:00:14.985" v="601" actId="207"/>
          <ac:spMkLst>
            <pc:docMk/>
            <pc:sldMk cId="1362740277" sldId="380"/>
            <ac:spMk id="3" creationId="{302844EA-6507-867D-36EB-FB00F8365C4F}"/>
          </ac:spMkLst>
        </pc:spChg>
      </pc:sldChg>
    </pc:docChg>
  </pc:docChgLst>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pChg chg="mod">
          <ac:chgData name="Ambessa Cantave" userId="S::acantave_gridalternatives.org#ext#@corcaus.onmicrosoft.com::3f085331-9a2c-4a5b-9788-8ff7ded28612" providerId="AD" clId="Web-{546BE560-847C-6E5B-20BE-C6BDB9E57D39}" dt="2024-05-01T17:30:20.448" v="146" actId="20577"/>
          <ac:spMkLst>
            <pc:docMk/>
            <pc:sldMk cId="75609733" sldId="360"/>
            <ac:spMk id="3" creationId="{62EB8AE9-3C7F-654E-7F1F-06EFCE53551B}"/>
          </ac:spMkLst>
        </pc:spChg>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pChg chg="mod">
          <ac:chgData name="Guest User" userId="S::urn:spo:anon#98cbafe9fd13de0f807c02020b58a8629fb137f7a0b6f49457d9a99c16a5fbbf::" providerId="AD" clId="Web-{77D0E5E5-C494-2DAA-8F25-575372541F98}" dt="2024-04-23T16:21:11.168" v="184" actId="20577"/>
          <ac:spMkLst>
            <pc:docMk/>
            <pc:sldMk cId="2459958468" sldId="359"/>
            <ac:spMk id="3" creationId="{62EB8AE9-3C7F-654E-7F1F-06EFCE53551B}"/>
          </ac:spMkLst>
        </pc:spChg>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pChg chg="mod">
          <ac:chgData name="Guest User" userId="S::urn:spo:anon#f0b52c4e7c49979dc7d10adba8a40f6173d81948e6879919f86aa7672d542785::" providerId="AD" clId="Web-{71E6CCA8-C8EE-B589-DD41-198275D38F21}" dt="2024-04-26T21:40:33.347" v="170" actId="20577"/>
          <ac:spMkLst>
            <pc:docMk/>
            <pc:sldMk cId="19214237" sldId="363"/>
            <ac:spMk id="3" creationId="{62EB8AE9-3C7F-654E-7F1F-06EFCE53551B}"/>
          </ac:spMkLst>
        </pc:spChg>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pChg chg="mod">
          <ac:chgData name="Guest User" userId="S::urn:spo:anon#f0b52c4e7c49979dc7d10adba8a40f6173d81948e6879919f86aa7672d542785::" providerId="AD" clId="Web-{ED9F6ECD-4EAC-847C-6CA9-79AB5BB19ABB}" dt="2024-04-26T18:54:45.161" v="136" actId="20577"/>
          <ac:spMkLst>
            <pc:docMk/>
            <pc:sldMk cId="159060872" sldId="370"/>
            <ac:spMk id="3" creationId="{62EB8AE9-3C7F-654E-7F1F-06EFCE53551B}"/>
          </ac:spMkLst>
        </pc:spChg>
      </pc:sldChg>
    </pc:docChg>
  </pc:docChgLst>
  <pc:docChgLst>
    <pc:chgData name="Ambessa Cantave" userId="S::acantave_gridalternatives.org#ext#@corcaus.onmicrosoft.com::3f085331-9a2c-4a5b-9788-8ff7ded28612" providerId="AD" clId="Web-{1BFAC3A2-9C0C-D88E-4A1E-15962CA305D0}"/>
    <pc:docChg chg="modSld">
      <pc:chgData name="Ambessa Cantave" userId="S::acantave_gridalternatives.org#ext#@corcaus.onmicrosoft.com::3f085331-9a2c-4a5b-9788-8ff7ded28612" providerId="AD" clId="Web-{1BFAC3A2-9C0C-D88E-4A1E-15962CA305D0}" dt="2024-09-04T17:44:31.540" v="207" actId="20577"/>
      <pc:docMkLst>
        <pc:docMk/>
      </pc:docMkLst>
      <pc:sldChg chg="modSp">
        <pc:chgData name="Ambessa Cantave" userId="S::acantave_gridalternatives.org#ext#@corcaus.onmicrosoft.com::3f085331-9a2c-4a5b-9788-8ff7ded28612" providerId="AD" clId="Web-{1BFAC3A2-9C0C-D88E-4A1E-15962CA305D0}" dt="2024-09-04T17:44:31.540" v="207" actId="20577"/>
        <pc:sldMkLst>
          <pc:docMk/>
          <pc:sldMk cId="75609733" sldId="360"/>
        </pc:sldMkLst>
        <pc:spChg chg="mod">
          <ac:chgData name="Ambessa Cantave" userId="S::acantave_gridalternatives.org#ext#@corcaus.onmicrosoft.com::3f085331-9a2c-4a5b-9788-8ff7ded28612" providerId="AD" clId="Web-{1BFAC3A2-9C0C-D88E-4A1E-15962CA305D0}" dt="2024-09-04T17:44:31.540" v="207" actId="20577"/>
          <ac:spMkLst>
            <pc:docMk/>
            <pc:sldMk cId="75609733" sldId="360"/>
            <ac:spMk id="3" creationId="{62EB8AE9-3C7F-654E-7F1F-06EFCE53551B}"/>
          </ac:spMkLst>
        </pc:spChg>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pChg chg="mod">
          <ac:chgData name="Beatriz Guerrero" userId="S::beatriz_guerrero@ci.richmond.ca.us::67aaf6ed-f979-44e0-8fb2-c4749f02abfb" providerId="AD" clId="Web-{EB5E566F-BF36-8E50-D3B8-61BD27EAA385}" dt="2024-04-30T21:58:23.973" v="122"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pChg chg="mod">
          <ac:chgData name="Beatriz Guerrero" userId="S::beatriz_guerrero@ci.richmond.ca.us::67aaf6ed-f979-44e0-8fb2-c4749f02abfb" providerId="AD" clId="Web-{EB5E566F-BF36-8E50-D3B8-61BD27EAA385}" dt="2024-04-30T21:59:44.067" v="145" actId="20577"/>
          <ac:spMkLst>
            <pc:docMk/>
            <pc:sldMk cId="159060872" sldId="370"/>
            <ac:spMk id="3" creationId="{62EB8AE9-3C7F-654E-7F1F-06EFCE53551B}"/>
          </ac:spMkLst>
        </pc:spChg>
      </pc:sldChg>
    </pc:docChg>
  </pc:docChgLst>
  <pc:docChgLst>
    <pc:chgData name="Beatriz Guerrero" userId="S::beatriz_guerrero@ci.richmond.ca.us::67aaf6ed-f979-44e0-8fb2-c4749f02abfb" providerId="AD" clId="Web-{F12A1738-8B92-40A9-64CB-CA1FBB055C1D}"/>
    <pc:docChg chg="modSld">
      <pc:chgData name="Beatriz Guerrero" userId="S::beatriz_guerrero@ci.richmond.ca.us::67aaf6ed-f979-44e0-8fb2-c4749f02abfb" providerId="AD" clId="Web-{F12A1738-8B92-40A9-64CB-CA1FBB055C1D}" dt="2024-06-03T17:18:12.157" v="1" actId="20577"/>
      <pc:docMkLst>
        <pc:docMk/>
      </pc:docMkLst>
      <pc:sldChg chg="modSp">
        <pc:chgData name="Beatriz Guerrero" userId="S::beatriz_guerrero@ci.richmond.ca.us::67aaf6ed-f979-44e0-8fb2-c4749f02abfb" providerId="AD" clId="Web-{F12A1738-8B92-40A9-64CB-CA1FBB055C1D}" dt="2024-06-03T17:18:12.157" v="1" actId="20577"/>
        <pc:sldMkLst>
          <pc:docMk/>
          <pc:sldMk cId="2250815403" sldId="366"/>
        </pc:sldMkLst>
        <pc:spChg chg="mod">
          <ac:chgData name="Beatriz Guerrero" userId="S::beatriz_guerrero@ci.richmond.ca.us::67aaf6ed-f979-44e0-8fb2-c4749f02abfb" providerId="AD" clId="Web-{F12A1738-8B92-40A9-64CB-CA1FBB055C1D}" dt="2024-06-03T17:18:12.157" v="1" actId="20577"/>
          <ac:spMkLst>
            <pc:docMk/>
            <pc:sldMk cId="2250815403" sldId="366"/>
            <ac:spMk id="3" creationId="{62EB8AE9-3C7F-654E-7F1F-06EFCE53551B}"/>
          </ac:spMkLst>
        </pc:spChg>
      </pc:sldChg>
    </pc:docChg>
  </pc:docChgLst>
  <pc:docChgLst>
    <pc:chgData name="Matias Eusterbrock" userId="2acf7dc6-60d3-46b4-9083-a8db0d85c52f" providerId="ADAL" clId="{43416663-4ADB-4296-97D3-ACB16B6023A7}"/>
    <pc:docChg chg="undo redo custSel addSld delSld modSld">
      <pc:chgData name="Matias Eusterbrock" userId="2acf7dc6-60d3-46b4-9083-a8db0d85c52f" providerId="ADAL" clId="{43416663-4ADB-4296-97D3-ACB16B6023A7}" dt="2024-06-21T16:16:39.806" v="309" actId="20577"/>
      <pc:docMkLst>
        <pc:docMk/>
      </pc:docMkLst>
      <pc:sldChg chg="modSp mod">
        <pc:chgData name="Matias Eusterbrock" userId="2acf7dc6-60d3-46b4-9083-a8db0d85c52f" providerId="ADAL" clId="{43416663-4ADB-4296-97D3-ACB16B6023A7}" dt="2024-06-21T16:14:13.649" v="250" actId="20577"/>
        <pc:sldMkLst>
          <pc:docMk/>
          <pc:sldMk cId="791005041" sldId="274"/>
        </pc:sldMkLst>
        <pc:spChg chg="mod">
          <ac:chgData name="Matias Eusterbrock" userId="2acf7dc6-60d3-46b4-9083-a8db0d85c52f" providerId="ADAL" clId="{43416663-4ADB-4296-97D3-ACB16B6023A7}" dt="2024-06-21T16:14:13.649" v="250" actId="20577"/>
          <ac:spMkLst>
            <pc:docMk/>
            <pc:sldMk cId="791005041" sldId="274"/>
            <ac:spMk id="4" creationId="{C3A027EE-ABF4-53DC-325A-DE2CD7FD38DF}"/>
          </ac:spMkLst>
        </pc:spChg>
      </pc:sldChg>
      <pc:sldChg chg="modSp mod">
        <pc:chgData name="Matias Eusterbrock" userId="2acf7dc6-60d3-46b4-9083-a8db0d85c52f" providerId="ADAL" clId="{43416663-4ADB-4296-97D3-ACB16B6023A7}" dt="2024-06-21T16:14:51.321" v="260" actId="15"/>
        <pc:sldMkLst>
          <pc:docMk/>
          <pc:sldMk cId="4105021240" sldId="357"/>
        </pc:sldMkLst>
        <pc:spChg chg="mod">
          <ac:chgData name="Matias Eusterbrock" userId="2acf7dc6-60d3-46b4-9083-a8db0d85c52f" providerId="ADAL" clId="{43416663-4ADB-4296-97D3-ACB16B6023A7}" dt="2024-06-21T16:14:51.321" v="260" actId="15"/>
          <ac:spMkLst>
            <pc:docMk/>
            <pc:sldMk cId="4105021240" sldId="357"/>
            <ac:spMk id="3" creationId="{62EB8AE9-3C7F-654E-7F1F-06EFCE53551B}"/>
          </ac:spMkLst>
        </pc:spChg>
      </pc:sldChg>
      <pc:sldChg chg="modSp mod">
        <pc:chgData name="Matias Eusterbrock" userId="2acf7dc6-60d3-46b4-9083-a8db0d85c52f" providerId="ADAL" clId="{43416663-4ADB-4296-97D3-ACB16B6023A7}" dt="2024-06-21T16:14:44.086" v="255" actId="15"/>
        <pc:sldMkLst>
          <pc:docMk/>
          <pc:sldMk cId="426285808" sldId="358"/>
        </pc:sldMkLst>
        <pc:spChg chg="mod">
          <ac:chgData name="Matias Eusterbrock" userId="2acf7dc6-60d3-46b4-9083-a8db0d85c52f" providerId="ADAL" clId="{43416663-4ADB-4296-97D3-ACB16B6023A7}" dt="2024-06-21T16:14:44.086" v="255" actId="15"/>
          <ac:spMkLst>
            <pc:docMk/>
            <pc:sldMk cId="426285808" sldId="358"/>
            <ac:spMk id="3" creationId="{62EB8AE9-3C7F-654E-7F1F-06EFCE53551B}"/>
          </ac:spMkLst>
        </pc:spChg>
      </pc:sldChg>
      <pc:sldChg chg="modSp mod">
        <pc:chgData name="Matias Eusterbrock" userId="2acf7dc6-60d3-46b4-9083-a8db0d85c52f" providerId="ADAL" clId="{43416663-4ADB-4296-97D3-ACB16B6023A7}" dt="2024-06-21T16:15:02.739" v="269" actId="15"/>
        <pc:sldMkLst>
          <pc:docMk/>
          <pc:sldMk cId="2459958468" sldId="359"/>
        </pc:sldMkLst>
        <pc:spChg chg="mod">
          <ac:chgData name="Matias Eusterbrock" userId="2acf7dc6-60d3-46b4-9083-a8db0d85c52f" providerId="ADAL" clId="{43416663-4ADB-4296-97D3-ACB16B6023A7}" dt="2024-06-21T16:15:02.739" v="269" actId="15"/>
          <ac:spMkLst>
            <pc:docMk/>
            <pc:sldMk cId="2459958468" sldId="359"/>
            <ac:spMk id="3" creationId="{62EB8AE9-3C7F-654E-7F1F-06EFCE53551B}"/>
          </ac:spMkLst>
        </pc:spChg>
      </pc:sldChg>
      <pc:sldChg chg="modSp mod">
        <pc:chgData name="Matias Eusterbrock" userId="2acf7dc6-60d3-46b4-9083-a8db0d85c52f" providerId="ADAL" clId="{43416663-4ADB-4296-97D3-ACB16B6023A7}" dt="2024-06-21T16:15:30.421" v="282" actId="20577"/>
        <pc:sldMkLst>
          <pc:docMk/>
          <pc:sldMk cId="75609733" sldId="360"/>
        </pc:sldMkLst>
        <pc:spChg chg="mod">
          <ac:chgData name="Matias Eusterbrock" userId="2acf7dc6-60d3-46b4-9083-a8db0d85c52f" providerId="ADAL" clId="{43416663-4ADB-4296-97D3-ACB16B6023A7}" dt="2024-06-21T16:15:30.421" v="282" actId="20577"/>
          <ac:spMkLst>
            <pc:docMk/>
            <pc:sldMk cId="75609733" sldId="360"/>
            <ac:spMk id="3" creationId="{62EB8AE9-3C7F-654E-7F1F-06EFCE53551B}"/>
          </ac:spMkLst>
        </pc:spChg>
      </pc:sldChg>
      <pc:sldChg chg="modSp mod">
        <pc:chgData name="Matias Eusterbrock" userId="2acf7dc6-60d3-46b4-9083-a8db0d85c52f" providerId="ADAL" clId="{43416663-4ADB-4296-97D3-ACB16B6023A7}" dt="2024-06-21T16:15:17.239" v="277" actId="20577"/>
        <pc:sldMkLst>
          <pc:docMk/>
          <pc:sldMk cId="1730085481" sldId="361"/>
        </pc:sldMkLst>
        <pc:spChg chg="mod">
          <ac:chgData name="Matias Eusterbrock" userId="2acf7dc6-60d3-46b4-9083-a8db0d85c52f" providerId="ADAL" clId="{43416663-4ADB-4296-97D3-ACB16B6023A7}" dt="2024-06-21T16:15:17.239" v="277" actId="20577"/>
          <ac:spMkLst>
            <pc:docMk/>
            <pc:sldMk cId="1730085481" sldId="361"/>
            <ac:spMk id="3" creationId="{62EB8AE9-3C7F-654E-7F1F-06EFCE53551B}"/>
          </ac:spMkLst>
        </pc:spChg>
      </pc:sldChg>
      <pc:sldChg chg="modSp mod">
        <pc:chgData name="Matias Eusterbrock" userId="2acf7dc6-60d3-46b4-9083-a8db0d85c52f" providerId="ADAL" clId="{43416663-4ADB-4296-97D3-ACB16B6023A7}" dt="2024-06-21T16:15:25.191" v="280" actId="20577"/>
        <pc:sldMkLst>
          <pc:docMk/>
          <pc:sldMk cId="1246568473" sldId="362"/>
        </pc:sldMkLst>
        <pc:spChg chg="mod">
          <ac:chgData name="Matias Eusterbrock" userId="2acf7dc6-60d3-46b4-9083-a8db0d85c52f" providerId="ADAL" clId="{43416663-4ADB-4296-97D3-ACB16B6023A7}" dt="2024-06-21T16:15:25.191" v="280" actId="20577"/>
          <ac:spMkLst>
            <pc:docMk/>
            <pc:sldMk cId="1246568473" sldId="362"/>
            <ac:spMk id="3" creationId="{62EB8AE9-3C7F-654E-7F1F-06EFCE53551B}"/>
          </ac:spMkLst>
        </pc:spChg>
      </pc:sldChg>
      <pc:sldChg chg="modSp mod">
        <pc:chgData name="Matias Eusterbrock" userId="2acf7dc6-60d3-46b4-9083-a8db0d85c52f" providerId="ADAL" clId="{43416663-4ADB-4296-97D3-ACB16B6023A7}" dt="2024-06-21T16:15:37.809" v="285" actId="20577"/>
        <pc:sldMkLst>
          <pc:docMk/>
          <pc:sldMk cId="19214237" sldId="363"/>
        </pc:sldMkLst>
        <pc:spChg chg="mod">
          <ac:chgData name="Matias Eusterbrock" userId="2acf7dc6-60d3-46b4-9083-a8db0d85c52f" providerId="ADAL" clId="{43416663-4ADB-4296-97D3-ACB16B6023A7}" dt="2024-06-21T16:15:37.809" v="285" actId="20577"/>
          <ac:spMkLst>
            <pc:docMk/>
            <pc:sldMk cId="19214237" sldId="363"/>
            <ac:spMk id="3" creationId="{62EB8AE9-3C7F-654E-7F1F-06EFCE53551B}"/>
          </ac:spMkLst>
        </pc:spChg>
      </pc:sldChg>
      <pc:sldChg chg="modSp mod">
        <pc:chgData name="Matias Eusterbrock" userId="2acf7dc6-60d3-46b4-9083-a8db0d85c52f" providerId="ADAL" clId="{43416663-4ADB-4296-97D3-ACB16B6023A7}" dt="2024-06-21T16:15:44.327" v="287" actId="20577"/>
        <pc:sldMkLst>
          <pc:docMk/>
          <pc:sldMk cId="3536701632" sldId="364"/>
        </pc:sldMkLst>
        <pc:spChg chg="mod">
          <ac:chgData name="Matias Eusterbrock" userId="2acf7dc6-60d3-46b4-9083-a8db0d85c52f" providerId="ADAL" clId="{43416663-4ADB-4296-97D3-ACB16B6023A7}" dt="2024-06-21T16:15:44.327" v="287" actId="20577"/>
          <ac:spMkLst>
            <pc:docMk/>
            <pc:sldMk cId="3536701632" sldId="364"/>
            <ac:spMk id="3" creationId="{62EB8AE9-3C7F-654E-7F1F-06EFCE53551B}"/>
          </ac:spMkLst>
        </pc:spChg>
      </pc:sldChg>
      <pc:sldChg chg="modSp mod">
        <pc:chgData name="Matias Eusterbrock" userId="2acf7dc6-60d3-46b4-9083-a8db0d85c52f" providerId="ADAL" clId="{43416663-4ADB-4296-97D3-ACB16B6023A7}" dt="2024-06-21T16:11:37.997" v="17" actId="13926"/>
        <pc:sldMkLst>
          <pc:docMk/>
          <pc:sldMk cId="801964473" sldId="365"/>
        </pc:sldMkLst>
        <pc:spChg chg="mod">
          <ac:chgData name="Matias Eusterbrock" userId="2acf7dc6-60d3-46b4-9083-a8db0d85c52f" providerId="ADAL" clId="{43416663-4ADB-4296-97D3-ACB16B6023A7}" dt="2024-06-21T16:11:37.997" v="17" actId="13926"/>
          <ac:spMkLst>
            <pc:docMk/>
            <pc:sldMk cId="801964473" sldId="365"/>
            <ac:spMk id="3" creationId="{62EB8AE9-3C7F-654E-7F1F-06EFCE53551B}"/>
          </ac:spMkLst>
        </pc:spChg>
      </pc:sldChg>
      <pc:sldChg chg="modSp mod">
        <pc:chgData name="Matias Eusterbrock" userId="2acf7dc6-60d3-46b4-9083-a8db0d85c52f" providerId="ADAL" clId="{43416663-4ADB-4296-97D3-ACB16B6023A7}" dt="2024-06-21T16:15:53.680" v="289" actId="20577"/>
        <pc:sldMkLst>
          <pc:docMk/>
          <pc:sldMk cId="2250815403" sldId="366"/>
        </pc:sldMkLst>
        <pc:spChg chg="mod">
          <ac:chgData name="Matias Eusterbrock" userId="2acf7dc6-60d3-46b4-9083-a8db0d85c52f" providerId="ADAL" clId="{43416663-4ADB-4296-97D3-ACB16B6023A7}" dt="2024-06-21T16:15:53.680" v="289" actId="20577"/>
          <ac:spMkLst>
            <pc:docMk/>
            <pc:sldMk cId="2250815403" sldId="366"/>
            <ac:spMk id="3" creationId="{62EB8AE9-3C7F-654E-7F1F-06EFCE53551B}"/>
          </ac:spMkLst>
        </pc:spChg>
      </pc:sldChg>
      <pc:sldChg chg="modSp mod">
        <pc:chgData name="Matias Eusterbrock" userId="2acf7dc6-60d3-46b4-9083-a8db0d85c52f" providerId="ADAL" clId="{43416663-4ADB-4296-97D3-ACB16B6023A7}" dt="2024-06-21T16:16:17.444" v="302" actId="12"/>
        <pc:sldMkLst>
          <pc:docMk/>
          <pc:sldMk cId="2403369630" sldId="367"/>
        </pc:sldMkLst>
        <pc:spChg chg="mod">
          <ac:chgData name="Matias Eusterbrock" userId="2acf7dc6-60d3-46b4-9083-a8db0d85c52f" providerId="ADAL" clId="{43416663-4ADB-4296-97D3-ACB16B6023A7}" dt="2024-06-21T16:16:17.444" v="302" actId="12"/>
          <ac:spMkLst>
            <pc:docMk/>
            <pc:sldMk cId="2403369630" sldId="367"/>
            <ac:spMk id="3" creationId="{62EB8AE9-3C7F-654E-7F1F-06EFCE53551B}"/>
          </ac:spMkLst>
        </pc:spChg>
      </pc:sldChg>
      <pc:sldChg chg="modSp mod">
        <pc:chgData name="Matias Eusterbrock" userId="2acf7dc6-60d3-46b4-9083-a8db0d85c52f" providerId="ADAL" clId="{43416663-4ADB-4296-97D3-ACB16B6023A7}" dt="2024-06-21T16:16:05.103" v="294" actId="20577"/>
        <pc:sldMkLst>
          <pc:docMk/>
          <pc:sldMk cId="3357556756" sldId="368"/>
        </pc:sldMkLst>
        <pc:spChg chg="mod">
          <ac:chgData name="Matias Eusterbrock" userId="2acf7dc6-60d3-46b4-9083-a8db0d85c52f" providerId="ADAL" clId="{43416663-4ADB-4296-97D3-ACB16B6023A7}" dt="2024-06-21T16:16:05.103" v="294" actId="20577"/>
          <ac:spMkLst>
            <pc:docMk/>
            <pc:sldMk cId="3357556756" sldId="368"/>
            <ac:spMk id="3" creationId="{62EB8AE9-3C7F-654E-7F1F-06EFCE53551B}"/>
          </ac:spMkLst>
        </pc:spChg>
      </pc:sldChg>
      <pc:sldChg chg="modSp mod">
        <pc:chgData name="Matias Eusterbrock" userId="2acf7dc6-60d3-46b4-9083-a8db0d85c52f" providerId="ADAL" clId="{43416663-4ADB-4296-97D3-ACB16B6023A7}" dt="2024-06-21T16:16:26.050" v="305" actId="20577"/>
        <pc:sldMkLst>
          <pc:docMk/>
          <pc:sldMk cId="1084912077" sldId="369"/>
        </pc:sldMkLst>
        <pc:spChg chg="mod">
          <ac:chgData name="Matias Eusterbrock" userId="2acf7dc6-60d3-46b4-9083-a8db0d85c52f" providerId="ADAL" clId="{43416663-4ADB-4296-97D3-ACB16B6023A7}" dt="2024-06-21T16:16:26.050" v="305" actId="20577"/>
          <ac:spMkLst>
            <pc:docMk/>
            <pc:sldMk cId="1084912077" sldId="369"/>
            <ac:spMk id="3" creationId="{62EB8AE9-3C7F-654E-7F1F-06EFCE53551B}"/>
          </ac:spMkLst>
        </pc:spChg>
      </pc:sldChg>
      <pc:sldChg chg="modSp mod">
        <pc:chgData name="Matias Eusterbrock" userId="2acf7dc6-60d3-46b4-9083-a8db0d85c52f" providerId="ADAL" clId="{43416663-4ADB-4296-97D3-ACB16B6023A7}" dt="2024-06-21T16:16:30.921" v="307" actId="20577"/>
        <pc:sldMkLst>
          <pc:docMk/>
          <pc:sldMk cId="159060872" sldId="370"/>
        </pc:sldMkLst>
        <pc:spChg chg="mod">
          <ac:chgData name="Matias Eusterbrock" userId="2acf7dc6-60d3-46b4-9083-a8db0d85c52f" providerId="ADAL" clId="{43416663-4ADB-4296-97D3-ACB16B6023A7}" dt="2024-06-21T16:16:30.921" v="307" actId="20577"/>
          <ac:spMkLst>
            <pc:docMk/>
            <pc:sldMk cId="159060872" sldId="370"/>
            <ac:spMk id="3" creationId="{62EB8AE9-3C7F-654E-7F1F-06EFCE53551B}"/>
          </ac:spMkLst>
        </pc:spChg>
      </pc:sldChg>
      <pc:sldChg chg="modSp mod">
        <pc:chgData name="Matias Eusterbrock" userId="2acf7dc6-60d3-46b4-9083-a8db0d85c52f" providerId="ADAL" clId="{43416663-4ADB-4296-97D3-ACB16B6023A7}" dt="2024-06-21T16:16:39.806" v="309" actId="20577"/>
        <pc:sldMkLst>
          <pc:docMk/>
          <pc:sldMk cId="499757999" sldId="371"/>
        </pc:sldMkLst>
        <pc:spChg chg="mod">
          <ac:chgData name="Matias Eusterbrock" userId="2acf7dc6-60d3-46b4-9083-a8db0d85c52f" providerId="ADAL" clId="{43416663-4ADB-4296-97D3-ACB16B6023A7}" dt="2024-06-21T16:16:39.806" v="309" actId="20577"/>
          <ac:spMkLst>
            <pc:docMk/>
            <pc:sldMk cId="499757999" sldId="371"/>
            <ac:spMk id="3" creationId="{62EB8AE9-3C7F-654E-7F1F-06EFCE53551B}"/>
          </ac:spMkLst>
        </pc:spChg>
      </pc:sldChg>
      <pc:sldChg chg="modSp mod">
        <pc:chgData name="Matias Eusterbrock" userId="2acf7dc6-60d3-46b4-9083-a8db0d85c52f" providerId="ADAL" clId="{43416663-4ADB-4296-97D3-ACB16B6023A7}" dt="2024-06-21T16:12:35.710" v="111" actId="13926"/>
        <pc:sldMkLst>
          <pc:docMk/>
          <pc:sldMk cId="3787884324" sldId="373"/>
        </pc:sldMkLst>
        <pc:spChg chg="mod">
          <ac:chgData name="Matias Eusterbrock" userId="2acf7dc6-60d3-46b4-9083-a8db0d85c52f" providerId="ADAL" clId="{43416663-4ADB-4296-97D3-ACB16B6023A7}" dt="2024-06-21T16:12:35.710" v="111" actId="13926"/>
          <ac:spMkLst>
            <pc:docMk/>
            <pc:sldMk cId="3787884324" sldId="373"/>
            <ac:spMk id="2" creationId="{0B653A10-04B5-8CFA-DC96-99D573FC2481}"/>
          </ac:spMkLst>
        </pc:spChg>
      </pc:sldChg>
      <pc:sldChg chg="addSp delSp modSp del mod">
        <pc:chgData name="Matias Eusterbrock" userId="2acf7dc6-60d3-46b4-9083-a8db0d85c52f" providerId="ADAL" clId="{43416663-4ADB-4296-97D3-ACB16B6023A7}" dt="2024-06-21T16:13:51.479" v="236" actId="47"/>
        <pc:sldMkLst>
          <pc:docMk/>
          <pc:sldMk cId="2124013327" sldId="381"/>
        </pc:sldMkLst>
        <pc:spChg chg="mod">
          <ac:chgData name="Matias Eusterbrock" userId="2acf7dc6-60d3-46b4-9083-a8db0d85c52f" providerId="ADAL" clId="{43416663-4ADB-4296-97D3-ACB16B6023A7}" dt="2024-06-21T16:12:41.674" v="112" actId="20577"/>
          <ac:spMkLst>
            <pc:docMk/>
            <pc:sldMk cId="2124013327" sldId="381"/>
            <ac:spMk id="2" creationId="{0B653A10-04B5-8CFA-DC96-99D573FC2481}"/>
          </ac:spMkLst>
        </pc:spChg>
        <pc:spChg chg="mod">
          <ac:chgData name="Matias Eusterbrock" userId="2acf7dc6-60d3-46b4-9083-a8db0d85c52f" providerId="ADAL" clId="{43416663-4ADB-4296-97D3-ACB16B6023A7}" dt="2024-06-21T16:13:08.144" v="156" actId="13926"/>
          <ac:spMkLst>
            <pc:docMk/>
            <pc:sldMk cId="2124013327" sldId="381"/>
            <ac:spMk id="3" creationId="{302844EA-6507-867D-36EB-FB00F8365C4F}"/>
          </ac:spMkLst>
        </pc:spChg>
        <pc:spChg chg="add del">
          <ac:chgData name="Matias Eusterbrock" userId="2acf7dc6-60d3-46b4-9083-a8db0d85c52f" providerId="ADAL" clId="{43416663-4ADB-4296-97D3-ACB16B6023A7}" dt="2024-06-21T16:13:17.807" v="158" actId="22"/>
          <ac:spMkLst>
            <pc:docMk/>
            <pc:sldMk cId="2124013327" sldId="381"/>
            <ac:spMk id="5" creationId="{7E03DEBC-E830-D36B-A360-36D57C48678B}"/>
          </ac:spMkLst>
        </pc:spChg>
        <pc:spChg chg="add del">
          <ac:chgData name="Matias Eusterbrock" userId="2acf7dc6-60d3-46b4-9083-a8db0d85c52f" providerId="ADAL" clId="{43416663-4ADB-4296-97D3-ACB16B6023A7}" dt="2024-06-21T16:13:18.331" v="160" actId="22"/>
          <ac:spMkLst>
            <pc:docMk/>
            <pc:sldMk cId="2124013327" sldId="381"/>
            <ac:spMk id="7" creationId="{78D0753D-76F2-7BB5-3AA1-786DFB4D8539}"/>
          </ac:spMkLst>
        </pc:spChg>
        <pc:spChg chg="add">
          <ac:chgData name="Matias Eusterbrock" userId="2acf7dc6-60d3-46b4-9083-a8db0d85c52f" providerId="ADAL" clId="{43416663-4ADB-4296-97D3-ACB16B6023A7}" dt="2024-06-21T16:13:19.270" v="161" actId="22"/>
          <ac:spMkLst>
            <pc:docMk/>
            <pc:sldMk cId="2124013327" sldId="381"/>
            <ac:spMk id="9" creationId="{A755499B-1D2F-72FD-9633-DC58AC996F45}"/>
          </ac:spMkLst>
        </pc:spChg>
      </pc:sldChg>
      <pc:sldChg chg="modSp mod">
        <pc:chgData name="Matias Eusterbrock" userId="2acf7dc6-60d3-46b4-9083-a8db0d85c52f" providerId="ADAL" clId="{43416663-4ADB-4296-97D3-ACB16B6023A7}" dt="2024-06-21T16:13:47.493" v="235" actId="13926"/>
        <pc:sldMkLst>
          <pc:docMk/>
          <pc:sldMk cId="2047995120" sldId="388"/>
        </pc:sldMkLst>
        <pc:spChg chg="mod">
          <ac:chgData name="Matias Eusterbrock" userId="2acf7dc6-60d3-46b4-9083-a8db0d85c52f" providerId="ADAL" clId="{43416663-4ADB-4296-97D3-ACB16B6023A7}" dt="2024-06-21T16:13:45.878" v="234" actId="13926"/>
          <ac:spMkLst>
            <pc:docMk/>
            <pc:sldMk cId="2047995120" sldId="388"/>
            <ac:spMk id="2" creationId="{0B653A10-04B5-8CFA-DC96-99D573FC2481}"/>
          </ac:spMkLst>
        </pc:spChg>
        <pc:spChg chg="mod">
          <ac:chgData name="Matias Eusterbrock" userId="2acf7dc6-60d3-46b4-9083-a8db0d85c52f" providerId="ADAL" clId="{43416663-4ADB-4296-97D3-ACB16B6023A7}" dt="2024-06-21T16:13:47.493" v="235" actId="13926"/>
          <ac:spMkLst>
            <pc:docMk/>
            <pc:sldMk cId="2047995120" sldId="388"/>
            <ac:spMk id="3" creationId="{302844EA-6507-867D-36EB-FB00F8365C4F}"/>
          </ac:spMkLst>
        </pc:spChg>
      </pc:sldChg>
      <pc:sldChg chg="del">
        <pc:chgData name="Matias Eusterbrock" userId="2acf7dc6-60d3-46b4-9083-a8db0d85c52f" providerId="ADAL" clId="{43416663-4ADB-4296-97D3-ACB16B6023A7}" dt="2024-06-21T16:13:58.575" v="238" actId="47"/>
        <pc:sldMkLst>
          <pc:docMk/>
          <pc:sldMk cId="3644264490" sldId="389"/>
        </pc:sldMkLst>
      </pc:sldChg>
      <pc:sldChg chg="del">
        <pc:chgData name="Matias Eusterbrock" userId="2acf7dc6-60d3-46b4-9083-a8db0d85c52f" providerId="ADAL" clId="{43416663-4ADB-4296-97D3-ACB16B6023A7}" dt="2024-06-21T16:13:59.063" v="239" actId="47"/>
        <pc:sldMkLst>
          <pc:docMk/>
          <pc:sldMk cId="3227253875" sldId="390"/>
        </pc:sldMkLst>
      </pc:sldChg>
      <pc:sldChg chg="del">
        <pc:chgData name="Matias Eusterbrock" userId="2acf7dc6-60d3-46b4-9083-a8db0d85c52f" providerId="ADAL" clId="{43416663-4ADB-4296-97D3-ACB16B6023A7}" dt="2024-06-21T16:14:00.618" v="240" actId="47"/>
        <pc:sldMkLst>
          <pc:docMk/>
          <pc:sldMk cId="3038908488" sldId="391"/>
        </pc:sldMkLst>
      </pc:sldChg>
      <pc:sldChg chg="del">
        <pc:chgData name="Matias Eusterbrock" userId="2acf7dc6-60d3-46b4-9083-a8db0d85c52f" providerId="ADAL" clId="{43416663-4ADB-4296-97D3-ACB16B6023A7}" dt="2024-06-21T16:14:01.373" v="241" actId="47"/>
        <pc:sldMkLst>
          <pc:docMk/>
          <pc:sldMk cId="3803848562" sldId="392"/>
        </pc:sldMkLst>
      </pc:sldChg>
      <pc:sldChg chg="add">
        <pc:chgData name="Matias Eusterbrock" userId="2acf7dc6-60d3-46b4-9083-a8db0d85c52f" providerId="ADAL" clId="{43416663-4ADB-4296-97D3-ACB16B6023A7}" dt="2024-06-21T16:13:56.245" v="237" actId="2890"/>
        <pc:sldMkLst>
          <pc:docMk/>
          <pc:sldMk cId="1715754008" sldId="393"/>
        </pc:sldMkLst>
      </pc:sldChg>
    </pc:docChg>
  </pc:docChgLst>
  <pc:docChgLst>
    <pc:chgData name="Guest User" userId="S::urn:spo:anon#e408f8a5414733bb8ddc938564f7f4fe7fffa3d76447aa70776c5204a2808718::" providerId="AD" clId="Web-{EA5E17EE-71DD-88DC-D72C-5B2F4A691DA8}"/>
    <pc:docChg chg="modSld">
      <pc:chgData name="Guest User" userId="S::urn:spo:anon#e408f8a5414733bb8ddc938564f7f4fe7fffa3d76447aa70776c5204a2808718::" providerId="AD" clId="Web-{EA5E17EE-71DD-88DC-D72C-5B2F4A691DA8}" dt="2024-05-29T20:37:29.158" v="287" actId="20577"/>
      <pc:docMkLst>
        <pc:docMk/>
      </pc:docMkLst>
      <pc:sldChg chg="modSp">
        <pc:chgData name="Guest User" userId="S::urn:spo:anon#e408f8a5414733bb8ddc938564f7f4fe7fffa3d76447aa70776c5204a2808718::" providerId="AD" clId="Web-{EA5E17EE-71DD-88DC-D72C-5B2F4A691DA8}" dt="2024-05-29T20:37:29.158" v="287" actId="20577"/>
        <pc:sldMkLst>
          <pc:docMk/>
          <pc:sldMk cId="1730085481" sldId="361"/>
        </pc:sldMkLst>
        <pc:spChg chg="mod">
          <ac:chgData name="Guest User" userId="S::urn:spo:anon#e408f8a5414733bb8ddc938564f7f4fe7fffa3d76447aa70776c5204a2808718::" providerId="AD" clId="Web-{EA5E17EE-71DD-88DC-D72C-5B2F4A691DA8}" dt="2024-05-29T20:37:29.158" v="287" actId="20577"/>
          <ac:spMkLst>
            <pc:docMk/>
            <pc:sldMk cId="1730085481" sldId="361"/>
            <ac:spMk id="3" creationId="{62EB8AE9-3C7F-654E-7F1F-06EFCE53551B}"/>
          </ac:spMkLst>
        </pc:spChg>
      </pc:sldChg>
    </pc:docChg>
  </pc:docChgLst>
  <pc:docChgLst>
    <pc:chgData name="Alice Bruno" userId="S::a.bruno_berkeley.edu#ext#@corcaus.onmicrosoft.com::9f95343b-422f-43c9-b893-898c466114c2" providerId="AD" clId="Web-{DCEB34F9-0EFE-063A-80C0-BC3825820232}"/>
    <pc:docChg chg="modSld">
      <pc:chgData name="Alice Bruno" userId="S::a.bruno_berkeley.edu#ext#@corcaus.onmicrosoft.com::9f95343b-422f-43c9-b893-898c466114c2" providerId="AD" clId="Web-{DCEB34F9-0EFE-063A-80C0-BC3825820232}" dt="2024-06-04T22:19:53.014" v="259" actId="20577"/>
      <pc:docMkLst>
        <pc:docMk/>
      </pc:docMkLst>
      <pc:sldChg chg="modSp">
        <pc:chgData name="Alice Bruno" userId="S::a.bruno_berkeley.edu#ext#@corcaus.onmicrosoft.com::9f95343b-422f-43c9-b893-898c466114c2" providerId="AD" clId="Web-{DCEB34F9-0EFE-063A-80C0-BC3825820232}" dt="2024-06-04T22:19:53.014" v="259" actId="20577"/>
        <pc:sldMkLst>
          <pc:docMk/>
          <pc:sldMk cId="499757999" sldId="371"/>
        </pc:sldMkLst>
        <pc:spChg chg="mod">
          <ac:chgData name="Alice Bruno" userId="S::a.bruno_berkeley.edu#ext#@corcaus.onmicrosoft.com::9f95343b-422f-43c9-b893-898c466114c2" providerId="AD" clId="Web-{DCEB34F9-0EFE-063A-80C0-BC3825820232}" dt="2024-06-04T22:19:53.014" v="259" actId="20577"/>
          <ac:spMkLst>
            <pc:docMk/>
            <pc:sldMk cId="499757999" sldId="371"/>
            <ac:spMk id="3" creationId="{62EB8AE9-3C7F-654E-7F1F-06EFCE53551B}"/>
          </ac:spMkLst>
        </pc:spChg>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pChg chg="mod">
          <ac:chgData name="Beatriz Guerrero" userId="S::beatriz_guerrero@ci.richmond.ca.us::67aaf6ed-f979-44e0-8fb2-c4749f02abfb" providerId="AD" clId="Web-{007F02F8-F782-058B-D0B7-3DEE33E7DE66}" dt="2024-04-25T15:42:16.585"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007F02F8-F782-058B-D0B7-3DEE33E7DE66}" dt="2024-04-25T15:42:30.773" v="5" actId="20577"/>
        <pc:sldMkLst>
          <pc:docMk/>
          <pc:sldMk cId="75609733" sldId="360"/>
        </pc:sldMkLst>
        <pc:spChg chg="mod">
          <ac:chgData name="Beatriz Guerrero" userId="S::beatriz_guerrero@ci.richmond.ca.us::67aaf6ed-f979-44e0-8fb2-c4749f02abfb" providerId="AD" clId="Web-{007F02F8-F782-058B-D0B7-3DEE33E7DE66}" dt="2024-04-25T15:42:30.773" v="5" actId="20577"/>
          <ac:spMkLst>
            <pc:docMk/>
            <pc:sldMk cId="75609733" sldId="360"/>
            <ac:spMk id="3" creationId="{62EB8AE9-3C7F-654E-7F1F-06EFCE53551B}"/>
          </ac:spMkLst>
        </pc:spChg>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pChg chg="mod">
          <ac:chgData name="Beatriz Guerrero" userId="S::beatriz_guerrero@ci.richmond.ca.us::67aaf6ed-f979-44e0-8fb2-c4749f02abfb" providerId="AD" clId="Web-{007F02F8-F782-058B-D0B7-3DEE33E7DE66}" dt="2024-04-25T15:44:19.432" v="21"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007F02F8-F782-058B-D0B7-3DEE33E7DE66}" dt="2024-04-25T15:46:51.622" v="39" actId="20577"/>
        <pc:sldMkLst>
          <pc:docMk/>
          <pc:sldMk cId="19214237" sldId="363"/>
        </pc:sldMkLst>
        <pc:spChg chg="mod">
          <ac:chgData name="Beatriz Guerrero" userId="S::beatriz_guerrero@ci.richmond.ca.us::67aaf6ed-f979-44e0-8fb2-c4749f02abfb" providerId="AD" clId="Web-{007F02F8-F782-058B-D0B7-3DEE33E7DE66}" dt="2024-04-25T15:46:51.622" v="39" actId="20577"/>
          <ac:spMkLst>
            <pc:docMk/>
            <pc:sldMk cId="19214237" sldId="363"/>
            <ac:spMk id="3" creationId="{62EB8AE9-3C7F-654E-7F1F-06EFCE53551B}"/>
          </ac:spMkLst>
        </pc:spChg>
      </pc:sldChg>
      <pc:sldChg chg="modSp">
        <pc:chgData name="Beatriz Guerrero" userId="S::beatriz_guerrero@ci.richmond.ca.us::67aaf6ed-f979-44e0-8fb2-c4749f02abfb" providerId="AD" clId="Web-{007F02F8-F782-058B-D0B7-3DEE33E7DE66}" dt="2024-04-25T15:48:00.874" v="56" actId="20577"/>
        <pc:sldMkLst>
          <pc:docMk/>
          <pc:sldMk cId="3536701632" sldId="364"/>
        </pc:sldMkLst>
        <pc:spChg chg="mod">
          <ac:chgData name="Beatriz Guerrero" userId="S::beatriz_guerrero@ci.richmond.ca.us::67aaf6ed-f979-44e0-8fb2-c4749f02abfb" providerId="AD" clId="Web-{007F02F8-F782-058B-D0B7-3DEE33E7DE66}" dt="2024-04-25T15:48:00.874" v="56"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pChg chg="mod">
          <ac:chgData name="Beatriz Guerrero" userId="S::beatriz_guerrero@ci.richmond.ca.us::67aaf6ed-f979-44e0-8fb2-c4749f02abfb" providerId="AD" clId="Web-{007F02F8-F782-058B-D0B7-3DEE33E7DE66}" dt="2024-04-25T15:48:37.875" v="62"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pChg chg="mod">
          <ac:chgData name="Beatriz Guerrero" userId="S::beatriz_guerrero@ci.richmond.ca.us::67aaf6ed-f979-44e0-8fb2-c4749f02abfb" providerId="AD" clId="Web-{007F02F8-F782-058B-D0B7-3DEE33E7DE66}" dt="2024-04-25T15:49:59.267" v="74"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pChg chg="mod">
          <ac:chgData name="Beatriz Guerrero" userId="S::beatriz_guerrero@ci.richmond.ca.us::67aaf6ed-f979-44e0-8fb2-c4749f02abfb" providerId="AD" clId="Web-{007F02F8-F782-058B-D0B7-3DEE33E7DE66}" dt="2024-04-25T15:54:58.070" v="130"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pChg chg="mod">
          <ac:chgData name="Beatriz Guerrero" userId="S::beatriz_guerrero@ci.richmond.ca.us::67aaf6ed-f979-44e0-8fb2-c4749f02abfb" providerId="AD" clId="Web-{007F02F8-F782-058B-D0B7-3DEE33E7DE66}" dt="2024-04-25T15:56:15.431" v="139" actId="20577"/>
          <ac:spMkLst>
            <pc:docMk/>
            <pc:sldMk cId="1084912077" sldId="369"/>
            <ac:spMk id="3" creationId="{62EB8AE9-3C7F-654E-7F1F-06EFCE53551B}"/>
          </ac:spMkLst>
        </pc:spChg>
      </pc:sldChg>
    </pc:docChg>
  </pc:docChgLst>
  <pc:docChgLst>
    <pc:chgData name="Matias Eusterbrock" userId="2acf7dc6-60d3-46b4-9083-a8db0d85c52f" providerId="ADAL" clId="{65E68B4F-36AD-4A76-9EAA-F83C78D1484C}"/>
    <pc:docChg chg="undo custSel addSld delSld modSld">
      <pc:chgData name="Matias Eusterbrock" userId="2acf7dc6-60d3-46b4-9083-a8db0d85c52f" providerId="ADAL" clId="{65E68B4F-36AD-4A76-9EAA-F83C78D1484C}" dt="2024-09-04T20:00:39.335" v="602" actId="113"/>
      <pc:docMkLst>
        <pc:docMk/>
      </pc:docMkLst>
      <pc:sldChg chg="modSp add del mod">
        <pc:chgData name="Matias Eusterbrock" userId="2acf7dc6-60d3-46b4-9083-a8db0d85c52f" providerId="ADAL" clId="{65E68B4F-36AD-4A76-9EAA-F83C78D1484C}" dt="2024-08-19T23:22:22.903" v="514" actId="6549"/>
        <pc:sldMkLst>
          <pc:docMk/>
          <pc:sldMk cId="4105021240" sldId="357"/>
        </pc:sldMkLst>
        <pc:spChg chg="mod">
          <ac:chgData name="Matias Eusterbrock" userId="2acf7dc6-60d3-46b4-9083-a8db0d85c52f" providerId="ADAL" clId="{65E68B4F-36AD-4A76-9EAA-F83C78D1484C}" dt="2024-08-19T23:22:22.903" v="514" actId="6549"/>
          <ac:spMkLst>
            <pc:docMk/>
            <pc:sldMk cId="4105021240" sldId="357"/>
            <ac:spMk id="3" creationId="{62EB8AE9-3C7F-654E-7F1F-06EFCE53551B}"/>
          </ac:spMkLst>
        </pc:spChg>
      </pc:sldChg>
      <pc:sldChg chg="modSp add del mod">
        <pc:chgData name="Matias Eusterbrock" userId="2acf7dc6-60d3-46b4-9083-a8db0d85c52f" providerId="ADAL" clId="{65E68B4F-36AD-4A76-9EAA-F83C78D1484C}" dt="2024-08-19T23:22:11.478" v="512" actId="6549"/>
        <pc:sldMkLst>
          <pc:docMk/>
          <pc:sldMk cId="426285808" sldId="358"/>
        </pc:sldMkLst>
        <pc:spChg chg="mod">
          <ac:chgData name="Matias Eusterbrock" userId="2acf7dc6-60d3-46b4-9083-a8db0d85c52f" providerId="ADAL" clId="{65E68B4F-36AD-4A76-9EAA-F83C78D1484C}" dt="2024-08-19T23:22:11.478" v="512" actId="6549"/>
          <ac:spMkLst>
            <pc:docMk/>
            <pc:sldMk cId="426285808" sldId="358"/>
            <ac:spMk id="3" creationId="{62EB8AE9-3C7F-654E-7F1F-06EFCE53551B}"/>
          </ac:spMkLst>
        </pc:spChg>
      </pc:sldChg>
      <pc:sldChg chg="modSp add del mod">
        <pc:chgData name="Matias Eusterbrock" userId="2acf7dc6-60d3-46b4-9083-a8db0d85c52f" providerId="ADAL" clId="{65E68B4F-36AD-4A76-9EAA-F83C78D1484C}" dt="2024-08-19T23:22:30.890" v="516" actId="6549"/>
        <pc:sldMkLst>
          <pc:docMk/>
          <pc:sldMk cId="2459958468" sldId="359"/>
        </pc:sldMkLst>
        <pc:spChg chg="mod">
          <ac:chgData name="Matias Eusterbrock" userId="2acf7dc6-60d3-46b4-9083-a8db0d85c52f" providerId="ADAL" clId="{65E68B4F-36AD-4A76-9EAA-F83C78D1484C}" dt="2024-08-19T23:22:30.890" v="516" actId="6549"/>
          <ac:spMkLst>
            <pc:docMk/>
            <pc:sldMk cId="2459958468" sldId="359"/>
            <ac:spMk id="3" creationId="{62EB8AE9-3C7F-654E-7F1F-06EFCE53551B}"/>
          </ac:spMkLst>
        </pc:spChg>
      </pc:sldChg>
      <pc:sldChg chg="modSp add del mod">
        <pc:chgData name="Matias Eusterbrock" userId="2acf7dc6-60d3-46b4-9083-a8db0d85c52f" providerId="ADAL" clId="{65E68B4F-36AD-4A76-9EAA-F83C78D1484C}" dt="2024-08-19T23:22:40.496" v="520" actId="113"/>
        <pc:sldMkLst>
          <pc:docMk/>
          <pc:sldMk cId="75609733" sldId="360"/>
        </pc:sldMkLst>
        <pc:spChg chg="mod">
          <ac:chgData name="Matias Eusterbrock" userId="2acf7dc6-60d3-46b4-9083-a8db0d85c52f" providerId="ADAL" clId="{65E68B4F-36AD-4A76-9EAA-F83C78D1484C}" dt="2024-08-19T23:22:40.496" v="520" actId="113"/>
          <ac:spMkLst>
            <pc:docMk/>
            <pc:sldMk cId="75609733" sldId="360"/>
            <ac:spMk id="3" creationId="{62EB8AE9-3C7F-654E-7F1F-06EFCE53551B}"/>
          </ac:spMkLst>
        </pc:spChg>
      </pc:sldChg>
      <pc:sldChg chg="modSp add del mod">
        <pc:chgData name="Matias Eusterbrock" userId="2acf7dc6-60d3-46b4-9083-a8db0d85c52f" providerId="ADAL" clId="{65E68B4F-36AD-4A76-9EAA-F83C78D1484C}" dt="2024-08-19T23:22:33.500" v="517" actId="6549"/>
        <pc:sldMkLst>
          <pc:docMk/>
          <pc:sldMk cId="1730085481" sldId="361"/>
        </pc:sldMkLst>
        <pc:spChg chg="mod">
          <ac:chgData name="Matias Eusterbrock" userId="2acf7dc6-60d3-46b4-9083-a8db0d85c52f" providerId="ADAL" clId="{65E68B4F-36AD-4A76-9EAA-F83C78D1484C}" dt="2024-08-19T23:22:33.500" v="517" actId="6549"/>
          <ac:spMkLst>
            <pc:docMk/>
            <pc:sldMk cId="1730085481" sldId="361"/>
            <ac:spMk id="3" creationId="{62EB8AE9-3C7F-654E-7F1F-06EFCE53551B}"/>
          </ac:spMkLst>
        </pc:spChg>
      </pc:sldChg>
      <pc:sldChg chg="modSp add del mod">
        <pc:chgData name="Matias Eusterbrock" userId="2acf7dc6-60d3-46b4-9083-a8db0d85c52f" providerId="ADAL" clId="{65E68B4F-36AD-4A76-9EAA-F83C78D1484C}" dt="2024-08-19T23:22:46.381" v="523" actId="6549"/>
        <pc:sldMkLst>
          <pc:docMk/>
          <pc:sldMk cId="1246568473" sldId="362"/>
        </pc:sldMkLst>
        <pc:spChg chg="mod">
          <ac:chgData name="Matias Eusterbrock" userId="2acf7dc6-60d3-46b4-9083-a8db0d85c52f" providerId="ADAL" clId="{65E68B4F-36AD-4A76-9EAA-F83C78D1484C}" dt="2024-08-19T23:22:46.381" v="523" actId="6549"/>
          <ac:spMkLst>
            <pc:docMk/>
            <pc:sldMk cId="1246568473" sldId="362"/>
            <ac:spMk id="3" creationId="{62EB8AE9-3C7F-654E-7F1F-06EFCE53551B}"/>
          </ac:spMkLst>
        </pc:spChg>
      </pc:sldChg>
      <pc:sldChg chg="modSp add del mod">
        <pc:chgData name="Matias Eusterbrock" userId="2acf7dc6-60d3-46b4-9083-a8db0d85c52f" providerId="ADAL" clId="{65E68B4F-36AD-4A76-9EAA-F83C78D1484C}" dt="2024-08-19T23:22:52.430" v="525" actId="6549"/>
        <pc:sldMkLst>
          <pc:docMk/>
          <pc:sldMk cId="19214237" sldId="363"/>
        </pc:sldMkLst>
        <pc:spChg chg="mod">
          <ac:chgData name="Matias Eusterbrock" userId="2acf7dc6-60d3-46b4-9083-a8db0d85c52f" providerId="ADAL" clId="{65E68B4F-36AD-4A76-9EAA-F83C78D1484C}" dt="2024-08-19T23:22:52.430" v="525" actId="6549"/>
          <ac:spMkLst>
            <pc:docMk/>
            <pc:sldMk cId="19214237" sldId="363"/>
            <ac:spMk id="3" creationId="{62EB8AE9-3C7F-654E-7F1F-06EFCE53551B}"/>
          </ac:spMkLst>
        </pc:spChg>
      </pc:sldChg>
      <pc:sldChg chg="modSp add del mod">
        <pc:chgData name="Matias Eusterbrock" userId="2acf7dc6-60d3-46b4-9083-a8db0d85c52f" providerId="ADAL" clId="{65E68B4F-36AD-4A76-9EAA-F83C78D1484C}" dt="2024-08-19T23:23:02.870" v="527" actId="6549"/>
        <pc:sldMkLst>
          <pc:docMk/>
          <pc:sldMk cId="3536701632" sldId="364"/>
        </pc:sldMkLst>
        <pc:spChg chg="mod">
          <ac:chgData name="Matias Eusterbrock" userId="2acf7dc6-60d3-46b4-9083-a8db0d85c52f" providerId="ADAL" clId="{65E68B4F-36AD-4A76-9EAA-F83C78D1484C}" dt="2024-08-19T23:23:02.870" v="527" actId="6549"/>
          <ac:spMkLst>
            <pc:docMk/>
            <pc:sldMk cId="3536701632" sldId="364"/>
            <ac:spMk id="3" creationId="{62EB8AE9-3C7F-654E-7F1F-06EFCE53551B}"/>
          </ac:spMkLst>
        </pc:spChg>
      </pc:sldChg>
      <pc:sldChg chg="modSp add del mod">
        <pc:chgData name="Matias Eusterbrock" userId="2acf7dc6-60d3-46b4-9083-a8db0d85c52f" providerId="ADAL" clId="{65E68B4F-36AD-4A76-9EAA-F83C78D1484C}" dt="2024-08-19T23:23:08.006" v="529" actId="6549"/>
        <pc:sldMkLst>
          <pc:docMk/>
          <pc:sldMk cId="801964473" sldId="365"/>
        </pc:sldMkLst>
        <pc:spChg chg="mod">
          <ac:chgData name="Matias Eusterbrock" userId="2acf7dc6-60d3-46b4-9083-a8db0d85c52f" providerId="ADAL" clId="{65E68B4F-36AD-4A76-9EAA-F83C78D1484C}" dt="2024-08-19T23:23:08.006" v="529" actId="6549"/>
          <ac:spMkLst>
            <pc:docMk/>
            <pc:sldMk cId="801964473" sldId="365"/>
            <ac:spMk id="3" creationId="{62EB8AE9-3C7F-654E-7F1F-06EFCE53551B}"/>
          </ac:spMkLst>
        </pc:spChg>
      </pc:sldChg>
      <pc:sldChg chg="modSp add del mod">
        <pc:chgData name="Matias Eusterbrock" userId="2acf7dc6-60d3-46b4-9083-a8db0d85c52f" providerId="ADAL" clId="{65E68B4F-36AD-4A76-9EAA-F83C78D1484C}" dt="2024-08-19T23:23:12.979" v="532" actId="6549"/>
        <pc:sldMkLst>
          <pc:docMk/>
          <pc:sldMk cId="2250815403" sldId="366"/>
        </pc:sldMkLst>
        <pc:spChg chg="mod">
          <ac:chgData name="Matias Eusterbrock" userId="2acf7dc6-60d3-46b4-9083-a8db0d85c52f" providerId="ADAL" clId="{65E68B4F-36AD-4A76-9EAA-F83C78D1484C}" dt="2024-08-19T23:23:12.979" v="532" actId="6549"/>
          <ac:spMkLst>
            <pc:docMk/>
            <pc:sldMk cId="2250815403" sldId="366"/>
            <ac:spMk id="3" creationId="{62EB8AE9-3C7F-654E-7F1F-06EFCE53551B}"/>
          </ac:spMkLst>
        </pc:spChg>
      </pc:sldChg>
      <pc:sldChg chg="modSp add del mod">
        <pc:chgData name="Matias Eusterbrock" userId="2acf7dc6-60d3-46b4-9083-a8db0d85c52f" providerId="ADAL" clId="{65E68B4F-36AD-4A76-9EAA-F83C78D1484C}" dt="2024-08-19T23:23:16.252" v="534" actId="6549"/>
        <pc:sldMkLst>
          <pc:docMk/>
          <pc:sldMk cId="2403369630" sldId="367"/>
        </pc:sldMkLst>
        <pc:spChg chg="mod">
          <ac:chgData name="Matias Eusterbrock" userId="2acf7dc6-60d3-46b4-9083-a8db0d85c52f" providerId="ADAL" clId="{65E68B4F-36AD-4A76-9EAA-F83C78D1484C}" dt="2024-08-19T23:23:16.252" v="534" actId="6549"/>
          <ac:spMkLst>
            <pc:docMk/>
            <pc:sldMk cId="2403369630" sldId="367"/>
            <ac:spMk id="3" creationId="{62EB8AE9-3C7F-654E-7F1F-06EFCE53551B}"/>
          </ac:spMkLst>
        </pc:spChg>
      </pc:sldChg>
      <pc:sldChg chg="modSp add del mod">
        <pc:chgData name="Matias Eusterbrock" userId="2acf7dc6-60d3-46b4-9083-a8db0d85c52f" providerId="ADAL" clId="{65E68B4F-36AD-4A76-9EAA-F83C78D1484C}" dt="2024-08-19T23:23:22.399" v="536" actId="6549"/>
        <pc:sldMkLst>
          <pc:docMk/>
          <pc:sldMk cId="3357556756" sldId="368"/>
        </pc:sldMkLst>
        <pc:spChg chg="mod">
          <ac:chgData name="Matias Eusterbrock" userId="2acf7dc6-60d3-46b4-9083-a8db0d85c52f" providerId="ADAL" clId="{65E68B4F-36AD-4A76-9EAA-F83C78D1484C}" dt="2024-08-19T23:23:22.399" v="536" actId="6549"/>
          <ac:spMkLst>
            <pc:docMk/>
            <pc:sldMk cId="3357556756" sldId="368"/>
            <ac:spMk id="3" creationId="{62EB8AE9-3C7F-654E-7F1F-06EFCE53551B}"/>
          </ac:spMkLst>
        </pc:spChg>
      </pc:sldChg>
      <pc:sldChg chg="modSp add del mod">
        <pc:chgData name="Matias Eusterbrock" userId="2acf7dc6-60d3-46b4-9083-a8db0d85c52f" providerId="ADAL" clId="{65E68B4F-36AD-4A76-9EAA-F83C78D1484C}" dt="2024-08-19T23:23:28.008" v="538" actId="6549"/>
        <pc:sldMkLst>
          <pc:docMk/>
          <pc:sldMk cId="1084912077" sldId="369"/>
        </pc:sldMkLst>
        <pc:spChg chg="mod">
          <ac:chgData name="Matias Eusterbrock" userId="2acf7dc6-60d3-46b4-9083-a8db0d85c52f" providerId="ADAL" clId="{65E68B4F-36AD-4A76-9EAA-F83C78D1484C}" dt="2024-08-19T23:23:28.008" v="538" actId="6549"/>
          <ac:spMkLst>
            <pc:docMk/>
            <pc:sldMk cId="1084912077" sldId="369"/>
            <ac:spMk id="3" creationId="{62EB8AE9-3C7F-654E-7F1F-06EFCE53551B}"/>
          </ac:spMkLst>
        </pc:spChg>
      </pc:sldChg>
      <pc:sldChg chg="modSp add del mod">
        <pc:chgData name="Matias Eusterbrock" userId="2acf7dc6-60d3-46b4-9083-a8db0d85c52f" providerId="ADAL" clId="{65E68B4F-36AD-4A76-9EAA-F83C78D1484C}" dt="2024-08-19T23:23:35.870" v="541" actId="6549"/>
        <pc:sldMkLst>
          <pc:docMk/>
          <pc:sldMk cId="159060872" sldId="370"/>
        </pc:sldMkLst>
        <pc:spChg chg="mod">
          <ac:chgData name="Matias Eusterbrock" userId="2acf7dc6-60d3-46b4-9083-a8db0d85c52f" providerId="ADAL" clId="{65E68B4F-36AD-4A76-9EAA-F83C78D1484C}" dt="2024-08-19T23:23:35.870" v="541" actId="6549"/>
          <ac:spMkLst>
            <pc:docMk/>
            <pc:sldMk cId="159060872" sldId="370"/>
            <ac:spMk id="3" creationId="{62EB8AE9-3C7F-654E-7F1F-06EFCE53551B}"/>
          </ac:spMkLst>
        </pc:spChg>
      </pc:sldChg>
      <pc:sldChg chg="modSp add del mod">
        <pc:chgData name="Matias Eusterbrock" userId="2acf7dc6-60d3-46b4-9083-a8db0d85c52f" providerId="ADAL" clId="{65E68B4F-36AD-4A76-9EAA-F83C78D1484C}" dt="2024-09-04T20:00:39.335" v="602" actId="113"/>
        <pc:sldMkLst>
          <pc:docMk/>
          <pc:sldMk cId="499757999" sldId="371"/>
        </pc:sldMkLst>
        <pc:spChg chg="mod">
          <ac:chgData name="Matias Eusterbrock" userId="2acf7dc6-60d3-46b4-9083-a8db0d85c52f" providerId="ADAL" clId="{65E68B4F-36AD-4A76-9EAA-F83C78D1484C}" dt="2024-09-04T20:00:39.335" v="602" actId="113"/>
          <ac:spMkLst>
            <pc:docMk/>
            <pc:sldMk cId="499757999" sldId="371"/>
            <ac:spMk id="3" creationId="{62EB8AE9-3C7F-654E-7F1F-06EFCE53551B}"/>
          </ac:spMkLst>
        </pc:spChg>
      </pc:sldChg>
      <pc:sldChg chg="modSp mod">
        <pc:chgData name="Matias Eusterbrock" userId="2acf7dc6-60d3-46b4-9083-a8db0d85c52f" providerId="ADAL" clId="{65E68B4F-36AD-4A76-9EAA-F83C78D1484C}" dt="2024-09-04T20:00:24.273" v="600" actId="6549"/>
        <pc:sldMkLst>
          <pc:docMk/>
          <pc:sldMk cId="3787884324" sldId="373"/>
        </pc:sldMkLst>
        <pc:spChg chg="mod">
          <ac:chgData name="Matias Eusterbrock" userId="2acf7dc6-60d3-46b4-9083-a8db0d85c52f" providerId="ADAL" clId="{65E68B4F-36AD-4A76-9EAA-F83C78D1484C}" dt="2024-09-04T20:00:24.273" v="600" actId="6549"/>
          <ac:spMkLst>
            <pc:docMk/>
            <pc:sldMk cId="3787884324" sldId="373"/>
            <ac:spMk id="2" creationId="{0B653A10-04B5-8CFA-DC96-99D573FC2481}"/>
          </ac:spMkLst>
        </pc:spChg>
      </pc:sldChg>
      <pc:sldChg chg="modSp del mod">
        <pc:chgData name="Matias Eusterbrock" userId="2acf7dc6-60d3-46b4-9083-a8db0d85c52f" providerId="ADAL" clId="{65E68B4F-36AD-4A76-9EAA-F83C78D1484C}" dt="2024-09-04T20:00:18.816" v="599" actId="47"/>
        <pc:sldMkLst>
          <pc:docMk/>
          <pc:sldMk cId="2047995120" sldId="388"/>
        </pc:sldMkLst>
        <pc:spChg chg="mod">
          <ac:chgData name="Matias Eusterbrock" userId="2acf7dc6-60d3-46b4-9083-a8db0d85c52f" providerId="ADAL" clId="{65E68B4F-36AD-4A76-9EAA-F83C78D1484C}" dt="2024-08-19T23:17:32.197" v="206" actId="5793"/>
          <ac:spMkLst>
            <pc:docMk/>
            <pc:sldMk cId="2047995120" sldId="388"/>
            <ac:spMk id="2" creationId="{0B653A10-04B5-8CFA-DC96-99D573FC2481}"/>
          </ac:spMkLst>
        </pc:spChg>
        <pc:spChg chg="mod">
          <ac:chgData name="Matias Eusterbrock" userId="2acf7dc6-60d3-46b4-9083-a8db0d85c52f" providerId="ADAL" clId="{65E68B4F-36AD-4A76-9EAA-F83C78D1484C}" dt="2024-08-19T23:17:22.237" v="203" actId="14100"/>
          <ac:spMkLst>
            <pc:docMk/>
            <pc:sldMk cId="2047995120" sldId="388"/>
            <ac:spMk id="3" creationId="{302844EA-6507-867D-36EB-FB00F8365C4F}"/>
          </ac:spMkLst>
        </pc:spChg>
      </pc:sldChg>
      <pc:sldChg chg="modSp mod">
        <pc:chgData name="Matias Eusterbrock" userId="2acf7dc6-60d3-46b4-9083-a8db0d85c52f" providerId="ADAL" clId="{65E68B4F-36AD-4A76-9EAA-F83C78D1484C}" dt="2024-09-04T20:00:28.613" v="601" actId="6549"/>
        <pc:sldMkLst>
          <pc:docMk/>
          <pc:sldMk cId="1715754008" sldId="393"/>
        </pc:sldMkLst>
        <pc:spChg chg="mod">
          <ac:chgData name="Matias Eusterbrock" userId="2acf7dc6-60d3-46b4-9083-a8db0d85c52f" providerId="ADAL" clId="{65E68B4F-36AD-4A76-9EAA-F83C78D1484C}" dt="2024-09-04T20:00:28.613" v="601" actId="6549"/>
          <ac:spMkLst>
            <pc:docMk/>
            <pc:sldMk cId="1715754008" sldId="393"/>
            <ac:spMk id="2" creationId="{0B653A10-04B5-8CFA-DC96-99D573FC2481}"/>
          </ac:spMkLst>
        </pc:spChg>
        <pc:spChg chg="mod">
          <ac:chgData name="Matias Eusterbrock" userId="2acf7dc6-60d3-46b4-9083-a8db0d85c52f" providerId="ADAL" clId="{65E68B4F-36AD-4A76-9EAA-F83C78D1484C}" dt="2024-08-19T23:18:58.751" v="365" actId="403"/>
          <ac:spMkLst>
            <pc:docMk/>
            <pc:sldMk cId="1715754008" sldId="393"/>
            <ac:spMk id="3" creationId="{302844EA-6507-867D-36EB-FB00F8365C4F}"/>
          </ac:spMkLst>
        </pc:spChg>
      </pc:sldChg>
      <pc:sldChg chg="modSp add mod">
        <pc:chgData name="Matias Eusterbrock" userId="2acf7dc6-60d3-46b4-9083-a8db0d85c52f" providerId="ADAL" clId="{65E68B4F-36AD-4A76-9EAA-F83C78D1484C}" dt="2024-08-19T23:19:29.997" v="438" actId="20577"/>
        <pc:sldMkLst>
          <pc:docMk/>
          <pc:sldMk cId="659002664" sldId="394"/>
        </pc:sldMkLst>
        <pc:spChg chg="mod">
          <ac:chgData name="Matias Eusterbrock" userId="2acf7dc6-60d3-46b4-9083-a8db0d85c52f" providerId="ADAL" clId="{65E68B4F-36AD-4A76-9EAA-F83C78D1484C}" dt="2024-08-19T23:19:29.997" v="438" actId="20577"/>
          <ac:spMkLst>
            <pc:docMk/>
            <pc:sldMk cId="659002664" sldId="394"/>
            <ac:spMk id="2" creationId="{0B653A10-04B5-8CFA-DC96-99D573FC2481}"/>
          </ac:spMkLst>
        </pc:spChg>
        <pc:spChg chg="mod">
          <ac:chgData name="Matias Eusterbrock" userId="2acf7dc6-60d3-46b4-9083-a8db0d85c52f" providerId="ADAL" clId="{65E68B4F-36AD-4A76-9EAA-F83C78D1484C}" dt="2024-08-19T23:19:13.598" v="391" actId="404"/>
          <ac:spMkLst>
            <pc:docMk/>
            <pc:sldMk cId="659002664" sldId="394"/>
            <ac:spMk id="3" creationId="{302844EA-6507-867D-36EB-FB00F8365C4F}"/>
          </ac:spMkLst>
        </pc:spChg>
      </pc:sldChg>
      <pc:sldChg chg="modSp add mod">
        <pc:chgData name="Matias Eusterbrock" userId="2acf7dc6-60d3-46b4-9083-a8db0d85c52f" providerId="ADAL" clId="{65E68B4F-36AD-4A76-9EAA-F83C78D1484C}" dt="2024-08-21T23:04:45.799" v="598" actId="13926"/>
        <pc:sldMkLst>
          <pc:docMk/>
          <pc:sldMk cId="1120988667" sldId="395"/>
        </pc:sldMkLst>
        <pc:spChg chg="mod">
          <ac:chgData name="Matias Eusterbrock" userId="2acf7dc6-60d3-46b4-9083-a8db0d85c52f" providerId="ADAL" clId="{65E68B4F-36AD-4A76-9EAA-F83C78D1484C}" dt="2024-08-19T23:19:48.855" v="494" actId="20577"/>
          <ac:spMkLst>
            <pc:docMk/>
            <pc:sldMk cId="1120988667" sldId="395"/>
            <ac:spMk id="2" creationId="{0B653A10-04B5-8CFA-DC96-99D573FC2481}"/>
          </ac:spMkLst>
        </pc:spChg>
        <pc:spChg chg="mod">
          <ac:chgData name="Matias Eusterbrock" userId="2acf7dc6-60d3-46b4-9083-a8db0d85c52f" providerId="ADAL" clId="{65E68B4F-36AD-4A76-9EAA-F83C78D1484C}" dt="2024-08-21T23:04:45.799" v="598" actId="13926"/>
          <ac:spMkLst>
            <pc:docMk/>
            <pc:sldMk cId="1120988667" sldId="395"/>
            <ac:spMk id="3" creationId="{302844EA-6507-867D-36EB-FB00F8365C4F}"/>
          </ac:spMkLst>
        </pc:spChg>
      </pc:sldChg>
    </pc:docChg>
  </pc:docChgLst>
  <pc:docChgLst>
    <pc:chgData name="Guest User" userId="S::urn:spo:anon#60dfe0505ccd45774c6d1687daea39668f52752a27fa52500deef43c3a4b1e61::" providerId="AD" clId="Web-{87AD2454-2934-6819-6420-3DAFBBC4A0E8}"/>
    <pc:docChg chg="modSld">
      <pc:chgData name="Guest User" userId="S::urn:spo:anon#60dfe0505ccd45774c6d1687daea39668f52752a27fa52500deef43c3a4b1e61::" providerId="AD" clId="Web-{87AD2454-2934-6819-6420-3DAFBBC4A0E8}" dt="2024-08-28T18:24:04.061" v="479" actId="20577"/>
      <pc:docMkLst>
        <pc:docMk/>
      </pc:docMkLst>
      <pc:sldChg chg="modSp">
        <pc:chgData name="Guest User" userId="S::urn:spo:anon#60dfe0505ccd45774c6d1687daea39668f52752a27fa52500deef43c3a4b1e61::" providerId="AD" clId="Web-{87AD2454-2934-6819-6420-3DAFBBC4A0E8}" dt="2024-08-28T18:24:04.061" v="479" actId="20577"/>
        <pc:sldMkLst>
          <pc:docMk/>
          <pc:sldMk cId="3536701632" sldId="364"/>
        </pc:sldMkLst>
        <pc:spChg chg="mod">
          <ac:chgData name="Guest User" userId="S::urn:spo:anon#60dfe0505ccd45774c6d1687daea39668f52752a27fa52500deef43c3a4b1e61::" providerId="AD" clId="Web-{87AD2454-2934-6819-6420-3DAFBBC4A0E8}" dt="2024-08-28T18:24:04.061" v="479" actId="20577"/>
          <ac:spMkLst>
            <pc:docMk/>
            <pc:sldMk cId="3536701632" sldId="364"/>
            <ac:spMk id="3" creationId="{62EB8AE9-3C7F-654E-7F1F-06EFCE53551B}"/>
          </ac:spMkLst>
        </pc:spChg>
      </pc:sldChg>
      <pc:sldChg chg="modSp">
        <pc:chgData name="Guest User" userId="S::urn:spo:anon#60dfe0505ccd45774c6d1687daea39668f52752a27fa52500deef43c3a4b1e61::" providerId="AD" clId="Web-{87AD2454-2934-6819-6420-3DAFBBC4A0E8}" dt="2024-08-28T18:19:30.228" v="471" actId="20577"/>
        <pc:sldMkLst>
          <pc:docMk/>
          <pc:sldMk cId="801964473" sldId="365"/>
        </pc:sldMkLst>
        <pc:spChg chg="mod">
          <ac:chgData name="Guest User" userId="S::urn:spo:anon#60dfe0505ccd45774c6d1687daea39668f52752a27fa52500deef43c3a4b1e61::" providerId="AD" clId="Web-{87AD2454-2934-6819-6420-3DAFBBC4A0E8}" dt="2024-08-28T18:19:30.228" v="471" actId="20577"/>
          <ac:spMkLst>
            <pc:docMk/>
            <pc:sldMk cId="801964473" sldId="365"/>
            <ac:spMk id="3" creationId="{62EB8AE9-3C7F-654E-7F1F-06EFCE53551B}"/>
          </ac:spMkLst>
        </pc:spChg>
      </pc:sldChg>
    </pc:docChg>
  </pc:docChgLst>
  <pc:docChgLst>
    <pc:chgData name="Guest User" userId="S::urn:spo:anon#e408f8a5414733bb8ddc938564f7f4fe7fffa3d76447aa70776c5204a2808718::" providerId="AD" clId="Web-{5D4F301F-7D6C-6DF7-975D-500B955CF5D0}"/>
    <pc:docChg chg="modSld">
      <pc:chgData name="Guest User" userId="S::urn:spo:anon#e408f8a5414733bb8ddc938564f7f4fe7fffa3d76447aa70776c5204a2808718::" providerId="AD" clId="Web-{5D4F301F-7D6C-6DF7-975D-500B955CF5D0}" dt="2024-06-03T23:03:04.465" v="201" actId="20577"/>
      <pc:docMkLst>
        <pc:docMk/>
      </pc:docMkLst>
      <pc:sldChg chg="modSp">
        <pc:chgData name="Guest User" userId="S::urn:spo:anon#e408f8a5414733bb8ddc938564f7f4fe7fffa3d76447aa70776c5204a2808718::" providerId="AD" clId="Web-{5D4F301F-7D6C-6DF7-975D-500B955CF5D0}" dt="2024-06-03T23:03:04.465" v="201" actId="20577"/>
        <pc:sldMkLst>
          <pc:docMk/>
          <pc:sldMk cId="1246568473" sldId="362"/>
        </pc:sldMkLst>
        <pc:spChg chg="mod">
          <ac:chgData name="Guest User" userId="S::urn:spo:anon#e408f8a5414733bb8ddc938564f7f4fe7fffa3d76447aa70776c5204a2808718::" providerId="AD" clId="Web-{5D4F301F-7D6C-6DF7-975D-500B955CF5D0}" dt="2024-06-03T23:03:04.465" v="201" actId="20577"/>
          <ac:spMkLst>
            <pc:docMk/>
            <pc:sldMk cId="1246568473" sldId="362"/>
            <ac:spMk id="3" creationId="{62EB8AE9-3C7F-654E-7F1F-06EFCE53551B}"/>
          </ac:spMkLst>
        </pc:spChg>
      </pc:sldChg>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pChg chg="mod">
          <ac:chgData name="mayeli" userId="S::mayeli_richcityrides.org#ext#@corcaus.onmicrosoft.com::b235e856-4220-4312-9d32-914e02c30cf4" providerId="AD" clId="Web-{9D712184-9405-E822-D992-0E8B9B8E6C19}" dt="2024-04-26T18:52:20.210" v="389" actId="20577"/>
          <ac:spMkLst>
            <pc:docMk/>
            <pc:sldMk cId="1730085481" sldId="361"/>
            <ac:spMk id="3" creationId="{62EB8AE9-3C7F-654E-7F1F-06EFCE53551B}"/>
          </ac:spMkLst>
        </pc:spChg>
      </pc:sldChg>
    </pc:docChg>
  </pc:docChgLst>
  <pc:docChgLst>
    <pc:chgData name="Guest User" userId="S::urn:spo:anon#60dfe0505ccd45774c6d1687daea39668f52752a27fa52500deef43c3a4b1e61::" providerId="AD" clId="Web-{334536B2-0B89-1645-C073-A85F7403BC20}"/>
    <pc:docChg chg="modSld">
      <pc:chgData name="Guest User" userId="S::urn:spo:anon#60dfe0505ccd45774c6d1687daea39668f52752a27fa52500deef43c3a4b1e61::" providerId="AD" clId="Web-{334536B2-0B89-1645-C073-A85F7403BC20}" dt="2024-08-30T19:45:17.339" v="483" actId="20577"/>
      <pc:docMkLst>
        <pc:docMk/>
      </pc:docMkLst>
      <pc:sldChg chg="modSp">
        <pc:chgData name="Guest User" userId="S::urn:spo:anon#60dfe0505ccd45774c6d1687daea39668f52752a27fa52500deef43c3a4b1e61::" providerId="AD" clId="Web-{334536B2-0B89-1645-C073-A85F7403BC20}" dt="2024-08-30T19:45:17.339" v="483" actId="20577"/>
        <pc:sldMkLst>
          <pc:docMk/>
          <pc:sldMk cId="3357556756" sldId="368"/>
        </pc:sldMkLst>
        <pc:spChg chg="mod">
          <ac:chgData name="Guest User" userId="S::urn:spo:anon#60dfe0505ccd45774c6d1687daea39668f52752a27fa52500deef43c3a4b1e61::" providerId="AD" clId="Web-{334536B2-0B89-1645-C073-A85F7403BC20}" dt="2024-08-30T19:45:17.339" v="483" actId="20577"/>
          <ac:spMkLst>
            <pc:docMk/>
            <pc:sldMk cId="3357556756" sldId="368"/>
            <ac:spMk id="3" creationId="{62EB8AE9-3C7F-654E-7F1F-06EFCE53551B}"/>
          </ac:spMkLst>
        </pc:spChg>
      </pc:sldChg>
    </pc:docChg>
  </pc:docChgLst>
  <pc:docChgLst>
    <pc:chgData name="Estefanny Casas" userId="S::estefanny_casas@ci.richmond.ca.us::796659cb-7610-4077-9d87-b024fc421425" providerId="AD" clId="Web-{C20042A4-0C01-9B79-3261-577DF400DF8B}"/>
    <pc:docChg chg="modSld">
      <pc:chgData name="Estefanny Casas" userId="S::estefanny_casas@ci.richmond.ca.us::796659cb-7610-4077-9d87-b024fc421425" providerId="AD" clId="Web-{C20042A4-0C01-9B79-3261-577DF400DF8B}" dt="2024-09-04T21:20:36.497" v="132" actId="20577"/>
      <pc:docMkLst>
        <pc:docMk/>
      </pc:docMkLst>
      <pc:sldChg chg="modSp">
        <pc:chgData name="Estefanny Casas" userId="S::estefanny_casas@ci.richmond.ca.us::796659cb-7610-4077-9d87-b024fc421425" providerId="AD" clId="Web-{C20042A4-0C01-9B79-3261-577DF400DF8B}" dt="2024-09-04T21:05:58.991" v="11" actId="20577"/>
        <pc:sldMkLst>
          <pc:docMk/>
          <pc:sldMk cId="4105021240" sldId="357"/>
        </pc:sldMkLst>
        <pc:spChg chg="mod">
          <ac:chgData name="Estefanny Casas" userId="S::estefanny_casas@ci.richmond.ca.us::796659cb-7610-4077-9d87-b024fc421425" providerId="AD" clId="Web-{C20042A4-0C01-9B79-3261-577DF400DF8B}" dt="2024-09-04T21:05:58.991" v="1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C20042A4-0C01-9B79-3261-577DF400DF8B}" dt="2024-09-04T21:03:33.832" v="3" actId="20577"/>
        <pc:sldMkLst>
          <pc:docMk/>
          <pc:sldMk cId="426285808" sldId="358"/>
        </pc:sldMkLst>
        <pc:spChg chg="mod">
          <ac:chgData name="Estefanny Casas" userId="S::estefanny_casas@ci.richmond.ca.us::796659cb-7610-4077-9d87-b024fc421425" providerId="AD" clId="Web-{C20042A4-0C01-9B79-3261-577DF400DF8B}" dt="2024-09-04T21:03:33.832" v="3" actId="20577"/>
          <ac:spMkLst>
            <pc:docMk/>
            <pc:sldMk cId="426285808" sldId="358"/>
            <ac:spMk id="3" creationId="{62EB8AE9-3C7F-654E-7F1F-06EFCE53551B}"/>
          </ac:spMkLst>
        </pc:spChg>
      </pc:sldChg>
      <pc:sldChg chg="modSp">
        <pc:chgData name="Estefanny Casas" userId="S::estefanny_casas@ci.richmond.ca.us::796659cb-7610-4077-9d87-b024fc421425" providerId="AD" clId="Web-{C20042A4-0C01-9B79-3261-577DF400DF8B}" dt="2024-09-04T21:06:58.633" v="19" actId="20577"/>
        <pc:sldMkLst>
          <pc:docMk/>
          <pc:sldMk cId="2459958468" sldId="359"/>
        </pc:sldMkLst>
        <pc:spChg chg="mod">
          <ac:chgData name="Estefanny Casas" userId="S::estefanny_casas@ci.richmond.ca.us::796659cb-7610-4077-9d87-b024fc421425" providerId="AD" clId="Web-{C20042A4-0C01-9B79-3261-577DF400DF8B}" dt="2024-09-04T21:06:58.633" v="19" actId="20577"/>
          <ac:spMkLst>
            <pc:docMk/>
            <pc:sldMk cId="2459958468" sldId="359"/>
            <ac:spMk id="3" creationId="{62EB8AE9-3C7F-654E-7F1F-06EFCE53551B}"/>
          </ac:spMkLst>
        </pc:spChg>
      </pc:sldChg>
      <pc:sldChg chg="modSp">
        <pc:chgData name="Estefanny Casas" userId="S::estefanny_casas@ci.richmond.ca.us::796659cb-7610-4077-9d87-b024fc421425" providerId="AD" clId="Web-{C20042A4-0C01-9B79-3261-577DF400DF8B}" dt="2024-09-04T21:08:17.245" v="25" actId="20577"/>
        <pc:sldMkLst>
          <pc:docMk/>
          <pc:sldMk cId="1730085481" sldId="361"/>
        </pc:sldMkLst>
        <pc:spChg chg="mod">
          <ac:chgData name="Estefanny Casas" userId="S::estefanny_casas@ci.richmond.ca.us::796659cb-7610-4077-9d87-b024fc421425" providerId="AD" clId="Web-{C20042A4-0C01-9B79-3261-577DF400DF8B}" dt="2024-09-04T21:08:17.245" v="25" actId="20577"/>
          <ac:spMkLst>
            <pc:docMk/>
            <pc:sldMk cId="1730085481" sldId="361"/>
            <ac:spMk id="3" creationId="{62EB8AE9-3C7F-654E-7F1F-06EFCE53551B}"/>
          </ac:spMkLst>
        </pc:spChg>
      </pc:sldChg>
      <pc:sldChg chg="modSp">
        <pc:chgData name="Estefanny Casas" userId="S::estefanny_casas@ci.richmond.ca.us::796659cb-7610-4077-9d87-b024fc421425" providerId="AD" clId="Web-{C20042A4-0C01-9B79-3261-577DF400DF8B}" dt="2024-09-04T21:11:40.156" v="37" actId="20577"/>
        <pc:sldMkLst>
          <pc:docMk/>
          <pc:sldMk cId="2403369630" sldId="367"/>
        </pc:sldMkLst>
        <pc:spChg chg="mod">
          <ac:chgData name="Estefanny Casas" userId="S::estefanny_casas@ci.richmond.ca.us::796659cb-7610-4077-9d87-b024fc421425" providerId="AD" clId="Web-{C20042A4-0C01-9B79-3261-577DF400DF8B}" dt="2024-09-04T21:11:40.156" v="37" actId="20577"/>
          <ac:spMkLst>
            <pc:docMk/>
            <pc:sldMk cId="2403369630" sldId="367"/>
            <ac:spMk id="3" creationId="{62EB8AE9-3C7F-654E-7F1F-06EFCE53551B}"/>
          </ac:spMkLst>
        </pc:spChg>
      </pc:sldChg>
      <pc:sldChg chg="modSp">
        <pc:chgData name="Estefanny Casas" userId="S::estefanny_casas@ci.richmond.ca.us::796659cb-7610-4077-9d87-b024fc421425" providerId="AD" clId="Web-{C20042A4-0C01-9B79-3261-577DF400DF8B}" dt="2024-09-04T21:20:36.497" v="132" actId="20577"/>
        <pc:sldMkLst>
          <pc:docMk/>
          <pc:sldMk cId="1084912077" sldId="369"/>
        </pc:sldMkLst>
        <pc:spChg chg="mod">
          <ac:chgData name="Estefanny Casas" userId="S::estefanny_casas@ci.richmond.ca.us::796659cb-7610-4077-9d87-b024fc421425" providerId="AD" clId="Web-{C20042A4-0C01-9B79-3261-577DF400DF8B}" dt="2024-09-04T21:20:36.497" v="132" actId="20577"/>
          <ac:spMkLst>
            <pc:docMk/>
            <pc:sldMk cId="1084912077" sldId="369"/>
            <ac:spMk id="3" creationId="{62EB8AE9-3C7F-654E-7F1F-06EFCE53551B}"/>
          </ac:spMkLst>
        </pc:spChg>
      </pc:sldChg>
      <pc:sldChg chg="modSp">
        <pc:chgData name="Estefanny Casas" userId="S::estefanny_casas@ci.richmond.ca.us::796659cb-7610-4077-9d87-b024fc421425" providerId="AD" clId="Web-{C20042A4-0C01-9B79-3261-577DF400DF8B}" dt="2024-09-04T21:14:53.004" v="56" actId="20577"/>
        <pc:sldMkLst>
          <pc:docMk/>
          <pc:sldMk cId="159060872" sldId="370"/>
        </pc:sldMkLst>
        <pc:spChg chg="mod">
          <ac:chgData name="Estefanny Casas" userId="S::estefanny_casas@ci.richmond.ca.us::796659cb-7610-4077-9d87-b024fc421425" providerId="AD" clId="Web-{C20042A4-0C01-9B79-3261-577DF400DF8B}" dt="2024-09-04T21:14:53.004" v="56" actId="20577"/>
          <ac:spMkLst>
            <pc:docMk/>
            <pc:sldMk cId="159060872" sldId="370"/>
            <ac:spMk id="3" creationId="{62EB8AE9-3C7F-654E-7F1F-06EFCE53551B}"/>
          </ac:spMkLst>
        </pc:spChg>
      </pc:sldChg>
    </pc:docChg>
  </pc:docChgLst>
  <pc:docChgLst>
    <pc:chgData name="Guest User" userId="S::urn:spo:anon#e408f8a5414733bb8ddc938564f7f4fe7fffa3d76447aa70776c5204a2808718::" providerId="AD" clId="Web-{D1791F09-0EBD-36FE-30CF-161502C18AD7}"/>
    <pc:docChg chg="modSld">
      <pc:chgData name="Guest User" userId="S::urn:spo:anon#e408f8a5414733bb8ddc938564f7f4fe7fffa3d76447aa70776c5204a2808718::" providerId="AD" clId="Web-{D1791F09-0EBD-36FE-30CF-161502C18AD7}" dt="2024-05-28T18:43:05.260" v="418" actId="20577"/>
      <pc:docMkLst>
        <pc:docMk/>
      </pc:docMkLst>
      <pc:sldChg chg="modSp">
        <pc:chgData name="Guest User" userId="S::urn:spo:anon#e408f8a5414733bb8ddc938564f7f4fe7fffa3d76447aa70776c5204a2808718::" providerId="AD" clId="Web-{D1791F09-0EBD-36FE-30CF-161502C18AD7}" dt="2024-05-28T17:21:34.660" v="73" actId="20577"/>
        <pc:sldMkLst>
          <pc:docMk/>
          <pc:sldMk cId="3536701632" sldId="364"/>
        </pc:sldMkLst>
        <pc:spChg chg="mod">
          <ac:chgData name="Guest User" userId="S::urn:spo:anon#e408f8a5414733bb8ddc938564f7f4fe7fffa3d76447aa70776c5204a2808718::" providerId="AD" clId="Web-{D1791F09-0EBD-36FE-30CF-161502C18AD7}" dt="2024-05-28T17:21:34.660" v="73" actId="20577"/>
          <ac:spMkLst>
            <pc:docMk/>
            <pc:sldMk cId="3536701632" sldId="364"/>
            <ac:spMk id="3" creationId="{62EB8AE9-3C7F-654E-7F1F-06EFCE53551B}"/>
          </ac:spMkLst>
        </pc:spChg>
      </pc:sldChg>
      <pc:sldChg chg="modSp">
        <pc:chgData name="Guest User" userId="S::urn:spo:anon#e408f8a5414733bb8ddc938564f7f4fe7fffa3d76447aa70776c5204a2808718::" providerId="AD" clId="Web-{D1791F09-0EBD-36FE-30CF-161502C18AD7}" dt="2024-05-28T18:43:05.260" v="418" actId="20577"/>
        <pc:sldMkLst>
          <pc:docMk/>
          <pc:sldMk cId="801964473" sldId="365"/>
        </pc:sldMkLst>
        <pc:spChg chg="mod">
          <ac:chgData name="Guest User" userId="S::urn:spo:anon#e408f8a5414733bb8ddc938564f7f4fe7fffa3d76447aa70776c5204a2808718::" providerId="AD" clId="Web-{D1791F09-0EBD-36FE-30CF-161502C18AD7}" dt="2024-05-28T18:43:05.260" v="418"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sldChg chg="modSp">
        <pc:chgData name="Guest User" userId="S::urn:spo:anon#f0b52c4e7c49979dc7d10adba8a40f6173d81948e6879919f86aa7672d542785::" providerId="AD" clId="Web-{47D3AE05-A521-415B-1702-3F07C73D1F5E}" dt="2024-04-23T18:04:15.168" v="472" actId="14100"/>
        <pc:sldMkLst>
          <pc:docMk/>
          <pc:sldMk cId="1246568473" sldId="362"/>
        </pc:sldMkLst>
        <pc:spChg chg="mod">
          <ac:chgData name="Guest User" userId="S::urn:spo:anon#f0b52c4e7c49979dc7d10adba8a40f6173d81948e6879919f86aa7672d542785::" providerId="AD" clId="Web-{47D3AE05-A521-415B-1702-3F07C73D1F5E}" dt="2024-04-23T18:04:15.168" v="472" actId="14100"/>
          <ac:spMkLst>
            <pc:docMk/>
            <pc:sldMk cId="1246568473" sldId="362"/>
            <ac:spMk id="3" creationId="{62EB8AE9-3C7F-654E-7F1F-06EFCE53551B}"/>
          </ac:spMkLst>
        </pc:spChg>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pChg chg="mod">
          <ac:chgData name="Beatriz Guerrero" userId="S::beatriz_guerrero@ci.richmond.ca.us::67aaf6ed-f979-44e0-8fb2-c4749f02abfb" providerId="AD" clId="Web-{AC1B353C-B7BB-848C-3C0F-1F83E9656F5E}" dt="2024-04-30T21:36:11.398" v="1"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AC1B353C-B7BB-848C-3C0F-1F83E9656F5E}" dt="2024-04-30T21:36:32.789" v="5" actId="20577"/>
        <pc:sldMkLst>
          <pc:docMk/>
          <pc:sldMk cId="1084912077" sldId="369"/>
        </pc:sldMkLst>
        <pc:spChg chg="mod">
          <ac:chgData name="Beatriz Guerrero" userId="S::beatriz_guerrero@ci.richmond.ca.us::67aaf6ed-f979-44e0-8fb2-c4749f02abfb" providerId="AD" clId="Web-{AC1B353C-B7BB-848C-3C0F-1F83E9656F5E}" dt="2024-04-30T21:36:32.789" v="5" actId="20577"/>
          <ac:spMkLst>
            <pc:docMk/>
            <pc:sldMk cId="1084912077" sldId="369"/>
            <ac:spMk id="3" creationId="{62EB8AE9-3C7F-654E-7F1F-06EFCE53551B}"/>
          </ac:spMkLst>
        </pc:spChg>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pChg chg="mod">
          <ac:chgData name="Alice Bruno" userId="S::a.bruno_berkeley.edu#ext#@corcaus.onmicrosoft.com::9f95343b-422f-43c9-b893-898c466114c2" providerId="AD" clId="Web-{27AEE755-F9D2-1D7E-1D4D-58798C5C5ED6}" dt="2024-04-25T23:31:00.807" v="48" actId="20577"/>
          <ac:spMkLst>
            <pc:docMk/>
            <pc:sldMk cId="499757999" sldId="371"/>
            <ac:spMk id="3" creationId="{62EB8AE9-3C7F-654E-7F1F-06EFCE53551B}"/>
          </ac:spMkLst>
        </pc:spChg>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Guest User" userId="S::urn:spo:anon#e408f8a5414733bb8ddc938564f7f4fe7fffa3d76447aa70776c5204a2808718::" providerId="AD" clId="Web-{31EA782F-8CE3-488E-7EED-6DBAE5087594}"/>
    <pc:docChg chg="modSld">
      <pc:chgData name="Guest User" userId="S::urn:spo:anon#e408f8a5414733bb8ddc938564f7f4fe7fffa3d76447aa70776c5204a2808718::" providerId="AD" clId="Web-{31EA782F-8CE3-488E-7EED-6DBAE5087594}" dt="2024-06-03T22:21:16.080" v="247" actId="20577"/>
      <pc:docMkLst>
        <pc:docMk/>
      </pc:docMkLst>
      <pc:sldChg chg="addSp delSp modSp">
        <pc:chgData name="Guest User" userId="S::urn:spo:anon#e408f8a5414733bb8ddc938564f7f4fe7fffa3d76447aa70776c5204a2808718::" providerId="AD" clId="Web-{31EA782F-8CE3-488E-7EED-6DBAE5087594}" dt="2024-06-03T22:21:16.080" v="247" actId="20577"/>
        <pc:sldMkLst>
          <pc:docMk/>
          <pc:sldMk cId="2459958468" sldId="359"/>
        </pc:sldMkLst>
        <pc:spChg chg="mod">
          <ac:chgData name="Guest User" userId="S::urn:spo:anon#e408f8a5414733bb8ddc938564f7f4fe7fffa3d76447aa70776c5204a2808718::" providerId="AD" clId="Web-{31EA782F-8CE3-488E-7EED-6DBAE5087594}" dt="2024-06-03T22:21:16.080" v="247" actId="20577"/>
          <ac:spMkLst>
            <pc:docMk/>
            <pc:sldMk cId="2459958468" sldId="359"/>
            <ac:spMk id="3" creationId="{62EB8AE9-3C7F-654E-7F1F-06EFCE53551B}"/>
          </ac:spMkLst>
        </pc:spChg>
        <pc:picChg chg="add del mod">
          <ac:chgData name="Guest User" userId="S::urn:spo:anon#e408f8a5414733bb8ddc938564f7f4fe7fffa3d76447aa70776c5204a2808718::" providerId="AD" clId="Web-{31EA782F-8CE3-488E-7EED-6DBAE5087594}" dt="2024-06-03T20:37:16.499" v="6"/>
          <ac:picMkLst>
            <pc:docMk/>
            <pc:sldMk cId="2459958468" sldId="359"/>
            <ac:picMk id="2" creationId="{110FF490-93FF-5169-0628-A95E126142F2}"/>
          </ac:picMkLst>
        </pc:picChg>
        <pc:picChg chg="add mod">
          <ac:chgData name="Guest User" userId="S::urn:spo:anon#e408f8a5414733bb8ddc938564f7f4fe7fffa3d76447aa70776c5204a2808718::" providerId="AD" clId="Web-{31EA782F-8CE3-488E-7EED-6DBAE5087594}" dt="2024-06-03T20:37:29.264" v="9" actId="1076"/>
          <ac:picMkLst>
            <pc:docMk/>
            <pc:sldMk cId="2459958468" sldId="359"/>
            <ac:picMk id="5" creationId="{C0AA1333-5CFE-4966-2C9F-6A6227606819}"/>
          </ac:picMkLst>
        </pc:picChg>
        <pc:picChg chg="del">
          <ac:chgData name="Guest User" userId="S::urn:spo:anon#e408f8a5414733bb8ddc938564f7f4fe7fffa3d76447aa70776c5204a2808718::" providerId="AD" clId="Web-{31EA782F-8CE3-488E-7EED-6DBAE5087594}" dt="2024-06-03T20:37:02.170" v="0"/>
          <ac:picMkLst>
            <pc:docMk/>
            <pc:sldMk cId="2459958468" sldId="359"/>
            <ac:picMk id="1032" creationId="{5BFDBBB6-1726-DD28-A8D5-76842C04FB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9/4/2024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9/4/2024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33</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9/4/2024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September 4,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a:solidFill>
                  <a:srgbClr val="000000"/>
                </a:solidFill>
                <a:latin typeface="Century Gothic"/>
              </a:rPr>
              <a:t>Work completed since last meeting: </a:t>
            </a:r>
            <a:endParaRPr lang="en-US" sz="1600">
              <a:solidFill>
                <a:srgbClr val="000000"/>
              </a:solidFill>
              <a:latin typeface="Century Gothic"/>
            </a:endParaRPr>
          </a:p>
          <a:p>
            <a:pPr marL="629920" lvl="1" indent="-305435">
              <a:lnSpc>
                <a:spcPct val="90000"/>
              </a:lnSpc>
              <a:spcBef>
                <a:spcPts val="500"/>
              </a:spcBef>
              <a:spcAft>
                <a:spcPts val="0"/>
              </a:spcAft>
            </a:pPr>
            <a:r>
              <a:rPr lang="en-US" sz="1600" b="1">
                <a:solidFill>
                  <a:srgbClr val="000000"/>
                </a:solidFill>
                <a:latin typeface="Century Gothic"/>
              </a:rPr>
              <a:t>CSC Meeting</a:t>
            </a:r>
            <a:r>
              <a:rPr lang="en-US" sz="1600">
                <a:solidFill>
                  <a:srgbClr val="000000"/>
                </a:solidFill>
                <a:latin typeface="Century Gothic"/>
              </a:rPr>
              <a:t>: Scheduled, coordinated, and currently facilitating CSC meeting #10, including translation, refreshments, and childcare. </a:t>
            </a:r>
          </a:p>
          <a:p>
            <a:pPr marL="629920" lvl="1" indent="-305435">
              <a:lnSpc>
                <a:spcPct val="90000"/>
              </a:lnSpc>
              <a:spcBef>
                <a:spcPts val="500"/>
              </a:spcBef>
              <a:spcAft>
                <a:spcPts val="0"/>
              </a:spcAft>
            </a:pPr>
            <a:r>
              <a:rPr lang="en-US" sz="1600" b="1">
                <a:solidFill>
                  <a:srgbClr val="000000"/>
                </a:solidFill>
                <a:latin typeface="Century Gothic"/>
              </a:rPr>
              <a:t>Invoices and Reports</a:t>
            </a:r>
            <a:r>
              <a:rPr lang="en-US" sz="1600">
                <a:solidFill>
                  <a:srgbClr val="000000"/>
                </a:solidFill>
                <a:latin typeface="Century Gothic"/>
              </a:rPr>
              <a:t>: Submitted Invoice and Progress Report#6, for months of June and July. </a:t>
            </a:r>
          </a:p>
          <a:p>
            <a:pPr marL="629920" lvl="1" indent="-305435">
              <a:lnSpc>
                <a:spcPct val="90000"/>
              </a:lnSpc>
              <a:spcBef>
                <a:spcPts val="500"/>
              </a:spcBef>
              <a:spcAft>
                <a:spcPts val="0"/>
              </a:spcAft>
            </a:pPr>
            <a:endParaRPr lang="en-US">
              <a:solidFill>
                <a:srgbClr val="000000"/>
              </a:solidFill>
              <a:latin typeface="Century Gothic"/>
            </a:endParaRPr>
          </a:p>
          <a:p>
            <a:pPr marL="305435" indent="-305435">
              <a:lnSpc>
                <a:spcPct val="90000"/>
              </a:lnSpc>
              <a:spcBef>
                <a:spcPts val="1000"/>
              </a:spcBef>
            </a:pPr>
            <a:r>
              <a:rPr lang="en-US" b="1">
                <a:solidFill>
                  <a:srgbClr val="000000"/>
                </a:solidFill>
                <a:latin typeface="Century Gothic"/>
              </a:rPr>
              <a:t>Total expenditures reported to date</a:t>
            </a:r>
            <a:r>
              <a:rPr lang="en-US">
                <a:solidFill>
                  <a:srgbClr val="000000"/>
                </a:solidFill>
                <a:latin typeface="Century Gothic"/>
              </a:rPr>
              <a:t>: $ 191,643.09</a:t>
            </a:r>
            <a:endParaRPr lang="en-US">
              <a:solidFill>
                <a:srgbClr val="000000"/>
              </a:solidFill>
              <a:highlight>
                <a:srgbClr val="FFFF00"/>
              </a:highlight>
              <a:latin typeface="Century Gothic"/>
            </a:endParaRPr>
          </a:p>
          <a:p>
            <a:pPr marL="305435" indent="-305435">
              <a:lnSpc>
                <a:spcPct val="90000"/>
              </a:lnSpc>
              <a:spcBef>
                <a:spcPts val="1000"/>
              </a:spcBef>
            </a:pPr>
            <a:endParaRPr lang="en-US">
              <a:solidFill>
                <a:srgbClr val="000000"/>
              </a:solidFill>
              <a:latin typeface="Century Gothic"/>
            </a:endParaRPr>
          </a:p>
          <a:p>
            <a:pPr marL="305435" indent="-305435">
              <a:lnSpc>
                <a:spcPct val="90000"/>
              </a:lnSpc>
              <a:spcBef>
                <a:spcPts val="1000"/>
              </a:spcBef>
            </a:pPr>
            <a:r>
              <a:rPr lang="en-US" b="1">
                <a:solidFill>
                  <a:srgbClr val="000000"/>
                </a:solidFill>
                <a:latin typeface="Century Gothic"/>
              </a:rPr>
              <a:t>Remaining budget</a:t>
            </a:r>
            <a:r>
              <a:rPr lang="en-US">
                <a:solidFill>
                  <a:srgbClr val="000000"/>
                </a:solidFill>
                <a:latin typeface="Century Gothic"/>
              </a:rPr>
              <a:t>: $ 502,032.57</a:t>
            </a:r>
            <a:endParaRPr lang="en-US">
              <a:solidFill>
                <a:srgbClr val="000000"/>
              </a:solidFill>
              <a:highlight>
                <a:srgbClr val="FFFF00"/>
              </a:highlight>
              <a:latin typeface="Century Gothic"/>
            </a:endParaRPr>
          </a:p>
          <a:p>
            <a:pPr marL="305435" indent="-305435">
              <a:lnSpc>
                <a:spcPct val="90000"/>
              </a:lnSpc>
              <a:spcBef>
                <a:spcPts val="1000"/>
              </a:spcBef>
            </a:pPr>
            <a:endParaRPr lang="en-US">
              <a:solidFill>
                <a:srgbClr val="000000"/>
              </a:solidFill>
              <a:latin typeface="Century Gothic"/>
            </a:endParaRPr>
          </a:p>
          <a:p>
            <a:pPr marL="305435" indent="-305435">
              <a:lnSpc>
                <a:spcPct val="90000"/>
              </a:lnSpc>
              <a:spcBef>
                <a:spcPts val="1000"/>
              </a:spcBef>
            </a:pPr>
            <a:r>
              <a:rPr lang="en-US" b="1">
                <a:solidFill>
                  <a:srgbClr val="000000"/>
                </a:solidFill>
                <a:latin typeface="Century Gothic"/>
              </a:rPr>
              <a:t>Planned work in the next ~two weeks</a:t>
            </a:r>
            <a:r>
              <a:rPr lang="en-US">
                <a:solidFill>
                  <a:srgbClr val="000000"/>
                </a:solidFill>
                <a:latin typeface="Century Gothic"/>
              </a:rPr>
              <a:t>: </a:t>
            </a:r>
          </a:p>
          <a:p>
            <a:pPr marL="629285" lvl="1" indent="-305435"/>
            <a:r>
              <a:rPr lang="en-US">
                <a:solidFill>
                  <a:srgbClr val="000000"/>
                </a:solidFill>
                <a:latin typeface="Century Gothic"/>
              </a:rPr>
              <a:t>Receive and distribute reimbursement check for Invoice # 5</a:t>
            </a:r>
          </a:p>
          <a:p>
            <a:pPr marL="629285" lvl="1" indent="-305435"/>
            <a:r>
              <a:rPr lang="en-US">
                <a:solidFill>
                  <a:srgbClr val="000000"/>
                </a:solidFill>
                <a:latin typeface="Century Gothic"/>
              </a:rPr>
              <a:t>Make any changes required by SGC on Invoice and Progress Report #6</a:t>
            </a:r>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lnSpc>
                <a:spcPct val="90000"/>
              </a:lnSpc>
              <a:spcBef>
                <a:spcPts val="500"/>
              </a:spcBef>
              <a:spcAft>
                <a:spcPts val="0"/>
              </a:spcAft>
            </a:pPr>
            <a:r>
              <a:rPr lang="en-US">
                <a:solidFill>
                  <a:schemeClr val="tx1"/>
                </a:solidFill>
                <a:latin typeface="Century Gothic"/>
                <a:cs typeface="Arial"/>
              </a:rPr>
              <a:t>Began coordination for application for US Department of Transportation Reconnecting Communities Pilot Program (RCP), including submission of request for Letter of Support from Caltrans.</a:t>
            </a:r>
          </a:p>
          <a:p>
            <a:pPr marL="629920" lvl="1" indent="-305435">
              <a:lnSpc>
                <a:spcPct val="90000"/>
              </a:lnSpc>
              <a:spcBef>
                <a:spcPts val="500"/>
              </a:spcBef>
              <a:spcAft>
                <a:spcPts val="0"/>
              </a:spcAft>
            </a:pPr>
            <a:r>
              <a:rPr lang="en-US">
                <a:solidFill>
                  <a:schemeClr val="tx1"/>
                </a:solidFill>
                <a:latin typeface="Century Gothic"/>
                <a:cs typeface="Arial"/>
              </a:rPr>
              <a:t>Onboarded grant writing consultants for RCP application. </a:t>
            </a:r>
          </a:p>
          <a:p>
            <a:pPr marL="629920" lvl="1" indent="-305435">
              <a:lnSpc>
                <a:spcPct val="90000"/>
              </a:lnSpc>
              <a:spcBef>
                <a:spcPts val="500"/>
              </a:spcBef>
              <a:spcAft>
                <a:spcPts val="0"/>
              </a:spcAft>
            </a:pPr>
            <a:r>
              <a:rPr lang="en-US">
                <a:solidFill>
                  <a:schemeClr val="tx1"/>
                </a:solidFill>
                <a:latin typeface="Century Gothic"/>
                <a:cs typeface="Arial"/>
              </a:rPr>
              <a:t>Held biweekly coordination meetings between consultant team (CSW) and city staff. </a:t>
            </a:r>
          </a:p>
          <a:p>
            <a:pPr marL="629920" lvl="1" indent="-305435">
              <a:lnSpc>
                <a:spcPct val="90000"/>
              </a:lnSpc>
              <a:spcBef>
                <a:spcPts val="500"/>
              </a:spcBef>
              <a:spcAft>
                <a:spcPts val="0"/>
              </a:spcAft>
            </a:pPr>
            <a:r>
              <a:rPr lang="en-US">
                <a:solidFill>
                  <a:schemeClr val="tx1"/>
                </a:solidFill>
                <a:latin typeface="Century Gothic"/>
                <a:cs typeface="Arial"/>
              </a:rPr>
              <a:t>Attended Richmond Wellness trail Project Site Walk to discuss collaboration.</a:t>
            </a:r>
          </a:p>
          <a:p>
            <a:pPr marL="324485" lvl="1" indent="0">
              <a:lnSpc>
                <a:spcPct val="90000"/>
              </a:lnSpc>
              <a:spcBef>
                <a:spcPts val="500"/>
              </a:spcBef>
              <a:spcAft>
                <a:spcPts val="0"/>
              </a:spcAft>
              <a:buNone/>
            </a:pPr>
            <a:endParaRPr lang="en-US">
              <a:solidFill>
                <a:schemeClr val="tx1"/>
              </a:solidFill>
              <a:latin typeface="Century Gothic"/>
              <a:cs typeface="Arial"/>
            </a:endParaRPr>
          </a:p>
          <a:p>
            <a:pPr marL="305435" indent="-305435"/>
            <a:r>
              <a:rPr lang="en-US" b="1">
                <a:latin typeface="Century Gothic"/>
              </a:rPr>
              <a:t>Total expenditures reported to date</a:t>
            </a:r>
            <a:r>
              <a:rPr lang="en-US">
                <a:latin typeface="Century Gothic"/>
              </a:rPr>
              <a:t>: $ 8,121.28</a:t>
            </a:r>
          </a:p>
          <a:p>
            <a:pPr marL="305435" indent="-305435"/>
            <a:endParaRPr lang="en-US"/>
          </a:p>
          <a:p>
            <a:pPr marL="305435" indent="-305435"/>
            <a:r>
              <a:rPr lang="en-US" b="1">
                <a:latin typeface="Century Gothic"/>
              </a:rPr>
              <a:t>Remaining budget</a:t>
            </a:r>
            <a:r>
              <a:rPr lang="en-US">
                <a:latin typeface="Century Gothic"/>
              </a:rPr>
              <a:t>: $ 5,173,051.87</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Meet with Department of Transportation to get support on RCP application.</a:t>
            </a:r>
          </a:p>
          <a:p>
            <a:pPr marL="629920" lvl="1" indent="-305435"/>
            <a:r>
              <a:rPr lang="en-US">
                <a:latin typeface="Century Gothic"/>
              </a:rPr>
              <a:t>Finish RCP application due on September 30th. </a:t>
            </a:r>
          </a:p>
          <a:p>
            <a:pPr marL="629285" lvl="1" indent="-305435"/>
            <a:endParaRPr lang="en-US">
              <a:latin typeface="Century Gothic"/>
            </a:endParaRPr>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p>
          <a:p>
            <a:pPr marL="629920" lvl="1" indent="-305435"/>
            <a:r>
              <a:rPr lang="en-US">
                <a:latin typeface="Century Gothic"/>
              </a:rPr>
              <a:t>Researching additional funding sources in partnership with COR/Neighborhood Complete Streets</a:t>
            </a:r>
            <a:endParaRPr lang="en-US">
              <a:solidFill>
                <a:srgbClr val="000000"/>
              </a:solidFill>
              <a:latin typeface="Century Gothic"/>
            </a:endParaRPr>
          </a:p>
          <a:p>
            <a:pPr marL="629920" lvl="1" indent="-305435"/>
            <a:r>
              <a:rPr lang="en-US">
                <a:latin typeface="Century Gothic"/>
              </a:rPr>
              <a:t>Continued Design Work and Community Engagement Planning</a:t>
            </a:r>
          </a:p>
          <a:p>
            <a:pPr marL="629920" lvl="1" indent="-305435"/>
            <a:r>
              <a:rPr lang="en-US">
                <a:latin typeface="Century Gothic"/>
                <a:ea typeface="+mn-lt"/>
                <a:cs typeface="+mn-lt"/>
              </a:rPr>
              <a:t>Survey work performed by sub-consultant team to prepare project base maps</a:t>
            </a:r>
          </a:p>
          <a:p>
            <a:pPr marL="629920" lvl="1" indent="-305435"/>
            <a:r>
              <a:rPr lang="en-US">
                <a:latin typeface="Century Gothic"/>
                <a:ea typeface="+mn-lt"/>
                <a:cs typeface="+mn-lt"/>
              </a:rPr>
              <a:t>Analysis of base maps, design analysis of site (opportunities, constraints, etc.)</a:t>
            </a:r>
          </a:p>
          <a:p>
            <a:pPr marL="629920" lvl="1" indent="-305435"/>
            <a:r>
              <a:rPr lang="en-US">
                <a:latin typeface="Century Gothic"/>
                <a:ea typeface="+mn-lt"/>
                <a:cs typeface="+mn-lt"/>
              </a:rPr>
              <a:t>Held coordination meetings between consultant team (</a:t>
            </a:r>
            <a:r>
              <a:rPr lang="en-US" err="1">
                <a:latin typeface="Century Gothic"/>
                <a:ea typeface="+mn-lt"/>
                <a:cs typeface="+mn-lt"/>
              </a:rPr>
              <a:t>PlaceWorks</a:t>
            </a:r>
            <a:r>
              <a:rPr lang="en-US">
                <a:latin typeface="Century Gothic"/>
                <a:ea typeface="+mn-lt"/>
                <a:cs typeface="+mn-lt"/>
              </a:rPr>
              <a:t> + subconsultants), project management team (Trust for Public Land), City staff, and project stakeholders</a:t>
            </a:r>
          </a:p>
          <a:p>
            <a:pPr marL="629920" lvl="1" indent="-305435"/>
            <a:r>
              <a:rPr lang="en-US">
                <a:latin typeface="Century Gothic"/>
                <a:ea typeface="+mn-lt"/>
                <a:cs typeface="+mn-lt"/>
              </a:rPr>
              <a:t>Organized a Project Site Walk to discuss collaborative relationships, order of operations, project design opportunities &amp; constraints, etc.</a:t>
            </a:r>
          </a:p>
          <a:p>
            <a:pPr marL="629920" lvl="1" indent="-305435"/>
            <a:r>
              <a:rPr lang="en-US">
                <a:latin typeface="Century Gothic"/>
                <a:ea typeface="+mn-lt"/>
                <a:cs typeface="+mn-lt"/>
              </a:rPr>
              <a:t>Planning and coordination of project.</a:t>
            </a:r>
          </a:p>
          <a:p>
            <a:pPr marL="629920" lvl="1" indent="-305435"/>
            <a:r>
              <a:rPr lang="en-US">
                <a:latin typeface="Century Gothic"/>
                <a:ea typeface="+mn-lt"/>
                <a:cs typeface="+mn-lt"/>
              </a:rPr>
              <a:t>Planning and coordination of community engagement.</a:t>
            </a:r>
          </a:p>
          <a:p>
            <a:pPr marL="629920" lvl="1" indent="-30543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31,127.12</a:t>
            </a:r>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4,785,026.48</a:t>
            </a:r>
            <a:endParaRPr lang="en-US">
              <a:latin typeface="Century Gothic"/>
            </a:endParaRPr>
          </a:p>
          <a:p>
            <a:pPr marL="305435" indent="-305435"/>
            <a:r>
              <a:rPr lang="en-US" b="1">
                <a:latin typeface="Century Gothic"/>
              </a:rPr>
              <a:t>Planned work in the next ~two weeks</a:t>
            </a:r>
            <a:r>
              <a:rPr lang="en-US">
                <a:latin typeface="Century Gothic"/>
              </a:rPr>
              <a:t>:</a:t>
            </a:r>
            <a:endParaRPr lang="en-US" b="1">
              <a:latin typeface="Century Gothic"/>
            </a:endParaRPr>
          </a:p>
          <a:p>
            <a:pPr marL="629920" lvl="1" indent="-305435"/>
            <a:r>
              <a:rPr lang="en-US" sz="1700">
                <a:latin typeface="Century Gothic"/>
              </a:rPr>
              <a:t>Continued Design Work and Community Engagement Planning</a:t>
            </a:r>
            <a:endParaRPr lang="en-US" sz="1700">
              <a:solidFill>
                <a:srgbClr val="000000"/>
              </a:solidFill>
              <a:latin typeface="Century Gothic"/>
            </a:endParaRPr>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Gill Sans MT"/>
            </a:endParaRPr>
          </a:p>
          <a:p>
            <a:pPr marL="629920" lvl="1" indent="-305435"/>
            <a:r>
              <a:rPr lang="en-US">
                <a:solidFill>
                  <a:srgbClr val="3D3D3D"/>
                </a:solidFill>
                <a:latin typeface="Century Gothic"/>
                <a:cs typeface="Arial"/>
              </a:rPr>
              <a:t>Presented to Design Review Board and got approval/ </a:t>
            </a:r>
          </a:p>
          <a:p>
            <a:pPr marL="629920" lvl="1" indent="-305435"/>
            <a:r>
              <a:rPr lang="en-US">
                <a:solidFill>
                  <a:srgbClr val="3D3D3D"/>
                </a:solidFill>
                <a:latin typeface="Century Gothic"/>
                <a:ea typeface="+mn-lt"/>
                <a:cs typeface="+mn-lt"/>
              </a:rPr>
              <a:t>Drafted Rich City Rides Letter of Commitment.</a:t>
            </a:r>
          </a:p>
          <a:p>
            <a:pPr marL="324485" lvl="1" indent="0">
              <a:buNone/>
            </a:pPr>
            <a:endParaRPr lang="en-US">
              <a:latin typeface="Century Gothic"/>
            </a:endParaRPr>
          </a:p>
          <a:p>
            <a:pPr marL="305435" indent="-305435"/>
            <a:r>
              <a:rPr lang="en-US" b="1">
                <a:latin typeface="Century Gothic"/>
              </a:rPr>
              <a:t>Total expenditures reported to date</a:t>
            </a:r>
            <a:r>
              <a:rPr lang="en-US">
                <a:latin typeface="Century Gothic"/>
              </a:rPr>
              <a:t>: $ 99,128.48</a:t>
            </a:r>
            <a:endParaRPr lang="en-US">
              <a:solidFill>
                <a:srgbClr val="3D3D3D"/>
              </a:solidFill>
              <a:highlight>
                <a:srgbClr val="FFFF00"/>
              </a:highlight>
              <a:latin typeface="Century Gothic"/>
              <a:cs typeface="Arial"/>
            </a:endParaRPr>
          </a:p>
          <a:p>
            <a:pPr marL="305435" indent="-305435"/>
            <a:r>
              <a:rPr lang="en-US" b="1">
                <a:latin typeface="Century Gothic"/>
              </a:rPr>
              <a:t>Remaining budget</a:t>
            </a:r>
            <a:r>
              <a:rPr lang="en-US">
                <a:latin typeface="Century Gothic"/>
              </a:rPr>
              <a:t>: $ 2,361,923.51</a:t>
            </a:r>
            <a:endParaRPr lang="en-US">
              <a:highlight>
                <a:srgbClr val="FFFF00"/>
              </a:highlight>
              <a:latin typeface="Century Gothic"/>
            </a:endParaRPr>
          </a:p>
          <a:p>
            <a:pPr marL="629920" lvl="1"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p>
          <a:p>
            <a:pPr marL="629920" lvl="1" indent="-305435"/>
            <a:r>
              <a:rPr lang="en-US">
                <a:solidFill>
                  <a:srgbClr val="3D3D3D"/>
                </a:solidFill>
                <a:latin typeface="Century Gothic"/>
                <a:cs typeface="Arial"/>
              </a:rPr>
              <a:t>Outreach at Urban Tilth Roller Disco on 09/28</a:t>
            </a:r>
          </a:p>
          <a:p>
            <a:pPr marL="0" indent="0">
              <a:buNone/>
            </a:pPr>
            <a:endParaRPr lang="en-US">
              <a:solidFill>
                <a:srgbClr val="3D3D3D"/>
              </a:solidFill>
              <a:latin typeface="Century Gothic"/>
              <a:cs typeface="Arial"/>
            </a:endParaRPr>
          </a:p>
          <a:p>
            <a:pPr marL="305435" indent="-305435"/>
            <a:endParaRPr lang="en-US">
              <a:solidFill>
                <a:srgbClr val="3D3D3D"/>
              </a:solidFill>
              <a:latin typeface="Century Gothic"/>
              <a:cs typeface="Arial"/>
            </a:endParaRPr>
          </a:p>
          <a:p>
            <a:pPr marL="629920" lvl="1" indent="-305435"/>
            <a:endParaRPr lang="en-US">
              <a:solidFill>
                <a:srgbClr val="000000"/>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12 completed projects</a:t>
            </a:r>
          </a:p>
          <a:p>
            <a:pPr marL="629920" lvl="1" indent="-305435"/>
            <a:r>
              <a:rPr lang="en-US">
                <a:latin typeface="Century Gothic"/>
              </a:rPr>
              <a:t>Completed annual report</a:t>
            </a:r>
          </a:p>
          <a:p>
            <a:pPr marL="629920" lvl="1" indent="-305435"/>
            <a:r>
              <a:rPr lang="en-US">
                <a:latin typeface="Century Gothic"/>
              </a:rPr>
              <a:t>In office PM Solar workshop at GRID BA Office</a:t>
            </a:r>
          </a:p>
          <a:p>
            <a:pPr marL="629920" lvl="1" indent="-305435"/>
            <a:endParaRPr lang="en-US">
              <a:latin typeface="Century Gothic"/>
            </a:endParaRPr>
          </a:p>
          <a:p>
            <a:pPr marL="305435" indent="-305435"/>
            <a:r>
              <a:rPr lang="en-US" sz="2000" b="1">
                <a:latin typeface="Century Gothic"/>
              </a:rPr>
              <a:t>Total expenditures reported to date</a:t>
            </a:r>
            <a:r>
              <a:rPr lang="en-US" sz="2000">
                <a:latin typeface="Century Gothic"/>
              </a:rPr>
              <a:t>: $ 356, 816.91</a:t>
            </a:r>
            <a:endParaRPr lang="en-US" sz="2000">
              <a:solidFill>
                <a:srgbClr val="000000"/>
              </a:solidFill>
              <a:latin typeface="Century Gothic"/>
            </a:endParaRPr>
          </a:p>
          <a:p>
            <a:pPr marL="305435" indent="-305435"/>
            <a:r>
              <a:rPr lang="en-US" sz="2000" b="1">
                <a:latin typeface="Century Gothic"/>
              </a:rPr>
              <a:t>Remaining budget</a:t>
            </a:r>
            <a:r>
              <a:rPr lang="en-US" sz="2000">
                <a:latin typeface="Century Gothic"/>
              </a:rPr>
              <a:t>: $ 6,609, 879.00</a:t>
            </a:r>
            <a:endParaRPr lang="en-US" sz="2000">
              <a:solidFill>
                <a:srgbClr val="000000"/>
              </a:solidFill>
              <a:latin typeface="Century Gothic"/>
            </a:endParaRPr>
          </a:p>
          <a:p>
            <a:pPr marL="305435" indent="-305435"/>
            <a:endParaRPr lang="en-US" sz="2000">
              <a:latin typeface="Century Gothic"/>
            </a:endParaRPr>
          </a:p>
          <a:p>
            <a:pPr marL="0" indent="0">
              <a:buNone/>
            </a:pPr>
            <a:r>
              <a:rPr lang="en-US" b="1">
                <a:latin typeface="Century Gothic"/>
              </a:rPr>
              <a:t>Planned work in the next ~two weeks</a:t>
            </a:r>
            <a:r>
              <a:rPr lang="en-US">
                <a:latin typeface="Century Gothic"/>
              </a:rPr>
              <a:t>:</a:t>
            </a:r>
            <a:endParaRPr lang="en-US">
              <a:solidFill>
                <a:srgbClr val="000000"/>
              </a:solidFill>
              <a:latin typeface="Century Gothic"/>
            </a:endParaRPr>
          </a:p>
          <a:p>
            <a:pPr marL="285750" indent="-285750"/>
            <a:r>
              <a:rPr lang="en-US">
                <a:solidFill>
                  <a:srgbClr val="3D3D3D"/>
                </a:solidFill>
                <a:latin typeface="Century Gothic"/>
              </a:rPr>
              <a:t>Solar workshop at Atchinson Village on Sept 28th</a:t>
            </a:r>
          </a:p>
          <a:p>
            <a:pPr marL="285750" indent="-285750"/>
            <a:r>
              <a:rPr lang="en-US">
                <a:latin typeface="Century Gothic"/>
              </a:rPr>
              <a:t>Internal Resilient Homes Team TCC Year End Review</a:t>
            </a:r>
          </a:p>
          <a:p>
            <a:pPr marL="305435" indent="-305435"/>
            <a:endParaRPr lang="en-US">
              <a:solidFill>
                <a:srgbClr val="3D3D3D"/>
              </a:solidFill>
              <a:latin typeface="Century Gothic"/>
            </a:endParaRPr>
          </a:p>
          <a:p>
            <a:pPr marL="0" indent="0">
              <a:buNone/>
            </a:pPr>
            <a:endParaRPr lang="en-US">
              <a:solidFill>
                <a:srgbClr val="3D3D3D"/>
              </a:solidFill>
              <a:latin typeface="Century Gothic"/>
            </a:endParaRPr>
          </a:p>
          <a:p>
            <a:pPr marL="305435" indent="-305435"/>
            <a:endParaRPr lang="en-US">
              <a:solidFill>
                <a:srgbClr val="3D3D3D"/>
              </a:solidFill>
              <a:latin typeface="Century Gothic"/>
            </a:endParaRPr>
          </a:p>
          <a:p>
            <a:pPr marL="629920" lvl="1" indent="-305435"/>
            <a:endParaRPr lang="en-US">
              <a:solidFill>
                <a:srgbClr val="000000"/>
              </a:solidFill>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2426" y="1728006"/>
            <a:ext cx="11187793" cy="460878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Completed 4 more drip irrigation system installations for Richmond homeowners, with combined annual water savings over 30,000 gallons/year.</a:t>
            </a:r>
          </a:p>
          <a:p>
            <a:pPr marL="629920" lvl="1" indent="-305435"/>
            <a:r>
              <a:rPr lang="en-US" sz="1800">
                <a:latin typeface="Century Gothic"/>
              </a:rPr>
              <a:t>In total we've completed 14 water conservation system installations since March.</a:t>
            </a:r>
          </a:p>
          <a:p>
            <a:pPr marL="629920" lvl="1" indent="-305435"/>
            <a:r>
              <a:rPr lang="en-US">
                <a:latin typeface="Century Gothic"/>
              </a:rPr>
              <a:t>Outreach at community events, door-to-door canvassing to develop a pipeline of interested community members</a:t>
            </a:r>
            <a:r>
              <a:rPr lang="en-US" b="1">
                <a:latin typeface="Century Gothic"/>
              </a:rPr>
              <a:t>.</a:t>
            </a:r>
          </a:p>
          <a:p>
            <a:pPr marL="305435" indent="-305435"/>
            <a:r>
              <a:rPr lang="en-US" b="1">
                <a:latin typeface="Century Gothic"/>
              </a:rPr>
              <a:t>Total expenditures reported to date</a:t>
            </a:r>
            <a:r>
              <a:rPr lang="en-US">
                <a:latin typeface="Century Gothic"/>
              </a:rPr>
              <a:t>: $ 146,325.22</a:t>
            </a:r>
            <a:endParaRPr lang="en-US">
              <a:highlight>
                <a:srgbClr val="FFFF00"/>
              </a:highlight>
              <a:latin typeface="Century Gothic"/>
            </a:endParaRPr>
          </a:p>
          <a:p>
            <a:pPr marL="305435" indent="-305435"/>
            <a:r>
              <a:rPr lang="en-US" b="1">
                <a:latin typeface="Century Gothic"/>
              </a:rPr>
              <a:t>Remaining budget</a:t>
            </a:r>
            <a:r>
              <a:rPr lang="en-US">
                <a:latin typeface="Century Gothic"/>
              </a:rPr>
              <a:t>: $ 1,534,378.56</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rPr>
              <a:t>2 more drip installations have been scheduled, and another laundry-to-landscape greywater installation is also on our calendar! Looking forward to installing these water savings technologies for Richmond homeowners.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a:latin typeface="Century Gothic"/>
              </a:rPr>
              <a:t>Work completed since last meeting: </a:t>
            </a:r>
            <a:endParaRPr lang="en-US">
              <a:latin typeface="Century Gothic"/>
            </a:endParaRPr>
          </a:p>
          <a:p>
            <a:pPr marL="629920" lvl="1" indent="-305435"/>
            <a:r>
              <a:rPr lang="en-US">
                <a:latin typeface="Century Gothic"/>
              </a:rPr>
              <a:t>Planted 18 new trees in the designated neighborhoods, 77 trees planted in total since May 2024.</a:t>
            </a:r>
          </a:p>
          <a:p>
            <a:pPr marL="629920" lvl="1" indent="-305435"/>
            <a:r>
              <a:rPr lang="en-US">
                <a:latin typeface="Century Gothic"/>
              </a:rPr>
              <a:t>Continue to coordinate for Arbor Day, South Side Park confirmed in the Santa Fe neighborhood.</a:t>
            </a:r>
          </a:p>
          <a:p>
            <a:pPr marL="629920" lvl="1" indent="-30543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80,072.72</a:t>
            </a:r>
          </a:p>
          <a:p>
            <a:pPr marL="305435" indent="-305435"/>
            <a:r>
              <a:rPr lang="en-US" b="1">
                <a:latin typeface="Century Gothic"/>
              </a:rPr>
              <a:t>Remaining budget</a:t>
            </a:r>
            <a:r>
              <a:rPr lang="en-US">
                <a:latin typeface="Century Gothic"/>
              </a:rPr>
              <a:t>: $ 1,007,940</a:t>
            </a:r>
          </a:p>
          <a:p>
            <a:pPr marL="305435" indent="-305435"/>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Order more trees for residential planting.</a:t>
            </a:r>
          </a:p>
          <a:p>
            <a:pPr marL="629920" lvl="1" indent="-305435"/>
            <a:r>
              <a:rPr lang="en-US">
                <a:latin typeface="Century Gothic"/>
              </a:rPr>
              <a:t>Hire new Admin Assistant.</a:t>
            </a:r>
          </a:p>
          <a:p>
            <a:pPr marL="629920" lvl="1" indent="-305435"/>
            <a:r>
              <a:rPr lang="en-US">
                <a:latin typeface="Century Gothic"/>
              </a:rPr>
              <a:t>Outreach for Arbor Day.</a:t>
            </a:r>
          </a:p>
          <a:p>
            <a:pPr marL="305435"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8716"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a:latin typeface="Century Gothic"/>
              </a:rPr>
              <a:t>Work completed since last meeting:</a:t>
            </a:r>
            <a:endParaRPr lang="en-US" sz="1050">
              <a:solidFill>
                <a:srgbClr val="000000"/>
              </a:solidFill>
              <a:latin typeface="Arial"/>
              <a:cs typeface="Arial"/>
            </a:endParaRPr>
          </a:p>
          <a:p>
            <a:pPr marL="629920" lvl="1" indent="-305435"/>
            <a:r>
              <a:rPr lang="en-US" sz="1800">
                <a:latin typeface="Century Gothic"/>
              </a:rPr>
              <a:t>Finalized construction documents </a:t>
            </a:r>
          </a:p>
          <a:p>
            <a:pPr marL="629920" lvl="1" indent="-305435"/>
            <a:r>
              <a:rPr lang="en-US" sz="1800">
                <a:latin typeface="Century Gothic"/>
              </a:rPr>
              <a:t>Attended DRB Meeting and got approval</a:t>
            </a:r>
          </a:p>
          <a:p>
            <a:pPr marL="629920" lvl="1" indent="-305435"/>
            <a:r>
              <a:rPr lang="en-US" sz="1800">
                <a:latin typeface="Century Gothic"/>
              </a:rPr>
              <a:t>Worked on project extension request</a:t>
            </a:r>
          </a:p>
          <a:p>
            <a:pPr marL="629920" lvl="1" indent="-305435"/>
            <a:r>
              <a:rPr lang="en-US" sz="1800">
                <a:latin typeface="Century Gothic"/>
              </a:rPr>
              <a:t>Drafted O&amp;M Plan </a:t>
            </a:r>
          </a:p>
          <a:p>
            <a:pPr marL="629920" lvl="1" indent="-305435"/>
            <a:r>
              <a:rPr lang="en-US" sz="1800">
                <a:latin typeface="Century Gothic"/>
              </a:rPr>
              <a:t>Letter of commitment for ongoing maintenance and programming beyond the grant </a:t>
            </a:r>
          </a:p>
          <a:p>
            <a:pPr marL="305435" indent="-305435"/>
            <a:r>
              <a:rPr lang="en-US" sz="2000" b="1">
                <a:latin typeface="Century Gothic"/>
              </a:rPr>
              <a:t>Total expenditures reported to date</a:t>
            </a:r>
            <a:r>
              <a:rPr lang="en-US" sz="2000">
                <a:latin typeface="Century Gothic"/>
              </a:rPr>
              <a:t>: $ 38,072.75</a:t>
            </a:r>
            <a:endParaRPr lang="en-US" sz="2000">
              <a:highlight>
                <a:srgbClr val="FFFF00"/>
              </a:highlight>
              <a:latin typeface="Century Gothic"/>
            </a:endParaRPr>
          </a:p>
          <a:p>
            <a:pPr marL="305435" indent="-305435"/>
            <a:r>
              <a:rPr lang="en-US" sz="2000" b="1">
                <a:latin typeface="Century Gothic"/>
              </a:rPr>
              <a:t>Remaining budget</a:t>
            </a:r>
            <a:r>
              <a:rPr lang="en-US" sz="2000">
                <a:latin typeface="Century Gothic"/>
              </a:rPr>
              <a:t>: $ 916,246.00</a:t>
            </a:r>
          </a:p>
          <a:p>
            <a:pPr marL="305435" indent="-305435"/>
            <a:r>
              <a:rPr lang="en-US" sz="2000" b="1">
                <a:latin typeface="Century Gothic"/>
              </a:rPr>
              <a:t>Planned work in the next ~two weeks</a:t>
            </a:r>
            <a:r>
              <a:rPr lang="en-US" sz="2000">
                <a:latin typeface="Century Gothic"/>
              </a:rPr>
              <a:t>:</a:t>
            </a:r>
            <a:endParaRPr lang="en-US" sz="2000">
              <a:latin typeface="Gill Sans MT" panose="020B0502020104020203"/>
            </a:endParaRPr>
          </a:p>
          <a:p>
            <a:pPr marL="629920" lvl="1" indent="-305435"/>
            <a:r>
              <a:rPr lang="en-US" sz="1800">
                <a:solidFill>
                  <a:srgbClr val="3D3D3D"/>
                </a:solidFill>
                <a:latin typeface="Century Gothic"/>
                <a:cs typeface="Arial"/>
              </a:rPr>
              <a:t>Secure permitting for the project.</a:t>
            </a:r>
          </a:p>
          <a:p>
            <a:pPr marL="629920" lvl="1" indent="-305435"/>
            <a:r>
              <a:rPr lang="en-US" sz="1800">
                <a:solidFill>
                  <a:srgbClr val="3D3D3D"/>
                </a:solidFill>
                <a:latin typeface="Century Gothic"/>
                <a:cs typeface="Arial"/>
              </a:rPr>
              <a:t>Continue project coordination meetings.</a:t>
            </a:r>
          </a:p>
          <a:p>
            <a:pPr marL="629920" lvl="1" indent="-305435"/>
            <a:endParaRPr lang="en-US">
              <a:solidFill>
                <a:srgbClr val="000000"/>
              </a:solidFill>
              <a:latin typeface="Century Gothic"/>
              <a:cs typeface="Arial"/>
            </a:endParaRPr>
          </a:p>
          <a:p>
            <a:pPr marL="629920" lvl="1" indent="-305435"/>
            <a:endParaRPr lang="en-US" sz="1800">
              <a:solidFill>
                <a:srgbClr val="3D3D3D"/>
              </a:solidFill>
              <a:latin typeface="Century Gothic"/>
              <a:cs typeface="Arial"/>
            </a:endParaRPr>
          </a:p>
          <a:p>
            <a:pPr marL="899795" lvl="2" indent="-269875"/>
            <a:endParaRPr lang="en-US" sz="1600">
              <a:solidFill>
                <a:srgbClr val="222222"/>
              </a:solidFill>
              <a:latin typeface="Arial"/>
              <a:cs typeface="Arial"/>
            </a:endParaRPr>
          </a:p>
          <a:p>
            <a:pPr marL="629920" lvl="1" indent="-305435"/>
            <a:endParaRPr lang="en-US" sz="1800" b="1">
              <a:latin typeface="Century Gothic"/>
            </a:endParaRPr>
          </a:p>
          <a:p>
            <a:pPr marL="323850" lvl="1" indent="0">
              <a:buNone/>
            </a:pPr>
            <a:endParaRPr lang="en-US" sz="1800"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a:solidFill>
                <a:srgbClr val="000000"/>
              </a:solidFill>
              <a:latin typeface="Century Gothic"/>
            </a:endParaRPr>
          </a:p>
          <a:p>
            <a:pPr marL="629920" lvl="1" indent="-305435"/>
            <a:r>
              <a:rPr lang="en-US">
                <a:solidFill>
                  <a:srgbClr val="3D3D3D"/>
                </a:solidFill>
                <a:latin typeface="Century Gothic"/>
              </a:rPr>
              <a:t>Completed 6-week training program with 4 apprentice graduates</a:t>
            </a:r>
          </a:p>
          <a:p>
            <a:pPr marL="629920" lvl="1" indent="-305435"/>
            <a:r>
              <a:rPr lang="en-US">
                <a:latin typeface="Century Gothic"/>
              </a:rPr>
              <a:t>Drafting of the upcoming "Fruit Tree Lovers" newsletter for Quarter 3</a:t>
            </a:r>
          </a:p>
          <a:p>
            <a:pPr marL="324485" lvl="1" indent="0">
              <a:buNone/>
            </a:pPr>
            <a:endParaRPr lang="en-US">
              <a:latin typeface="Century Gothic"/>
            </a:endParaRPr>
          </a:p>
          <a:p>
            <a:pPr marL="305435" indent="-305435"/>
            <a:r>
              <a:rPr lang="en-US" b="1">
                <a:latin typeface="Century Gothic"/>
              </a:rPr>
              <a:t>Total expenditures reported to date</a:t>
            </a:r>
            <a:r>
              <a:rPr lang="en-US">
                <a:latin typeface="Century Gothic"/>
              </a:rPr>
              <a:t>: $ 67,051.87</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$ 1,101,161.76</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29920" lvl="1" indent="-305435"/>
            <a:r>
              <a:rPr lang="en-US" sz="1800">
                <a:solidFill>
                  <a:srgbClr val="3D3D3D"/>
                </a:solidFill>
                <a:latin typeface="Century Gothic"/>
              </a:rPr>
              <a:t>Door to door outreach with tablet to encourage sign ups</a:t>
            </a:r>
            <a:endParaRPr lang="en-US">
              <a:solidFill>
                <a:srgbClr val="3D3D3D"/>
              </a:solidFill>
              <a:latin typeface="Century Gothic"/>
            </a:endParaRPr>
          </a:p>
          <a:p>
            <a:pPr marL="629920" lvl="1" indent="-305435"/>
            <a:r>
              <a:rPr lang="en-US" sz="1800">
                <a:solidFill>
                  <a:srgbClr val="3D3D3D"/>
                </a:solidFill>
                <a:latin typeface="Century Gothic"/>
              </a:rPr>
              <a:t>Continued free fruit tree distribution at Unity Park and Lucas Park</a:t>
            </a:r>
          </a:p>
          <a:p>
            <a:pPr marL="324485" lvl="1" indent="0">
              <a:buNone/>
            </a:pPr>
            <a:r>
              <a:rPr lang="en-US" sz="1800">
                <a:solidFill>
                  <a:srgbClr val="3D3D3D"/>
                </a:solidFill>
                <a:latin typeface="Century Gothic"/>
              </a:rPr>
              <a:t>In collaboration with our Free Farm Stands </a:t>
            </a:r>
          </a:p>
          <a:p>
            <a:pPr marL="629920" lvl="1" indent="-305435"/>
            <a:r>
              <a:rPr lang="en-US" sz="1800">
                <a:solidFill>
                  <a:srgbClr val="3D3D3D"/>
                </a:solidFill>
                <a:latin typeface="Century Gothic"/>
              </a:rPr>
              <a:t>Revisions and final editing of the "Fruit Tree Lovers" newsletter</a:t>
            </a:r>
          </a:p>
          <a:p>
            <a:pPr marL="324485" lvl="1" indent="0">
              <a:buNone/>
            </a:pPr>
            <a:endParaRPr lang="en-US" sz="1800">
              <a:solidFill>
                <a:srgbClr val="3D3D3D"/>
              </a:solidFill>
              <a:latin typeface="Century Gothic"/>
            </a:endParaRPr>
          </a:p>
          <a:p>
            <a:pPr marL="629920" lvl="1" indent="-305435"/>
            <a:endParaRPr lang="en-US">
              <a:solidFill>
                <a:srgbClr val="3D3D3D"/>
              </a:solidFill>
              <a:latin typeface="Century Gothic"/>
            </a:endParaRPr>
          </a:p>
          <a:p>
            <a:pPr marL="0" indent="0">
              <a:buNone/>
            </a:pPr>
            <a:endParaRPr lang="en-US">
              <a:solidFill>
                <a:srgbClr val="3D3D3D"/>
              </a:solidFill>
              <a:latin typeface="Century Gothic"/>
            </a:endParaRPr>
          </a:p>
          <a:p>
            <a:pPr marL="305435" indent="-305435"/>
            <a:endParaRPr lang="en-US">
              <a:solidFill>
                <a:srgbClr val="3D3D3D"/>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solidFill>
                  <a:schemeClr val="tx1"/>
                </a:solidFill>
                <a:latin typeface="Century Gothic"/>
              </a:rPr>
              <a:t>Project lead for City of Richmond</a:t>
            </a:r>
          </a:p>
          <a:p>
            <a:r>
              <a:rPr lang="en-US" sz="2800">
                <a:solidFill>
                  <a:schemeClr val="tx1"/>
                </a:solidFill>
                <a:latin typeface="Century Gothic"/>
              </a:rPr>
              <a:t>Project lead for GRID Alternatives</a:t>
            </a:r>
            <a:endParaRPr lang="en-US" sz="2800">
              <a:solidFill>
                <a:schemeClr val="tx1"/>
              </a:solidFill>
            </a:endParaRPr>
          </a:p>
          <a:p>
            <a:r>
              <a:rPr lang="en-US" sz="2800">
                <a:solidFill>
                  <a:schemeClr val="tx1"/>
                </a:solidFill>
                <a:latin typeface="Century Gothic"/>
              </a:rPr>
              <a:t>Project lead for Groundwork Richmond </a:t>
            </a:r>
            <a:endParaRPr lang="en-US" sz="2800">
              <a:solidFill>
                <a:schemeClr val="tx1"/>
              </a:solidFill>
            </a:endParaRPr>
          </a:p>
          <a:p>
            <a:r>
              <a:rPr lang="en-US" sz="2800">
                <a:solidFill>
                  <a:schemeClr val="tx1"/>
                </a:solidFill>
                <a:latin typeface="Century Gothic"/>
              </a:rPr>
              <a:t>Project lead for Rich City Rides</a:t>
            </a:r>
            <a:endParaRPr lang="en-US" sz="2800">
              <a:solidFill>
                <a:schemeClr val="tx1"/>
              </a:solidFill>
            </a:endParaRPr>
          </a:p>
          <a:p>
            <a:r>
              <a:rPr lang="en-US" sz="2800">
                <a:solidFill>
                  <a:schemeClr val="tx1"/>
                </a:solidFill>
                <a:latin typeface="Century Gothic"/>
              </a:rPr>
              <a:t>Project lead for Trust for Public Land</a:t>
            </a:r>
            <a:endParaRPr lang="en-US" sz="2800">
              <a:solidFill>
                <a:schemeClr val="tx1"/>
              </a:solidFill>
            </a:endParaRPr>
          </a:p>
          <a:p>
            <a:r>
              <a:rPr lang="en-US" sz="2800">
                <a:solidFill>
                  <a:schemeClr val="tx1"/>
                </a:solidFill>
                <a:latin typeface="Century Gothic"/>
              </a:rPr>
              <a:t>Project lead for UC Berkeley</a:t>
            </a:r>
          </a:p>
          <a:p>
            <a:r>
              <a:rPr lang="en-US" sz="2800">
                <a:solidFill>
                  <a:schemeClr val="tx1"/>
                </a:solidFill>
                <a:latin typeface="Century Gothic"/>
              </a:rPr>
              <a:t>Project lead for Urban Tilth</a:t>
            </a:r>
          </a:p>
          <a:p>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b="1"/>
          </a:p>
          <a:p>
            <a:pPr marL="629920" lvl="1" indent="-305435"/>
            <a:r>
              <a:rPr lang="en-US" sz="1400">
                <a:latin typeface="Century Gothic"/>
                <a:cs typeface="Arial"/>
              </a:rPr>
              <a:t>Submitted readiness deliverables for Task 4 – Climate Friendly Diet (CFD) Program</a:t>
            </a:r>
            <a:endParaRPr lang="en-US" sz="1400">
              <a:solidFill>
                <a:srgbClr val="000000"/>
              </a:solidFill>
              <a:latin typeface="Century Gothic"/>
              <a:cs typeface="Arial"/>
            </a:endParaRPr>
          </a:p>
          <a:p>
            <a:pPr marL="629920" lvl="1" indent="-305435"/>
            <a:r>
              <a:rPr lang="en-US" sz="1400">
                <a:latin typeface="Century Gothic"/>
                <a:cs typeface="Arial"/>
              </a:rPr>
              <a:t>Facilitated 1st CFD cooking demo, produce bag giveaway, &amp; workshop at </a:t>
            </a:r>
            <a:r>
              <a:rPr lang="en-US" sz="1400" err="1">
                <a:latin typeface="Century Gothic"/>
                <a:cs typeface="Arial"/>
              </a:rPr>
              <a:t>LifeLong</a:t>
            </a:r>
            <a:r>
              <a:rPr lang="en-US" sz="1400">
                <a:latin typeface="Century Gothic"/>
                <a:cs typeface="Arial"/>
              </a:rPr>
              <a:t> William Jenkins Health Center</a:t>
            </a:r>
          </a:p>
          <a:p>
            <a:pPr marL="629920" lvl="1" indent="-305435"/>
            <a:r>
              <a:rPr lang="en-US" sz="1400">
                <a:latin typeface="Century Gothic"/>
                <a:cs typeface="Arial"/>
              </a:rPr>
              <a:t>Submitted leverage fund report, annual summary reports, and invoice and progress report #6</a:t>
            </a:r>
            <a:endParaRPr lang="en-US" sz="1400">
              <a:solidFill>
                <a:srgbClr val="000000"/>
              </a:solidFill>
              <a:latin typeface="Century Gothic"/>
              <a:cs typeface="Arial"/>
            </a:endParaRPr>
          </a:p>
          <a:p>
            <a:pPr marL="629920" lvl="1" indent="-305435"/>
            <a:r>
              <a:rPr lang="en-US" sz="1400">
                <a:latin typeface="Century Gothic"/>
                <a:cs typeface="Arial"/>
              </a:rPr>
              <a:t>Solidified dates for Climate Health Promoters 2nd cohort (Spanish) October 12 - November 16, 2024</a:t>
            </a:r>
          </a:p>
          <a:p>
            <a:pPr marL="629920" lvl="1" indent="-305435"/>
            <a:endParaRPr lang="en-US" b="1">
              <a:latin typeface="Century Gothic"/>
              <a:cs typeface="Arial"/>
            </a:endParaRPr>
          </a:p>
          <a:p>
            <a:pPr marL="305435" indent="-305435"/>
            <a:r>
              <a:rPr lang="en-US" b="1">
                <a:latin typeface="Century Gothic"/>
              </a:rPr>
              <a:t>Total expenditures reported to date</a:t>
            </a:r>
            <a:r>
              <a:rPr lang="en-US">
                <a:latin typeface="Century Gothic"/>
              </a:rPr>
              <a:t>: $ 259,588.96</a:t>
            </a:r>
            <a:endParaRPr lang="en-US">
              <a:highlight>
                <a:srgbClr val="FFFF00"/>
              </a:highlight>
              <a:latin typeface="Century Gothic"/>
            </a:endParaRPr>
          </a:p>
          <a:p>
            <a:pPr marL="305435" indent="-305435"/>
            <a:endParaRPr lang="en-US">
              <a:latin typeface="Gill Sans MT"/>
            </a:endParaRPr>
          </a:p>
          <a:p>
            <a:pPr marL="305435" indent="-305435"/>
            <a:r>
              <a:rPr lang="en-US" b="1">
                <a:latin typeface="Century Gothic"/>
              </a:rPr>
              <a:t>Remaining budget</a:t>
            </a:r>
            <a:r>
              <a:rPr lang="en-US">
                <a:latin typeface="Century Gothic"/>
              </a:rPr>
              <a:t>: $ 2,979,283.04</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sz="1400">
                <a:latin typeface="Century Gothic"/>
                <a:cs typeface="Arial"/>
              </a:rPr>
              <a:t>Schedule and plan for next CFD workshop</a:t>
            </a:r>
          </a:p>
          <a:p>
            <a:pPr marL="629920" lvl="1" indent="-305435"/>
            <a:r>
              <a:rPr lang="en-US" sz="1400">
                <a:latin typeface="Century Gothic"/>
                <a:cs typeface="Arial"/>
              </a:rPr>
              <a:t>Increase </a:t>
            </a:r>
            <a:r>
              <a:rPr lang="en-US" sz="1400" err="1">
                <a:latin typeface="Century Gothic"/>
                <a:cs typeface="Arial"/>
              </a:rPr>
              <a:t>CalAIM</a:t>
            </a:r>
            <a:r>
              <a:rPr lang="en-US" sz="1400">
                <a:latin typeface="Century Gothic"/>
                <a:cs typeface="Arial"/>
              </a:rPr>
              <a:t> </a:t>
            </a:r>
            <a:r>
              <a:rPr lang="en-US" sz="1400" err="1">
                <a:latin typeface="Century Gothic"/>
                <a:cs typeface="Arial"/>
              </a:rPr>
              <a:t>VeggieRx</a:t>
            </a:r>
            <a:r>
              <a:rPr lang="en-US" sz="1400">
                <a:latin typeface="Century Gothic"/>
                <a:cs typeface="Arial"/>
              </a:rPr>
              <a:t> enrollment by 5 patients per week</a:t>
            </a:r>
            <a:endParaRPr lang="en-US"/>
          </a:p>
          <a:p>
            <a:pPr marL="629920" lvl="1" indent="-305435"/>
            <a:endParaRPr lang="en-US">
              <a:highlight>
                <a:srgbClr val="FFFF00"/>
              </a:highlight>
              <a:latin typeface="Century Gothic"/>
              <a:cs typeface="Aria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000" b="1">
                <a:solidFill>
                  <a:srgbClr val="000000"/>
                </a:solidFill>
                <a:latin typeface="Century Gothic"/>
              </a:rPr>
              <a:t>Work completed since last meeting: </a:t>
            </a:r>
            <a:endParaRPr lang="en-US"/>
          </a:p>
          <a:p>
            <a:pPr marL="629920" lvl="1" indent="-305435">
              <a:lnSpc>
                <a:spcPct val="90000"/>
              </a:lnSpc>
            </a:pPr>
            <a:r>
              <a:rPr lang="en-US">
                <a:solidFill>
                  <a:srgbClr val="3D3D3D"/>
                </a:solidFill>
                <a:latin typeface="Century Gothic"/>
                <a:ea typeface="+mn-lt"/>
                <a:cs typeface="Arial"/>
              </a:rPr>
              <a:t>Installation of 3 new bike hubs in the Project Area.</a:t>
            </a:r>
          </a:p>
          <a:p>
            <a:pPr marL="629920" lvl="1" indent="-305435">
              <a:lnSpc>
                <a:spcPct val="90000"/>
              </a:lnSpc>
            </a:pPr>
            <a:r>
              <a:rPr lang="en-US">
                <a:solidFill>
                  <a:srgbClr val="3D3D3D"/>
                </a:solidFill>
                <a:latin typeface="Century Gothic"/>
                <a:ea typeface="+mn-lt"/>
                <a:cs typeface="Arial"/>
              </a:rPr>
              <a:t>Distribution of ride vouchers to increase community awareness and knowledge.</a:t>
            </a:r>
          </a:p>
          <a:p>
            <a:pPr marL="305435" indent="-305435">
              <a:lnSpc>
                <a:spcPct val="90000"/>
              </a:lnSpc>
              <a:spcBef>
                <a:spcPts val="1000"/>
              </a:spcBef>
            </a:pPr>
            <a:endParaRPr lang="en-US" sz="2000" b="1">
              <a:solidFill>
                <a:schemeClr val="tx1"/>
              </a:solidFill>
              <a:latin typeface="Century Gothic"/>
            </a:endParaRPr>
          </a:p>
          <a:p>
            <a:pPr marL="305435" indent="-305435">
              <a:lnSpc>
                <a:spcPct val="90000"/>
              </a:lnSpc>
              <a:spcBef>
                <a:spcPts val="1000"/>
              </a:spcBef>
            </a:pPr>
            <a:r>
              <a:rPr lang="en-US" sz="2000" b="1">
                <a:solidFill>
                  <a:schemeClr val="tx1"/>
                </a:solidFill>
                <a:latin typeface="Century Gothic"/>
              </a:rPr>
              <a:t>Total expenditures reported to date</a:t>
            </a:r>
            <a:r>
              <a:rPr lang="en-US" sz="2000">
                <a:solidFill>
                  <a:schemeClr val="tx1"/>
                </a:solidFill>
                <a:latin typeface="Century Gothic"/>
              </a:rPr>
              <a:t>: $ 361,544.30</a:t>
            </a:r>
            <a:endParaRPr lang="en-US" sz="2000">
              <a:solidFill>
                <a:schemeClr val="tx1"/>
              </a:solidFill>
              <a:highlight>
                <a:srgbClr val="FFFF00"/>
              </a:highlight>
              <a:latin typeface="Century Gothic"/>
            </a:endParaRPr>
          </a:p>
          <a:p>
            <a:pPr marL="305435" indent="-305435">
              <a:lnSpc>
                <a:spcPct val="90000"/>
              </a:lnSpc>
              <a:spcBef>
                <a:spcPts val="1000"/>
              </a:spcBef>
            </a:pPr>
            <a:r>
              <a:rPr lang="en-US" sz="2000" b="1">
                <a:solidFill>
                  <a:schemeClr val="tx1"/>
                </a:solidFill>
                <a:latin typeface="Century Gothic"/>
              </a:rPr>
              <a:t>Remaining budget</a:t>
            </a:r>
            <a:r>
              <a:rPr lang="en-US" sz="2000">
                <a:solidFill>
                  <a:schemeClr val="tx1"/>
                </a:solidFill>
                <a:latin typeface="Century Gothic"/>
              </a:rPr>
              <a:t>: $ 637,434.91</a:t>
            </a:r>
            <a:endParaRPr lang="en-US" sz="2000">
              <a:solidFill>
                <a:schemeClr val="tx1"/>
              </a:solidFill>
              <a:highlight>
                <a:srgbClr val="FFFF00"/>
              </a:highlight>
              <a:latin typeface="Century Gothic"/>
            </a:endParaRPr>
          </a:p>
          <a:p>
            <a:pPr marL="305435" indent="-305435">
              <a:lnSpc>
                <a:spcPct val="90000"/>
              </a:lnSpc>
              <a:spcBef>
                <a:spcPts val="1000"/>
              </a:spcBef>
            </a:pPr>
            <a:endParaRPr lang="en-US" sz="2000" b="1">
              <a:solidFill>
                <a:schemeClr val="tx1"/>
              </a:solidFill>
              <a:latin typeface="Century Gothic"/>
            </a:endParaRPr>
          </a:p>
          <a:p>
            <a:pPr marL="305435" indent="-305435">
              <a:lnSpc>
                <a:spcPct val="90000"/>
              </a:lnSpc>
              <a:spcBef>
                <a:spcPts val="1000"/>
              </a:spcBef>
            </a:pPr>
            <a:r>
              <a:rPr lang="en-US" sz="2000" b="1">
                <a:solidFill>
                  <a:schemeClr val="tx1"/>
                </a:solidFill>
                <a:latin typeface="Century Gothic"/>
              </a:rPr>
              <a:t>Planned work in the next ~two weeks</a:t>
            </a:r>
            <a:r>
              <a:rPr lang="en-US" sz="2000">
                <a:solidFill>
                  <a:schemeClr val="tx1"/>
                </a:solidFill>
                <a:latin typeface="Century Gothic"/>
              </a:rPr>
              <a:t>:</a:t>
            </a:r>
            <a:r>
              <a:rPr lang="en-US" sz="2800">
                <a:solidFill>
                  <a:schemeClr val="tx1"/>
                </a:solidFill>
                <a:latin typeface="Century Gothic"/>
              </a:rPr>
              <a:t> </a:t>
            </a:r>
          </a:p>
          <a:p>
            <a:pPr marL="629920" lvl="1" indent="-305435"/>
            <a:r>
              <a:rPr lang="en-US">
                <a:solidFill>
                  <a:srgbClr val="3D3D3D"/>
                </a:solidFill>
                <a:latin typeface="Century Gothic"/>
                <a:cs typeface="Arial"/>
              </a:rPr>
              <a:t>Continue outreach and distribution of ride vouchers. </a:t>
            </a:r>
            <a:endParaRPr lang="en-US">
              <a:solidFill>
                <a:schemeClr val="tx1"/>
              </a:solidFill>
              <a:latin typeface="Century Gothic"/>
              <a:cs typeface="Arial"/>
            </a:endParaRPr>
          </a:p>
          <a:p>
            <a:pPr marL="629920" lvl="1" indent="-305435">
              <a:lnSpc>
                <a:spcPct val="90000"/>
              </a:lnSpc>
              <a:spcBef>
                <a:spcPts val="1000"/>
              </a:spcBef>
            </a:pPr>
            <a:endParaRPr lang="en-US" sz="2600">
              <a:solidFill>
                <a:schemeClr val="tx1"/>
              </a:solidFill>
              <a:latin typeface="Century Gothic"/>
            </a:endParaRPr>
          </a:p>
          <a:p>
            <a:pPr marL="305435" indent="-305435">
              <a:lnSpc>
                <a:spcPct val="90000"/>
              </a:lnSpc>
              <a:spcBef>
                <a:spcPts val="1000"/>
              </a:spcBef>
              <a:buFont typeface="Wingdings 2" panose="05000000000000000000" pitchFamily="2" charset="2"/>
              <a:buChar char=""/>
            </a:pPr>
            <a:endParaRPr lang="en-US" sz="2000" b="1">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07184" y="1169281"/>
            <a:ext cx="11772582" cy="542296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r>
              <a:rPr lang="en-US" sz="2000" b="1">
                <a:latin typeface="Century Gothic"/>
              </a:rPr>
              <a:t> </a:t>
            </a:r>
            <a:endParaRPr lang="en-US" sz="1650">
              <a:latin typeface="Century Gothic"/>
            </a:endParaRPr>
          </a:p>
          <a:p>
            <a:pPr marL="629920" lvl="1" indent="-305435"/>
            <a:r>
              <a:rPr lang="en-US" sz="1650">
                <a:latin typeface="Century Gothic"/>
              </a:rPr>
              <a:t>Draft of the Richmond Rising Newsletter, to inform residents of the projects, updates, and highlights. </a:t>
            </a:r>
          </a:p>
          <a:p>
            <a:pPr marL="629920" lvl="1" indent="-305435"/>
            <a:r>
              <a:rPr lang="en-US" sz="1650">
                <a:latin typeface="Century Gothic"/>
              </a:rPr>
              <a:t>Drafts of the onboarding documents for Youth Fellows (job description, participation agreement, waivers, offer letter, and contract)</a:t>
            </a:r>
            <a:endParaRPr lang="en-US" sz="1650">
              <a:solidFill>
                <a:srgbClr val="3D3D3D"/>
              </a:solidFill>
              <a:latin typeface="Century Gothic"/>
            </a:endParaRPr>
          </a:p>
          <a:p>
            <a:pPr marL="305435" indent="-305435"/>
            <a:r>
              <a:rPr lang="en-US" b="1">
                <a:latin typeface="Century Gothic"/>
              </a:rPr>
              <a:t>Total expenditures reported to date</a:t>
            </a:r>
            <a:r>
              <a:rPr lang="en-US">
                <a:latin typeface="Century Gothic"/>
              </a:rPr>
              <a:t>:</a:t>
            </a:r>
            <a:r>
              <a:rPr lang="en-US" sz="2000">
                <a:latin typeface="Century Gothic"/>
              </a:rPr>
              <a:t> $ 92,735.62</a:t>
            </a:r>
            <a:endParaRPr lang="en-US" sz="2000">
              <a:highlight>
                <a:srgbClr val="FFFF00"/>
              </a:highlight>
              <a:latin typeface="Century Gothic"/>
            </a:endParaRPr>
          </a:p>
          <a:p>
            <a:pPr marL="305435" indent="-305435"/>
            <a:r>
              <a:rPr lang="en-US" b="1">
                <a:latin typeface="Century Gothic"/>
              </a:rPr>
              <a:t>Remaining budget</a:t>
            </a:r>
            <a:r>
              <a:rPr lang="en-US">
                <a:latin typeface="Century Gothic"/>
              </a:rPr>
              <a:t>:</a:t>
            </a:r>
            <a:r>
              <a:rPr lang="en-US" sz="2000">
                <a:latin typeface="Century Gothic"/>
              </a:rPr>
              <a:t> $ 2,473,297.11</a:t>
            </a:r>
            <a:endParaRPr lang="en-US" sz="2000" kern="1200">
              <a:effectLst/>
              <a:latin typeface="Century Gothic"/>
            </a:endParaRPr>
          </a:p>
          <a:p>
            <a:pPr marL="0" indent="0">
              <a:buNone/>
            </a:pPr>
            <a:endParaRPr lang="en-US" sz="800">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3D3D3D"/>
              </a:solidFill>
              <a:latin typeface="Century Gothic"/>
            </a:endParaRPr>
          </a:p>
          <a:p>
            <a:pPr marL="629920" lvl="1" indent="-305435"/>
            <a:r>
              <a:rPr lang="en-US" sz="1650">
                <a:solidFill>
                  <a:srgbClr val="3D3D3D"/>
                </a:solidFill>
                <a:latin typeface="Century Gothic"/>
              </a:rPr>
              <a:t>TCC Youth Fellow Project Manager will continue connecting with the Rich City Rides/ Urban Tilth's legal team for feedback on legality of the documents that were completed for onboarding of Youth Fellow Program.</a:t>
            </a:r>
            <a:endParaRPr lang="en-US" sz="1650">
              <a:solidFill>
                <a:srgbClr val="3D3D3D"/>
              </a:solidFill>
              <a:latin typeface="Gill Sans MT" panose="020B0502020104020203"/>
            </a:endParaRPr>
          </a:p>
          <a:p>
            <a:pPr marL="629920" lvl="1" indent="-305435"/>
            <a:r>
              <a:rPr lang="en-US" sz="1650">
                <a:solidFill>
                  <a:srgbClr val="3D3D3D"/>
                </a:solidFill>
                <a:latin typeface="Century Gothic"/>
              </a:rPr>
              <a:t>Once feedback is completed it will be sent to the TCC Project Coordinators for review and feedback to be able to finalize the documents.</a:t>
            </a:r>
            <a:endParaRPr lang="en-US" sz="1650"/>
          </a:p>
          <a:p>
            <a:pPr marL="629920" lvl="1" indent="-305435"/>
            <a:r>
              <a:rPr lang="en-US" sz="1650">
                <a:solidFill>
                  <a:srgbClr val="3D3D3D"/>
                </a:solidFill>
                <a:latin typeface="Century Gothic"/>
              </a:rPr>
              <a:t>TCC Youth Fellow Project Manager will continue working on modules and </a:t>
            </a:r>
            <a:endParaRPr lang="en-US" sz="1650">
              <a:solidFill>
                <a:srgbClr val="3D3D3D"/>
              </a:solidFill>
              <a:latin typeface="Gill Sans MT" panose="020B0502020104020203"/>
            </a:endParaRPr>
          </a:p>
          <a:p>
            <a:pPr marL="324485" lvl="1" indent="0">
              <a:buNone/>
            </a:pPr>
            <a:r>
              <a:rPr lang="en-US" sz="1650">
                <a:solidFill>
                  <a:srgbClr val="3D3D3D"/>
                </a:solidFill>
                <a:latin typeface="Century Gothic"/>
              </a:rPr>
              <a:t>training material for Youth Fellow Program.</a:t>
            </a:r>
            <a:endParaRPr lang="en-US" sz="1650"/>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305435" indent="-305435"/>
            <a:r>
              <a:rPr lang="en-US" b="1">
                <a:latin typeface="Century Gothic"/>
              </a:rPr>
              <a:t>Community Land Trust: </a:t>
            </a:r>
            <a:endParaRPr lang="en-US" b="1">
              <a:latin typeface="Century Gothic"/>
              <a:cs typeface="Arial"/>
            </a:endParaRPr>
          </a:p>
          <a:p>
            <a:pPr marL="629920" lvl="1" indent="-305435"/>
            <a:r>
              <a:rPr lang="en-US" sz="1650">
                <a:solidFill>
                  <a:srgbClr val="3D3D3D"/>
                </a:solidFill>
                <a:latin typeface="Century Gothic"/>
                <a:cs typeface="Arial"/>
              </a:rPr>
              <a:t>Supported the recruitment of the Public Land Policy’s Review Committee, consisting of City resident volunteers.</a:t>
            </a:r>
          </a:p>
          <a:p>
            <a:pPr marL="629920" lvl="1" indent="-305435"/>
            <a:r>
              <a:rPr lang="en-US" sz="1650">
                <a:solidFill>
                  <a:srgbClr val="3D3D3D"/>
                </a:solidFill>
                <a:latin typeface="Century Gothic"/>
                <a:cs typeface="Arial"/>
              </a:rPr>
              <a:t>Developed training curriculum for the Public Land Policy’s Review Committee.</a:t>
            </a:r>
          </a:p>
          <a:p>
            <a:pPr marL="629920" lvl="1" indent="-305435"/>
            <a:r>
              <a:rPr lang="en-US" sz="1650">
                <a:solidFill>
                  <a:srgbClr val="3D3D3D"/>
                </a:solidFill>
                <a:latin typeface="Century Gothic"/>
                <a:cs typeface="Arial"/>
              </a:rPr>
              <a:t>Developed a monitoring and evaluation framework for the policy implementation.</a:t>
            </a:r>
          </a:p>
          <a:p>
            <a:pPr marL="305435" indent="-305435"/>
            <a:r>
              <a:rPr lang="en-US" b="1">
                <a:latin typeface="Century Gothic"/>
              </a:rPr>
              <a:t>ADU tool kit:</a:t>
            </a:r>
          </a:p>
          <a:p>
            <a:pPr marL="629920" lvl="1" indent="-305435">
              <a:lnSpc>
                <a:spcPct val="80000"/>
              </a:lnSpc>
            </a:pPr>
            <a:r>
              <a:rPr lang="en-US" sz="1650">
                <a:solidFill>
                  <a:srgbClr val="3D3D3D"/>
                </a:solidFill>
                <a:latin typeface="Century Gothic"/>
                <a:cs typeface="Arial"/>
              </a:rPr>
              <a:t>Presented revised architectural drawings to Design Review Board (DRB) for feedback.</a:t>
            </a:r>
          </a:p>
          <a:p>
            <a:pPr marL="629920" lvl="1" indent="-305435">
              <a:lnSpc>
                <a:spcPct val="80000"/>
              </a:lnSpc>
            </a:pPr>
            <a:r>
              <a:rPr lang="en-US" sz="1650">
                <a:solidFill>
                  <a:srgbClr val="3D3D3D"/>
                </a:solidFill>
                <a:latin typeface="Century Gothic"/>
                <a:cs typeface="Arial"/>
              </a:rPr>
              <a:t>Incorporated DRB feedback into architectural design styles, including design guidance on three additional architectural styles.</a:t>
            </a:r>
          </a:p>
          <a:p>
            <a:pPr marL="629920" lvl="1" indent="-305435">
              <a:lnSpc>
                <a:spcPct val="80000"/>
              </a:lnSpc>
            </a:pPr>
            <a:r>
              <a:rPr lang="en-US" sz="1650">
                <a:solidFill>
                  <a:srgbClr val="3D3D3D"/>
                </a:solidFill>
                <a:latin typeface="Century Gothic"/>
                <a:cs typeface="Arial"/>
              </a:rPr>
              <a:t>Coordinated with structural engineer for submittal of 50% permit set for City review.</a:t>
            </a:r>
          </a:p>
          <a:p>
            <a:pPr marL="305435" indent="-305435"/>
            <a:r>
              <a:rPr lang="en-US" b="1">
                <a:solidFill>
                  <a:srgbClr val="3D3D3D"/>
                </a:solidFill>
                <a:latin typeface="Century Gothic"/>
                <a:cs typeface="Arial"/>
              </a:rPr>
              <a:t>Buy Local Campaign:</a:t>
            </a:r>
          </a:p>
          <a:p>
            <a:pPr marL="629920" lvl="1" indent="-305435"/>
            <a:r>
              <a:rPr lang="en-US" sz="1650">
                <a:solidFill>
                  <a:srgbClr val="3D3D3D"/>
                </a:solidFill>
                <a:latin typeface="Century Gothic"/>
                <a:ea typeface="+mn-lt"/>
                <a:cs typeface="Arial"/>
              </a:rPr>
              <a:t>Developed strategic plans and prepared RFP/Q for the Buy Local Campaign Marketing and Event Consultant.</a:t>
            </a:r>
          </a:p>
          <a:p>
            <a:pPr marL="629920" lvl="1" indent="-305435"/>
            <a:r>
              <a:rPr lang="en-US" sz="1650">
                <a:solidFill>
                  <a:srgbClr val="3D3D3D"/>
                </a:solidFill>
                <a:latin typeface="Century Gothic"/>
                <a:ea typeface="+mn-lt"/>
                <a:cs typeface="Arial"/>
              </a:rPr>
              <a:t>Began negotiations with </a:t>
            </a:r>
            <a:r>
              <a:rPr lang="en-US" sz="1650" err="1">
                <a:solidFill>
                  <a:srgbClr val="3D3D3D"/>
                </a:solidFill>
                <a:latin typeface="Century Gothic"/>
                <a:ea typeface="+mn-lt"/>
                <a:cs typeface="Arial"/>
              </a:rPr>
              <a:t>Bludot</a:t>
            </a:r>
            <a:r>
              <a:rPr lang="en-US" sz="1650">
                <a:solidFill>
                  <a:srgbClr val="3D3D3D"/>
                </a:solidFill>
                <a:latin typeface="Century Gothic"/>
                <a:ea typeface="+mn-lt"/>
                <a:cs typeface="Arial"/>
              </a:rPr>
              <a:t> to establish new rates for the upcoming year, ensuring favorable terms for continued collaboration.</a:t>
            </a:r>
          </a:p>
          <a:p>
            <a:pPr marL="629920" lvl="1" indent="-305435"/>
            <a:r>
              <a:rPr lang="en-US" sz="1650">
                <a:solidFill>
                  <a:srgbClr val="3D3D3D"/>
                </a:solidFill>
                <a:latin typeface="Century Gothic"/>
                <a:ea typeface="+mn-lt"/>
                <a:cs typeface="Arial"/>
              </a:rPr>
              <a:t>Registered </a:t>
            </a:r>
            <a:r>
              <a:rPr lang="en-US" sz="1650" err="1">
                <a:solidFill>
                  <a:srgbClr val="3D3D3D"/>
                </a:solidFill>
                <a:latin typeface="Century Gothic"/>
                <a:ea typeface="+mn-lt"/>
                <a:cs typeface="Arial"/>
              </a:rPr>
              <a:t>Bludot</a:t>
            </a:r>
            <a:r>
              <a:rPr lang="en-US" sz="1650">
                <a:solidFill>
                  <a:srgbClr val="3D3D3D"/>
                </a:solidFill>
                <a:latin typeface="Century Gothic"/>
                <a:ea typeface="+mn-lt"/>
                <a:cs typeface="Arial"/>
              </a:rPr>
              <a:t> as a vendor with the City and initiated the drafting of an agreement for the disbursement and holding of funds.</a:t>
            </a:r>
          </a:p>
          <a:p>
            <a:pPr marL="305435" indent="-305435"/>
            <a:r>
              <a:rPr lang="en-US" b="1">
                <a:latin typeface="Century Gothic"/>
              </a:rPr>
              <a:t>Total expenditures reported to date</a:t>
            </a:r>
            <a:r>
              <a:rPr lang="en-US">
                <a:latin typeface="Century Gothic"/>
              </a:rPr>
              <a:t>: $ 104,562.44</a:t>
            </a:r>
            <a:endParaRPr lang="en-US" kern="1200">
              <a:effectLst/>
              <a:highlight>
                <a:srgbClr val="FFFF00"/>
              </a:highlight>
              <a:latin typeface="Century Gothic"/>
            </a:endParaRPr>
          </a:p>
          <a:p>
            <a:pPr marL="305435" indent="-305435"/>
            <a:r>
              <a:rPr lang="en-US" b="1">
                <a:latin typeface="Century Gothic"/>
              </a:rPr>
              <a:t>Remaining budget</a:t>
            </a:r>
            <a:r>
              <a:rPr lang="en-US">
                <a:latin typeface="Century Gothic"/>
              </a:rPr>
              <a:t>: $ 577,073.18</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305435" indent="-305435"/>
            <a:endParaRPr lang="en-US">
              <a:latin typeface="Century Gothic"/>
            </a:endParaRPr>
          </a:p>
          <a:p>
            <a:pPr marL="305435"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lnSpc>
                <a:spcPct val="80000"/>
              </a:lnSpc>
            </a:pPr>
            <a:r>
              <a:rPr lang="en-US" sz="1650">
                <a:latin typeface="Century Gothic"/>
                <a:ea typeface="+mn-lt"/>
                <a:cs typeface="Arial"/>
              </a:rPr>
              <a:t>Began execution of Glen Price Group contract, c</a:t>
            </a:r>
            <a:r>
              <a:rPr lang="en-US" sz="1500">
                <a:latin typeface="Century Gothic"/>
                <a:ea typeface="+mn-lt"/>
                <a:cs typeface="Arial"/>
              </a:rPr>
              <a:t>onsultants for research and development of Place-Based Workforce Development Strategy</a:t>
            </a:r>
          </a:p>
          <a:p>
            <a:pPr marL="629920" lvl="1" indent="-305435">
              <a:lnSpc>
                <a:spcPct val="80000"/>
              </a:lnSpc>
            </a:pPr>
            <a:r>
              <a:rPr lang="en-US" sz="1650">
                <a:latin typeface="Century Gothic"/>
                <a:ea typeface="+mn-lt"/>
                <a:cs typeface="Arial"/>
              </a:rPr>
              <a:t>Met with Glen Price Group team to review deliverables and set up biweekly meetings with Grantee team.</a:t>
            </a:r>
          </a:p>
          <a:p>
            <a:pPr marL="629920" lvl="1" indent="-305435">
              <a:lnSpc>
                <a:spcPct val="80000"/>
              </a:lnSpc>
            </a:pPr>
            <a:r>
              <a:rPr lang="en-US" sz="1650">
                <a:latin typeface="Century Gothic"/>
                <a:cs typeface="Arial"/>
              </a:rPr>
              <a:t>Completed interviews with people identified on workforce development presentation done in July's CSC meeting.</a:t>
            </a:r>
          </a:p>
          <a:p>
            <a:pPr marL="629920" lvl="1" indent="-305435">
              <a:lnSpc>
                <a:spcPct val="80000"/>
              </a:lnSpc>
            </a:pPr>
            <a:r>
              <a:rPr lang="en-US" sz="1650">
                <a:latin typeface="Century Gothic"/>
                <a:cs typeface="Arial"/>
              </a:rPr>
              <a:t>Started recruitment for </a:t>
            </a:r>
            <a:r>
              <a:rPr lang="en-US" sz="1650" err="1">
                <a:latin typeface="Century Gothic"/>
                <a:cs typeface="Arial"/>
              </a:rPr>
              <a:t>YouthBUILD</a:t>
            </a:r>
            <a:r>
              <a:rPr lang="en-US" sz="1650">
                <a:latin typeface="Century Gothic"/>
                <a:cs typeface="Arial"/>
              </a:rPr>
              <a:t>. </a:t>
            </a:r>
          </a:p>
          <a:p>
            <a:pPr marL="629920" lvl="1" indent="-305435">
              <a:lnSpc>
                <a:spcPct val="80000"/>
              </a:lnSpc>
            </a:pPr>
            <a:r>
              <a:rPr lang="en-US" sz="1650">
                <a:latin typeface="Century Gothic"/>
                <a:cs typeface="Arial"/>
              </a:rPr>
              <a:t>Set aside 5 spaces in </a:t>
            </a:r>
            <a:r>
              <a:rPr lang="en-US" sz="1650" err="1">
                <a:latin typeface="Century Gothic"/>
                <a:cs typeface="Arial"/>
              </a:rPr>
              <a:t>RichmondBUILD</a:t>
            </a:r>
            <a:r>
              <a:rPr lang="en-US" sz="1650">
                <a:latin typeface="Century Gothic"/>
                <a:cs typeface="Arial"/>
              </a:rPr>
              <a:t> program for residents of the Project Area.</a:t>
            </a:r>
          </a:p>
          <a:p>
            <a:pPr marL="629920" lvl="2" indent="-305435">
              <a:lnSpc>
                <a:spcPct val="80000"/>
              </a:lnSpc>
            </a:pPr>
            <a:endParaRPr lang="en-US">
              <a:highlight>
                <a:srgbClr val="C0C0C0"/>
              </a:highlight>
              <a:latin typeface="Gill Sans MT" panose="020B0502020104020203"/>
            </a:endParaRPr>
          </a:p>
          <a:p>
            <a:pPr marL="305435" indent="-305435"/>
            <a:r>
              <a:rPr lang="en-US" b="1">
                <a:latin typeface="Century Gothic"/>
              </a:rPr>
              <a:t>Total expenditures reported to date</a:t>
            </a:r>
            <a:r>
              <a:rPr lang="en-US">
                <a:latin typeface="Century Gothic"/>
              </a:rPr>
              <a:t>: $ 11,370.21</a:t>
            </a:r>
            <a:endParaRPr lang="en-US">
              <a:highlight>
                <a:srgbClr val="FFFF00"/>
              </a:highlight>
              <a:latin typeface="Century Gothic"/>
            </a:endParaRPr>
          </a:p>
          <a:p>
            <a:pPr marL="305435" indent="-305435"/>
            <a:endParaRPr lang="en-US">
              <a:solidFill>
                <a:srgbClr val="000000"/>
              </a:solidFill>
            </a:endParaRPr>
          </a:p>
          <a:p>
            <a:pPr marL="305435" indent="-305435"/>
            <a:r>
              <a:rPr lang="en-US" b="1">
                <a:latin typeface="Century Gothic"/>
              </a:rPr>
              <a:t>Remaining budget</a:t>
            </a:r>
            <a:r>
              <a:rPr lang="en-US">
                <a:latin typeface="Century Gothic"/>
              </a:rPr>
              <a:t>: $ 1,422,437.53</a:t>
            </a:r>
            <a:endParaRPr lang="en-US">
              <a:highlight>
                <a:srgbClr val="FFFF00"/>
              </a:highlight>
              <a:latin typeface="Century Gothic"/>
            </a:endParaRP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solidFill>
                  <a:srgbClr val="3D3D3D"/>
                </a:solidFill>
                <a:latin typeface="Century Gothic"/>
              </a:rPr>
              <a:t>GRID Alternatives finish building out the labs for solar training.</a:t>
            </a:r>
          </a:p>
          <a:p>
            <a:pPr marL="629920" lvl="1" indent="-305435"/>
            <a:endParaRPr lang="en-US">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Completed Indicator Tracking &amp; Evaluation Plan Report.</a:t>
            </a:r>
          </a:p>
          <a:p>
            <a:pPr marL="629920" lvl="1" indent="-305435"/>
            <a:r>
              <a:rPr lang="en-US">
                <a:latin typeface="Century Gothic"/>
              </a:rPr>
              <a:t>Updated drafts of Case Studies: Veggie Rx &amp; Universal Garden.</a:t>
            </a:r>
          </a:p>
          <a:p>
            <a:pPr marL="629920" lvl="1" indent="-305435"/>
            <a:r>
              <a:rPr lang="en-US">
                <a:latin typeface="Century Gothic"/>
              </a:rPr>
              <a:t>Developed new data tracking tool for all partners.</a:t>
            </a:r>
          </a:p>
          <a:p>
            <a:pPr marL="324485" lvl="1" indent="0">
              <a:buNone/>
            </a:pPr>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Create template for annual Evaluation Report</a:t>
            </a:r>
          </a:p>
          <a:p>
            <a:pPr marL="629920" lvl="1" indent="-305435"/>
            <a:r>
              <a:rPr lang="en-US">
                <a:latin typeface="Century Gothic"/>
              </a:rPr>
              <a:t>Update &amp; finalize data collection tool</a:t>
            </a:r>
          </a:p>
          <a:p>
            <a:pPr marL="629920" lvl="1" indent="-305435"/>
            <a:r>
              <a:rPr lang="en-US">
                <a:latin typeface="Century Gothic"/>
              </a:rPr>
              <a:t>Input baseline data for CARB tools</a:t>
            </a:r>
          </a:p>
          <a:p>
            <a:pPr marL="629920" lvl="1" indent="-305435"/>
            <a:r>
              <a:rPr lang="en-US">
                <a:latin typeface="Century Gothic"/>
              </a:rPr>
              <a:t>Linkage – </a:t>
            </a:r>
            <a:r>
              <a:rPr lang="en-US" err="1">
                <a:latin typeface="Century Gothic"/>
              </a:rPr>
              <a:t>HiAP</a:t>
            </a:r>
            <a:r>
              <a:rPr lang="en-US">
                <a:latin typeface="Century Gothic"/>
              </a:rPr>
              <a:t> &amp; RR indicators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a:latin typeface="Arial"/>
                <a:cs typeface="Arial"/>
              </a:rPr>
              <a:t>Overview of Upcoming Richmond City Council Presentation</a:t>
            </a:r>
          </a:p>
          <a:p>
            <a:pPr marL="742950" indent="-742950">
              <a:buAutoNum type="arabicPeriod"/>
            </a:pPr>
            <a:r>
              <a:rPr lang="en-US" sz="3600">
                <a:latin typeface="Arial"/>
                <a:cs typeface="Arial"/>
              </a:rPr>
              <a:t>Climate Health Promoters Program</a:t>
            </a:r>
          </a:p>
          <a:p>
            <a:pPr marL="742950" indent="-742950">
              <a:buAutoNum type="arabicPeriod"/>
            </a:pPr>
            <a:r>
              <a:rPr lang="en-US" sz="3600">
                <a:latin typeface="Arial"/>
                <a:cs typeface="Arial"/>
              </a:rPr>
              <a:t>Arbor Day Celebration – October 19</a:t>
            </a:r>
            <a:r>
              <a:rPr lang="en-US" sz="3600" baseline="30000">
                <a:latin typeface="Arial"/>
                <a:cs typeface="Arial"/>
              </a:rPr>
              <a:t>th</a:t>
            </a:r>
            <a:r>
              <a:rPr lang="en-US" sz="3600">
                <a:latin typeface="Arial"/>
                <a:cs typeface="Arial"/>
              </a:rPr>
              <a:t> </a:t>
            </a:r>
          </a:p>
          <a:p>
            <a:pPr marL="742950" indent="-742950">
              <a:buAutoNum type="arabicPeriod"/>
            </a:pPr>
            <a:endParaRPr lang="en-US" sz="3600">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rtlCol="0">
            <a:spAutoFit/>
          </a:bodyPr>
          <a:lstStyle/>
          <a:p>
            <a:r>
              <a:rPr lang="en-US" sz="3600" b="1">
                <a:solidFill>
                  <a:schemeClr val="bg1"/>
                </a:solidFill>
                <a:latin typeface="Myriad Pro" panose="020B0503030403020204"/>
              </a:rPr>
              <a:t>Committee Business Items for Discussion</a:t>
            </a: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Coordination of remarks</a:t>
            </a:r>
          </a:p>
          <a:p>
            <a:pPr marL="305435" indent="-305435"/>
            <a:r>
              <a:rPr lang="en-US" sz="3600">
                <a:latin typeface="Century Gothic"/>
              </a:rPr>
              <a:t>Confirm Partner attendance</a:t>
            </a:r>
          </a:p>
          <a:p>
            <a:pPr marL="305435" indent="-305435"/>
            <a:r>
              <a:rPr lang="en-US" sz="3600">
                <a:latin typeface="Century Gothic"/>
              </a:rPr>
              <a:t>Will schedule presentation run-through</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923330"/>
          </a:xfrm>
          <a:prstGeom prst="rect">
            <a:avLst/>
          </a:prstGeom>
          <a:noFill/>
        </p:spPr>
        <p:txBody>
          <a:bodyPr wrap="square" lIns="91440" tIns="45720" rIns="91440" bIns="45720" rtlCol="0" anchor="t">
            <a:spAutoFit/>
          </a:bodyPr>
          <a:lstStyle/>
          <a:p>
            <a:r>
              <a:rPr lang="en-US" sz="5400" b="1">
                <a:solidFill>
                  <a:schemeClr val="bg1"/>
                </a:solidFill>
                <a:latin typeface="Myriad Pro" panose="020B0503030403020204"/>
              </a:rPr>
              <a:t>City Council Presentation </a:t>
            </a:r>
            <a:endParaRPr lang="en-US" sz="3600">
              <a:solidFill>
                <a:schemeClr val="bg1"/>
              </a:solidFill>
            </a:endParaRPr>
          </a:p>
        </p:txBody>
      </p:sp>
    </p:spTree>
    <p:extLst>
      <p:ext uri="{BB962C8B-B14F-4D97-AF65-F5344CB8AC3E}">
        <p14:creationId xmlns:p14="http://schemas.microsoft.com/office/powerpoint/2010/main" val="171575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Overview of program</a:t>
            </a:r>
          </a:p>
          <a:p>
            <a:pPr marL="305435" indent="-305435"/>
            <a:r>
              <a:rPr lang="en-US" sz="3600">
                <a:latin typeface="Century Gothic"/>
              </a:rPr>
              <a:t>Upcoming Spanish cohort</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830997"/>
          </a:xfrm>
          <a:prstGeom prst="rect">
            <a:avLst/>
          </a:prstGeom>
          <a:noFill/>
        </p:spPr>
        <p:txBody>
          <a:bodyPr wrap="square" lIns="91440" tIns="45720" rIns="91440" bIns="45720" rtlCol="0" anchor="t">
            <a:spAutoFit/>
          </a:bodyPr>
          <a:lstStyle/>
          <a:p>
            <a:r>
              <a:rPr lang="en-US" sz="4800" b="1">
                <a:solidFill>
                  <a:schemeClr val="bg1"/>
                </a:solidFill>
                <a:latin typeface="Myriad Pro" panose="020B0503030403020204"/>
              </a:rPr>
              <a:t>Climate Health Promoters</a:t>
            </a:r>
            <a:endParaRPr lang="en-US" sz="3200">
              <a:solidFill>
                <a:schemeClr val="bg1"/>
              </a:solidFill>
            </a:endParaRPr>
          </a:p>
        </p:txBody>
      </p:sp>
    </p:spTree>
    <p:extLst>
      <p:ext uri="{BB962C8B-B14F-4D97-AF65-F5344CB8AC3E}">
        <p14:creationId xmlns:p14="http://schemas.microsoft.com/office/powerpoint/2010/main" val="6590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Saturday, October 19</a:t>
            </a:r>
            <a:r>
              <a:rPr lang="en-US" sz="3600" baseline="30000">
                <a:latin typeface="Century Gothic"/>
              </a:rPr>
              <a:t>th</a:t>
            </a:r>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830997"/>
          </a:xfrm>
          <a:prstGeom prst="rect">
            <a:avLst/>
          </a:prstGeom>
          <a:noFill/>
        </p:spPr>
        <p:txBody>
          <a:bodyPr wrap="square" lIns="91440" tIns="45720" rIns="91440" bIns="45720" rtlCol="0" anchor="t">
            <a:spAutoFit/>
          </a:bodyPr>
          <a:lstStyle/>
          <a:p>
            <a:r>
              <a:rPr lang="en-US" sz="4800" b="1">
                <a:solidFill>
                  <a:schemeClr val="bg1"/>
                </a:solidFill>
                <a:latin typeface="Myriad Pro" panose="020B0503030403020204"/>
              </a:rPr>
              <a:t>Arbor Day Celebration </a:t>
            </a:r>
            <a:endParaRPr lang="en-US" sz="3200">
              <a:solidFill>
                <a:schemeClr val="bg1"/>
              </a:solidFill>
            </a:endParaRPr>
          </a:p>
        </p:txBody>
      </p:sp>
    </p:spTree>
    <p:extLst>
      <p:ext uri="{BB962C8B-B14F-4D97-AF65-F5344CB8AC3E}">
        <p14:creationId xmlns:p14="http://schemas.microsoft.com/office/powerpoint/2010/main" val="1120988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latin typeface="Century Gothic"/>
              </a:rPr>
              <a:t>CSC Members, members of the public, and other partners or organizations are encouraged to share information or announcements related to upcoming events, projects, or programs in the Project Area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Members to review and approve previous meeting minutes</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Review and Approve Previous Meeting Minutes</a:t>
            </a: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2.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33</Slides>
  <Notes>20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1</cp:revision>
  <cp:lastPrinted>2017-02-23T15:49:05Z</cp:lastPrinted>
  <dcterms:created xsi:type="dcterms:W3CDTF">2017-02-21T16:21:09Z</dcterms:created>
  <dcterms:modified xsi:type="dcterms:W3CDTF">2024-09-05T01:21:13Z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