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93" r:id="rId32"/>
    <p:sldId id="394" r:id="rId33"/>
    <p:sldId id="395" r:id="rId34"/>
    <p:sldId id="380" r:id="rId35"/>
    <p:sldId id="386" r:id="rId36"/>
    <p:sldId id="291" r:id="rId3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C3F2F-F55E-8A8D-5624-A0037942CCB1}" v="120" dt="2024-09-05T22:32:22.513"/>
    <p1510:client id="{1470072A-3308-FEF8-6479-6B314D68031D}" v="201" dt="2024-09-04T21:00:11.116"/>
    <p1510:client id="{2680919E-EB81-0638-1167-E4887634BF2C}" v="88" dt="2024-09-05T22:53:08.470"/>
    <p1510:client id="{52E5AC9E-DA47-C3E3-63B4-1519139EEADB}" v="667" dt="2024-09-04T00:18:08.491"/>
    <p1510:client id="{76EB75C2-0FED-2062-1785-6CD9F9997569}" v="342" dt="2024-09-05T00:04:14.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ny Casas" userId="S::estefanny_casas@ci.richmond.ca.us::796659cb-7610-4077-9d87-b024fc421425" providerId="AD" clId="Web-{2680919E-EB81-0638-1167-E4887634BF2C}"/>
    <pc:docChg chg="modSld">
      <pc:chgData name="Estefanny Casas" userId="S::estefanny_casas@ci.richmond.ca.us::796659cb-7610-4077-9d87-b024fc421425" providerId="AD" clId="Web-{2680919E-EB81-0638-1167-E4887634BF2C}" dt="2024-09-05T22:53:08.470" v="91" actId="20577"/>
      <pc:docMkLst>
        <pc:docMk/>
      </pc:docMkLst>
      <pc:sldChg chg="modSp">
        <pc:chgData name="Estefanny Casas" userId="S::estefanny_casas@ci.richmond.ca.us::796659cb-7610-4077-9d87-b024fc421425" providerId="AD" clId="Web-{2680919E-EB81-0638-1167-E4887634BF2C}" dt="2024-09-05T22:43:23.114" v="1" actId="1076"/>
        <pc:sldMkLst>
          <pc:docMk/>
          <pc:sldMk cId="791005041" sldId="274"/>
        </pc:sldMkLst>
        <pc:spChg chg="mod">
          <ac:chgData name="Estefanny Casas" userId="S::estefanny_casas@ci.richmond.ca.us::796659cb-7610-4077-9d87-b024fc421425" providerId="AD" clId="Web-{2680919E-EB81-0638-1167-E4887634BF2C}" dt="2024-09-05T22:43:23.114" v="1" actId="1076"/>
          <ac:spMkLst>
            <pc:docMk/>
            <pc:sldMk cId="791005041" sldId="274"/>
            <ac:spMk id="2" creationId="{1042FACF-7AB0-0F9B-26C6-5AED36B3E9EB}"/>
          </ac:spMkLst>
        </pc:spChg>
        <pc:cxnChg chg="mod">
          <ac:chgData name="Estefanny Casas" userId="S::estefanny_casas@ci.richmond.ca.us::796659cb-7610-4077-9d87-b024fc421425" providerId="AD" clId="Web-{2680919E-EB81-0638-1167-E4887634BF2C}" dt="2024-09-05T22:43:17.692" v="0"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2680919E-EB81-0638-1167-E4887634BF2C}" dt="2024-09-05T22:44:46.444" v="16" actId="20577"/>
        <pc:sldMkLst>
          <pc:docMk/>
          <pc:sldMk cId="2688267807" sldId="327"/>
        </pc:sldMkLst>
        <pc:spChg chg="mod">
          <ac:chgData name="Estefanny Casas" userId="S::estefanny_casas@ci.richmond.ca.us::796659cb-7610-4077-9d87-b024fc421425" providerId="AD" clId="Web-{2680919E-EB81-0638-1167-E4887634BF2C}" dt="2024-09-05T22:44:38.944" v="14" actId="20577"/>
          <ac:spMkLst>
            <pc:docMk/>
            <pc:sldMk cId="2688267807" sldId="327"/>
            <ac:spMk id="3" creationId="{62EB8AE9-3C7F-654E-7F1F-06EFCE53551B}"/>
          </ac:spMkLst>
        </pc:spChg>
        <pc:spChg chg="mod">
          <ac:chgData name="Estefanny Casas" userId="S::estefanny_casas@ci.richmond.ca.us::796659cb-7610-4077-9d87-b024fc421425" providerId="AD" clId="Web-{2680919E-EB81-0638-1167-E4887634BF2C}" dt="2024-09-05T22:44:46.444" v="16" actId="20577"/>
          <ac:spMkLst>
            <pc:docMk/>
            <pc:sldMk cId="2688267807" sldId="327"/>
            <ac:spMk id="4" creationId="{FD8140C1-CA8B-0CD5-5389-E96164AE3315}"/>
          </ac:spMkLst>
        </pc:spChg>
      </pc:sldChg>
      <pc:sldChg chg="modSp">
        <pc:chgData name="Estefanny Casas" userId="S::estefanny_casas@ci.richmond.ca.us::796659cb-7610-4077-9d87-b024fc421425" providerId="AD" clId="Web-{2680919E-EB81-0638-1167-E4887634BF2C}" dt="2024-09-05T22:43:42.224" v="5" actId="20577"/>
        <pc:sldMkLst>
          <pc:docMk/>
          <pc:sldMk cId="3757050840" sldId="350"/>
        </pc:sldMkLst>
        <pc:spChg chg="mod">
          <ac:chgData name="Estefanny Casas" userId="S::estefanny_casas@ci.richmond.ca.us::796659cb-7610-4077-9d87-b024fc421425" providerId="AD" clId="Web-{2680919E-EB81-0638-1167-E4887634BF2C}" dt="2024-09-05T22:43:42.224" v="5" actId="20577"/>
          <ac:spMkLst>
            <pc:docMk/>
            <pc:sldMk cId="3757050840" sldId="350"/>
            <ac:spMk id="2" creationId="{0B653A10-04B5-8CFA-DC96-99D573FC2481}"/>
          </ac:spMkLst>
        </pc:spChg>
      </pc:sldChg>
      <pc:sldChg chg="modSp">
        <pc:chgData name="Estefanny Casas" userId="S::estefanny_casas@ci.richmond.ca.us::796659cb-7610-4077-9d87-b024fc421425" providerId="AD" clId="Web-{2680919E-EB81-0638-1167-E4887634BF2C}" dt="2024-09-05T22:43:34.067" v="3" actId="20577"/>
        <pc:sldMkLst>
          <pc:docMk/>
          <pc:sldMk cId="3128159106" sldId="351"/>
        </pc:sldMkLst>
        <pc:spChg chg="mod">
          <ac:chgData name="Estefanny Casas" userId="S::estefanny_casas@ci.richmond.ca.us::796659cb-7610-4077-9d87-b024fc421425" providerId="AD" clId="Web-{2680919E-EB81-0638-1167-E4887634BF2C}" dt="2024-09-05T22:43:34.067" v="3" actId="20577"/>
          <ac:spMkLst>
            <pc:docMk/>
            <pc:sldMk cId="3128159106" sldId="351"/>
            <ac:spMk id="2" creationId="{0B653A10-04B5-8CFA-DC96-99D573FC2481}"/>
          </ac:spMkLst>
        </pc:spChg>
      </pc:sldChg>
      <pc:sldChg chg="modSp">
        <pc:chgData name="Estefanny Casas" userId="S::estefanny_casas@ci.richmond.ca.us::796659cb-7610-4077-9d87-b024fc421425" providerId="AD" clId="Web-{2680919E-EB81-0638-1167-E4887634BF2C}" dt="2024-09-05T22:43:53.615" v="8" actId="20577"/>
        <pc:sldMkLst>
          <pc:docMk/>
          <pc:sldMk cId="476992989" sldId="352"/>
        </pc:sldMkLst>
        <pc:spChg chg="mod">
          <ac:chgData name="Estefanny Casas" userId="S::estefanny_casas@ci.richmond.ca.us::796659cb-7610-4077-9d87-b024fc421425" providerId="AD" clId="Web-{2680919E-EB81-0638-1167-E4887634BF2C}" dt="2024-09-05T22:43:53.615" v="8" actId="20577"/>
          <ac:spMkLst>
            <pc:docMk/>
            <pc:sldMk cId="476992989" sldId="352"/>
            <ac:spMk id="2" creationId="{0B653A10-04B5-8CFA-DC96-99D573FC2481}"/>
          </ac:spMkLst>
        </pc:spChg>
      </pc:sldChg>
      <pc:sldChg chg="modSp">
        <pc:chgData name="Estefanny Casas" userId="S::estefanny_casas@ci.richmond.ca.us::796659cb-7610-4077-9d87-b024fc421425" providerId="AD" clId="Web-{2680919E-EB81-0638-1167-E4887634BF2C}" dt="2024-09-05T22:44:17.490" v="12" actId="20577"/>
        <pc:sldMkLst>
          <pc:docMk/>
          <pc:sldMk cId="1295470331" sldId="353"/>
        </pc:sldMkLst>
        <pc:spChg chg="mod">
          <ac:chgData name="Estefanny Casas" userId="S::estefanny_casas@ci.richmond.ca.us::796659cb-7610-4077-9d87-b024fc421425" providerId="AD" clId="Web-{2680919E-EB81-0638-1167-E4887634BF2C}" dt="2024-09-05T22:44:13.521" v="11" actId="20577"/>
          <ac:spMkLst>
            <pc:docMk/>
            <pc:sldMk cId="1295470331" sldId="353"/>
            <ac:spMk id="2" creationId="{0B653A10-04B5-8CFA-DC96-99D573FC2481}"/>
          </ac:spMkLst>
        </pc:spChg>
        <pc:spChg chg="mod">
          <ac:chgData name="Estefanny Casas" userId="S::estefanny_casas@ci.richmond.ca.us::796659cb-7610-4077-9d87-b024fc421425" providerId="AD" clId="Web-{2680919E-EB81-0638-1167-E4887634BF2C}" dt="2024-09-05T22:44:17.490" v="12" actId="20577"/>
          <ac:spMkLst>
            <pc:docMk/>
            <pc:sldMk cId="1295470331" sldId="353"/>
            <ac:spMk id="3" creationId="{302844EA-6507-867D-36EB-FB00F8365C4F}"/>
          </ac:spMkLst>
        </pc:spChg>
      </pc:sldChg>
      <pc:sldChg chg="modSp">
        <pc:chgData name="Estefanny Casas" userId="S::estefanny_casas@ci.richmond.ca.us::796659cb-7610-4077-9d87-b024fc421425" providerId="AD" clId="Web-{2680919E-EB81-0638-1167-E4887634BF2C}" dt="2024-09-05T22:44:24.287" v="13" actId="20577"/>
        <pc:sldMkLst>
          <pc:docMk/>
          <pc:sldMk cId="2396013823" sldId="354"/>
        </pc:sldMkLst>
        <pc:spChg chg="mod">
          <ac:chgData name="Estefanny Casas" userId="S::estefanny_casas@ci.richmond.ca.us::796659cb-7610-4077-9d87-b024fc421425" providerId="AD" clId="Web-{2680919E-EB81-0638-1167-E4887634BF2C}" dt="2024-09-05T22:44:24.287" v="13" actId="20577"/>
          <ac:spMkLst>
            <pc:docMk/>
            <pc:sldMk cId="2396013823" sldId="354"/>
            <ac:spMk id="2" creationId="{0B653A10-04B5-8CFA-DC96-99D573FC2481}"/>
          </ac:spMkLst>
        </pc:spChg>
      </pc:sldChg>
      <pc:sldChg chg="modSp">
        <pc:chgData name="Estefanny Casas" userId="S::estefanny_casas@ci.richmond.ca.us::796659cb-7610-4077-9d87-b024fc421425" providerId="AD" clId="Web-{2680919E-EB81-0638-1167-E4887634BF2C}" dt="2024-09-05T22:44:02.537" v="10" actId="20577"/>
        <pc:sldMkLst>
          <pc:docMk/>
          <pc:sldMk cId="4162672614" sldId="355"/>
        </pc:sldMkLst>
        <pc:spChg chg="mod">
          <ac:chgData name="Estefanny Casas" userId="S::estefanny_casas@ci.richmond.ca.us::796659cb-7610-4077-9d87-b024fc421425" providerId="AD" clId="Web-{2680919E-EB81-0638-1167-E4887634BF2C}" dt="2024-09-05T22:44:02.537" v="10" actId="20577"/>
          <ac:spMkLst>
            <pc:docMk/>
            <pc:sldMk cId="4162672614" sldId="355"/>
            <ac:spMk id="2" creationId="{0B653A10-04B5-8CFA-DC96-99D573FC2481}"/>
          </ac:spMkLst>
        </pc:spChg>
      </pc:sldChg>
      <pc:sldChg chg="modSp">
        <pc:chgData name="Estefanny Casas" userId="S::estefanny_casas@ci.richmond.ca.us::796659cb-7610-4077-9d87-b024fc421425" providerId="AD" clId="Web-{2680919E-EB81-0638-1167-E4887634BF2C}" dt="2024-09-05T22:45:18.507" v="20" actId="20577"/>
        <pc:sldMkLst>
          <pc:docMk/>
          <pc:sldMk cId="1987672534" sldId="356"/>
        </pc:sldMkLst>
        <pc:spChg chg="mod">
          <ac:chgData name="Estefanny Casas" userId="S::estefanny_casas@ci.richmond.ca.us::796659cb-7610-4077-9d87-b024fc421425" providerId="AD" clId="Web-{2680919E-EB81-0638-1167-E4887634BF2C}" dt="2024-09-05T22:45:18.507" v="20" actId="20577"/>
          <ac:spMkLst>
            <pc:docMk/>
            <pc:sldMk cId="1987672534" sldId="356"/>
            <ac:spMk id="3" creationId="{62EB8AE9-3C7F-654E-7F1F-06EFCE53551B}"/>
          </ac:spMkLst>
        </pc:spChg>
        <pc:spChg chg="mod">
          <ac:chgData name="Estefanny Casas" userId="S::estefanny_casas@ci.richmond.ca.us::796659cb-7610-4077-9d87-b024fc421425" providerId="AD" clId="Web-{2680919E-EB81-0638-1167-E4887634BF2C}" dt="2024-09-05T22:45:13.148" v="1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2680919E-EB81-0638-1167-E4887634BF2C}" dt="2024-09-05T22:45:41.117" v="24" actId="20577"/>
        <pc:sldMkLst>
          <pc:docMk/>
          <pc:sldMk cId="4105021240" sldId="357"/>
        </pc:sldMkLst>
        <pc:spChg chg="mod">
          <ac:chgData name="Estefanny Casas" userId="S::estefanny_casas@ci.richmond.ca.us::796659cb-7610-4077-9d87-b024fc421425" providerId="AD" clId="Web-{2680919E-EB81-0638-1167-E4887634BF2C}" dt="2024-09-05T22:45:41.117" v="24" actId="20577"/>
          <ac:spMkLst>
            <pc:docMk/>
            <pc:sldMk cId="4105021240" sldId="357"/>
            <ac:spMk id="3" creationId="{62EB8AE9-3C7F-654E-7F1F-06EFCE53551B}"/>
          </ac:spMkLst>
        </pc:spChg>
        <pc:spChg chg="mod">
          <ac:chgData name="Estefanny Casas" userId="S::estefanny_casas@ci.richmond.ca.us::796659cb-7610-4077-9d87-b024fc421425" providerId="AD" clId="Web-{2680919E-EB81-0638-1167-E4887634BF2C}" dt="2024-09-05T22:45:34.882" v="22" actId="20577"/>
          <ac:spMkLst>
            <pc:docMk/>
            <pc:sldMk cId="4105021240" sldId="357"/>
            <ac:spMk id="4" creationId="{FD8140C1-CA8B-0CD5-5389-E96164AE3315}"/>
          </ac:spMkLst>
        </pc:spChg>
      </pc:sldChg>
      <pc:sldChg chg="modSp">
        <pc:chgData name="Estefanny Casas" userId="S::estefanny_casas@ci.richmond.ca.us::796659cb-7610-4077-9d87-b024fc421425" providerId="AD" clId="Web-{2680919E-EB81-0638-1167-E4887634BF2C}" dt="2024-09-05T22:45:25.913" v="21" actId="20577"/>
        <pc:sldMkLst>
          <pc:docMk/>
          <pc:sldMk cId="426285808" sldId="358"/>
        </pc:sldMkLst>
        <pc:spChg chg="mod">
          <ac:chgData name="Estefanny Casas" userId="S::estefanny_casas@ci.richmond.ca.us::796659cb-7610-4077-9d87-b024fc421425" providerId="AD" clId="Web-{2680919E-EB81-0638-1167-E4887634BF2C}" dt="2024-09-05T22:45:25.913" v="21" actId="20577"/>
          <ac:spMkLst>
            <pc:docMk/>
            <pc:sldMk cId="426285808" sldId="358"/>
            <ac:spMk id="4" creationId="{FD8140C1-CA8B-0CD5-5389-E96164AE3315}"/>
          </ac:spMkLst>
        </pc:spChg>
      </pc:sldChg>
      <pc:sldChg chg="modSp">
        <pc:chgData name="Estefanny Casas" userId="S::estefanny_casas@ci.richmond.ca.us::796659cb-7610-4077-9d87-b024fc421425" providerId="AD" clId="Web-{2680919E-EB81-0638-1167-E4887634BF2C}" dt="2024-09-05T22:45:58.227" v="30" actId="20577"/>
        <pc:sldMkLst>
          <pc:docMk/>
          <pc:sldMk cId="2459958468" sldId="359"/>
        </pc:sldMkLst>
        <pc:spChg chg="mod">
          <ac:chgData name="Estefanny Casas" userId="S::estefanny_casas@ci.richmond.ca.us::796659cb-7610-4077-9d87-b024fc421425" providerId="AD" clId="Web-{2680919E-EB81-0638-1167-E4887634BF2C}" dt="2024-09-05T22:45:55.242" v="29" actId="20577"/>
          <ac:spMkLst>
            <pc:docMk/>
            <pc:sldMk cId="2459958468" sldId="359"/>
            <ac:spMk id="3" creationId="{62EB8AE9-3C7F-654E-7F1F-06EFCE53551B}"/>
          </ac:spMkLst>
        </pc:spChg>
        <pc:spChg chg="mod">
          <ac:chgData name="Estefanny Casas" userId="S::estefanny_casas@ci.richmond.ca.us::796659cb-7610-4077-9d87-b024fc421425" providerId="AD" clId="Web-{2680919E-EB81-0638-1167-E4887634BF2C}" dt="2024-09-05T22:45:58.227" v="30" actId="20577"/>
          <ac:spMkLst>
            <pc:docMk/>
            <pc:sldMk cId="2459958468" sldId="359"/>
            <ac:spMk id="4" creationId="{FD8140C1-CA8B-0CD5-5389-E96164AE3315}"/>
          </ac:spMkLst>
        </pc:spChg>
      </pc:sldChg>
      <pc:sldChg chg="modSp">
        <pc:chgData name="Estefanny Casas" userId="S::estefanny_casas@ci.richmond.ca.us::796659cb-7610-4077-9d87-b024fc421425" providerId="AD" clId="Web-{2680919E-EB81-0638-1167-E4887634BF2C}" dt="2024-09-05T22:46:15.133" v="35" actId="20577"/>
        <pc:sldMkLst>
          <pc:docMk/>
          <pc:sldMk cId="75609733" sldId="360"/>
        </pc:sldMkLst>
        <pc:spChg chg="mod">
          <ac:chgData name="Estefanny Casas" userId="S::estefanny_casas@ci.richmond.ca.us::796659cb-7610-4077-9d87-b024fc421425" providerId="AD" clId="Web-{2680919E-EB81-0638-1167-E4887634BF2C}" dt="2024-09-05T22:46:15.133" v="35" actId="20577"/>
          <ac:spMkLst>
            <pc:docMk/>
            <pc:sldMk cId="75609733" sldId="360"/>
            <ac:spMk id="4" creationId="{FD8140C1-CA8B-0CD5-5389-E96164AE3315}"/>
          </ac:spMkLst>
        </pc:spChg>
      </pc:sldChg>
      <pc:sldChg chg="modSp">
        <pc:chgData name="Estefanny Casas" userId="S::estefanny_casas@ci.richmond.ca.us::796659cb-7610-4077-9d87-b024fc421425" providerId="AD" clId="Web-{2680919E-EB81-0638-1167-E4887634BF2C}" dt="2024-09-05T22:46:07.821" v="34" actId="20577"/>
        <pc:sldMkLst>
          <pc:docMk/>
          <pc:sldMk cId="1730085481" sldId="361"/>
        </pc:sldMkLst>
        <pc:spChg chg="mod">
          <ac:chgData name="Estefanny Casas" userId="S::estefanny_casas@ci.richmond.ca.us::796659cb-7610-4077-9d87-b024fc421425" providerId="AD" clId="Web-{2680919E-EB81-0638-1167-E4887634BF2C}" dt="2024-09-05T22:46:07.821" v="34" actId="20577"/>
          <ac:spMkLst>
            <pc:docMk/>
            <pc:sldMk cId="1730085481" sldId="361"/>
            <ac:spMk id="3" creationId="{62EB8AE9-3C7F-654E-7F1F-06EFCE53551B}"/>
          </ac:spMkLst>
        </pc:spChg>
        <pc:spChg chg="mod">
          <ac:chgData name="Estefanny Casas" userId="S::estefanny_casas@ci.richmond.ca.us::796659cb-7610-4077-9d87-b024fc421425" providerId="AD" clId="Web-{2680919E-EB81-0638-1167-E4887634BF2C}" dt="2024-09-05T22:46:02.914" v="32" actId="20577"/>
          <ac:spMkLst>
            <pc:docMk/>
            <pc:sldMk cId="1730085481" sldId="361"/>
            <ac:spMk id="4" creationId="{FD8140C1-CA8B-0CD5-5389-E96164AE3315}"/>
          </ac:spMkLst>
        </pc:spChg>
      </pc:sldChg>
      <pc:sldChg chg="modSp">
        <pc:chgData name="Estefanny Casas" userId="S::estefanny_casas@ci.richmond.ca.us::796659cb-7610-4077-9d87-b024fc421425" providerId="AD" clId="Web-{2680919E-EB81-0638-1167-E4887634BF2C}" dt="2024-09-05T22:46:24.165" v="36" actId="20577"/>
        <pc:sldMkLst>
          <pc:docMk/>
          <pc:sldMk cId="1246568473" sldId="362"/>
        </pc:sldMkLst>
        <pc:spChg chg="mod">
          <ac:chgData name="Estefanny Casas" userId="S::estefanny_casas@ci.richmond.ca.us::796659cb-7610-4077-9d87-b024fc421425" providerId="AD" clId="Web-{2680919E-EB81-0638-1167-E4887634BF2C}" dt="2024-09-05T22:46:24.165" v="36" actId="20577"/>
          <ac:spMkLst>
            <pc:docMk/>
            <pc:sldMk cId="1246568473" sldId="362"/>
            <ac:spMk id="4" creationId="{FD8140C1-CA8B-0CD5-5389-E96164AE3315}"/>
          </ac:spMkLst>
        </pc:spChg>
      </pc:sldChg>
      <pc:sldChg chg="modSp">
        <pc:chgData name="Estefanny Casas" userId="S::estefanny_casas@ci.richmond.ca.us::796659cb-7610-4077-9d87-b024fc421425" providerId="AD" clId="Web-{2680919E-EB81-0638-1167-E4887634BF2C}" dt="2024-09-05T22:46:37.024" v="37" actId="20577"/>
        <pc:sldMkLst>
          <pc:docMk/>
          <pc:sldMk cId="19214237" sldId="363"/>
        </pc:sldMkLst>
        <pc:spChg chg="mod">
          <ac:chgData name="Estefanny Casas" userId="S::estefanny_casas@ci.richmond.ca.us::796659cb-7610-4077-9d87-b024fc421425" providerId="AD" clId="Web-{2680919E-EB81-0638-1167-E4887634BF2C}" dt="2024-09-05T22:46:37.024" v="37" actId="20577"/>
          <ac:spMkLst>
            <pc:docMk/>
            <pc:sldMk cId="19214237" sldId="363"/>
            <ac:spMk id="4" creationId="{FD8140C1-CA8B-0CD5-5389-E96164AE3315}"/>
          </ac:spMkLst>
        </pc:spChg>
      </pc:sldChg>
      <pc:sldChg chg="modSp">
        <pc:chgData name="Estefanny Casas" userId="S::estefanny_casas@ci.richmond.ca.us::796659cb-7610-4077-9d87-b024fc421425" providerId="AD" clId="Web-{2680919E-EB81-0638-1167-E4887634BF2C}" dt="2024-09-05T22:46:45.900" v="38" actId="20577"/>
        <pc:sldMkLst>
          <pc:docMk/>
          <pc:sldMk cId="3536701632" sldId="364"/>
        </pc:sldMkLst>
        <pc:spChg chg="mod">
          <ac:chgData name="Estefanny Casas" userId="S::estefanny_casas@ci.richmond.ca.us::796659cb-7610-4077-9d87-b024fc421425" providerId="AD" clId="Web-{2680919E-EB81-0638-1167-E4887634BF2C}" dt="2024-09-05T22:46:45.900" v="38" actId="20577"/>
          <ac:spMkLst>
            <pc:docMk/>
            <pc:sldMk cId="3536701632" sldId="364"/>
            <ac:spMk id="4" creationId="{FD8140C1-CA8B-0CD5-5389-E96164AE3315}"/>
          </ac:spMkLst>
        </pc:spChg>
      </pc:sldChg>
      <pc:sldChg chg="modSp">
        <pc:chgData name="Estefanny Casas" userId="S::estefanny_casas@ci.richmond.ca.us::796659cb-7610-4077-9d87-b024fc421425" providerId="AD" clId="Web-{2680919E-EB81-0638-1167-E4887634BF2C}" dt="2024-09-05T22:46:54.712" v="39" actId="20577"/>
        <pc:sldMkLst>
          <pc:docMk/>
          <pc:sldMk cId="801964473" sldId="365"/>
        </pc:sldMkLst>
        <pc:spChg chg="mod">
          <ac:chgData name="Estefanny Casas" userId="S::estefanny_casas@ci.richmond.ca.us::796659cb-7610-4077-9d87-b024fc421425" providerId="AD" clId="Web-{2680919E-EB81-0638-1167-E4887634BF2C}" dt="2024-09-05T22:46:54.712" v="39" actId="20577"/>
          <ac:spMkLst>
            <pc:docMk/>
            <pc:sldMk cId="801964473" sldId="365"/>
            <ac:spMk id="4" creationId="{FD8140C1-CA8B-0CD5-5389-E96164AE3315}"/>
          </ac:spMkLst>
        </pc:spChg>
      </pc:sldChg>
      <pc:sldChg chg="modSp">
        <pc:chgData name="Estefanny Casas" userId="S::estefanny_casas@ci.richmond.ca.us::796659cb-7610-4077-9d87-b024fc421425" providerId="AD" clId="Web-{2680919E-EB81-0638-1167-E4887634BF2C}" dt="2024-09-05T22:47:01.244" v="40" actId="20577"/>
        <pc:sldMkLst>
          <pc:docMk/>
          <pc:sldMk cId="2250815403" sldId="366"/>
        </pc:sldMkLst>
        <pc:spChg chg="mod">
          <ac:chgData name="Estefanny Casas" userId="S::estefanny_casas@ci.richmond.ca.us::796659cb-7610-4077-9d87-b024fc421425" providerId="AD" clId="Web-{2680919E-EB81-0638-1167-E4887634BF2C}" dt="2024-09-05T22:47:01.244" v="40" actId="20577"/>
          <ac:spMkLst>
            <pc:docMk/>
            <pc:sldMk cId="2250815403" sldId="366"/>
            <ac:spMk id="4" creationId="{FD8140C1-CA8B-0CD5-5389-E96164AE3315}"/>
          </ac:spMkLst>
        </pc:spChg>
      </pc:sldChg>
      <pc:sldChg chg="modSp">
        <pc:chgData name="Estefanny Casas" userId="S::estefanny_casas@ci.richmond.ca.us::796659cb-7610-4077-9d87-b024fc421425" providerId="AD" clId="Web-{2680919E-EB81-0638-1167-E4887634BF2C}" dt="2024-09-05T22:51:14.421" v="75" actId="20577"/>
        <pc:sldMkLst>
          <pc:docMk/>
          <pc:sldMk cId="2403369630" sldId="367"/>
        </pc:sldMkLst>
        <pc:spChg chg="mod">
          <ac:chgData name="Estefanny Casas" userId="S::estefanny_casas@ci.richmond.ca.us::796659cb-7610-4077-9d87-b024fc421425" providerId="AD" clId="Web-{2680919E-EB81-0638-1167-E4887634BF2C}" dt="2024-09-05T22:51:14.421" v="75" actId="20577"/>
          <ac:spMkLst>
            <pc:docMk/>
            <pc:sldMk cId="2403369630" sldId="367"/>
            <ac:spMk id="3" creationId="{62EB8AE9-3C7F-654E-7F1F-06EFCE53551B}"/>
          </ac:spMkLst>
        </pc:spChg>
        <pc:spChg chg="mod">
          <ac:chgData name="Estefanny Casas" userId="S::estefanny_casas@ci.richmond.ca.us::796659cb-7610-4077-9d87-b024fc421425" providerId="AD" clId="Web-{2680919E-EB81-0638-1167-E4887634BF2C}" dt="2024-09-05T22:47:07.572" v="41" actId="20577"/>
          <ac:spMkLst>
            <pc:docMk/>
            <pc:sldMk cId="2403369630" sldId="367"/>
            <ac:spMk id="4" creationId="{FD8140C1-CA8B-0CD5-5389-E96164AE3315}"/>
          </ac:spMkLst>
        </pc:spChg>
      </pc:sldChg>
      <pc:sldChg chg="modSp">
        <pc:chgData name="Estefanny Casas" userId="S::estefanny_casas@ci.richmond.ca.us::796659cb-7610-4077-9d87-b024fc421425" providerId="AD" clId="Web-{2680919E-EB81-0638-1167-E4887634BF2C}" dt="2024-09-05T22:51:58.969" v="83" actId="20577"/>
        <pc:sldMkLst>
          <pc:docMk/>
          <pc:sldMk cId="3357556756" sldId="368"/>
        </pc:sldMkLst>
        <pc:spChg chg="mod">
          <ac:chgData name="Estefanny Casas" userId="S::estefanny_casas@ci.richmond.ca.us::796659cb-7610-4077-9d87-b024fc421425" providerId="AD" clId="Web-{2680919E-EB81-0638-1167-E4887634BF2C}" dt="2024-09-05T22:51:58.969" v="83" actId="20577"/>
          <ac:spMkLst>
            <pc:docMk/>
            <pc:sldMk cId="3357556756" sldId="368"/>
            <ac:spMk id="3" creationId="{62EB8AE9-3C7F-654E-7F1F-06EFCE53551B}"/>
          </ac:spMkLst>
        </pc:spChg>
      </pc:sldChg>
      <pc:sldChg chg="modSp">
        <pc:chgData name="Estefanny Casas" userId="S::estefanny_casas@ci.richmond.ca.us::796659cb-7610-4077-9d87-b024fc421425" providerId="AD" clId="Web-{2680919E-EB81-0638-1167-E4887634BF2C}" dt="2024-09-05T22:53:08.470" v="91" actId="20577"/>
        <pc:sldMkLst>
          <pc:docMk/>
          <pc:sldMk cId="1830100184" sldId="372"/>
        </pc:sldMkLst>
        <pc:spChg chg="mod">
          <ac:chgData name="Estefanny Casas" userId="S::estefanny_casas@ci.richmond.ca.us::796659cb-7610-4077-9d87-b024fc421425" providerId="AD" clId="Web-{2680919E-EB81-0638-1167-E4887634BF2C}" dt="2024-09-05T22:53:08.470" v="91" actId="20577"/>
          <ac:spMkLst>
            <pc:docMk/>
            <pc:sldMk cId="1830100184" sldId="372"/>
            <ac:spMk id="2" creationId="{0B653A10-04B5-8CFA-DC96-99D573FC2481}"/>
          </ac:spMkLst>
        </pc:spChg>
      </pc:sldChg>
      <pc:sldChg chg="modSp">
        <pc:chgData name="Estefanny Casas" userId="S::estefanny_casas@ci.richmond.ca.us::796659cb-7610-4077-9d87-b024fc421425" providerId="AD" clId="Web-{2680919E-EB81-0638-1167-E4887634BF2C}" dt="2024-09-05T22:45:02.960" v="18" actId="20577"/>
        <pc:sldMkLst>
          <pc:docMk/>
          <pc:sldMk cId="2870686680" sldId="387"/>
        </pc:sldMkLst>
        <pc:spChg chg="mod">
          <ac:chgData name="Estefanny Casas" userId="S::estefanny_casas@ci.richmond.ca.us::796659cb-7610-4077-9d87-b024fc421425" providerId="AD" clId="Web-{2680919E-EB81-0638-1167-E4887634BF2C}" dt="2024-09-05T22:45:02.960" v="18" actId="20577"/>
          <ac:spMkLst>
            <pc:docMk/>
            <pc:sldMk cId="2870686680" sldId="387"/>
            <ac:spMk id="3" creationId="{62EB8AE9-3C7F-654E-7F1F-06EFCE53551B}"/>
          </ac:spMkLst>
        </pc:spChg>
        <pc:spChg chg="mod">
          <ac:chgData name="Estefanny Casas" userId="S::estefanny_casas@ci.richmond.ca.us::796659cb-7610-4077-9d87-b024fc421425" providerId="AD" clId="Web-{2680919E-EB81-0638-1167-E4887634BF2C}" dt="2024-09-05T22:44:54.491" v="17" actId="20577"/>
          <ac:spMkLst>
            <pc:docMk/>
            <pc:sldMk cId="2870686680" sldId="387"/>
            <ac:spMk id="4" creationId="{FD8140C1-CA8B-0CD5-5389-E96164AE3315}"/>
          </ac:spMkLst>
        </pc:spChg>
      </pc:sldChg>
    </pc:docChg>
  </pc:docChgLst>
  <pc:docChgLst>
    <pc:chgData name="Beatriz Guerrero" userId="S::beatriz_guerrero@ci.richmond.ca.us::67aaf6ed-f979-44e0-8fb2-c4749f02abfb" providerId="AD" clId="Web-{76EB75C2-0FED-2062-1785-6CD9F9997569}"/>
    <pc:docChg chg="delSld modSld">
      <pc:chgData name="Beatriz Guerrero" userId="S::beatriz_guerrero@ci.richmond.ca.us::67aaf6ed-f979-44e0-8fb2-c4749f02abfb" providerId="AD" clId="Web-{76EB75C2-0FED-2062-1785-6CD9F9997569}" dt="2024-09-05T00:04:14.728" v="380"/>
      <pc:docMkLst>
        <pc:docMk/>
      </pc:docMkLst>
      <pc:sldChg chg="modSp">
        <pc:chgData name="Beatriz Guerrero" userId="S::beatriz_guerrero@ci.richmond.ca.us::67aaf6ed-f979-44e0-8fb2-c4749f02abfb" providerId="AD" clId="Web-{76EB75C2-0FED-2062-1785-6CD9F9997569}" dt="2024-09-04T23:29:53.732" v="31" actId="20577"/>
        <pc:sldMkLst>
          <pc:docMk/>
          <pc:sldMk cId="2688267807" sldId="327"/>
        </pc:sldMkLst>
        <pc:spChg chg="mod">
          <ac:chgData name="Beatriz Guerrero" userId="S::beatriz_guerrero@ci.richmond.ca.us::67aaf6ed-f979-44e0-8fb2-c4749f02abfb" providerId="AD" clId="Web-{76EB75C2-0FED-2062-1785-6CD9F9997569}" dt="2024-09-04T23:29:53.732" v="31" actId="20577"/>
          <ac:spMkLst>
            <pc:docMk/>
            <pc:sldMk cId="2688267807" sldId="327"/>
            <ac:spMk id="4" creationId="{FD8140C1-CA8B-0CD5-5389-E96164AE3315}"/>
          </ac:spMkLst>
        </pc:spChg>
      </pc:sldChg>
      <pc:sldChg chg="modSp">
        <pc:chgData name="Beatriz Guerrero" userId="S::beatriz_guerrero@ci.richmond.ca.us::67aaf6ed-f979-44e0-8fb2-c4749f02abfb" providerId="AD" clId="Web-{76EB75C2-0FED-2062-1785-6CD9F9997569}" dt="2024-09-04T23:29:24.185" v="20" actId="20577"/>
        <pc:sldMkLst>
          <pc:docMk/>
          <pc:sldMk cId="1295470331" sldId="353"/>
        </pc:sldMkLst>
        <pc:spChg chg="mod">
          <ac:chgData name="Beatriz Guerrero" userId="S::beatriz_guerrero@ci.richmond.ca.us::67aaf6ed-f979-44e0-8fb2-c4749f02abfb" providerId="AD" clId="Web-{76EB75C2-0FED-2062-1785-6CD9F9997569}" dt="2024-09-04T23:29:24.185" v="20"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76EB75C2-0FED-2062-1785-6CD9F9997569}" dt="2024-09-04T23:29:40.904" v="26" actId="20577"/>
        <pc:sldMkLst>
          <pc:docMk/>
          <pc:sldMk cId="2396013823" sldId="354"/>
        </pc:sldMkLst>
        <pc:spChg chg="mod">
          <ac:chgData name="Beatriz Guerrero" userId="S::beatriz_guerrero@ci.richmond.ca.us::67aaf6ed-f979-44e0-8fb2-c4749f02abfb" providerId="AD" clId="Web-{76EB75C2-0FED-2062-1785-6CD9F9997569}" dt="2024-09-04T23:29:40.904" v="26" actId="20577"/>
          <ac:spMkLst>
            <pc:docMk/>
            <pc:sldMk cId="2396013823" sldId="354"/>
            <ac:spMk id="2" creationId="{0B653A10-04B5-8CFA-DC96-99D573FC2481}"/>
          </ac:spMkLst>
        </pc:spChg>
      </pc:sldChg>
      <pc:sldChg chg="modSp">
        <pc:chgData name="Beatriz Guerrero" userId="S::beatriz_guerrero@ci.richmond.ca.us::67aaf6ed-f979-44e0-8fb2-c4749f02abfb" providerId="AD" clId="Web-{76EB75C2-0FED-2062-1785-6CD9F9997569}" dt="2024-09-04T23:30:08.936" v="37" actId="20577"/>
        <pc:sldMkLst>
          <pc:docMk/>
          <pc:sldMk cId="1987672534" sldId="356"/>
        </pc:sldMkLst>
        <pc:spChg chg="mod">
          <ac:chgData name="Beatriz Guerrero" userId="S::beatriz_guerrero@ci.richmond.ca.us::67aaf6ed-f979-44e0-8fb2-c4749f02abfb" providerId="AD" clId="Web-{76EB75C2-0FED-2062-1785-6CD9F9997569}" dt="2024-09-04T23:30:08.936" v="37" actId="20577"/>
          <ac:spMkLst>
            <pc:docMk/>
            <pc:sldMk cId="1987672534" sldId="356"/>
            <ac:spMk id="3" creationId="{62EB8AE9-3C7F-654E-7F1F-06EFCE53551B}"/>
          </ac:spMkLst>
        </pc:spChg>
      </pc:sldChg>
      <pc:sldChg chg="modSp">
        <pc:chgData name="Beatriz Guerrero" userId="S::beatriz_guerrero@ci.richmond.ca.us::67aaf6ed-f979-44e0-8fb2-c4749f02abfb" providerId="AD" clId="Web-{76EB75C2-0FED-2062-1785-6CD9F9997569}" dt="2024-09-04T23:36:43.257" v="155" actId="20577"/>
        <pc:sldMkLst>
          <pc:docMk/>
          <pc:sldMk cId="4105021240" sldId="357"/>
        </pc:sldMkLst>
        <pc:spChg chg="mod">
          <ac:chgData name="Beatriz Guerrero" userId="S::beatriz_guerrero@ci.richmond.ca.us::67aaf6ed-f979-44e0-8fb2-c4749f02abfb" providerId="AD" clId="Web-{76EB75C2-0FED-2062-1785-6CD9F9997569}" dt="2024-09-04T23:36:43.257" v="155"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76EB75C2-0FED-2062-1785-6CD9F9997569}" dt="2024-09-04T23:34:04.081" v="80" actId="20577"/>
        <pc:sldMkLst>
          <pc:docMk/>
          <pc:sldMk cId="426285808" sldId="358"/>
        </pc:sldMkLst>
        <pc:spChg chg="mod">
          <ac:chgData name="Beatriz Guerrero" userId="S::beatriz_guerrero@ci.richmond.ca.us::67aaf6ed-f979-44e0-8fb2-c4749f02abfb" providerId="AD" clId="Web-{76EB75C2-0FED-2062-1785-6CD9F9997569}" dt="2024-09-04T23:34:04.081" v="8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76EB75C2-0FED-2062-1785-6CD9F9997569}" dt="2024-09-04T23:52:46.011" v="194" actId="20577"/>
        <pc:sldMkLst>
          <pc:docMk/>
          <pc:sldMk cId="2459958468" sldId="359"/>
        </pc:sldMkLst>
        <pc:spChg chg="mod">
          <ac:chgData name="Beatriz Guerrero" userId="S::beatriz_guerrero@ci.richmond.ca.us::67aaf6ed-f979-44e0-8fb2-c4749f02abfb" providerId="AD" clId="Web-{76EB75C2-0FED-2062-1785-6CD9F9997569}" dt="2024-09-04T23:52:46.011" v="194"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6EB75C2-0FED-2062-1785-6CD9F9997569}" dt="2024-09-04T23:53:06.652" v="198" actId="20577"/>
        <pc:sldMkLst>
          <pc:docMk/>
          <pc:sldMk cId="75609733" sldId="360"/>
        </pc:sldMkLst>
        <pc:spChg chg="mod">
          <ac:chgData name="Beatriz Guerrero" userId="S::beatriz_guerrero@ci.richmond.ca.us::67aaf6ed-f979-44e0-8fb2-c4749f02abfb" providerId="AD" clId="Web-{76EB75C2-0FED-2062-1785-6CD9F9997569}" dt="2024-09-04T23:53:06.652" v="198"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6EB75C2-0FED-2062-1785-6CD9F9997569}" dt="2024-09-04T23:52:53.902" v="196" actId="20577"/>
        <pc:sldMkLst>
          <pc:docMk/>
          <pc:sldMk cId="1730085481" sldId="361"/>
        </pc:sldMkLst>
        <pc:spChg chg="mod">
          <ac:chgData name="Beatriz Guerrero" userId="S::beatriz_guerrero@ci.richmond.ca.us::67aaf6ed-f979-44e0-8fb2-c4749f02abfb" providerId="AD" clId="Web-{76EB75C2-0FED-2062-1785-6CD9F9997569}" dt="2024-09-04T23:52:53.902" v="196"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76EB75C2-0FED-2062-1785-6CD9F9997569}" dt="2024-09-04T23:53:25.293" v="200" actId="20577"/>
        <pc:sldMkLst>
          <pc:docMk/>
          <pc:sldMk cId="1246568473" sldId="362"/>
        </pc:sldMkLst>
        <pc:spChg chg="mod">
          <ac:chgData name="Beatriz Guerrero" userId="S::beatriz_guerrero@ci.richmond.ca.us::67aaf6ed-f979-44e0-8fb2-c4749f02abfb" providerId="AD" clId="Web-{76EB75C2-0FED-2062-1785-6CD9F9997569}" dt="2024-09-04T23:53:25.293" v="200"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6EB75C2-0FED-2062-1785-6CD9F9997569}" dt="2024-09-04T23:53:33.528" v="202" actId="20577"/>
        <pc:sldMkLst>
          <pc:docMk/>
          <pc:sldMk cId="19214237" sldId="363"/>
        </pc:sldMkLst>
        <pc:spChg chg="mod">
          <ac:chgData name="Beatriz Guerrero" userId="S::beatriz_guerrero@ci.richmond.ca.us::67aaf6ed-f979-44e0-8fb2-c4749f02abfb" providerId="AD" clId="Web-{76EB75C2-0FED-2062-1785-6CD9F9997569}" dt="2024-09-04T23:53:33.528" v="20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6EB75C2-0FED-2062-1785-6CD9F9997569}" dt="2024-09-04T23:53:44.997" v="204" actId="20577"/>
        <pc:sldMkLst>
          <pc:docMk/>
          <pc:sldMk cId="3536701632" sldId="364"/>
        </pc:sldMkLst>
        <pc:spChg chg="mod">
          <ac:chgData name="Beatriz Guerrero" userId="S::beatriz_guerrero@ci.richmond.ca.us::67aaf6ed-f979-44e0-8fb2-c4749f02abfb" providerId="AD" clId="Web-{76EB75C2-0FED-2062-1785-6CD9F9997569}" dt="2024-09-04T23:53:44.997" v="204"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6EB75C2-0FED-2062-1785-6CD9F9997569}" dt="2024-09-04T23:53:57.106" v="206" actId="20577"/>
        <pc:sldMkLst>
          <pc:docMk/>
          <pc:sldMk cId="801964473" sldId="365"/>
        </pc:sldMkLst>
        <pc:spChg chg="mod">
          <ac:chgData name="Beatriz Guerrero" userId="S::beatriz_guerrero@ci.richmond.ca.us::67aaf6ed-f979-44e0-8fb2-c4749f02abfb" providerId="AD" clId="Web-{76EB75C2-0FED-2062-1785-6CD9F9997569}" dt="2024-09-04T23:53:57.106" v="206"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76EB75C2-0FED-2062-1785-6CD9F9997569}" dt="2024-09-04T23:54:09.700" v="209" actId="20577"/>
        <pc:sldMkLst>
          <pc:docMk/>
          <pc:sldMk cId="2250815403" sldId="366"/>
        </pc:sldMkLst>
        <pc:spChg chg="mod">
          <ac:chgData name="Beatriz Guerrero" userId="S::beatriz_guerrero@ci.richmond.ca.us::67aaf6ed-f979-44e0-8fb2-c4749f02abfb" providerId="AD" clId="Web-{76EB75C2-0FED-2062-1785-6CD9F9997569}" dt="2024-09-04T23:54:09.700" v="209"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76EB75C2-0FED-2062-1785-6CD9F9997569}" dt="2024-09-04T23:57:00.641" v="252" actId="20577"/>
        <pc:sldMkLst>
          <pc:docMk/>
          <pc:sldMk cId="2403369630" sldId="367"/>
        </pc:sldMkLst>
        <pc:spChg chg="mod">
          <ac:chgData name="Beatriz Guerrero" userId="S::beatriz_guerrero@ci.richmond.ca.us::67aaf6ed-f979-44e0-8fb2-c4749f02abfb" providerId="AD" clId="Web-{76EB75C2-0FED-2062-1785-6CD9F9997569}" dt="2024-09-04T23:57:00.641" v="252"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6EB75C2-0FED-2062-1785-6CD9F9997569}" dt="2024-09-05T00:00:27.739" v="275" actId="20577"/>
        <pc:sldMkLst>
          <pc:docMk/>
          <pc:sldMk cId="3357556756" sldId="368"/>
        </pc:sldMkLst>
        <pc:spChg chg="mod">
          <ac:chgData name="Beatriz Guerrero" userId="S::beatriz_guerrero@ci.richmond.ca.us::67aaf6ed-f979-44e0-8fb2-c4749f02abfb" providerId="AD" clId="Web-{76EB75C2-0FED-2062-1785-6CD9F9997569}" dt="2024-09-05T00:00:27.739" v="275"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6EB75C2-0FED-2062-1785-6CD9F9997569}" dt="2024-09-05T00:02:21.023" v="334" actId="20577"/>
        <pc:sldMkLst>
          <pc:docMk/>
          <pc:sldMk cId="1084912077" sldId="369"/>
        </pc:sldMkLst>
        <pc:spChg chg="mod">
          <ac:chgData name="Beatriz Guerrero" userId="S::beatriz_guerrero@ci.richmond.ca.us::67aaf6ed-f979-44e0-8fb2-c4749f02abfb" providerId="AD" clId="Web-{76EB75C2-0FED-2062-1785-6CD9F9997569}" dt="2024-09-05T00:02:21.023" v="33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6EB75C2-0FED-2062-1785-6CD9F9997569}" dt="2024-09-05T00:03:44.118" v="377" actId="20577"/>
        <pc:sldMkLst>
          <pc:docMk/>
          <pc:sldMk cId="159060872" sldId="370"/>
        </pc:sldMkLst>
        <pc:spChg chg="mod">
          <ac:chgData name="Beatriz Guerrero" userId="S::beatriz_guerrero@ci.richmond.ca.us::67aaf6ed-f979-44e0-8fb2-c4749f02abfb" providerId="AD" clId="Web-{76EB75C2-0FED-2062-1785-6CD9F9997569}" dt="2024-09-05T00:03:44.118" v="377"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6EB75C2-0FED-2062-1785-6CD9F9997569}" dt="2024-09-05T00:04:11.760" v="379" actId="20577"/>
        <pc:sldMkLst>
          <pc:docMk/>
          <pc:sldMk cId="3787884324" sldId="373"/>
        </pc:sldMkLst>
        <pc:spChg chg="mod">
          <ac:chgData name="Beatriz Guerrero" userId="S::beatriz_guerrero@ci.richmond.ca.us::67aaf6ed-f979-44e0-8fb2-c4749f02abfb" providerId="AD" clId="Web-{76EB75C2-0FED-2062-1785-6CD9F9997569}" dt="2024-09-05T00:04:11.760" v="379" actId="20577"/>
          <ac:spMkLst>
            <pc:docMk/>
            <pc:sldMk cId="3787884324" sldId="373"/>
            <ac:spMk id="2" creationId="{0B653A10-04B5-8CFA-DC96-99D573FC2481}"/>
          </ac:spMkLst>
        </pc:spChg>
      </pc:sldChg>
      <pc:sldChg chg="modSp">
        <pc:chgData name="Beatriz Guerrero" userId="S::beatriz_guerrero@ci.richmond.ca.us::67aaf6ed-f979-44e0-8fb2-c4749f02abfb" providerId="AD" clId="Web-{76EB75C2-0FED-2062-1785-6CD9F9997569}" dt="2024-09-04T23:30:04.061" v="35" actId="20577"/>
        <pc:sldMkLst>
          <pc:docMk/>
          <pc:sldMk cId="2870686680" sldId="387"/>
        </pc:sldMkLst>
        <pc:spChg chg="mod">
          <ac:chgData name="Beatriz Guerrero" userId="S::beatriz_guerrero@ci.richmond.ca.us::67aaf6ed-f979-44e0-8fb2-c4749f02abfb" providerId="AD" clId="Web-{76EB75C2-0FED-2062-1785-6CD9F9997569}" dt="2024-09-04T23:30:04.061" v="35" actId="20577"/>
          <ac:spMkLst>
            <pc:docMk/>
            <pc:sldMk cId="2870686680" sldId="387"/>
            <ac:spMk id="3" creationId="{62EB8AE9-3C7F-654E-7F1F-06EFCE53551B}"/>
          </ac:spMkLst>
        </pc:spChg>
      </pc:sldChg>
      <pc:sldChg chg="del">
        <pc:chgData name="Beatriz Guerrero" userId="S::beatriz_guerrero@ci.richmond.ca.us::67aaf6ed-f979-44e0-8fb2-c4749f02abfb" providerId="AD" clId="Web-{76EB75C2-0FED-2062-1785-6CD9F9997569}" dt="2024-09-05T00:04:14.728" v="380"/>
        <pc:sldMkLst>
          <pc:docMk/>
          <pc:sldMk cId="2047995120" sldId="388"/>
        </pc:sldMkLst>
      </pc:sldChg>
    </pc:docChg>
  </pc:docChgLst>
  <pc:docChgLst>
    <pc:chgData name="Estefanny Casas" userId="S::estefanny_casas@ci.richmond.ca.us::796659cb-7610-4077-9d87-b024fc421425" providerId="AD" clId="Web-{1470072A-3308-FEF8-6479-6B314D68031D}"/>
    <pc:docChg chg="modSld">
      <pc:chgData name="Estefanny Casas" userId="S::estefanny_casas@ci.richmond.ca.us::796659cb-7610-4077-9d87-b024fc421425" providerId="AD" clId="Web-{1470072A-3308-FEF8-6479-6B314D68031D}" dt="2024-09-04T21:00:08.460" v="219" actId="20577"/>
      <pc:docMkLst>
        <pc:docMk/>
      </pc:docMkLst>
      <pc:sldChg chg="modSp">
        <pc:chgData name="Estefanny Casas" userId="S::estefanny_casas@ci.richmond.ca.us::796659cb-7610-4077-9d87-b024fc421425" providerId="AD" clId="Web-{1470072A-3308-FEF8-6479-6B314D68031D}" dt="2024-09-04T20:48:15.157" v="41" actId="20577"/>
        <pc:sldMkLst>
          <pc:docMk/>
          <pc:sldMk cId="4105021240" sldId="357"/>
        </pc:sldMkLst>
        <pc:spChg chg="mod">
          <ac:chgData name="Estefanny Casas" userId="S::estefanny_casas@ci.richmond.ca.us::796659cb-7610-4077-9d87-b024fc421425" providerId="AD" clId="Web-{1470072A-3308-FEF8-6479-6B314D68031D}" dt="2024-09-04T20:48:15.157" v="4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1470072A-3308-FEF8-6479-6B314D68031D}" dt="2024-09-04T20:44:34.327" v="20" actId="20577"/>
        <pc:sldMkLst>
          <pc:docMk/>
          <pc:sldMk cId="426285808" sldId="358"/>
        </pc:sldMkLst>
        <pc:spChg chg="mod">
          <ac:chgData name="Estefanny Casas" userId="S::estefanny_casas@ci.richmond.ca.us::796659cb-7610-4077-9d87-b024fc421425" providerId="AD" clId="Web-{1470072A-3308-FEF8-6479-6B314D68031D}" dt="2024-09-04T20:44:34.327" v="20" actId="20577"/>
          <ac:spMkLst>
            <pc:docMk/>
            <pc:sldMk cId="426285808" sldId="358"/>
            <ac:spMk id="3" creationId="{62EB8AE9-3C7F-654E-7F1F-06EFCE53551B}"/>
          </ac:spMkLst>
        </pc:spChg>
      </pc:sldChg>
      <pc:sldChg chg="modSp">
        <pc:chgData name="Estefanny Casas" userId="S::estefanny_casas@ci.richmond.ca.us::796659cb-7610-4077-9d87-b024fc421425" providerId="AD" clId="Web-{1470072A-3308-FEF8-6479-6B314D68031D}" dt="2024-09-04T20:47:51.781" v="31" actId="20577"/>
        <pc:sldMkLst>
          <pc:docMk/>
          <pc:sldMk cId="2459958468" sldId="359"/>
        </pc:sldMkLst>
        <pc:spChg chg="mod">
          <ac:chgData name="Estefanny Casas" userId="S::estefanny_casas@ci.richmond.ca.us::796659cb-7610-4077-9d87-b024fc421425" providerId="AD" clId="Web-{1470072A-3308-FEF8-6479-6B314D68031D}" dt="2024-09-04T20:47:51.781" v="31" actId="20577"/>
          <ac:spMkLst>
            <pc:docMk/>
            <pc:sldMk cId="2459958468" sldId="359"/>
            <ac:spMk id="3" creationId="{62EB8AE9-3C7F-654E-7F1F-06EFCE53551B}"/>
          </ac:spMkLst>
        </pc:spChg>
      </pc:sldChg>
      <pc:sldChg chg="modSp">
        <pc:chgData name="Estefanny Casas" userId="S::estefanny_casas@ci.richmond.ca.us::796659cb-7610-4077-9d87-b024fc421425" providerId="AD" clId="Web-{1470072A-3308-FEF8-6479-6B314D68031D}" dt="2024-09-04T20:52:47.019" v="80" actId="20577"/>
        <pc:sldMkLst>
          <pc:docMk/>
          <pc:sldMk cId="75609733" sldId="360"/>
        </pc:sldMkLst>
        <pc:spChg chg="mod">
          <ac:chgData name="Estefanny Casas" userId="S::estefanny_casas@ci.richmond.ca.us::796659cb-7610-4077-9d87-b024fc421425" providerId="AD" clId="Web-{1470072A-3308-FEF8-6479-6B314D68031D}" dt="2024-09-04T20:52:47.019" v="80" actId="20577"/>
          <ac:spMkLst>
            <pc:docMk/>
            <pc:sldMk cId="75609733" sldId="360"/>
            <ac:spMk id="3" creationId="{62EB8AE9-3C7F-654E-7F1F-06EFCE53551B}"/>
          </ac:spMkLst>
        </pc:spChg>
      </pc:sldChg>
      <pc:sldChg chg="modSp">
        <pc:chgData name="Estefanny Casas" userId="S::estefanny_casas@ci.richmond.ca.us::796659cb-7610-4077-9d87-b024fc421425" providerId="AD" clId="Web-{1470072A-3308-FEF8-6479-6B314D68031D}" dt="2024-09-04T20:48:53.516" v="51" actId="20577"/>
        <pc:sldMkLst>
          <pc:docMk/>
          <pc:sldMk cId="1730085481" sldId="361"/>
        </pc:sldMkLst>
        <pc:spChg chg="mod">
          <ac:chgData name="Estefanny Casas" userId="S::estefanny_casas@ci.richmond.ca.us::796659cb-7610-4077-9d87-b024fc421425" providerId="AD" clId="Web-{1470072A-3308-FEF8-6479-6B314D68031D}" dt="2024-09-04T20:48:53.516" v="51" actId="20577"/>
          <ac:spMkLst>
            <pc:docMk/>
            <pc:sldMk cId="1730085481" sldId="361"/>
            <ac:spMk id="3" creationId="{62EB8AE9-3C7F-654E-7F1F-06EFCE53551B}"/>
          </ac:spMkLst>
        </pc:spChg>
      </pc:sldChg>
      <pc:sldChg chg="modSp">
        <pc:chgData name="Estefanny Casas" userId="S::estefanny_casas@ci.richmond.ca.us::796659cb-7610-4077-9d87-b024fc421425" providerId="AD" clId="Web-{1470072A-3308-FEF8-6479-6B314D68031D}" dt="2024-09-04T20:53:50.941" v="100" actId="20577"/>
        <pc:sldMkLst>
          <pc:docMk/>
          <pc:sldMk cId="1246568473" sldId="362"/>
        </pc:sldMkLst>
        <pc:spChg chg="mod">
          <ac:chgData name="Estefanny Casas" userId="S::estefanny_casas@ci.richmond.ca.us::796659cb-7610-4077-9d87-b024fc421425" providerId="AD" clId="Web-{1470072A-3308-FEF8-6479-6B314D68031D}" dt="2024-09-04T20:53:50.941" v="100" actId="20577"/>
          <ac:spMkLst>
            <pc:docMk/>
            <pc:sldMk cId="1246568473" sldId="362"/>
            <ac:spMk id="3" creationId="{62EB8AE9-3C7F-654E-7F1F-06EFCE53551B}"/>
          </ac:spMkLst>
        </pc:spChg>
      </pc:sldChg>
      <pc:sldChg chg="modSp">
        <pc:chgData name="Estefanny Casas" userId="S::estefanny_casas@ci.richmond.ca.us::796659cb-7610-4077-9d87-b024fc421425" providerId="AD" clId="Web-{1470072A-3308-FEF8-6479-6B314D68031D}" dt="2024-09-04T20:54:24.832" v="110" actId="20577"/>
        <pc:sldMkLst>
          <pc:docMk/>
          <pc:sldMk cId="19214237" sldId="363"/>
        </pc:sldMkLst>
        <pc:spChg chg="mod">
          <ac:chgData name="Estefanny Casas" userId="S::estefanny_casas@ci.richmond.ca.us::796659cb-7610-4077-9d87-b024fc421425" providerId="AD" clId="Web-{1470072A-3308-FEF8-6479-6B314D68031D}" dt="2024-09-04T20:54:24.832" v="110" actId="20577"/>
          <ac:spMkLst>
            <pc:docMk/>
            <pc:sldMk cId="19214237" sldId="363"/>
            <ac:spMk id="3" creationId="{62EB8AE9-3C7F-654E-7F1F-06EFCE53551B}"/>
          </ac:spMkLst>
        </pc:spChg>
      </pc:sldChg>
      <pc:sldChg chg="modSp">
        <pc:chgData name="Estefanny Casas" userId="S::estefanny_casas@ci.richmond.ca.us::796659cb-7610-4077-9d87-b024fc421425" providerId="AD" clId="Web-{1470072A-3308-FEF8-6479-6B314D68031D}" dt="2024-09-04T20:55:57.473" v="125" actId="20577"/>
        <pc:sldMkLst>
          <pc:docMk/>
          <pc:sldMk cId="3536701632" sldId="364"/>
        </pc:sldMkLst>
        <pc:spChg chg="mod">
          <ac:chgData name="Estefanny Casas" userId="S::estefanny_casas@ci.richmond.ca.us::796659cb-7610-4077-9d87-b024fc421425" providerId="AD" clId="Web-{1470072A-3308-FEF8-6479-6B314D68031D}" dt="2024-09-04T20:55:57.473" v="125" actId="20577"/>
          <ac:spMkLst>
            <pc:docMk/>
            <pc:sldMk cId="3536701632" sldId="364"/>
            <ac:spMk id="3" creationId="{62EB8AE9-3C7F-654E-7F1F-06EFCE53551B}"/>
          </ac:spMkLst>
        </pc:spChg>
      </pc:sldChg>
      <pc:sldChg chg="modSp">
        <pc:chgData name="Estefanny Casas" userId="S::estefanny_casas@ci.richmond.ca.us::796659cb-7610-4077-9d87-b024fc421425" providerId="AD" clId="Web-{1470072A-3308-FEF8-6479-6B314D68031D}" dt="2024-09-04T20:56:47.489" v="154" actId="20577"/>
        <pc:sldMkLst>
          <pc:docMk/>
          <pc:sldMk cId="801964473" sldId="365"/>
        </pc:sldMkLst>
        <pc:spChg chg="mod">
          <ac:chgData name="Estefanny Casas" userId="S::estefanny_casas@ci.richmond.ca.us::796659cb-7610-4077-9d87-b024fc421425" providerId="AD" clId="Web-{1470072A-3308-FEF8-6479-6B314D68031D}" dt="2024-09-04T20:56:47.489" v="154" actId="20577"/>
          <ac:spMkLst>
            <pc:docMk/>
            <pc:sldMk cId="801964473" sldId="365"/>
            <ac:spMk id="3" creationId="{62EB8AE9-3C7F-654E-7F1F-06EFCE53551B}"/>
          </ac:spMkLst>
        </pc:spChg>
      </pc:sldChg>
      <pc:sldChg chg="modSp">
        <pc:chgData name="Estefanny Casas" userId="S::estefanny_casas@ci.richmond.ca.us::796659cb-7610-4077-9d87-b024fc421425" providerId="AD" clId="Web-{1470072A-3308-FEF8-6479-6B314D68031D}" dt="2024-09-04T20:57:58.881" v="181" actId="20577"/>
        <pc:sldMkLst>
          <pc:docMk/>
          <pc:sldMk cId="2250815403" sldId="366"/>
        </pc:sldMkLst>
        <pc:spChg chg="mod">
          <ac:chgData name="Estefanny Casas" userId="S::estefanny_casas@ci.richmond.ca.us::796659cb-7610-4077-9d87-b024fc421425" providerId="AD" clId="Web-{1470072A-3308-FEF8-6479-6B314D68031D}" dt="2024-09-04T20:57:58.881" v="181" actId="20577"/>
          <ac:spMkLst>
            <pc:docMk/>
            <pc:sldMk cId="2250815403" sldId="366"/>
            <ac:spMk id="3" creationId="{62EB8AE9-3C7F-654E-7F1F-06EFCE53551B}"/>
          </ac:spMkLst>
        </pc:spChg>
      </pc:sldChg>
      <pc:sldChg chg="modSp">
        <pc:chgData name="Estefanny Casas" userId="S::estefanny_casas@ci.richmond.ca.us::796659cb-7610-4077-9d87-b024fc421425" providerId="AD" clId="Web-{1470072A-3308-FEF8-6479-6B314D68031D}" dt="2024-09-04T20:58:40.959" v="194" actId="20577"/>
        <pc:sldMkLst>
          <pc:docMk/>
          <pc:sldMk cId="2403369630" sldId="367"/>
        </pc:sldMkLst>
        <pc:spChg chg="mod">
          <ac:chgData name="Estefanny Casas" userId="S::estefanny_casas@ci.richmond.ca.us::796659cb-7610-4077-9d87-b024fc421425" providerId="AD" clId="Web-{1470072A-3308-FEF8-6479-6B314D68031D}" dt="2024-09-04T20:58:40.959" v="194" actId="20577"/>
          <ac:spMkLst>
            <pc:docMk/>
            <pc:sldMk cId="2403369630" sldId="367"/>
            <ac:spMk id="3" creationId="{62EB8AE9-3C7F-654E-7F1F-06EFCE53551B}"/>
          </ac:spMkLst>
        </pc:spChg>
      </pc:sldChg>
      <pc:sldChg chg="modSp">
        <pc:chgData name="Estefanny Casas" userId="S::estefanny_casas@ci.richmond.ca.us::796659cb-7610-4077-9d87-b024fc421425" providerId="AD" clId="Web-{1470072A-3308-FEF8-6479-6B314D68031D}" dt="2024-09-04T20:59:28.678" v="198" actId="20577"/>
        <pc:sldMkLst>
          <pc:docMk/>
          <pc:sldMk cId="159060872" sldId="370"/>
        </pc:sldMkLst>
        <pc:spChg chg="mod">
          <ac:chgData name="Estefanny Casas" userId="S::estefanny_casas@ci.richmond.ca.us::796659cb-7610-4077-9d87-b024fc421425" providerId="AD" clId="Web-{1470072A-3308-FEF8-6479-6B314D68031D}" dt="2024-09-04T20:59:28.678" v="198" actId="20577"/>
          <ac:spMkLst>
            <pc:docMk/>
            <pc:sldMk cId="159060872" sldId="370"/>
            <ac:spMk id="3" creationId="{62EB8AE9-3C7F-654E-7F1F-06EFCE53551B}"/>
          </ac:spMkLst>
        </pc:spChg>
      </pc:sldChg>
      <pc:sldChg chg="modSp">
        <pc:chgData name="Estefanny Casas" userId="S::estefanny_casas@ci.richmond.ca.us::796659cb-7610-4077-9d87-b024fc421425" providerId="AD" clId="Web-{1470072A-3308-FEF8-6479-6B314D68031D}" dt="2024-09-04T21:00:08.460" v="219" actId="20577"/>
        <pc:sldMkLst>
          <pc:docMk/>
          <pc:sldMk cId="499757999" sldId="371"/>
        </pc:sldMkLst>
        <pc:spChg chg="mod">
          <ac:chgData name="Estefanny Casas" userId="S::estefanny_casas@ci.richmond.ca.us::796659cb-7610-4077-9d87-b024fc421425" providerId="AD" clId="Web-{1470072A-3308-FEF8-6479-6B314D68031D}" dt="2024-09-04T21:00:08.460" v="219" actId="20577"/>
          <ac:spMkLst>
            <pc:docMk/>
            <pc:sldMk cId="499757999" sldId="371"/>
            <ac:spMk id="3" creationId="{62EB8AE9-3C7F-654E-7F1F-06EFCE53551B}"/>
          </ac:spMkLst>
        </pc:spChg>
      </pc:sldChg>
    </pc:docChg>
  </pc:docChgLst>
  <pc:docChgLst>
    <pc:chgData name="Estefanny Casas" userId="S::estefanny_casas@ci.richmond.ca.us::796659cb-7610-4077-9d87-b024fc421425" providerId="AD" clId="Web-{52E5AC9E-DA47-C3E3-63B4-1519139EEADB}"/>
    <pc:docChg chg="modSld">
      <pc:chgData name="Estefanny Casas" userId="S::estefanny_casas@ci.richmond.ca.us::796659cb-7610-4077-9d87-b024fc421425" providerId="AD" clId="Web-{52E5AC9E-DA47-C3E3-63B4-1519139EEADB}" dt="2024-09-04T00:18:08.491" v="604" actId="1076"/>
      <pc:docMkLst>
        <pc:docMk/>
      </pc:docMkLst>
      <pc:sldChg chg="modSp">
        <pc:chgData name="Estefanny Casas" userId="S::estefanny_casas@ci.richmond.ca.us::796659cb-7610-4077-9d87-b024fc421425" providerId="AD" clId="Web-{52E5AC9E-DA47-C3E3-63B4-1519139EEADB}" dt="2024-09-04T00:18:08.491" v="604" actId="1076"/>
        <pc:sldMkLst>
          <pc:docMk/>
          <pc:sldMk cId="791005041" sldId="274"/>
        </pc:sldMkLst>
        <pc:spChg chg="mod">
          <ac:chgData name="Estefanny Casas" userId="S::estefanny_casas@ci.richmond.ca.us::796659cb-7610-4077-9d87-b024fc421425" providerId="AD" clId="Web-{52E5AC9E-DA47-C3E3-63B4-1519139EEADB}" dt="2024-09-04T00:17:59.960" v="603" actId="14100"/>
          <ac:spMkLst>
            <pc:docMk/>
            <pc:sldMk cId="791005041" sldId="274"/>
            <ac:spMk id="2" creationId="{1042FACF-7AB0-0F9B-26C6-5AED36B3E9EB}"/>
          </ac:spMkLst>
        </pc:spChg>
        <pc:cxnChg chg="mod">
          <ac:chgData name="Estefanny Casas" userId="S::estefanny_casas@ci.richmond.ca.us::796659cb-7610-4077-9d87-b024fc421425" providerId="AD" clId="Web-{52E5AC9E-DA47-C3E3-63B4-1519139EEADB}" dt="2024-09-04T00:18:08.491" v="604"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52E5AC9E-DA47-C3E3-63B4-1519139EEADB}" dt="2024-09-03T23:44:29.462" v="245" actId="20577"/>
        <pc:sldMkLst>
          <pc:docMk/>
          <pc:sldMk cId="3866118267" sldId="291"/>
        </pc:sldMkLst>
        <pc:spChg chg="mod">
          <ac:chgData name="Estefanny Casas" userId="S::estefanny_casas@ci.richmond.ca.us::796659cb-7610-4077-9d87-b024fc421425" providerId="AD" clId="Web-{52E5AC9E-DA47-C3E3-63B4-1519139EEADB}" dt="2024-09-03T23:44:29.462" v="245" actId="20577"/>
          <ac:spMkLst>
            <pc:docMk/>
            <pc:sldMk cId="3866118267" sldId="291"/>
            <ac:spMk id="2" creationId="{F0F2CBF7-59D7-451D-E7E5-E9B2BA3B1A2B}"/>
          </ac:spMkLst>
        </pc:spChg>
      </pc:sldChg>
      <pc:sldChg chg="modSp">
        <pc:chgData name="Estefanny Casas" userId="S::estefanny_casas@ci.richmond.ca.us::796659cb-7610-4077-9d87-b024fc421425" providerId="AD" clId="Web-{52E5AC9E-DA47-C3E3-63B4-1519139EEADB}" dt="2024-09-03T23:37:13.130" v="132" actId="20577"/>
        <pc:sldMkLst>
          <pc:docMk/>
          <pc:sldMk cId="2688267807" sldId="327"/>
        </pc:sldMkLst>
        <pc:spChg chg="mod">
          <ac:chgData name="Estefanny Casas" userId="S::estefanny_casas@ci.richmond.ca.us::796659cb-7610-4077-9d87-b024fc421425" providerId="AD" clId="Web-{52E5AC9E-DA47-C3E3-63B4-1519139EEADB}" dt="2024-09-03T23:37:13.130" v="132" actId="20577"/>
          <ac:spMkLst>
            <pc:docMk/>
            <pc:sldMk cId="2688267807" sldId="327"/>
            <ac:spMk id="3" creationId="{62EB8AE9-3C7F-654E-7F1F-06EFCE53551B}"/>
          </ac:spMkLst>
        </pc:spChg>
        <pc:spChg chg="mod">
          <ac:chgData name="Estefanny Casas" userId="S::estefanny_casas@ci.richmond.ca.us::796659cb-7610-4077-9d87-b024fc421425" providerId="AD" clId="Web-{52E5AC9E-DA47-C3E3-63B4-1519139EEADB}" dt="2024-09-03T23:35:38.333" v="127" actId="20577"/>
          <ac:spMkLst>
            <pc:docMk/>
            <pc:sldMk cId="2688267807" sldId="327"/>
            <ac:spMk id="4" creationId="{FD8140C1-CA8B-0CD5-5389-E96164AE3315}"/>
          </ac:spMkLst>
        </pc:spChg>
      </pc:sldChg>
      <pc:sldChg chg="modSp">
        <pc:chgData name="Estefanny Casas" userId="S::estefanny_casas@ci.richmond.ca.us::796659cb-7610-4077-9d87-b024fc421425" providerId="AD" clId="Web-{52E5AC9E-DA47-C3E3-63B4-1519139EEADB}" dt="2024-09-03T23:26:29.001" v="49" actId="20577"/>
        <pc:sldMkLst>
          <pc:docMk/>
          <pc:sldMk cId="3757050840" sldId="350"/>
        </pc:sldMkLst>
        <pc:spChg chg="mod">
          <ac:chgData name="Estefanny Casas" userId="S::estefanny_casas@ci.richmond.ca.us::796659cb-7610-4077-9d87-b024fc421425" providerId="AD" clId="Web-{52E5AC9E-DA47-C3E3-63B4-1519139EEADB}" dt="2024-09-03T23:26:05.548" v="36" actId="20577"/>
          <ac:spMkLst>
            <pc:docMk/>
            <pc:sldMk cId="3757050840" sldId="350"/>
            <ac:spMk id="2" creationId="{0B653A10-04B5-8CFA-DC96-99D573FC2481}"/>
          </ac:spMkLst>
        </pc:spChg>
        <pc:spChg chg="mod">
          <ac:chgData name="Estefanny Casas" userId="S::estefanny_casas@ci.richmond.ca.us::796659cb-7610-4077-9d87-b024fc421425" providerId="AD" clId="Web-{52E5AC9E-DA47-C3E3-63B4-1519139EEADB}" dt="2024-09-03T23:26:29.001" v="49" actId="20577"/>
          <ac:spMkLst>
            <pc:docMk/>
            <pc:sldMk cId="3757050840" sldId="350"/>
            <ac:spMk id="3" creationId="{302844EA-6507-867D-36EB-FB00F8365C4F}"/>
          </ac:spMkLst>
        </pc:spChg>
      </pc:sldChg>
      <pc:sldChg chg="modSp">
        <pc:chgData name="Estefanny Casas" userId="S::estefanny_casas@ci.richmond.ca.us::796659cb-7610-4077-9d87-b024fc421425" providerId="AD" clId="Web-{52E5AC9E-DA47-C3E3-63B4-1519139EEADB}" dt="2024-09-03T23:25:40.438" v="30" actId="20577"/>
        <pc:sldMkLst>
          <pc:docMk/>
          <pc:sldMk cId="3128159106" sldId="351"/>
        </pc:sldMkLst>
        <pc:spChg chg="mod">
          <ac:chgData name="Estefanny Casas" userId="S::estefanny_casas@ci.richmond.ca.us::796659cb-7610-4077-9d87-b024fc421425" providerId="AD" clId="Web-{52E5AC9E-DA47-C3E3-63B4-1519139EEADB}" dt="2024-09-03T23:25:28.907" v="16" actId="20577"/>
          <ac:spMkLst>
            <pc:docMk/>
            <pc:sldMk cId="3128159106" sldId="351"/>
            <ac:spMk id="2" creationId="{0B653A10-04B5-8CFA-DC96-99D573FC2481}"/>
          </ac:spMkLst>
        </pc:spChg>
        <pc:spChg chg="mod">
          <ac:chgData name="Estefanny Casas" userId="S::estefanny_casas@ci.richmond.ca.us::796659cb-7610-4077-9d87-b024fc421425" providerId="AD" clId="Web-{52E5AC9E-DA47-C3E3-63B4-1519139EEADB}" dt="2024-09-03T23:25:40.438" v="30" actId="20577"/>
          <ac:spMkLst>
            <pc:docMk/>
            <pc:sldMk cId="3128159106" sldId="351"/>
            <ac:spMk id="3" creationId="{302844EA-6507-867D-36EB-FB00F8365C4F}"/>
          </ac:spMkLst>
        </pc:spChg>
      </pc:sldChg>
      <pc:sldChg chg="modSp">
        <pc:chgData name="Estefanny Casas" userId="S::estefanny_casas@ci.richmond.ca.us::796659cb-7610-4077-9d87-b024fc421425" providerId="AD" clId="Web-{52E5AC9E-DA47-C3E3-63B4-1519139EEADB}" dt="2024-09-03T23:32:28.363" v="83" actId="20577"/>
        <pc:sldMkLst>
          <pc:docMk/>
          <pc:sldMk cId="476992989" sldId="352"/>
        </pc:sldMkLst>
        <pc:spChg chg="mod">
          <ac:chgData name="Estefanny Casas" userId="S::estefanny_casas@ci.richmond.ca.us::796659cb-7610-4077-9d87-b024fc421425" providerId="AD" clId="Web-{52E5AC9E-DA47-C3E3-63B4-1519139EEADB}" dt="2024-09-03T23:32:28.363" v="83" actId="20577"/>
          <ac:spMkLst>
            <pc:docMk/>
            <pc:sldMk cId="476992989" sldId="352"/>
            <ac:spMk id="2" creationId="{0B653A10-04B5-8CFA-DC96-99D573FC2481}"/>
          </ac:spMkLst>
        </pc:spChg>
        <pc:spChg chg="mod">
          <ac:chgData name="Estefanny Casas" userId="S::estefanny_casas@ci.richmond.ca.us::796659cb-7610-4077-9d87-b024fc421425" providerId="AD" clId="Web-{52E5AC9E-DA47-C3E3-63B4-1519139EEADB}" dt="2024-09-03T23:32:17.581" v="77" actId="20577"/>
          <ac:spMkLst>
            <pc:docMk/>
            <pc:sldMk cId="476992989" sldId="352"/>
            <ac:spMk id="3" creationId="{302844EA-6507-867D-36EB-FB00F8365C4F}"/>
          </ac:spMkLst>
        </pc:spChg>
      </pc:sldChg>
      <pc:sldChg chg="modSp">
        <pc:chgData name="Estefanny Casas" userId="S::estefanny_casas@ci.richmond.ca.us::796659cb-7610-4077-9d87-b024fc421425" providerId="AD" clId="Web-{52E5AC9E-DA47-C3E3-63B4-1519139EEADB}" dt="2024-09-03T23:34:15.676" v="109" actId="20577"/>
        <pc:sldMkLst>
          <pc:docMk/>
          <pc:sldMk cId="1295470331" sldId="353"/>
        </pc:sldMkLst>
        <pc:spChg chg="mod">
          <ac:chgData name="Estefanny Casas" userId="S::estefanny_casas@ci.richmond.ca.us::796659cb-7610-4077-9d87-b024fc421425" providerId="AD" clId="Web-{52E5AC9E-DA47-C3E3-63B4-1519139EEADB}" dt="2024-09-03T23:34:15.676" v="109" actId="20577"/>
          <ac:spMkLst>
            <pc:docMk/>
            <pc:sldMk cId="1295470331" sldId="353"/>
            <ac:spMk id="2" creationId="{0B653A10-04B5-8CFA-DC96-99D573FC2481}"/>
          </ac:spMkLst>
        </pc:spChg>
      </pc:sldChg>
      <pc:sldChg chg="modSp">
        <pc:chgData name="Estefanny Casas" userId="S::estefanny_casas@ci.richmond.ca.us::796659cb-7610-4077-9d87-b024fc421425" providerId="AD" clId="Web-{52E5AC9E-DA47-C3E3-63B4-1519139EEADB}" dt="2024-09-03T23:35:24.192" v="122" actId="20577"/>
        <pc:sldMkLst>
          <pc:docMk/>
          <pc:sldMk cId="2396013823" sldId="354"/>
        </pc:sldMkLst>
        <pc:spChg chg="mod">
          <ac:chgData name="Estefanny Casas" userId="S::estefanny_casas@ci.richmond.ca.us::796659cb-7610-4077-9d87-b024fc421425" providerId="AD" clId="Web-{52E5AC9E-DA47-C3E3-63B4-1519139EEADB}" dt="2024-09-03T23:35:24.192" v="122" actId="20577"/>
          <ac:spMkLst>
            <pc:docMk/>
            <pc:sldMk cId="2396013823" sldId="354"/>
            <ac:spMk id="2" creationId="{0B653A10-04B5-8CFA-DC96-99D573FC2481}"/>
          </ac:spMkLst>
        </pc:spChg>
        <pc:spChg chg="mod">
          <ac:chgData name="Estefanny Casas" userId="S::estefanny_casas@ci.richmond.ca.us::796659cb-7610-4077-9d87-b024fc421425" providerId="AD" clId="Web-{52E5AC9E-DA47-C3E3-63B4-1519139EEADB}" dt="2024-09-03T23:34:59.223" v="118" actId="14100"/>
          <ac:spMkLst>
            <pc:docMk/>
            <pc:sldMk cId="2396013823" sldId="354"/>
            <ac:spMk id="3" creationId="{302844EA-6507-867D-36EB-FB00F8365C4F}"/>
          </ac:spMkLst>
        </pc:spChg>
      </pc:sldChg>
      <pc:sldChg chg="modSp">
        <pc:chgData name="Estefanny Casas" userId="S::estefanny_casas@ci.richmond.ca.us::796659cb-7610-4077-9d87-b024fc421425" providerId="AD" clId="Web-{52E5AC9E-DA47-C3E3-63B4-1519139EEADB}" dt="2024-09-03T23:33:27.707" v="97" actId="20577"/>
        <pc:sldMkLst>
          <pc:docMk/>
          <pc:sldMk cId="4162672614" sldId="355"/>
        </pc:sldMkLst>
        <pc:spChg chg="mod">
          <ac:chgData name="Estefanny Casas" userId="S::estefanny_casas@ci.richmond.ca.us::796659cb-7610-4077-9d87-b024fc421425" providerId="AD" clId="Web-{52E5AC9E-DA47-C3E3-63B4-1519139EEADB}" dt="2024-09-03T23:33:27.707" v="97" actId="20577"/>
          <ac:spMkLst>
            <pc:docMk/>
            <pc:sldMk cId="4162672614" sldId="355"/>
            <ac:spMk id="2" creationId="{0B653A10-04B5-8CFA-DC96-99D573FC2481}"/>
          </ac:spMkLst>
        </pc:spChg>
        <pc:spChg chg="mod">
          <ac:chgData name="Estefanny Casas" userId="S::estefanny_casas@ci.richmond.ca.us::796659cb-7610-4077-9d87-b024fc421425" providerId="AD" clId="Web-{52E5AC9E-DA47-C3E3-63B4-1519139EEADB}" dt="2024-09-03T23:32:47.738" v="90" actId="14100"/>
          <ac:spMkLst>
            <pc:docMk/>
            <pc:sldMk cId="4162672614" sldId="355"/>
            <ac:spMk id="3" creationId="{302844EA-6507-867D-36EB-FB00F8365C4F}"/>
          </ac:spMkLst>
        </pc:spChg>
      </pc:sldChg>
      <pc:sldChg chg="modSp">
        <pc:chgData name="Estefanny Casas" userId="S::estefanny_casas@ci.richmond.ca.us::796659cb-7610-4077-9d87-b024fc421425" providerId="AD" clId="Web-{52E5AC9E-DA47-C3E3-63B4-1519139EEADB}" dt="2024-09-03T23:40:50.757" v="173" actId="20577"/>
        <pc:sldMkLst>
          <pc:docMk/>
          <pc:sldMk cId="1987672534" sldId="356"/>
        </pc:sldMkLst>
        <pc:spChg chg="mod">
          <ac:chgData name="Estefanny Casas" userId="S::estefanny_casas@ci.richmond.ca.us::796659cb-7610-4077-9d87-b024fc421425" providerId="AD" clId="Web-{52E5AC9E-DA47-C3E3-63B4-1519139EEADB}" dt="2024-09-03T23:40:50.757" v="173" actId="20577"/>
          <ac:spMkLst>
            <pc:docMk/>
            <pc:sldMk cId="1987672534" sldId="356"/>
            <ac:spMk id="3" creationId="{62EB8AE9-3C7F-654E-7F1F-06EFCE53551B}"/>
          </ac:spMkLst>
        </pc:spChg>
        <pc:spChg chg="mod">
          <ac:chgData name="Estefanny Casas" userId="S::estefanny_casas@ci.richmond.ca.us::796659cb-7610-4077-9d87-b024fc421425" providerId="AD" clId="Web-{52E5AC9E-DA47-C3E3-63B4-1519139EEADB}" dt="2024-09-03T23:40:12.663" v="16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52E5AC9E-DA47-C3E3-63B4-1519139EEADB}" dt="2024-09-04T00:17:40.772" v="601" actId="20577"/>
        <pc:sldMkLst>
          <pc:docMk/>
          <pc:sldMk cId="4105021240" sldId="357"/>
        </pc:sldMkLst>
        <pc:spChg chg="mod">
          <ac:chgData name="Estefanny Casas" userId="S::estefanny_casas@ci.richmond.ca.us::796659cb-7610-4077-9d87-b024fc421425" providerId="AD" clId="Web-{52E5AC9E-DA47-C3E3-63B4-1519139EEADB}" dt="2024-09-04T00:17:40.772" v="60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52E5AC9E-DA47-C3E3-63B4-1519139EEADB}" dt="2024-09-04T00:16:53.850" v="590" actId="20577"/>
        <pc:sldMkLst>
          <pc:docMk/>
          <pc:sldMk cId="2459958468" sldId="359"/>
        </pc:sldMkLst>
        <pc:spChg chg="mod">
          <ac:chgData name="Estefanny Casas" userId="S::estefanny_casas@ci.richmond.ca.us::796659cb-7610-4077-9d87-b024fc421425" providerId="AD" clId="Web-{52E5AC9E-DA47-C3E3-63B4-1519139EEADB}" dt="2024-09-04T00:16:53.850" v="590" actId="20577"/>
          <ac:spMkLst>
            <pc:docMk/>
            <pc:sldMk cId="2459958468" sldId="359"/>
            <ac:spMk id="3" creationId="{62EB8AE9-3C7F-654E-7F1F-06EFCE53551B}"/>
          </ac:spMkLst>
        </pc:spChg>
      </pc:sldChg>
      <pc:sldChg chg="modSp">
        <pc:chgData name="Estefanny Casas" userId="S::estefanny_casas@ci.richmond.ca.us::796659cb-7610-4077-9d87-b024fc421425" providerId="AD" clId="Web-{52E5AC9E-DA47-C3E3-63B4-1519139EEADB}" dt="2024-09-04T00:15:22.350" v="564" actId="20577"/>
        <pc:sldMkLst>
          <pc:docMk/>
          <pc:sldMk cId="75609733" sldId="360"/>
        </pc:sldMkLst>
        <pc:spChg chg="mod">
          <ac:chgData name="Estefanny Casas" userId="S::estefanny_casas@ci.richmond.ca.us::796659cb-7610-4077-9d87-b024fc421425" providerId="AD" clId="Web-{52E5AC9E-DA47-C3E3-63B4-1519139EEADB}" dt="2024-09-04T00:15:22.350" v="564" actId="20577"/>
          <ac:spMkLst>
            <pc:docMk/>
            <pc:sldMk cId="75609733" sldId="360"/>
            <ac:spMk id="3" creationId="{62EB8AE9-3C7F-654E-7F1F-06EFCE53551B}"/>
          </ac:spMkLst>
        </pc:spChg>
      </pc:sldChg>
      <pc:sldChg chg="modSp">
        <pc:chgData name="Estefanny Casas" userId="S::estefanny_casas@ci.richmond.ca.us::796659cb-7610-4077-9d87-b024fc421425" providerId="AD" clId="Web-{52E5AC9E-DA47-C3E3-63B4-1519139EEADB}" dt="2024-09-04T00:16:01.178" v="575" actId="20577"/>
        <pc:sldMkLst>
          <pc:docMk/>
          <pc:sldMk cId="1730085481" sldId="361"/>
        </pc:sldMkLst>
        <pc:spChg chg="mod">
          <ac:chgData name="Estefanny Casas" userId="S::estefanny_casas@ci.richmond.ca.us::796659cb-7610-4077-9d87-b024fc421425" providerId="AD" clId="Web-{52E5AC9E-DA47-C3E3-63B4-1519139EEADB}" dt="2024-09-04T00:16:01.178" v="575" actId="20577"/>
          <ac:spMkLst>
            <pc:docMk/>
            <pc:sldMk cId="1730085481" sldId="361"/>
            <ac:spMk id="3" creationId="{62EB8AE9-3C7F-654E-7F1F-06EFCE53551B}"/>
          </ac:spMkLst>
        </pc:spChg>
      </pc:sldChg>
      <pc:sldChg chg="modSp">
        <pc:chgData name="Estefanny Casas" userId="S::estefanny_casas@ci.richmond.ca.us::796659cb-7610-4077-9d87-b024fc421425" providerId="AD" clId="Web-{52E5AC9E-DA47-C3E3-63B4-1519139EEADB}" dt="2024-09-04T00:14:47.974" v="557" actId="20577"/>
        <pc:sldMkLst>
          <pc:docMk/>
          <pc:sldMk cId="1246568473" sldId="362"/>
        </pc:sldMkLst>
        <pc:spChg chg="mod">
          <ac:chgData name="Estefanny Casas" userId="S::estefanny_casas@ci.richmond.ca.us::796659cb-7610-4077-9d87-b024fc421425" providerId="AD" clId="Web-{52E5AC9E-DA47-C3E3-63B4-1519139EEADB}" dt="2024-09-04T00:14:47.974" v="557" actId="20577"/>
          <ac:spMkLst>
            <pc:docMk/>
            <pc:sldMk cId="1246568473" sldId="362"/>
            <ac:spMk id="3" creationId="{62EB8AE9-3C7F-654E-7F1F-06EFCE53551B}"/>
          </ac:spMkLst>
        </pc:spChg>
      </pc:sldChg>
      <pc:sldChg chg="modSp">
        <pc:chgData name="Estefanny Casas" userId="S::estefanny_casas@ci.richmond.ca.us::796659cb-7610-4077-9d87-b024fc421425" providerId="AD" clId="Web-{52E5AC9E-DA47-C3E3-63B4-1519139EEADB}" dt="2024-09-04T00:12:51.802" v="538" actId="20577"/>
        <pc:sldMkLst>
          <pc:docMk/>
          <pc:sldMk cId="19214237" sldId="363"/>
        </pc:sldMkLst>
        <pc:spChg chg="mod">
          <ac:chgData name="Estefanny Casas" userId="S::estefanny_casas@ci.richmond.ca.us::796659cb-7610-4077-9d87-b024fc421425" providerId="AD" clId="Web-{52E5AC9E-DA47-C3E3-63B4-1519139EEADB}" dt="2024-09-04T00:12:51.802" v="538" actId="20577"/>
          <ac:spMkLst>
            <pc:docMk/>
            <pc:sldMk cId="19214237" sldId="363"/>
            <ac:spMk id="3" creationId="{62EB8AE9-3C7F-654E-7F1F-06EFCE53551B}"/>
          </ac:spMkLst>
        </pc:spChg>
      </pc:sldChg>
      <pc:sldChg chg="modSp">
        <pc:chgData name="Estefanny Casas" userId="S::estefanny_casas@ci.richmond.ca.us::796659cb-7610-4077-9d87-b024fc421425" providerId="AD" clId="Web-{52E5AC9E-DA47-C3E3-63B4-1519139EEADB}" dt="2024-09-04T00:11:32.145" v="497" actId="20577"/>
        <pc:sldMkLst>
          <pc:docMk/>
          <pc:sldMk cId="3536701632" sldId="364"/>
        </pc:sldMkLst>
        <pc:spChg chg="mod">
          <ac:chgData name="Estefanny Casas" userId="S::estefanny_casas@ci.richmond.ca.us::796659cb-7610-4077-9d87-b024fc421425" providerId="AD" clId="Web-{52E5AC9E-DA47-C3E3-63B4-1519139EEADB}" dt="2024-09-04T00:11:32.145" v="497" actId="20577"/>
          <ac:spMkLst>
            <pc:docMk/>
            <pc:sldMk cId="3536701632" sldId="364"/>
            <ac:spMk id="3" creationId="{62EB8AE9-3C7F-654E-7F1F-06EFCE53551B}"/>
          </ac:spMkLst>
        </pc:spChg>
      </pc:sldChg>
      <pc:sldChg chg="modSp">
        <pc:chgData name="Estefanny Casas" userId="S::estefanny_casas@ci.richmond.ca.us::796659cb-7610-4077-9d87-b024fc421425" providerId="AD" clId="Web-{52E5AC9E-DA47-C3E3-63B4-1519139EEADB}" dt="2024-09-04T00:09:05.566" v="460" actId="20577"/>
        <pc:sldMkLst>
          <pc:docMk/>
          <pc:sldMk cId="801964473" sldId="365"/>
        </pc:sldMkLst>
        <pc:spChg chg="mod">
          <ac:chgData name="Estefanny Casas" userId="S::estefanny_casas@ci.richmond.ca.us::796659cb-7610-4077-9d87-b024fc421425" providerId="AD" clId="Web-{52E5AC9E-DA47-C3E3-63B4-1519139EEADB}" dt="2024-09-04T00:09:05.566" v="460" actId="20577"/>
          <ac:spMkLst>
            <pc:docMk/>
            <pc:sldMk cId="801964473" sldId="365"/>
            <ac:spMk id="3" creationId="{62EB8AE9-3C7F-654E-7F1F-06EFCE53551B}"/>
          </ac:spMkLst>
        </pc:spChg>
      </pc:sldChg>
      <pc:sldChg chg="modSp">
        <pc:chgData name="Estefanny Casas" userId="S::estefanny_casas@ci.richmond.ca.us::796659cb-7610-4077-9d87-b024fc421425" providerId="AD" clId="Web-{52E5AC9E-DA47-C3E3-63B4-1519139EEADB}" dt="2024-09-04T00:07:51.784" v="438" actId="20577"/>
        <pc:sldMkLst>
          <pc:docMk/>
          <pc:sldMk cId="2250815403" sldId="366"/>
        </pc:sldMkLst>
        <pc:spChg chg="mod">
          <ac:chgData name="Estefanny Casas" userId="S::estefanny_casas@ci.richmond.ca.us::796659cb-7610-4077-9d87-b024fc421425" providerId="AD" clId="Web-{52E5AC9E-DA47-C3E3-63B4-1519139EEADB}" dt="2024-09-04T00:07:51.784" v="438" actId="20577"/>
          <ac:spMkLst>
            <pc:docMk/>
            <pc:sldMk cId="2250815403" sldId="366"/>
            <ac:spMk id="3" creationId="{62EB8AE9-3C7F-654E-7F1F-06EFCE53551B}"/>
          </ac:spMkLst>
        </pc:spChg>
      </pc:sldChg>
      <pc:sldChg chg="modSp">
        <pc:chgData name="Estefanny Casas" userId="S::estefanny_casas@ci.richmond.ca.us::796659cb-7610-4077-9d87-b024fc421425" providerId="AD" clId="Web-{52E5AC9E-DA47-C3E3-63B4-1519139EEADB}" dt="2024-09-04T00:06:28.736" v="413" actId="20577"/>
        <pc:sldMkLst>
          <pc:docMk/>
          <pc:sldMk cId="2403369630" sldId="367"/>
        </pc:sldMkLst>
        <pc:spChg chg="mod">
          <ac:chgData name="Estefanny Casas" userId="S::estefanny_casas@ci.richmond.ca.us::796659cb-7610-4077-9d87-b024fc421425" providerId="AD" clId="Web-{52E5AC9E-DA47-C3E3-63B4-1519139EEADB}" dt="2024-09-04T00:06:28.736" v="413" actId="20577"/>
          <ac:spMkLst>
            <pc:docMk/>
            <pc:sldMk cId="2403369630" sldId="367"/>
            <ac:spMk id="3" creationId="{62EB8AE9-3C7F-654E-7F1F-06EFCE53551B}"/>
          </ac:spMkLst>
        </pc:spChg>
      </pc:sldChg>
      <pc:sldChg chg="modSp">
        <pc:chgData name="Estefanny Casas" userId="S::estefanny_casas@ci.richmond.ca.us::796659cb-7610-4077-9d87-b024fc421425" providerId="AD" clId="Web-{52E5AC9E-DA47-C3E3-63B4-1519139EEADB}" dt="2024-09-04T00:06:00.424" v="405" actId="20577"/>
        <pc:sldMkLst>
          <pc:docMk/>
          <pc:sldMk cId="3357556756" sldId="368"/>
        </pc:sldMkLst>
        <pc:spChg chg="mod">
          <ac:chgData name="Estefanny Casas" userId="S::estefanny_casas@ci.richmond.ca.us::796659cb-7610-4077-9d87-b024fc421425" providerId="AD" clId="Web-{52E5AC9E-DA47-C3E3-63B4-1519139EEADB}" dt="2024-09-04T00:06:00.424" v="405" actId="20577"/>
          <ac:spMkLst>
            <pc:docMk/>
            <pc:sldMk cId="3357556756" sldId="368"/>
            <ac:spMk id="3" creationId="{62EB8AE9-3C7F-654E-7F1F-06EFCE53551B}"/>
          </ac:spMkLst>
        </pc:spChg>
      </pc:sldChg>
      <pc:sldChg chg="modSp">
        <pc:chgData name="Estefanny Casas" userId="S::estefanny_casas@ci.richmond.ca.us::796659cb-7610-4077-9d87-b024fc421425" providerId="AD" clId="Web-{52E5AC9E-DA47-C3E3-63B4-1519139EEADB}" dt="2024-09-04T00:02:21.563" v="372" actId="20577"/>
        <pc:sldMkLst>
          <pc:docMk/>
          <pc:sldMk cId="1084912077" sldId="369"/>
        </pc:sldMkLst>
        <pc:spChg chg="mod">
          <ac:chgData name="Estefanny Casas" userId="S::estefanny_casas@ci.richmond.ca.us::796659cb-7610-4077-9d87-b024fc421425" providerId="AD" clId="Web-{52E5AC9E-DA47-C3E3-63B4-1519139EEADB}" dt="2024-09-04T00:02:21.563" v="372" actId="20577"/>
          <ac:spMkLst>
            <pc:docMk/>
            <pc:sldMk cId="1084912077" sldId="369"/>
            <ac:spMk id="3" creationId="{62EB8AE9-3C7F-654E-7F1F-06EFCE53551B}"/>
          </ac:spMkLst>
        </pc:spChg>
      </pc:sldChg>
      <pc:sldChg chg="modSp">
        <pc:chgData name="Estefanny Casas" userId="S::estefanny_casas@ci.richmond.ca.us::796659cb-7610-4077-9d87-b024fc421425" providerId="AD" clId="Web-{52E5AC9E-DA47-C3E3-63B4-1519139EEADB}" dt="2024-09-04T00:00:27.656" v="359" actId="20577"/>
        <pc:sldMkLst>
          <pc:docMk/>
          <pc:sldMk cId="159060872" sldId="370"/>
        </pc:sldMkLst>
        <pc:spChg chg="mod">
          <ac:chgData name="Estefanny Casas" userId="S::estefanny_casas@ci.richmond.ca.us::796659cb-7610-4077-9d87-b024fc421425" providerId="AD" clId="Web-{52E5AC9E-DA47-C3E3-63B4-1519139EEADB}" dt="2024-09-04T00:00:27.656" v="359" actId="20577"/>
          <ac:spMkLst>
            <pc:docMk/>
            <pc:sldMk cId="159060872" sldId="370"/>
            <ac:spMk id="3" creationId="{62EB8AE9-3C7F-654E-7F1F-06EFCE53551B}"/>
          </ac:spMkLst>
        </pc:spChg>
      </pc:sldChg>
      <pc:sldChg chg="modSp">
        <pc:chgData name="Estefanny Casas" userId="S::estefanny_casas@ci.richmond.ca.us::796659cb-7610-4077-9d87-b024fc421425" providerId="AD" clId="Web-{52E5AC9E-DA47-C3E3-63B4-1519139EEADB}" dt="2024-09-03T23:58:42.999" v="333" actId="20577"/>
        <pc:sldMkLst>
          <pc:docMk/>
          <pc:sldMk cId="499757999" sldId="371"/>
        </pc:sldMkLst>
        <pc:spChg chg="mod">
          <ac:chgData name="Estefanny Casas" userId="S::estefanny_casas@ci.richmond.ca.us::796659cb-7610-4077-9d87-b024fc421425" providerId="AD" clId="Web-{52E5AC9E-DA47-C3E3-63B4-1519139EEADB}" dt="2024-09-03T23:58:42.999" v="333" actId="20577"/>
          <ac:spMkLst>
            <pc:docMk/>
            <pc:sldMk cId="499757999" sldId="371"/>
            <ac:spMk id="3" creationId="{62EB8AE9-3C7F-654E-7F1F-06EFCE53551B}"/>
          </ac:spMkLst>
        </pc:spChg>
      </pc:sldChg>
      <pc:sldChg chg="modSp">
        <pc:chgData name="Estefanny Casas" userId="S::estefanny_casas@ci.richmond.ca.us::796659cb-7610-4077-9d87-b024fc421425" providerId="AD" clId="Web-{52E5AC9E-DA47-C3E3-63B4-1519139EEADB}" dt="2024-09-03T23:41:48.445" v="185" actId="20577"/>
        <pc:sldMkLst>
          <pc:docMk/>
          <pc:sldMk cId="1830100184" sldId="372"/>
        </pc:sldMkLst>
        <pc:spChg chg="mod">
          <ac:chgData name="Estefanny Casas" userId="S::estefanny_casas@ci.richmond.ca.us::796659cb-7610-4077-9d87-b024fc421425" providerId="AD" clId="Web-{52E5AC9E-DA47-C3E3-63B4-1519139EEADB}" dt="2024-09-03T23:41:48.445" v="185" actId="20577"/>
          <ac:spMkLst>
            <pc:docMk/>
            <pc:sldMk cId="1830100184" sldId="372"/>
            <ac:spMk id="2" creationId="{0B653A10-04B5-8CFA-DC96-99D573FC2481}"/>
          </ac:spMkLst>
        </pc:spChg>
        <pc:spChg chg="mod">
          <ac:chgData name="Estefanny Casas" userId="S::estefanny_casas@ci.richmond.ca.us::796659cb-7610-4077-9d87-b024fc421425" providerId="AD" clId="Web-{52E5AC9E-DA47-C3E3-63B4-1519139EEADB}" dt="2024-09-03T23:41:30.320" v="181" actId="14100"/>
          <ac:spMkLst>
            <pc:docMk/>
            <pc:sldMk cId="1830100184" sldId="372"/>
            <ac:spMk id="3" creationId="{302844EA-6507-867D-36EB-FB00F8365C4F}"/>
          </ac:spMkLst>
        </pc:spChg>
      </pc:sldChg>
      <pc:sldChg chg="modSp">
        <pc:chgData name="Estefanny Casas" userId="S::estefanny_casas@ci.richmond.ca.us::796659cb-7610-4077-9d87-b024fc421425" providerId="AD" clId="Web-{52E5AC9E-DA47-C3E3-63B4-1519139EEADB}" dt="2024-09-03T23:55:53.123" v="310" actId="20577"/>
        <pc:sldMkLst>
          <pc:docMk/>
          <pc:sldMk cId="3787884324" sldId="373"/>
        </pc:sldMkLst>
        <pc:spChg chg="mod">
          <ac:chgData name="Estefanny Casas" userId="S::estefanny_casas@ci.richmond.ca.us::796659cb-7610-4077-9d87-b024fc421425" providerId="AD" clId="Web-{52E5AC9E-DA47-C3E3-63B4-1519139EEADB}" dt="2024-09-03T23:55:53.123" v="310" actId="20577"/>
          <ac:spMkLst>
            <pc:docMk/>
            <pc:sldMk cId="3787884324" sldId="373"/>
            <ac:spMk id="2" creationId="{0B653A10-04B5-8CFA-DC96-99D573FC2481}"/>
          </ac:spMkLst>
        </pc:spChg>
        <pc:spChg chg="mod">
          <ac:chgData name="Estefanny Casas" userId="S::estefanny_casas@ci.richmond.ca.us::796659cb-7610-4077-9d87-b024fc421425" providerId="AD" clId="Web-{52E5AC9E-DA47-C3E3-63B4-1519139EEADB}" dt="2024-09-03T23:55:30.732" v="307" actId="20577"/>
          <ac:spMkLst>
            <pc:docMk/>
            <pc:sldMk cId="3787884324" sldId="373"/>
            <ac:spMk id="3" creationId="{302844EA-6507-867D-36EB-FB00F8365C4F}"/>
          </ac:spMkLst>
        </pc:spChg>
      </pc:sldChg>
      <pc:sldChg chg="modSp">
        <pc:chgData name="Estefanny Casas" userId="S::estefanny_casas@ci.richmond.ca.us::796659cb-7610-4077-9d87-b024fc421425" providerId="AD" clId="Web-{52E5AC9E-DA47-C3E3-63B4-1519139EEADB}" dt="2024-09-03T23:42:37.789" v="190" actId="20577"/>
        <pc:sldMkLst>
          <pc:docMk/>
          <pc:sldMk cId="1362740277" sldId="380"/>
        </pc:sldMkLst>
        <pc:spChg chg="mod">
          <ac:chgData name="Estefanny Casas" userId="S::estefanny_casas@ci.richmond.ca.us::796659cb-7610-4077-9d87-b024fc421425" providerId="AD" clId="Web-{52E5AC9E-DA47-C3E3-63B4-1519139EEADB}" dt="2024-09-03T23:42:37.789" v="190" actId="20577"/>
          <ac:spMkLst>
            <pc:docMk/>
            <pc:sldMk cId="1362740277" sldId="380"/>
            <ac:spMk id="3" creationId="{302844EA-6507-867D-36EB-FB00F8365C4F}"/>
          </ac:spMkLst>
        </pc:spChg>
      </pc:sldChg>
      <pc:sldChg chg="modSp">
        <pc:chgData name="Estefanny Casas" userId="S::estefanny_casas@ci.richmond.ca.us::796659cb-7610-4077-9d87-b024fc421425" providerId="AD" clId="Web-{52E5AC9E-DA47-C3E3-63B4-1519139EEADB}" dt="2024-09-03T23:43:42.758" v="215" actId="20577"/>
        <pc:sldMkLst>
          <pc:docMk/>
          <pc:sldMk cId="1450018383" sldId="386"/>
        </pc:sldMkLst>
        <pc:spChg chg="mod">
          <ac:chgData name="Estefanny Casas" userId="S::estefanny_casas@ci.richmond.ca.us::796659cb-7610-4077-9d87-b024fc421425" providerId="AD" clId="Web-{52E5AC9E-DA47-C3E3-63B4-1519139EEADB}" dt="2024-09-03T23:43:42.758" v="215" actId="20577"/>
          <ac:spMkLst>
            <pc:docMk/>
            <pc:sldMk cId="1450018383" sldId="386"/>
            <ac:spMk id="2" creationId="{0B653A10-04B5-8CFA-DC96-99D573FC2481}"/>
          </ac:spMkLst>
        </pc:spChg>
        <pc:spChg chg="mod">
          <ac:chgData name="Estefanny Casas" userId="S::estefanny_casas@ci.richmond.ca.us::796659cb-7610-4077-9d87-b024fc421425" providerId="AD" clId="Web-{52E5AC9E-DA47-C3E3-63B4-1519139EEADB}" dt="2024-09-03T23:43:36.602" v="211" actId="20577"/>
          <ac:spMkLst>
            <pc:docMk/>
            <pc:sldMk cId="1450018383" sldId="386"/>
            <ac:spMk id="3" creationId="{302844EA-6507-867D-36EB-FB00F8365C4F}"/>
          </ac:spMkLst>
        </pc:spChg>
      </pc:sldChg>
      <pc:sldChg chg="modSp">
        <pc:chgData name="Estefanny Casas" userId="S::estefanny_casas@ci.richmond.ca.us::796659cb-7610-4077-9d87-b024fc421425" providerId="AD" clId="Web-{52E5AC9E-DA47-C3E3-63B4-1519139EEADB}" dt="2024-09-04T00:17:49.054" v="602" actId="14100"/>
        <pc:sldMkLst>
          <pc:docMk/>
          <pc:sldMk cId="2870686680" sldId="387"/>
        </pc:sldMkLst>
        <pc:spChg chg="mod">
          <ac:chgData name="Estefanny Casas" userId="S::estefanny_casas@ci.richmond.ca.us::796659cb-7610-4077-9d87-b024fc421425" providerId="AD" clId="Web-{52E5AC9E-DA47-C3E3-63B4-1519139EEADB}" dt="2024-09-03T23:38:02.818" v="142" actId="20577"/>
          <ac:spMkLst>
            <pc:docMk/>
            <pc:sldMk cId="2870686680" sldId="387"/>
            <ac:spMk id="3" creationId="{62EB8AE9-3C7F-654E-7F1F-06EFCE53551B}"/>
          </ac:spMkLst>
        </pc:spChg>
        <pc:spChg chg="mod">
          <ac:chgData name="Estefanny Casas" userId="S::estefanny_casas@ci.richmond.ca.us::796659cb-7610-4077-9d87-b024fc421425" providerId="AD" clId="Web-{52E5AC9E-DA47-C3E3-63B4-1519139EEADB}" dt="2024-09-04T00:17:49.054" v="602" actId="14100"/>
          <ac:spMkLst>
            <pc:docMk/>
            <pc:sldMk cId="2870686680" sldId="387"/>
            <ac:spMk id="4" creationId="{FD8140C1-CA8B-0CD5-5389-E96164AE3315}"/>
          </ac:spMkLst>
        </pc:spChg>
      </pc:sldChg>
      <pc:sldChg chg="modSp">
        <pc:chgData name="Estefanny Casas" userId="S::estefanny_casas@ci.richmond.ca.us::796659cb-7610-4077-9d87-b024fc421425" providerId="AD" clId="Web-{52E5AC9E-DA47-C3E3-63B4-1519139EEADB}" dt="2024-09-03T23:52:42.278" v="305" actId="20577"/>
        <pc:sldMkLst>
          <pc:docMk/>
          <pc:sldMk cId="2047995120" sldId="388"/>
        </pc:sldMkLst>
        <pc:spChg chg="mod">
          <ac:chgData name="Estefanny Casas" userId="S::estefanny_casas@ci.richmond.ca.us::796659cb-7610-4077-9d87-b024fc421425" providerId="AD" clId="Web-{52E5AC9E-DA47-C3E3-63B4-1519139EEADB}" dt="2024-09-03T23:52:42.278" v="305" actId="20577"/>
          <ac:spMkLst>
            <pc:docMk/>
            <pc:sldMk cId="2047995120" sldId="388"/>
            <ac:spMk id="3" creationId="{302844EA-6507-867D-36EB-FB00F8365C4F}"/>
          </ac:spMkLst>
        </pc:spChg>
      </pc:sldChg>
      <pc:sldChg chg="modSp">
        <pc:chgData name="Estefanny Casas" userId="S::estefanny_casas@ci.richmond.ca.us::796659cb-7610-4077-9d87-b024fc421425" providerId="AD" clId="Web-{52E5AC9E-DA47-C3E3-63B4-1519139EEADB}" dt="2024-09-03T23:52:06.371" v="293" actId="20577"/>
        <pc:sldMkLst>
          <pc:docMk/>
          <pc:sldMk cId="1715754008" sldId="393"/>
        </pc:sldMkLst>
        <pc:spChg chg="mod">
          <ac:chgData name="Estefanny Casas" userId="S::estefanny_casas@ci.richmond.ca.us::796659cb-7610-4077-9d87-b024fc421425" providerId="AD" clId="Web-{52E5AC9E-DA47-C3E3-63B4-1519139EEADB}" dt="2024-09-03T23:52:06.371" v="293" actId="20577"/>
          <ac:spMkLst>
            <pc:docMk/>
            <pc:sldMk cId="1715754008" sldId="393"/>
            <ac:spMk id="2" creationId="{0B653A10-04B5-8CFA-DC96-99D573FC2481}"/>
          </ac:spMkLst>
        </pc:spChg>
        <pc:spChg chg="mod">
          <ac:chgData name="Estefanny Casas" userId="S::estefanny_casas@ci.richmond.ca.us::796659cb-7610-4077-9d87-b024fc421425" providerId="AD" clId="Web-{52E5AC9E-DA47-C3E3-63B4-1519139EEADB}" dt="2024-09-03T23:51:04.761" v="289" actId="20577"/>
          <ac:spMkLst>
            <pc:docMk/>
            <pc:sldMk cId="1715754008" sldId="393"/>
            <ac:spMk id="3" creationId="{302844EA-6507-867D-36EB-FB00F8365C4F}"/>
          </ac:spMkLst>
        </pc:spChg>
      </pc:sldChg>
      <pc:sldChg chg="modSp">
        <pc:chgData name="Estefanny Casas" userId="S::estefanny_casas@ci.richmond.ca.us::796659cb-7610-4077-9d87-b024fc421425" providerId="AD" clId="Web-{52E5AC9E-DA47-C3E3-63B4-1519139EEADB}" dt="2024-09-03T23:49:46.323" v="286" actId="20577"/>
        <pc:sldMkLst>
          <pc:docMk/>
          <pc:sldMk cId="659002664" sldId="394"/>
        </pc:sldMkLst>
        <pc:spChg chg="mod">
          <ac:chgData name="Estefanny Casas" userId="S::estefanny_casas@ci.richmond.ca.us::796659cb-7610-4077-9d87-b024fc421425" providerId="AD" clId="Web-{52E5AC9E-DA47-C3E3-63B4-1519139EEADB}" dt="2024-09-03T23:49:46.323" v="286" actId="20577"/>
          <ac:spMkLst>
            <pc:docMk/>
            <pc:sldMk cId="659002664" sldId="394"/>
            <ac:spMk id="2" creationId="{0B653A10-04B5-8CFA-DC96-99D573FC2481}"/>
          </ac:spMkLst>
        </pc:spChg>
        <pc:spChg chg="mod">
          <ac:chgData name="Estefanny Casas" userId="S::estefanny_casas@ci.richmond.ca.us::796659cb-7610-4077-9d87-b024fc421425" providerId="AD" clId="Web-{52E5AC9E-DA47-C3E3-63B4-1519139EEADB}" dt="2024-09-03T23:49:03.198" v="279" actId="14100"/>
          <ac:spMkLst>
            <pc:docMk/>
            <pc:sldMk cId="659002664" sldId="394"/>
            <ac:spMk id="3" creationId="{302844EA-6507-867D-36EB-FB00F8365C4F}"/>
          </ac:spMkLst>
        </pc:spChg>
      </pc:sldChg>
      <pc:sldChg chg="modSp">
        <pc:chgData name="Estefanny Casas" userId="S::estefanny_casas@ci.richmond.ca.us::796659cb-7610-4077-9d87-b024fc421425" providerId="AD" clId="Web-{52E5AC9E-DA47-C3E3-63B4-1519139EEADB}" dt="2024-09-03T23:48:35.979" v="266" actId="20577"/>
        <pc:sldMkLst>
          <pc:docMk/>
          <pc:sldMk cId="1120988667" sldId="395"/>
        </pc:sldMkLst>
        <pc:spChg chg="mod">
          <ac:chgData name="Estefanny Casas" userId="S::estefanny_casas@ci.richmond.ca.us::796659cb-7610-4077-9d87-b024fc421425" providerId="AD" clId="Web-{52E5AC9E-DA47-C3E3-63B4-1519139EEADB}" dt="2024-09-03T23:48:35.979" v="266" actId="20577"/>
          <ac:spMkLst>
            <pc:docMk/>
            <pc:sldMk cId="1120988667" sldId="395"/>
            <ac:spMk id="2" creationId="{0B653A10-04B5-8CFA-DC96-99D573FC2481}"/>
          </ac:spMkLst>
        </pc:spChg>
        <pc:spChg chg="mod">
          <ac:chgData name="Estefanny Casas" userId="S::estefanny_casas@ci.richmond.ca.us::796659cb-7610-4077-9d87-b024fc421425" providerId="AD" clId="Web-{52E5AC9E-DA47-C3E3-63B4-1519139EEADB}" dt="2024-09-03T23:48:23.151" v="265" actId="20577"/>
          <ac:spMkLst>
            <pc:docMk/>
            <pc:sldMk cId="1120988667" sldId="395"/>
            <ac:spMk id="3" creationId="{302844EA-6507-867D-36EB-FB00F8365C4F}"/>
          </ac:spMkLst>
        </pc:spChg>
      </pc:sldChg>
    </pc:docChg>
  </pc:docChgLst>
  <pc:docChgLst>
    <pc:chgData name="Estefanny Casas" userId="S::estefanny_casas@ci.richmond.ca.us::796659cb-7610-4077-9d87-b024fc421425" providerId="AD" clId="Web-{025C3F2F-F55E-8A8D-5624-A0037942CCB1}"/>
    <pc:docChg chg="modSld">
      <pc:chgData name="Estefanny Casas" userId="S::estefanny_casas@ci.richmond.ca.us::796659cb-7610-4077-9d87-b024fc421425" providerId="AD" clId="Web-{025C3F2F-F55E-8A8D-5624-A0037942CCB1}" dt="2024-09-05T22:32:22.513" v="119" actId="20577"/>
      <pc:docMkLst>
        <pc:docMk/>
      </pc:docMkLst>
      <pc:sldChg chg="modSp">
        <pc:chgData name="Estefanny Casas" userId="S::estefanny_casas@ci.richmond.ca.us::796659cb-7610-4077-9d87-b024fc421425" providerId="AD" clId="Web-{025C3F2F-F55E-8A8D-5624-A0037942CCB1}" dt="2024-09-05T22:28:24.649" v="91" actId="20577"/>
        <pc:sldMkLst>
          <pc:docMk/>
          <pc:sldMk cId="3866118267" sldId="291"/>
        </pc:sldMkLst>
        <pc:spChg chg="mod">
          <ac:chgData name="Estefanny Casas" userId="S::estefanny_casas@ci.richmond.ca.us::796659cb-7610-4077-9d87-b024fc421425" providerId="AD" clId="Web-{025C3F2F-F55E-8A8D-5624-A0037942CCB1}" dt="2024-09-05T22:28:24.649" v="91" actId="20577"/>
          <ac:spMkLst>
            <pc:docMk/>
            <pc:sldMk cId="3866118267" sldId="291"/>
            <ac:spMk id="5" creationId="{2B41AE78-55B1-78CE-E7AD-B3F52893818B}"/>
          </ac:spMkLst>
        </pc:spChg>
      </pc:sldChg>
      <pc:sldChg chg="modSp">
        <pc:chgData name="Estefanny Casas" userId="S::estefanny_casas@ci.richmond.ca.us::796659cb-7610-4077-9d87-b024fc421425" providerId="AD" clId="Web-{025C3F2F-F55E-8A8D-5624-A0037942CCB1}" dt="2024-09-05T18:20:35.252" v="18" actId="20577"/>
        <pc:sldMkLst>
          <pc:docMk/>
          <pc:sldMk cId="2459958468" sldId="359"/>
        </pc:sldMkLst>
        <pc:spChg chg="mod">
          <ac:chgData name="Estefanny Casas" userId="S::estefanny_casas@ci.richmond.ca.us::796659cb-7610-4077-9d87-b024fc421425" providerId="AD" clId="Web-{025C3F2F-F55E-8A8D-5624-A0037942CCB1}" dt="2024-09-05T18:20:35.252" v="18" actId="20577"/>
          <ac:spMkLst>
            <pc:docMk/>
            <pc:sldMk cId="2459958468" sldId="359"/>
            <ac:spMk id="3" creationId="{62EB8AE9-3C7F-654E-7F1F-06EFCE53551B}"/>
          </ac:spMkLst>
        </pc:spChg>
      </pc:sldChg>
      <pc:sldChg chg="modSp">
        <pc:chgData name="Estefanny Casas" userId="S::estefanny_casas@ci.richmond.ca.us::796659cb-7610-4077-9d87-b024fc421425" providerId="AD" clId="Web-{025C3F2F-F55E-8A8D-5624-A0037942CCB1}" dt="2024-09-05T20:43:08.371" v="24" actId="20577"/>
        <pc:sldMkLst>
          <pc:docMk/>
          <pc:sldMk cId="1730085481" sldId="361"/>
        </pc:sldMkLst>
        <pc:spChg chg="mod">
          <ac:chgData name="Estefanny Casas" userId="S::estefanny_casas@ci.richmond.ca.us::796659cb-7610-4077-9d87-b024fc421425" providerId="AD" clId="Web-{025C3F2F-F55E-8A8D-5624-A0037942CCB1}" dt="2024-09-05T20:43:08.371" v="24" actId="20577"/>
          <ac:spMkLst>
            <pc:docMk/>
            <pc:sldMk cId="1730085481" sldId="361"/>
            <ac:spMk id="3" creationId="{62EB8AE9-3C7F-654E-7F1F-06EFCE53551B}"/>
          </ac:spMkLst>
        </pc:spChg>
      </pc:sldChg>
      <pc:sldChg chg="modSp">
        <pc:chgData name="Estefanny Casas" userId="S::estefanny_casas@ci.richmond.ca.us::796659cb-7610-4077-9d87-b024fc421425" providerId="AD" clId="Web-{025C3F2F-F55E-8A8D-5624-A0037942CCB1}" dt="2024-09-05T20:44:25.467" v="26" actId="20577"/>
        <pc:sldMkLst>
          <pc:docMk/>
          <pc:sldMk cId="1246568473" sldId="362"/>
        </pc:sldMkLst>
        <pc:spChg chg="mod">
          <ac:chgData name="Estefanny Casas" userId="S::estefanny_casas@ci.richmond.ca.us::796659cb-7610-4077-9d87-b024fc421425" providerId="AD" clId="Web-{025C3F2F-F55E-8A8D-5624-A0037942CCB1}" dt="2024-09-05T20:44:25.467" v="26" actId="20577"/>
          <ac:spMkLst>
            <pc:docMk/>
            <pc:sldMk cId="1246568473" sldId="362"/>
            <ac:spMk id="3" creationId="{62EB8AE9-3C7F-654E-7F1F-06EFCE53551B}"/>
          </ac:spMkLst>
        </pc:spChg>
      </pc:sldChg>
      <pc:sldChg chg="modSp">
        <pc:chgData name="Estefanny Casas" userId="S::estefanny_casas@ci.richmond.ca.us::796659cb-7610-4077-9d87-b024fc421425" providerId="AD" clId="Web-{025C3F2F-F55E-8A8D-5624-A0037942CCB1}" dt="2024-09-05T20:51:47.789" v="27" actId="20577"/>
        <pc:sldMkLst>
          <pc:docMk/>
          <pc:sldMk cId="801964473" sldId="365"/>
        </pc:sldMkLst>
        <pc:spChg chg="mod">
          <ac:chgData name="Estefanny Casas" userId="S::estefanny_casas@ci.richmond.ca.us::796659cb-7610-4077-9d87-b024fc421425" providerId="AD" clId="Web-{025C3F2F-F55E-8A8D-5624-A0037942CCB1}" dt="2024-09-05T20:51:47.789" v="27" actId="20577"/>
          <ac:spMkLst>
            <pc:docMk/>
            <pc:sldMk cId="801964473" sldId="365"/>
            <ac:spMk id="3" creationId="{62EB8AE9-3C7F-654E-7F1F-06EFCE53551B}"/>
          </ac:spMkLst>
        </pc:spChg>
      </pc:sldChg>
      <pc:sldChg chg="modSp">
        <pc:chgData name="Estefanny Casas" userId="S::estefanny_casas@ci.richmond.ca.us::796659cb-7610-4077-9d87-b024fc421425" providerId="AD" clId="Web-{025C3F2F-F55E-8A8D-5624-A0037942CCB1}" dt="2024-09-05T22:32:22.513" v="119" actId="20577"/>
        <pc:sldMkLst>
          <pc:docMk/>
          <pc:sldMk cId="3357556756" sldId="368"/>
        </pc:sldMkLst>
        <pc:spChg chg="mod">
          <ac:chgData name="Estefanny Casas" userId="S::estefanny_casas@ci.richmond.ca.us::796659cb-7610-4077-9d87-b024fc421425" providerId="AD" clId="Web-{025C3F2F-F55E-8A8D-5624-A0037942CCB1}" dt="2024-09-05T22:23:33.612" v="38" actId="20577"/>
          <ac:spMkLst>
            <pc:docMk/>
            <pc:sldMk cId="3357556756" sldId="368"/>
            <ac:spMk id="3" creationId="{62EB8AE9-3C7F-654E-7F1F-06EFCE53551B}"/>
          </ac:spMkLst>
        </pc:spChg>
        <pc:spChg chg="mod">
          <ac:chgData name="Estefanny Casas" userId="S::estefanny_casas@ci.richmond.ca.us::796659cb-7610-4077-9d87-b024fc421425" providerId="AD" clId="Web-{025C3F2F-F55E-8A8D-5624-A0037942CCB1}" dt="2024-09-05T22:32:22.513" v="119" actId="20577"/>
          <ac:spMkLst>
            <pc:docMk/>
            <pc:sldMk cId="3357556756" sldId="368"/>
            <ac:spMk id="4" creationId="{FD8140C1-CA8B-0CD5-5389-E96164AE3315}"/>
          </ac:spMkLst>
        </pc:spChg>
      </pc:sldChg>
      <pc:sldChg chg="modSp">
        <pc:chgData name="Estefanny Casas" userId="S::estefanny_casas@ci.richmond.ca.us::796659cb-7610-4077-9d87-b024fc421425" providerId="AD" clId="Web-{025C3F2F-F55E-8A8D-5624-A0037942CCB1}" dt="2024-09-05T22:32:12.029" v="118" actId="20577"/>
        <pc:sldMkLst>
          <pc:docMk/>
          <pc:sldMk cId="1084912077" sldId="369"/>
        </pc:sldMkLst>
        <pc:spChg chg="mod">
          <ac:chgData name="Estefanny Casas" userId="S::estefanny_casas@ci.richmond.ca.us::796659cb-7610-4077-9d87-b024fc421425" providerId="AD" clId="Web-{025C3F2F-F55E-8A8D-5624-A0037942CCB1}" dt="2024-09-05T22:32:12.029" v="118" actId="20577"/>
          <ac:spMkLst>
            <pc:docMk/>
            <pc:sldMk cId="1084912077" sldId="369"/>
            <ac:spMk id="3" creationId="{62EB8AE9-3C7F-654E-7F1F-06EFCE53551B}"/>
          </ac:spMkLst>
        </pc:spChg>
        <pc:spChg chg="mod">
          <ac:chgData name="Estefanny Casas" userId="S::estefanny_casas@ci.richmond.ca.us::796659cb-7610-4077-9d87-b024fc421425" providerId="AD" clId="Web-{025C3F2F-F55E-8A8D-5624-A0037942CCB1}" dt="2024-09-05T22:32:05.810" v="116" actId="20577"/>
          <ac:spMkLst>
            <pc:docMk/>
            <pc:sldMk cId="1084912077" sldId="369"/>
            <ac:spMk id="4" creationId="{FD8140C1-CA8B-0CD5-5389-E96164AE3315}"/>
          </ac:spMkLst>
        </pc:spChg>
      </pc:sldChg>
      <pc:sldChg chg="modSp">
        <pc:chgData name="Estefanny Casas" userId="S::estefanny_casas@ci.richmond.ca.us::796659cb-7610-4077-9d87-b024fc421425" providerId="AD" clId="Web-{025C3F2F-F55E-8A8D-5624-A0037942CCB1}" dt="2024-09-05T22:32:00.419" v="115" actId="20577"/>
        <pc:sldMkLst>
          <pc:docMk/>
          <pc:sldMk cId="159060872" sldId="370"/>
        </pc:sldMkLst>
        <pc:spChg chg="mod">
          <ac:chgData name="Estefanny Casas" userId="S::estefanny_casas@ci.richmond.ca.us::796659cb-7610-4077-9d87-b024fc421425" providerId="AD" clId="Web-{025C3F2F-F55E-8A8D-5624-A0037942CCB1}" dt="2024-09-05T22:32:00.419" v="115" actId="20577"/>
          <ac:spMkLst>
            <pc:docMk/>
            <pc:sldMk cId="159060872" sldId="370"/>
            <ac:spMk id="3" creationId="{62EB8AE9-3C7F-654E-7F1F-06EFCE53551B}"/>
          </ac:spMkLst>
        </pc:spChg>
        <pc:spChg chg="mod">
          <ac:chgData name="Estefanny Casas" userId="S::estefanny_casas@ci.richmond.ca.us::796659cb-7610-4077-9d87-b024fc421425" providerId="AD" clId="Web-{025C3F2F-F55E-8A8D-5624-A0037942CCB1}" dt="2024-09-05T22:31:52.528" v="113" actId="20577"/>
          <ac:spMkLst>
            <pc:docMk/>
            <pc:sldMk cId="159060872" sldId="370"/>
            <ac:spMk id="4" creationId="{FD8140C1-CA8B-0CD5-5389-E96164AE3315}"/>
          </ac:spMkLst>
        </pc:spChg>
      </pc:sldChg>
      <pc:sldChg chg="modSp">
        <pc:chgData name="Estefanny Casas" userId="S::estefanny_casas@ci.richmond.ca.us::796659cb-7610-4077-9d87-b024fc421425" providerId="AD" clId="Web-{025C3F2F-F55E-8A8D-5624-A0037942CCB1}" dt="2024-09-05T22:30:23.277" v="112" actId="20577"/>
        <pc:sldMkLst>
          <pc:docMk/>
          <pc:sldMk cId="499757999" sldId="371"/>
        </pc:sldMkLst>
        <pc:spChg chg="mod">
          <ac:chgData name="Estefanny Casas" userId="S::estefanny_casas@ci.richmond.ca.us::796659cb-7610-4077-9d87-b024fc421425" providerId="AD" clId="Web-{025C3F2F-F55E-8A8D-5624-A0037942CCB1}" dt="2024-09-05T22:30:17.558" v="111" actId="20577"/>
          <ac:spMkLst>
            <pc:docMk/>
            <pc:sldMk cId="499757999" sldId="371"/>
            <ac:spMk id="3" creationId="{62EB8AE9-3C7F-654E-7F1F-06EFCE53551B}"/>
          </ac:spMkLst>
        </pc:spChg>
        <pc:spChg chg="mod">
          <ac:chgData name="Estefanny Casas" userId="S::estefanny_casas@ci.richmond.ca.us::796659cb-7610-4077-9d87-b024fc421425" providerId="AD" clId="Web-{025C3F2F-F55E-8A8D-5624-A0037942CCB1}" dt="2024-09-05T22:30:23.277" v="112" actId="20577"/>
          <ac:spMkLst>
            <pc:docMk/>
            <pc:sldMk cId="499757999" sldId="371"/>
            <ac:spMk id="4" creationId="{FD8140C1-CA8B-0CD5-5389-E96164AE3315}"/>
          </ac:spMkLst>
        </pc:spChg>
      </pc:sldChg>
      <pc:sldChg chg="modSp">
        <pc:chgData name="Estefanny Casas" userId="S::estefanny_casas@ci.richmond.ca.us::796659cb-7610-4077-9d87-b024fc421425" providerId="AD" clId="Web-{025C3F2F-F55E-8A8D-5624-A0037942CCB1}" dt="2024-09-05T22:30:08.214" v="110" actId="20577"/>
        <pc:sldMkLst>
          <pc:docMk/>
          <pc:sldMk cId="1830100184" sldId="372"/>
        </pc:sldMkLst>
        <pc:spChg chg="mod">
          <ac:chgData name="Estefanny Casas" userId="S::estefanny_casas@ci.richmond.ca.us::796659cb-7610-4077-9d87-b024fc421425" providerId="AD" clId="Web-{025C3F2F-F55E-8A8D-5624-A0037942CCB1}" dt="2024-09-05T22:30:08.214" v="110" actId="20577"/>
          <ac:spMkLst>
            <pc:docMk/>
            <pc:sldMk cId="1830100184" sldId="372"/>
            <ac:spMk id="2" creationId="{0B653A10-04B5-8CFA-DC96-99D573FC2481}"/>
          </ac:spMkLst>
        </pc:spChg>
      </pc:sldChg>
      <pc:sldChg chg="modSp">
        <pc:chgData name="Estefanny Casas" userId="S::estefanny_casas@ci.richmond.ca.us::796659cb-7610-4077-9d87-b024fc421425" providerId="AD" clId="Web-{025C3F2F-F55E-8A8D-5624-A0037942CCB1}" dt="2024-09-05T22:29:59.182" v="108" actId="20577"/>
        <pc:sldMkLst>
          <pc:docMk/>
          <pc:sldMk cId="3787884324" sldId="373"/>
        </pc:sldMkLst>
        <pc:spChg chg="mod">
          <ac:chgData name="Estefanny Casas" userId="S::estefanny_casas@ci.richmond.ca.us::796659cb-7610-4077-9d87-b024fc421425" providerId="AD" clId="Web-{025C3F2F-F55E-8A8D-5624-A0037942CCB1}" dt="2024-09-05T22:29:59.182" v="108" actId="20577"/>
          <ac:spMkLst>
            <pc:docMk/>
            <pc:sldMk cId="3787884324" sldId="373"/>
            <ac:spMk id="2" creationId="{0B653A10-04B5-8CFA-DC96-99D573FC2481}"/>
          </ac:spMkLst>
        </pc:spChg>
      </pc:sldChg>
      <pc:sldChg chg="modSp">
        <pc:chgData name="Estefanny Casas" userId="S::estefanny_casas@ci.richmond.ca.us::796659cb-7610-4077-9d87-b024fc421425" providerId="AD" clId="Web-{025C3F2F-F55E-8A8D-5624-A0037942CCB1}" dt="2024-09-05T22:28:48.259" v="93" actId="20577"/>
        <pc:sldMkLst>
          <pc:docMk/>
          <pc:sldMk cId="1362740277" sldId="380"/>
        </pc:sldMkLst>
        <pc:spChg chg="mod">
          <ac:chgData name="Estefanny Casas" userId="S::estefanny_casas@ci.richmond.ca.us::796659cb-7610-4077-9d87-b024fc421425" providerId="AD" clId="Web-{025C3F2F-F55E-8A8D-5624-A0037942CCB1}" dt="2024-09-05T22:28:48.259" v="93" actId="20577"/>
          <ac:spMkLst>
            <pc:docMk/>
            <pc:sldMk cId="1362740277" sldId="380"/>
            <ac:spMk id="3" creationId="{302844EA-6507-867D-36EB-FB00F8365C4F}"/>
          </ac:spMkLst>
        </pc:spChg>
      </pc:sldChg>
      <pc:sldChg chg="modSp">
        <pc:chgData name="Estefanny Casas" userId="S::estefanny_casas@ci.richmond.ca.us::796659cb-7610-4077-9d87-b024fc421425" providerId="AD" clId="Web-{025C3F2F-F55E-8A8D-5624-A0037942CCB1}" dt="2024-09-05T22:29:52.276" v="106" actId="20577"/>
        <pc:sldMkLst>
          <pc:docMk/>
          <pc:sldMk cId="1450018383" sldId="386"/>
        </pc:sldMkLst>
        <pc:spChg chg="mod">
          <ac:chgData name="Estefanny Casas" userId="S::estefanny_casas@ci.richmond.ca.us::796659cb-7610-4077-9d87-b024fc421425" providerId="AD" clId="Web-{025C3F2F-F55E-8A8D-5624-A0037942CCB1}" dt="2024-09-05T22:28:41.243" v="92" actId="20577"/>
          <ac:spMkLst>
            <pc:docMk/>
            <pc:sldMk cId="1450018383" sldId="386"/>
            <ac:spMk id="2" creationId="{0B653A10-04B5-8CFA-DC96-99D573FC2481}"/>
          </ac:spMkLst>
        </pc:spChg>
        <pc:spChg chg="mod">
          <ac:chgData name="Estefanny Casas" userId="S::estefanny_casas@ci.richmond.ca.us::796659cb-7610-4077-9d87-b024fc421425" providerId="AD" clId="Web-{025C3F2F-F55E-8A8D-5624-A0037942CCB1}" dt="2024-09-05T22:29:52.276" v="106" actId="20577"/>
          <ac:spMkLst>
            <pc:docMk/>
            <pc:sldMk cId="1450018383" sldId="386"/>
            <ac:spMk id="3" creationId="{302844EA-6507-867D-36EB-FB00F8365C4F}"/>
          </ac:spMkLst>
        </pc:spChg>
      </pc:sldChg>
      <pc:sldChg chg="modSp">
        <pc:chgData name="Estefanny Casas" userId="S::estefanny_casas@ci.richmond.ca.us::796659cb-7610-4077-9d87-b024fc421425" providerId="AD" clId="Web-{025C3F2F-F55E-8A8D-5624-A0037942CCB1}" dt="2024-09-05T22:29:07.259" v="97" actId="20577"/>
        <pc:sldMkLst>
          <pc:docMk/>
          <pc:sldMk cId="1715754008" sldId="393"/>
        </pc:sldMkLst>
        <pc:spChg chg="mod">
          <ac:chgData name="Estefanny Casas" userId="S::estefanny_casas@ci.richmond.ca.us::796659cb-7610-4077-9d87-b024fc421425" providerId="AD" clId="Web-{025C3F2F-F55E-8A8D-5624-A0037942CCB1}" dt="2024-09-05T22:29:07.259" v="97" actId="20577"/>
          <ac:spMkLst>
            <pc:docMk/>
            <pc:sldMk cId="1715754008" sldId="393"/>
            <ac:spMk id="2" creationId="{0B653A10-04B5-8CFA-DC96-99D573FC2481}"/>
          </ac:spMkLst>
        </pc:spChg>
      </pc:sldChg>
      <pc:sldChg chg="modSp">
        <pc:chgData name="Estefanny Casas" userId="S::estefanny_casas@ci.richmond.ca.us::796659cb-7610-4077-9d87-b024fc421425" providerId="AD" clId="Web-{025C3F2F-F55E-8A8D-5624-A0037942CCB1}" dt="2024-09-05T22:29:39.198" v="102" actId="20577"/>
        <pc:sldMkLst>
          <pc:docMk/>
          <pc:sldMk cId="659002664" sldId="394"/>
        </pc:sldMkLst>
        <pc:spChg chg="mod">
          <ac:chgData name="Estefanny Casas" userId="S::estefanny_casas@ci.richmond.ca.us::796659cb-7610-4077-9d87-b024fc421425" providerId="AD" clId="Web-{025C3F2F-F55E-8A8D-5624-A0037942CCB1}" dt="2024-09-05T22:29:01.697" v="95" actId="20577"/>
          <ac:spMkLst>
            <pc:docMk/>
            <pc:sldMk cId="659002664" sldId="394"/>
            <ac:spMk id="2" creationId="{0B653A10-04B5-8CFA-DC96-99D573FC2481}"/>
          </ac:spMkLst>
        </pc:spChg>
        <pc:spChg chg="mod">
          <ac:chgData name="Estefanny Casas" userId="S::estefanny_casas@ci.richmond.ca.us::796659cb-7610-4077-9d87-b024fc421425" providerId="AD" clId="Web-{025C3F2F-F55E-8A8D-5624-A0037942CCB1}" dt="2024-09-05T22:29:39.198" v="102" actId="20577"/>
          <ac:spMkLst>
            <pc:docMk/>
            <pc:sldMk cId="659002664" sldId="394"/>
            <ac:spMk id="3" creationId="{302844EA-6507-867D-36EB-FB00F8365C4F}"/>
          </ac:spMkLst>
        </pc:spChg>
      </pc:sldChg>
      <pc:sldChg chg="modSp">
        <pc:chgData name="Estefanny Casas" userId="S::estefanny_casas@ci.richmond.ca.us::796659cb-7610-4077-9d87-b024fc421425" providerId="AD" clId="Web-{025C3F2F-F55E-8A8D-5624-A0037942CCB1}" dt="2024-09-05T22:29:44.870" v="104" actId="20577"/>
        <pc:sldMkLst>
          <pc:docMk/>
          <pc:sldMk cId="1120988667" sldId="395"/>
        </pc:sldMkLst>
        <pc:spChg chg="mod">
          <ac:chgData name="Estefanny Casas" userId="S::estefanny_casas@ci.richmond.ca.us::796659cb-7610-4077-9d87-b024fc421425" providerId="AD" clId="Web-{025C3F2F-F55E-8A8D-5624-A0037942CCB1}" dt="2024-09-05T22:29:44.870" v="104" actId="20577"/>
          <ac:spMkLst>
            <pc:docMk/>
            <pc:sldMk cId="1120988667" sldId="395"/>
            <ac:spMk id="3" creationId="{302844EA-6507-867D-36EB-FB00F8365C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9/5/2024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9/5/2024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33</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9/5/2024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i-richmond-ca-us.zoom.us/webinar/register/wn_gx8xwknptcutbnefzdbv1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50786" y="1032801"/>
            <a:ext cx="10453862" cy="135331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dirty="0">
                <a:solidFill>
                  <a:schemeClr val="bg1"/>
                </a:solidFill>
                <a:latin typeface="Myriad Pro"/>
                <a:ea typeface="Open Sans"/>
                <a:cs typeface="Open Sans"/>
              </a:rPr>
              <a:t>Richmond Rising	</a:t>
            </a:r>
            <a:endParaRPr lang="en-US" dirty="0">
              <a:solidFill>
                <a:schemeClr val="bg1"/>
              </a:solidFill>
            </a:endParaRPr>
          </a:p>
          <a:p>
            <a:pPr algn="ctr"/>
            <a:r>
              <a:rPr lang="pt-BR" sz="3200" cap="none" dirty="0">
                <a:solidFill>
                  <a:schemeClr val="bg1"/>
                </a:solidFill>
                <a:latin typeface="Century Gothic"/>
                <a:ea typeface="Open Sans"/>
                <a:cs typeface="Open Sans"/>
              </a:rPr>
              <a:t>Comité colaborativo de partes </a:t>
            </a:r>
            <a:r>
              <a:rPr lang="pt-BR" sz="3200" cap="none" dirty="0" err="1">
                <a:solidFill>
                  <a:schemeClr val="bg1"/>
                </a:solidFill>
                <a:latin typeface="Century Gothic"/>
                <a:ea typeface="Open Sans"/>
                <a:cs typeface="Open Sans"/>
              </a:rPr>
              <a:t>interesadas</a:t>
            </a:r>
            <a:r>
              <a:rPr lang="pt-BR" sz="3200" cap="none" dirty="0">
                <a:solidFill>
                  <a:schemeClr val="bg1"/>
                </a:solidFill>
                <a:latin typeface="Century Gothic"/>
                <a:ea typeface="Open Sans"/>
                <a:cs typeface="Open Sans"/>
              </a:rPr>
              <a:t> (CSC)</a:t>
            </a:r>
            <a:endParaRPr lang="pt-BR" sz="3200" b="0" cap="none" dirty="0">
              <a:solidFill>
                <a:schemeClr val="bg1"/>
              </a:solidFill>
              <a:latin typeface="Century Gothic"/>
              <a:ea typeface="Open Sans"/>
              <a:cs typeface="Open Sans"/>
            </a:endParaRPr>
          </a:p>
          <a:p>
            <a:pPr algn="ctr"/>
            <a:endParaRPr lang="en-US" sz="3200" cap="none" dirty="0">
              <a:solidFill>
                <a:schemeClr val="bg1"/>
              </a:solidFill>
              <a:latin typeface="Myriad Pro"/>
              <a:ea typeface="Open Sans"/>
              <a:cs typeface="Open Sans"/>
            </a:endParaRP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September 4,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047562" y="2694139"/>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ea typeface="+mn-lt"/>
                <a:cs typeface="+mn-lt"/>
              </a:rPr>
              <a:t>Cada socio(a) compartirá las finanzas actualizadas y los gastos de subvención hasta la fecha para cada proyecto y esto se compartirá con el Comité y el público.</a:t>
            </a:r>
            <a:endParaRPr lang="es-ES" sz="10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72351" y="165111"/>
            <a:ext cx="12122321" cy="10061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400" kern="1500" cap="none" dirty="0">
                <a:solidFill>
                  <a:schemeClr val="bg1"/>
                </a:solidFill>
                <a:latin typeface="Gill Sans MT"/>
                <a:ea typeface="Open Sans"/>
                <a:cs typeface="Open Sans"/>
              </a:rPr>
              <a:t>Informes de Estado del Proyecto </a:t>
            </a:r>
            <a:endParaRPr lang="en-US" sz="4400" b="0" kern="1500" cap="none" dirty="0">
              <a:solidFill>
                <a:schemeClr val="bg1"/>
              </a:solidFill>
              <a:latin typeface="Gill Sans MT"/>
              <a:ea typeface="Open Sans"/>
              <a:cs typeface="Open Sans"/>
            </a:endParaRPr>
          </a:p>
          <a:p>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28241" y="1166863"/>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realizado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dirty="0"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reunión</a:t>
            </a:r>
            <a:r>
              <a:rPr lang="en-US" sz="1600" b="1" dirty="0">
                <a:solidFill>
                  <a:srgbClr val="000000"/>
                </a:solidFill>
                <a:latin typeface="Century Gothic"/>
                <a:ea typeface="+mn-lt"/>
                <a:cs typeface="+mn-lt"/>
              </a:rPr>
              <a:t>:</a:t>
            </a:r>
          </a:p>
          <a:p>
            <a:pPr marL="629920" lvl="1" indent="-305435"/>
            <a:r>
              <a:rPr lang="en-US" b="1" err="1">
                <a:solidFill>
                  <a:srgbClr val="000000"/>
                </a:solidFill>
                <a:latin typeface="Century Gothic"/>
                <a:ea typeface="+mn-lt"/>
                <a:cs typeface="+mn-lt"/>
              </a:rPr>
              <a:t>Reunión</a:t>
            </a:r>
            <a:r>
              <a:rPr lang="en-US" b="1" dirty="0">
                <a:solidFill>
                  <a:srgbClr val="000000"/>
                </a:solidFill>
                <a:latin typeface="Century Gothic"/>
                <a:ea typeface="+mn-lt"/>
                <a:cs typeface="+mn-lt"/>
              </a:rPr>
              <a:t> de CSC</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Programada</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coordinada</a:t>
            </a:r>
            <a:r>
              <a:rPr lang="en-US" dirty="0">
                <a:solidFill>
                  <a:srgbClr val="000000"/>
                </a:solidFill>
                <a:latin typeface="Century Gothic"/>
                <a:ea typeface="+mn-lt"/>
                <a:cs typeface="+mn-lt"/>
              </a:rPr>
              <a:t> y </a:t>
            </a:r>
            <a:r>
              <a:rPr lang="en-US" err="1">
                <a:solidFill>
                  <a:srgbClr val="000000"/>
                </a:solidFill>
                <a:latin typeface="Century Gothic"/>
                <a:ea typeface="+mn-lt"/>
                <a:cs typeface="+mn-lt"/>
              </a:rPr>
              <a:t>actualmente</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facilitando</a:t>
            </a:r>
            <a:r>
              <a:rPr lang="en-US" dirty="0">
                <a:solidFill>
                  <a:srgbClr val="000000"/>
                </a:solidFill>
                <a:latin typeface="Century Gothic"/>
                <a:ea typeface="+mn-lt"/>
                <a:cs typeface="+mn-lt"/>
              </a:rPr>
              <a:t> la </a:t>
            </a:r>
            <a:r>
              <a:rPr lang="en-US" err="1">
                <a:solidFill>
                  <a:srgbClr val="000000"/>
                </a:solidFill>
                <a:latin typeface="Century Gothic"/>
                <a:ea typeface="+mn-lt"/>
                <a:cs typeface="+mn-lt"/>
              </a:rPr>
              <a:t>reunión</a:t>
            </a:r>
            <a:r>
              <a:rPr lang="en-US" dirty="0">
                <a:solidFill>
                  <a:srgbClr val="000000"/>
                </a:solidFill>
                <a:latin typeface="Century Gothic"/>
                <a:ea typeface="+mn-lt"/>
                <a:cs typeface="+mn-lt"/>
              </a:rPr>
              <a:t> de CSC #10, </a:t>
            </a:r>
            <a:r>
              <a:rPr lang="en-US" err="1">
                <a:solidFill>
                  <a:srgbClr val="000000"/>
                </a:solidFill>
                <a:latin typeface="Century Gothic"/>
                <a:ea typeface="+mn-lt"/>
                <a:cs typeface="+mn-lt"/>
              </a:rPr>
              <a:t>incluyendo</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traducción</a:t>
            </a:r>
            <a:r>
              <a:rPr lang="en-US" dirty="0">
                <a:solidFill>
                  <a:srgbClr val="000000"/>
                </a:solidFill>
                <a:latin typeface="Century Gothic"/>
                <a:ea typeface="+mn-lt"/>
                <a:cs typeface="+mn-lt"/>
              </a:rPr>
              <a:t>, </a:t>
            </a:r>
            <a:r>
              <a:rPr lang="en-US" err="1">
                <a:solidFill>
                  <a:srgbClr val="000000"/>
                </a:solidFill>
                <a:latin typeface="Century Gothic"/>
                <a:ea typeface="+mn-lt"/>
                <a:cs typeface="+mn-lt"/>
              </a:rPr>
              <a:t>refrigerios</a:t>
            </a:r>
            <a:r>
              <a:rPr lang="en-US" dirty="0">
                <a:solidFill>
                  <a:srgbClr val="000000"/>
                </a:solidFill>
                <a:latin typeface="Century Gothic"/>
                <a:ea typeface="+mn-lt"/>
                <a:cs typeface="+mn-lt"/>
              </a:rPr>
              <a:t> y </a:t>
            </a:r>
            <a:r>
              <a:rPr lang="en-US" err="1">
                <a:solidFill>
                  <a:srgbClr val="000000"/>
                </a:solidFill>
                <a:latin typeface="Century Gothic"/>
                <a:ea typeface="+mn-lt"/>
                <a:cs typeface="+mn-lt"/>
              </a:rPr>
              <a:t>cuidado</a:t>
            </a:r>
            <a:r>
              <a:rPr lang="en-US" dirty="0">
                <a:solidFill>
                  <a:srgbClr val="000000"/>
                </a:solidFill>
                <a:latin typeface="Century Gothic"/>
                <a:ea typeface="+mn-lt"/>
                <a:cs typeface="+mn-lt"/>
              </a:rPr>
              <a:t> de </a:t>
            </a:r>
            <a:r>
              <a:rPr lang="en-US" err="1">
                <a:solidFill>
                  <a:srgbClr val="000000"/>
                </a:solidFill>
                <a:latin typeface="Century Gothic"/>
                <a:ea typeface="+mn-lt"/>
                <a:cs typeface="+mn-lt"/>
              </a:rPr>
              <a:t>niños</a:t>
            </a:r>
            <a:r>
              <a:rPr lang="en-US" dirty="0">
                <a:solidFill>
                  <a:srgbClr val="000000"/>
                </a:solidFill>
                <a:latin typeface="Century Gothic"/>
                <a:ea typeface="+mn-lt"/>
                <a:cs typeface="+mn-lt"/>
              </a:rPr>
              <a:t>.</a:t>
            </a:r>
            <a:endParaRPr lang="en-US">
              <a:solidFill>
                <a:srgbClr val="3D3D3D"/>
              </a:solidFill>
              <a:latin typeface="Century Gothic"/>
              <a:ea typeface="+mn-lt"/>
              <a:cs typeface="+mn-lt"/>
            </a:endParaRPr>
          </a:p>
          <a:p>
            <a:pPr marL="629920" lvl="1" indent="-305435"/>
            <a:r>
              <a:rPr lang="en-US" b="1" dirty="0">
                <a:solidFill>
                  <a:srgbClr val="000000"/>
                </a:solidFill>
                <a:latin typeface="Century Gothic"/>
                <a:ea typeface="+mn-lt"/>
                <a:cs typeface="+mn-lt"/>
              </a:rPr>
              <a:t>Facturas e </a:t>
            </a:r>
            <a:r>
              <a:rPr lang="en-US" b="1" dirty="0" err="1">
                <a:solidFill>
                  <a:srgbClr val="000000"/>
                </a:solidFill>
                <a:latin typeface="Century Gothic"/>
                <a:ea typeface="+mn-lt"/>
                <a:cs typeface="+mn-lt"/>
              </a:rPr>
              <a:t>Informes</a:t>
            </a:r>
            <a:r>
              <a:rPr lang="en-US" b="1" dirty="0">
                <a:solidFill>
                  <a:srgbClr val="000000"/>
                </a:solidFill>
                <a:latin typeface="Century Gothic"/>
                <a:ea typeface="+mn-lt"/>
                <a:cs typeface="+mn-lt"/>
              </a:rPr>
              <a:t>:</a:t>
            </a:r>
            <a:r>
              <a:rPr lang="en-US" dirty="0">
                <a:solidFill>
                  <a:srgbClr val="000000"/>
                </a:solidFill>
                <a:latin typeface="Century Gothic"/>
                <a:ea typeface="+mn-lt"/>
                <a:cs typeface="+mn-lt"/>
              </a:rPr>
              <a:t> Factura </a:t>
            </a:r>
            <a:r>
              <a:rPr lang="en-US" dirty="0" err="1">
                <a:solidFill>
                  <a:srgbClr val="000000"/>
                </a:solidFill>
                <a:latin typeface="Century Gothic"/>
                <a:ea typeface="+mn-lt"/>
                <a:cs typeface="+mn-lt"/>
              </a:rPr>
              <a:t>presentada</a:t>
            </a:r>
            <a:r>
              <a:rPr lang="en-US" dirty="0">
                <a:solidFill>
                  <a:srgbClr val="000000"/>
                </a:solidFill>
                <a:latin typeface="Century Gothic"/>
                <a:ea typeface="+mn-lt"/>
                <a:cs typeface="+mn-lt"/>
              </a:rPr>
              <a:t> al </a:t>
            </a:r>
            <a:r>
              <a:rPr lang="en-US" dirty="0" err="1">
                <a:solidFill>
                  <a:srgbClr val="000000"/>
                </a:solidFill>
                <a:latin typeface="Century Gothic"/>
                <a:ea typeface="+mn-lt"/>
                <a:cs typeface="+mn-lt"/>
              </a:rPr>
              <a:t>estado</a:t>
            </a:r>
            <a:r>
              <a:rPr lang="en-US" dirty="0">
                <a:solidFill>
                  <a:srgbClr val="000000"/>
                </a:solidFill>
                <a:latin typeface="Century Gothic"/>
                <a:ea typeface="+mn-lt"/>
                <a:cs typeface="+mn-lt"/>
              </a:rPr>
              <a:t> de California (SGC) y </a:t>
            </a:r>
            <a:r>
              <a:rPr lang="en-US" dirty="0" err="1">
                <a:solidFill>
                  <a:srgbClr val="000000"/>
                </a:solidFill>
                <a:latin typeface="Century Gothic"/>
                <a:ea typeface="+mn-lt"/>
                <a:cs typeface="+mn-lt"/>
              </a:rPr>
              <a:t>Reporte</a:t>
            </a:r>
            <a:r>
              <a:rPr lang="en-US" dirty="0">
                <a:solidFill>
                  <a:srgbClr val="000000"/>
                </a:solidFill>
                <a:latin typeface="Century Gothic"/>
                <a:ea typeface="+mn-lt"/>
                <a:cs typeface="+mn-lt"/>
              </a:rPr>
              <a:t> de Avance #6, para </a:t>
            </a:r>
            <a:r>
              <a:rPr lang="en-US" dirty="0" err="1">
                <a:solidFill>
                  <a:srgbClr val="000000"/>
                </a:solidFill>
                <a:latin typeface="Century Gothic"/>
                <a:ea typeface="+mn-lt"/>
                <a:cs typeface="+mn-lt"/>
              </a:rPr>
              <a:t>los</a:t>
            </a:r>
            <a:r>
              <a:rPr lang="en-US" dirty="0">
                <a:solidFill>
                  <a:srgbClr val="000000"/>
                </a:solidFill>
                <a:latin typeface="Century Gothic"/>
                <a:ea typeface="+mn-lt"/>
                <a:cs typeface="+mn-lt"/>
              </a:rPr>
              <a:t> meses de Junio y Julio.</a:t>
            </a:r>
            <a:endParaRPr lang="en-US">
              <a:solidFill>
                <a:srgbClr val="3D3D3D"/>
              </a:solidFill>
              <a:latin typeface="Century Gothic"/>
              <a:ea typeface="+mn-lt"/>
              <a:cs typeface="+mn-lt"/>
            </a:endParaRPr>
          </a:p>
          <a:p>
            <a:pPr marL="629920" lvl="1" indent="-305435"/>
            <a:endParaRPr lang="en-US" dirty="0">
              <a:solidFill>
                <a:srgbClr val="000000"/>
              </a:solidFill>
              <a:latin typeface="Century Gothic"/>
              <a:ea typeface="+mn-lt"/>
              <a:cs typeface="+mn-lt"/>
            </a:endParaRPr>
          </a:p>
          <a:p>
            <a:pPr marL="305435" indent="-305435"/>
            <a:r>
              <a:rPr lang="en-US" sz="1600" b="1" dirty="0"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informados</a:t>
            </a:r>
            <a:r>
              <a:rPr lang="en-US" sz="1600" b="1" dirty="0">
                <a:solidFill>
                  <a:srgbClr val="000000"/>
                </a:solidFill>
                <a:latin typeface="Century Gothic"/>
                <a:ea typeface="+mn-lt"/>
                <a:cs typeface="+mn-lt"/>
              </a:rPr>
              <a:t> hasta la </a:t>
            </a:r>
            <a:r>
              <a:rPr lang="en-US" sz="1600" b="1" dirty="0" err="1">
                <a:solidFill>
                  <a:srgbClr val="000000"/>
                </a:solidFill>
                <a:latin typeface="Century Gothic"/>
                <a:ea typeface="+mn-lt"/>
                <a:cs typeface="+mn-lt"/>
              </a:rPr>
              <a:t>fecha</a:t>
            </a:r>
            <a:r>
              <a:rPr lang="en-US" sz="1600" b="1" dirty="0">
                <a:solidFill>
                  <a:srgbClr val="000000"/>
                </a:solidFill>
                <a:latin typeface="Century Gothic"/>
                <a:ea typeface="+mn-lt"/>
                <a:cs typeface="+mn-lt"/>
              </a:rPr>
              <a:t>:</a:t>
            </a:r>
            <a:r>
              <a:rPr lang="en-US" sz="1600" dirty="0">
                <a:solidFill>
                  <a:srgbClr val="000000"/>
                </a:solidFill>
                <a:latin typeface="Century Gothic"/>
                <a:ea typeface="+mn-lt"/>
                <a:cs typeface="+mn-lt"/>
              </a:rPr>
              <a:t> $191,643.09</a:t>
            </a:r>
            <a:endParaRPr lang="en-US" sz="1600" dirty="0">
              <a:latin typeface="Century Gothic"/>
              <a:ea typeface="+mn-lt"/>
              <a:cs typeface="+mn-lt"/>
            </a:endParaRPr>
          </a:p>
          <a:p>
            <a:pPr marL="305435" indent="-305435"/>
            <a:endParaRPr lang="en-US" sz="1600" dirty="0">
              <a:solidFill>
                <a:srgbClr val="000000"/>
              </a:solidFill>
              <a:latin typeface="Century Gothic"/>
              <a:ea typeface="+mn-lt"/>
              <a:cs typeface="+mn-lt"/>
            </a:endParaRPr>
          </a:p>
          <a:p>
            <a:pPr marL="305435" indent="-305435"/>
            <a:r>
              <a:rPr lang="en-US" sz="1600" b="1"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a:t>
            </a:r>
            <a:r>
              <a:rPr lang="en-US" sz="1600" dirty="0">
                <a:solidFill>
                  <a:srgbClr val="000000"/>
                </a:solidFill>
                <a:latin typeface="Century Gothic"/>
                <a:ea typeface="+mn-lt"/>
                <a:cs typeface="+mn-lt"/>
              </a:rPr>
              <a:t>$502,032.57</a:t>
            </a:r>
            <a:endParaRPr lang="en-US" sz="1600">
              <a:latin typeface="Century Gothic"/>
              <a:ea typeface="+mn-lt"/>
              <a:cs typeface="+mn-lt"/>
            </a:endParaRPr>
          </a:p>
          <a:p>
            <a:pPr marL="305435" indent="-305435"/>
            <a:endParaRPr lang="en-US" sz="1600" dirty="0">
              <a:solidFill>
                <a:srgbClr val="000000"/>
              </a:solidFill>
              <a:latin typeface="Century Gothic"/>
              <a:ea typeface="+mn-lt"/>
              <a:cs typeface="+mn-lt"/>
            </a:endParaRPr>
          </a:p>
          <a:p>
            <a:pPr marL="305435" indent="-305435">
              <a:lnSpc>
                <a:spcPct val="90000"/>
              </a:lnSpc>
              <a:spcBef>
                <a:spcPts val="1000"/>
              </a:spcBef>
            </a:pPr>
            <a:r>
              <a:rPr lang="en-US" sz="1600" b="1"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para las </a:t>
            </a:r>
            <a:r>
              <a:rPr lang="en-US" sz="1600" b="1"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err="1">
                <a:solidFill>
                  <a:srgbClr val="000000"/>
                </a:solidFill>
                <a:latin typeface="Century Gothic"/>
                <a:ea typeface="+mn-lt"/>
                <a:cs typeface="+mn-lt"/>
              </a:rPr>
              <a:t>semanas</a:t>
            </a:r>
            <a:r>
              <a:rPr lang="en-US" sz="1600" b="1" dirty="0">
                <a:solidFill>
                  <a:srgbClr val="000000"/>
                </a:solidFill>
                <a:latin typeface="Century Gothic"/>
                <a:ea typeface="+mn-lt"/>
                <a:cs typeface="+mn-lt"/>
              </a:rPr>
              <a:t>:</a:t>
            </a:r>
          </a:p>
          <a:p>
            <a:pPr marL="629920" indent="-305435"/>
            <a:r>
              <a:rPr lang="en-US" sz="1600" dirty="0" err="1">
                <a:solidFill>
                  <a:srgbClr val="000000"/>
                </a:solidFill>
                <a:latin typeface="Century Gothic"/>
                <a:ea typeface="+mn-lt"/>
                <a:cs typeface="+mn-lt"/>
              </a:rPr>
              <a:t>Recibir</a:t>
            </a:r>
            <a:r>
              <a:rPr lang="en-US" sz="1600" dirty="0">
                <a:solidFill>
                  <a:srgbClr val="000000"/>
                </a:solidFill>
                <a:latin typeface="Century Gothic"/>
                <a:ea typeface="+mn-lt"/>
                <a:cs typeface="+mn-lt"/>
              </a:rPr>
              <a:t> y </a:t>
            </a:r>
            <a:r>
              <a:rPr lang="en-US" sz="1600" dirty="0" err="1">
                <a:solidFill>
                  <a:srgbClr val="000000"/>
                </a:solidFill>
                <a:latin typeface="Century Gothic"/>
                <a:ea typeface="+mn-lt"/>
                <a:cs typeface="+mn-lt"/>
              </a:rPr>
              <a:t>distribuir</a:t>
            </a:r>
            <a:r>
              <a:rPr lang="en-US" sz="1600" dirty="0">
                <a:solidFill>
                  <a:srgbClr val="000000"/>
                </a:solidFill>
                <a:latin typeface="Century Gothic"/>
                <a:ea typeface="+mn-lt"/>
                <a:cs typeface="+mn-lt"/>
              </a:rPr>
              <a:t> cheque de </a:t>
            </a:r>
            <a:r>
              <a:rPr lang="en-US" sz="1600" dirty="0" err="1">
                <a:solidFill>
                  <a:srgbClr val="000000"/>
                </a:solidFill>
                <a:latin typeface="Century Gothic"/>
                <a:ea typeface="+mn-lt"/>
                <a:cs typeface="+mn-lt"/>
              </a:rPr>
              <a:t>reembolso</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por</a:t>
            </a:r>
            <a:r>
              <a:rPr lang="en-US" sz="1600" dirty="0">
                <a:solidFill>
                  <a:srgbClr val="000000"/>
                </a:solidFill>
                <a:latin typeface="Century Gothic"/>
                <a:ea typeface="+mn-lt"/>
                <a:cs typeface="+mn-lt"/>
              </a:rPr>
              <a:t> la Factura # 5</a:t>
            </a:r>
          </a:p>
          <a:p>
            <a:pPr marL="629920" indent="-305435"/>
            <a:r>
              <a:rPr lang="en-US" sz="1600" dirty="0" err="1">
                <a:solidFill>
                  <a:srgbClr val="000000"/>
                </a:solidFill>
                <a:latin typeface="Century Gothic"/>
                <a:ea typeface="+mn-lt"/>
                <a:cs typeface="+mn-lt"/>
              </a:rPr>
              <a:t>Realizar</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los</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cambios</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requeridos</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por</a:t>
            </a:r>
            <a:r>
              <a:rPr lang="en-US" sz="1600" dirty="0">
                <a:solidFill>
                  <a:srgbClr val="000000"/>
                </a:solidFill>
                <a:latin typeface="Century Gothic"/>
                <a:ea typeface="+mn-lt"/>
                <a:cs typeface="+mn-lt"/>
              </a:rPr>
              <a:t> SGC </a:t>
            </a:r>
            <a:r>
              <a:rPr lang="en-US" sz="1600" dirty="0" err="1">
                <a:solidFill>
                  <a:srgbClr val="000000"/>
                </a:solidFill>
                <a:latin typeface="Century Gothic"/>
                <a:ea typeface="+mn-lt"/>
                <a:cs typeface="+mn-lt"/>
              </a:rPr>
              <a:t>en</a:t>
            </a:r>
            <a:r>
              <a:rPr lang="en-US" sz="1600" dirty="0">
                <a:solidFill>
                  <a:srgbClr val="000000"/>
                </a:solidFill>
                <a:latin typeface="Century Gothic"/>
                <a:ea typeface="+mn-lt"/>
                <a:cs typeface="+mn-lt"/>
              </a:rPr>
              <a:t> la factura y </a:t>
            </a:r>
            <a:r>
              <a:rPr lang="en-US" sz="1600" dirty="0" err="1">
                <a:solidFill>
                  <a:srgbClr val="000000"/>
                </a:solidFill>
                <a:latin typeface="Century Gothic"/>
                <a:ea typeface="+mn-lt"/>
                <a:cs typeface="+mn-lt"/>
              </a:rPr>
              <a:t>el</a:t>
            </a:r>
            <a:r>
              <a:rPr lang="en-US" sz="1600" dirty="0">
                <a:solidFill>
                  <a:srgbClr val="000000"/>
                </a:solidFill>
                <a:latin typeface="Century Gothic"/>
                <a:ea typeface="+mn-lt"/>
                <a:cs typeface="+mn-lt"/>
              </a:rPr>
              <a:t> </a:t>
            </a:r>
            <a:r>
              <a:rPr lang="en-US" sz="1600" dirty="0" err="1">
                <a:solidFill>
                  <a:srgbClr val="000000"/>
                </a:solidFill>
                <a:latin typeface="Century Gothic"/>
                <a:ea typeface="+mn-lt"/>
                <a:cs typeface="+mn-lt"/>
              </a:rPr>
              <a:t>informe</a:t>
            </a:r>
            <a:r>
              <a:rPr lang="en-US" sz="1600" dirty="0">
                <a:solidFill>
                  <a:srgbClr val="000000"/>
                </a:solidFill>
                <a:latin typeface="Century Gothic"/>
                <a:ea typeface="+mn-lt"/>
                <a:cs typeface="+mn-lt"/>
              </a:rPr>
              <a:t> de </a:t>
            </a:r>
            <a:r>
              <a:rPr lang="en-US" sz="1600" dirty="0" err="1">
                <a:solidFill>
                  <a:srgbClr val="000000"/>
                </a:solidFill>
                <a:latin typeface="Century Gothic"/>
                <a:ea typeface="+mn-lt"/>
                <a:cs typeface="+mn-lt"/>
              </a:rPr>
              <a:t>progreso</a:t>
            </a:r>
            <a:r>
              <a:rPr lang="en-US" sz="1600" dirty="0">
                <a:solidFill>
                  <a:srgbClr val="000000"/>
                </a:solidFill>
                <a:latin typeface="Century Gothic"/>
                <a:ea typeface="+mn-lt"/>
                <a:cs typeface="+mn-lt"/>
              </a:rPr>
              <a:t> # 6</a:t>
            </a:r>
            <a:endParaRPr lang="en-US">
              <a:latin typeface="Century Gothic"/>
            </a:endParaRPr>
          </a:p>
          <a:p>
            <a:pPr marL="305435" indent="-305435">
              <a:lnSpc>
                <a:spcPct val="90000"/>
              </a:lnSpc>
              <a:spcBef>
                <a:spcPts val="1000"/>
              </a:spcBef>
            </a:pPr>
            <a:endParaRPr lang="en-US" sz="1600" dirty="0">
              <a:solidFill>
                <a:srgbClr val="000000"/>
              </a:solidFill>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completado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dirty="0"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reunión</a:t>
            </a:r>
            <a:r>
              <a:rPr lang="en-US" sz="1600" b="1" dirty="0">
                <a:solidFill>
                  <a:srgbClr val="000000"/>
                </a:solidFill>
                <a:latin typeface="Century Gothic"/>
                <a:ea typeface="+mn-lt"/>
                <a:cs typeface="+mn-lt"/>
              </a:rPr>
              <a:t>: </a:t>
            </a:r>
            <a:endParaRPr lang="en-US" sz="1600" b="1">
              <a:solidFill>
                <a:srgbClr val="000000"/>
              </a:solidFill>
              <a:latin typeface="Century Gothic"/>
            </a:endParaRPr>
          </a:p>
          <a:p>
            <a:pPr marL="629920" lvl="1" indent="-305435"/>
            <a:r>
              <a:rPr lang="en-US" sz="1800" dirty="0" err="1">
                <a:latin typeface="Century Gothic"/>
                <a:ea typeface="+mn-lt"/>
                <a:cs typeface="+mn-lt"/>
              </a:rPr>
              <a:t>Comenzó</a:t>
            </a:r>
            <a:r>
              <a:rPr lang="en-US" sz="1800" dirty="0">
                <a:latin typeface="Century Gothic"/>
                <a:ea typeface="+mn-lt"/>
                <a:cs typeface="+mn-lt"/>
              </a:rPr>
              <a:t> la </a:t>
            </a:r>
            <a:r>
              <a:rPr lang="en-US" sz="1800" dirty="0" err="1">
                <a:latin typeface="Century Gothic"/>
                <a:ea typeface="+mn-lt"/>
                <a:cs typeface="+mn-lt"/>
              </a:rPr>
              <a:t>coordinación</a:t>
            </a:r>
            <a:r>
              <a:rPr lang="en-US" sz="1800" dirty="0">
                <a:latin typeface="Century Gothic"/>
                <a:ea typeface="+mn-lt"/>
                <a:cs typeface="+mn-lt"/>
              </a:rPr>
              <a:t> para la </a:t>
            </a:r>
            <a:r>
              <a:rPr lang="en-US" sz="1800" dirty="0" err="1">
                <a:latin typeface="Century Gothic"/>
                <a:ea typeface="+mn-lt"/>
                <a:cs typeface="+mn-lt"/>
              </a:rPr>
              <a:t>solicitud</a:t>
            </a:r>
            <a:r>
              <a:rPr lang="en-US" sz="1800" dirty="0">
                <a:latin typeface="Century Gothic"/>
                <a:ea typeface="+mn-lt"/>
                <a:cs typeface="+mn-lt"/>
              </a:rPr>
              <a:t> para </a:t>
            </a:r>
            <a:r>
              <a:rPr lang="en-US" sz="1800" dirty="0" err="1">
                <a:latin typeface="Century Gothic"/>
                <a:ea typeface="+mn-lt"/>
                <a:cs typeface="+mn-lt"/>
              </a:rPr>
              <a:t>el</a:t>
            </a:r>
            <a:r>
              <a:rPr lang="en-US" sz="1800" dirty="0">
                <a:latin typeface="Century Gothic"/>
                <a:ea typeface="+mn-lt"/>
                <a:cs typeface="+mn-lt"/>
              </a:rPr>
              <a:t> </a:t>
            </a:r>
            <a:r>
              <a:rPr lang="en-US" sz="1800" dirty="0" err="1">
                <a:latin typeface="Century Gothic"/>
                <a:ea typeface="+mn-lt"/>
                <a:cs typeface="+mn-lt"/>
              </a:rPr>
              <a:t>Programa</a:t>
            </a:r>
            <a:r>
              <a:rPr lang="en-US" sz="1800" dirty="0">
                <a:latin typeface="Century Gothic"/>
                <a:ea typeface="+mn-lt"/>
                <a:cs typeface="+mn-lt"/>
              </a:rPr>
              <a:t> Piloto de </a:t>
            </a:r>
            <a:r>
              <a:rPr lang="en-US" sz="1800" dirty="0" err="1">
                <a:latin typeface="Century Gothic"/>
                <a:ea typeface="+mn-lt"/>
                <a:cs typeface="+mn-lt"/>
              </a:rPr>
              <a:t>Reconexión</a:t>
            </a:r>
            <a:r>
              <a:rPr lang="en-US" sz="1800" dirty="0">
                <a:latin typeface="Century Gothic"/>
                <a:ea typeface="+mn-lt"/>
                <a:cs typeface="+mn-lt"/>
              </a:rPr>
              <a:t> de </a:t>
            </a:r>
            <a:r>
              <a:rPr lang="en-US" sz="1800" dirty="0" err="1">
                <a:latin typeface="Century Gothic"/>
                <a:ea typeface="+mn-lt"/>
                <a:cs typeface="+mn-lt"/>
              </a:rPr>
              <a:t>Comunidades</a:t>
            </a:r>
            <a:r>
              <a:rPr lang="en-US" sz="1800" dirty="0">
                <a:latin typeface="Century Gothic"/>
                <a:ea typeface="+mn-lt"/>
                <a:cs typeface="+mn-lt"/>
              </a:rPr>
              <a:t> (RCP) del Departamento de Transporte de EE. UU., </a:t>
            </a:r>
            <a:r>
              <a:rPr lang="en-US" sz="1800" dirty="0" err="1">
                <a:latin typeface="Century Gothic"/>
                <a:ea typeface="+mn-lt"/>
                <a:cs typeface="+mn-lt"/>
              </a:rPr>
              <a:t>incluida</a:t>
            </a:r>
            <a:r>
              <a:rPr lang="en-US" sz="1800" dirty="0">
                <a:latin typeface="Century Gothic"/>
                <a:ea typeface="+mn-lt"/>
                <a:cs typeface="+mn-lt"/>
              </a:rPr>
              <a:t> la </a:t>
            </a:r>
            <a:r>
              <a:rPr lang="en-US" sz="1800" dirty="0" err="1">
                <a:latin typeface="Century Gothic"/>
                <a:ea typeface="+mn-lt"/>
                <a:cs typeface="+mn-lt"/>
              </a:rPr>
              <a:t>presentación</a:t>
            </a:r>
            <a:r>
              <a:rPr lang="en-US" sz="1800" dirty="0">
                <a:latin typeface="Century Gothic"/>
                <a:ea typeface="+mn-lt"/>
                <a:cs typeface="+mn-lt"/>
              </a:rPr>
              <a:t> de </a:t>
            </a:r>
            <a:r>
              <a:rPr lang="en-US" sz="1800" dirty="0" err="1">
                <a:latin typeface="Century Gothic"/>
                <a:ea typeface="+mn-lt"/>
                <a:cs typeface="+mn-lt"/>
              </a:rPr>
              <a:t>una</a:t>
            </a:r>
            <a:r>
              <a:rPr lang="en-US" sz="1800" dirty="0">
                <a:latin typeface="Century Gothic"/>
                <a:ea typeface="+mn-lt"/>
                <a:cs typeface="+mn-lt"/>
              </a:rPr>
              <a:t> </a:t>
            </a:r>
            <a:r>
              <a:rPr lang="en-US" sz="1800" dirty="0" err="1">
                <a:latin typeface="Century Gothic"/>
                <a:ea typeface="+mn-lt"/>
                <a:cs typeface="+mn-lt"/>
              </a:rPr>
              <a:t>solicitud</a:t>
            </a:r>
            <a:r>
              <a:rPr lang="en-US" sz="1800" dirty="0">
                <a:latin typeface="Century Gothic"/>
                <a:ea typeface="+mn-lt"/>
                <a:cs typeface="+mn-lt"/>
              </a:rPr>
              <a:t> de carta de </a:t>
            </a:r>
            <a:r>
              <a:rPr lang="en-US" sz="1800" dirty="0" err="1">
                <a:latin typeface="Century Gothic"/>
                <a:ea typeface="+mn-lt"/>
                <a:cs typeface="+mn-lt"/>
              </a:rPr>
              <a:t>apoyo</a:t>
            </a:r>
            <a:r>
              <a:rPr lang="en-US" sz="1800" dirty="0">
                <a:latin typeface="Century Gothic"/>
                <a:ea typeface="+mn-lt"/>
                <a:cs typeface="+mn-lt"/>
              </a:rPr>
              <a:t> de Caltrans.</a:t>
            </a:r>
          </a:p>
          <a:p>
            <a:pPr marL="629920" lvl="1" indent="-305435"/>
            <a:r>
              <a:rPr lang="en-US" sz="1800" dirty="0">
                <a:latin typeface="Century Gothic"/>
                <a:ea typeface="+mn-lt"/>
                <a:cs typeface="+mn-lt"/>
              </a:rPr>
              <a:t>Consultores de </a:t>
            </a:r>
            <a:r>
              <a:rPr lang="en-US" sz="1800" dirty="0" err="1">
                <a:latin typeface="Century Gothic"/>
                <a:ea typeface="+mn-lt"/>
                <a:cs typeface="+mn-lt"/>
              </a:rPr>
              <a:t>redacción</a:t>
            </a:r>
            <a:r>
              <a:rPr lang="en-US" sz="1800" dirty="0">
                <a:latin typeface="Century Gothic"/>
                <a:ea typeface="+mn-lt"/>
                <a:cs typeface="+mn-lt"/>
              </a:rPr>
              <a:t> de </a:t>
            </a:r>
            <a:r>
              <a:rPr lang="en-US" sz="1800" dirty="0" err="1">
                <a:latin typeface="Century Gothic"/>
                <a:ea typeface="+mn-lt"/>
                <a:cs typeface="+mn-lt"/>
              </a:rPr>
              <a:t>subvenciones</a:t>
            </a:r>
            <a:r>
              <a:rPr lang="en-US" sz="1800" dirty="0">
                <a:latin typeface="Century Gothic"/>
                <a:ea typeface="+mn-lt"/>
                <a:cs typeface="+mn-lt"/>
              </a:rPr>
              <a:t> </a:t>
            </a:r>
            <a:r>
              <a:rPr lang="en-US" sz="1800" dirty="0" err="1">
                <a:latin typeface="Century Gothic"/>
                <a:ea typeface="+mn-lt"/>
                <a:cs typeface="+mn-lt"/>
              </a:rPr>
              <a:t>incorporados</a:t>
            </a:r>
            <a:r>
              <a:rPr lang="en-US" sz="1800" dirty="0">
                <a:latin typeface="Century Gothic"/>
                <a:ea typeface="+mn-lt"/>
                <a:cs typeface="+mn-lt"/>
              </a:rPr>
              <a:t> para la </a:t>
            </a:r>
            <a:r>
              <a:rPr lang="en-US" sz="1800" dirty="0" err="1">
                <a:latin typeface="Century Gothic"/>
                <a:ea typeface="+mn-lt"/>
                <a:cs typeface="+mn-lt"/>
              </a:rPr>
              <a:t>solicitud</a:t>
            </a:r>
            <a:r>
              <a:rPr lang="en-US" sz="1800" dirty="0">
                <a:latin typeface="Century Gothic"/>
                <a:ea typeface="+mn-lt"/>
                <a:cs typeface="+mn-lt"/>
              </a:rPr>
              <a:t> de RCP.</a:t>
            </a:r>
          </a:p>
          <a:p>
            <a:pPr marL="629920" lvl="1" indent="-305435"/>
            <a:r>
              <a:rPr lang="en-US" sz="1800" dirty="0" err="1">
                <a:latin typeface="Century Gothic"/>
                <a:ea typeface="+mn-lt"/>
                <a:cs typeface="+mn-lt"/>
              </a:rPr>
              <a:t>Reuniones</a:t>
            </a:r>
            <a:r>
              <a:rPr lang="en-US" sz="1800" dirty="0">
                <a:latin typeface="Century Gothic"/>
                <a:ea typeface="+mn-lt"/>
                <a:cs typeface="+mn-lt"/>
              </a:rPr>
              <a:t> de </a:t>
            </a:r>
            <a:r>
              <a:rPr lang="en-US" sz="1800" dirty="0" err="1">
                <a:latin typeface="Century Gothic"/>
                <a:ea typeface="+mn-lt"/>
                <a:cs typeface="+mn-lt"/>
              </a:rPr>
              <a:t>coordinación</a:t>
            </a:r>
            <a:r>
              <a:rPr lang="en-US" sz="1800" dirty="0">
                <a:latin typeface="Century Gothic"/>
                <a:ea typeface="+mn-lt"/>
                <a:cs typeface="+mn-lt"/>
              </a:rPr>
              <a:t> </a:t>
            </a:r>
            <a:r>
              <a:rPr lang="en-US" sz="1800" dirty="0" err="1">
                <a:latin typeface="Century Gothic"/>
                <a:ea typeface="+mn-lt"/>
                <a:cs typeface="+mn-lt"/>
              </a:rPr>
              <a:t>quincenales</a:t>
            </a:r>
            <a:r>
              <a:rPr lang="en-US" sz="1800" dirty="0">
                <a:latin typeface="Century Gothic"/>
                <a:ea typeface="+mn-lt"/>
                <a:cs typeface="+mn-lt"/>
              </a:rPr>
              <a:t> entre </a:t>
            </a:r>
            <a:r>
              <a:rPr lang="en-US" sz="1800" dirty="0" err="1">
                <a:latin typeface="Century Gothic"/>
                <a:ea typeface="+mn-lt"/>
                <a:cs typeface="+mn-lt"/>
              </a:rPr>
              <a:t>el</a:t>
            </a:r>
            <a:r>
              <a:rPr lang="en-US" sz="1800" dirty="0">
                <a:latin typeface="Century Gothic"/>
                <a:ea typeface="+mn-lt"/>
                <a:cs typeface="+mn-lt"/>
              </a:rPr>
              <a:t> </a:t>
            </a:r>
            <a:r>
              <a:rPr lang="en-US" sz="1800" dirty="0" err="1">
                <a:latin typeface="Century Gothic"/>
                <a:ea typeface="+mn-lt"/>
                <a:cs typeface="+mn-lt"/>
              </a:rPr>
              <a:t>equipo</a:t>
            </a:r>
            <a:r>
              <a:rPr lang="en-US" sz="1800" dirty="0">
                <a:latin typeface="Century Gothic"/>
                <a:ea typeface="+mn-lt"/>
                <a:cs typeface="+mn-lt"/>
              </a:rPr>
              <a:t> consultor (CSW) y </a:t>
            </a:r>
            <a:r>
              <a:rPr lang="en-US" sz="1800" dirty="0" err="1">
                <a:latin typeface="Century Gothic"/>
                <a:ea typeface="+mn-lt"/>
                <a:cs typeface="+mn-lt"/>
              </a:rPr>
              <a:t>el</a:t>
            </a:r>
            <a:r>
              <a:rPr lang="en-US" sz="1800" dirty="0">
                <a:latin typeface="Century Gothic"/>
                <a:ea typeface="+mn-lt"/>
                <a:cs typeface="+mn-lt"/>
              </a:rPr>
              <a:t> personal de la ciudad.</a:t>
            </a:r>
          </a:p>
          <a:p>
            <a:pPr marL="629920" lvl="1" indent="-305435"/>
            <a:r>
              <a:rPr lang="en-US" sz="1800" dirty="0">
                <a:latin typeface="Century Gothic"/>
                <a:ea typeface="+mn-lt"/>
                <a:cs typeface="+mn-lt"/>
              </a:rPr>
              <a:t>Se </a:t>
            </a:r>
            <a:r>
              <a:rPr lang="en-US" sz="1800" dirty="0" err="1">
                <a:latin typeface="Century Gothic"/>
                <a:ea typeface="+mn-lt"/>
                <a:cs typeface="+mn-lt"/>
              </a:rPr>
              <a:t>realizo</a:t>
            </a:r>
            <a:r>
              <a:rPr lang="en-US" sz="1800" dirty="0">
                <a:latin typeface="Century Gothic"/>
                <a:ea typeface="+mn-lt"/>
                <a:cs typeface="+mn-lt"/>
              </a:rPr>
              <a:t> un </a:t>
            </a:r>
            <a:r>
              <a:rPr lang="en-US" sz="1800" dirty="0" err="1">
                <a:latin typeface="Century Gothic"/>
                <a:ea typeface="+mn-lt"/>
                <a:cs typeface="+mn-lt"/>
              </a:rPr>
              <a:t>recorrido</a:t>
            </a:r>
            <a:r>
              <a:rPr lang="en-US" sz="1800" dirty="0">
                <a:latin typeface="Century Gothic"/>
                <a:ea typeface="+mn-lt"/>
                <a:cs typeface="+mn-lt"/>
              </a:rPr>
              <a:t> con Richmond Wellness trail Project  para </a:t>
            </a:r>
            <a:r>
              <a:rPr lang="en-US" sz="1800" dirty="0" err="1">
                <a:latin typeface="Century Gothic"/>
                <a:ea typeface="+mn-lt"/>
                <a:cs typeface="+mn-lt"/>
              </a:rPr>
              <a:t>hablar</a:t>
            </a:r>
            <a:r>
              <a:rPr lang="en-US" sz="1800" dirty="0">
                <a:latin typeface="Century Gothic"/>
                <a:ea typeface="+mn-lt"/>
                <a:cs typeface="+mn-lt"/>
              </a:rPr>
              <a:t> </a:t>
            </a:r>
            <a:r>
              <a:rPr lang="en-US" sz="1800" dirty="0" err="1">
                <a:latin typeface="Century Gothic"/>
                <a:ea typeface="+mn-lt"/>
                <a:cs typeface="+mn-lt"/>
              </a:rPr>
              <a:t>sobre</a:t>
            </a:r>
            <a:r>
              <a:rPr lang="en-US" sz="1800" dirty="0">
                <a:latin typeface="Century Gothic"/>
                <a:ea typeface="+mn-lt"/>
                <a:cs typeface="+mn-lt"/>
              </a:rPr>
              <a:t> la </a:t>
            </a:r>
            <a:r>
              <a:rPr lang="en-US" sz="1800" dirty="0" err="1">
                <a:latin typeface="Century Gothic"/>
                <a:ea typeface="+mn-lt"/>
                <a:cs typeface="+mn-lt"/>
              </a:rPr>
              <a:t>colaboración</a:t>
            </a:r>
            <a:r>
              <a:rPr lang="en-US" sz="1800" dirty="0">
                <a:latin typeface="Century Gothic"/>
                <a:ea typeface="+mn-lt"/>
                <a:cs typeface="+mn-lt"/>
              </a:rPr>
              <a:t> de ambos </a:t>
            </a:r>
            <a:r>
              <a:rPr lang="en-US" sz="1800" dirty="0" err="1">
                <a:latin typeface="Century Gothic"/>
                <a:ea typeface="+mn-lt"/>
                <a:cs typeface="+mn-lt"/>
              </a:rPr>
              <a:t>proyectos</a:t>
            </a:r>
            <a:r>
              <a:rPr lang="en-US" sz="1800" dirty="0">
                <a:latin typeface="Century Gothic"/>
                <a:ea typeface="+mn-lt"/>
                <a:cs typeface="+mn-lt"/>
              </a:rPr>
              <a:t>.</a:t>
            </a:r>
            <a:endParaRPr lang="en-US" sz="1800">
              <a:latin typeface="Century Gothic"/>
            </a:endParaRPr>
          </a:p>
          <a:p>
            <a:pPr marL="629920" lvl="1" indent="-305435"/>
            <a:endParaRPr lang="en-US" dirty="0">
              <a:latin typeface="Century Gothic"/>
              <a:ea typeface="+mn-lt"/>
              <a:cs typeface="+mn-lt"/>
            </a:endParaRPr>
          </a:p>
          <a:p>
            <a:pPr marL="305435" indent="-305435"/>
            <a:r>
              <a:rPr lang="en-US" sz="1600" b="1" dirty="0"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reportados</a:t>
            </a:r>
            <a:r>
              <a:rPr lang="en-US" sz="1600" b="1" dirty="0">
                <a:solidFill>
                  <a:srgbClr val="000000"/>
                </a:solidFill>
                <a:latin typeface="Century Gothic"/>
                <a:ea typeface="+mn-lt"/>
                <a:cs typeface="+mn-lt"/>
              </a:rPr>
              <a:t> a la </a:t>
            </a:r>
            <a:r>
              <a:rPr lang="en-US" sz="1600" b="1" dirty="0" err="1">
                <a:solidFill>
                  <a:srgbClr val="000000"/>
                </a:solidFill>
                <a:latin typeface="Century Gothic"/>
                <a:ea typeface="+mn-lt"/>
                <a:cs typeface="+mn-lt"/>
              </a:rPr>
              <a:t>fecha</a:t>
            </a:r>
            <a:r>
              <a:rPr lang="en-US" sz="1600" b="1" dirty="0">
                <a:solidFill>
                  <a:srgbClr val="000000"/>
                </a:solidFill>
                <a:latin typeface="Century Gothic"/>
                <a:ea typeface="+mn-lt"/>
                <a:cs typeface="+mn-lt"/>
              </a:rPr>
              <a:t>: $ 8,121.28 </a:t>
            </a:r>
            <a:endParaRPr lang="en-US" sz="1600" b="1">
              <a:solidFill>
                <a:srgbClr val="000000"/>
              </a:solidFill>
              <a:latin typeface="Century Gothic"/>
            </a:endParaRPr>
          </a:p>
          <a:p>
            <a:pPr marL="305435" indent="-305435"/>
            <a:r>
              <a:rPr lang="en-US" sz="1600" b="1" dirty="0"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$5,173,051.87 </a:t>
            </a:r>
            <a:endParaRPr lang="en-US" sz="1600" b="1">
              <a:solidFill>
                <a:srgbClr val="000000"/>
              </a:solidFill>
              <a:latin typeface="Century Gothic"/>
            </a:endParaRPr>
          </a:p>
          <a:p>
            <a:pPr marL="305435" indent="-305435"/>
            <a:endParaRPr lang="en-US" sz="1600" b="1" dirty="0">
              <a:solidFill>
                <a:srgbClr val="000000"/>
              </a:solidFill>
              <a:latin typeface="Century Gothic"/>
              <a:ea typeface="+mn-lt"/>
              <a:cs typeface="+mn-lt"/>
            </a:endParaRPr>
          </a:p>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en</a:t>
            </a:r>
            <a:r>
              <a:rPr lang="en-US" sz="1600" b="1" dirty="0">
                <a:solidFill>
                  <a:srgbClr val="000000"/>
                </a:solidFill>
                <a:latin typeface="Century Gothic"/>
                <a:ea typeface="+mn-lt"/>
                <a:cs typeface="+mn-lt"/>
              </a:rPr>
              <a:t> las </a:t>
            </a:r>
            <a:r>
              <a:rPr lang="en-US" sz="1600" b="1" dirty="0"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dirty="0" err="1">
                <a:solidFill>
                  <a:srgbClr val="000000"/>
                </a:solidFill>
                <a:latin typeface="Century Gothic"/>
                <a:ea typeface="+mn-lt"/>
                <a:cs typeface="+mn-lt"/>
              </a:rPr>
              <a:t>semanas</a:t>
            </a:r>
            <a:r>
              <a:rPr lang="en-US" sz="1600" b="1" dirty="0">
                <a:solidFill>
                  <a:srgbClr val="000000"/>
                </a:solidFill>
                <a:latin typeface="Century Gothic"/>
                <a:ea typeface="+mn-lt"/>
                <a:cs typeface="+mn-lt"/>
              </a:rPr>
              <a:t>: </a:t>
            </a:r>
            <a:endParaRPr lang="en-US" sz="1600" b="1">
              <a:solidFill>
                <a:srgbClr val="000000"/>
              </a:solidFill>
              <a:latin typeface="Century Gothic"/>
            </a:endParaRPr>
          </a:p>
          <a:p>
            <a:pPr marL="629920" lvl="1" indent="-305435"/>
            <a:r>
              <a:rPr lang="en-US" sz="1800" dirty="0" err="1">
                <a:solidFill>
                  <a:srgbClr val="3D3D3D"/>
                </a:solidFill>
                <a:latin typeface="Century Gothic"/>
                <a:ea typeface="+mn-lt"/>
                <a:cs typeface="+mn-lt"/>
              </a:rPr>
              <a:t>Reunirse</a:t>
            </a:r>
            <a:r>
              <a:rPr lang="en-US" sz="1800" dirty="0">
                <a:solidFill>
                  <a:srgbClr val="3D3D3D"/>
                </a:solidFill>
                <a:latin typeface="Century Gothic"/>
                <a:ea typeface="+mn-lt"/>
                <a:cs typeface="+mn-lt"/>
              </a:rPr>
              <a:t> con </a:t>
            </a:r>
            <a:r>
              <a:rPr lang="en-US" sz="1800" dirty="0" err="1">
                <a:solidFill>
                  <a:srgbClr val="3D3D3D"/>
                </a:solidFill>
                <a:latin typeface="Century Gothic"/>
                <a:ea typeface="+mn-lt"/>
                <a:cs typeface="+mn-lt"/>
              </a:rPr>
              <a:t>el</a:t>
            </a:r>
            <a:r>
              <a:rPr lang="en-US" sz="1800" dirty="0">
                <a:solidFill>
                  <a:srgbClr val="3D3D3D"/>
                </a:solidFill>
                <a:latin typeface="Century Gothic"/>
                <a:ea typeface="+mn-lt"/>
                <a:cs typeface="+mn-lt"/>
              </a:rPr>
              <a:t> Departamento de Transporte para </a:t>
            </a:r>
            <a:r>
              <a:rPr lang="en-US" sz="1800" dirty="0" err="1">
                <a:solidFill>
                  <a:srgbClr val="3D3D3D"/>
                </a:solidFill>
                <a:latin typeface="Century Gothic"/>
                <a:ea typeface="+mn-lt"/>
                <a:cs typeface="+mn-lt"/>
              </a:rPr>
              <a:t>obtener</a:t>
            </a:r>
            <a:r>
              <a:rPr lang="en-US" sz="1800" dirty="0">
                <a:solidFill>
                  <a:srgbClr val="3D3D3D"/>
                </a:solidFill>
                <a:latin typeface="Century Gothic"/>
                <a:ea typeface="+mn-lt"/>
                <a:cs typeface="+mn-lt"/>
              </a:rPr>
              <a:t> </a:t>
            </a:r>
            <a:r>
              <a:rPr lang="en-US" sz="1800" dirty="0" err="1">
                <a:solidFill>
                  <a:srgbClr val="3D3D3D"/>
                </a:solidFill>
                <a:latin typeface="Century Gothic"/>
                <a:ea typeface="+mn-lt"/>
                <a:cs typeface="+mn-lt"/>
              </a:rPr>
              <a:t>apoyo</a:t>
            </a:r>
            <a:r>
              <a:rPr lang="en-US" sz="1800" dirty="0">
                <a:solidFill>
                  <a:srgbClr val="3D3D3D"/>
                </a:solidFill>
                <a:latin typeface="Century Gothic"/>
                <a:ea typeface="+mn-lt"/>
                <a:cs typeface="+mn-lt"/>
              </a:rPr>
              <a:t> </a:t>
            </a:r>
            <a:r>
              <a:rPr lang="en-US" sz="1800" dirty="0" err="1">
                <a:solidFill>
                  <a:srgbClr val="3D3D3D"/>
                </a:solidFill>
                <a:latin typeface="Century Gothic"/>
                <a:ea typeface="+mn-lt"/>
                <a:cs typeface="+mn-lt"/>
              </a:rPr>
              <a:t>sobre</a:t>
            </a:r>
            <a:r>
              <a:rPr lang="en-US" sz="1800" dirty="0">
                <a:solidFill>
                  <a:srgbClr val="3D3D3D"/>
                </a:solidFill>
                <a:latin typeface="Century Gothic"/>
                <a:ea typeface="+mn-lt"/>
                <a:cs typeface="+mn-lt"/>
              </a:rPr>
              <a:t> la </a:t>
            </a:r>
            <a:r>
              <a:rPr lang="en-US" sz="1800" dirty="0" err="1">
                <a:solidFill>
                  <a:srgbClr val="3D3D3D"/>
                </a:solidFill>
                <a:latin typeface="Century Gothic"/>
                <a:ea typeface="+mn-lt"/>
                <a:cs typeface="+mn-lt"/>
              </a:rPr>
              <a:t>solicitud</a:t>
            </a:r>
            <a:r>
              <a:rPr lang="en-US" sz="1800" dirty="0">
                <a:solidFill>
                  <a:srgbClr val="3D3D3D"/>
                </a:solidFill>
                <a:latin typeface="Century Gothic"/>
                <a:ea typeface="+mn-lt"/>
                <a:cs typeface="+mn-lt"/>
              </a:rPr>
              <a:t> RCP.</a:t>
            </a:r>
            <a:endParaRPr lang="en-US" sz="1800" b="1">
              <a:solidFill>
                <a:srgbClr val="3D3D3D"/>
              </a:solidFill>
              <a:latin typeface="Century Gothic"/>
            </a:endParaRPr>
          </a:p>
          <a:p>
            <a:pPr marL="629920" lvl="1" indent="-305435"/>
            <a:r>
              <a:rPr lang="en-US" sz="1800" dirty="0" err="1">
                <a:solidFill>
                  <a:srgbClr val="3D3D3D"/>
                </a:solidFill>
                <a:latin typeface="Century Gothic"/>
                <a:ea typeface="+mn-lt"/>
                <a:cs typeface="+mn-lt"/>
              </a:rPr>
              <a:t>Finalizar</a:t>
            </a:r>
            <a:r>
              <a:rPr lang="en-US" sz="1800" dirty="0">
                <a:solidFill>
                  <a:srgbClr val="3D3D3D"/>
                </a:solidFill>
                <a:latin typeface="Century Gothic"/>
                <a:ea typeface="+mn-lt"/>
                <a:cs typeface="+mn-lt"/>
              </a:rPr>
              <a:t> la </a:t>
            </a:r>
            <a:r>
              <a:rPr lang="en-US" sz="1800" dirty="0" err="1">
                <a:solidFill>
                  <a:srgbClr val="3D3D3D"/>
                </a:solidFill>
                <a:latin typeface="Century Gothic"/>
                <a:ea typeface="+mn-lt"/>
                <a:cs typeface="+mn-lt"/>
              </a:rPr>
              <a:t>solicitud</a:t>
            </a:r>
            <a:r>
              <a:rPr lang="en-US" sz="1800" dirty="0">
                <a:solidFill>
                  <a:srgbClr val="3D3D3D"/>
                </a:solidFill>
                <a:latin typeface="Century Gothic"/>
                <a:ea typeface="+mn-lt"/>
                <a:cs typeface="+mn-lt"/>
              </a:rPr>
              <a:t> de RCP que </a:t>
            </a:r>
            <a:r>
              <a:rPr lang="en-US" sz="1800" dirty="0" err="1">
                <a:solidFill>
                  <a:srgbClr val="3D3D3D"/>
                </a:solidFill>
                <a:latin typeface="Century Gothic"/>
                <a:ea typeface="+mn-lt"/>
                <a:cs typeface="+mn-lt"/>
              </a:rPr>
              <a:t>vence</a:t>
            </a:r>
            <a:r>
              <a:rPr lang="en-US" sz="1800" dirty="0">
                <a:solidFill>
                  <a:srgbClr val="3D3D3D"/>
                </a:solidFill>
                <a:latin typeface="Century Gothic"/>
                <a:ea typeface="+mn-lt"/>
                <a:cs typeface="+mn-lt"/>
              </a:rPr>
              <a:t> </a:t>
            </a:r>
            <a:r>
              <a:rPr lang="en-US" sz="1800" dirty="0" err="1">
                <a:solidFill>
                  <a:srgbClr val="3D3D3D"/>
                </a:solidFill>
                <a:latin typeface="Century Gothic"/>
                <a:ea typeface="+mn-lt"/>
                <a:cs typeface="+mn-lt"/>
              </a:rPr>
              <a:t>el</a:t>
            </a:r>
            <a:r>
              <a:rPr lang="en-US" sz="1800" dirty="0">
                <a:solidFill>
                  <a:srgbClr val="3D3D3D"/>
                </a:solidFill>
                <a:latin typeface="Century Gothic"/>
                <a:ea typeface="+mn-lt"/>
                <a:cs typeface="+mn-lt"/>
              </a:rPr>
              <a:t> 30 de </a:t>
            </a:r>
            <a:r>
              <a:rPr lang="en-US" sz="1800" dirty="0" err="1">
                <a:solidFill>
                  <a:srgbClr val="3D3D3D"/>
                </a:solidFill>
                <a:latin typeface="Century Gothic"/>
                <a:ea typeface="+mn-lt"/>
                <a:cs typeface="+mn-lt"/>
              </a:rPr>
              <a:t>septiembre</a:t>
            </a:r>
            <a:r>
              <a:rPr lang="en-US" sz="1800" dirty="0">
                <a:solidFill>
                  <a:srgbClr val="3D3D3D"/>
                </a:solidFill>
                <a:latin typeface="Century Gothic"/>
                <a:ea typeface="+mn-lt"/>
                <a:cs typeface="+mn-lt"/>
              </a:rPr>
              <a:t>.</a:t>
            </a:r>
            <a:endParaRPr lang="en-US" sz="1800">
              <a:solidFill>
                <a:srgbClr val="3D3D3D"/>
              </a:solidFill>
              <a:latin typeface="Century Gothic"/>
            </a:endParaRPr>
          </a:p>
          <a:p>
            <a:pPr marL="305435" indent="-305435"/>
            <a:endParaRPr lang="en-US" sz="1600" b="1" dirty="0">
              <a:solidFill>
                <a:srgbClr val="000000"/>
              </a:solidFill>
              <a:latin typeface="Century Gothic"/>
            </a:endParaRPr>
          </a:p>
          <a:p>
            <a:pPr marL="305435" indent="-305435"/>
            <a:endParaRPr lang="en-US">
              <a:highlight>
                <a:srgbClr val="FFFF00"/>
              </a:highlight>
              <a:latin typeface="Century Gothic"/>
            </a:endParaRPr>
          </a:p>
          <a:p>
            <a:pPr marL="305435" lvl="1" indent="-305435"/>
            <a:endParaRPr lang="en-US" b="1">
              <a:latin typeface="Century Gothic"/>
            </a:endParaRPr>
          </a:p>
          <a:p>
            <a:pPr marL="305435" lvl="1" indent="-305435">
              <a:buChar char="•"/>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reunión</a:t>
            </a:r>
            <a:r>
              <a:rPr lang="en-US" b="1" dirty="0">
                <a:solidFill>
                  <a:srgbClr val="3D3D3D"/>
                </a:solidFill>
                <a:latin typeface="Century Gothic"/>
                <a:ea typeface="+mn-lt"/>
                <a:cs typeface="+mn-lt"/>
              </a:rPr>
              <a:t>: </a:t>
            </a:r>
            <a:endParaRPr lang="en-US" b="1">
              <a:solidFill>
                <a:srgbClr val="3D3D3D"/>
              </a:solidFill>
              <a:latin typeface="Century Gothic"/>
            </a:endParaRPr>
          </a:p>
          <a:p>
            <a:pPr marL="629920" lvl="1" indent="-305435"/>
            <a:r>
              <a:rPr lang="en-US" err="1">
                <a:solidFill>
                  <a:srgbClr val="3D3D3D"/>
                </a:solidFill>
                <a:latin typeface="Century Gothic"/>
                <a:ea typeface="+mn-lt"/>
                <a:cs typeface="+mn-lt"/>
              </a:rPr>
              <a:t>Investigando</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fuentes</a:t>
            </a:r>
            <a:r>
              <a:rPr lang="en-US" dirty="0">
                <a:solidFill>
                  <a:srgbClr val="3D3D3D"/>
                </a:solidFill>
                <a:latin typeface="Century Gothic"/>
                <a:ea typeface="+mn-lt"/>
                <a:cs typeface="+mn-lt"/>
              </a:rPr>
              <a:t> de </a:t>
            </a:r>
            <a:r>
              <a:rPr lang="en-US" err="1">
                <a:solidFill>
                  <a:srgbClr val="3D3D3D"/>
                </a:solidFill>
                <a:latin typeface="Century Gothic"/>
                <a:ea typeface="+mn-lt"/>
                <a:cs typeface="+mn-lt"/>
              </a:rPr>
              <a:t>financiamiento</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adicionales</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en</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asociación</a:t>
            </a:r>
            <a:r>
              <a:rPr lang="en-US" dirty="0">
                <a:solidFill>
                  <a:srgbClr val="3D3D3D"/>
                </a:solidFill>
                <a:latin typeface="Century Gothic"/>
                <a:ea typeface="+mn-lt"/>
                <a:cs typeface="+mn-lt"/>
              </a:rPr>
              <a:t> con COR/Neighborhood Complete Streets</a:t>
            </a:r>
          </a:p>
          <a:p>
            <a:pPr marL="629920" lvl="1" indent="-305435"/>
            <a:r>
              <a:rPr lang="en-US" err="1">
                <a:solidFill>
                  <a:srgbClr val="3D3D3D"/>
                </a:solidFill>
                <a:latin typeface="Century Gothic"/>
                <a:ea typeface="+mn-lt"/>
                <a:cs typeface="+mn-lt"/>
              </a:rPr>
              <a:t>Trabajo</a:t>
            </a:r>
            <a:r>
              <a:rPr lang="en-US" dirty="0">
                <a:solidFill>
                  <a:srgbClr val="3D3D3D"/>
                </a:solidFill>
                <a:latin typeface="Century Gothic"/>
                <a:ea typeface="+mn-lt"/>
                <a:cs typeface="+mn-lt"/>
              </a:rPr>
              <a:t> de </a:t>
            </a:r>
            <a:r>
              <a:rPr lang="en-US" err="1">
                <a:solidFill>
                  <a:srgbClr val="3D3D3D"/>
                </a:solidFill>
                <a:latin typeface="Century Gothic"/>
                <a:ea typeface="+mn-lt"/>
                <a:cs typeface="+mn-lt"/>
              </a:rPr>
              <a:t>diseño</a:t>
            </a:r>
            <a:r>
              <a:rPr lang="en-US" dirty="0">
                <a:solidFill>
                  <a:srgbClr val="3D3D3D"/>
                </a:solidFill>
                <a:latin typeface="Century Gothic"/>
                <a:ea typeface="+mn-lt"/>
                <a:cs typeface="+mn-lt"/>
              </a:rPr>
              <a:t> continuo y </a:t>
            </a:r>
            <a:r>
              <a:rPr lang="en-US" err="1">
                <a:solidFill>
                  <a:srgbClr val="3D3D3D"/>
                </a:solidFill>
                <a:latin typeface="Century Gothic"/>
                <a:ea typeface="+mn-lt"/>
                <a:cs typeface="+mn-lt"/>
              </a:rPr>
              <a:t>planificación</a:t>
            </a:r>
            <a:r>
              <a:rPr lang="en-US" dirty="0">
                <a:solidFill>
                  <a:srgbClr val="3D3D3D"/>
                </a:solidFill>
                <a:latin typeface="Century Gothic"/>
                <a:ea typeface="+mn-lt"/>
                <a:cs typeface="+mn-lt"/>
              </a:rPr>
              <a:t> de la </a:t>
            </a:r>
            <a:r>
              <a:rPr lang="en-US" err="1">
                <a:solidFill>
                  <a:srgbClr val="3D3D3D"/>
                </a:solidFill>
                <a:latin typeface="Century Gothic"/>
                <a:ea typeface="+mn-lt"/>
                <a:cs typeface="+mn-lt"/>
              </a:rPr>
              <a:t>participación</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comunitaria</a:t>
            </a:r>
            <a:endParaRPr lang="en-US">
              <a:solidFill>
                <a:srgbClr val="3D3D3D"/>
              </a:solidFill>
              <a:latin typeface="Century Gothic"/>
            </a:endParaRPr>
          </a:p>
          <a:p>
            <a:pPr marL="629920" indent="-305435"/>
            <a:r>
              <a:rPr lang="en-US" dirty="0" err="1">
                <a:ea typeface="+mn-lt"/>
                <a:cs typeface="+mn-lt"/>
              </a:rPr>
              <a:t>Investigando</a:t>
            </a:r>
            <a:r>
              <a:rPr lang="en-US" dirty="0">
                <a:ea typeface="+mn-lt"/>
                <a:cs typeface="+mn-lt"/>
              </a:rPr>
              <a:t> </a:t>
            </a:r>
            <a:r>
              <a:rPr lang="en-US" dirty="0" err="1">
                <a:ea typeface="+mn-lt"/>
                <a:cs typeface="+mn-lt"/>
              </a:rPr>
              <a:t>fuentes</a:t>
            </a:r>
            <a:r>
              <a:rPr lang="en-US" dirty="0">
                <a:ea typeface="+mn-lt"/>
                <a:cs typeface="+mn-lt"/>
              </a:rPr>
              <a:t> </a:t>
            </a:r>
            <a:r>
              <a:rPr lang="en-US" dirty="0" err="1">
                <a:ea typeface="+mn-lt"/>
                <a:cs typeface="+mn-lt"/>
              </a:rPr>
              <a:t>adicionales</a:t>
            </a:r>
            <a:r>
              <a:rPr lang="en-US" dirty="0">
                <a:ea typeface="+mn-lt"/>
                <a:cs typeface="+mn-lt"/>
              </a:rPr>
              <a:t> de </a:t>
            </a:r>
            <a:r>
              <a:rPr lang="en-US" dirty="0" err="1">
                <a:ea typeface="+mn-lt"/>
                <a:cs typeface="+mn-lt"/>
              </a:rPr>
              <a:t>financiamiento</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colaboración</a:t>
            </a:r>
            <a:r>
              <a:rPr lang="en-US" dirty="0">
                <a:ea typeface="+mn-lt"/>
                <a:cs typeface="+mn-lt"/>
              </a:rPr>
              <a:t> con COR/Neighborhood Complete Streets.</a:t>
            </a:r>
            <a:endParaRPr lang="en-US" dirty="0">
              <a:latin typeface="Century Gothic"/>
            </a:endParaRPr>
          </a:p>
          <a:p>
            <a:pPr marL="629920" lvl="1" indent="-305435"/>
            <a:r>
              <a:rPr lang="en-US" dirty="0" err="1">
                <a:ea typeface="+mn-lt"/>
                <a:cs typeface="+mn-lt"/>
              </a:rPr>
              <a:t>Continuación</a:t>
            </a:r>
            <a:r>
              <a:rPr lang="en-US" dirty="0">
                <a:ea typeface="+mn-lt"/>
                <a:cs typeface="+mn-lt"/>
              </a:rPr>
              <a:t> del </a:t>
            </a:r>
            <a:r>
              <a:rPr lang="en-US" dirty="0" err="1">
                <a:ea typeface="+mn-lt"/>
                <a:cs typeface="+mn-lt"/>
              </a:rPr>
              <a:t>trabajo</a:t>
            </a:r>
            <a:r>
              <a:rPr lang="en-US" dirty="0">
                <a:ea typeface="+mn-lt"/>
                <a:cs typeface="+mn-lt"/>
              </a:rPr>
              <a:t> de </a:t>
            </a:r>
            <a:r>
              <a:rPr lang="en-US" dirty="0" err="1">
                <a:ea typeface="+mn-lt"/>
                <a:cs typeface="+mn-lt"/>
              </a:rPr>
              <a:t>diseño</a:t>
            </a:r>
            <a:r>
              <a:rPr lang="en-US" dirty="0">
                <a:ea typeface="+mn-lt"/>
                <a:cs typeface="+mn-lt"/>
              </a:rPr>
              <a:t> y </a:t>
            </a:r>
            <a:r>
              <a:rPr lang="en-US" dirty="0" err="1">
                <a:ea typeface="+mn-lt"/>
                <a:cs typeface="+mn-lt"/>
              </a:rPr>
              <a:t>planificación</a:t>
            </a:r>
            <a:r>
              <a:rPr lang="en-US" dirty="0">
                <a:ea typeface="+mn-lt"/>
                <a:cs typeface="+mn-lt"/>
              </a:rPr>
              <a:t> de </a:t>
            </a:r>
            <a:r>
              <a:rPr lang="en-US" dirty="0" err="1">
                <a:ea typeface="+mn-lt"/>
                <a:cs typeface="+mn-lt"/>
              </a:rPr>
              <a:t>participación</a:t>
            </a:r>
            <a:r>
              <a:rPr lang="en-US" dirty="0">
                <a:ea typeface="+mn-lt"/>
                <a:cs typeface="+mn-lt"/>
              </a:rPr>
              <a:t> </a:t>
            </a:r>
            <a:r>
              <a:rPr lang="en-US" dirty="0" err="1">
                <a:ea typeface="+mn-lt"/>
                <a:cs typeface="+mn-lt"/>
              </a:rPr>
              <a:t>comunitaria</a:t>
            </a:r>
            <a:r>
              <a:rPr lang="en-US" dirty="0">
                <a:ea typeface="+mn-lt"/>
                <a:cs typeface="+mn-lt"/>
              </a:rPr>
              <a:t>.</a:t>
            </a:r>
            <a:endParaRPr lang="en-US" dirty="0"/>
          </a:p>
          <a:p>
            <a:pPr marL="629920" lvl="1" indent="-305435"/>
            <a:r>
              <a:rPr lang="en-US" dirty="0" err="1">
                <a:ea typeface="+mn-lt"/>
                <a:cs typeface="+mn-lt"/>
              </a:rPr>
              <a:t>Trabajo</a:t>
            </a:r>
            <a:r>
              <a:rPr lang="en-US" dirty="0">
                <a:ea typeface="+mn-lt"/>
                <a:cs typeface="+mn-lt"/>
              </a:rPr>
              <a:t> de </a:t>
            </a:r>
            <a:r>
              <a:rPr lang="en-US" dirty="0" err="1">
                <a:ea typeface="+mn-lt"/>
                <a:cs typeface="+mn-lt"/>
              </a:rPr>
              <a:t>levantamiento</a:t>
            </a:r>
            <a:r>
              <a:rPr lang="en-US" dirty="0">
                <a:ea typeface="+mn-lt"/>
                <a:cs typeface="+mn-lt"/>
              </a:rPr>
              <a:t> </a:t>
            </a:r>
            <a:r>
              <a:rPr lang="en-US" dirty="0" err="1">
                <a:ea typeface="+mn-lt"/>
                <a:cs typeface="+mn-lt"/>
              </a:rPr>
              <a:t>topográfico</a:t>
            </a:r>
            <a:r>
              <a:rPr lang="en-US" dirty="0">
                <a:ea typeface="+mn-lt"/>
                <a:cs typeface="+mn-lt"/>
              </a:rPr>
              <a:t> </a:t>
            </a:r>
            <a:r>
              <a:rPr lang="en-US" dirty="0" err="1">
                <a:ea typeface="+mn-lt"/>
                <a:cs typeface="+mn-lt"/>
              </a:rPr>
              <a:t>realizado</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equipo</a:t>
            </a:r>
            <a:r>
              <a:rPr lang="en-US" dirty="0">
                <a:ea typeface="+mn-lt"/>
                <a:cs typeface="+mn-lt"/>
              </a:rPr>
              <a:t> de </a:t>
            </a:r>
            <a:r>
              <a:rPr lang="en-US" dirty="0" err="1">
                <a:ea typeface="+mn-lt"/>
                <a:cs typeface="+mn-lt"/>
              </a:rPr>
              <a:t>subconsultores</a:t>
            </a:r>
            <a:r>
              <a:rPr lang="en-US" dirty="0">
                <a:ea typeface="+mn-lt"/>
                <a:cs typeface="+mn-lt"/>
              </a:rPr>
              <a:t> para </a:t>
            </a:r>
            <a:r>
              <a:rPr lang="en-US" dirty="0" err="1">
                <a:ea typeface="+mn-lt"/>
                <a:cs typeface="+mn-lt"/>
              </a:rPr>
              <a:t>preparar</a:t>
            </a:r>
            <a:r>
              <a:rPr lang="en-US" dirty="0">
                <a:ea typeface="+mn-lt"/>
                <a:cs typeface="+mn-lt"/>
              </a:rPr>
              <a:t> </a:t>
            </a:r>
            <a:r>
              <a:rPr lang="en-US" dirty="0" err="1">
                <a:ea typeface="+mn-lt"/>
                <a:cs typeface="+mn-lt"/>
              </a:rPr>
              <a:t>mapas</a:t>
            </a:r>
            <a:r>
              <a:rPr lang="en-US" dirty="0">
                <a:ea typeface="+mn-lt"/>
                <a:cs typeface="+mn-lt"/>
              </a:rPr>
              <a:t> base del </a:t>
            </a:r>
            <a:r>
              <a:rPr lang="en-US" dirty="0" err="1">
                <a:ea typeface="+mn-lt"/>
                <a:cs typeface="+mn-lt"/>
              </a:rPr>
              <a:t>proyecto</a:t>
            </a:r>
            <a:r>
              <a:rPr lang="en-US" dirty="0">
                <a:ea typeface="+mn-lt"/>
                <a:cs typeface="+mn-lt"/>
              </a:rPr>
              <a:t>.</a:t>
            </a:r>
            <a:endParaRPr lang="en-US" dirty="0"/>
          </a:p>
          <a:p>
            <a:pPr marL="629920" lvl="1" indent="-305435"/>
            <a:r>
              <a:rPr lang="en-US" dirty="0" err="1">
                <a:ea typeface="+mn-lt"/>
                <a:cs typeface="+mn-lt"/>
              </a:rPr>
              <a:t>Análisis</a:t>
            </a:r>
            <a:r>
              <a:rPr lang="en-US" dirty="0">
                <a:ea typeface="+mn-lt"/>
                <a:cs typeface="+mn-lt"/>
              </a:rPr>
              <a:t> de </a:t>
            </a:r>
            <a:r>
              <a:rPr lang="en-US" dirty="0" err="1">
                <a:ea typeface="+mn-lt"/>
                <a:cs typeface="+mn-lt"/>
              </a:rPr>
              <a:t>los</a:t>
            </a:r>
            <a:r>
              <a:rPr lang="en-US" dirty="0">
                <a:ea typeface="+mn-lt"/>
                <a:cs typeface="+mn-lt"/>
              </a:rPr>
              <a:t> </a:t>
            </a:r>
            <a:r>
              <a:rPr lang="en-US" dirty="0" err="1">
                <a:ea typeface="+mn-lt"/>
                <a:cs typeface="+mn-lt"/>
              </a:rPr>
              <a:t>mapas</a:t>
            </a:r>
            <a:r>
              <a:rPr lang="en-US" dirty="0">
                <a:ea typeface="+mn-lt"/>
                <a:cs typeface="+mn-lt"/>
              </a:rPr>
              <a:t> base, </a:t>
            </a:r>
            <a:r>
              <a:rPr lang="en-US" dirty="0" err="1">
                <a:ea typeface="+mn-lt"/>
                <a:cs typeface="+mn-lt"/>
              </a:rPr>
              <a:t>análisis</a:t>
            </a:r>
            <a:r>
              <a:rPr lang="en-US" dirty="0">
                <a:ea typeface="+mn-lt"/>
                <a:cs typeface="+mn-lt"/>
              </a:rPr>
              <a:t> de </a:t>
            </a:r>
            <a:r>
              <a:rPr lang="en-US" dirty="0" err="1">
                <a:ea typeface="+mn-lt"/>
                <a:cs typeface="+mn-lt"/>
              </a:rPr>
              <a:t>diseño</a:t>
            </a:r>
            <a:r>
              <a:rPr lang="en-US" dirty="0">
                <a:ea typeface="+mn-lt"/>
                <a:cs typeface="+mn-lt"/>
              </a:rPr>
              <a:t> del sitio (</a:t>
            </a:r>
            <a:r>
              <a:rPr lang="en-US" dirty="0" err="1">
                <a:ea typeface="+mn-lt"/>
                <a:cs typeface="+mn-lt"/>
              </a:rPr>
              <a:t>oportunidades</a:t>
            </a:r>
            <a:r>
              <a:rPr lang="en-US" dirty="0">
                <a:ea typeface="+mn-lt"/>
                <a:cs typeface="+mn-lt"/>
              </a:rPr>
              <a:t>, </a:t>
            </a:r>
            <a:r>
              <a:rPr lang="en-US" dirty="0" err="1">
                <a:ea typeface="+mn-lt"/>
                <a:cs typeface="+mn-lt"/>
              </a:rPr>
              <a:t>limitaciones</a:t>
            </a:r>
            <a:r>
              <a:rPr lang="en-US" dirty="0">
                <a:ea typeface="+mn-lt"/>
                <a:cs typeface="+mn-lt"/>
              </a:rPr>
              <a:t>, etc.).</a:t>
            </a:r>
            <a:endParaRPr lang="en-US" dirty="0"/>
          </a:p>
          <a:p>
            <a:pPr marL="629920" lvl="1" indent="-305435"/>
            <a:r>
              <a:rPr lang="en-US" err="1">
                <a:ea typeface="+mn-lt"/>
                <a:cs typeface="+mn-lt"/>
              </a:rPr>
              <a:t>Realización</a:t>
            </a:r>
            <a:r>
              <a:rPr lang="en-US">
                <a:ea typeface="+mn-lt"/>
                <a:cs typeface="+mn-lt"/>
              </a:rPr>
              <a:t> de </a:t>
            </a:r>
            <a:r>
              <a:rPr lang="en-US" err="1">
                <a:ea typeface="+mn-lt"/>
                <a:cs typeface="+mn-lt"/>
              </a:rPr>
              <a:t>reuniones</a:t>
            </a:r>
            <a:r>
              <a:rPr lang="en-US">
                <a:ea typeface="+mn-lt"/>
                <a:cs typeface="+mn-lt"/>
              </a:rPr>
              <a:t> de </a:t>
            </a:r>
            <a:r>
              <a:rPr lang="en-US" err="1">
                <a:ea typeface="+mn-lt"/>
                <a:cs typeface="+mn-lt"/>
              </a:rPr>
              <a:t>coordinación</a:t>
            </a:r>
            <a:r>
              <a:rPr lang="en-US">
                <a:ea typeface="+mn-lt"/>
                <a:cs typeface="+mn-lt"/>
              </a:rPr>
              <a:t> entre </a:t>
            </a:r>
            <a:r>
              <a:rPr lang="en-US" err="1">
                <a:ea typeface="+mn-lt"/>
                <a:cs typeface="+mn-lt"/>
              </a:rPr>
              <a:t>el</a:t>
            </a:r>
            <a:r>
              <a:rPr lang="en-US" dirty="0">
                <a:ea typeface="+mn-lt"/>
                <a:cs typeface="+mn-lt"/>
              </a:rPr>
              <a:t> </a:t>
            </a:r>
            <a:r>
              <a:rPr lang="en-US" err="1">
                <a:ea typeface="+mn-lt"/>
                <a:cs typeface="+mn-lt"/>
              </a:rPr>
              <a:t>equipo</a:t>
            </a:r>
            <a:r>
              <a:rPr lang="en-US">
                <a:ea typeface="+mn-lt"/>
                <a:cs typeface="+mn-lt"/>
              </a:rPr>
              <a:t> de </a:t>
            </a:r>
            <a:r>
              <a:rPr lang="en-US" err="1">
                <a:ea typeface="+mn-lt"/>
                <a:cs typeface="+mn-lt"/>
              </a:rPr>
              <a:t>consultores</a:t>
            </a:r>
            <a:r>
              <a:rPr lang="en-US">
                <a:ea typeface="+mn-lt"/>
                <a:cs typeface="+mn-lt"/>
              </a:rPr>
              <a:t> (</a:t>
            </a:r>
            <a:r>
              <a:rPr lang="en-US" err="1">
                <a:ea typeface="+mn-lt"/>
                <a:cs typeface="+mn-lt"/>
              </a:rPr>
              <a:t>PlaceWorks</a:t>
            </a:r>
            <a:r>
              <a:rPr lang="en-US">
                <a:ea typeface="+mn-lt"/>
                <a:cs typeface="+mn-lt"/>
              </a:rPr>
              <a:t> + </a:t>
            </a:r>
            <a:r>
              <a:rPr lang="en-US" err="1">
                <a:ea typeface="+mn-lt"/>
                <a:cs typeface="+mn-lt"/>
              </a:rPr>
              <a:t>subconsultores</a:t>
            </a:r>
            <a:r>
              <a:rPr lang="en-US">
                <a:ea typeface="+mn-lt"/>
                <a:cs typeface="+mn-lt"/>
              </a:rPr>
              <a:t>), </a:t>
            </a:r>
            <a:r>
              <a:rPr lang="en-US" err="1">
                <a:ea typeface="+mn-lt"/>
                <a:cs typeface="+mn-lt"/>
              </a:rPr>
              <a:t>el</a:t>
            </a:r>
            <a:r>
              <a:rPr lang="en-US" dirty="0">
                <a:ea typeface="+mn-lt"/>
                <a:cs typeface="+mn-lt"/>
              </a:rPr>
              <a:t> </a:t>
            </a:r>
            <a:r>
              <a:rPr lang="en-US" err="1">
                <a:ea typeface="+mn-lt"/>
                <a:cs typeface="+mn-lt"/>
              </a:rPr>
              <a:t>equipo</a:t>
            </a:r>
            <a:r>
              <a:rPr lang="en-US">
                <a:ea typeface="+mn-lt"/>
                <a:cs typeface="+mn-lt"/>
              </a:rPr>
              <a:t> de </a:t>
            </a:r>
            <a:r>
              <a:rPr lang="en-US" err="1">
                <a:ea typeface="+mn-lt"/>
                <a:cs typeface="+mn-lt"/>
              </a:rPr>
              <a:t>gestión</a:t>
            </a:r>
            <a:r>
              <a:rPr lang="en-US">
                <a:ea typeface="+mn-lt"/>
                <a:cs typeface="+mn-lt"/>
              </a:rPr>
              <a:t> del </a:t>
            </a:r>
            <a:r>
              <a:rPr lang="en-US" err="1">
                <a:ea typeface="+mn-lt"/>
                <a:cs typeface="+mn-lt"/>
              </a:rPr>
              <a:t>proyecto</a:t>
            </a:r>
            <a:r>
              <a:rPr lang="en-US" dirty="0">
                <a:ea typeface="+mn-lt"/>
                <a:cs typeface="+mn-lt"/>
              </a:rPr>
              <a:t> </a:t>
            </a:r>
            <a:r>
              <a:rPr lang="en-US">
                <a:ea typeface="+mn-lt"/>
                <a:cs typeface="+mn-lt"/>
              </a:rPr>
              <a:t>(Trust for Public Land), </a:t>
            </a:r>
            <a:r>
              <a:rPr lang="en-US" err="1">
                <a:ea typeface="+mn-lt"/>
                <a:cs typeface="+mn-lt"/>
              </a:rPr>
              <a:t>el</a:t>
            </a:r>
            <a:r>
              <a:rPr lang="en-US">
                <a:ea typeface="+mn-lt"/>
                <a:cs typeface="+mn-lt"/>
              </a:rPr>
              <a:t> personal de la ciudad y </a:t>
            </a:r>
            <a:r>
              <a:rPr lang="en-US" err="1">
                <a:ea typeface="+mn-lt"/>
                <a:cs typeface="+mn-lt"/>
              </a:rPr>
              <a:t>los</a:t>
            </a:r>
            <a:r>
              <a:rPr lang="en-US" dirty="0">
                <a:ea typeface="+mn-lt"/>
                <a:cs typeface="+mn-lt"/>
              </a:rPr>
              <a:t> </a:t>
            </a:r>
            <a:r>
              <a:rPr lang="en-US" err="1">
                <a:ea typeface="+mn-lt"/>
                <a:cs typeface="+mn-lt"/>
              </a:rPr>
              <a:t>interesados</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proyecto</a:t>
            </a:r>
            <a:r>
              <a:rPr lang="en-US">
                <a:ea typeface="+mn-lt"/>
                <a:cs typeface="+mn-lt"/>
              </a:rPr>
              <a:t>.</a:t>
            </a:r>
            <a:endParaRPr lang="en-US"/>
          </a:p>
          <a:p>
            <a:pPr marL="629920" lvl="1" indent="-305435"/>
            <a:r>
              <a:rPr lang="en-US" dirty="0">
                <a:ea typeface="+mn-lt"/>
                <a:cs typeface="+mn-lt"/>
              </a:rPr>
              <a:t>Organización de </a:t>
            </a:r>
            <a:r>
              <a:rPr lang="en-US" err="1">
                <a:ea typeface="+mn-lt"/>
                <a:cs typeface="+mn-lt"/>
              </a:rPr>
              <a:t>una</a:t>
            </a:r>
            <a:r>
              <a:rPr lang="en-US" dirty="0">
                <a:ea typeface="+mn-lt"/>
                <a:cs typeface="+mn-lt"/>
              </a:rPr>
              <a:t> </a:t>
            </a:r>
            <a:r>
              <a:rPr lang="en-US" err="1">
                <a:ea typeface="+mn-lt"/>
                <a:cs typeface="+mn-lt"/>
              </a:rPr>
              <a:t>caminata</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el</a:t>
            </a:r>
            <a:r>
              <a:rPr lang="en-US" dirty="0">
                <a:ea typeface="+mn-lt"/>
                <a:cs typeface="+mn-lt"/>
              </a:rPr>
              <a:t> sitio del </a:t>
            </a:r>
            <a:r>
              <a:rPr lang="en-US" err="1">
                <a:ea typeface="+mn-lt"/>
                <a:cs typeface="+mn-lt"/>
              </a:rPr>
              <a:t>proyecto</a:t>
            </a:r>
            <a:r>
              <a:rPr lang="en-US" dirty="0">
                <a:ea typeface="+mn-lt"/>
                <a:cs typeface="+mn-lt"/>
              </a:rPr>
              <a:t> para </a:t>
            </a:r>
            <a:r>
              <a:rPr lang="en-US" err="1">
                <a:ea typeface="+mn-lt"/>
                <a:cs typeface="+mn-lt"/>
              </a:rPr>
              <a:t>discutir</a:t>
            </a:r>
            <a:r>
              <a:rPr lang="en-US" dirty="0">
                <a:ea typeface="+mn-lt"/>
                <a:cs typeface="+mn-lt"/>
              </a:rPr>
              <a:t> </a:t>
            </a:r>
            <a:r>
              <a:rPr lang="en-US" err="1">
                <a:ea typeface="+mn-lt"/>
                <a:cs typeface="+mn-lt"/>
              </a:rPr>
              <a:t>relaciones</a:t>
            </a:r>
            <a:r>
              <a:rPr lang="en-US" dirty="0">
                <a:ea typeface="+mn-lt"/>
                <a:cs typeface="+mn-lt"/>
              </a:rPr>
              <a:t> </a:t>
            </a:r>
            <a:r>
              <a:rPr lang="en-US" err="1">
                <a:ea typeface="+mn-lt"/>
                <a:cs typeface="+mn-lt"/>
              </a:rPr>
              <a:t>colaborativas</a:t>
            </a:r>
            <a:r>
              <a:rPr lang="en-US" dirty="0">
                <a:ea typeface="+mn-lt"/>
                <a:cs typeface="+mn-lt"/>
              </a:rPr>
              <a:t>, </a:t>
            </a:r>
            <a:r>
              <a:rPr lang="en-US" err="1">
                <a:ea typeface="+mn-lt"/>
                <a:cs typeface="+mn-lt"/>
              </a:rPr>
              <a:t>orden</a:t>
            </a:r>
            <a:r>
              <a:rPr lang="en-US" dirty="0">
                <a:ea typeface="+mn-lt"/>
                <a:cs typeface="+mn-lt"/>
              </a:rPr>
              <a:t> de </a:t>
            </a:r>
            <a:r>
              <a:rPr lang="en-US" err="1">
                <a:ea typeface="+mn-lt"/>
                <a:cs typeface="+mn-lt"/>
              </a:rPr>
              <a:t>operaciones</a:t>
            </a:r>
            <a:r>
              <a:rPr lang="en-US" dirty="0">
                <a:ea typeface="+mn-lt"/>
                <a:cs typeface="+mn-lt"/>
              </a:rPr>
              <a:t>, </a:t>
            </a:r>
            <a:r>
              <a:rPr lang="en-US" err="1">
                <a:ea typeface="+mn-lt"/>
                <a:cs typeface="+mn-lt"/>
              </a:rPr>
              <a:t>oportunidades</a:t>
            </a:r>
            <a:r>
              <a:rPr lang="en-US" dirty="0">
                <a:ea typeface="+mn-lt"/>
                <a:cs typeface="+mn-lt"/>
              </a:rPr>
              <a:t> y </a:t>
            </a:r>
            <a:r>
              <a:rPr lang="en-US" err="1">
                <a:ea typeface="+mn-lt"/>
                <a:cs typeface="+mn-lt"/>
              </a:rPr>
              <a:t>limitaciones</a:t>
            </a:r>
            <a:r>
              <a:rPr lang="en-US" dirty="0">
                <a:ea typeface="+mn-lt"/>
                <a:cs typeface="+mn-lt"/>
              </a:rPr>
              <a:t> de </a:t>
            </a:r>
            <a:r>
              <a:rPr lang="en-US" err="1">
                <a:ea typeface="+mn-lt"/>
                <a:cs typeface="+mn-lt"/>
              </a:rPr>
              <a:t>diseño</a:t>
            </a:r>
            <a:r>
              <a:rPr lang="en-US" dirty="0">
                <a:ea typeface="+mn-lt"/>
                <a:cs typeface="+mn-lt"/>
              </a:rPr>
              <a:t>, etc.</a:t>
            </a:r>
            <a:endParaRPr lang="en-US" dirty="0"/>
          </a:p>
          <a:p>
            <a:pPr marL="629920" lvl="1" indent="-305435"/>
            <a:r>
              <a:rPr lang="en-US" dirty="0" err="1">
                <a:ea typeface="+mn-lt"/>
                <a:cs typeface="+mn-lt"/>
              </a:rPr>
              <a:t>Planificación</a:t>
            </a:r>
            <a:r>
              <a:rPr lang="en-US" dirty="0">
                <a:ea typeface="+mn-lt"/>
                <a:cs typeface="+mn-lt"/>
              </a:rPr>
              <a:t> y </a:t>
            </a:r>
            <a:r>
              <a:rPr lang="en-US" dirty="0" err="1">
                <a:ea typeface="+mn-lt"/>
                <a:cs typeface="+mn-lt"/>
              </a:rPr>
              <a:t>coordinación</a:t>
            </a:r>
            <a:r>
              <a:rPr lang="en-US" dirty="0">
                <a:ea typeface="+mn-lt"/>
                <a:cs typeface="+mn-lt"/>
              </a:rPr>
              <a:t> del </a:t>
            </a:r>
            <a:r>
              <a:rPr lang="en-US" dirty="0" err="1">
                <a:ea typeface="+mn-lt"/>
                <a:cs typeface="+mn-lt"/>
              </a:rPr>
              <a:t>proyecto</a:t>
            </a:r>
            <a:r>
              <a:rPr lang="en-US" dirty="0">
                <a:ea typeface="+mn-lt"/>
                <a:cs typeface="+mn-lt"/>
              </a:rPr>
              <a:t>.</a:t>
            </a:r>
            <a:endParaRPr lang="en-US" dirty="0"/>
          </a:p>
          <a:p>
            <a:pPr marL="629920" lvl="1" indent="-305435"/>
            <a:r>
              <a:rPr lang="en-US" dirty="0" err="1">
                <a:ea typeface="+mn-lt"/>
                <a:cs typeface="+mn-lt"/>
              </a:rPr>
              <a:t>Planificación</a:t>
            </a:r>
            <a:r>
              <a:rPr lang="en-US" dirty="0">
                <a:ea typeface="+mn-lt"/>
                <a:cs typeface="+mn-lt"/>
              </a:rPr>
              <a:t> y </a:t>
            </a:r>
            <a:r>
              <a:rPr lang="en-US" dirty="0" err="1">
                <a:ea typeface="+mn-lt"/>
                <a:cs typeface="+mn-lt"/>
              </a:rPr>
              <a:t>coordinación</a:t>
            </a:r>
            <a:r>
              <a:rPr lang="en-US" dirty="0">
                <a:ea typeface="+mn-lt"/>
                <a:cs typeface="+mn-lt"/>
              </a:rPr>
              <a:t> de la </a:t>
            </a:r>
            <a:r>
              <a:rPr lang="en-US" dirty="0" err="1">
                <a:ea typeface="+mn-lt"/>
                <a:cs typeface="+mn-lt"/>
              </a:rPr>
              <a:t>participación</a:t>
            </a:r>
            <a:r>
              <a:rPr lang="en-US" dirty="0">
                <a:ea typeface="+mn-lt"/>
                <a:cs typeface="+mn-lt"/>
              </a:rPr>
              <a:t> </a:t>
            </a:r>
            <a:r>
              <a:rPr lang="en-US" dirty="0" err="1">
                <a:ea typeface="+mn-lt"/>
                <a:cs typeface="+mn-lt"/>
              </a:rPr>
              <a:t>comunitaria</a:t>
            </a:r>
            <a:r>
              <a:rPr lang="en-US" dirty="0">
                <a:ea typeface="+mn-lt"/>
                <a:cs typeface="+mn-lt"/>
              </a:rPr>
              <a:t>.</a:t>
            </a:r>
            <a:endParaRPr lang="en-US" dirty="0"/>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a:t>
            </a:r>
            <a:r>
              <a:rPr lang="en-US" kern="1200" dirty="0">
                <a:effectLst/>
                <a:latin typeface="Century Gothic"/>
                <a:ea typeface="+mn-lt"/>
                <a:cs typeface="+mn-lt"/>
              </a:rPr>
              <a:t> </a:t>
            </a:r>
            <a:r>
              <a:rPr lang="en-US" dirty="0">
                <a:latin typeface="Century Gothic"/>
                <a:ea typeface="+mn-lt"/>
                <a:cs typeface="+mn-lt"/>
              </a:rPr>
              <a:t>31,127.12 </a:t>
            </a:r>
            <a:endParaRPr lang="en-US" dirty="0">
              <a:latin typeface="Century Gothic"/>
            </a:endParaRPr>
          </a:p>
          <a:p>
            <a:pPr marL="305435" indent="-305435"/>
            <a:r>
              <a:rPr lang="en-US" b="1" dirty="0"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 </a:t>
            </a:r>
            <a:r>
              <a:rPr lang="en-US" dirty="0">
                <a:solidFill>
                  <a:srgbClr val="3D3D3D"/>
                </a:solidFill>
                <a:latin typeface="Century Gothic"/>
                <a:ea typeface="+mn-lt"/>
                <a:cs typeface="+mn-lt"/>
              </a:rPr>
              <a:t>$4,785,026.48 </a:t>
            </a:r>
            <a:endParaRPr lang="en-US">
              <a:solidFill>
                <a:srgbClr val="3D3D3D"/>
              </a:solidFill>
              <a:latin typeface="Century Gothic"/>
            </a:endParaRPr>
          </a:p>
          <a:p>
            <a:pPr marL="305435" indent="-305435"/>
            <a:endParaRPr lang="en-US" dirty="0">
              <a:latin typeface="Century Gothic"/>
            </a:endParaRPr>
          </a:p>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dirty="0">
                <a:solidFill>
                  <a:srgbClr val="3D3D3D"/>
                </a:solidFill>
                <a:latin typeface="Century Gothic"/>
                <a:ea typeface="+mn-lt"/>
                <a:cs typeface="+mn-lt"/>
              </a:rPr>
              <a:t>: </a:t>
            </a:r>
            <a:endParaRPr lang="en-US" b="1">
              <a:solidFill>
                <a:srgbClr val="3D3D3D"/>
              </a:solidFill>
              <a:latin typeface="Century Gothic"/>
            </a:endParaRPr>
          </a:p>
          <a:p>
            <a:pPr marL="629920" lvl="1" indent="-305435"/>
            <a:r>
              <a:rPr lang="en-US" err="1">
                <a:solidFill>
                  <a:srgbClr val="3D3D3D"/>
                </a:solidFill>
                <a:latin typeface="Century Gothic"/>
                <a:ea typeface="+mn-lt"/>
                <a:cs typeface="+mn-lt"/>
              </a:rPr>
              <a:t>Trabajo</a:t>
            </a:r>
            <a:r>
              <a:rPr lang="en-US" dirty="0">
                <a:solidFill>
                  <a:srgbClr val="3D3D3D"/>
                </a:solidFill>
                <a:latin typeface="Century Gothic"/>
                <a:ea typeface="+mn-lt"/>
                <a:cs typeface="+mn-lt"/>
              </a:rPr>
              <a:t> de </a:t>
            </a:r>
            <a:r>
              <a:rPr lang="en-US" err="1">
                <a:solidFill>
                  <a:srgbClr val="3D3D3D"/>
                </a:solidFill>
                <a:latin typeface="Century Gothic"/>
                <a:ea typeface="+mn-lt"/>
                <a:cs typeface="+mn-lt"/>
              </a:rPr>
              <a:t>diseño</a:t>
            </a:r>
            <a:r>
              <a:rPr lang="en-US" dirty="0">
                <a:solidFill>
                  <a:srgbClr val="3D3D3D"/>
                </a:solidFill>
                <a:latin typeface="Century Gothic"/>
                <a:ea typeface="+mn-lt"/>
                <a:cs typeface="+mn-lt"/>
              </a:rPr>
              <a:t> continuo y </a:t>
            </a:r>
            <a:r>
              <a:rPr lang="en-US" err="1">
                <a:solidFill>
                  <a:srgbClr val="3D3D3D"/>
                </a:solidFill>
                <a:latin typeface="Century Gothic"/>
                <a:ea typeface="+mn-lt"/>
                <a:cs typeface="+mn-lt"/>
              </a:rPr>
              <a:t>planificación</a:t>
            </a:r>
            <a:r>
              <a:rPr lang="en-US" dirty="0">
                <a:solidFill>
                  <a:srgbClr val="3D3D3D"/>
                </a:solidFill>
                <a:latin typeface="Century Gothic"/>
                <a:ea typeface="+mn-lt"/>
                <a:cs typeface="+mn-lt"/>
              </a:rPr>
              <a:t> de la </a:t>
            </a:r>
            <a:r>
              <a:rPr lang="en-US" err="1">
                <a:solidFill>
                  <a:srgbClr val="3D3D3D"/>
                </a:solidFill>
                <a:latin typeface="Century Gothic"/>
                <a:ea typeface="+mn-lt"/>
                <a:cs typeface="+mn-lt"/>
              </a:rPr>
              <a:t>participación</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comunitaria</a:t>
            </a:r>
            <a:endParaRPr lang="en-US">
              <a:solidFill>
                <a:srgbClr val="3D3D3D"/>
              </a:solidFill>
              <a:latin typeface="Century Gothic"/>
            </a:endParaRPr>
          </a:p>
          <a:p>
            <a:pPr marL="305435" indent="-305435"/>
            <a:endParaRPr lang="en-US"/>
          </a:p>
          <a:p>
            <a:pPr marL="305435" indent="-305435"/>
            <a:endParaRPr lang="en-US"/>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realizado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a:t>
            </a:r>
          </a:p>
          <a:p>
            <a:pPr marL="629920" lvl="1" indent="-305435"/>
            <a:r>
              <a:rPr lang="en-US" dirty="0">
                <a:latin typeface="Century Gothic"/>
                <a:ea typeface="+mn-lt"/>
                <a:cs typeface="+mn-lt"/>
              </a:rPr>
              <a:t>Se </a:t>
            </a:r>
            <a:r>
              <a:rPr lang="en-US" err="1">
                <a:latin typeface="Century Gothic"/>
                <a:ea typeface="+mn-lt"/>
                <a:cs typeface="+mn-lt"/>
              </a:rPr>
              <a:t>presentó</a:t>
            </a:r>
            <a:r>
              <a:rPr lang="en-US" dirty="0">
                <a:latin typeface="Century Gothic"/>
                <a:ea typeface="+mn-lt"/>
                <a:cs typeface="+mn-lt"/>
              </a:rPr>
              <a:t> a la Junta de </a:t>
            </a:r>
            <a:r>
              <a:rPr lang="en-US" err="1">
                <a:latin typeface="Century Gothic"/>
                <a:ea typeface="+mn-lt"/>
                <a:cs typeface="+mn-lt"/>
              </a:rPr>
              <a:t>Revisión</a:t>
            </a:r>
            <a:r>
              <a:rPr lang="en-US" dirty="0">
                <a:latin typeface="Century Gothic"/>
                <a:ea typeface="+mn-lt"/>
                <a:cs typeface="+mn-lt"/>
              </a:rPr>
              <a:t> de </a:t>
            </a:r>
            <a:r>
              <a:rPr lang="en-US" err="1">
                <a:latin typeface="Century Gothic"/>
                <a:ea typeface="+mn-lt"/>
                <a:cs typeface="+mn-lt"/>
              </a:rPr>
              <a:t>Diseño</a:t>
            </a:r>
            <a:r>
              <a:rPr lang="en-US" dirty="0">
                <a:latin typeface="Century Gothic"/>
                <a:ea typeface="+mn-lt"/>
                <a:cs typeface="+mn-lt"/>
              </a:rPr>
              <a:t> y se </a:t>
            </a:r>
            <a:r>
              <a:rPr lang="en-US" err="1">
                <a:latin typeface="Century Gothic"/>
                <a:ea typeface="+mn-lt"/>
                <a:cs typeface="+mn-lt"/>
              </a:rPr>
              <a:t>obtuvo</a:t>
            </a:r>
            <a:r>
              <a:rPr lang="en-US" dirty="0">
                <a:latin typeface="Century Gothic"/>
                <a:ea typeface="+mn-lt"/>
                <a:cs typeface="+mn-lt"/>
              </a:rPr>
              <a:t> </a:t>
            </a:r>
            <a:r>
              <a:rPr lang="en-US" err="1">
                <a:latin typeface="Century Gothic"/>
                <a:ea typeface="+mn-lt"/>
                <a:cs typeface="+mn-lt"/>
              </a:rPr>
              <a:t>su</a:t>
            </a:r>
            <a:r>
              <a:rPr lang="en-US" dirty="0">
                <a:latin typeface="Century Gothic"/>
                <a:ea typeface="+mn-lt"/>
                <a:cs typeface="+mn-lt"/>
              </a:rPr>
              <a:t> </a:t>
            </a:r>
            <a:r>
              <a:rPr lang="en-US" err="1">
                <a:latin typeface="Century Gothic"/>
                <a:ea typeface="+mn-lt"/>
                <a:cs typeface="+mn-lt"/>
              </a:rPr>
              <a:t>aprobación</a:t>
            </a:r>
            <a:r>
              <a:rPr lang="en-US" dirty="0">
                <a:latin typeface="Century Gothic"/>
                <a:ea typeface="+mn-lt"/>
                <a:cs typeface="+mn-lt"/>
              </a:rPr>
              <a:t>.</a:t>
            </a:r>
            <a:endParaRPr lang="en-US">
              <a:latin typeface="Century Gothic"/>
            </a:endParaRPr>
          </a:p>
          <a:p>
            <a:pPr marL="629920" lvl="1" indent="-305435"/>
            <a:r>
              <a:rPr lang="en-US" err="1">
                <a:latin typeface="Century Gothic"/>
                <a:ea typeface="+mn-lt"/>
                <a:cs typeface="+mn-lt"/>
              </a:rPr>
              <a:t>Borrador</a:t>
            </a:r>
            <a:r>
              <a:rPr lang="en-US" dirty="0">
                <a:latin typeface="Century Gothic"/>
                <a:ea typeface="+mn-lt"/>
                <a:cs typeface="+mn-lt"/>
              </a:rPr>
              <a:t> de la carta de </a:t>
            </a:r>
            <a:r>
              <a:rPr lang="en-US" err="1">
                <a:latin typeface="Century Gothic"/>
                <a:ea typeface="+mn-lt"/>
                <a:cs typeface="+mn-lt"/>
              </a:rPr>
              <a:t>compromiso</a:t>
            </a:r>
            <a:r>
              <a:rPr lang="en-US" dirty="0">
                <a:latin typeface="Century Gothic"/>
                <a:ea typeface="+mn-lt"/>
                <a:cs typeface="+mn-lt"/>
              </a:rPr>
              <a:t> de Rich City Rides.</a:t>
            </a:r>
            <a:endParaRPr lang="en-US">
              <a:latin typeface="Century Gothic"/>
            </a:endParaRPr>
          </a:p>
          <a:p>
            <a:pPr marL="629920" lvl="1" indent="-305435"/>
            <a:endParaRPr lang="en-US" dirty="0">
              <a:latin typeface="Century Gothic"/>
              <a:ea typeface="+mn-lt"/>
              <a:cs typeface="+mn-lt"/>
            </a:endParaRPr>
          </a:p>
          <a:p>
            <a:pPr marL="305435" indent="-305435"/>
            <a:r>
              <a:rPr lang="en-US" b="1" dirty="0">
                <a:latin typeface="Century Gothic"/>
                <a:ea typeface="+mn-lt"/>
                <a:cs typeface="+mn-lt"/>
              </a:rPr>
              <a:t>Total de </a:t>
            </a:r>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hasta la </a:t>
            </a:r>
            <a:r>
              <a:rPr lang="en-US" b="1"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$ 99,128.48</a:t>
            </a:r>
          </a:p>
          <a:p>
            <a:pPr marL="305435" indent="-305435"/>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$ 2,361,923.51</a:t>
            </a:r>
            <a:endParaRPr lang="en-US" dirty="0">
              <a:latin typeface="Century Gothic"/>
            </a:endParaRPr>
          </a:p>
          <a:p>
            <a:pPr marL="305435" indent="-305435"/>
            <a:endParaRPr lang="en-US"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a:t>
            </a:r>
          </a:p>
          <a:p>
            <a:pPr marL="629920" lvl="1" indent="-305435"/>
            <a:r>
              <a:rPr lang="en-US" err="1">
                <a:latin typeface="Century Gothic"/>
                <a:ea typeface="+mn-lt"/>
                <a:cs typeface="+mn-lt"/>
              </a:rPr>
              <a:t>Divulgación</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Urban Tilth Roller Disco </a:t>
            </a:r>
            <a:r>
              <a:rPr lang="en-US" err="1">
                <a:latin typeface="Century Gothic"/>
                <a:ea typeface="+mn-lt"/>
                <a:cs typeface="+mn-lt"/>
              </a:rPr>
              <a:t>el</a:t>
            </a:r>
            <a:r>
              <a:rPr lang="en-US" dirty="0">
                <a:latin typeface="Century Gothic"/>
                <a:ea typeface="+mn-lt"/>
                <a:cs typeface="+mn-lt"/>
              </a:rPr>
              <a:t> 28/09.</a:t>
            </a:r>
            <a:endParaRPr lang="en-US">
              <a:latin typeface="Century Gothic"/>
            </a:endParaRPr>
          </a:p>
          <a:p>
            <a:pPr marL="305435" indent="-305435"/>
            <a:endParaRPr lang="en-US" dirty="0">
              <a:latin typeface="Century Gothic"/>
            </a:endParaRPr>
          </a:p>
          <a:p>
            <a:pPr marL="305435" indent="-305435"/>
            <a:endParaRPr lang="en-US"/>
          </a:p>
          <a:p>
            <a:pPr marL="629920" lvl="1" indent="-305435"/>
            <a:endParaRPr lang="en-US">
              <a:solidFill>
                <a:srgbClr val="000000"/>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Gill Sans MT"/>
                <a:ea typeface="Open Sans"/>
                <a:cs typeface="Open Sans"/>
              </a:rPr>
              <a:t>eBike</a:t>
            </a:r>
            <a:r>
              <a:rPr lang="en-US" sz="4000" b="1" kern="1500" cap="none" dirty="0">
                <a:solidFill>
                  <a:schemeClr val="bg1"/>
                </a:solidFill>
                <a:latin typeface="Gill Sans MT"/>
                <a:ea typeface="Open Sans"/>
                <a:cs typeface="Open Sans"/>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dirty="0">
                <a:latin typeface="Century Gothic"/>
                <a:ea typeface="+mn-lt"/>
                <a:cs typeface="+mn-lt"/>
              </a:rPr>
              <a:t>12 </a:t>
            </a:r>
            <a:r>
              <a:rPr lang="en-US" err="1">
                <a:latin typeface="Century Gothic"/>
                <a:ea typeface="+mn-lt"/>
                <a:cs typeface="+mn-lt"/>
              </a:rPr>
              <a:t>proyectos</a:t>
            </a:r>
            <a:r>
              <a:rPr lang="en-US" dirty="0">
                <a:latin typeface="Century Gothic"/>
                <a:ea typeface="+mn-lt"/>
                <a:cs typeface="+mn-lt"/>
              </a:rPr>
              <a:t> </a:t>
            </a:r>
            <a:r>
              <a:rPr lang="en-US" err="1">
                <a:latin typeface="Century Gothic"/>
                <a:ea typeface="+mn-lt"/>
                <a:cs typeface="+mn-lt"/>
              </a:rPr>
              <a:t>completados</a:t>
            </a:r>
            <a:endParaRPr lang="en-US">
              <a:latin typeface="Century Gothic"/>
              <a:ea typeface="+mn-lt"/>
              <a:cs typeface="+mn-lt"/>
            </a:endParaRPr>
          </a:p>
          <a:p>
            <a:pPr marL="629920" lvl="1" indent="-305435"/>
            <a:r>
              <a:rPr lang="en-US" dirty="0">
                <a:latin typeface="Century Gothic"/>
                <a:ea typeface="+mn-lt"/>
                <a:cs typeface="+mn-lt"/>
              </a:rPr>
              <a:t>Informe </a:t>
            </a:r>
            <a:r>
              <a:rPr lang="en-US" err="1">
                <a:latin typeface="Century Gothic"/>
                <a:ea typeface="+mn-lt"/>
                <a:cs typeface="+mn-lt"/>
              </a:rPr>
              <a:t>anual</a:t>
            </a:r>
            <a:r>
              <a:rPr lang="en-US" dirty="0">
                <a:latin typeface="Century Gothic"/>
                <a:ea typeface="+mn-lt"/>
                <a:cs typeface="+mn-lt"/>
              </a:rPr>
              <a:t> </a:t>
            </a:r>
            <a:r>
              <a:rPr lang="en-US" err="1">
                <a:latin typeface="Century Gothic"/>
                <a:ea typeface="+mn-lt"/>
                <a:cs typeface="+mn-lt"/>
              </a:rPr>
              <a:t>completado</a:t>
            </a:r>
            <a:endParaRPr lang="en-US">
              <a:latin typeface="Century Gothic"/>
            </a:endParaRPr>
          </a:p>
          <a:p>
            <a:pPr marL="629920" lvl="1" indent="-305435"/>
            <a:r>
              <a:rPr lang="en-US" dirty="0">
                <a:latin typeface="Century Gothic"/>
                <a:ea typeface="+mn-lt"/>
                <a:cs typeface="+mn-lt"/>
              </a:rPr>
              <a:t>En la </a:t>
            </a:r>
            <a:r>
              <a:rPr lang="en-US" err="1">
                <a:latin typeface="Century Gothic"/>
                <a:ea typeface="+mn-lt"/>
                <a:cs typeface="+mn-lt"/>
              </a:rPr>
              <a:t>oficina</a:t>
            </a:r>
            <a:r>
              <a:rPr lang="en-US" dirty="0">
                <a:latin typeface="Century Gothic"/>
                <a:ea typeface="+mn-lt"/>
                <a:cs typeface="+mn-lt"/>
              </a:rPr>
              <a:t>, taller de PM Solar </a:t>
            </a:r>
            <a:r>
              <a:rPr lang="en-US" err="1">
                <a:latin typeface="Century Gothic"/>
                <a:ea typeface="+mn-lt"/>
                <a:cs typeface="+mn-lt"/>
              </a:rPr>
              <a:t>en</a:t>
            </a:r>
            <a:r>
              <a:rPr lang="en-US" dirty="0">
                <a:latin typeface="Century Gothic"/>
                <a:ea typeface="+mn-lt"/>
                <a:cs typeface="+mn-lt"/>
              </a:rPr>
              <a:t> la </a:t>
            </a:r>
            <a:r>
              <a:rPr lang="en-US" err="1">
                <a:latin typeface="Century Gothic"/>
                <a:ea typeface="+mn-lt"/>
                <a:cs typeface="+mn-lt"/>
              </a:rPr>
              <a:t>oficina</a:t>
            </a:r>
            <a:r>
              <a:rPr lang="en-US" dirty="0">
                <a:latin typeface="Century Gothic"/>
                <a:ea typeface="+mn-lt"/>
                <a:cs typeface="+mn-lt"/>
              </a:rPr>
              <a:t> de GRID BA</a:t>
            </a:r>
            <a:endParaRPr lang="en-US" dirty="0">
              <a:latin typeface="Century Gothic"/>
            </a:endParaRPr>
          </a:p>
          <a:p>
            <a:pPr marL="0" indent="0">
              <a:buNone/>
            </a:pPr>
            <a:endParaRPr lang="en-US" dirty="0">
              <a:latin typeface="Century Gothic"/>
              <a:ea typeface="+mn-lt"/>
              <a:cs typeface="+mn-lt"/>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sz="1800" b="1" dirty="0">
                <a:latin typeface="Century Gothic"/>
                <a:ea typeface="+mn-lt"/>
                <a:cs typeface="+mn-lt"/>
              </a:rPr>
              <a:t>:</a:t>
            </a:r>
            <a:r>
              <a:rPr lang="en-US" b="1" dirty="0">
                <a:latin typeface="Century Gothic"/>
                <a:ea typeface="+mn-lt"/>
                <a:cs typeface="+mn-lt"/>
              </a:rPr>
              <a:t> </a:t>
            </a:r>
            <a:r>
              <a:rPr lang="en-US" dirty="0">
                <a:latin typeface="Century Gothic"/>
                <a:ea typeface="+mn-lt"/>
                <a:cs typeface="+mn-lt"/>
              </a:rPr>
              <a:t>$ 356, 816.91</a:t>
            </a: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sz="1800" b="1" dirty="0">
                <a:latin typeface="Century Gothic"/>
                <a:ea typeface="+mn-lt"/>
                <a:cs typeface="+mn-lt"/>
              </a:rPr>
              <a:t>:</a:t>
            </a:r>
            <a:r>
              <a:rPr lang="en-US" dirty="0">
                <a:latin typeface="Century Gothic"/>
                <a:ea typeface="+mn-lt"/>
                <a:cs typeface="+mn-lt"/>
              </a:rPr>
              <a:t>  $ 6,609, 879.00</a:t>
            </a:r>
          </a:p>
          <a:p>
            <a:pPr marL="0" indent="0">
              <a:buNone/>
            </a:pPr>
            <a:endParaRPr lang="en-US"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indent="-305435"/>
            <a:r>
              <a:rPr lang="en-US" dirty="0">
                <a:solidFill>
                  <a:srgbClr val="3D3D3D"/>
                </a:solidFill>
                <a:latin typeface="Century Gothic"/>
                <a:ea typeface="+mn-lt"/>
                <a:cs typeface="+mn-lt"/>
              </a:rPr>
              <a:t>Taller solar </a:t>
            </a:r>
            <a:r>
              <a:rPr lang="en-US" err="1">
                <a:solidFill>
                  <a:srgbClr val="3D3D3D"/>
                </a:solidFill>
                <a:latin typeface="Century Gothic"/>
                <a:ea typeface="+mn-lt"/>
                <a:cs typeface="+mn-lt"/>
              </a:rPr>
              <a:t>en</a:t>
            </a:r>
            <a:r>
              <a:rPr lang="en-US" dirty="0">
                <a:solidFill>
                  <a:srgbClr val="3D3D3D"/>
                </a:solidFill>
                <a:latin typeface="Century Gothic"/>
                <a:ea typeface="+mn-lt"/>
                <a:cs typeface="+mn-lt"/>
              </a:rPr>
              <a:t> Atchinson Village </a:t>
            </a:r>
            <a:r>
              <a:rPr lang="en-US" err="1">
                <a:solidFill>
                  <a:srgbClr val="3D3D3D"/>
                </a:solidFill>
                <a:latin typeface="Century Gothic"/>
                <a:ea typeface="+mn-lt"/>
                <a:cs typeface="+mn-lt"/>
              </a:rPr>
              <a:t>el</a:t>
            </a:r>
            <a:r>
              <a:rPr lang="en-US" dirty="0">
                <a:solidFill>
                  <a:srgbClr val="3D3D3D"/>
                </a:solidFill>
                <a:latin typeface="Century Gothic"/>
                <a:ea typeface="+mn-lt"/>
                <a:cs typeface="+mn-lt"/>
              </a:rPr>
              <a:t> 28 de </a:t>
            </a:r>
            <a:r>
              <a:rPr lang="en-US" err="1">
                <a:solidFill>
                  <a:srgbClr val="3D3D3D"/>
                </a:solidFill>
                <a:latin typeface="Century Gothic"/>
                <a:ea typeface="+mn-lt"/>
                <a:cs typeface="+mn-lt"/>
              </a:rPr>
              <a:t>septiembre</a:t>
            </a:r>
            <a:r>
              <a:rPr lang="en-US" dirty="0">
                <a:solidFill>
                  <a:srgbClr val="3D3D3D"/>
                </a:solidFill>
                <a:latin typeface="Century Gothic"/>
                <a:ea typeface="+mn-lt"/>
                <a:cs typeface="+mn-lt"/>
              </a:rPr>
              <a:t>.</a:t>
            </a:r>
            <a:endParaRPr lang="en-US">
              <a:solidFill>
                <a:srgbClr val="3D3D3D"/>
              </a:solidFill>
              <a:latin typeface="Century Gothic"/>
            </a:endParaRPr>
          </a:p>
          <a:p>
            <a:pPr marL="629920" lvl="1" indent="-305435"/>
            <a:r>
              <a:rPr lang="en-US" dirty="0">
                <a:solidFill>
                  <a:srgbClr val="3D3D3D"/>
                </a:solidFill>
                <a:latin typeface="Century Gothic"/>
                <a:ea typeface="+mn-lt"/>
                <a:cs typeface="+mn-lt"/>
              </a:rPr>
              <a:t>Equipo de </a:t>
            </a:r>
            <a:r>
              <a:rPr lang="en-US" err="1">
                <a:solidFill>
                  <a:srgbClr val="3D3D3D"/>
                </a:solidFill>
                <a:latin typeface="Century Gothic"/>
                <a:ea typeface="+mn-lt"/>
                <a:cs typeface="+mn-lt"/>
              </a:rPr>
              <a:t>Hogares</a:t>
            </a:r>
            <a:r>
              <a:rPr lang="en-US" dirty="0">
                <a:solidFill>
                  <a:srgbClr val="3D3D3D"/>
                </a:solidFill>
                <a:latin typeface="Century Gothic"/>
                <a:ea typeface="+mn-lt"/>
                <a:cs typeface="+mn-lt"/>
              </a:rPr>
              <a:t> </a:t>
            </a:r>
            <a:r>
              <a:rPr lang="en-US" err="1">
                <a:solidFill>
                  <a:srgbClr val="3D3D3D"/>
                </a:solidFill>
                <a:latin typeface="Century Gothic"/>
                <a:ea typeface="+mn-lt"/>
                <a:cs typeface="+mn-lt"/>
              </a:rPr>
              <a:t>Resilientes</a:t>
            </a:r>
            <a:r>
              <a:rPr lang="en-US" dirty="0">
                <a:solidFill>
                  <a:srgbClr val="3D3D3D"/>
                </a:solidFill>
                <a:latin typeface="Century Gothic"/>
                <a:ea typeface="+mn-lt"/>
                <a:cs typeface="+mn-lt"/>
              </a:rPr>
              <a:t> Internos, </a:t>
            </a:r>
            <a:r>
              <a:rPr lang="en-US" err="1">
                <a:solidFill>
                  <a:srgbClr val="3D3D3D"/>
                </a:solidFill>
                <a:latin typeface="Century Gothic"/>
                <a:ea typeface="+mn-lt"/>
                <a:cs typeface="+mn-lt"/>
              </a:rPr>
              <a:t>Revisión</a:t>
            </a:r>
            <a:r>
              <a:rPr lang="en-US" dirty="0">
                <a:solidFill>
                  <a:srgbClr val="3D3D3D"/>
                </a:solidFill>
                <a:latin typeface="Century Gothic"/>
                <a:ea typeface="+mn-lt"/>
                <a:cs typeface="+mn-lt"/>
              </a:rPr>
              <a:t> de Fin de Año de TCC.</a:t>
            </a:r>
            <a:endParaRPr lang="en-US" dirty="0">
              <a:latin typeface="Century Gothic"/>
            </a:endParaRPr>
          </a:p>
          <a:p>
            <a:pPr marL="629920" lvl="1" indent="-305435"/>
            <a:endParaRPr lang="en-US" dirty="0">
              <a:solidFill>
                <a:srgbClr val="3D3D3D"/>
              </a:solidFill>
              <a:latin typeface="Century Gothic"/>
            </a:endParaRPr>
          </a:p>
          <a:p>
            <a:pPr marL="0" indent="0">
              <a:buNone/>
            </a:pPr>
            <a:endParaRPr lang="en-US">
              <a:latin typeface="Century Gothic"/>
            </a:endParaRPr>
          </a:p>
          <a:p>
            <a:pPr marL="305435" indent="-305435"/>
            <a:endParaRPr lang="en-US">
              <a:solidFill>
                <a:srgbClr val="3D3D3D"/>
              </a:solidFill>
              <a:latin typeface="Century Gothic"/>
            </a:endParaRPr>
          </a:p>
          <a:p>
            <a:pPr marL="629920" lvl="1" indent="-305435"/>
            <a:endParaRPr lang="en-US">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2426" y="1728006"/>
            <a:ext cx="11187793" cy="460878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latin typeface="Century Gothic"/>
            </a:endParaRPr>
          </a:p>
          <a:p>
            <a:pPr marL="629920" lvl="1" indent="-305435"/>
            <a:r>
              <a:rPr lang="en-US" dirty="0">
                <a:latin typeface="Century Gothic"/>
                <a:ea typeface="+mn-lt"/>
                <a:cs typeface="+mn-lt"/>
              </a:rPr>
              <a:t>Se </a:t>
            </a:r>
            <a:r>
              <a:rPr lang="en-US" err="1">
                <a:latin typeface="Century Gothic"/>
                <a:ea typeface="+mn-lt"/>
                <a:cs typeface="+mn-lt"/>
              </a:rPr>
              <a:t>completaron</a:t>
            </a:r>
            <a:r>
              <a:rPr lang="en-US" dirty="0">
                <a:latin typeface="Century Gothic"/>
                <a:ea typeface="+mn-lt"/>
                <a:cs typeface="+mn-lt"/>
              </a:rPr>
              <a:t> 4 </a:t>
            </a:r>
            <a:r>
              <a:rPr lang="en-US" err="1">
                <a:latin typeface="Century Gothic"/>
                <a:ea typeface="+mn-lt"/>
                <a:cs typeface="+mn-lt"/>
              </a:rPr>
              <a:t>instalaciones</a:t>
            </a:r>
            <a:r>
              <a:rPr lang="en-US" dirty="0">
                <a:latin typeface="Century Gothic"/>
                <a:ea typeface="+mn-lt"/>
                <a:cs typeface="+mn-lt"/>
              </a:rPr>
              <a:t> </a:t>
            </a:r>
            <a:r>
              <a:rPr lang="en-US" err="1">
                <a:latin typeface="Century Gothic"/>
                <a:ea typeface="+mn-lt"/>
                <a:cs typeface="+mn-lt"/>
              </a:rPr>
              <a:t>más</a:t>
            </a:r>
            <a:r>
              <a:rPr lang="en-US" dirty="0">
                <a:latin typeface="Century Gothic"/>
                <a:ea typeface="+mn-lt"/>
                <a:cs typeface="+mn-lt"/>
              </a:rPr>
              <a:t> de </a:t>
            </a:r>
            <a:r>
              <a:rPr lang="en-US" err="1">
                <a:latin typeface="Century Gothic"/>
                <a:ea typeface="+mn-lt"/>
                <a:cs typeface="+mn-lt"/>
              </a:rPr>
              <a:t>sistemas</a:t>
            </a:r>
            <a:r>
              <a:rPr lang="en-US" dirty="0">
                <a:latin typeface="Century Gothic"/>
                <a:ea typeface="+mn-lt"/>
                <a:cs typeface="+mn-lt"/>
              </a:rPr>
              <a:t> de </a:t>
            </a:r>
            <a:r>
              <a:rPr lang="en-US" err="1">
                <a:latin typeface="Century Gothic"/>
                <a:ea typeface="+mn-lt"/>
                <a:cs typeface="+mn-lt"/>
              </a:rPr>
              <a:t>riego</a:t>
            </a:r>
            <a:r>
              <a:rPr lang="en-US" dirty="0">
                <a:latin typeface="Century Gothic"/>
                <a:ea typeface="+mn-lt"/>
                <a:cs typeface="+mn-lt"/>
              </a:rPr>
              <a:t> </a:t>
            </a:r>
            <a:r>
              <a:rPr lang="en-US" err="1">
                <a:latin typeface="Century Gothic"/>
                <a:ea typeface="+mn-lt"/>
                <a:cs typeface="+mn-lt"/>
              </a:rPr>
              <a:t>por</a:t>
            </a:r>
            <a:r>
              <a:rPr lang="en-US" dirty="0">
                <a:latin typeface="Century Gothic"/>
                <a:ea typeface="+mn-lt"/>
                <a:cs typeface="+mn-lt"/>
              </a:rPr>
              <a:t> </a:t>
            </a:r>
            <a:r>
              <a:rPr lang="en-US" err="1">
                <a:latin typeface="Century Gothic"/>
                <a:ea typeface="+mn-lt"/>
                <a:cs typeface="+mn-lt"/>
              </a:rPr>
              <a:t>goteo</a:t>
            </a:r>
            <a:r>
              <a:rPr lang="en-US" dirty="0">
                <a:latin typeface="Century Gothic"/>
                <a:ea typeface="+mn-lt"/>
                <a:cs typeface="+mn-lt"/>
              </a:rPr>
              <a:t> para </a:t>
            </a:r>
            <a:r>
              <a:rPr lang="en-US" err="1">
                <a:latin typeface="Century Gothic"/>
                <a:ea typeface="+mn-lt"/>
                <a:cs typeface="+mn-lt"/>
              </a:rPr>
              <a:t>propietarios</a:t>
            </a:r>
            <a:r>
              <a:rPr lang="en-US" dirty="0">
                <a:latin typeface="Century Gothic"/>
                <a:ea typeface="+mn-lt"/>
                <a:cs typeface="+mn-lt"/>
              </a:rPr>
              <a:t> de </a:t>
            </a:r>
            <a:r>
              <a:rPr lang="en-US" err="1">
                <a:latin typeface="Century Gothic"/>
                <a:ea typeface="+mn-lt"/>
                <a:cs typeface="+mn-lt"/>
              </a:rPr>
              <a:t>viviendas</a:t>
            </a:r>
            <a:r>
              <a:rPr lang="en-US" dirty="0">
                <a:latin typeface="Century Gothic"/>
                <a:ea typeface="+mn-lt"/>
                <a:cs typeface="+mn-lt"/>
              </a:rPr>
              <a:t> de Richmond, con un </a:t>
            </a:r>
            <a:r>
              <a:rPr lang="en-US" err="1">
                <a:latin typeface="Century Gothic"/>
                <a:ea typeface="+mn-lt"/>
                <a:cs typeface="+mn-lt"/>
              </a:rPr>
              <a:t>ahorro</a:t>
            </a:r>
            <a:r>
              <a:rPr lang="en-US" dirty="0">
                <a:latin typeface="Century Gothic"/>
                <a:ea typeface="+mn-lt"/>
                <a:cs typeface="+mn-lt"/>
              </a:rPr>
              <a:t> </a:t>
            </a:r>
            <a:r>
              <a:rPr lang="en-US" err="1">
                <a:latin typeface="Century Gothic"/>
                <a:ea typeface="+mn-lt"/>
                <a:cs typeface="+mn-lt"/>
              </a:rPr>
              <a:t>anual</a:t>
            </a:r>
            <a:r>
              <a:rPr lang="en-US" dirty="0">
                <a:latin typeface="Century Gothic"/>
                <a:ea typeface="+mn-lt"/>
                <a:cs typeface="+mn-lt"/>
              </a:rPr>
              <a:t> </a:t>
            </a:r>
            <a:r>
              <a:rPr lang="en-US" err="1">
                <a:latin typeface="Century Gothic"/>
                <a:ea typeface="+mn-lt"/>
                <a:cs typeface="+mn-lt"/>
              </a:rPr>
              <a:t>combinado</a:t>
            </a:r>
            <a:r>
              <a:rPr lang="en-US" dirty="0">
                <a:latin typeface="Century Gothic"/>
                <a:ea typeface="+mn-lt"/>
                <a:cs typeface="+mn-lt"/>
              </a:rPr>
              <a:t> de </a:t>
            </a:r>
            <a:r>
              <a:rPr lang="en-US" err="1">
                <a:latin typeface="Century Gothic"/>
                <a:ea typeface="+mn-lt"/>
                <a:cs typeface="+mn-lt"/>
              </a:rPr>
              <a:t>agua</a:t>
            </a:r>
            <a:r>
              <a:rPr lang="en-US" dirty="0">
                <a:latin typeface="Century Gothic"/>
                <a:ea typeface="+mn-lt"/>
                <a:cs typeface="+mn-lt"/>
              </a:rPr>
              <a:t> de </a:t>
            </a:r>
            <a:r>
              <a:rPr lang="en-US" err="1">
                <a:latin typeface="Century Gothic"/>
                <a:ea typeface="+mn-lt"/>
                <a:cs typeface="+mn-lt"/>
              </a:rPr>
              <a:t>más</a:t>
            </a:r>
            <a:r>
              <a:rPr lang="en-US" dirty="0">
                <a:latin typeface="Century Gothic"/>
                <a:ea typeface="+mn-lt"/>
                <a:cs typeface="+mn-lt"/>
              </a:rPr>
              <a:t> de 30 000 </a:t>
            </a:r>
            <a:r>
              <a:rPr lang="en-US" err="1">
                <a:latin typeface="Century Gothic"/>
                <a:ea typeface="+mn-lt"/>
                <a:cs typeface="+mn-lt"/>
              </a:rPr>
              <a:t>galones</a:t>
            </a:r>
            <a:r>
              <a:rPr lang="en-US" dirty="0">
                <a:latin typeface="Century Gothic"/>
                <a:ea typeface="+mn-lt"/>
                <a:cs typeface="+mn-lt"/>
              </a:rPr>
              <a:t> al </a:t>
            </a:r>
            <a:r>
              <a:rPr lang="en-US" err="1">
                <a:latin typeface="Century Gothic"/>
                <a:ea typeface="+mn-lt"/>
                <a:cs typeface="+mn-lt"/>
              </a:rPr>
              <a:t>año</a:t>
            </a:r>
            <a:r>
              <a:rPr lang="en-US" dirty="0">
                <a:latin typeface="Century Gothic"/>
                <a:ea typeface="+mn-lt"/>
                <a:cs typeface="+mn-lt"/>
              </a:rPr>
              <a:t>.</a:t>
            </a:r>
          </a:p>
          <a:p>
            <a:pPr marL="629920" lvl="1" indent="-305435"/>
            <a:r>
              <a:rPr lang="en-US" dirty="0">
                <a:latin typeface="Century Gothic"/>
                <a:ea typeface="+mn-lt"/>
                <a:cs typeface="+mn-lt"/>
              </a:rPr>
              <a:t>En total, </a:t>
            </a:r>
            <a:r>
              <a:rPr lang="en-US" err="1">
                <a:latin typeface="Century Gothic"/>
                <a:ea typeface="+mn-lt"/>
                <a:cs typeface="+mn-lt"/>
              </a:rPr>
              <a:t>hemos</a:t>
            </a:r>
            <a:r>
              <a:rPr lang="en-US" dirty="0">
                <a:latin typeface="Century Gothic"/>
                <a:ea typeface="+mn-lt"/>
                <a:cs typeface="+mn-lt"/>
              </a:rPr>
              <a:t> </a:t>
            </a:r>
            <a:r>
              <a:rPr lang="en-US" err="1">
                <a:latin typeface="Century Gothic"/>
                <a:ea typeface="+mn-lt"/>
                <a:cs typeface="+mn-lt"/>
              </a:rPr>
              <a:t>completado</a:t>
            </a:r>
            <a:r>
              <a:rPr lang="en-US" dirty="0">
                <a:latin typeface="Century Gothic"/>
                <a:ea typeface="+mn-lt"/>
                <a:cs typeface="+mn-lt"/>
              </a:rPr>
              <a:t> 14 </a:t>
            </a:r>
            <a:r>
              <a:rPr lang="en-US" err="1">
                <a:latin typeface="Century Gothic"/>
                <a:ea typeface="+mn-lt"/>
                <a:cs typeface="+mn-lt"/>
              </a:rPr>
              <a:t>instalaciones</a:t>
            </a:r>
            <a:r>
              <a:rPr lang="en-US" dirty="0">
                <a:latin typeface="Century Gothic"/>
                <a:ea typeface="+mn-lt"/>
                <a:cs typeface="+mn-lt"/>
              </a:rPr>
              <a:t> de </a:t>
            </a:r>
            <a:r>
              <a:rPr lang="en-US" err="1">
                <a:latin typeface="Century Gothic"/>
                <a:ea typeface="+mn-lt"/>
                <a:cs typeface="+mn-lt"/>
              </a:rPr>
              <a:t>sistemas</a:t>
            </a:r>
            <a:r>
              <a:rPr lang="en-US" dirty="0">
                <a:latin typeface="Century Gothic"/>
                <a:ea typeface="+mn-lt"/>
                <a:cs typeface="+mn-lt"/>
              </a:rPr>
              <a:t> de </a:t>
            </a:r>
            <a:r>
              <a:rPr lang="en-US" err="1">
                <a:latin typeface="Century Gothic"/>
                <a:ea typeface="+mn-lt"/>
                <a:cs typeface="+mn-lt"/>
              </a:rPr>
              <a:t>conservación</a:t>
            </a:r>
            <a:r>
              <a:rPr lang="en-US" dirty="0">
                <a:latin typeface="Century Gothic"/>
                <a:ea typeface="+mn-lt"/>
                <a:cs typeface="+mn-lt"/>
              </a:rPr>
              <a:t> de </a:t>
            </a:r>
            <a:r>
              <a:rPr lang="en-US" err="1">
                <a:latin typeface="Century Gothic"/>
                <a:ea typeface="+mn-lt"/>
                <a:cs typeface="+mn-lt"/>
              </a:rPr>
              <a:t>agua</a:t>
            </a:r>
            <a:r>
              <a:rPr lang="en-US" dirty="0">
                <a:latin typeface="Century Gothic"/>
                <a:ea typeface="+mn-lt"/>
                <a:cs typeface="+mn-lt"/>
              </a:rPr>
              <a:t> </a:t>
            </a:r>
            <a:r>
              <a:rPr lang="en-US" err="1">
                <a:latin typeface="Century Gothic"/>
                <a:ea typeface="+mn-lt"/>
                <a:cs typeface="+mn-lt"/>
              </a:rPr>
              <a:t>desde</a:t>
            </a:r>
            <a:r>
              <a:rPr lang="en-US" dirty="0">
                <a:latin typeface="Century Gothic"/>
                <a:ea typeface="+mn-lt"/>
                <a:cs typeface="+mn-lt"/>
              </a:rPr>
              <a:t> </a:t>
            </a:r>
            <a:r>
              <a:rPr lang="en-US" err="1">
                <a:latin typeface="Century Gothic"/>
                <a:ea typeface="+mn-lt"/>
                <a:cs typeface="+mn-lt"/>
              </a:rPr>
              <a:t>marzo</a:t>
            </a:r>
            <a:r>
              <a:rPr lang="en-US" dirty="0">
                <a:latin typeface="Century Gothic"/>
                <a:ea typeface="+mn-lt"/>
                <a:cs typeface="+mn-lt"/>
              </a:rPr>
              <a:t>.</a:t>
            </a:r>
          </a:p>
          <a:p>
            <a:pPr marL="629920" lvl="1" indent="-305435"/>
            <a:r>
              <a:rPr lang="en-US" err="1">
                <a:latin typeface="Century Gothic"/>
                <a:ea typeface="+mn-lt"/>
                <a:cs typeface="+mn-lt"/>
              </a:rPr>
              <a:t>Divulgación</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eventos</a:t>
            </a:r>
            <a:r>
              <a:rPr lang="en-US" dirty="0">
                <a:latin typeface="Century Gothic"/>
                <a:ea typeface="+mn-lt"/>
                <a:cs typeface="+mn-lt"/>
              </a:rPr>
              <a:t> </a:t>
            </a:r>
            <a:r>
              <a:rPr lang="en-US" err="1">
                <a:latin typeface="Century Gothic"/>
                <a:ea typeface="+mn-lt"/>
                <a:cs typeface="+mn-lt"/>
              </a:rPr>
              <a:t>comunitarios</a:t>
            </a:r>
            <a:r>
              <a:rPr lang="en-US" dirty="0">
                <a:latin typeface="Century Gothic"/>
                <a:ea typeface="+mn-lt"/>
                <a:cs typeface="+mn-lt"/>
              </a:rPr>
              <a:t>, </a:t>
            </a:r>
            <a:r>
              <a:rPr lang="en-US" err="1">
                <a:latin typeface="Century Gothic"/>
                <a:ea typeface="+mn-lt"/>
                <a:cs typeface="+mn-lt"/>
              </a:rPr>
              <a:t>sondeo</a:t>
            </a:r>
            <a:r>
              <a:rPr lang="en-US" dirty="0">
                <a:latin typeface="Century Gothic"/>
                <a:ea typeface="+mn-lt"/>
                <a:cs typeface="+mn-lt"/>
              </a:rPr>
              <a:t> </a:t>
            </a:r>
            <a:r>
              <a:rPr lang="en-US" err="1">
                <a:latin typeface="Century Gothic"/>
                <a:ea typeface="+mn-lt"/>
                <a:cs typeface="+mn-lt"/>
              </a:rPr>
              <a:t>puerta</a:t>
            </a:r>
            <a:r>
              <a:rPr lang="en-US" dirty="0">
                <a:latin typeface="Century Gothic"/>
                <a:ea typeface="+mn-lt"/>
                <a:cs typeface="+mn-lt"/>
              </a:rPr>
              <a:t> a </a:t>
            </a:r>
            <a:r>
              <a:rPr lang="en-US" err="1">
                <a:latin typeface="Century Gothic"/>
                <a:ea typeface="+mn-lt"/>
                <a:cs typeface="+mn-lt"/>
              </a:rPr>
              <a:t>puerta</a:t>
            </a:r>
            <a:r>
              <a:rPr lang="en-US" dirty="0">
                <a:latin typeface="Century Gothic"/>
                <a:ea typeface="+mn-lt"/>
                <a:cs typeface="+mn-lt"/>
              </a:rPr>
              <a:t> para </a:t>
            </a:r>
            <a:r>
              <a:rPr lang="en-US" err="1">
                <a:latin typeface="Century Gothic"/>
                <a:ea typeface="+mn-lt"/>
                <a:cs typeface="+mn-lt"/>
              </a:rPr>
              <a:t>desarrollar</a:t>
            </a:r>
            <a:r>
              <a:rPr lang="en-US" dirty="0">
                <a:latin typeface="Century Gothic"/>
                <a:ea typeface="+mn-lt"/>
                <a:cs typeface="+mn-lt"/>
              </a:rPr>
              <a:t> un canal de </a:t>
            </a:r>
            <a:r>
              <a:rPr lang="en-US" err="1">
                <a:latin typeface="Century Gothic"/>
                <a:ea typeface="+mn-lt"/>
                <a:cs typeface="+mn-lt"/>
              </a:rPr>
              <a:t>miembros</a:t>
            </a:r>
            <a:r>
              <a:rPr lang="en-US" dirty="0">
                <a:latin typeface="Century Gothic"/>
                <a:ea typeface="+mn-lt"/>
                <a:cs typeface="+mn-lt"/>
              </a:rPr>
              <a:t> de la </a:t>
            </a:r>
            <a:r>
              <a:rPr lang="en-US" err="1">
                <a:latin typeface="Century Gothic"/>
                <a:ea typeface="+mn-lt"/>
                <a:cs typeface="+mn-lt"/>
              </a:rPr>
              <a:t>comunidad</a:t>
            </a:r>
            <a:r>
              <a:rPr lang="en-US" dirty="0">
                <a:latin typeface="Century Gothic"/>
                <a:ea typeface="+mn-lt"/>
                <a:cs typeface="+mn-lt"/>
              </a:rPr>
              <a:t> </a:t>
            </a:r>
            <a:r>
              <a:rPr lang="en-US" err="1">
                <a:latin typeface="Century Gothic"/>
                <a:ea typeface="+mn-lt"/>
                <a:cs typeface="+mn-lt"/>
              </a:rPr>
              <a:t>interesados</a:t>
            </a:r>
            <a:r>
              <a:rPr lang="en-US" dirty="0">
                <a:latin typeface="Century Gothic"/>
                <a:ea typeface="+mn-lt"/>
                <a:cs typeface="+mn-lt"/>
              </a:rPr>
              <a:t>.</a:t>
            </a: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$146,325.22 </a:t>
            </a:r>
            <a:endParaRPr lang="en-US">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$1,534,378.56 </a:t>
            </a:r>
            <a:endParaRPr lang="en-US">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lvl="1" indent="-305435"/>
            <a:r>
              <a:rPr lang="en-US" dirty="0">
                <a:latin typeface="Century Gothic"/>
                <a:ea typeface="+mn-lt"/>
                <a:cs typeface="+mn-lt"/>
              </a:rPr>
              <a:t>Se </a:t>
            </a:r>
            <a:r>
              <a:rPr lang="en-US" err="1">
                <a:latin typeface="Century Gothic"/>
                <a:ea typeface="+mn-lt"/>
                <a:cs typeface="+mn-lt"/>
              </a:rPr>
              <a:t>han</a:t>
            </a:r>
            <a:r>
              <a:rPr lang="en-US" dirty="0">
                <a:latin typeface="Century Gothic"/>
                <a:ea typeface="+mn-lt"/>
                <a:cs typeface="+mn-lt"/>
              </a:rPr>
              <a:t> </a:t>
            </a:r>
            <a:r>
              <a:rPr lang="en-US" err="1">
                <a:latin typeface="Century Gothic"/>
                <a:ea typeface="+mn-lt"/>
                <a:cs typeface="+mn-lt"/>
              </a:rPr>
              <a:t>programado</a:t>
            </a:r>
            <a:r>
              <a:rPr lang="en-US" dirty="0">
                <a:latin typeface="Century Gothic"/>
                <a:ea typeface="+mn-lt"/>
                <a:cs typeface="+mn-lt"/>
              </a:rPr>
              <a:t> 2 </a:t>
            </a:r>
            <a:r>
              <a:rPr lang="en-US" err="1">
                <a:latin typeface="Century Gothic"/>
                <a:ea typeface="+mn-lt"/>
                <a:cs typeface="+mn-lt"/>
              </a:rPr>
              <a:t>instalaciones</a:t>
            </a:r>
            <a:r>
              <a:rPr lang="en-US" dirty="0">
                <a:latin typeface="Century Gothic"/>
                <a:ea typeface="+mn-lt"/>
                <a:cs typeface="+mn-lt"/>
              </a:rPr>
              <a:t> de </a:t>
            </a:r>
            <a:r>
              <a:rPr lang="en-US" err="1">
                <a:latin typeface="Century Gothic"/>
                <a:ea typeface="+mn-lt"/>
                <a:cs typeface="+mn-lt"/>
              </a:rPr>
              <a:t>goteo</a:t>
            </a:r>
            <a:r>
              <a:rPr lang="en-US" dirty="0">
                <a:latin typeface="Century Gothic"/>
                <a:ea typeface="+mn-lt"/>
                <a:cs typeface="+mn-lt"/>
              </a:rPr>
              <a:t> </a:t>
            </a:r>
            <a:r>
              <a:rPr lang="en-US" err="1">
                <a:latin typeface="Century Gothic"/>
                <a:ea typeface="+mn-lt"/>
                <a:cs typeface="+mn-lt"/>
              </a:rPr>
              <a:t>más</a:t>
            </a:r>
            <a:r>
              <a:rPr lang="en-US" dirty="0">
                <a:latin typeface="Century Gothic"/>
                <a:ea typeface="+mn-lt"/>
                <a:cs typeface="+mn-lt"/>
              </a:rPr>
              <a:t>, ¡y </a:t>
            </a:r>
            <a:r>
              <a:rPr lang="en-US" err="1">
                <a:latin typeface="Century Gothic"/>
                <a:ea typeface="+mn-lt"/>
                <a:cs typeface="+mn-lt"/>
              </a:rPr>
              <a:t>también</a:t>
            </a:r>
            <a:r>
              <a:rPr lang="en-US" dirty="0">
                <a:latin typeface="Century Gothic"/>
                <a:ea typeface="+mn-lt"/>
                <a:cs typeface="+mn-lt"/>
              </a:rPr>
              <a:t> </a:t>
            </a:r>
            <a:r>
              <a:rPr lang="en-US" err="1">
                <a:latin typeface="Century Gothic"/>
                <a:ea typeface="+mn-lt"/>
                <a:cs typeface="+mn-lt"/>
              </a:rPr>
              <a:t>está</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nuestro</a:t>
            </a:r>
            <a:r>
              <a:rPr lang="en-US" dirty="0">
                <a:latin typeface="Century Gothic"/>
                <a:ea typeface="+mn-lt"/>
                <a:cs typeface="+mn-lt"/>
              </a:rPr>
              <a:t> </a:t>
            </a:r>
            <a:r>
              <a:rPr lang="en-US" err="1">
                <a:latin typeface="Century Gothic"/>
                <a:ea typeface="+mn-lt"/>
                <a:cs typeface="+mn-lt"/>
              </a:rPr>
              <a:t>calendario</a:t>
            </a:r>
            <a:r>
              <a:rPr lang="en-US" dirty="0">
                <a:latin typeface="Century Gothic"/>
                <a:ea typeface="+mn-lt"/>
                <a:cs typeface="+mn-lt"/>
              </a:rPr>
              <a:t> </a:t>
            </a:r>
            <a:r>
              <a:rPr lang="en-US" err="1">
                <a:latin typeface="Century Gothic"/>
                <a:ea typeface="+mn-lt"/>
                <a:cs typeface="+mn-lt"/>
              </a:rPr>
              <a:t>otra</a:t>
            </a:r>
            <a:r>
              <a:rPr lang="en-US" dirty="0">
                <a:latin typeface="Century Gothic"/>
                <a:ea typeface="+mn-lt"/>
                <a:cs typeface="+mn-lt"/>
              </a:rPr>
              <a:t> </a:t>
            </a:r>
            <a:r>
              <a:rPr lang="en-US" err="1">
                <a:latin typeface="Century Gothic"/>
                <a:ea typeface="+mn-lt"/>
                <a:cs typeface="+mn-lt"/>
              </a:rPr>
              <a:t>instalación</a:t>
            </a:r>
            <a:r>
              <a:rPr lang="en-US" dirty="0">
                <a:latin typeface="Century Gothic"/>
                <a:ea typeface="+mn-lt"/>
                <a:cs typeface="+mn-lt"/>
              </a:rPr>
              <a:t> de </a:t>
            </a:r>
            <a:r>
              <a:rPr lang="en-US" err="1">
                <a:latin typeface="Century Gothic"/>
                <a:ea typeface="+mn-lt"/>
                <a:cs typeface="+mn-lt"/>
              </a:rPr>
              <a:t>aguas</a:t>
            </a:r>
            <a:r>
              <a:rPr lang="en-US" dirty="0">
                <a:latin typeface="Century Gothic"/>
                <a:ea typeface="+mn-lt"/>
                <a:cs typeface="+mn-lt"/>
              </a:rPr>
              <a:t> </a:t>
            </a:r>
            <a:r>
              <a:rPr lang="en-US" err="1">
                <a:latin typeface="Century Gothic"/>
                <a:ea typeface="+mn-lt"/>
                <a:cs typeface="+mn-lt"/>
              </a:rPr>
              <a:t>grises</a:t>
            </a:r>
            <a:r>
              <a:rPr lang="en-US" dirty="0">
                <a:latin typeface="Century Gothic"/>
                <a:ea typeface="+mn-lt"/>
                <a:cs typeface="+mn-lt"/>
              </a:rPr>
              <a:t> </a:t>
            </a:r>
            <a:r>
              <a:rPr lang="en-US" err="1">
                <a:latin typeface="Century Gothic"/>
                <a:ea typeface="+mn-lt"/>
                <a:cs typeface="+mn-lt"/>
              </a:rPr>
              <a:t>desde</a:t>
            </a:r>
            <a:r>
              <a:rPr lang="en-US" dirty="0">
                <a:latin typeface="Century Gothic"/>
                <a:ea typeface="+mn-lt"/>
                <a:cs typeface="+mn-lt"/>
              </a:rPr>
              <a:t> la </a:t>
            </a:r>
            <a:r>
              <a:rPr lang="en-US" err="1">
                <a:latin typeface="Century Gothic"/>
                <a:ea typeface="+mn-lt"/>
                <a:cs typeface="+mn-lt"/>
              </a:rPr>
              <a:t>lavandería</a:t>
            </a:r>
            <a:r>
              <a:rPr lang="en-US" dirty="0">
                <a:latin typeface="Century Gothic"/>
                <a:ea typeface="+mn-lt"/>
                <a:cs typeface="+mn-lt"/>
              </a:rPr>
              <a:t> hasta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jardín</a:t>
            </a:r>
            <a:r>
              <a:rPr lang="en-US" dirty="0">
                <a:latin typeface="Century Gothic"/>
                <a:ea typeface="+mn-lt"/>
                <a:cs typeface="+mn-lt"/>
              </a:rPr>
              <a:t>! </a:t>
            </a:r>
            <a:r>
              <a:rPr lang="en-US" err="1">
                <a:latin typeface="Century Gothic"/>
                <a:ea typeface="+mn-lt"/>
                <a:cs typeface="+mn-lt"/>
              </a:rPr>
              <a:t>Esperamos</a:t>
            </a:r>
            <a:r>
              <a:rPr lang="en-US" dirty="0">
                <a:latin typeface="Century Gothic"/>
                <a:ea typeface="+mn-lt"/>
                <a:cs typeface="+mn-lt"/>
              </a:rPr>
              <a:t> </a:t>
            </a:r>
            <a:r>
              <a:rPr lang="en-US" err="1">
                <a:latin typeface="Century Gothic"/>
                <a:ea typeface="+mn-lt"/>
                <a:cs typeface="+mn-lt"/>
              </a:rPr>
              <a:t>instalar</a:t>
            </a:r>
            <a:r>
              <a:rPr lang="en-US" dirty="0">
                <a:latin typeface="Century Gothic"/>
                <a:ea typeface="+mn-lt"/>
                <a:cs typeface="+mn-lt"/>
              </a:rPr>
              <a:t> </a:t>
            </a:r>
            <a:r>
              <a:rPr lang="en-US" err="1">
                <a:latin typeface="Century Gothic"/>
                <a:ea typeface="+mn-lt"/>
                <a:cs typeface="+mn-lt"/>
              </a:rPr>
              <a:t>estas</a:t>
            </a:r>
            <a:r>
              <a:rPr lang="en-US" dirty="0">
                <a:latin typeface="Century Gothic"/>
                <a:ea typeface="+mn-lt"/>
                <a:cs typeface="+mn-lt"/>
              </a:rPr>
              <a:t> </a:t>
            </a:r>
            <a:r>
              <a:rPr lang="en-US" err="1">
                <a:latin typeface="Century Gothic"/>
                <a:ea typeface="+mn-lt"/>
                <a:cs typeface="+mn-lt"/>
              </a:rPr>
              <a:t>tecnologías</a:t>
            </a:r>
            <a:r>
              <a:rPr lang="en-US" dirty="0">
                <a:latin typeface="Century Gothic"/>
                <a:ea typeface="+mn-lt"/>
                <a:cs typeface="+mn-lt"/>
              </a:rPr>
              <a:t> de </a:t>
            </a:r>
            <a:r>
              <a:rPr lang="en-US" err="1">
                <a:latin typeface="Century Gothic"/>
                <a:ea typeface="+mn-lt"/>
                <a:cs typeface="+mn-lt"/>
              </a:rPr>
              <a:t>ahorro</a:t>
            </a:r>
            <a:r>
              <a:rPr lang="en-US" dirty="0">
                <a:latin typeface="Century Gothic"/>
                <a:ea typeface="+mn-lt"/>
                <a:cs typeface="+mn-lt"/>
              </a:rPr>
              <a:t> de </a:t>
            </a:r>
            <a:r>
              <a:rPr lang="en-US" err="1">
                <a:latin typeface="Century Gothic"/>
                <a:ea typeface="+mn-lt"/>
                <a:cs typeface="+mn-lt"/>
              </a:rPr>
              <a:t>agua</a:t>
            </a:r>
            <a:r>
              <a:rPr lang="en-US" dirty="0">
                <a:latin typeface="Century Gothic"/>
                <a:ea typeface="+mn-lt"/>
                <a:cs typeface="+mn-lt"/>
              </a:rPr>
              <a:t> para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propietarios</a:t>
            </a:r>
            <a:r>
              <a:rPr lang="en-US" dirty="0">
                <a:latin typeface="Century Gothic"/>
                <a:ea typeface="+mn-lt"/>
                <a:cs typeface="+mn-lt"/>
              </a:rPr>
              <a:t> de </a:t>
            </a:r>
            <a:r>
              <a:rPr lang="en-US" err="1">
                <a:latin typeface="Century Gothic"/>
                <a:ea typeface="+mn-lt"/>
                <a:cs typeface="+mn-lt"/>
              </a:rPr>
              <a:t>viviendas</a:t>
            </a:r>
            <a:r>
              <a:rPr lang="en-US" dirty="0">
                <a:latin typeface="Century Gothic"/>
                <a:ea typeface="+mn-lt"/>
                <a:cs typeface="+mn-lt"/>
              </a:rPr>
              <a:t> de Richmond.</a:t>
            </a:r>
          </a:p>
          <a:p>
            <a:pPr marL="899795" lvl="2" indent="-269875"/>
            <a:endParaRPr lang="en-US" b="1" dirty="0">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latin typeface="Century Gothic"/>
            </a:endParaRPr>
          </a:p>
          <a:p>
            <a:pPr marL="629920" lvl="1" indent="-305435">
              <a:buFont typeface="Wingdings 2"/>
            </a:pPr>
            <a:r>
              <a:rPr lang="en-US" err="1">
                <a:latin typeface="Century Gothic"/>
                <a:ea typeface="+mn-lt"/>
                <a:cs typeface="+mn-lt"/>
              </a:rPr>
              <a:t>Plantamos</a:t>
            </a:r>
            <a:r>
              <a:rPr lang="en-US" dirty="0">
                <a:latin typeface="Century Gothic"/>
                <a:ea typeface="+mn-lt"/>
                <a:cs typeface="+mn-lt"/>
              </a:rPr>
              <a:t> 18 </a:t>
            </a:r>
            <a:r>
              <a:rPr lang="en-US" err="1">
                <a:latin typeface="Century Gothic"/>
                <a:ea typeface="+mn-lt"/>
                <a:cs typeface="+mn-lt"/>
              </a:rPr>
              <a:t>árboles</a:t>
            </a:r>
            <a:r>
              <a:rPr lang="en-US" dirty="0">
                <a:latin typeface="Century Gothic"/>
                <a:ea typeface="+mn-lt"/>
                <a:cs typeface="+mn-lt"/>
              </a:rPr>
              <a:t> </a:t>
            </a:r>
            <a:r>
              <a:rPr lang="en-US" err="1">
                <a:latin typeface="Century Gothic"/>
                <a:ea typeface="+mn-lt"/>
                <a:cs typeface="+mn-lt"/>
              </a:rPr>
              <a:t>nuevos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los</a:t>
            </a:r>
            <a:r>
              <a:rPr lang="en-US" dirty="0">
                <a:latin typeface="Century Gothic"/>
                <a:ea typeface="+mn-lt"/>
                <a:cs typeface="+mn-lt"/>
              </a:rPr>
              <a:t> barrios </a:t>
            </a:r>
            <a:r>
              <a:rPr lang="en-US" err="1">
                <a:latin typeface="Century Gothic"/>
                <a:ea typeface="+mn-lt"/>
                <a:cs typeface="+mn-lt"/>
              </a:rPr>
              <a:t>designados</a:t>
            </a:r>
            <a:r>
              <a:rPr lang="en-US" dirty="0">
                <a:latin typeface="Century Gothic"/>
                <a:ea typeface="+mn-lt"/>
                <a:cs typeface="+mn-lt"/>
              </a:rPr>
              <a:t>, 77 </a:t>
            </a:r>
            <a:r>
              <a:rPr lang="en-US" err="1">
                <a:latin typeface="Century Gothic"/>
                <a:ea typeface="+mn-lt"/>
                <a:cs typeface="+mn-lt"/>
              </a:rPr>
              <a:t>árboles</a:t>
            </a:r>
            <a:r>
              <a:rPr lang="en-US" dirty="0">
                <a:latin typeface="Century Gothic"/>
                <a:ea typeface="+mn-lt"/>
                <a:cs typeface="+mn-lt"/>
              </a:rPr>
              <a:t> </a:t>
            </a:r>
            <a:r>
              <a:rPr lang="en-US" err="1">
                <a:latin typeface="Century Gothic"/>
                <a:ea typeface="+mn-lt"/>
                <a:cs typeface="+mn-lt"/>
              </a:rPr>
              <a:t>plantados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total </a:t>
            </a:r>
            <a:r>
              <a:rPr lang="en-US" err="1">
                <a:latin typeface="Century Gothic"/>
                <a:ea typeface="+mn-lt"/>
                <a:cs typeface="+mn-lt"/>
              </a:rPr>
              <a:t>desde</a:t>
            </a:r>
            <a:r>
              <a:rPr lang="en-US" dirty="0">
                <a:latin typeface="Century Gothic"/>
                <a:ea typeface="+mn-lt"/>
                <a:cs typeface="+mn-lt"/>
              </a:rPr>
              <a:t> mayo de 2024</a:t>
            </a:r>
          </a:p>
          <a:p>
            <a:pPr marL="629920" lvl="1" indent="-305435">
              <a:buFont typeface="Wingdings 2"/>
            </a:pPr>
            <a:r>
              <a:rPr lang="en-US" err="1">
                <a:latin typeface="Century Gothic"/>
                <a:ea typeface="+mn-lt"/>
                <a:cs typeface="+mn-lt"/>
              </a:rPr>
              <a:t>Continúan</a:t>
            </a:r>
            <a:r>
              <a:rPr lang="en-US" dirty="0">
                <a:latin typeface="Century Gothic"/>
                <a:ea typeface="+mn-lt"/>
                <a:cs typeface="+mn-lt"/>
              </a:rPr>
              <a:t> </a:t>
            </a:r>
            <a:r>
              <a:rPr lang="en-US" err="1">
                <a:latin typeface="Century Gothic"/>
                <a:ea typeface="+mn-lt"/>
                <a:cs typeface="+mn-lt"/>
              </a:rPr>
              <a:t>coordinando</a:t>
            </a:r>
            <a:r>
              <a:rPr lang="en-US" dirty="0">
                <a:latin typeface="Century Gothic"/>
                <a:ea typeface="+mn-lt"/>
                <a:cs typeface="+mn-lt"/>
              </a:rPr>
              <a:t> para </a:t>
            </a:r>
            <a:r>
              <a:rPr lang="en-US" err="1">
                <a:latin typeface="Century Gothic"/>
                <a:ea typeface="+mn-lt"/>
                <a:cs typeface="+mn-lt"/>
              </a:rPr>
              <a:t>el</a:t>
            </a:r>
            <a:r>
              <a:rPr lang="en-US" dirty="0">
                <a:latin typeface="Century Gothic"/>
                <a:ea typeface="+mn-lt"/>
                <a:cs typeface="+mn-lt"/>
              </a:rPr>
              <a:t> Día del Árbol, </a:t>
            </a:r>
            <a:r>
              <a:rPr lang="en-US" err="1">
                <a:latin typeface="Century Gothic"/>
                <a:ea typeface="+mn-lt"/>
                <a:cs typeface="+mn-lt"/>
              </a:rPr>
              <a:t>confirman</a:t>
            </a:r>
            <a:r>
              <a:rPr lang="en-US" dirty="0">
                <a:latin typeface="Century Gothic"/>
                <a:ea typeface="+mn-lt"/>
                <a:cs typeface="+mn-lt"/>
              </a:rPr>
              <a:t> South Side Park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barrio Santa Fe</a:t>
            </a:r>
          </a:p>
          <a:p>
            <a:pPr marL="305435" indent="-305435">
              <a:buFont typeface="Wingdings 2"/>
            </a:pPr>
            <a:endParaRPr lang="en-US" dirty="0">
              <a:latin typeface="Century Gothic"/>
            </a:endParaRPr>
          </a:p>
          <a:p>
            <a:pPr marL="305435" indent="-305435">
              <a:buFont typeface="Wingdings 2"/>
            </a:pPr>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a:t>
            </a:r>
            <a:r>
              <a:rPr lang="en-US" sz="1800" kern="1200" dirty="0">
                <a:effectLst/>
                <a:latin typeface="Century Gothic"/>
                <a:ea typeface="+mn-lt"/>
                <a:cs typeface="+mn-lt"/>
              </a:rPr>
              <a:t> </a:t>
            </a:r>
            <a:r>
              <a:rPr lang="en-US" dirty="0">
                <a:latin typeface="Century Gothic"/>
                <a:ea typeface="+mn-lt"/>
                <a:cs typeface="+mn-lt"/>
              </a:rPr>
              <a:t>80,072.72 </a:t>
            </a:r>
            <a:endParaRPr lang="en-US">
              <a:latin typeface="Century Gothic"/>
            </a:endParaRPr>
          </a:p>
          <a:p>
            <a:pPr marL="305435" indent="-305435">
              <a:buFont typeface="Wingdings 2"/>
            </a:pPr>
            <a:r>
              <a:rPr lang="en-US" b="1" err="1">
                <a:latin typeface="Century Gothic"/>
                <a:ea typeface="+mn-lt"/>
                <a:cs typeface="+mn-lt"/>
              </a:rPr>
              <a:t>Presupuesto</a:t>
            </a:r>
            <a:r>
              <a:rPr lang="en-US" b="1" dirty="0">
                <a:latin typeface="Century Gothic"/>
                <a:ea typeface="+mn-lt"/>
                <a:cs typeface="+mn-lt"/>
              </a:rPr>
              <a:t> restante: </a:t>
            </a:r>
            <a:r>
              <a:rPr lang="en-US" dirty="0">
                <a:latin typeface="Century Gothic"/>
                <a:ea typeface="+mn-lt"/>
                <a:cs typeface="+mn-lt"/>
              </a:rPr>
              <a:t>$1,007,940 </a:t>
            </a:r>
            <a:endParaRPr lang="en-US">
              <a:latin typeface="Century Gothic"/>
            </a:endParaRPr>
          </a:p>
          <a:p>
            <a:pPr marL="305435" indent="-305435">
              <a:buFont typeface="Wingdings 2"/>
            </a:pPr>
            <a:endParaRPr lang="en-US" dirty="0">
              <a:latin typeface="Century Gothic"/>
            </a:endParaRPr>
          </a:p>
          <a:p>
            <a:pPr marL="305435" indent="-305435">
              <a:buFont typeface="Wingdings 2"/>
            </a:pPr>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lvl="1" indent="-305435">
              <a:buFont typeface="Wingdings 2"/>
            </a:pPr>
            <a:r>
              <a:rPr lang="en-US" err="1">
                <a:latin typeface="Century Gothic"/>
                <a:ea typeface="+mn-lt"/>
                <a:cs typeface="+mn-lt"/>
              </a:rPr>
              <a:t>Solicite</a:t>
            </a:r>
            <a:r>
              <a:rPr lang="en-US" dirty="0">
                <a:latin typeface="Century Gothic"/>
                <a:ea typeface="+mn-lt"/>
                <a:cs typeface="+mn-lt"/>
              </a:rPr>
              <a:t> </a:t>
            </a:r>
            <a:r>
              <a:rPr lang="en-US" err="1">
                <a:latin typeface="Century Gothic"/>
                <a:ea typeface="+mn-lt"/>
                <a:cs typeface="+mn-lt"/>
              </a:rPr>
              <a:t>más</a:t>
            </a:r>
            <a:r>
              <a:rPr lang="en-US" dirty="0">
                <a:latin typeface="Century Gothic"/>
                <a:ea typeface="+mn-lt"/>
                <a:cs typeface="+mn-lt"/>
              </a:rPr>
              <a:t> </a:t>
            </a:r>
            <a:r>
              <a:rPr lang="en-US" err="1">
                <a:latin typeface="Century Gothic"/>
                <a:ea typeface="+mn-lt"/>
                <a:cs typeface="+mn-lt"/>
              </a:rPr>
              <a:t>árboles</a:t>
            </a:r>
            <a:r>
              <a:rPr lang="en-US" dirty="0">
                <a:latin typeface="Century Gothic"/>
                <a:ea typeface="+mn-lt"/>
                <a:cs typeface="+mn-lt"/>
              </a:rPr>
              <a:t> para </a:t>
            </a:r>
            <a:r>
              <a:rPr lang="en-US" err="1">
                <a:latin typeface="Century Gothic"/>
                <a:ea typeface="+mn-lt"/>
                <a:cs typeface="+mn-lt"/>
              </a:rPr>
              <a:t>plantación</a:t>
            </a:r>
            <a:r>
              <a:rPr lang="en-US" dirty="0">
                <a:latin typeface="Century Gothic"/>
                <a:ea typeface="+mn-lt"/>
                <a:cs typeface="+mn-lt"/>
              </a:rPr>
              <a:t> </a:t>
            </a:r>
            <a:r>
              <a:rPr lang="en-US" err="1">
                <a:latin typeface="Century Gothic"/>
                <a:ea typeface="+mn-lt"/>
                <a:cs typeface="+mn-lt"/>
              </a:rPr>
              <a:t>residencial</a:t>
            </a:r>
            <a:endParaRPr lang="en-US">
              <a:latin typeface="Century Gothic"/>
            </a:endParaRPr>
          </a:p>
          <a:p>
            <a:pPr marL="629920" lvl="1" indent="-305435">
              <a:buFont typeface="Wingdings 2"/>
            </a:pPr>
            <a:r>
              <a:rPr lang="en-US" err="1">
                <a:latin typeface="Century Gothic"/>
                <a:ea typeface="+mn-lt"/>
                <a:cs typeface="+mn-lt"/>
              </a:rPr>
              <a:t>Contratar</a:t>
            </a:r>
            <a:r>
              <a:rPr lang="en-US" dirty="0">
                <a:latin typeface="Century Gothic"/>
                <a:ea typeface="+mn-lt"/>
                <a:cs typeface="+mn-lt"/>
              </a:rPr>
              <a:t> nuevo </a:t>
            </a:r>
            <a:r>
              <a:rPr lang="en-US" err="1">
                <a:latin typeface="Century Gothic"/>
                <a:ea typeface="+mn-lt"/>
                <a:cs typeface="+mn-lt"/>
              </a:rPr>
              <a:t>asistente</a:t>
            </a:r>
            <a:r>
              <a:rPr lang="en-US" dirty="0">
                <a:latin typeface="Century Gothic"/>
                <a:ea typeface="+mn-lt"/>
                <a:cs typeface="+mn-lt"/>
              </a:rPr>
              <a:t> </a:t>
            </a:r>
            <a:r>
              <a:rPr lang="en-US" err="1">
                <a:latin typeface="Century Gothic"/>
                <a:ea typeface="+mn-lt"/>
                <a:cs typeface="+mn-lt"/>
              </a:rPr>
              <a:t>administrativo</a:t>
            </a:r>
            <a:endParaRPr lang="en-US">
              <a:latin typeface="Century Gothic"/>
            </a:endParaRPr>
          </a:p>
          <a:p>
            <a:pPr marL="629920" lvl="1" indent="-305435"/>
            <a:r>
              <a:rPr lang="en-US" err="1">
                <a:latin typeface="Century Gothic"/>
                <a:ea typeface="+mn-lt"/>
                <a:cs typeface="+mn-lt"/>
              </a:rPr>
              <a:t>Divulgación</a:t>
            </a:r>
            <a:r>
              <a:rPr lang="en-US" dirty="0">
                <a:latin typeface="Century Gothic"/>
                <a:ea typeface="+mn-lt"/>
                <a:cs typeface="+mn-lt"/>
              </a:rPr>
              <a:t> para </a:t>
            </a:r>
            <a:r>
              <a:rPr lang="en-US" err="1">
                <a:latin typeface="Century Gothic"/>
                <a:ea typeface="+mn-lt"/>
                <a:cs typeface="+mn-lt"/>
              </a:rPr>
              <a:t>el</a:t>
            </a:r>
            <a:r>
              <a:rPr lang="en-US" dirty="0">
                <a:latin typeface="Century Gothic"/>
                <a:ea typeface="+mn-lt"/>
                <a:cs typeface="+mn-lt"/>
              </a:rPr>
              <a:t> Día del Árbol</a:t>
            </a:r>
            <a:endParaRPr lang="en-US">
              <a:latin typeface="Century Gothic"/>
            </a:endParaRPr>
          </a:p>
          <a:p>
            <a:pPr marL="305435" indent="-305435">
              <a:buFont typeface="Wingdings 2"/>
            </a:pPr>
            <a:endParaRPr lang="en-US" dirty="0">
              <a:latin typeface="Century Gothic"/>
            </a:endParaRPr>
          </a:p>
          <a:p>
            <a:pPr marL="305435" indent="-305435">
              <a:buFont typeface="Wingdings 2"/>
            </a:pPr>
            <a:endParaRPr lang="en-US"/>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completado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desde</a:t>
            </a:r>
            <a:r>
              <a:rPr lang="en-US" sz="2000" b="1" dirty="0">
                <a:solidFill>
                  <a:srgbClr val="3D3D3D"/>
                </a:solidFill>
                <a:latin typeface="Century Gothic"/>
                <a:ea typeface="+mn-lt"/>
                <a:cs typeface="+mn-lt"/>
              </a:rPr>
              <a:t> la </a:t>
            </a:r>
            <a:r>
              <a:rPr lang="en-US" sz="2000" b="1" err="1">
                <a:solidFill>
                  <a:srgbClr val="3D3D3D"/>
                </a:solidFill>
                <a:latin typeface="Century Gothic"/>
                <a:ea typeface="+mn-lt"/>
                <a:cs typeface="+mn-lt"/>
              </a:rPr>
              <a:t>última</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reunión</a:t>
            </a:r>
            <a:r>
              <a:rPr lang="en-US" sz="2000" b="1" dirty="0">
                <a:solidFill>
                  <a:srgbClr val="3D3D3D"/>
                </a:solidFill>
                <a:latin typeface="Century Gothic"/>
                <a:ea typeface="+mn-lt"/>
                <a:cs typeface="+mn-lt"/>
              </a:rPr>
              <a:t>: </a:t>
            </a:r>
            <a:endParaRPr lang="en-US" sz="2000" b="1">
              <a:solidFill>
                <a:srgbClr val="3D3D3D"/>
              </a:solidFill>
              <a:latin typeface="Century Gothic"/>
              <a:cs typeface="Arial"/>
            </a:endParaRPr>
          </a:p>
          <a:p>
            <a:pPr marL="629920" lvl="1" indent="-305435"/>
            <a:r>
              <a:rPr lang="en-US" sz="1800" err="1">
                <a:solidFill>
                  <a:srgbClr val="3D3D3D"/>
                </a:solidFill>
                <a:latin typeface="Century Gothic"/>
                <a:ea typeface="+mn-lt"/>
                <a:cs typeface="+mn-lt"/>
              </a:rPr>
              <a:t>Documentos</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construcción</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finalizados</a:t>
            </a:r>
            <a:endParaRPr lang="en-US" sz="1800">
              <a:latin typeface="Century Gothic"/>
            </a:endParaRPr>
          </a:p>
          <a:p>
            <a:pPr marL="629920" lvl="1" indent="-305435"/>
            <a:r>
              <a:rPr lang="en-US" sz="1800" err="1">
                <a:solidFill>
                  <a:srgbClr val="3D3D3D"/>
                </a:solidFill>
                <a:latin typeface="Century Gothic"/>
                <a:ea typeface="+mn-lt"/>
                <a:cs typeface="+mn-lt"/>
              </a:rPr>
              <a:t>Reunión</a:t>
            </a:r>
            <a:r>
              <a:rPr lang="en-US" sz="1800" dirty="0">
                <a:solidFill>
                  <a:srgbClr val="3D3D3D"/>
                </a:solidFill>
                <a:latin typeface="Century Gothic"/>
                <a:ea typeface="+mn-lt"/>
                <a:cs typeface="+mn-lt"/>
              </a:rPr>
              <a:t> de la DRB</a:t>
            </a:r>
            <a:endParaRPr lang="en-US" sz="1800">
              <a:latin typeface="Century Gothic"/>
            </a:endParaRPr>
          </a:p>
          <a:p>
            <a:pPr marL="629920" lvl="1" indent="-305435"/>
            <a:r>
              <a:rPr lang="en-US" sz="1800" err="1">
                <a:solidFill>
                  <a:srgbClr val="3D3D3D"/>
                </a:solidFill>
                <a:latin typeface="Century Gothic"/>
                <a:ea typeface="+mn-lt"/>
                <a:cs typeface="+mn-lt"/>
              </a:rPr>
              <a:t>Trabajó</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en</a:t>
            </a:r>
            <a:r>
              <a:rPr lang="en-US" sz="1800" dirty="0">
                <a:solidFill>
                  <a:srgbClr val="3D3D3D"/>
                </a:solidFill>
                <a:latin typeface="Century Gothic"/>
                <a:ea typeface="+mn-lt"/>
                <a:cs typeface="+mn-lt"/>
              </a:rPr>
              <a:t> la </a:t>
            </a:r>
            <a:r>
              <a:rPr lang="en-US" sz="1800" err="1">
                <a:solidFill>
                  <a:srgbClr val="3D3D3D"/>
                </a:solidFill>
                <a:latin typeface="Century Gothic"/>
                <a:ea typeface="+mn-lt"/>
                <a:cs typeface="+mn-lt"/>
              </a:rPr>
              <a:t>solicitud</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extensión</a:t>
            </a:r>
            <a:r>
              <a:rPr lang="en-US" sz="1800" dirty="0">
                <a:solidFill>
                  <a:srgbClr val="3D3D3D"/>
                </a:solidFill>
                <a:latin typeface="Century Gothic"/>
                <a:ea typeface="+mn-lt"/>
                <a:cs typeface="+mn-lt"/>
              </a:rPr>
              <a:t> del </a:t>
            </a:r>
            <a:r>
              <a:rPr lang="en-US" sz="1800" err="1">
                <a:solidFill>
                  <a:srgbClr val="3D3D3D"/>
                </a:solidFill>
                <a:latin typeface="Century Gothic"/>
                <a:ea typeface="+mn-lt"/>
                <a:cs typeface="+mn-lt"/>
              </a:rPr>
              <a:t>proyecto</a:t>
            </a:r>
            <a:r>
              <a:rPr lang="en-US" sz="1800" dirty="0">
                <a:solidFill>
                  <a:srgbClr val="3D3D3D"/>
                </a:solidFill>
                <a:latin typeface="Century Gothic"/>
                <a:ea typeface="+mn-lt"/>
                <a:cs typeface="+mn-lt"/>
              </a:rPr>
              <a:t>.</a:t>
            </a:r>
            <a:endParaRPr lang="en-US" sz="1800">
              <a:latin typeface="Century Gothic"/>
            </a:endParaRPr>
          </a:p>
          <a:p>
            <a:pPr marL="629920" lvl="1" indent="-305435"/>
            <a:r>
              <a:rPr lang="en-US" sz="1800" dirty="0">
                <a:solidFill>
                  <a:srgbClr val="3D3D3D"/>
                </a:solidFill>
                <a:latin typeface="Century Gothic"/>
                <a:ea typeface="+mn-lt"/>
                <a:cs typeface="+mn-lt"/>
              </a:rPr>
              <a:t>Plan de </a:t>
            </a:r>
            <a:r>
              <a:rPr lang="en-US" sz="1800" err="1">
                <a:solidFill>
                  <a:srgbClr val="3D3D3D"/>
                </a:solidFill>
                <a:latin typeface="Century Gothic"/>
                <a:ea typeface="+mn-lt"/>
                <a:cs typeface="+mn-lt"/>
              </a:rPr>
              <a:t>operación</a:t>
            </a:r>
            <a:r>
              <a:rPr lang="en-US" sz="1800" dirty="0">
                <a:solidFill>
                  <a:srgbClr val="3D3D3D"/>
                </a:solidFill>
                <a:latin typeface="Century Gothic"/>
                <a:ea typeface="+mn-lt"/>
                <a:cs typeface="+mn-lt"/>
              </a:rPr>
              <a:t> y </a:t>
            </a:r>
            <a:r>
              <a:rPr lang="en-US" sz="1800" err="1">
                <a:solidFill>
                  <a:srgbClr val="3D3D3D"/>
                </a:solidFill>
                <a:latin typeface="Century Gothic"/>
                <a:ea typeface="+mn-lt"/>
                <a:cs typeface="+mn-lt"/>
              </a:rPr>
              <a:t>mantenimiento</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redactado</a:t>
            </a:r>
            <a:endParaRPr lang="en-US" sz="1800">
              <a:latin typeface="Century Gothic"/>
            </a:endParaRPr>
          </a:p>
          <a:p>
            <a:pPr marL="629920" lvl="1" indent="-305435"/>
            <a:r>
              <a:rPr lang="en-US" sz="1800" dirty="0">
                <a:solidFill>
                  <a:srgbClr val="3D3D3D"/>
                </a:solidFill>
                <a:latin typeface="Century Gothic"/>
                <a:ea typeface="+mn-lt"/>
                <a:cs typeface="+mn-lt"/>
              </a:rPr>
              <a:t>Carta de </a:t>
            </a:r>
            <a:r>
              <a:rPr lang="en-US" sz="1800" err="1">
                <a:solidFill>
                  <a:srgbClr val="3D3D3D"/>
                </a:solidFill>
                <a:latin typeface="Century Gothic"/>
                <a:ea typeface="+mn-lt"/>
                <a:cs typeface="+mn-lt"/>
              </a:rPr>
              <a:t>compromiso</a:t>
            </a:r>
            <a:r>
              <a:rPr lang="en-US" sz="1800" dirty="0">
                <a:solidFill>
                  <a:srgbClr val="3D3D3D"/>
                </a:solidFill>
                <a:latin typeface="Century Gothic"/>
                <a:ea typeface="+mn-lt"/>
                <a:cs typeface="+mn-lt"/>
              </a:rPr>
              <a:t> para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mantenimiento</a:t>
            </a:r>
            <a:r>
              <a:rPr lang="en-US" sz="1800" dirty="0">
                <a:solidFill>
                  <a:srgbClr val="3D3D3D"/>
                </a:solidFill>
                <a:latin typeface="Century Gothic"/>
                <a:ea typeface="+mn-lt"/>
                <a:cs typeface="+mn-lt"/>
              </a:rPr>
              <a:t> y la </a:t>
            </a:r>
            <a:r>
              <a:rPr lang="en-US" sz="1800" err="1">
                <a:solidFill>
                  <a:srgbClr val="3D3D3D"/>
                </a:solidFill>
                <a:latin typeface="Century Gothic"/>
                <a:ea typeface="+mn-lt"/>
                <a:cs typeface="+mn-lt"/>
              </a:rPr>
              <a:t>programación</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continuos</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más</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allá</a:t>
            </a:r>
            <a:r>
              <a:rPr lang="en-US" sz="1800" dirty="0">
                <a:solidFill>
                  <a:srgbClr val="3D3D3D"/>
                </a:solidFill>
                <a:latin typeface="Century Gothic"/>
                <a:ea typeface="+mn-lt"/>
                <a:cs typeface="+mn-lt"/>
              </a:rPr>
              <a:t> de la </a:t>
            </a:r>
            <a:r>
              <a:rPr lang="en-US" sz="1800" err="1">
                <a:solidFill>
                  <a:srgbClr val="3D3D3D"/>
                </a:solidFill>
                <a:latin typeface="Century Gothic"/>
                <a:ea typeface="+mn-lt"/>
                <a:cs typeface="+mn-lt"/>
              </a:rPr>
              <a:t>subvención</a:t>
            </a:r>
            <a:endParaRPr lang="en-US" sz="1800">
              <a:latin typeface="Century Gothic"/>
            </a:endParaRPr>
          </a:p>
          <a:p>
            <a:pPr marL="305435" indent="-305435"/>
            <a:r>
              <a:rPr lang="en-US" sz="2000" b="1" err="1">
                <a:solidFill>
                  <a:srgbClr val="3D3D3D"/>
                </a:solidFill>
                <a:latin typeface="Century Gothic"/>
                <a:ea typeface="+mn-lt"/>
                <a:cs typeface="+mn-lt"/>
              </a:rPr>
              <a:t>Gastos</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totales</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reportados</a:t>
            </a:r>
            <a:r>
              <a:rPr lang="en-US" sz="2000" b="1" dirty="0">
                <a:solidFill>
                  <a:srgbClr val="3D3D3D"/>
                </a:solidFill>
                <a:latin typeface="Century Gothic"/>
                <a:ea typeface="+mn-lt"/>
                <a:cs typeface="+mn-lt"/>
              </a:rPr>
              <a:t> a la </a:t>
            </a:r>
            <a:r>
              <a:rPr lang="en-US" sz="2000" b="1" err="1">
                <a:solidFill>
                  <a:srgbClr val="3D3D3D"/>
                </a:solidFill>
                <a:latin typeface="Century Gothic"/>
                <a:ea typeface="+mn-lt"/>
                <a:cs typeface="+mn-lt"/>
              </a:rPr>
              <a:t>fecha</a:t>
            </a:r>
            <a:r>
              <a:rPr lang="en-US" sz="2000" b="1" dirty="0">
                <a:solidFill>
                  <a:srgbClr val="3D3D3D"/>
                </a:solidFill>
                <a:latin typeface="Century Gothic"/>
                <a:ea typeface="+mn-lt"/>
                <a:cs typeface="+mn-lt"/>
              </a:rPr>
              <a:t>:</a:t>
            </a:r>
            <a:r>
              <a:rPr lang="en-US" sz="2000" dirty="0">
                <a:solidFill>
                  <a:srgbClr val="3D3D3D"/>
                </a:solidFill>
                <a:latin typeface="Century Gothic"/>
                <a:ea typeface="+mn-lt"/>
                <a:cs typeface="+mn-lt"/>
              </a:rPr>
              <a:t> $ 38,072.75 </a:t>
            </a:r>
            <a:endParaRPr lang="en-US">
              <a:latin typeface="Century Gothic"/>
            </a:endParaRPr>
          </a:p>
          <a:p>
            <a:pPr marL="305435" indent="-305435"/>
            <a:r>
              <a:rPr lang="en-US" sz="2000" b="1" err="1">
                <a:solidFill>
                  <a:srgbClr val="3D3D3D"/>
                </a:solidFill>
                <a:latin typeface="Century Gothic"/>
                <a:ea typeface="+mn-lt"/>
                <a:cs typeface="+mn-lt"/>
              </a:rPr>
              <a:t>Presupuesto</a:t>
            </a:r>
            <a:r>
              <a:rPr lang="en-US" sz="2000" b="1" dirty="0">
                <a:solidFill>
                  <a:srgbClr val="3D3D3D"/>
                </a:solidFill>
                <a:latin typeface="Century Gothic"/>
                <a:ea typeface="+mn-lt"/>
                <a:cs typeface="+mn-lt"/>
              </a:rPr>
              <a:t> restante: </a:t>
            </a:r>
            <a:r>
              <a:rPr lang="en-US" sz="2000" dirty="0">
                <a:solidFill>
                  <a:srgbClr val="3D3D3D"/>
                </a:solidFill>
                <a:latin typeface="Century Gothic"/>
                <a:ea typeface="+mn-lt"/>
                <a:cs typeface="+mn-lt"/>
              </a:rPr>
              <a:t>$ 916,246.00 </a:t>
            </a:r>
            <a:endParaRPr lang="en-US">
              <a:latin typeface="Century Gothic"/>
            </a:endParaRPr>
          </a:p>
          <a:p>
            <a:pPr marL="305435" indent="-305435"/>
            <a:r>
              <a:rPr lang="en-US" sz="2000" b="1"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planificado</a:t>
            </a:r>
            <a:r>
              <a:rPr lang="en-US" sz="2000" b="1" dirty="0">
                <a:solidFill>
                  <a:srgbClr val="3D3D3D"/>
                </a:solidFill>
                <a:latin typeface="Century Gothic"/>
                <a:ea typeface="+mn-lt"/>
                <a:cs typeface="+mn-lt"/>
              </a:rPr>
              <a:t> </a:t>
            </a:r>
            <a:r>
              <a:rPr lang="en-US" sz="2000" b="1" err="1">
                <a:solidFill>
                  <a:srgbClr val="3D3D3D"/>
                </a:solidFill>
                <a:latin typeface="Century Gothic"/>
                <a:ea typeface="+mn-lt"/>
                <a:cs typeface="+mn-lt"/>
              </a:rPr>
              <a:t>en</a:t>
            </a:r>
            <a:r>
              <a:rPr lang="en-US" sz="2000" b="1" dirty="0">
                <a:solidFill>
                  <a:srgbClr val="3D3D3D"/>
                </a:solidFill>
                <a:latin typeface="Century Gothic"/>
                <a:ea typeface="+mn-lt"/>
                <a:cs typeface="+mn-lt"/>
              </a:rPr>
              <a:t> las </a:t>
            </a:r>
            <a:r>
              <a:rPr lang="en-US" sz="2000" b="1" err="1">
                <a:solidFill>
                  <a:srgbClr val="3D3D3D"/>
                </a:solidFill>
                <a:latin typeface="Century Gothic"/>
                <a:ea typeface="+mn-lt"/>
                <a:cs typeface="+mn-lt"/>
              </a:rPr>
              <a:t>próximas</a:t>
            </a:r>
            <a:r>
              <a:rPr lang="en-US" sz="2000" b="1" dirty="0">
                <a:solidFill>
                  <a:srgbClr val="3D3D3D"/>
                </a:solidFill>
                <a:latin typeface="Century Gothic"/>
                <a:ea typeface="+mn-lt"/>
                <a:cs typeface="+mn-lt"/>
              </a:rPr>
              <a:t> ~dos </a:t>
            </a:r>
            <a:r>
              <a:rPr lang="en-US" sz="2000" b="1" err="1">
                <a:solidFill>
                  <a:srgbClr val="3D3D3D"/>
                </a:solidFill>
                <a:latin typeface="Century Gothic"/>
                <a:ea typeface="+mn-lt"/>
                <a:cs typeface="+mn-lt"/>
              </a:rPr>
              <a:t>semanas</a:t>
            </a:r>
            <a:r>
              <a:rPr lang="en-US" sz="2000" b="1" dirty="0">
                <a:solidFill>
                  <a:srgbClr val="3D3D3D"/>
                </a:solidFill>
                <a:latin typeface="Century Gothic"/>
                <a:ea typeface="+mn-lt"/>
                <a:cs typeface="+mn-lt"/>
              </a:rPr>
              <a:t>: </a:t>
            </a:r>
            <a:endParaRPr lang="en-US" b="1">
              <a:latin typeface="Century Gothic"/>
            </a:endParaRPr>
          </a:p>
          <a:p>
            <a:pPr marL="629920" lvl="1" indent="-305435"/>
            <a:r>
              <a:rPr lang="en-US" sz="1800" err="1">
                <a:solidFill>
                  <a:srgbClr val="3D3D3D"/>
                </a:solidFill>
                <a:latin typeface="Century Gothic"/>
                <a:ea typeface="+mn-lt"/>
                <a:cs typeface="+mn-lt"/>
              </a:rPr>
              <a:t>Permisos</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seguros</a:t>
            </a:r>
            <a:r>
              <a:rPr lang="en-US" sz="1800" dirty="0">
                <a:solidFill>
                  <a:srgbClr val="3D3D3D"/>
                </a:solidFill>
                <a:latin typeface="Century Gothic"/>
                <a:ea typeface="+mn-lt"/>
                <a:cs typeface="+mn-lt"/>
              </a:rPr>
              <a:t> para </a:t>
            </a:r>
            <a:r>
              <a:rPr lang="en-US" sz="1800" err="1">
                <a:solidFill>
                  <a:srgbClr val="3D3D3D"/>
                </a:solidFill>
                <a:latin typeface="Century Gothic"/>
                <a:ea typeface="+mn-lt"/>
                <a:cs typeface="+mn-lt"/>
              </a:rPr>
              <a:t>el</a:t>
            </a:r>
            <a:r>
              <a:rPr lang="en-US" sz="1800" dirty="0">
                <a:solidFill>
                  <a:srgbClr val="3D3D3D"/>
                </a:solidFill>
                <a:latin typeface="Century Gothic"/>
                <a:ea typeface="+mn-lt"/>
                <a:cs typeface="+mn-lt"/>
              </a:rPr>
              <a:t> </a:t>
            </a:r>
            <a:r>
              <a:rPr lang="en-US" sz="1800" err="1">
                <a:solidFill>
                  <a:srgbClr val="3D3D3D"/>
                </a:solidFill>
                <a:latin typeface="Century Gothic"/>
                <a:ea typeface="+mn-lt"/>
                <a:cs typeface="+mn-lt"/>
              </a:rPr>
              <a:t>proyecto</a:t>
            </a:r>
            <a:endParaRPr lang="en-US" sz="1800">
              <a:latin typeface="Century Gothic"/>
            </a:endParaRPr>
          </a:p>
          <a:p>
            <a:pPr marL="629920" lvl="1" indent="-305435"/>
            <a:r>
              <a:rPr lang="en-US" sz="1800" err="1">
                <a:solidFill>
                  <a:srgbClr val="3D3D3D"/>
                </a:solidFill>
                <a:latin typeface="Century Gothic"/>
                <a:ea typeface="+mn-lt"/>
                <a:cs typeface="+mn-lt"/>
              </a:rPr>
              <a:t>Continuar</a:t>
            </a:r>
            <a:r>
              <a:rPr lang="en-US" sz="1800" dirty="0">
                <a:solidFill>
                  <a:srgbClr val="3D3D3D"/>
                </a:solidFill>
                <a:latin typeface="Century Gothic"/>
                <a:ea typeface="+mn-lt"/>
                <a:cs typeface="+mn-lt"/>
              </a:rPr>
              <a:t> con las </a:t>
            </a:r>
            <a:r>
              <a:rPr lang="en-US" sz="1800" err="1">
                <a:solidFill>
                  <a:srgbClr val="3D3D3D"/>
                </a:solidFill>
                <a:latin typeface="Century Gothic"/>
                <a:ea typeface="+mn-lt"/>
                <a:cs typeface="+mn-lt"/>
              </a:rPr>
              <a:t>reuniones</a:t>
            </a:r>
            <a:r>
              <a:rPr lang="en-US" sz="1800" dirty="0">
                <a:solidFill>
                  <a:srgbClr val="3D3D3D"/>
                </a:solidFill>
                <a:latin typeface="Century Gothic"/>
                <a:ea typeface="+mn-lt"/>
                <a:cs typeface="+mn-lt"/>
              </a:rPr>
              <a:t> de </a:t>
            </a:r>
            <a:r>
              <a:rPr lang="en-US" sz="1800" err="1">
                <a:solidFill>
                  <a:srgbClr val="3D3D3D"/>
                </a:solidFill>
                <a:latin typeface="Century Gothic"/>
                <a:ea typeface="+mn-lt"/>
                <a:cs typeface="+mn-lt"/>
              </a:rPr>
              <a:t>coordinación</a:t>
            </a:r>
            <a:r>
              <a:rPr lang="en-US" sz="1800" dirty="0">
                <a:solidFill>
                  <a:srgbClr val="3D3D3D"/>
                </a:solidFill>
                <a:latin typeface="Century Gothic"/>
                <a:ea typeface="+mn-lt"/>
                <a:cs typeface="+mn-lt"/>
              </a:rPr>
              <a:t> del </a:t>
            </a:r>
            <a:r>
              <a:rPr lang="en-US" sz="1800" err="1">
                <a:solidFill>
                  <a:srgbClr val="3D3D3D"/>
                </a:solidFill>
                <a:latin typeface="Century Gothic"/>
                <a:ea typeface="+mn-lt"/>
                <a:cs typeface="+mn-lt"/>
              </a:rPr>
              <a:t>proyecto</a:t>
            </a:r>
            <a:endParaRPr lang="en-US" sz="1800">
              <a:latin typeface="Century Gothic"/>
            </a:endParaRPr>
          </a:p>
          <a:p>
            <a:pPr marL="629920" lvl="1" indent="-305435"/>
            <a:endParaRPr lang="en-US" dirty="0">
              <a:solidFill>
                <a:srgbClr val="000000"/>
              </a:solidFill>
              <a:latin typeface="Century Gothic"/>
              <a:cs typeface="Arial"/>
            </a:endParaRPr>
          </a:p>
          <a:p>
            <a:pPr marL="629920" lvl="1" indent="-305435"/>
            <a:endParaRPr lang="en-US" sz="1800" dirty="0">
              <a:solidFill>
                <a:srgbClr val="3D3D3D"/>
              </a:solidFill>
              <a:latin typeface="Century Gothic"/>
              <a:cs typeface="Arial"/>
            </a:endParaRPr>
          </a:p>
          <a:p>
            <a:pPr marL="899795" lvl="2" indent="-269875"/>
            <a:endParaRPr lang="en-US" sz="1600" dirty="0">
              <a:solidFill>
                <a:srgbClr val="222222"/>
              </a:solidFill>
              <a:latin typeface="Century Gothic"/>
              <a:cs typeface="Arial"/>
            </a:endParaRPr>
          </a:p>
          <a:p>
            <a:pPr marL="629920" lvl="1" indent="-305435"/>
            <a:endParaRPr lang="en-US" sz="1800" b="1">
              <a:latin typeface="Century Gothic"/>
            </a:endParaRPr>
          </a:p>
          <a:p>
            <a:pPr marL="323850" lvl="1" indent="0">
              <a:buNone/>
            </a:pPr>
            <a:endParaRPr lang="en-US" sz="1800"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err="1">
                <a:latin typeface="Century Gothic"/>
                <a:ea typeface="+mn-lt"/>
                <a:cs typeface="+mn-lt"/>
              </a:rPr>
              <a:t>Programa</a:t>
            </a:r>
            <a:r>
              <a:rPr lang="en-US" dirty="0">
                <a:latin typeface="Century Gothic"/>
                <a:ea typeface="+mn-lt"/>
                <a:cs typeface="+mn-lt"/>
              </a:rPr>
              <a:t> de </a:t>
            </a:r>
            <a:r>
              <a:rPr lang="en-US" err="1">
                <a:latin typeface="Century Gothic"/>
                <a:ea typeface="+mn-lt"/>
                <a:cs typeface="+mn-lt"/>
              </a:rPr>
              <a:t>formación</a:t>
            </a:r>
            <a:r>
              <a:rPr lang="en-US" dirty="0">
                <a:latin typeface="Century Gothic"/>
                <a:ea typeface="+mn-lt"/>
                <a:cs typeface="+mn-lt"/>
              </a:rPr>
              <a:t> de 6 </a:t>
            </a:r>
            <a:r>
              <a:rPr lang="en-US" err="1">
                <a:latin typeface="Century Gothic"/>
                <a:ea typeface="+mn-lt"/>
                <a:cs typeface="+mn-lt"/>
              </a:rPr>
              <a:t>semanas</a:t>
            </a:r>
            <a:r>
              <a:rPr lang="en-US" dirty="0">
                <a:latin typeface="Century Gothic"/>
                <a:ea typeface="+mn-lt"/>
                <a:cs typeface="+mn-lt"/>
              </a:rPr>
              <a:t> </a:t>
            </a:r>
            <a:r>
              <a:rPr lang="en-US" err="1">
                <a:latin typeface="Century Gothic"/>
                <a:ea typeface="+mn-lt"/>
                <a:cs typeface="+mn-lt"/>
              </a:rPr>
              <a:t>completado</a:t>
            </a:r>
            <a:r>
              <a:rPr lang="en-US" dirty="0">
                <a:latin typeface="Century Gothic"/>
                <a:ea typeface="+mn-lt"/>
                <a:cs typeface="+mn-lt"/>
              </a:rPr>
              <a:t> con 4 </a:t>
            </a:r>
            <a:r>
              <a:rPr lang="en-US" err="1">
                <a:latin typeface="Century Gothic"/>
                <a:ea typeface="+mn-lt"/>
                <a:cs typeface="+mn-lt"/>
              </a:rPr>
              <a:t>aprendices</a:t>
            </a:r>
            <a:r>
              <a:rPr lang="en-US" dirty="0">
                <a:latin typeface="Century Gothic"/>
                <a:ea typeface="+mn-lt"/>
                <a:cs typeface="+mn-lt"/>
              </a:rPr>
              <a:t> </a:t>
            </a:r>
            <a:r>
              <a:rPr lang="en-US" err="1">
                <a:latin typeface="Century Gothic"/>
                <a:ea typeface="+mn-lt"/>
                <a:cs typeface="+mn-lt"/>
              </a:rPr>
              <a:t>graduados</a:t>
            </a:r>
            <a:endParaRPr lang="en-US">
              <a:latin typeface="Century Gothic"/>
            </a:endParaRPr>
          </a:p>
          <a:p>
            <a:pPr marL="629920" lvl="1" indent="-305435"/>
            <a:r>
              <a:rPr lang="en-US" err="1">
                <a:latin typeface="Century Gothic"/>
                <a:ea typeface="+mn-lt"/>
                <a:cs typeface="+mn-lt"/>
              </a:rPr>
              <a:t>Redacción</a:t>
            </a:r>
            <a:r>
              <a:rPr lang="en-US" dirty="0">
                <a:latin typeface="Century Gothic"/>
                <a:ea typeface="+mn-lt"/>
                <a:cs typeface="+mn-lt"/>
              </a:rPr>
              <a:t> del </a:t>
            </a:r>
            <a:r>
              <a:rPr lang="en-US" err="1">
                <a:latin typeface="Century Gothic"/>
                <a:ea typeface="+mn-lt"/>
                <a:cs typeface="+mn-lt"/>
              </a:rPr>
              <a:t>próximo</a:t>
            </a:r>
            <a:r>
              <a:rPr lang="en-US" dirty="0">
                <a:latin typeface="Century Gothic"/>
                <a:ea typeface="+mn-lt"/>
                <a:cs typeface="+mn-lt"/>
              </a:rPr>
              <a:t> </a:t>
            </a:r>
            <a:r>
              <a:rPr lang="en-US" err="1">
                <a:latin typeface="Century Gothic"/>
                <a:ea typeface="+mn-lt"/>
                <a:cs typeface="+mn-lt"/>
              </a:rPr>
              <a:t>boletín</a:t>
            </a:r>
            <a:r>
              <a:rPr lang="en-US" dirty="0">
                <a:latin typeface="Century Gothic"/>
                <a:ea typeface="+mn-lt"/>
                <a:cs typeface="+mn-lt"/>
              </a:rPr>
              <a:t> "</a:t>
            </a:r>
            <a:r>
              <a:rPr lang="en-US" err="1">
                <a:latin typeface="Century Gothic"/>
                <a:ea typeface="+mn-lt"/>
                <a:cs typeface="+mn-lt"/>
              </a:rPr>
              <a:t>Amantes</a:t>
            </a:r>
            <a:r>
              <a:rPr lang="en-US" dirty="0">
                <a:latin typeface="Century Gothic"/>
                <a:ea typeface="+mn-lt"/>
                <a:cs typeface="+mn-lt"/>
              </a:rPr>
              <a:t> de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árboles</a:t>
            </a:r>
            <a:r>
              <a:rPr lang="en-US" dirty="0">
                <a:latin typeface="Century Gothic"/>
                <a:ea typeface="+mn-lt"/>
                <a:cs typeface="+mn-lt"/>
              </a:rPr>
              <a:t> </a:t>
            </a:r>
            <a:r>
              <a:rPr lang="en-US" err="1">
                <a:latin typeface="Century Gothic"/>
                <a:ea typeface="+mn-lt"/>
                <a:cs typeface="+mn-lt"/>
              </a:rPr>
              <a:t>frutales</a:t>
            </a:r>
            <a:r>
              <a:rPr lang="en-US" dirty="0">
                <a:latin typeface="Century Gothic"/>
                <a:ea typeface="+mn-lt"/>
                <a:cs typeface="+mn-lt"/>
              </a:rPr>
              <a:t>" del </a:t>
            </a:r>
            <a:r>
              <a:rPr lang="en-US" err="1">
                <a:latin typeface="Century Gothic"/>
                <a:ea typeface="+mn-lt"/>
                <a:cs typeface="+mn-lt"/>
              </a:rPr>
              <a:t>tercer</a:t>
            </a:r>
            <a:r>
              <a:rPr lang="en-US" dirty="0">
                <a:latin typeface="Century Gothic"/>
                <a:ea typeface="+mn-lt"/>
                <a:cs typeface="+mn-lt"/>
              </a:rPr>
              <a:t> </a:t>
            </a:r>
            <a:r>
              <a:rPr lang="en-US" err="1">
                <a:latin typeface="Century Gothic"/>
                <a:ea typeface="+mn-lt"/>
                <a:cs typeface="+mn-lt"/>
              </a:rPr>
              <a:t>trimestre</a:t>
            </a:r>
            <a:endParaRPr lang="en-US">
              <a:latin typeface="Century Gothic"/>
            </a:endParaRPr>
          </a:p>
          <a:p>
            <a:pPr marL="0" indent="0">
              <a:buNone/>
            </a:pPr>
            <a:endParaRPr lang="en-US" dirty="0">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$67,051.87 </a:t>
            </a:r>
            <a:endParaRPr lang="en-US">
              <a:latin typeface="Century Gothic"/>
            </a:endParaRPr>
          </a:p>
          <a:p>
            <a:pPr marL="305435" indent="-305435"/>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$1,101,161.76 </a:t>
            </a:r>
            <a:endParaRPr lang="en-US">
              <a:latin typeface="Century Gothic"/>
            </a:endParaRPr>
          </a:p>
          <a:p>
            <a:pPr marL="305435" indent="-305435"/>
            <a:endParaRPr lang="en-US"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lvl="1" indent="-305435"/>
            <a:r>
              <a:rPr lang="en-US" err="1">
                <a:latin typeface="Century Gothic"/>
                <a:ea typeface="+mn-lt"/>
                <a:cs typeface="+mn-lt"/>
              </a:rPr>
              <a:t>Divulgación</a:t>
            </a:r>
            <a:r>
              <a:rPr lang="en-US" dirty="0">
                <a:latin typeface="Century Gothic"/>
                <a:ea typeface="+mn-lt"/>
                <a:cs typeface="+mn-lt"/>
              </a:rPr>
              <a:t> </a:t>
            </a:r>
            <a:r>
              <a:rPr lang="en-US" err="1">
                <a:latin typeface="Century Gothic"/>
                <a:ea typeface="+mn-lt"/>
                <a:cs typeface="+mn-lt"/>
              </a:rPr>
              <a:t>puerta</a:t>
            </a:r>
            <a:r>
              <a:rPr lang="en-US" dirty="0">
                <a:latin typeface="Century Gothic"/>
                <a:ea typeface="+mn-lt"/>
                <a:cs typeface="+mn-lt"/>
              </a:rPr>
              <a:t> a </a:t>
            </a:r>
            <a:r>
              <a:rPr lang="en-US" err="1">
                <a:latin typeface="Century Gothic"/>
                <a:ea typeface="+mn-lt"/>
                <a:cs typeface="+mn-lt"/>
              </a:rPr>
              <a:t>puerta</a:t>
            </a:r>
            <a:r>
              <a:rPr lang="en-US" dirty="0">
                <a:latin typeface="Century Gothic"/>
                <a:ea typeface="+mn-lt"/>
                <a:cs typeface="+mn-lt"/>
              </a:rPr>
              <a:t> con </a:t>
            </a:r>
            <a:r>
              <a:rPr lang="en-US" err="1">
                <a:latin typeface="Century Gothic"/>
                <a:ea typeface="+mn-lt"/>
                <a:cs typeface="+mn-lt"/>
              </a:rPr>
              <a:t>tableta</a:t>
            </a:r>
            <a:r>
              <a:rPr lang="en-US" dirty="0">
                <a:latin typeface="Century Gothic"/>
                <a:ea typeface="+mn-lt"/>
                <a:cs typeface="+mn-lt"/>
              </a:rPr>
              <a:t> para </a:t>
            </a:r>
            <a:r>
              <a:rPr lang="en-US" err="1">
                <a:latin typeface="Century Gothic"/>
                <a:ea typeface="+mn-lt"/>
                <a:cs typeface="+mn-lt"/>
              </a:rPr>
              <a:t>fomentar</a:t>
            </a:r>
            <a:r>
              <a:rPr lang="en-US" dirty="0">
                <a:latin typeface="Century Gothic"/>
                <a:ea typeface="+mn-lt"/>
                <a:cs typeface="+mn-lt"/>
              </a:rPr>
              <a:t> las </a:t>
            </a:r>
            <a:r>
              <a:rPr lang="en-US" err="1">
                <a:latin typeface="Century Gothic"/>
                <a:ea typeface="+mn-lt"/>
                <a:cs typeface="+mn-lt"/>
              </a:rPr>
              <a:t>inscripciones</a:t>
            </a:r>
            <a:endParaRPr lang="en-US">
              <a:latin typeface="Century Gothic"/>
            </a:endParaRPr>
          </a:p>
          <a:p>
            <a:pPr marL="629920" lvl="1" indent="-305435"/>
            <a:r>
              <a:rPr lang="en-US" dirty="0">
                <a:latin typeface="Century Gothic"/>
                <a:ea typeface="+mn-lt"/>
                <a:cs typeface="+mn-lt"/>
              </a:rPr>
              <a:t>Distribución </a:t>
            </a:r>
            <a:r>
              <a:rPr lang="en-US" err="1">
                <a:latin typeface="Century Gothic"/>
                <a:ea typeface="+mn-lt"/>
                <a:cs typeface="+mn-lt"/>
              </a:rPr>
              <a:t>gratuita</a:t>
            </a:r>
            <a:r>
              <a:rPr lang="en-US" dirty="0">
                <a:latin typeface="Century Gothic"/>
                <a:ea typeface="+mn-lt"/>
                <a:cs typeface="+mn-lt"/>
              </a:rPr>
              <a:t> continua de </a:t>
            </a:r>
            <a:r>
              <a:rPr lang="en-US" err="1">
                <a:latin typeface="Century Gothic"/>
                <a:ea typeface="+mn-lt"/>
                <a:cs typeface="+mn-lt"/>
              </a:rPr>
              <a:t>árboles</a:t>
            </a:r>
            <a:r>
              <a:rPr lang="en-US" dirty="0">
                <a:latin typeface="Century Gothic"/>
                <a:ea typeface="+mn-lt"/>
                <a:cs typeface="+mn-lt"/>
              </a:rPr>
              <a:t> </a:t>
            </a:r>
            <a:r>
              <a:rPr lang="en-US" err="1">
                <a:latin typeface="Century Gothic"/>
                <a:ea typeface="+mn-lt"/>
                <a:cs typeface="+mn-lt"/>
              </a:rPr>
              <a:t>frutales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Unity Park y Lucas Park</a:t>
            </a:r>
          </a:p>
          <a:p>
            <a:pPr marL="629920" lvl="1" indent="-305435"/>
            <a:r>
              <a:rPr lang="en-US" dirty="0">
                <a:latin typeface="Century Gothic"/>
                <a:ea typeface="+mn-lt"/>
                <a:cs typeface="+mn-lt"/>
              </a:rPr>
              <a:t>En </a:t>
            </a:r>
            <a:r>
              <a:rPr lang="en-US" err="1">
                <a:latin typeface="Century Gothic"/>
                <a:ea typeface="+mn-lt"/>
                <a:cs typeface="+mn-lt"/>
              </a:rPr>
              <a:t>colaboración</a:t>
            </a:r>
            <a:r>
              <a:rPr lang="en-US" dirty="0">
                <a:latin typeface="Century Gothic"/>
                <a:ea typeface="+mn-lt"/>
                <a:cs typeface="+mn-lt"/>
              </a:rPr>
              <a:t> con </a:t>
            </a:r>
            <a:r>
              <a:rPr lang="en-US" err="1">
                <a:latin typeface="Century Gothic"/>
                <a:ea typeface="+mn-lt"/>
                <a:cs typeface="+mn-lt"/>
              </a:rPr>
              <a:t>nuestros</a:t>
            </a:r>
            <a:r>
              <a:rPr lang="en-US" dirty="0">
                <a:latin typeface="Century Gothic"/>
                <a:ea typeface="+mn-lt"/>
                <a:cs typeface="+mn-lt"/>
              </a:rPr>
              <a:t> </a:t>
            </a:r>
            <a:r>
              <a:rPr lang="en-US" err="1">
                <a:latin typeface="Century Gothic"/>
                <a:ea typeface="+mn-lt"/>
                <a:cs typeface="+mn-lt"/>
              </a:rPr>
              <a:t>puestos</a:t>
            </a:r>
            <a:r>
              <a:rPr lang="en-US" dirty="0">
                <a:latin typeface="Century Gothic"/>
                <a:ea typeface="+mn-lt"/>
                <a:cs typeface="+mn-lt"/>
              </a:rPr>
              <a:t> </a:t>
            </a:r>
            <a:r>
              <a:rPr lang="en-US" err="1">
                <a:latin typeface="Century Gothic"/>
                <a:ea typeface="+mn-lt"/>
                <a:cs typeface="+mn-lt"/>
              </a:rPr>
              <a:t>agrícolas</a:t>
            </a:r>
            <a:r>
              <a:rPr lang="en-US" dirty="0">
                <a:latin typeface="Century Gothic"/>
                <a:ea typeface="+mn-lt"/>
                <a:cs typeface="+mn-lt"/>
              </a:rPr>
              <a:t> </a:t>
            </a:r>
            <a:r>
              <a:rPr lang="en-US" err="1">
                <a:latin typeface="Century Gothic"/>
                <a:ea typeface="+mn-lt"/>
                <a:cs typeface="+mn-lt"/>
              </a:rPr>
              <a:t>gratuitos</a:t>
            </a:r>
            <a:endParaRPr lang="en-US">
              <a:latin typeface="Century Gothic"/>
            </a:endParaRPr>
          </a:p>
          <a:p>
            <a:pPr marL="629920" lvl="1" indent="-305435"/>
            <a:r>
              <a:rPr lang="en-US" err="1">
                <a:latin typeface="Century Gothic"/>
                <a:ea typeface="+mn-lt"/>
                <a:cs typeface="+mn-lt"/>
              </a:rPr>
              <a:t>Revisiones</a:t>
            </a:r>
            <a:r>
              <a:rPr lang="en-US" dirty="0">
                <a:latin typeface="Century Gothic"/>
                <a:ea typeface="+mn-lt"/>
                <a:cs typeface="+mn-lt"/>
              </a:rPr>
              <a:t> y </a:t>
            </a:r>
            <a:r>
              <a:rPr lang="en-US" err="1">
                <a:latin typeface="Century Gothic"/>
                <a:ea typeface="+mn-lt"/>
                <a:cs typeface="+mn-lt"/>
              </a:rPr>
              <a:t>edición</a:t>
            </a:r>
            <a:r>
              <a:rPr lang="en-US" dirty="0">
                <a:latin typeface="Century Gothic"/>
                <a:ea typeface="+mn-lt"/>
                <a:cs typeface="+mn-lt"/>
              </a:rPr>
              <a:t> final del </a:t>
            </a:r>
            <a:r>
              <a:rPr lang="en-US" err="1">
                <a:latin typeface="Century Gothic"/>
                <a:ea typeface="+mn-lt"/>
                <a:cs typeface="+mn-lt"/>
              </a:rPr>
              <a:t>boletín</a:t>
            </a:r>
            <a:r>
              <a:rPr lang="en-US" dirty="0">
                <a:latin typeface="Century Gothic"/>
                <a:ea typeface="+mn-lt"/>
                <a:cs typeface="+mn-lt"/>
              </a:rPr>
              <a:t> "Fruit Tree Lovers" </a:t>
            </a:r>
          </a:p>
          <a:p>
            <a:pPr marL="324485" lvl="1" indent="0">
              <a:buNone/>
            </a:pPr>
            <a:endParaRPr lang="en-US" sz="1800">
              <a:solidFill>
                <a:srgbClr val="3D3D3D"/>
              </a:solidFill>
              <a:latin typeface="Century Gothic"/>
            </a:endParaRPr>
          </a:p>
          <a:p>
            <a:pPr marL="629920" lvl="1" indent="-305435"/>
            <a:endParaRPr lang="en-US">
              <a:solidFill>
                <a:srgbClr val="3D3D3D"/>
              </a:solidFill>
              <a:latin typeface="Century Gothic"/>
            </a:endParaRPr>
          </a:p>
          <a:p>
            <a:pPr marL="0" indent="0">
              <a:buNone/>
            </a:pPr>
            <a:endParaRPr lang="en-US">
              <a:solidFill>
                <a:srgbClr val="3D3D3D"/>
              </a:solidFill>
              <a:latin typeface="Century Gothic"/>
            </a:endParaRPr>
          </a:p>
          <a:p>
            <a:pPr marL="305435" indent="-305435"/>
            <a:endParaRPr lang="en-US">
              <a:solidFill>
                <a:srgbClr val="3D3D3D"/>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City of Richmond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Grid Alternatives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Groundwork Richmond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Rich City Rides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Public Land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UC Berkeley </a:t>
            </a:r>
          </a:p>
          <a:p>
            <a:pPr marL="305435" indent="-30543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Urban Tilth </a:t>
            </a:r>
            <a:endParaRPr lang="en-US">
              <a:solidFill>
                <a:schemeClr val="tx1"/>
              </a:solidFill>
              <a:latin typeface="Century Gothic"/>
            </a:endParaRPr>
          </a:p>
          <a:p>
            <a:pPr marL="305435" indent="-305435"/>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dirty="0">
                <a:solidFill>
                  <a:schemeClr val="bg1"/>
                </a:solidFill>
                <a:latin typeface="Myriad Pro" panose="020B0503030403020204"/>
              </a:rPr>
              <a:t>Pase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latin typeface="Century Gothic"/>
            </a:endParaRPr>
          </a:p>
          <a:p>
            <a:pPr marL="629920" lvl="1" indent="-305435"/>
            <a:r>
              <a:rPr lang="en-US" err="1">
                <a:latin typeface="Century Gothic"/>
                <a:ea typeface="+mn-lt"/>
                <a:cs typeface="+mn-lt"/>
              </a:rPr>
              <a:t>Entregables</a:t>
            </a:r>
            <a:r>
              <a:rPr lang="en-US" dirty="0">
                <a:latin typeface="Century Gothic"/>
                <a:ea typeface="+mn-lt"/>
                <a:cs typeface="+mn-lt"/>
              </a:rPr>
              <a:t> de </a:t>
            </a:r>
            <a:r>
              <a:rPr lang="en-US" err="1">
                <a:latin typeface="Century Gothic"/>
                <a:ea typeface="+mn-lt"/>
                <a:cs typeface="+mn-lt"/>
              </a:rPr>
              <a:t>preparación</a:t>
            </a:r>
            <a:r>
              <a:rPr lang="en-US" dirty="0">
                <a:latin typeface="Century Gothic"/>
                <a:ea typeface="+mn-lt"/>
                <a:cs typeface="+mn-lt"/>
              </a:rPr>
              <a:t> </a:t>
            </a:r>
            <a:r>
              <a:rPr lang="en-US" err="1">
                <a:latin typeface="Century Gothic"/>
                <a:ea typeface="+mn-lt"/>
                <a:cs typeface="+mn-lt"/>
              </a:rPr>
              <a:t>presentados</a:t>
            </a:r>
            <a:r>
              <a:rPr lang="en-US" dirty="0">
                <a:latin typeface="Century Gothic"/>
                <a:ea typeface="+mn-lt"/>
                <a:cs typeface="+mn-lt"/>
              </a:rPr>
              <a:t> para la Tarea 4: </a:t>
            </a:r>
            <a:r>
              <a:rPr lang="en-US" err="1">
                <a:latin typeface="Century Gothic"/>
                <a:ea typeface="+mn-lt"/>
                <a:cs typeface="+mn-lt"/>
              </a:rPr>
              <a:t>Programa</a:t>
            </a:r>
            <a:r>
              <a:rPr lang="en-US" dirty="0">
                <a:latin typeface="Century Gothic"/>
                <a:ea typeface="+mn-lt"/>
                <a:cs typeface="+mn-lt"/>
              </a:rPr>
              <a:t> de </a:t>
            </a:r>
            <a:r>
              <a:rPr lang="en-US" err="1">
                <a:latin typeface="Century Gothic"/>
                <a:ea typeface="+mn-lt"/>
                <a:cs typeface="+mn-lt"/>
              </a:rPr>
              <a:t>dieta</a:t>
            </a:r>
            <a:r>
              <a:rPr lang="en-US" dirty="0">
                <a:latin typeface="Century Gothic"/>
                <a:ea typeface="+mn-lt"/>
                <a:cs typeface="+mn-lt"/>
              </a:rPr>
              <a:t> </a:t>
            </a:r>
            <a:r>
              <a:rPr lang="en-US" err="1">
                <a:latin typeface="Century Gothic"/>
                <a:ea typeface="+mn-lt"/>
                <a:cs typeface="+mn-lt"/>
              </a:rPr>
              <a:t>respetuosa</a:t>
            </a:r>
            <a:r>
              <a:rPr lang="en-US" dirty="0">
                <a:latin typeface="Century Gothic"/>
                <a:ea typeface="+mn-lt"/>
                <a:cs typeface="+mn-lt"/>
              </a:rPr>
              <a:t> con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clima</a:t>
            </a:r>
            <a:r>
              <a:rPr lang="en-US" dirty="0">
                <a:latin typeface="Century Gothic"/>
                <a:ea typeface="+mn-lt"/>
                <a:cs typeface="+mn-lt"/>
              </a:rPr>
              <a:t> (CFD)</a:t>
            </a:r>
          </a:p>
          <a:p>
            <a:pPr marL="629920" lvl="1" indent="-305435"/>
            <a:r>
              <a:rPr lang="en-US" err="1">
                <a:latin typeface="Century Gothic"/>
                <a:ea typeface="+mn-lt"/>
                <a:cs typeface="+mn-lt"/>
              </a:rPr>
              <a:t>Facilitó</a:t>
            </a:r>
            <a:r>
              <a:rPr lang="en-US" dirty="0">
                <a:latin typeface="Century Gothic"/>
                <a:ea typeface="+mn-lt"/>
                <a:cs typeface="+mn-lt"/>
              </a:rPr>
              <a:t> la </a:t>
            </a:r>
            <a:r>
              <a:rPr lang="en-US" err="1">
                <a:latin typeface="Century Gothic"/>
                <a:ea typeface="+mn-lt"/>
                <a:cs typeface="+mn-lt"/>
              </a:rPr>
              <a:t>primera</a:t>
            </a:r>
            <a:r>
              <a:rPr lang="en-US" dirty="0">
                <a:latin typeface="Century Gothic"/>
                <a:ea typeface="+mn-lt"/>
                <a:cs typeface="+mn-lt"/>
              </a:rPr>
              <a:t> </a:t>
            </a:r>
            <a:r>
              <a:rPr lang="en-US" err="1">
                <a:latin typeface="Century Gothic"/>
                <a:ea typeface="+mn-lt"/>
                <a:cs typeface="+mn-lt"/>
              </a:rPr>
              <a:t>demostración</a:t>
            </a:r>
            <a:r>
              <a:rPr lang="en-US" dirty="0">
                <a:latin typeface="Century Gothic"/>
                <a:ea typeface="+mn-lt"/>
                <a:cs typeface="+mn-lt"/>
              </a:rPr>
              <a:t> de </a:t>
            </a:r>
            <a:r>
              <a:rPr lang="en-US" err="1">
                <a:latin typeface="Century Gothic"/>
                <a:ea typeface="+mn-lt"/>
                <a:cs typeface="+mn-lt"/>
              </a:rPr>
              <a:t>cocina</a:t>
            </a:r>
            <a:r>
              <a:rPr lang="en-US" dirty="0">
                <a:latin typeface="Century Gothic"/>
                <a:ea typeface="+mn-lt"/>
                <a:cs typeface="+mn-lt"/>
              </a:rPr>
              <a:t> de CFD, </a:t>
            </a:r>
            <a:r>
              <a:rPr lang="en-US" err="1">
                <a:latin typeface="Century Gothic"/>
                <a:ea typeface="+mn-lt"/>
                <a:cs typeface="+mn-lt"/>
              </a:rPr>
              <a:t>sorteo</a:t>
            </a:r>
            <a:r>
              <a:rPr lang="en-US" dirty="0">
                <a:latin typeface="Century Gothic"/>
                <a:ea typeface="+mn-lt"/>
                <a:cs typeface="+mn-lt"/>
              </a:rPr>
              <a:t> de </a:t>
            </a:r>
            <a:r>
              <a:rPr lang="en-US" err="1">
                <a:latin typeface="Century Gothic"/>
                <a:ea typeface="+mn-lt"/>
                <a:cs typeface="+mn-lt"/>
              </a:rPr>
              <a:t>bolsas</a:t>
            </a:r>
            <a:r>
              <a:rPr lang="en-US" dirty="0">
                <a:latin typeface="Century Gothic"/>
                <a:ea typeface="+mn-lt"/>
                <a:cs typeface="+mn-lt"/>
              </a:rPr>
              <a:t> de </a:t>
            </a:r>
            <a:r>
              <a:rPr lang="en-US" err="1">
                <a:latin typeface="Century Gothic"/>
                <a:ea typeface="+mn-lt"/>
                <a:cs typeface="+mn-lt"/>
              </a:rPr>
              <a:t>productos</a:t>
            </a:r>
            <a:r>
              <a:rPr lang="en-US" dirty="0">
                <a:latin typeface="Century Gothic"/>
                <a:ea typeface="+mn-lt"/>
                <a:cs typeface="+mn-lt"/>
              </a:rPr>
              <a:t> </a:t>
            </a:r>
            <a:r>
              <a:rPr lang="en-US" err="1">
                <a:latin typeface="Century Gothic"/>
                <a:ea typeface="+mn-lt"/>
                <a:cs typeface="+mn-lt"/>
              </a:rPr>
              <a:t>agrícolas</a:t>
            </a:r>
            <a:r>
              <a:rPr lang="en-US" dirty="0">
                <a:latin typeface="Century Gothic"/>
                <a:ea typeface="+mn-lt"/>
                <a:cs typeface="+mn-lt"/>
              </a:rPr>
              <a:t> y taller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LifeLong</a:t>
            </a:r>
            <a:r>
              <a:rPr lang="en-US" dirty="0">
                <a:latin typeface="Century Gothic"/>
                <a:ea typeface="+mn-lt"/>
                <a:cs typeface="+mn-lt"/>
              </a:rPr>
              <a:t> William Jenkins Health Center.</a:t>
            </a:r>
            <a:endParaRPr lang="en-US">
              <a:latin typeface="Century Gothic"/>
            </a:endParaRPr>
          </a:p>
          <a:p>
            <a:pPr marL="629920" lvl="1" indent="-305435"/>
            <a:r>
              <a:rPr lang="en-US" dirty="0">
                <a:latin typeface="Century Gothic"/>
                <a:ea typeface="+mn-lt"/>
                <a:cs typeface="+mn-lt"/>
              </a:rPr>
              <a:t>Informe del </a:t>
            </a:r>
            <a:r>
              <a:rPr lang="en-US" err="1">
                <a:latin typeface="Century Gothic"/>
                <a:ea typeface="+mn-lt"/>
                <a:cs typeface="+mn-lt"/>
              </a:rPr>
              <a:t>fondo</a:t>
            </a:r>
            <a:r>
              <a:rPr lang="en-US" dirty="0">
                <a:latin typeface="Century Gothic"/>
                <a:ea typeface="+mn-lt"/>
                <a:cs typeface="+mn-lt"/>
              </a:rPr>
              <a:t> de </a:t>
            </a:r>
            <a:r>
              <a:rPr lang="en-US" err="1">
                <a:latin typeface="Century Gothic"/>
                <a:ea typeface="+mn-lt"/>
                <a:cs typeface="+mn-lt"/>
              </a:rPr>
              <a:t>apalancamiento</a:t>
            </a:r>
            <a:r>
              <a:rPr lang="en-US" dirty="0">
                <a:latin typeface="Century Gothic"/>
                <a:ea typeface="+mn-lt"/>
                <a:cs typeface="+mn-lt"/>
              </a:rPr>
              <a:t> </a:t>
            </a:r>
            <a:r>
              <a:rPr lang="en-US" err="1">
                <a:latin typeface="Century Gothic"/>
                <a:ea typeface="+mn-lt"/>
                <a:cs typeface="+mn-lt"/>
              </a:rPr>
              <a:t>presentado</a:t>
            </a:r>
            <a:r>
              <a:rPr lang="en-US" dirty="0">
                <a:latin typeface="Century Gothic"/>
                <a:ea typeface="+mn-lt"/>
                <a:cs typeface="+mn-lt"/>
              </a:rPr>
              <a:t>, </a:t>
            </a:r>
            <a:r>
              <a:rPr lang="en-US" err="1">
                <a:latin typeface="Century Gothic"/>
                <a:ea typeface="+mn-lt"/>
                <a:cs typeface="+mn-lt"/>
              </a:rPr>
              <a:t>informes</a:t>
            </a:r>
            <a:r>
              <a:rPr lang="en-US" dirty="0">
                <a:latin typeface="Century Gothic"/>
                <a:ea typeface="+mn-lt"/>
                <a:cs typeface="+mn-lt"/>
              </a:rPr>
              <a:t> </a:t>
            </a:r>
            <a:r>
              <a:rPr lang="en-US" err="1">
                <a:latin typeface="Century Gothic"/>
                <a:ea typeface="+mn-lt"/>
                <a:cs typeface="+mn-lt"/>
              </a:rPr>
              <a:t>resumidos</a:t>
            </a:r>
            <a:r>
              <a:rPr lang="en-US" dirty="0">
                <a:latin typeface="Century Gothic"/>
                <a:ea typeface="+mn-lt"/>
                <a:cs typeface="+mn-lt"/>
              </a:rPr>
              <a:t> </a:t>
            </a:r>
            <a:r>
              <a:rPr lang="en-US" err="1">
                <a:latin typeface="Century Gothic"/>
                <a:ea typeface="+mn-lt"/>
                <a:cs typeface="+mn-lt"/>
              </a:rPr>
              <a:t>anuales</a:t>
            </a:r>
            <a:r>
              <a:rPr lang="en-US" dirty="0">
                <a:latin typeface="Century Gothic"/>
                <a:ea typeface="+mn-lt"/>
                <a:cs typeface="+mn-lt"/>
              </a:rPr>
              <a:t> y factura e </a:t>
            </a:r>
            <a:r>
              <a:rPr lang="en-US" err="1">
                <a:latin typeface="Century Gothic"/>
                <a:ea typeface="+mn-lt"/>
                <a:cs typeface="+mn-lt"/>
              </a:rPr>
              <a:t>informe</a:t>
            </a:r>
            <a:r>
              <a:rPr lang="en-US" dirty="0">
                <a:latin typeface="Century Gothic"/>
                <a:ea typeface="+mn-lt"/>
                <a:cs typeface="+mn-lt"/>
              </a:rPr>
              <a:t> de </a:t>
            </a:r>
            <a:r>
              <a:rPr lang="en-US" err="1">
                <a:latin typeface="Century Gothic"/>
                <a:ea typeface="+mn-lt"/>
                <a:cs typeface="+mn-lt"/>
              </a:rPr>
              <a:t>progreso</a:t>
            </a:r>
            <a:r>
              <a:rPr lang="en-US" dirty="0">
                <a:latin typeface="Century Gothic"/>
                <a:ea typeface="+mn-lt"/>
                <a:cs typeface="+mn-lt"/>
              </a:rPr>
              <a:t> n.° 6 </a:t>
            </a:r>
            <a:endParaRPr lang="en-US">
              <a:latin typeface="Century Gothic"/>
            </a:endParaRPr>
          </a:p>
          <a:p>
            <a:pPr marL="629920" lvl="1" indent="-305435"/>
            <a:r>
              <a:rPr lang="en-US" err="1">
                <a:latin typeface="Century Gothic"/>
                <a:ea typeface="+mn-lt"/>
                <a:cs typeface="+mn-lt"/>
              </a:rPr>
              <a:t>Fechas</a:t>
            </a:r>
            <a:r>
              <a:rPr lang="en-US" dirty="0">
                <a:latin typeface="Century Gothic"/>
                <a:ea typeface="+mn-lt"/>
                <a:cs typeface="+mn-lt"/>
              </a:rPr>
              <a:t> </a:t>
            </a:r>
            <a:r>
              <a:rPr lang="en-US" err="1">
                <a:latin typeface="Century Gothic"/>
                <a:ea typeface="+mn-lt"/>
                <a:cs typeface="+mn-lt"/>
              </a:rPr>
              <a:t>solidificadas</a:t>
            </a:r>
            <a:r>
              <a:rPr lang="en-US" dirty="0">
                <a:latin typeface="Century Gothic"/>
                <a:ea typeface="+mn-lt"/>
                <a:cs typeface="+mn-lt"/>
              </a:rPr>
              <a:t> para </a:t>
            </a:r>
            <a:r>
              <a:rPr lang="en-US" err="1">
                <a:latin typeface="Century Gothic"/>
                <a:ea typeface="+mn-lt"/>
                <a:cs typeface="+mn-lt"/>
              </a:rPr>
              <a:t>Promotores</a:t>
            </a:r>
            <a:r>
              <a:rPr lang="en-US" dirty="0">
                <a:latin typeface="Century Gothic"/>
                <a:ea typeface="+mn-lt"/>
                <a:cs typeface="+mn-lt"/>
              </a:rPr>
              <a:t> de Salud </a:t>
            </a:r>
            <a:r>
              <a:rPr lang="en-US" err="1">
                <a:latin typeface="Century Gothic"/>
                <a:ea typeface="+mn-lt"/>
                <a:cs typeface="+mn-lt"/>
              </a:rPr>
              <a:t>Climática</a:t>
            </a:r>
            <a:r>
              <a:rPr lang="en-US" dirty="0">
                <a:latin typeface="Century Gothic"/>
                <a:ea typeface="+mn-lt"/>
                <a:cs typeface="+mn-lt"/>
              </a:rPr>
              <a:t> 2da </a:t>
            </a:r>
            <a:r>
              <a:rPr lang="en-US" err="1">
                <a:latin typeface="Century Gothic"/>
                <a:ea typeface="+mn-lt"/>
                <a:cs typeface="+mn-lt"/>
              </a:rPr>
              <a:t>cohorte</a:t>
            </a:r>
            <a:r>
              <a:rPr lang="en-US" dirty="0">
                <a:latin typeface="Century Gothic"/>
                <a:ea typeface="+mn-lt"/>
                <a:cs typeface="+mn-lt"/>
              </a:rPr>
              <a:t> (</a:t>
            </a:r>
            <a:r>
              <a:rPr lang="en-US" err="1">
                <a:latin typeface="Century Gothic"/>
                <a:ea typeface="+mn-lt"/>
                <a:cs typeface="+mn-lt"/>
              </a:rPr>
              <a:t>español</a:t>
            </a:r>
            <a:r>
              <a:rPr lang="en-US" dirty="0">
                <a:latin typeface="Century Gothic"/>
                <a:ea typeface="+mn-lt"/>
                <a:cs typeface="+mn-lt"/>
              </a:rPr>
              <a:t>) 12 de </a:t>
            </a:r>
            <a:r>
              <a:rPr lang="en-US" err="1">
                <a:latin typeface="Century Gothic"/>
                <a:ea typeface="+mn-lt"/>
                <a:cs typeface="+mn-lt"/>
              </a:rPr>
              <a:t>octubre</a:t>
            </a:r>
            <a:r>
              <a:rPr lang="en-US" dirty="0">
                <a:latin typeface="Century Gothic"/>
                <a:ea typeface="+mn-lt"/>
                <a:cs typeface="+mn-lt"/>
              </a:rPr>
              <a:t> - 16 de </a:t>
            </a:r>
            <a:r>
              <a:rPr lang="en-US" err="1">
                <a:latin typeface="Century Gothic"/>
                <a:ea typeface="+mn-lt"/>
                <a:cs typeface="+mn-lt"/>
              </a:rPr>
              <a:t>noviembre</a:t>
            </a:r>
            <a:r>
              <a:rPr lang="en-US" dirty="0">
                <a:latin typeface="Century Gothic"/>
                <a:ea typeface="+mn-lt"/>
                <a:cs typeface="+mn-lt"/>
              </a:rPr>
              <a:t> de 2024 </a:t>
            </a:r>
            <a:endParaRPr lang="en-US">
              <a:latin typeface="Century Gothic"/>
            </a:endParaRPr>
          </a:p>
          <a:p>
            <a:pPr marL="305435" indent="-305435"/>
            <a:endParaRPr lang="en-US" b="1" dirty="0">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$259,588.96 </a:t>
            </a:r>
            <a:endParaRPr lang="en-US">
              <a:latin typeface="Century Gothic"/>
            </a:endParaRPr>
          </a:p>
          <a:p>
            <a:pPr marL="305435" indent="-305435"/>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 </a:t>
            </a:r>
            <a:r>
              <a:rPr lang="en-US" dirty="0">
                <a:latin typeface="Century Gothic"/>
                <a:ea typeface="+mn-lt"/>
                <a:cs typeface="+mn-lt"/>
              </a:rPr>
              <a:t>$2,979,283.04 </a:t>
            </a:r>
            <a:endParaRPr lang="en-US">
              <a:latin typeface="Century Gothic"/>
            </a:endParaRPr>
          </a:p>
          <a:p>
            <a:pPr marL="305435" indent="-305435"/>
            <a:endParaRPr lang="en-US" b="1"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lvl="1" indent="-305435"/>
            <a:r>
              <a:rPr lang="en-US" err="1">
                <a:latin typeface="Century Gothic"/>
                <a:ea typeface="+mn-lt"/>
                <a:cs typeface="+mn-lt"/>
              </a:rPr>
              <a:t>Programe</a:t>
            </a:r>
            <a:r>
              <a:rPr lang="en-US" dirty="0">
                <a:latin typeface="Century Gothic"/>
                <a:ea typeface="+mn-lt"/>
                <a:cs typeface="+mn-lt"/>
              </a:rPr>
              <a:t> y </a:t>
            </a:r>
            <a:r>
              <a:rPr lang="en-US" err="1">
                <a:latin typeface="Century Gothic"/>
                <a:ea typeface="+mn-lt"/>
                <a:cs typeface="+mn-lt"/>
              </a:rPr>
              <a:t>planifique</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próximo</a:t>
            </a:r>
            <a:r>
              <a:rPr lang="en-US" dirty="0">
                <a:latin typeface="Century Gothic"/>
                <a:ea typeface="+mn-lt"/>
                <a:cs typeface="+mn-lt"/>
              </a:rPr>
              <a:t> taller de CFD</a:t>
            </a:r>
          </a:p>
          <a:p>
            <a:pPr marL="629920" lvl="1" indent="-305435"/>
            <a:r>
              <a:rPr lang="en-US" err="1">
                <a:latin typeface="Century Gothic"/>
                <a:ea typeface="+mn-lt"/>
                <a:cs typeface="+mn-lt"/>
              </a:rPr>
              <a:t>Aumentar</a:t>
            </a:r>
            <a:r>
              <a:rPr lang="en-US" dirty="0">
                <a:latin typeface="Century Gothic"/>
                <a:ea typeface="+mn-lt"/>
                <a:cs typeface="+mn-lt"/>
              </a:rPr>
              <a:t> la </a:t>
            </a:r>
            <a:r>
              <a:rPr lang="en-US" err="1">
                <a:latin typeface="Century Gothic"/>
                <a:ea typeface="+mn-lt"/>
                <a:cs typeface="+mn-lt"/>
              </a:rPr>
              <a:t>inscripción</a:t>
            </a:r>
            <a:r>
              <a:rPr lang="en-US" dirty="0">
                <a:latin typeface="Century Gothic"/>
                <a:ea typeface="+mn-lt"/>
                <a:cs typeface="+mn-lt"/>
              </a:rPr>
              <a:t> de </a:t>
            </a:r>
            <a:r>
              <a:rPr lang="en-US" err="1">
                <a:latin typeface="Century Gothic"/>
                <a:ea typeface="+mn-lt"/>
                <a:cs typeface="+mn-lt"/>
              </a:rPr>
              <a:t>CalAIM</a:t>
            </a:r>
            <a:r>
              <a:rPr lang="en-US" dirty="0">
                <a:latin typeface="Century Gothic"/>
                <a:ea typeface="+mn-lt"/>
                <a:cs typeface="+mn-lt"/>
              </a:rPr>
              <a:t> </a:t>
            </a:r>
            <a:r>
              <a:rPr lang="en-US" err="1">
                <a:latin typeface="Century Gothic"/>
                <a:ea typeface="+mn-lt"/>
                <a:cs typeface="+mn-lt"/>
              </a:rPr>
              <a:t>VeggieRx</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5 </a:t>
            </a:r>
            <a:r>
              <a:rPr lang="en-US" err="1">
                <a:latin typeface="Century Gothic"/>
                <a:ea typeface="+mn-lt"/>
                <a:cs typeface="+mn-lt"/>
              </a:rPr>
              <a:t>pacientes</a:t>
            </a:r>
            <a:r>
              <a:rPr lang="en-US" dirty="0">
                <a:latin typeface="Century Gothic"/>
                <a:ea typeface="+mn-lt"/>
                <a:cs typeface="+mn-lt"/>
              </a:rPr>
              <a:t> </a:t>
            </a:r>
            <a:r>
              <a:rPr lang="en-US" err="1">
                <a:latin typeface="Century Gothic"/>
                <a:ea typeface="+mn-lt"/>
                <a:cs typeface="+mn-lt"/>
              </a:rPr>
              <a:t>por</a:t>
            </a:r>
            <a:r>
              <a:rPr lang="en-US" dirty="0">
                <a:latin typeface="Century Gothic"/>
                <a:ea typeface="+mn-lt"/>
                <a:cs typeface="+mn-lt"/>
              </a:rPr>
              <a:t> </a:t>
            </a:r>
            <a:r>
              <a:rPr lang="en-US" err="1">
                <a:latin typeface="Century Gothic"/>
                <a:ea typeface="+mn-lt"/>
                <a:cs typeface="+mn-lt"/>
              </a:rPr>
              <a:t>semana</a:t>
            </a:r>
            <a:endParaRPr lang="en-US">
              <a:latin typeface="Century Gothic"/>
            </a:endParaRPr>
          </a:p>
          <a:p>
            <a:pPr marL="305435" indent="-305435"/>
            <a:endParaRPr lang="en-US"/>
          </a:p>
          <a:p>
            <a:pPr marL="305435" indent="-305435"/>
            <a:endParaRPr lang="en-US"/>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err="1">
                <a:solidFill>
                  <a:srgbClr val="000000"/>
                </a:solidFill>
                <a:latin typeface="Century Gothic"/>
                <a:ea typeface="+mn-lt"/>
                <a:cs typeface="+mn-lt"/>
              </a:rPr>
              <a:t>Trabajo</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realizado</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desde</a:t>
            </a:r>
            <a:r>
              <a:rPr lang="en-US" sz="2000" b="1">
                <a:solidFill>
                  <a:srgbClr val="000000"/>
                </a:solidFill>
                <a:latin typeface="Century Gothic"/>
                <a:ea typeface="+mn-lt"/>
                <a:cs typeface="+mn-lt"/>
              </a:rPr>
              <a:t> la </a:t>
            </a:r>
            <a:r>
              <a:rPr lang="en-US" sz="2000" b="1" err="1">
                <a:solidFill>
                  <a:srgbClr val="000000"/>
                </a:solidFill>
                <a:latin typeface="Century Gothic"/>
                <a:ea typeface="+mn-lt"/>
                <a:cs typeface="+mn-lt"/>
              </a:rPr>
              <a:t>última</a:t>
            </a:r>
            <a:r>
              <a:rPr lang="en-US" sz="2000" b="1" dirty="0">
                <a:solidFill>
                  <a:srgbClr val="000000"/>
                </a:solidFill>
                <a:latin typeface="Century Gothic"/>
                <a:ea typeface="+mn-lt"/>
                <a:cs typeface="+mn-lt"/>
              </a:rPr>
              <a:t> </a:t>
            </a:r>
            <a:r>
              <a:rPr lang="en-US" sz="2000" b="1" err="1">
                <a:solidFill>
                  <a:srgbClr val="000000"/>
                </a:solidFill>
                <a:latin typeface="Century Gothic"/>
                <a:ea typeface="+mn-lt"/>
                <a:cs typeface="+mn-lt"/>
              </a:rPr>
              <a:t>reunión</a:t>
            </a:r>
            <a:r>
              <a:rPr lang="en-US" sz="2000" b="1">
                <a:solidFill>
                  <a:srgbClr val="000000"/>
                </a:solidFill>
                <a:latin typeface="Century Gothic"/>
                <a:ea typeface="+mn-lt"/>
                <a:cs typeface="+mn-lt"/>
              </a:rPr>
              <a:t>:</a:t>
            </a:r>
            <a:endParaRPr lang="en-US" b="1">
              <a:solidFill>
                <a:srgbClr val="3D3D3D"/>
              </a:solidFill>
              <a:latin typeface="Century Gothic"/>
              <a:ea typeface="+mn-lt"/>
              <a:cs typeface="+mn-lt"/>
            </a:endParaRPr>
          </a:p>
          <a:p>
            <a:pPr marL="629920" lvl="1" indent="-305435"/>
            <a:r>
              <a:rPr lang="en-US" sz="1800" err="1">
                <a:solidFill>
                  <a:schemeClr val="tx1"/>
                </a:solidFill>
                <a:latin typeface="Century Gothic"/>
                <a:ea typeface="+mn-lt"/>
                <a:cs typeface="+mn-lt"/>
              </a:rPr>
              <a:t>Instalación</a:t>
            </a:r>
            <a:r>
              <a:rPr lang="en-US" sz="1800" dirty="0">
                <a:solidFill>
                  <a:schemeClr val="tx1"/>
                </a:solidFill>
                <a:latin typeface="Century Gothic"/>
                <a:ea typeface="+mn-lt"/>
                <a:cs typeface="+mn-lt"/>
              </a:rPr>
              <a:t> de 3 </a:t>
            </a:r>
            <a:r>
              <a:rPr lang="en-US" sz="1800" err="1">
                <a:solidFill>
                  <a:schemeClr val="tx1"/>
                </a:solidFill>
                <a:latin typeface="Century Gothic"/>
                <a:ea typeface="+mn-lt"/>
                <a:cs typeface="+mn-lt"/>
              </a:rPr>
              <a:t>nuevas</a:t>
            </a:r>
            <a:r>
              <a:rPr lang="en-US" sz="1800" dirty="0">
                <a:solidFill>
                  <a:schemeClr val="tx1"/>
                </a:solidFill>
                <a:latin typeface="Century Gothic"/>
                <a:ea typeface="+mn-lt"/>
                <a:cs typeface="+mn-lt"/>
              </a:rPr>
              <a:t> </a:t>
            </a:r>
            <a:r>
              <a:rPr lang="en-US" sz="1800" err="1">
                <a:solidFill>
                  <a:schemeClr val="tx1"/>
                </a:solidFill>
                <a:latin typeface="Century Gothic"/>
                <a:ea typeface="+mn-lt"/>
                <a:cs typeface="+mn-lt"/>
              </a:rPr>
              <a:t>estaciones</a:t>
            </a:r>
            <a:r>
              <a:rPr lang="en-US" sz="1800" dirty="0">
                <a:solidFill>
                  <a:schemeClr val="tx1"/>
                </a:solidFill>
                <a:latin typeface="Century Gothic"/>
                <a:ea typeface="+mn-lt"/>
                <a:cs typeface="+mn-lt"/>
              </a:rPr>
              <a:t> de </a:t>
            </a:r>
            <a:r>
              <a:rPr lang="en-US" sz="1800" err="1">
                <a:solidFill>
                  <a:schemeClr val="tx1"/>
                </a:solidFill>
                <a:latin typeface="Century Gothic"/>
                <a:ea typeface="+mn-lt"/>
                <a:cs typeface="+mn-lt"/>
              </a:rPr>
              <a:t>bicicletas</a:t>
            </a:r>
            <a:r>
              <a:rPr lang="en-US" sz="1800" dirty="0">
                <a:solidFill>
                  <a:schemeClr val="tx1"/>
                </a:solidFill>
                <a:latin typeface="Century Gothic"/>
                <a:ea typeface="+mn-lt"/>
                <a:cs typeface="+mn-lt"/>
              </a:rPr>
              <a:t> </a:t>
            </a:r>
            <a:r>
              <a:rPr lang="en-US" sz="1800" err="1">
                <a:solidFill>
                  <a:schemeClr val="tx1"/>
                </a:solidFill>
                <a:latin typeface="Century Gothic"/>
                <a:ea typeface="+mn-lt"/>
                <a:cs typeface="+mn-lt"/>
              </a:rPr>
              <a:t>en</a:t>
            </a:r>
            <a:r>
              <a:rPr lang="en-US" sz="1800" dirty="0">
                <a:solidFill>
                  <a:schemeClr val="tx1"/>
                </a:solidFill>
                <a:latin typeface="Century Gothic"/>
                <a:ea typeface="+mn-lt"/>
                <a:cs typeface="+mn-lt"/>
              </a:rPr>
              <a:t> </a:t>
            </a:r>
            <a:r>
              <a:rPr lang="en-US" sz="1800" err="1">
                <a:solidFill>
                  <a:schemeClr val="tx1"/>
                </a:solidFill>
                <a:latin typeface="Century Gothic"/>
                <a:ea typeface="+mn-lt"/>
                <a:cs typeface="+mn-lt"/>
              </a:rPr>
              <a:t>el</a:t>
            </a:r>
            <a:r>
              <a:rPr lang="en-US" sz="1800" dirty="0">
                <a:solidFill>
                  <a:schemeClr val="tx1"/>
                </a:solidFill>
                <a:latin typeface="Century Gothic"/>
                <a:ea typeface="+mn-lt"/>
                <a:cs typeface="+mn-lt"/>
              </a:rPr>
              <a:t> </a:t>
            </a:r>
            <a:r>
              <a:rPr lang="en-US" sz="1800" err="1">
                <a:solidFill>
                  <a:schemeClr val="tx1"/>
                </a:solidFill>
                <a:latin typeface="Century Gothic"/>
                <a:ea typeface="+mn-lt"/>
                <a:cs typeface="+mn-lt"/>
              </a:rPr>
              <a:t>Área</a:t>
            </a:r>
            <a:r>
              <a:rPr lang="en-US" sz="1800" dirty="0">
                <a:solidFill>
                  <a:schemeClr val="tx1"/>
                </a:solidFill>
                <a:latin typeface="Century Gothic"/>
                <a:ea typeface="+mn-lt"/>
                <a:cs typeface="+mn-lt"/>
              </a:rPr>
              <a:t> del Proyecto.</a:t>
            </a:r>
          </a:p>
          <a:p>
            <a:pPr marL="629920" lvl="1" indent="-305435"/>
            <a:r>
              <a:rPr lang="en-US" sz="1800">
                <a:solidFill>
                  <a:schemeClr val="tx1"/>
                </a:solidFill>
                <a:latin typeface="Century Gothic"/>
                <a:ea typeface="+mn-lt"/>
                <a:cs typeface="+mn-lt"/>
              </a:rPr>
              <a:t>Distribución de vales de viaje para aumentar la conciencia y el conocimiento de la comunidad.</a:t>
            </a:r>
          </a:p>
          <a:p>
            <a:pPr marL="305435" indent="-305435"/>
            <a:endParaRPr lang="en-US" dirty="0">
              <a:latin typeface="Century Gothic"/>
            </a:endParaRPr>
          </a:p>
          <a:p>
            <a:pPr marL="305435" indent="-305435"/>
            <a:r>
              <a:rPr lang="en-US" sz="2000" b="1" dirty="0" err="1">
                <a:solidFill>
                  <a:schemeClr val="tx1"/>
                </a:solidFill>
                <a:latin typeface="Century Gothic"/>
                <a:ea typeface="+mn-lt"/>
                <a:cs typeface="+mn-lt"/>
              </a:rPr>
              <a:t>Gastos</a:t>
            </a:r>
            <a:r>
              <a:rPr lang="en-US" sz="2000" b="1" dirty="0">
                <a:solidFill>
                  <a:schemeClr val="tx1"/>
                </a:solidFill>
                <a:latin typeface="Century Gothic"/>
                <a:ea typeface="+mn-lt"/>
                <a:cs typeface="+mn-lt"/>
              </a:rPr>
              <a:t> </a:t>
            </a:r>
            <a:r>
              <a:rPr lang="en-US" sz="2000" b="1" dirty="0" err="1">
                <a:solidFill>
                  <a:schemeClr val="tx1"/>
                </a:solidFill>
                <a:latin typeface="Century Gothic"/>
                <a:ea typeface="+mn-lt"/>
                <a:cs typeface="+mn-lt"/>
              </a:rPr>
              <a:t>totales</a:t>
            </a:r>
            <a:r>
              <a:rPr lang="en-US" sz="2000" b="1" dirty="0">
                <a:solidFill>
                  <a:schemeClr val="tx1"/>
                </a:solidFill>
                <a:latin typeface="Century Gothic"/>
                <a:ea typeface="+mn-lt"/>
                <a:cs typeface="+mn-lt"/>
              </a:rPr>
              <a:t> </a:t>
            </a:r>
            <a:r>
              <a:rPr lang="en-US" sz="2000" b="1" dirty="0" err="1">
                <a:solidFill>
                  <a:schemeClr val="tx1"/>
                </a:solidFill>
                <a:latin typeface="Century Gothic"/>
                <a:ea typeface="+mn-lt"/>
                <a:cs typeface="+mn-lt"/>
              </a:rPr>
              <a:t>informados</a:t>
            </a:r>
            <a:r>
              <a:rPr lang="en-US" sz="2000" b="1" dirty="0">
                <a:solidFill>
                  <a:schemeClr val="tx1"/>
                </a:solidFill>
                <a:latin typeface="Century Gothic"/>
                <a:ea typeface="+mn-lt"/>
                <a:cs typeface="+mn-lt"/>
              </a:rPr>
              <a:t> hasta la </a:t>
            </a:r>
            <a:r>
              <a:rPr lang="en-US" sz="2000" b="1" dirty="0" err="1">
                <a:solidFill>
                  <a:schemeClr val="tx1"/>
                </a:solidFill>
                <a:latin typeface="Century Gothic"/>
                <a:ea typeface="+mn-lt"/>
                <a:cs typeface="+mn-lt"/>
              </a:rPr>
              <a:t>fecha</a:t>
            </a:r>
            <a:r>
              <a:rPr lang="en-US" sz="2000" b="1" dirty="0">
                <a:solidFill>
                  <a:schemeClr val="tx1"/>
                </a:solidFill>
                <a:latin typeface="Century Gothic"/>
                <a:ea typeface="+mn-lt"/>
                <a:cs typeface="+mn-lt"/>
              </a:rPr>
              <a:t>: </a:t>
            </a:r>
            <a:r>
              <a:rPr lang="en-US" sz="2000" dirty="0">
                <a:solidFill>
                  <a:schemeClr val="tx1"/>
                </a:solidFill>
                <a:latin typeface="Century Gothic"/>
                <a:ea typeface="+mn-lt"/>
                <a:cs typeface="+mn-lt"/>
              </a:rPr>
              <a:t>$361,544.30</a:t>
            </a:r>
            <a:endParaRPr lang="en-US" sz="2000" dirty="0">
              <a:solidFill>
                <a:schemeClr val="tx1"/>
              </a:solidFill>
              <a:latin typeface="Century Gothic"/>
            </a:endParaRPr>
          </a:p>
          <a:p>
            <a:pPr marL="0" indent="0">
              <a:buNone/>
            </a:pPr>
            <a:endParaRPr lang="en-US" sz="2000" b="1" dirty="0">
              <a:solidFill>
                <a:schemeClr val="tx1"/>
              </a:solidFill>
              <a:latin typeface="Century Gothic"/>
              <a:ea typeface="+mn-lt"/>
              <a:cs typeface="+mn-lt"/>
            </a:endParaRPr>
          </a:p>
          <a:p>
            <a:pPr marL="305435" indent="-305435"/>
            <a:r>
              <a:rPr lang="en-US" sz="2000" b="1" dirty="0" err="1">
                <a:solidFill>
                  <a:schemeClr val="tx1"/>
                </a:solidFill>
                <a:latin typeface="Century Gothic"/>
                <a:ea typeface="+mn-lt"/>
                <a:cs typeface="+mn-lt"/>
              </a:rPr>
              <a:t>Presupuesto</a:t>
            </a:r>
            <a:r>
              <a:rPr lang="en-US" sz="2000" b="1" dirty="0">
                <a:solidFill>
                  <a:schemeClr val="tx1"/>
                </a:solidFill>
                <a:latin typeface="Century Gothic"/>
                <a:ea typeface="+mn-lt"/>
                <a:cs typeface="+mn-lt"/>
              </a:rPr>
              <a:t> restante:</a:t>
            </a:r>
            <a:r>
              <a:rPr lang="en-US" sz="2000" dirty="0">
                <a:solidFill>
                  <a:schemeClr val="tx1"/>
                </a:solidFill>
                <a:latin typeface="Century Gothic"/>
                <a:ea typeface="+mn-lt"/>
                <a:cs typeface="+mn-lt"/>
              </a:rPr>
              <a:t> $637,434.91</a:t>
            </a:r>
            <a:endParaRPr lang="en-US" dirty="0">
              <a:solidFill>
                <a:schemeClr val="tx1"/>
              </a:solidFill>
              <a:latin typeface="Century Gothic"/>
            </a:endParaRPr>
          </a:p>
          <a:p>
            <a:pPr marL="305435" indent="-305435"/>
            <a:endParaRPr lang="en-US" b="1" dirty="0">
              <a:latin typeface="Century Gothic"/>
            </a:endParaRPr>
          </a:p>
          <a:p>
            <a:pPr marL="305435" indent="-305435"/>
            <a:r>
              <a:rPr lang="en-US" sz="2000" b="1" err="1">
                <a:solidFill>
                  <a:schemeClr val="tx1"/>
                </a:solidFill>
                <a:latin typeface="Century Gothic"/>
                <a:ea typeface="+mn-lt"/>
                <a:cs typeface="+mn-lt"/>
              </a:rPr>
              <a:t>Trabajo</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planificado</a:t>
            </a:r>
            <a:r>
              <a:rPr lang="en-US" sz="2000" b="1" dirty="0">
                <a:solidFill>
                  <a:schemeClr val="tx1"/>
                </a:solidFill>
                <a:latin typeface="Century Gothic"/>
                <a:ea typeface="+mn-lt"/>
                <a:cs typeface="+mn-lt"/>
              </a:rPr>
              <a:t> para las </a:t>
            </a:r>
            <a:r>
              <a:rPr lang="en-US" sz="2000" b="1" err="1">
                <a:solidFill>
                  <a:schemeClr val="tx1"/>
                </a:solidFill>
                <a:latin typeface="Century Gothic"/>
                <a:ea typeface="+mn-lt"/>
                <a:cs typeface="+mn-lt"/>
              </a:rPr>
              <a:t>próximas</a:t>
            </a:r>
            <a:r>
              <a:rPr lang="en-US" sz="2000" b="1" dirty="0">
                <a:solidFill>
                  <a:schemeClr val="tx1"/>
                </a:solidFill>
                <a:latin typeface="Century Gothic"/>
                <a:ea typeface="+mn-lt"/>
                <a:cs typeface="+mn-lt"/>
              </a:rPr>
              <a:t> dos </a:t>
            </a:r>
            <a:r>
              <a:rPr lang="en-US" sz="2000" b="1" err="1">
                <a:solidFill>
                  <a:schemeClr val="tx1"/>
                </a:solidFill>
                <a:latin typeface="Century Gothic"/>
                <a:ea typeface="+mn-lt"/>
                <a:cs typeface="+mn-lt"/>
              </a:rPr>
              <a:t>semanas</a:t>
            </a:r>
            <a:r>
              <a:rPr lang="en-US" sz="2000" b="1" dirty="0">
                <a:solidFill>
                  <a:schemeClr val="tx1"/>
                </a:solidFill>
                <a:latin typeface="Century Gothic"/>
                <a:ea typeface="+mn-lt"/>
                <a:cs typeface="+mn-lt"/>
              </a:rPr>
              <a:t>:</a:t>
            </a:r>
            <a:endParaRPr lang="en-US" b="1">
              <a:solidFill>
                <a:schemeClr val="tx1"/>
              </a:solidFill>
              <a:latin typeface="Century Gothic"/>
              <a:ea typeface="+mn-lt"/>
              <a:cs typeface="+mn-lt"/>
            </a:endParaRPr>
          </a:p>
          <a:p>
            <a:pPr marL="629920" lvl="1" indent="-305435"/>
            <a:r>
              <a:rPr lang="en-US" sz="1800" err="1">
                <a:solidFill>
                  <a:schemeClr val="tx1"/>
                </a:solidFill>
                <a:latin typeface="Century Gothic"/>
                <a:ea typeface="+mn-lt"/>
                <a:cs typeface="+mn-lt"/>
              </a:rPr>
              <a:t>Continuar</a:t>
            </a:r>
            <a:r>
              <a:rPr lang="en-US" sz="1800" dirty="0">
                <a:solidFill>
                  <a:schemeClr val="tx1"/>
                </a:solidFill>
                <a:latin typeface="Century Gothic"/>
                <a:ea typeface="+mn-lt"/>
                <a:cs typeface="+mn-lt"/>
              </a:rPr>
              <a:t> con la </a:t>
            </a:r>
            <a:r>
              <a:rPr lang="en-US" sz="1800" err="1">
                <a:solidFill>
                  <a:schemeClr val="tx1"/>
                </a:solidFill>
                <a:latin typeface="Century Gothic"/>
                <a:ea typeface="+mn-lt"/>
                <a:cs typeface="+mn-lt"/>
              </a:rPr>
              <a:t>divulgación</a:t>
            </a:r>
            <a:r>
              <a:rPr lang="en-US" sz="1800" dirty="0">
                <a:solidFill>
                  <a:schemeClr val="tx1"/>
                </a:solidFill>
                <a:latin typeface="Century Gothic"/>
                <a:ea typeface="+mn-lt"/>
                <a:cs typeface="+mn-lt"/>
              </a:rPr>
              <a:t> y </a:t>
            </a:r>
            <a:r>
              <a:rPr lang="en-US" sz="1800" err="1">
                <a:solidFill>
                  <a:schemeClr val="tx1"/>
                </a:solidFill>
                <a:latin typeface="Century Gothic"/>
                <a:ea typeface="+mn-lt"/>
                <a:cs typeface="+mn-lt"/>
              </a:rPr>
              <a:t>distribución</a:t>
            </a:r>
            <a:r>
              <a:rPr lang="en-US" sz="1800" dirty="0">
                <a:solidFill>
                  <a:schemeClr val="tx1"/>
                </a:solidFill>
                <a:latin typeface="Century Gothic"/>
                <a:ea typeface="+mn-lt"/>
                <a:cs typeface="+mn-lt"/>
              </a:rPr>
              <a:t> de vales de </a:t>
            </a:r>
            <a:r>
              <a:rPr lang="en-US" sz="1800" err="1">
                <a:solidFill>
                  <a:schemeClr val="tx1"/>
                </a:solidFill>
                <a:latin typeface="Century Gothic"/>
                <a:ea typeface="+mn-lt"/>
                <a:cs typeface="+mn-lt"/>
              </a:rPr>
              <a:t>viaje</a:t>
            </a:r>
            <a:r>
              <a:rPr lang="en-US" sz="1800" dirty="0">
                <a:solidFill>
                  <a:schemeClr val="tx1"/>
                </a:solidFill>
                <a:latin typeface="Century Gothic"/>
                <a:ea typeface="+mn-lt"/>
                <a:cs typeface="+mn-lt"/>
              </a:rPr>
              <a:t>.</a:t>
            </a:r>
            <a:endParaRPr lang="en-US" sz="1800">
              <a:solidFill>
                <a:schemeClr val="tx1"/>
              </a:solidFill>
              <a:latin typeface="Century Gothic"/>
            </a:endParaRPr>
          </a:p>
          <a:p>
            <a:pPr marL="305435" indent="-305435"/>
            <a:endParaRPr lang="en-US"/>
          </a:p>
          <a:p>
            <a:pPr marL="305435" indent="-305435"/>
            <a:endParaRPr lang="en-US"/>
          </a:p>
          <a:p>
            <a:pPr marL="305435" indent="-305435"/>
            <a:endParaRPr lang="en-US"/>
          </a:p>
          <a:p>
            <a:pPr marL="305435" indent="-305435"/>
            <a:endParaRPr lang="en-US" sz="2000" dirty="0">
              <a:solidFill>
                <a:schemeClr val="tx1"/>
              </a:solidFill>
              <a:latin typeface="Gill Sans MT"/>
            </a:endParaRPr>
          </a:p>
          <a:p>
            <a:pPr marL="305435" indent="-305435">
              <a:lnSpc>
                <a:spcPct val="90000"/>
              </a:lnSpc>
              <a:spcBef>
                <a:spcPts val="1000"/>
              </a:spcBef>
              <a:buFont typeface="Wingdings 2" panose="05000000000000000000" pitchFamily="2" charset="2"/>
              <a:buChar char=""/>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07184" y="1169281"/>
            <a:ext cx="11772582" cy="542296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50" b="1" err="1">
                <a:latin typeface="Century Gothic"/>
                <a:ea typeface="+mn-lt"/>
                <a:cs typeface="+mn-lt"/>
              </a:rPr>
              <a:t>Trabajo</a:t>
            </a:r>
            <a:r>
              <a:rPr lang="en-US" sz="1650" b="1" dirty="0">
                <a:latin typeface="Century Gothic"/>
                <a:ea typeface="+mn-lt"/>
                <a:cs typeface="+mn-lt"/>
              </a:rPr>
              <a:t> </a:t>
            </a:r>
            <a:r>
              <a:rPr lang="en-US" sz="1650" b="1" err="1">
                <a:latin typeface="Century Gothic"/>
                <a:ea typeface="+mn-lt"/>
                <a:cs typeface="+mn-lt"/>
              </a:rPr>
              <a:t>completado</a:t>
            </a:r>
            <a:r>
              <a:rPr lang="en-US" sz="1650" b="1" dirty="0">
                <a:latin typeface="Century Gothic"/>
                <a:ea typeface="+mn-lt"/>
                <a:cs typeface="+mn-lt"/>
              </a:rPr>
              <a:t> </a:t>
            </a:r>
            <a:r>
              <a:rPr lang="en-US" sz="1650" b="1" err="1">
                <a:latin typeface="Century Gothic"/>
                <a:ea typeface="+mn-lt"/>
                <a:cs typeface="+mn-lt"/>
              </a:rPr>
              <a:t>desde</a:t>
            </a:r>
            <a:r>
              <a:rPr lang="en-US" sz="1650" b="1" dirty="0">
                <a:latin typeface="Century Gothic"/>
                <a:ea typeface="+mn-lt"/>
                <a:cs typeface="+mn-lt"/>
              </a:rPr>
              <a:t> la </a:t>
            </a:r>
            <a:r>
              <a:rPr lang="en-US" sz="1650" b="1" err="1">
                <a:latin typeface="Century Gothic"/>
                <a:ea typeface="+mn-lt"/>
                <a:cs typeface="+mn-lt"/>
              </a:rPr>
              <a:t>última</a:t>
            </a:r>
            <a:r>
              <a:rPr lang="en-US" sz="1650" b="1" dirty="0">
                <a:latin typeface="Century Gothic"/>
                <a:ea typeface="+mn-lt"/>
                <a:cs typeface="+mn-lt"/>
              </a:rPr>
              <a:t> </a:t>
            </a:r>
            <a:r>
              <a:rPr lang="en-US" sz="1650" b="1" err="1">
                <a:latin typeface="Century Gothic"/>
                <a:ea typeface="+mn-lt"/>
                <a:cs typeface="+mn-lt"/>
              </a:rPr>
              <a:t>reunión</a:t>
            </a:r>
            <a:r>
              <a:rPr lang="en-US" sz="1650" b="1" dirty="0">
                <a:latin typeface="Century Gothic"/>
                <a:ea typeface="+mn-lt"/>
                <a:cs typeface="+mn-lt"/>
              </a:rPr>
              <a:t>: </a:t>
            </a:r>
            <a:endParaRPr lang="en-US" b="1">
              <a:latin typeface="Century Gothic"/>
            </a:endParaRPr>
          </a:p>
          <a:p>
            <a:pPr marL="629920" lvl="1" indent="-305435"/>
            <a:r>
              <a:rPr lang="en-US" sz="1450" err="1">
                <a:latin typeface="Century Gothic"/>
                <a:ea typeface="+mn-lt"/>
                <a:cs typeface="+mn-lt"/>
              </a:rPr>
              <a:t>Borrador</a:t>
            </a:r>
            <a:r>
              <a:rPr lang="en-US" sz="1450" dirty="0">
                <a:latin typeface="Century Gothic"/>
                <a:ea typeface="+mn-lt"/>
                <a:cs typeface="+mn-lt"/>
              </a:rPr>
              <a:t> del </a:t>
            </a:r>
            <a:r>
              <a:rPr lang="en-US" sz="1450" err="1">
                <a:latin typeface="Century Gothic"/>
                <a:ea typeface="+mn-lt"/>
                <a:cs typeface="+mn-lt"/>
              </a:rPr>
              <a:t>Boletín</a:t>
            </a:r>
            <a:r>
              <a:rPr lang="en-US" sz="1450" dirty="0">
                <a:latin typeface="Century Gothic"/>
                <a:ea typeface="+mn-lt"/>
                <a:cs typeface="+mn-lt"/>
              </a:rPr>
              <a:t> de Richmond Rising, para </a:t>
            </a:r>
            <a:r>
              <a:rPr lang="en-US" sz="1450" err="1">
                <a:latin typeface="Century Gothic"/>
                <a:ea typeface="+mn-lt"/>
                <a:cs typeface="+mn-lt"/>
              </a:rPr>
              <a:t>informar</a:t>
            </a:r>
            <a:r>
              <a:rPr lang="en-US" sz="1450" dirty="0">
                <a:latin typeface="Century Gothic"/>
                <a:ea typeface="+mn-lt"/>
                <a:cs typeface="+mn-lt"/>
              </a:rPr>
              <a:t> a </a:t>
            </a:r>
            <a:r>
              <a:rPr lang="en-US" sz="1450" err="1">
                <a:latin typeface="Century Gothic"/>
                <a:ea typeface="+mn-lt"/>
                <a:cs typeface="+mn-lt"/>
              </a:rPr>
              <a:t>los</a:t>
            </a:r>
            <a:r>
              <a:rPr lang="en-US" sz="1450" dirty="0">
                <a:latin typeface="Century Gothic"/>
                <a:ea typeface="+mn-lt"/>
                <a:cs typeface="+mn-lt"/>
              </a:rPr>
              <a:t> </a:t>
            </a:r>
            <a:r>
              <a:rPr lang="en-US" sz="1450" err="1">
                <a:latin typeface="Century Gothic"/>
                <a:ea typeface="+mn-lt"/>
                <a:cs typeface="+mn-lt"/>
              </a:rPr>
              <a:t>residentes</a:t>
            </a:r>
            <a:r>
              <a:rPr lang="en-US" sz="1450" dirty="0">
                <a:latin typeface="Century Gothic"/>
                <a:ea typeface="+mn-lt"/>
                <a:cs typeface="+mn-lt"/>
              </a:rPr>
              <a:t> </a:t>
            </a:r>
            <a:r>
              <a:rPr lang="en-US" sz="1450" err="1">
                <a:latin typeface="Century Gothic"/>
                <a:ea typeface="+mn-lt"/>
                <a:cs typeface="+mn-lt"/>
              </a:rPr>
              <a:t>sobre</a:t>
            </a:r>
            <a:r>
              <a:rPr lang="en-US" sz="1450" dirty="0">
                <a:latin typeface="Century Gothic"/>
                <a:ea typeface="+mn-lt"/>
                <a:cs typeface="+mn-lt"/>
              </a:rPr>
              <a:t> </a:t>
            </a:r>
            <a:r>
              <a:rPr lang="en-US" sz="1450" err="1">
                <a:latin typeface="Century Gothic"/>
                <a:ea typeface="+mn-lt"/>
                <a:cs typeface="+mn-lt"/>
              </a:rPr>
              <a:t>los</a:t>
            </a:r>
            <a:r>
              <a:rPr lang="en-US" sz="1450" dirty="0">
                <a:latin typeface="Century Gothic"/>
                <a:ea typeface="+mn-lt"/>
                <a:cs typeface="+mn-lt"/>
              </a:rPr>
              <a:t> </a:t>
            </a:r>
            <a:r>
              <a:rPr lang="en-US" sz="1450" err="1">
                <a:latin typeface="Century Gothic"/>
                <a:ea typeface="+mn-lt"/>
                <a:cs typeface="+mn-lt"/>
              </a:rPr>
              <a:t>proyectos</a:t>
            </a:r>
            <a:r>
              <a:rPr lang="en-US" sz="1450" dirty="0">
                <a:latin typeface="Century Gothic"/>
                <a:ea typeface="+mn-lt"/>
                <a:cs typeface="+mn-lt"/>
              </a:rPr>
              <a:t>, </a:t>
            </a:r>
            <a:r>
              <a:rPr lang="en-US" sz="1450" err="1">
                <a:latin typeface="Century Gothic"/>
                <a:ea typeface="+mn-lt"/>
                <a:cs typeface="+mn-lt"/>
              </a:rPr>
              <a:t>actualizaciones</a:t>
            </a:r>
            <a:r>
              <a:rPr lang="en-US" sz="1450" dirty="0">
                <a:latin typeface="Century Gothic"/>
                <a:ea typeface="+mn-lt"/>
                <a:cs typeface="+mn-lt"/>
              </a:rPr>
              <a:t> y </a:t>
            </a:r>
            <a:r>
              <a:rPr lang="en-US" sz="1450" err="1">
                <a:latin typeface="Century Gothic"/>
                <a:ea typeface="+mn-lt"/>
                <a:cs typeface="+mn-lt"/>
              </a:rPr>
              <a:t>aspectos</a:t>
            </a:r>
            <a:r>
              <a:rPr lang="en-US" sz="1450" dirty="0">
                <a:latin typeface="Century Gothic"/>
                <a:ea typeface="+mn-lt"/>
                <a:cs typeface="+mn-lt"/>
              </a:rPr>
              <a:t> </a:t>
            </a:r>
            <a:r>
              <a:rPr lang="en-US" sz="1450" err="1">
                <a:latin typeface="Century Gothic"/>
                <a:ea typeface="+mn-lt"/>
                <a:cs typeface="+mn-lt"/>
              </a:rPr>
              <a:t>destacados</a:t>
            </a:r>
            <a:r>
              <a:rPr lang="en-US" sz="1450" dirty="0">
                <a:latin typeface="Century Gothic"/>
                <a:ea typeface="+mn-lt"/>
                <a:cs typeface="+mn-lt"/>
              </a:rPr>
              <a:t>.</a:t>
            </a:r>
          </a:p>
          <a:p>
            <a:pPr marL="629920" lvl="1" indent="-305435"/>
            <a:r>
              <a:rPr lang="en-US" sz="1450" dirty="0">
                <a:latin typeface="Century Gothic"/>
                <a:ea typeface="+mn-lt"/>
                <a:cs typeface="+mn-lt"/>
              </a:rPr>
              <a:t>Los </a:t>
            </a:r>
            <a:r>
              <a:rPr lang="en-US" sz="1450" dirty="0" err="1">
                <a:latin typeface="Century Gothic"/>
                <a:ea typeface="+mn-lt"/>
                <a:cs typeface="+mn-lt"/>
              </a:rPr>
              <a:t>borradores</a:t>
            </a:r>
            <a:r>
              <a:rPr lang="en-US" sz="1450" dirty="0">
                <a:latin typeface="Century Gothic"/>
                <a:ea typeface="+mn-lt"/>
                <a:cs typeface="+mn-lt"/>
              </a:rPr>
              <a:t> de </a:t>
            </a:r>
            <a:r>
              <a:rPr lang="en-US" sz="1450" dirty="0" err="1">
                <a:latin typeface="Century Gothic"/>
                <a:ea typeface="+mn-lt"/>
                <a:cs typeface="+mn-lt"/>
              </a:rPr>
              <a:t>los</a:t>
            </a:r>
            <a:r>
              <a:rPr lang="en-US" sz="1450" dirty="0">
                <a:latin typeface="Century Gothic"/>
                <a:ea typeface="+mn-lt"/>
                <a:cs typeface="+mn-lt"/>
              </a:rPr>
              <a:t> </a:t>
            </a:r>
            <a:r>
              <a:rPr lang="en-US" sz="1450" dirty="0" err="1">
                <a:latin typeface="Century Gothic"/>
                <a:ea typeface="+mn-lt"/>
                <a:cs typeface="+mn-lt"/>
              </a:rPr>
              <a:t>documentos</a:t>
            </a:r>
            <a:r>
              <a:rPr lang="en-US" sz="1450" dirty="0">
                <a:latin typeface="Century Gothic"/>
                <a:ea typeface="+mn-lt"/>
                <a:cs typeface="+mn-lt"/>
              </a:rPr>
              <a:t> de </a:t>
            </a:r>
            <a:r>
              <a:rPr lang="en-US" sz="1450" dirty="0" err="1">
                <a:latin typeface="Century Gothic"/>
                <a:ea typeface="+mn-lt"/>
                <a:cs typeface="+mn-lt"/>
              </a:rPr>
              <a:t>incorporación</a:t>
            </a:r>
            <a:r>
              <a:rPr lang="en-US" sz="1450" dirty="0">
                <a:latin typeface="Century Gothic"/>
                <a:ea typeface="+mn-lt"/>
                <a:cs typeface="+mn-lt"/>
              </a:rPr>
              <a:t> para </a:t>
            </a:r>
            <a:r>
              <a:rPr lang="en-US" sz="1450" dirty="0" err="1">
                <a:latin typeface="Century Gothic"/>
                <a:ea typeface="+mn-lt"/>
                <a:cs typeface="+mn-lt"/>
              </a:rPr>
              <a:t>el</a:t>
            </a:r>
            <a:r>
              <a:rPr lang="en-US" sz="1450" dirty="0">
                <a:latin typeface="Century Gothic"/>
                <a:ea typeface="+mn-lt"/>
                <a:cs typeface="+mn-lt"/>
              </a:rPr>
              <a:t> </a:t>
            </a:r>
            <a:r>
              <a:rPr lang="en-US" sz="1450" dirty="0" err="1">
                <a:latin typeface="Century Gothic"/>
                <a:ea typeface="+mn-lt"/>
                <a:cs typeface="+mn-lt"/>
              </a:rPr>
              <a:t>Programa</a:t>
            </a:r>
            <a:r>
              <a:rPr lang="en-US" sz="1450" dirty="0">
                <a:latin typeface="Century Gothic"/>
                <a:ea typeface="+mn-lt"/>
                <a:cs typeface="+mn-lt"/>
              </a:rPr>
              <a:t> Juvenil </a:t>
            </a:r>
            <a:r>
              <a:rPr lang="en-US" sz="1450" dirty="0" err="1">
                <a:latin typeface="Century Gothic"/>
                <a:ea typeface="+mn-lt"/>
                <a:cs typeface="+mn-lt"/>
              </a:rPr>
              <a:t>incluyen</a:t>
            </a:r>
            <a:r>
              <a:rPr lang="en-US" sz="1450" dirty="0">
                <a:latin typeface="Century Gothic"/>
                <a:ea typeface="+mn-lt"/>
                <a:cs typeface="+mn-lt"/>
              </a:rPr>
              <a:t>, entre </a:t>
            </a:r>
            <a:r>
              <a:rPr lang="en-US" sz="1450" dirty="0" err="1">
                <a:latin typeface="Century Gothic"/>
                <a:ea typeface="+mn-lt"/>
                <a:cs typeface="+mn-lt"/>
              </a:rPr>
              <a:t>otros</a:t>
            </a:r>
            <a:r>
              <a:rPr lang="en-US" sz="1450" dirty="0">
                <a:latin typeface="Century Gothic"/>
                <a:ea typeface="+mn-lt"/>
                <a:cs typeface="+mn-lt"/>
              </a:rPr>
              <a:t>, la </a:t>
            </a:r>
            <a:r>
              <a:rPr lang="en-US" sz="1450" dirty="0" err="1">
                <a:latin typeface="Century Gothic"/>
                <a:ea typeface="+mn-lt"/>
                <a:cs typeface="+mn-lt"/>
              </a:rPr>
              <a:t>descripción</a:t>
            </a:r>
            <a:r>
              <a:rPr lang="en-US" sz="1450" dirty="0">
                <a:latin typeface="Century Gothic"/>
                <a:ea typeface="+mn-lt"/>
                <a:cs typeface="+mn-lt"/>
              </a:rPr>
              <a:t> del </a:t>
            </a:r>
            <a:r>
              <a:rPr lang="en-US" sz="1450" dirty="0" err="1">
                <a:latin typeface="Century Gothic"/>
                <a:ea typeface="+mn-lt"/>
                <a:cs typeface="+mn-lt"/>
              </a:rPr>
              <a:t>trabajo</a:t>
            </a:r>
            <a:r>
              <a:rPr lang="en-US" sz="1450" dirty="0">
                <a:latin typeface="Century Gothic"/>
                <a:ea typeface="+mn-lt"/>
                <a:cs typeface="+mn-lt"/>
              </a:rPr>
              <a:t> del </a:t>
            </a:r>
            <a:r>
              <a:rPr lang="en-US" sz="1450" dirty="0" err="1">
                <a:latin typeface="Century Gothic"/>
                <a:ea typeface="+mn-lt"/>
                <a:cs typeface="+mn-lt"/>
              </a:rPr>
              <a:t>compañero</a:t>
            </a:r>
            <a:r>
              <a:rPr lang="en-US" sz="1450" dirty="0">
                <a:latin typeface="Century Gothic"/>
                <a:ea typeface="+mn-lt"/>
                <a:cs typeface="+mn-lt"/>
              </a:rPr>
              <a:t> </a:t>
            </a:r>
            <a:r>
              <a:rPr lang="en-US" sz="1450" dirty="0" err="1">
                <a:latin typeface="Century Gothic"/>
                <a:ea typeface="+mn-lt"/>
                <a:cs typeface="+mn-lt"/>
              </a:rPr>
              <a:t>joven</a:t>
            </a:r>
            <a:r>
              <a:rPr lang="en-US" sz="1450" dirty="0">
                <a:latin typeface="Century Gothic"/>
                <a:ea typeface="+mn-lt"/>
                <a:cs typeface="+mn-lt"/>
              </a:rPr>
              <a:t>, </a:t>
            </a:r>
            <a:r>
              <a:rPr lang="en-US" sz="1450" dirty="0" err="1">
                <a:latin typeface="Century Gothic"/>
                <a:ea typeface="+mn-lt"/>
                <a:cs typeface="+mn-lt"/>
              </a:rPr>
              <a:t>el</a:t>
            </a:r>
            <a:r>
              <a:rPr lang="en-US" sz="1450" dirty="0">
                <a:latin typeface="Century Gothic"/>
                <a:ea typeface="+mn-lt"/>
                <a:cs typeface="+mn-lt"/>
              </a:rPr>
              <a:t> </a:t>
            </a:r>
            <a:r>
              <a:rPr lang="en-US" sz="1450" dirty="0" err="1">
                <a:latin typeface="Century Gothic"/>
                <a:ea typeface="+mn-lt"/>
                <a:cs typeface="+mn-lt"/>
              </a:rPr>
              <a:t>acuerdo</a:t>
            </a:r>
            <a:r>
              <a:rPr lang="en-US" sz="1450" dirty="0">
                <a:latin typeface="Century Gothic"/>
                <a:ea typeface="+mn-lt"/>
                <a:cs typeface="+mn-lt"/>
              </a:rPr>
              <a:t> de </a:t>
            </a:r>
            <a:r>
              <a:rPr lang="en-US" sz="1450" dirty="0" err="1">
                <a:latin typeface="Century Gothic"/>
                <a:ea typeface="+mn-lt"/>
                <a:cs typeface="+mn-lt"/>
              </a:rPr>
              <a:t>participación</a:t>
            </a:r>
            <a:r>
              <a:rPr lang="en-US" sz="1450" dirty="0">
                <a:latin typeface="Century Gothic"/>
                <a:ea typeface="+mn-lt"/>
                <a:cs typeface="+mn-lt"/>
              </a:rPr>
              <a:t>, las </a:t>
            </a:r>
            <a:r>
              <a:rPr lang="en-US" sz="1450" dirty="0" err="1">
                <a:latin typeface="Century Gothic"/>
                <a:ea typeface="+mn-lt"/>
                <a:cs typeface="+mn-lt"/>
              </a:rPr>
              <a:t>exenciones</a:t>
            </a:r>
            <a:r>
              <a:rPr lang="en-US" sz="1450" dirty="0">
                <a:latin typeface="Century Gothic"/>
                <a:ea typeface="+mn-lt"/>
                <a:cs typeface="+mn-lt"/>
              </a:rPr>
              <a:t>, la carta de </a:t>
            </a:r>
            <a:r>
              <a:rPr lang="en-US" sz="1450" dirty="0" err="1">
                <a:latin typeface="Century Gothic"/>
                <a:ea typeface="+mn-lt"/>
                <a:cs typeface="+mn-lt"/>
              </a:rPr>
              <a:t>oferta</a:t>
            </a:r>
            <a:r>
              <a:rPr lang="en-US" sz="1450" dirty="0">
                <a:latin typeface="Century Gothic"/>
                <a:ea typeface="+mn-lt"/>
                <a:cs typeface="+mn-lt"/>
              </a:rPr>
              <a:t> y </a:t>
            </a:r>
            <a:r>
              <a:rPr lang="en-US" sz="1450" dirty="0" err="1">
                <a:latin typeface="Century Gothic"/>
                <a:ea typeface="+mn-lt"/>
                <a:cs typeface="+mn-lt"/>
              </a:rPr>
              <a:t>el</a:t>
            </a:r>
            <a:r>
              <a:rPr lang="en-US" sz="1450" dirty="0">
                <a:latin typeface="Century Gothic"/>
                <a:ea typeface="+mn-lt"/>
                <a:cs typeface="+mn-lt"/>
              </a:rPr>
              <a:t> </a:t>
            </a:r>
            <a:r>
              <a:rPr lang="en-US" sz="1450" dirty="0" err="1">
                <a:latin typeface="Century Gothic"/>
                <a:ea typeface="+mn-lt"/>
                <a:cs typeface="+mn-lt"/>
              </a:rPr>
              <a:t>contrato</a:t>
            </a:r>
            <a:r>
              <a:rPr lang="en-US" sz="1450" dirty="0">
                <a:latin typeface="Century Gothic"/>
                <a:ea typeface="+mn-lt"/>
                <a:cs typeface="+mn-lt"/>
              </a:rPr>
              <a:t>.</a:t>
            </a:r>
            <a:endParaRPr lang="en-US" sz="1450" dirty="0">
              <a:latin typeface="Century Gothic"/>
            </a:endParaRPr>
          </a:p>
          <a:p>
            <a:pPr marL="305435" indent="-305435"/>
            <a:r>
              <a:rPr lang="en-US" sz="1650" b="1" err="1">
                <a:latin typeface="Century Gothic"/>
                <a:ea typeface="+mn-lt"/>
                <a:cs typeface="+mn-lt"/>
              </a:rPr>
              <a:t>Gastos</a:t>
            </a:r>
            <a:r>
              <a:rPr lang="en-US" sz="1650" b="1" dirty="0">
                <a:latin typeface="Century Gothic"/>
                <a:ea typeface="+mn-lt"/>
                <a:cs typeface="+mn-lt"/>
              </a:rPr>
              <a:t> </a:t>
            </a:r>
            <a:r>
              <a:rPr lang="en-US" sz="1650" b="1" err="1">
                <a:latin typeface="Century Gothic"/>
                <a:ea typeface="+mn-lt"/>
                <a:cs typeface="+mn-lt"/>
              </a:rPr>
              <a:t>totales</a:t>
            </a:r>
            <a:r>
              <a:rPr lang="en-US" sz="1650" b="1" dirty="0">
                <a:latin typeface="Century Gothic"/>
                <a:ea typeface="+mn-lt"/>
                <a:cs typeface="+mn-lt"/>
              </a:rPr>
              <a:t> </a:t>
            </a:r>
            <a:r>
              <a:rPr lang="en-US" sz="1650" b="1" err="1">
                <a:latin typeface="Century Gothic"/>
                <a:ea typeface="+mn-lt"/>
                <a:cs typeface="+mn-lt"/>
              </a:rPr>
              <a:t>reportados</a:t>
            </a:r>
            <a:r>
              <a:rPr lang="en-US" sz="1650" b="1" dirty="0">
                <a:latin typeface="Century Gothic"/>
                <a:ea typeface="+mn-lt"/>
                <a:cs typeface="+mn-lt"/>
              </a:rPr>
              <a:t> a la </a:t>
            </a:r>
            <a:r>
              <a:rPr lang="en-US" sz="1650" b="1" err="1">
                <a:latin typeface="Century Gothic"/>
                <a:ea typeface="+mn-lt"/>
                <a:cs typeface="+mn-lt"/>
              </a:rPr>
              <a:t>fecha</a:t>
            </a:r>
            <a:r>
              <a:rPr lang="en-US" sz="1650" b="1" dirty="0">
                <a:latin typeface="Century Gothic"/>
                <a:ea typeface="+mn-lt"/>
                <a:cs typeface="+mn-lt"/>
              </a:rPr>
              <a:t>:</a:t>
            </a:r>
            <a:r>
              <a:rPr lang="en-US" sz="1650" dirty="0">
                <a:latin typeface="Century Gothic"/>
                <a:ea typeface="+mn-lt"/>
                <a:cs typeface="+mn-lt"/>
              </a:rPr>
              <a:t> $ 92,735.62 </a:t>
            </a:r>
            <a:endParaRPr lang="en-US">
              <a:latin typeface="Century Gothic"/>
            </a:endParaRPr>
          </a:p>
          <a:p>
            <a:pPr marL="305435" indent="-305435"/>
            <a:r>
              <a:rPr lang="en-US" sz="1650" b="1" dirty="0" err="1">
                <a:latin typeface="Century Gothic"/>
                <a:ea typeface="+mn-lt"/>
                <a:cs typeface="+mn-lt"/>
              </a:rPr>
              <a:t>Presupuesto</a:t>
            </a:r>
            <a:r>
              <a:rPr lang="en-US" sz="1650" b="1" dirty="0">
                <a:latin typeface="Century Gothic"/>
                <a:ea typeface="+mn-lt"/>
                <a:cs typeface="+mn-lt"/>
              </a:rPr>
              <a:t> restante: </a:t>
            </a:r>
            <a:r>
              <a:rPr lang="en-US" sz="1650" dirty="0">
                <a:latin typeface="Century Gothic"/>
                <a:ea typeface="+mn-lt"/>
                <a:cs typeface="+mn-lt"/>
              </a:rPr>
              <a:t>$2,473,297.11 </a:t>
            </a:r>
            <a:endParaRPr lang="en-US" dirty="0">
              <a:latin typeface="Century Gothic"/>
            </a:endParaRPr>
          </a:p>
          <a:p>
            <a:pPr marL="0" indent="0">
              <a:buNone/>
            </a:pPr>
            <a:endParaRPr lang="en-US" sz="1650" dirty="0">
              <a:latin typeface="Century Gothic"/>
              <a:ea typeface="+mn-lt"/>
              <a:cs typeface="+mn-lt"/>
            </a:endParaRPr>
          </a:p>
          <a:p>
            <a:pPr marL="305435" indent="-305435"/>
            <a:r>
              <a:rPr lang="en-US" sz="1650" b="1" err="1">
                <a:latin typeface="Century Gothic"/>
                <a:ea typeface="+mn-lt"/>
                <a:cs typeface="+mn-lt"/>
              </a:rPr>
              <a:t>Trabajo</a:t>
            </a:r>
            <a:r>
              <a:rPr lang="en-US" sz="1650" b="1" dirty="0">
                <a:latin typeface="Century Gothic"/>
                <a:ea typeface="+mn-lt"/>
                <a:cs typeface="+mn-lt"/>
              </a:rPr>
              <a:t> </a:t>
            </a:r>
            <a:r>
              <a:rPr lang="en-US" sz="1650" b="1" err="1">
                <a:latin typeface="Century Gothic"/>
                <a:ea typeface="+mn-lt"/>
                <a:cs typeface="+mn-lt"/>
              </a:rPr>
              <a:t>planificado</a:t>
            </a:r>
            <a:r>
              <a:rPr lang="en-US" sz="1650" b="1" dirty="0">
                <a:latin typeface="Century Gothic"/>
                <a:ea typeface="+mn-lt"/>
                <a:cs typeface="+mn-lt"/>
              </a:rPr>
              <a:t> </a:t>
            </a:r>
            <a:r>
              <a:rPr lang="en-US" sz="1650" b="1" err="1">
                <a:latin typeface="Century Gothic"/>
                <a:ea typeface="+mn-lt"/>
                <a:cs typeface="+mn-lt"/>
              </a:rPr>
              <a:t>en</a:t>
            </a:r>
            <a:r>
              <a:rPr lang="en-US" sz="1650" b="1" dirty="0">
                <a:latin typeface="Century Gothic"/>
                <a:ea typeface="+mn-lt"/>
                <a:cs typeface="+mn-lt"/>
              </a:rPr>
              <a:t> las </a:t>
            </a:r>
            <a:r>
              <a:rPr lang="en-US" sz="1650" b="1" err="1">
                <a:latin typeface="Century Gothic"/>
                <a:ea typeface="+mn-lt"/>
                <a:cs typeface="+mn-lt"/>
              </a:rPr>
              <a:t>próximas</a:t>
            </a:r>
            <a:r>
              <a:rPr lang="en-US" sz="1650" b="1" dirty="0">
                <a:latin typeface="Century Gothic"/>
                <a:ea typeface="+mn-lt"/>
                <a:cs typeface="+mn-lt"/>
              </a:rPr>
              <a:t> ~dos </a:t>
            </a:r>
            <a:r>
              <a:rPr lang="en-US" sz="1650" b="1" err="1">
                <a:latin typeface="Century Gothic"/>
                <a:ea typeface="+mn-lt"/>
                <a:cs typeface="+mn-lt"/>
              </a:rPr>
              <a:t>semanas</a:t>
            </a:r>
            <a:r>
              <a:rPr lang="en-US" sz="1650" b="1" dirty="0">
                <a:latin typeface="Century Gothic"/>
                <a:ea typeface="+mn-lt"/>
                <a:cs typeface="+mn-lt"/>
              </a:rPr>
              <a:t>: </a:t>
            </a:r>
            <a:endParaRPr lang="en-US" b="1">
              <a:latin typeface="Century Gothic"/>
            </a:endParaRPr>
          </a:p>
          <a:p>
            <a:pPr marL="629920" lvl="1" indent="-305435"/>
            <a:r>
              <a:rPr lang="en-US" sz="1450" dirty="0">
                <a:latin typeface="Century Gothic"/>
                <a:ea typeface="+mn-lt"/>
                <a:cs typeface="+mn-lt"/>
              </a:rPr>
              <a:t>La </a:t>
            </a:r>
            <a:r>
              <a:rPr lang="en-US" sz="1450" dirty="0" err="1">
                <a:latin typeface="Century Gothic"/>
                <a:ea typeface="+mn-lt"/>
                <a:cs typeface="+mn-lt"/>
              </a:rPr>
              <a:t>gerente</a:t>
            </a:r>
            <a:r>
              <a:rPr lang="en-US" sz="1450" dirty="0">
                <a:latin typeface="Century Gothic"/>
                <a:ea typeface="+mn-lt"/>
                <a:cs typeface="+mn-lt"/>
              </a:rPr>
              <a:t> del </a:t>
            </a:r>
            <a:r>
              <a:rPr lang="en-US" sz="1450" dirty="0" err="1">
                <a:latin typeface="Century Gothic"/>
                <a:ea typeface="+mn-lt"/>
                <a:cs typeface="+mn-lt"/>
              </a:rPr>
              <a:t>proyecto</a:t>
            </a:r>
            <a:r>
              <a:rPr lang="en-US" sz="1450" dirty="0">
                <a:latin typeface="Century Gothic"/>
                <a:ea typeface="+mn-lt"/>
                <a:cs typeface="+mn-lt"/>
              </a:rPr>
              <a:t> </a:t>
            </a:r>
            <a:r>
              <a:rPr lang="en-US" sz="1450" dirty="0" err="1">
                <a:latin typeface="Century Gothic"/>
                <a:ea typeface="+mn-lt"/>
                <a:cs typeface="+mn-lt"/>
              </a:rPr>
              <a:t>Becarios</a:t>
            </a:r>
            <a:r>
              <a:rPr lang="en-US" sz="1450" dirty="0">
                <a:latin typeface="Century Gothic"/>
                <a:ea typeface="+mn-lt"/>
                <a:cs typeface="+mn-lt"/>
              </a:rPr>
              <a:t> Juveniles de TCC </a:t>
            </a:r>
            <a:r>
              <a:rPr lang="en-US" sz="1450" dirty="0" err="1">
                <a:latin typeface="Century Gothic"/>
                <a:ea typeface="+mn-lt"/>
                <a:cs typeface="+mn-lt"/>
              </a:rPr>
              <a:t>continuará</a:t>
            </a:r>
            <a:r>
              <a:rPr lang="en-US" sz="1450" dirty="0">
                <a:latin typeface="Century Gothic"/>
                <a:ea typeface="+mn-lt"/>
                <a:cs typeface="+mn-lt"/>
              </a:rPr>
              <a:t> </a:t>
            </a:r>
            <a:r>
              <a:rPr lang="en-US" sz="1450" dirty="0" err="1">
                <a:latin typeface="Century Gothic"/>
                <a:ea typeface="+mn-lt"/>
                <a:cs typeface="+mn-lt"/>
              </a:rPr>
              <a:t>conectándose</a:t>
            </a:r>
            <a:r>
              <a:rPr lang="en-US" sz="1450" dirty="0">
                <a:latin typeface="Century Gothic"/>
                <a:ea typeface="+mn-lt"/>
                <a:cs typeface="+mn-lt"/>
              </a:rPr>
              <a:t> con </a:t>
            </a:r>
            <a:r>
              <a:rPr lang="en-US" sz="1450" dirty="0" err="1">
                <a:latin typeface="Century Gothic"/>
                <a:ea typeface="+mn-lt"/>
                <a:cs typeface="+mn-lt"/>
              </a:rPr>
              <a:t>el</a:t>
            </a:r>
            <a:r>
              <a:rPr lang="en-US" sz="1450" dirty="0">
                <a:latin typeface="Century Gothic"/>
                <a:ea typeface="+mn-lt"/>
                <a:cs typeface="+mn-lt"/>
              </a:rPr>
              <a:t> </a:t>
            </a:r>
            <a:r>
              <a:rPr lang="en-US" sz="1450" dirty="0" err="1">
                <a:latin typeface="Century Gothic"/>
                <a:ea typeface="+mn-lt"/>
                <a:cs typeface="+mn-lt"/>
              </a:rPr>
              <a:t>equipo</a:t>
            </a:r>
            <a:r>
              <a:rPr lang="en-US" sz="1450" dirty="0">
                <a:latin typeface="Century Gothic"/>
                <a:ea typeface="+mn-lt"/>
                <a:cs typeface="+mn-lt"/>
              </a:rPr>
              <a:t> legal de Rich City Rides/Urban Tilth para </a:t>
            </a:r>
            <a:r>
              <a:rPr lang="en-US" sz="1450" dirty="0" err="1">
                <a:latin typeface="Century Gothic"/>
                <a:ea typeface="+mn-lt"/>
                <a:cs typeface="+mn-lt"/>
              </a:rPr>
              <a:t>obtener</a:t>
            </a:r>
            <a:r>
              <a:rPr lang="en-US" sz="1450" dirty="0">
                <a:latin typeface="Century Gothic"/>
                <a:ea typeface="+mn-lt"/>
                <a:cs typeface="+mn-lt"/>
              </a:rPr>
              <a:t> </a:t>
            </a:r>
            <a:r>
              <a:rPr lang="en-US" sz="1450" dirty="0" err="1">
                <a:latin typeface="Century Gothic"/>
                <a:ea typeface="+mn-lt"/>
                <a:cs typeface="+mn-lt"/>
              </a:rPr>
              <a:t>comentarios</a:t>
            </a:r>
            <a:r>
              <a:rPr lang="en-US" sz="1450" dirty="0">
                <a:latin typeface="Century Gothic"/>
                <a:ea typeface="+mn-lt"/>
                <a:cs typeface="+mn-lt"/>
              </a:rPr>
              <a:t> </a:t>
            </a:r>
            <a:r>
              <a:rPr lang="en-US" sz="1450" dirty="0" err="1">
                <a:latin typeface="Century Gothic"/>
                <a:ea typeface="+mn-lt"/>
                <a:cs typeface="+mn-lt"/>
              </a:rPr>
              <a:t>sobre</a:t>
            </a:r>
            <a:r>
              <a:rPr lang="en-US" sz="1450" dirty="0">
                <a:latin typeface="Century Gothic"/>
                <a:ea typeface="+mn-lt"/>
                <a:cs typeface="+mn-lt"/>
              </a:rPr>
              <a:t> la </a:t>
            </a:r>
            <a:r>
              <a:rPr lang="en-US" sz="1450" dirty="0" err="1">
                <a:latin typeface="Century Gothic"/>
                <a:ea typeface="+mn-lt"/>
                <a:cs typeface="+mn-lt"/>
              </a:rPr>
              <a:t>legalidad</a:t>
            </a:r>
            <a:r>
              <a:rPr lang="en-US" sz="1450" dirty="0">
                <a:latin typeface="Century Gothic"/>
                <a:ea typeface="+mn-lt"/>
                <a:cs typeface="+mn-lt"/>
              </a:rPr>
              <a:t> de </a:t>
            </a:r>
            <a:r>
              <a:rPr lang="en-US" sz="1450" dirty="0" err="1">
                <a:latin typeface="Century Gothic"/>
                <a:ea typeface="+mn-lt"/>
                <a:cs typeface="+mn-lt"/>
              </a:rPr>
              <a:t>los</a:t>
            </a:r>
            <a:r>
              <a:rPr lang="en-US" sz="1450" dirty="0">
                <a:latin typeface="Century Gothic"/>
                <a:ea typeface="+mn-lt"/>
                <a:cs typeface="+mn-lt"/>
              </a:rPr>
              <a:t> </a:t>
            </a:r>
            <a:r>
              <a:rPr lang="en-US" sz="1450" dirty="0" err="1">
                <a:latin typeface="Century Gothic"/>
                <a:ea typeface="+mn-lt"/>
                <a:cs typeface="+mn-lt"/>
              </a:rPr>
              <a:t>documentos</a:t>
            </a:r>
            <a:r>
              <a:rPr lang="en-US" sz="1450" dirty="0">
                <a:latin typeface="Century Gothic"/>
                <a:ea typeface="+mn-lt"/>
                <a:cs typeface="+mn-lt"/>
              </a:rPr>
              <a:t> que se </a:t>
            </a:r>
            <a:r>
              <a:rPr lang="en-US" sz="1450" dirty="0" err="1">
                <a:latin typeface="Century Gothic"/>
                <a:ea typeface="+mn-lt"/>
                <a:cs typeface="+mn-lt"/>
              </a:rPr>
              <a:t>completaron</a:t>
            </a:r>
            <a:r>
              <a:rPr lang="en-US" sz="1450" dirty="0">
                <a:latin typeface="Century Gothic"/>
                <a:ea typeface="+mn-lt"/>
                <a:cs typeface="+mn-lt"/>
              </a:rPr>
              <a:t> para la </a:t>
            </a:r>
            <a:r>
              <a:rPr lang="en-US" sz="1450" dirty="0" err="1">
                <a:latin typeface="Century Gothic"/>
                <a:ea typeface="+mn-lt"/>
                <a:cs typeface="+mn-lt"/>
              </a:rPr>
              <a:t>incorporación</a:t>
            </a:r>
            <a:r>
              <a:rPr lang="en-US" sz="1450" dirty="0">
                <a:latin typeface="Century Gothic"/>
                <a:ea typeface="+mn-lt"/>
                <a:cs typeface="+mn-lt"/>
              </a:rPr>
              <a:t> del </a:t>
            </a:r>
            <a:r>
              <a:rPr lang="en-US" sz="1450" dirty="0" err="1">
                <a:latin typeface="Century Gothic"/>
                <a:ea typeface="+mn-lt"/>
                <a:cs typeface="+mn-lt"/>
              </a:rPr>
              <a:t>programa</a:t>
            </a:r>
            <a:r>
              <a:rPr lang="en-US" sz="1450" dirty="0">
                <a:latin typeface="Century Gothic"/>
                <a:ea typeface="+mn-lt"/>
                <a:cs typeface="+mn-lt"/>
              </a:rPr>
              <a:t> Youth Fellow.</a:t>
            </a:r>
          </a:p>
          <a:p>
            <a:pPr marL="629920" lvl="1" indent="-305435"/>
            <a:r>
              <a:rPr lang="en-US" sz="1450" dirty="0">
                <a:latin typeface="Century Gothic"/>
                <a:ea typeface="+mn-lt"/>
                <a:cs typeface="+mn-lt"/>
              </a:rPr>
              <a:t>Una </a:t>
            </a:r>
            <a:r>
              <a:rPr lang="en-US" sz="1450" dirty="0" err="1">
                <a:latin typeface="Century Gothic"/>
                <a:ea typeface="+mn-lt"/>
                <a:cs typeface="+mn-lt"/>
              </a:rPr>
              <a:t>vez</a:t>
            </a:r>
            <a:r>
              <a:rPr lang="en-US" sz="1450" dirty="0">
                <a:latin typeface="Century Gothic"/>
                <a:ea typeface="+mn-lt"/>
                <a:cs typeface="+mn-lt"/>
              </a:rPr>
              <a:t> que se complete la </a:t>
            </a:r>
            <a:r>
              <a:rPr lang="en-US" sz="1450" dirty="0" err="1">
                <a:latin typeface="Century Gothic"/>
                <a:ea typeface="+mn-lt"/>
                <a:cs typeface="+mn-lt"/>
              </a:rPr>
              <a:t>retroalimentación</a:t>
            </a:r>
            <a:r>
              <a:rPr lang="en-US" sz="1450" dirty="0">
                <a:latin typeface="Century Gothic"/>
                <a:ea typeface="+mn-lt"/>
                <a:cs typeface="+mn-lt"/>
              </a:rPr>
              <a:t>, se </a:t>
            </a:r>
            <a:r>
              <a:rPr lang="en-US" sz="1450" dirty="0" err="1">
                <a:latin typeface="Century Gothic"/>
                <a:ea typeface="+mn-lt"/>
                <a:cs typeface="+mn-lt"/>
              </a:rPr>
              <a:t>enviará</a:t>
            </a:r>
            <a:r>
              <a:rPr lang="en-US" sz="1450" dirty="0">
                <a:latin typeface="Century Gothic"/>
                <a:ea typeface="+mn-lt"/>
                <a:cs typeface="+mn-lt"/>
              </a:rPr>
              <a:t> a la Coordinadora del Proyecto TCC para </a:t>
            </a:r>
            <a:r>
              <a:rPr lang="en-US" sz="1450" dirty="0" err="1">
                <a:latin typeface="Century Gothic"/>
                <a:ea typeface="+mn-lt"/>
                <a:cs typeface="+mn-lt"/>
              </a:rPr>
              <a:t>su</a:t>
            </a:r>
            <a:r>
              <a:rPr lang="en-US" sz="1450" dirty="0">
                <a:latin typeface="Century Gothic"/>
                <a:ea typeface="+mn-lt"/>
                <a:cs typeface="+mn-lt"/>
              </a:rPr>
              <a:t> </a:t>
            </a:r>
            <a:r>
              <a:rPr lang="en-US" sz="1450" dirty="0" err="1">
                <a:latin typeface="Century Gothic"/>
                <a:ea typeface="+mn-lt"/>
                <a:cs typeface="+mn-lt"/>
              </a:rPr>
              <a:t>revisión</a:t>
            </a:r>
            <a:r>
              <a:rPr lang="en-US" sz="1450" dirty="0">
                <a:latin typeface="Century Gothic"/>
                <a:ea typeface="+mn-lt"/>
                <a:cs typeface="+mn-lt"/>
              </a:rPr>
              <a:t> y </a:t>
            </a:r>
            <a:r>
              <a:rPr lang="en-US" sz="1450" dirty="0" err="1">
                <a:latin typeface="Century Gothic"/>
                <a:ea typeface="+mn-lt"/>
                <a:cs typeface="+mn-lt"/>
              </a:rPr>
              <a:t>retroalimentación</a:t>
            </a:r>
            <a:r>
              <a:rPr lang="en-US" sz="1450" dirty="0">
                <a:latin typeface="Century Gothic"/>
                <a:ea typeface="+mn-lt"/>
                <a:cs typeface="+mn-lt"/>
              </a:rPr>
              <a:t> para </a:t>
            </a:r>
            <a:r>
              <a:rPr lang="en-US" sz="1450" dirty="0" err="1">
                <a:latin typeface="Century Gothic"/>
                <a:ea typeface="+mn-lt"/>
                <a:cs typeface="+mn-lt"/>
              </a:rPr>
              <a:t>poder</a:t>
            </a:r>
            <a:r>
              <a:rPr lang="en-US" sz="1450" dirty="0">
                <a:latin typeface="Century Gothic"/>
                <a:ea typeface="+mn-lt"/>
                <a:cs typeface="+mn-lt"/>
              </a:rPr>
              <a:t> </a:t>
            </a:r>
            <a:r>
              <a:rPr lang="en-US" sz="1450" dirty="0" err="1">
                <a:latin typeface="Century Gothic"/>
                <a:ea typeface="+mn-lt"/>
                <a:cs typeface="+mn-lt"/>
              </a:rPr>
              <a:t>finalizar</a:t>
            </a:r>
            <a:r>
              <a:rPr lang="en-US" sz="1450" dirty="0">
                <a:latin typeface="Century Gothic"/>
                <a:ea typeface="+mn-lt"/>
                <a:cs typeface="+mn-lt"/>
              </a:rPr>
              <a:t> </a:t>
            </a:r>
            <a:r>
              <a:rPr lang="en-US" sz="1450" dirty="0" err="1">
                <a:latin typeface="Century Gothic"/>
                <a:ea typeface="+mn-lt"/>
                <a:cs typeface="+mn-lt"/>
              </a:rPr>
              <a:t>los</a:t>
            </a:r>
            <a:r>
              <a:rPr lang="en-US" sz="1450" dirty="0">
                <a:latin typeface="Century Gothic"/>
                <a:ea typeface="+mn-lt"/>
                <a:cs typeface="+mn-lt"/>
              </a:rPr>
              <a:t> </a:t>
            </a:r>
            <a:r>
              <a:rPr lang="en-US" sz="1450" dirty="0" err="1">
                <a:latin typeface="Century Gothic"/>
                <a:ea typeface="+mn-lt"/>
                <a:cs typeface="+mn-lt"/>
              </a:rPr>
              <a:t>documentos</a:t>
            </a:r>
            <a:r>
              <a:rPr lang="en-US" sz="1450" dirty="0">
                <a:latin typeface="Century Gothic"/>
                <a:ea typeface="+mn-lt"/>
                <a:cs typeface="+mn-lt"/>
              </a:rPr>
              <a:t>.</a:t>
            </a:r>
          </a:p>
          <a:p>
            <a:pPr marL="629920" lvl="1" indent="-305435"/>
            <a:r>
              <a:rPr lang="en-US" sz="1450" dirty="0">
                <a:latin typeface="Century Gothic"/>
                <a:ea typeface="+mn-lt"/>
                <a:cs typeface="+mn-lt"/>
              </a:rPr>
              <a:t>La </a:t>
            </a:r>
            <a:r>
              <a:rPr lang="en-US" sz="1450" err="1">
                <a:latin typeface="Century Gothic"/>
                <a:ea typeface="+mn-lt"/>
                <a:cs typeface="+mn-lt"/>
              </a:rPr>
              <a:t>Gerente</a:t>
            </a:r>
            <a:r>
              <a:rPr lang="en-US" sz="1450" dirty="0">
                <a:latin typeface="Century Gothic"/>
                <a:ea typeface="+mn-lt"/>
                <a:cs typeface="+mn-lt"/>
              </a:rPr>
              <a:t> de Proyecto de </a:t>
            </a:r>
            <a:r>
              <a:rPr lang="en-US" sz="1450" err="1">
                <a:latin typeface="Century Gothic"/>
                <a:ea typeface="+mn-lt"/>
                <a:cs typeface="+mn-lt"/>
              </a:rPr>
              <a:t>Becarios</a:t>
            </a:r>
            <a:r>
              <a:rPr lang="en-US" sz="1450" dirty="0">
                <a:latin typeface="Century Gothic"/>
                <a:ea typeface="+mn-lt"/>
                <a:cs typeface="+mn-lt"/>
              </a:rPr>
              <a:t> Juveniles de TCC </a:t>
            </a:r>
            <a:r>
              <a:rPr lang="en-US" sz="1450" err="1">
                <a:latin typeface="Century Gothic"/>
                <a:ea typeface="+mn-lt"/>
                <a:cs typeface="+mn-lt"/>
              </a:rPr>
              <a:t>continuará</a:t>
            </a:r>
            <a:r>
              <a:rPr lang="en-US" sz="1450" dirty="0">
                <a:latin typeface="Century Gothic"/>
                <a:ea typeface="+mn-lt"/>
                <a:cs typeface="+mn-lt"/>
              </a:rPr>
              <a:t> </a:t>
            </a:r>
            <a:r>
              <a:rPr lang="en-US" sz="1450" err="1">
                <a:latin typeface="Century Gothic"/>
                <a:ea typeface="+mn-lt"/>
                <a:cs typeface="+mn-lt"/>
              </a:rPr>
              <a:t>trabajando</a:t>
            </a:r>
            <a:r>
              <a:rPr lang="en-US" sz="1450" dirty="0">
                <a:latin typeface="Century Gothic"/>
                <a:ea typeface="+mn-lt"/>
                <a:cs typeface="+mn-lt"/>
              </a:rPr>
              <a:t> </a:t>
            </a:r>
            <a:r>
              <a:rPr lang="en-US" sz="1450" err="1">
                <a:latin typeface="Century Gothic"/>
                <a:ea typeface="+mn-lt"/>
                <a:cs typeface="+mn-lt"/>
              </a:rPr>
              <a:t>en</a:t>
            </a:r>
            <a:r>
              <a:rPr lang="en-US" sz="1450" dirty="0">
                <a:latin typeface="Century Gothic"/>
                <a:ea typeface="+mn-lt"/>
                <a:cs typeface="+mn-lt"/>
              </a:rPr>
              <a:t> </a:t>
            </a:r>
          </a:p>
          <a:p>
            <a:pPr marL="324485" lvl="1" indent="0">
              <a:buNone/>
            </a:pPr>
            <a:r>
              <a:rPr lang="en-US" sz="1450" dirty="0" err="1">
                <a:latin typeface="Century Gothic"/>
                <a:ea typeface="+mn-lt"/>
                <a:cs typeface="+mn-lt"/>
              </a:rPr>
              <a:t>módulos</a:t>
            </a:r>
            <a:r>
              <a:rPr lang="en-US" sz="1450" dirty="0">
                <a:latin typeface="Century Gothic"/>
                <a:ea typeface="+mn-lt"/>
                <a:cs typeface="+mn-lt"/>
              </a:rPr>
              <a:t> y material de </a:t>
            </a:r>
            <a:r>
              <a:rPr lang="en-US" sz="1450" dirty="0" err="1">
                <a:latin typeface="Century Gothic"/>
                <a:ea typeface="+mn-lt"/>
                <a:cs typeface="+mn-lt"/>
              </a:rPr>
              <a:t>capacitación</a:t>
            </a:r>
            <a:r>
              <a:rPr lang="en-US" sz="1450" dirty="0">
                <a:latin typeface="Century Gothic"/>
                <a:ea typeface="+mn-lt"/>
                <a:cs typeface="+mn-lt"/>
              </a:rPr>
              <a:t> para </a:t>
            </a:r>
            <a:r>
              <a:rPr lang="en-US" sz="1450" dirty="0" err="1">
                <a:latin typeface="Century Gothic"/>
                <a:ea typeface="+mn-lt"/>
                <a:cs typeface="+mn-lt"/>
              </a:rPr>
              <a:t>el</a:t>
            </a:r>
            <a:r>
              <a:rPr lang="en-US" sz="1450" dirty="0">
                <a:latin typeface="Century Gothic"/>
                <a:ea typeface="+mn-lt"/>
                <a:cs typeface="+mn-lt"/>
              </a:rPr>
              <a:t> </a:t>
            </a:r>
            <a:r>
              <a:rPr lang="en-US" sz="1450" dirty="0" err="1">
                <a:latin typeface="Century Gothic"/>
                <a:ea typeface="+mn-lt"/>
                <a:cs typeface="+mn-lt"/>
              </a:rPr>
              <a:t>Programa</a:t>
            </a:r>
            <a:r>
              <a:rPr lang="en-US" sz="1450" dirty="0">
                <a:latin typeface="Century Gothic"/>
                <a:ea typeface="+mn-lt"/>
                <a:cs typeface="+mn-lt"/>
              </a:rPr>
              <a:t> de </a:t>
            </a:r>
            <a:r>
              <a:rPr lang="en-US" sz="1450" dirty="0" err="1">
                <a:latin typeface="Century Gothic"/>
                <a:ea typeface="+mn-lt"/>
                <a:cs typeface="+mn-lt"/>
              </a:rPr>
              <a:t>Becarios</a:t>
            </a:r>
            <a:r>
              <a:rPr lang="en-US" sz="1450" dirty="0">
                <a:latin typeface="Century Gothic"/>
                <a:ea typeface="+mn-lt"/>
                <a:cs typeface="+mn-lt"/>
              </a:rPr>
              <a:t> Juveniles.</a:t>
            </a:r>
            <a:endParaRPr lang="en-US">
              <a:latin typeface="Gill Sans MT" panose="020B0502020104020203"/>
              <a:ea typeface="+mn-lt"/>
              <a:cs typeface="+mn-lt"/>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305435" indent="-305435"/>
            <a:r>
              <a:rPr lang="en-US" b="1" dirty="0" err="1">
                <a:latin typeface="Century Gothic"/>
                <a:ea typeface="+mn-lt"/>
                <a:cs typeface="+mn-lt"/>
              </a:rPr>
              <a:t>Fideicomiso</a:t>
            </a:r>
            <a:r>
              <a:rPr lang="en-US" b="1" dirty="0">
                <a:latin typeface="Century Gothic"/>
                <a:ea typeface="+mn-lt"/>
                <a:cs typeface="+mn-lt"/>
              </a:rPr>
              <a:t> de Tierras </a:t>
            </a:r>
            <a:r>
              <a:rPr lang="en-US" b="1" dirty="0" err="1">
                <a:latin typeface="Century Gothic"/>
                <a:ea typeface="+mn-lt"/>
                <a:cs typeface="+mn-lt"/>
              </a:rPr>
              <a:t>Comunitarias</a:t>
            </a:r>
            <a:r>
              <a:rPr lang="en-US" b="1" dirty="0">
                <a:latin typeface="Century Gothic"/>
                <a:ea typeface="+mn-lt"/>
                <a:cs typeface="+mn-lt"/>
              </a:rPr>
              <a:t>:</a:t>
            </a:r>
          </a:p>
          <a:p>
            <a:pPr marL="629920" lvl="1" indent="-305435"/>
            <a:r>
              <a:rPr lang="en-US" dirty="0" err="1">
                <a:latin typeface="Century Gothic"/>
                <a:ea typeface="+mn-lt"/>
                <a:cs typeface="+mn-lt"/>
              </a:rPr>
              <a:t>Apoyó</a:t>
            </a:r>
            <a:r>
              <a:rPr lang="en-US" dirty="0">
                <a:latin typeface="Century Gothic"/>
                <a:ea typeface="+mn-lt"/>
                <a:cs typeface="+mn-lt"/>
              </a:rPr>
              <a:t> </a:t>
            </a:r>
            <a:r>
              <a:rPr lang="en-US" dirty="0" err="1">
                <a:latin typeface="Century Gothic"/>
                <a:ea typeface="+mn-lt"/>
                <a:cs typeface="+mn-lt"/>
              </a:rPr>
              <a:t>el</a:t>
            </a:r>
            <a:r>
              <a:rPr lang="en-US" dirty="0">
                <a:latin typeface="Century Gothic"/>
                <a:ea typeface="+mn-lt"/>
                <a:cs typeface="+mn-lt"/>
              </a:rPr>
              <a:t> </a:t>
            </a:r>
            <a:r>
              <a:rPr lang="en-US" dirty="0" err="1">
                <a:latin typeface="Century Gothic"/>
                <a:ea typeface="+mn-lt"/>
                <a:cs typeface="+mn-lt"/>
              </a:rPr>
              <a:t>reclutamiento</a:t>
            </a:r>
            <a:r>
              <a:rPr lang="en-US" dirty="0">
                <a:latin typeface="Century Gothic"/>
                <a:ea typeface="+mn-lt"/>
                <a:cs typeface="+mn-lt"/>
              </a:rPr>
              <a:t> del </a:t>
            </a:r>
            <a:r>
              <a:rPr lang="en-US" dirty="0" err="1">
                <a:latin typeface="Century Gothic"/>
                <a:ea typeface="+mn-lt"/>
                <a:cs typeface="+mn-lt"/>
              </a:rPr>
              <a:t>Comité</a:t>
            </a:r>
            <a:r>
              <a:rPr lang="en-US" dirty="0">
                <a:latin typeface="Century Gothic"/>
                <a:ea typeface="+mn-lt"/>
                <a:cs typeface="+mn-lt"/>
              </a:rPr>
              <a:t> de </a:t>
            </a:r>
            <a:r>
              <a:rPr lang="en-US" dirty="0" err="1">
                <a:latin typeface="Century Gothic"/>
                <a:ea typeface="+mn-lt"/>
                <a:cs typeface="+mn-lt"/>
              </a:rPr>
              <a:t>Revisión</a:t>
            </a:r>
            <a:r>
              <a:rPr lang="en-US" dirty="0">
                <a:latin typeface="Century Gothic"/>
                <a:ea typeface="+mn-lt"/>
                <a:cs typeface="+mn-lt"/>
              </a:rPr>
              <a:t> de la Política de Tierras </a:t>
            </a:r>
            <a:r>
              <a:rPr lang="en-US" dirty="0" err="1">
                <a:latin typeface="Century Gothic"/>
                <a:ea typeface="+mn-lt"/>
                <a:cs typeface="+mn-lt"/>
              </a:rPr>
              <a:t>Públicas</a:t>
            </a:r>
            <a:r>
              <a:rPr lang="en-US" dirty="0">
                <a:latin typeface="Century Gothic"/>
                <a:ea typeface="+mn-lt"/>
                <a:cs typeface="+mn-lt"/>
              </a:rPr>
              <a:t>, </a:t>
            </a:r>
            <a:r>
              <a:rPr lang="en-US" dirty="0" err="1">
                <a:latin typeface="Century Gothic"/>
                <a:ea typeface="+mn-lt"/>
                <a:cs typeface="+mn-lt"/>
              </a:rPr>
              <a:t>compuesto</a:t>
            </a:r>
            <a:r>
              <a:rPr lang="en-US" dirty="0">
                <a:latin typeface="Century Gothic"/>
                <a:ea typeface="+mn-lt"/>
                <a:cs typeface="+mn-lt"/>
              </a:rPr>
              <a:t> </a:t>
            </a:r>
            <a:r>
              <a:rPr lang="en-US" dirty="0" err="1">
                <a:latin typeface="Century Gothic"/>
                <a:ea typeface="+mn-lt"/>
                <a:cs typeface="+mn-lt"/>
              </a:rPr>
              <a:t>por</a:t>
            </a:r>
            <a:r>
              <a:rPr lang="en-US" dirty="0">
                <a:latin typeface="Century Gothic"/>
                <a:ea typeface="+mn-lt"/>
                <a:cs typeface="+mn-lt"/>
              </a:rPr>
              <a:t> </a:t>
            </a:r>
            <a:r>
              <a:rPr lang="en-US" dirty="0" err="1">
                <a:latin typeface="Century Gothic"/>
                <a:ea typeface="+mn-lt"/>
                <a:cs typeface="+mn-lt"/>
              </a:rPr>
              <a:t>voluntarios</a:t>
            </a:r>
            <a:r>
              <a:rPr lang="en-US" dirty="0">
                <a:latin typeface="Century Gothic"/>
                <a:ea typeface="+mn-lt"/>
                <a:cs typeface="+mn-lt"/>
              </a:rPr>
              <a:t> </a:t>
            </a:r>
            <a:r>
              <a:rPr lang="en-US" dirty="0" err="1">
                <a:latin typeface="Century Gothic"/>
                <a:ea typeface="+mn-lt"/>
                <a:cs typeface="+mn-lt"/>
              </a:rPr>
              <a:t>residentes</a:t>
            </a:r>
            <a:r>
              <a:rPr lang="en-US" dirty="0">
                <a:latin typeface="Century Gothic"/>
                <a:ea typeface="+mn-lt"/>
                <a:cs typeface="+mn-lt"/>
              </a:rPr>
              <a:t> de la Ciudad.</a:t>
            </a:r>
            <a:endParaRPr lang="en-US">
              <a:latin typeface="Century Gothic"/>
            </a:endParaRPr>
          </a:p>
          <a:p>
            <a:pPr marL="629920" lvl="1" indent="-305435"/>
            <a:r>
              <a:rPr lang="en-US" dirty="0" err="1">
                <a:latin typeface="Century Gothic"/>
                <a:ea typeface="+mn-lt"/>
                <a:cs typeface="+mn-lt"/>
              </a:rPr>
              <a:t>Desarrolló</a:t>
            </a:r>
            <a:r>
              <a:rPr lang="en-US" dirty="0">
                <a:latin typeface="Century Gothic"/>
                <a:ea typeface="+mn-lt"/>
                <a:cs typeface="+mn-lt"/>
              </a:rPr>
              <a:t> un plan de </a:t>
            </a:r>
            <a:r>
              <a:rPr lang="en-US" dirty="0" err="1">
                <a:latin typeface="Century Gothic"/>
                <a:ea typeface="+mn-lt"/>
                <a:cs typeface="+mn-lt"/>
              </a:rPr>
              <a:t>estudios</a:t>
            </a:r>
            <a:r>
              <a:rPr lang="en-US" dirty="0">
                <a:latin typeface="Century Gothic"/>
                <a:ea typeface="+mn-lt"/>
                <a:cs typeface="+mn-lt"/>
              </a:rPr>
              <a:t> de </a:t>
            </a:r>
            <a:r>
              <a:rPr lang="en-US" dirty="0" err="1">
                <a:latin typeface="Century Gothic"/>
                <a:ea typeface="+mn-lt"/>
                <a:cs typeface="+mn-lt"/>
              </a:rPr>
              <a:t>capacitación</a:t>
            </a:r>
            <a:r>
              <a:rPr lang="en-US" dirty="0">
                <a:latin typeface="Century Gothic"/>
                <a:ea typeface="+mn-lt"/>
                <a:cs typeface="+mn-lt"/>
              </a:rPr>
              <a:t> para </a:t>
            </a:r>
            <a:r>
              <a:rPr lang="en-US" dirty="0" err="1">
                <a:latin typeface="Century Gothic"/>
                <a:ea typeface="+mn-lt"/>
                <a:cs typeface="+mn-lt"/>
              </a:rPr>
              <a:t>el</a:t>
            </a:r>
            <a:r>
              <a:rPr lang="en-US" dirty="0">
                <a:latin typeface="Century Gothic"/>
                <a:ea typeface="+mn-lt"/>
                <a:cs typeface="+mn-lt"/>
              </a:rPr>
              <a:t> </a:t>
            </a:r>
            <a:r>
              <a:rPr lang="en-US" dirty="0" err="1">
                <a:latin typeface="Century Gothic"/>
                <a:ea typeface="+mn-lt"/>
                <a:cs typeface="+mn-lt"/>
              </a:rPr>
              <a:t>Comité</a:t>
            </a:r>
            <a:r>
              <a:rPr lang="en-US" dirty="0">
                <a:latin typeface="Century Gothic"/>
                <a:ea typeface="+mn-lt"/>
                <a:cs typeface="+mn-lt"/>
              </a:rPr>
              <a:t> de </a:t>
            </a:r>
            <a:r>
              <a:rPr lang="en-US" dirty="0" err="1">
                <a:latin typeface="Century Gothic"/>
                <a:ea typeface="+mn-lt"/>
                <a:cs typeface="+mn-lt"/>
              </a:rPr>
              <a:t>Revisión</a:t>
            </a:r>
            <a:r>
              <a:rPr lang="en-US" dirty="0">
                <a:latin typeface="Century Gothic"/>
                <a:ea typeface="+mn-lt"/>
                <a:cs typeface="+mn-lt"/>
              </a:rPr>
              <a:t> de la Política de Tierras </a:t>
            </a:r>
            <a:r>
              <a:rPr lang="en-US" dirty="0" err="1">
                <a:latin typeface="Century Gothic"/>
                <a:ea typeface="+mn-lt"/>
                <a:cs typeface="+mn-lt"/>
              </a:rPr>
              <a:t>Públicas</a:t>
            </a:r>
            <a:r>
              <a:rPr lang="en-US" dirty="0">
                <a:latin typeface="Century Gothic"/>
                <a:ea typeface="+mn-lt"/>
                <a:cs typeface="+mn-lt"/>
              </a:rPr>
              <a:t>.</a:t>
            </a:r>
            <a:endParaRPr lang="en-US">
              <a:latin typeface="Century Gothic"/>
            </a:endParaRPr>
          </a:p>
          <a:p>
            <a:pPr marL="629920" lvl="1" indent="-305435"/>
            <a:r>
              <a:rPr lang="en-US" dirty="0" err="1">
                <a:latin typeface="Century Gothic"/>
                <a:ea typeface="+mn-lt"/>
                <a:cs typeface="+mn-lt"/>
              </a:rPr>
              <a:t>Desarrolló</a:t>
            </a:r>
            <a:r>
              <a:rPr lang="en-US" dirty="0">
                <a:latin typeface="Century Gothic"/>
                <a:ea typeface="+mn-lt"/>
                <a:cs typeface="+mn-lt"/>
              </a:rPr>
              <a:t> un </a:t>
            </a:r>
            <a:r>
              <a:rPr lang="en-US" dirty="0" err="1">
                <a:latin typeface="Century Gothic"/>
                <a:ea typeface="+mn-lt"/>
                <a:cs typeface="+mn-lt"/>
              </a:rPr>
              <a:t>marco</a:t>
            </a:r>
            <a:r>
              <a:rPr lang="en-US" dirty="0">
                <a:latin typeface="Century Gothic"/>
                <a:ea typeface="+mn-lt"/>
                <a:cs typeface="+mn-lt"/>
              </a:rPr>
              <a:t> de </a:t>
            </a:r>
            <a:r>
              <a:rPr lang="en-US" dirty="0" err="1">
                <a:latin typeface="Century Gothic"/>
                <a:ea typeface="+mn-lt"/>
                <a:cs typeface="+mn-lt"/>
              </a:rPr>
              <a:t>monitoreo</a:t>
            </a:r>
            <a:r>
              <a:rPr lang="en-US" dirty="0">
                <a:latin typeface="Century Gothic"/>
                <a:ea typeface="+mn-lt"/>
                <a:cs typeface="+mn-lt"/>
              </a:rPr>
              <a:t> y </a:t>
            </a:r>
            <a:r>
              <a:rPr lang="en-US" dirty="0" err="1">
                <a:latin typeface="Century Gothic"/>
                <a:ea typeface="+mn-lt"/>
                <a:cs typeface="+mn-lt"/>
              </a:rPr>
              <a:t>evaluación</a:t>
            </a:r>
            <a:r>
              <a:rPr lang="en-US" dirty="0">
                <a:latin typeface="Century Gothic"/>
                <a:ea typeface="+mn-lt"/>
                <a:cs typeface="+mn-lt"/>
              </a:rPr>
              <a:t> para la </a:t>
            </a:r>
            <a:r>
              <a:rPr lang="en-US" dirty="0" err="1">
                <a:latin typeface="Century Gothic"/>
                <a:ea typeface="+mn-lt"/>
                <a:cs typeface="+mn-lt"/>
              </a:rPr>
              <a:t>implementación</a:t>
            </a:r>
            <a:r>
              <a:rPr lang="en-US" dirty="0">
                <a:latin typeface="Century Gothic"/>
                <a:ea typeface="+mn-lt"/>
                <a:cs typeface="+mn-lt"/>
              </a:rPr>
              <a:t> de la </a:t>
            </a:r>
            <a:r>
              <a:rPr lang="en-US" dirty="0" err="1">
                <a:latin typeface="Century Gothic"/>
                <a:ea typeface="+mn-lt"/>
                <a:cs typeface="+mn-lt"/>
              </a:rPr>
              <a:t>política</a:t>
            </a:r>
            <a:r>
              <a:rPr lang="en-US" dirty="0">
                <a:latin typeface="Century Gothic"/>
                <a:ea typeface="+mn-lt"/>
                <a:cs typeface="+mn-lt"/>
              </a:rPr>
              <a:t>.</a:t>
            </a:r>
            <a:endParaRPr lang="en-US">
              <a:latin typeface="Century Gothic"/>
            </a:endParaRPr>
          </a:p>
          <a:p>
            <a:pPr marL="305435" indent="-305435"/>
            <a:r>
              <a:rPr lang="en-US" b="1" dirty="0">
                <a:latin typeface="Century Gothic"/>
                <a:ea typeface="+mn-lt"/>
                <a:cs typeface="+mn-lt"/>
              </a:rPr>
              <a:t>Kit de </a:t>
            </a:r>
            <a:r>
              <a:rPr lang="en-US" b="1" dirty="0" err="1">
                <a:latin typeface="Century Gothic"/>
                <a:ea typeface="+mn-lt"/>
                <a:cs typeface="+mn-lt"/>
              </a:rPr>
              <a:t>herramientas</a:t>
            </a:r>
            <a:r>
              <a:rPr lang="en-US" b="1" dirty="0">
                <a:latin typeface="Century Gothic"/>
                <a:ea typeface="+mn-lt"/>
                <a:cs typeface="+mn-lt"/>
              </a:rPr>
              <a:t> ADU:</a:t>
            </a:r>
            <a:endParaRPr lang="en-US" b="1">
              <a:latin typeface="Century Gothic"/>
            </a:endParaRPr>
          </a:p>
          <a:p>
            <a:pPr marL="629920" lvl="1" indent="-305435"/>
            <a:r>
              <a:rPr lang="en-US" dirty="0" err="1">
                <a:latin typeface="Century Gothic"/>
                <a:ea typeface="+mn-lt"/>
                <a:cs typeface="+mn-lt"/>
              </a:rPr>
              <a:t>Presentó</a:t>
            </a:r>
            <a:r>
              <a:rPr lang="en-US" dirty="0">
                <a:latin typeface="Century Gothic"/>
                <a:ea typeface="+mn-lt"/>
                <a:cs typeface="+mn-lt"/>
              </a:rPr>
              <a:t> </a:t>
            </a:r>
            <a:r>
              <a:rPr lang="en-US" dirty="0" err="1">
                <a:latin typeface="Century Gothic"/>
                <a:ea typeface="+mn-lt"/>
                <a:cs typeface="+mn-lt"/>
              </a:rPr>
              <a:t>dibujos</a:t>
            </a:r>
            <a:r>
              <a:rPr lang="en-US" dirty="0">
                <a:latin typeface="Century Gothic"/>
                <a:ea typeface="+mn-lt"/>
                <a:cs typeface="+mn-lt"/>
              </a:rPr>
              <a:t> </a:t>
            </a:r>
            <a:r>
              <a:rPr lang="en-US" dirty="0" err="1">
                <a:latin typeface="Century Gothic"/>
                <a:ea typeface="+mn-lt"/>
                <a:cs typeface="+mn-lt"/>
              </a:rPr>
              <a:t>arquitectónicos</a:t>
            </a:r>
            <a:r>
              <a:rPr lang="en-US" dirty="0">
                <a:latin typeface="Century Gothic"/>
                <a:ea typeface="+mn-lt"/>
                <a:cs typeface="+mn-lt"/>
              </a:rPr>
              <a:t> </a:t>
            </a:r>
            <a:r>
              <a:rPr lang="en-US" dirty="0" err="1">
                <a:latin typeface="Century Gothic"/>
                <a:ea typeface="+mn-lt"/>
                <a:cs typeface="+mn-lt"/>
              </a:rPr>
              <a:t>revisados</a:t>
            </a:r>
            <a:r>
              <a:rPr lang="en-US" dirty="0">
                <a:latin typeface="Century Gothic"/>
                <a:ea typeface="+mn-lt"/>
                <a:cs typeface="+mn-lt"/>
              </a:rPr>
              <a:t> a la Junta de </a:t>
            </a:r>
            <a:r>
              <a:rPr lang="en-US" dirty="0" err="1">
                <a:latin typeface="Century Gothic"/>
                <a:ea typeface="+mn-lt"/>
                <a:cs typeface="+mn-lt"/>
              </a:rPr>
              <a:t>Revisión</a:t>
            </a:r>
            <a:r>
              <a:rPr lang="en-US" dirty="0">
                <a:latin typeface="Century Gothic"/>
                <a:ea typeface="+mn-lt"/>
                <a:cs typeface="+mn-lt"/>
              </a:rPr>
              <a:t> de </a:t>
            </a:r>
            <a:r>
              <a:rPr lang="en-US" dirty="0" err="1">
                <a:latin typeface="Century Gothic"/>
                <a:ea typeface="+mn-lt"/>
                <a:cs typeface="+mn-lt"/>
              </a:rPr>
              <a:t>Diseño</a:t>
            </a:r>
            <a:r>
              <a:rPr lang="en-US" dirty="0">
                <a:latin typeface="Century Gothic"/>
                <a:ea typeface="+mn-lt"/>
                <a:cs typeface="+mn-lt"/>
              </a:rPr>
              <a:t> (DRB) para </a:t>
            </a:r>
            <a:r>
              <a:rPr lang="en-US" dirty="0" err="1">
                <a:latin typeface="Century Gothic"/>
                <a:ea typeface="+mn-lt"/>
                <a:cs typeface="+mn-lt"/>
              </a:rPr>
              <a:t>comentarios</a:t>
            </a:r>
            <a:r>
              <a:rPr lang="en-US" dirty="0">
                <a:latin typeface="Century Gothic"/>
                <a:ea typeface="+mn-lt"/>
                <a:cs typeface="+mn-lt"/>
              </a:rPr>
              <a:t>.</a:t>
            </a:r>
            <a:endParaRPr lang="en-US">
              <a:latin typeface="Century Gothic"/>
            </a:endParaRPr>
          </a:p>
          <a:p>
            <a:pPr marL="629920" lvl="1" indent="-305435"/>
            <a:r>
              <a:rPr lang="en-US" dirty="0">
                <a:latin typeface="Century Gothic"/>
                <a:ea typeface="+mn-lt"/>
                <a:cs typeface="+mn-lt"/>
              </a:rPr>
              <a:t>Se </a:t>
            </a:r>
            <a:r>
              <a:rPr lang="en-US" dirty="0" err="1">
                <a:latin typeface="Century Gothic"/>
                <a:ea typeface="+mn-lt"/>
                <a:cs typeface="+mn-lt"/>
              </a:rPr>
              <a:t>incorporaron</a:t>
            </a:r>
            <a:r>
              <a:rPr lang="en-US" dirty="0">
                <a:latin typeface="Century Gothic"/>
                <a:ea typeface="+mn-lt"/>
                <a:cs typeface="+mn-lt"/>
              </a:rPr>
              <a:t> </a:t>
            </a:r>
            <a:r>
              <a:rPr lang="en-US" dirty="0" err="1">
                <a:latin typeface="Century Gothic"/>
                <a:ea typeface="+mn-lt"/>
                <a:cs typeface="+mn-lt"/>
              </a:rPr>
              <a:t>los</a:t>
            </a:r>
            <a:r>
              <a:rPr lang="en-US" dirty="0">
                <a:latin typeface="Century Gothic"/>
                <a:ea typeface="+mn-lt"/>
                <a:cs typeface="+mn-lt"/>
              </a:rPr>
              <a:t> </a:t>
            </a:r>
            <a:r>
              <a:rPr lang="en-US" dirty="0" err="1">
                <a:latin typeface="Century Gothic"/>
                <a:ea typeface="+mn-lt"/>
                <a:cs typeface="+mn-lt"/>
              </a:rPr>
              <a:t>comentarios</a:t>
            </a:r>
            <a:r>
              <a:rPr lang="en-US" dirty="0">
                <a:latin typeface="Century Gothic"/>
                <a:ea typeface="+mn-lt"/>
                <a:cs typeface="+mn-lt"/>
              </a:rPr>
              <a:t> de DRB </a:t>
            </a:r>
            <a:r>
              <a:rPr lang="en-US" dirty="0" err="1">
                <a:latin typeface="Century Gothic"/>
                <a:ea typeface="+mn-lt"/>
                <a:cs typeface="+mn-lt"/>
              </a:rPr>
              <a:t>en</a:t>
            </a:r>
            <a:r>
              <a:rPr lang="en-US" dirty="0">
                <a:latin typeface="Century Gothic"/>
                <a:ea typeface="+mn-lt"/>
                <a:cs typeface="+mn-lt"/>
              </a:rPr>
              <a:t> </a:t>
            </a:r>
            <a:r>
              <a:rPr lang="en-US" dirty="0" err="1">
                <a:latin typeface="Century Gothic"/>
                <a:ea typeface="+mn-lt"/>
                <a:cs typeface="+mn-lt"/>
              </a:rPr>
              <a:t>los</a:t>
            </a:r>
            <a:r>
              <a:rPr lang="en-US" dirty="0">
                <a:latin typeface="Century Gothic"/>
                <a:ea typeface="+mn-lt"/>
                <a:cs typeface="+mn-lt"/>
              </a:rPr>
              <a:t> </a:t>
            </a:r>
            <a:r>
              <a:rPr lang="en-US" dirty="0" err="1">
                <a:latin typeface="Century Gothic"/>
                <a:ea typeface="+mn-lt"/>
                <a:cs typeface="+mn-lt"/>
              </a:rPr>
              <a:t>estilos</a:t>
            </a:r>
            <a:r>
              <a:rPr lang="en-US" dirty="0">
                <a:latin typeface="Century Gothic"/>
                <a:ea typeface="+mn-lt"/>
                <a:cs typeface="+mn-lt"/>
              </a:rPr>
              <a:t> de </a:t>
            </a:r>
            <a:r>
              <a:rPr lang="en-US" dirty="0" err="1">
                <a:latin typeface="Century Gothic"/>
                <a:ea typeface="+mn-lt"/>
                <a:cs typeface="+mn-lt"/>
              </a:rPr>
              <a:t>diseño</a:t>
            </a:r>
            <a:r>
              <a:rPr lang="en-US" dirty="0">
                <a:latin typeface="Century Gothic"/>
                <a:ea typeface="+mn-lt"/>
                <a:cs typeface="+mn-lt"/>
              </a:rPr>
              <a:t> </a:t>
            </a:r>
            <a:r>
              <a:rPr lang="en-US" dirty="0" err="1">
                <a:latin typeface="Century Gothic"/>
                <a:ea typeface="+mn-lt"/>
                <a:cs typeface="+mn-lt"/>
              </a:rPr>
              <a:t>arquitectónico</a:t>
            </a:r>
            <a:r>
              <a:rPr lang="en-US" dirty="0">
                <a:latin typeface="Century Gothic"/>
                <a:ea typeface="+mn-lt"/>
                <a:cs typeface="+mn-lt"/>
              </a:rPr>
              <a:t>, </a:t>
            </a:r>
            <a:r>
              <a:rPr lang="en-US" dirty="0" err="1">
                <a:latin typeface="Century Gothic"/>
                <a:ea typeface="+mn-lt"/>
                <a:cs typeface="+mn-lt"/>
              </a:rPr>
              <a:t>incluida</a:t>
            </a:r>
            <a:r>
              <a:rPr lang="en-US" dirty="0">
                <a:latin typeface="Century Gothic"/>
                <a:ea typeface="+mn-lt"/>
                <a:cs typeface="+mn-lt"/>
              </a:rPr>
              <a:t> la </a:t>
            </a:r>
            <a:r>
              <a:rPr lang="en-US" dirty="0" err="1">
                <a:latin typeface="Century Gothic"/>
                <a:ea typeface="+mn-lt"/>
                <a:cs typeface="+mn-lt"/>
              </a:rPr>
              <a:t>orientación</a:t>
            </a:r>
            <a:r>
              <a:rPr lang="en-US" dirty="0">
                <a:latin typeface="Century Gothic"/>
                <a:ea typeface="+mn-lt"/>
                <a:cs typeface="+mn-lt"/>
              </a:rPr>
              <a:t> de </a:t>
            </a:r>
            <a:r>
              <a:rPr lang="en-US" dirty="0" err="1">
                <a:latin typeface="Century Gothic"/>
                <a:ea typeface="+mn-lt"/>
                <a:cs typeface="+mn-lt"/>
              </a:rPr>
              <a:t>diseño</a:t>
            </a:r>
            <a:r>
              <a:rPr lang="en-US" dirty="0">
                <a:latin typeface="Century Gothic"/>
                <a:ea typeface="+mn-lt"/>
                <a:cs typeface="+mn-lt"/>
              </a:rPr>
              <a:t> </a:t>
            </a:r>
            <a:r>
              <a:rPr lang="en-US" dirty="0" err="1">
                <a:latin typeface="Century Gothic"/>
                <a:ea typeface="+mn-lt"/>
                <a:cs typeface="+mn-lt"/>
              </a:rPr>
              <a:t>sobre</a:t>
            </a:r>
            <a:r>
              <a:rPr lang="en-US" dirty="0">
                <a:latin typeface="Century Gothic"/>
                <a:ea typeface="+mn-lt"/>
                <a:cs typeface="+mn-lt"/>
              </a:rPr>
              <a:t> </a:t>
            </a:r>
            <a:r>
              <a:rPr lang="en-US" dirty="0" err="1">
                <a:latin typeface="Century Gothic"/>
                <a:ea typeface="+mn-lt"/>
                <a:cs typeface="+mn-lt"/>
              </a:rPr>
              <a:t>tres</a:t>
            </a:r>
            <a:r>
              <a:rPr lang="en-US" dirty="0">
                <a:latin typeface="Century Gothic"/>
                <a:ea typeface="+mn-lt"/>
                <a:cs typeface="+mn-lt"/>
              </a:rPr>
              <a:t> </a:t>
            </a:r>
            <a:r>
              <a:rPr lang="en-US" dirty="0" err="1">
                <a:latin typeface="Century Gothic"/>
                <a:ea typeface="+mn-lt"/>
                <a:cs typeface="+mn-lt"/>
              </a:rPr>
              <a:t>estilos</a:t>
            </a:r>
            <a:r>
              <a:rPr lang="en-US" dirty="0">
                <a:latin typeface="Century Gothic"/>
                <a:ea typeface="+mn-lt"/>
                <a:cs typeface="+mn-lt"/>
              </a:rPr>
              <a:t> </a:t>
            </a:r>
            <a:r>
              <a:rPr lang="en-US" dirty="0" err="1">
                <a:latin typeface="Century Gothic"/>
                <a:ea typeface="+mn-lt"/>
                <a:cs typeface="+mn-lt"/>
              </a:rPr>
              <a:t>arquitectónicos</a:t>
            </a:r>
            <a:r>
              <a:rPr lang="en-US" dirty="0">
                <a:latin typeface="Century Gothic"/>
                <a:ea typeface="+mn-lt"/>
                <a:cs typeface="+mn-lt"/>
              </a:rPr>
              <a:t> </a:t>
            </a:r>
            <a:r>
              <a:rPr lang="en-US" dirty="0" err="1">
                <a:latin typeface="Century Gothic"/>
                <a:ea typeface="+mn-lt"/>
                <a:cs typeface="+mn-lt"/>
              </a:rPr>
              <a:t>adicionales</a:t>
            </a:r>
            <a:r>
              <a:rPr lang="en-US" dirty="0">
                <a:latin typeface="Century Gothic"/>
                <a:ea typeface="+mn-lt"/>
                <a:cs typeface="+mn-lt"/>
              </a:rPr>
              <a:t>.</a:t>
            </a:r>
            <a:endParaRPr lang="en-US">
              <a:latin typeface="Century Gothic"/>
            </a:endParaRPr>
          </a:p>
          <a:p>
            <a:pPr marL="629920" lvl="1" indent="-305435"/>
            <a:r>
              <a:rPr lang="en-US" err="1">
                <a:ea typeface="+mn-lt"/>
                <a:cs typeface="+mn-lt"/>
              </a:rPr>
              <a:t>Coordinado</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ingeniero</a:t>
            </a:r>
            <a:r>
              <a:rPr lang="en-US" dirty="0">
                <a:ea typeface="+mn-lt"/>
                <a:cs typeface="+mn-lt"/>
              </a:rPr>
              <a:t> </a:t>
            </a:r>
            <a:r>
              <a:rPr lang="en-US" err="1">
                <a:ea typeface="+mn-lt"/>
                <a:cs typeface="+mn-lt"/>
              </a:rPr>
              <a:t>estructural</a:t>
            </a:r>
            <a:r>
              <a:rPr lang="en-US" dirty="0">
                <a:ea typeface="+mn-lt"/>
                <a:cs typeface="+mn-lt"/>
              </a:rPr>
              <a:t> para la </a:t>
            </a:r>
            <a:r>
              <a:rPr lang="en-US" err="1">
                <a:ea typeface="+mn-lt"/>
                <a:cs typeface="+mn-lt"/>
              </a:rPr>
              <a:t>presentación</a:t>
            </a:r>
            <a:r>
              <a:rPr lang="en-US" dirty="0">
                <a:ea typeface="+mn-lt"/>
                <a:cs typeface="+mn-lt"/>
              </a:rPr>
              <a:t> del 50% del </a:t>
            </a:r>
            <a:r>
              <a:rPr lang="en-US" err="1">
                <a:ea typeface="+mn-lt"/>
                <a:cs typeface="+mn-lt"/>
              </a:rPr>
              <a:t>permiso</a:t>
            </a:r>
            <a:r>
              <a:rPr lang="en-US" dirty="0">
                <a:ea typeface="+mn-lt"/>
                <a:cs typeface="+mn-lt"/>
              </a:rPr>
              <a:t> </a:t>
            </a:r>
            <a:r>
              <a:rPr lang="en-US" err="1">
                <a:ea typeface="+mn-lt"/>
                <a:cs typeface="+mn-lt"/>
              </a:rPr>
              <a:t>establecido</a:t>
            </a:r>
            <a:r>
              <a:rPr lang="en-US" dirty="0">
                <a:ea typeface="+mn-lt"/>
                <a:cs typeface="+mn-lt"/>
              </a:rPr>
              <a:t> para la </a:t>
            </a:r>
            <a:r>
              <a:rPr lang="en-US" err="1">
                <a:ea typeface="+mn-lt"/>
                <a:cs typeface="+mn-lt"/>
              </a:rPr>
              <a:t>revisión</a:t>
            </a:r>
            <a:r>
              <a:rPr lang="en-US" dirty="0">
                <a:ea typeface="+mn-lt"/>
                <a:cs typeface="+mn-lt"/>
              </a:rPr>
              <a:t> de la ciudad.</a:t>
            </a:r>
            <a:endParaRPr lang="en-US"/>
          </a:p>
          <a:p>
            <a:pPr marL="305435" indent="-305435"/>
            <a:r>
              <a:rPr lang="en-US" b="1" dirty="0" err="1">
                <a:ea typeface="+mn-lt"/>
                <a:cs typeface="+mn-lt"/>
              </a:rPr>
              <a:t>Campaña</a:t>
            </a:r>
            <a:r>
              <a:rPr lang="en-US" b="1" dirty="0">
                <a:ea typeface="+mn-lt"/>
                <a:cs typeface="+mn-lt"/>
              </a:rPr>
              <a:t> de </a:t>
            </a:r>
            <a:r>
              <a:rPr lang="en-US" b="1" dirty="0" err="1">
                <a:ea typeface="+mn-lt"/>
                <a:cs typeface="+mn-lt"/>
              </a:rPr>
              <a:t>compra</a:t>
            </a:r>
            <a:r>
              <a:rPr lang="en-US" b="1" dirty="0">
                <a:ea typeface="+mn-lt"/>
                <a:cs typeface="+mn-lt"/>
              </a:rPr>
              <a:t> local:</a:t>
            </a:r>
            <a:endParaRPr lang="en-US" b="1" dirty="0"/>
          </a:p>
          <a:p>
            <a:pPr marL="629920" lvl="1" indent="-305435"/>
            <a:r>
              <a:rPr lang="en-US" dirty="0">
                <a:ea typeface="+mn-lt"/>
                <a:cs typeface="+mn-lt"/>
              </a:rPr>
              <a:t>Desarrollo de planes </a:t>
            </a:r>
            <a:r>
              <a:rPr lang="en-US" dirty="0" err="1">
                <a:ea typeface="+mn-lt"/>
                <a:cs typeface="+mn-lt"/>
              </a:rPr>
              <a:t>estratégicos</a:t>
            </a:r>
            <a:r>
              <a:rPr lang="en-US" dirty="0">
                <a:ea typeface="+mn-lt"/>
                <a:cs typeface="+mn-lt"/>
              </a:rPr>
              <a:t> y </a:t>
            </a:r>
            <a:r>
              <a:rPr lang="en-US" dirty="0" err="1">
                <a:ea typeface="+mn-lt"/>
                <a:cs typeface="+mn-lt"/>
              </a:rPr>
              <a:t>preparé</a:t>
            </a:r>
            <a:r>
              <a:rPr lang="en-US" dirty="0">
                <a:ea typeface="+mn-lt"/>
                <a:cs typeface="+mn-lt"/>
              </a:rPr>
              <a:t> RFP/Q para </a:t>
            </a:r>
            <a:r>
              <a:rPr lang="en-US" dirty="0" err="1">
                <a:ea typeface="+mn-lt"/>
                <a:cs typeface="+mn-lt"/>
              </a:rPr>
              <a:t>el</a:t>
            </a:r>
            <a:r>
              <a:rPr lang="en-US" dirty="0">
                <a:ea typeface="+mn-lt"/>
                <a:cs typeface="+mn-lt"/>
              </a:rPr>
              <a:t> consultor de </a:t>
            </a:r>
            <a:r>
              <a:rPr lang="en-US" dirty="0" err="1">
                <a:ea typeface="+mn-lt"/>
                <a:cs typeface="+mn-lt"/>
              </a:rPr>
              <a:t>eventos</a:t>
            </a:r>
            <a:r>
              <a:rPr lang="en-US" dirty="0">
                <a:ea typeface="+mn-lt"/>
                <a:cs typeface="+mn-lt"/>
              </a:rPr>
              <a:t> y marketing de la </a:t>
            </a:r>
            <a:r>
              <a:rPr lang="en-US" dirty="0" err="1">
                <a:ea typeface="+mn-lt"/>
                <a:cs typeface="+mn-lt"/>
              </a:rPr>
              <a:t>campaña</a:t>
            </a:r>
            <a:r>
              <a:rPr lang="en-US" dirty="0">
                <a:ea typeface="+mn-lt"/>
                <a:cs typeface="+mn-lt"/>
              </a:rPr>
              <a:t> Buy Local.</a:t>
            </a:r>
            <a:endParaRPr lang="en-US"/>
          </a:p>
          <a:p>
            <a:pPr marL="629920" lvl="1" indent="-305435"/>
            <a:r>
              <a:rPr lang="en-US" err="1">
                <a:ea typeface="+mn-lt"/>
                <a:cs typeface="+mn-lt"/>
              </a:rPr>
              <a:t>Negociaciones</a:t>
            </a:r>
            <a:r>
              <a:rPr lang="en-US" dirty="0">
                <a:ea typeface="+mn-lt"/>
                <a:cs typeface="+mn-lt"/>
              </a:rPr>
              <a:t> con </a:t>
            </a:r>
            <a:r>
              <a:rPr lang="en-US" err="1">
                <a:ea typeface="+mn-lt"/>
                <a:cs typeface="+mn-lt"/>
              </a:rPr>
              <a:t>Bludot</a:t>
            </a:r>
            <a:r>
              <a:rPr lang="en-US" dirty="0">
                <a:ea typeface="+mn-lt"/>
                <a:cs typeface="+mn-lt"/>
              </a:rPr>
              <a:t> para </a:t>
            </a:r>
            <a:r>
              <a:rPr lang="en-US" err="1">
                <a:ea typeface="+mn-lt"/>
                <a:cs typeface="+mn-lt"/>
              </a:rPr>
              <a:t>establecer</a:t>
            </a:r>
            <a:r>
              <a:rPr lang="en-US" dirty="0">
                <a:ea typeface="+mn-lt"/>
                <a:cs typeface="+mn-lt"/>
              </a:rPr>
              <a:t> </a:t>
            </a:r>
            <a:r>
              <a:rPr lang="en-US" err="1">
                <a:ea typeface="+mn-lt"/>
                <a:cs typeface="+mn-lt"/>
              </a:rPr>
              <a:t>nuevas</a:t>
            </a:r>
            <a:r>
              <a:rPr lang="en-US" dirty="0">
                <a:ea typeface="+mn-lt"/>
                <a:cs typeface="+mn-lt"/>
              </a:rPr>
              <a:t> </a:t>
            </a:r>
            <a:r>
              <a:rPr lang="en-US" err="1">
                <a:ea typeface="+mn-lt"/>
                <a:cs typeface="+mn-lt"/>
              </a:rPr>
              <a:t>tarifas</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próximo</a:t>
            </a:r>
            <a:r>
              <a:rPr lang="en-US" dirty="0">
                <a:ea typeface="+mn-lt"/>
                <a:cs typeface="+mn-lt"/>
              </a:rPr>
              <a:t> </a:t>
            </a:r>
            <a:r>
              <a:rPr lang="en-US" err="1">
                <a:ea typeface="+mn-lt"/>
                <a:cs typeface="+mn-lt"/>
              </a:rPr>
              <a:t>año</a:t>
            </a:r>
            <a:r>
              <a:rPr lang="en-US" dirty="0">
                <a:ea typeface="+mn-lt"/>
                <a:cs typeface="+mn-lt"/>
              </a:rPr>
              <a:t>, </a:t>
            </a:r>
            <a:r>
              <a:rPr lang="en-US" err="1">
                <a:ea typeface="+mn-lt"/>
                <a:cs typeface="+mn-lt"/>
              </a:rPr>
              <a:t>asegurando</a:t>
            </a:r>
            <a:r>
              <a:rPr lang="en-US" dirty="0">
                <a:ea typeface="+mn-lt"/>
                <a:cs typeface="+mn-lt"/>
              </a:rPr>
              <a:t> </a:t>
            </a:r>
            <a:r>
              <a:rPr lang="en-US" err="1">
                <a:ea typeface="+mn-lt"/>
                <a:cs typeface="+mn-lt"/>
              </a:rPr>
              <a:t>términos</a:t>
            </a:r>
            <a:r>
              <a:rPr lang="en-US" dirty="0">
                <a:ea typeface="+mn-lt"/>
                <a:cs typeface="+mn-lt"/>
              </a:rPr>
              <a:t> </a:t>
            </a:r>
            <a:r>
              <a:rPr lang="en-US" err="1">
                <a:ea typeface="+mn-lt"/>
                <a:cs typeface="+mn-lt"/>
              </a:rPr>
              <a:t>favorables</a:t>
            </a:r>
            <a:r>
              <a:rPr lang="en-US" dirty="0">
                <a:ea typeface="+mn-lt"/>
                <a:cs typeface="+mn-lt"/>
              </a:rPr>
              <a:t> para la </a:t>
            </a:r>
            <a:r>
              <a:rPr lang="en-US" err="1">
                <a:ea typeface="+mn-lt"/>
                <a:cs typeface="+mn-lt"/>
              </a:rPr>
              <a:t>colaboración</a:t>
            </a:r>
            <a:r>
              <a:rPr lang="en-US" dirty="0">
                <a:ea typeface="+mn-lt"/>
                <a:cs typeface="+mn-lt"/>
              </a:rPr>
              <a:t> continua.</a:t>
            </a:r>
            <a:endParaRPr lang="en-US"/>
          </a:p>
          <a:p>
            <a:pPr marL="629920" lvl="1" indent="-305435"/>
            <a:r>
              <a:rPr lang="en-US" dirty="0" err="1">
                <a:ea typeface="+mn-lt"/>
                <a:cs typeface="+mn-lt"/>
              </a:rPr>
              <a:t>Registro</a:t>
            </a:r>
            <a:r>
              <a:rPr lang="en-US" dirty="0">
                <a:ea typeface="+mn-lt"/>
                <a:cs typeface="+mn-lt"/>
              </a:rPr>
              <a:t> de </a:t>
            </a:r>
            <a:r>
              <a:rPr lang="en-US" dirty="0" err="1">
                <a:ea typeface="+mn-lt"/>
                <a:cs typeface="+mn-lt"/>
              </a:rPr>
              <a:t>Bludot</a:t>
            </a:r>
            <a:r>
              <a:rPr lang="en-US" dirty="0">
                <a:ea typeface="+mn-lt"/>
                <a:cs typeface="+mn-lt"/>
              </a:rPr>
              <a:t> </a:t>
            </a:r>
            <a:r>
              <a:rPr lang="en-US" dirty="0" err="1">
                <a:ea typeface="+mn-lt"/>
                <a:cs typeface="+mn-lt"/>
              </a:rPr>
              <a:t>como</a:t>
            </a:r>
            <a:r>
              <a:rPr lang="en-US" dirty="0">
                <a:ea typeface="+mn-lt"/>
                <a:cs typeface="+mn-lt"/>
              </a:rPr>
              <a:t> </a:t>
            </a:r>
            <a:r>
              <a:rPr lang="en-US" dirty="0" err="1">
                <a:ea typeface="+mn-lt"/>
                <a:cs typeface="+mn-lt"/>
              </a:rPr>
              <a:t>proveedor</a:t>
            </a:r>
            <a:r>
              <a:rPr lang="en-US" dirty="0">
                <a:ea typeface="+mn-lt"/>
                <a:cs typeface="+mn-lt"/>
              </a:rPr>
              <a:t> con la Ciudad e </a:t>
            </a:r>
            <a:r>
              <a:rPr lang="en-US" dirty="0" err="1">
                <a:ea typeface="+mn-lt"/>
                <a:cs typeface="+mn-lt"/>
              </a:rPr>
              <a:t>inició</a:t>
            </a:r>
            <a:r>
              <a:rPr lang="en-US" dirty="0">
                <a:ea typeface="+mn-lt"/>
                <a:cs typeface="+mn-lt"/>
              </a:rPr>
              <a:t> la </a:t>
            </a:r>
            <a:r>
              <a:rPr lang="en-US" dirty="0" err="1">
                <a:ea typeface="+mn-lt"/>
                <a:cs typeface="+mn-lt"/>
              </a:rPr>
              <a:t>redacción</a:t>
            </a:r>
            <a:r>
              <a:rPr lang="en-US" dirty="0">
                <a:ea typeface="+mn-lt"/>
                <a:cs typeface="+mn-lt"/>
              </a:rPr>
              <a:t> de un </a:t>
            </a:r>
            <a:r>
              <a:rPr lang="en-US" dirty="0" err="1">
                <a:ea typeface="+mn-lt"/>
                <a:cs typeface="+mn-lt"/>
              </a:rPr>
              <a:t>acuerdo</a:t>
            </a:r>
            <a:r>
              <a:rPr lang="en-US" dirty="0">
                <a:ea typeface="+mn-lt"/>
                <a:cs typeface="+mn-lt"/>
              </a:rPr>
              <a:t> para </a:t>
            </a:r>
            <a:r>
              <a:rPr lang="en-US" dirty="0" err="1">
                <a:ea typeface="+mn-lt"/>
                <a:cs typeface="+mn-lt"/>
              </a:rPr>
              <a:t>el</a:t>
            </a:r>
            <a:r>
              <a:rPr lang="en-US" dirty="0">
                <a:ea typeface="+mn-lt"/>
                <a:cs typeface="+mn-lt"/>
              </a:rPr>
              <a:t> </a:t>
            </a:r>
            <a:r>
              <a:rPr lang="en-US" dirty="0" err="1">
                <a:ea typeface="+mn-lt"/>
                <a:cs typeface="+mn-lt"/>
              </a:rPr>
              <a:t>desembolso</a:t>
            </a:r>
            <a:r>
              <a:rPr lang="en-US" dirty="0">
                <a:ea typeface="+mn-lt"/>
                <a:cs typeface="+mn-lt"/>
              </a:rPr>
              <a:t> y la </a:t>
            </a:r>
            <a:r>
              <a:rPr lang="en-US" dirty="0" err="1">
                <a:ea typeface="+mn-lt"/>
                <a:cs typeface="+mn-lt"/>
              </a:rPr>
              <a:t>tenencia</a:t>
            </a:r>
            <a:r>
              <a:rPr lang="en-US" dirty="0">
                <a:ea typeface="+mn-lt"/>
                <a:cs typeface="+mn-lt"/>
              </a:rPr>
              <a:t> </a:t>
            </a:r>
            <a:endParaRPr lang="en-US" dirty="0"/>
          </a:p>
          <a:p>
            <a:pPr marL="305435" indent="-305435"/>
            <a:r>
              <a:rPr lang="en-US" b="1" dirty="0" err="1">
                <a:ea typeface="+mn-lt"/>
                <a:cs typeface="+mn-lt"/>
              </a:rPr>
              <a:t>Gastos</a:t>
            </a:r>
            <a:r>
              <a:rPr lang="en-US" b="1" dirty="0">
                <a:ea typeface="+mn-lt"/>
                <a:cs typeface="+mn-lt"/>
              </a:rPr>
              <a:t> </a:t>
            </a:r>
            <a:r>
              <a:rPr lang="en-US" b="1" dirty="0" err="1">
                <a:ea typeface="+mn-lt"/>
                <a:cs typeface="+mn-lt"/>
              </a:rPr>
              <a:t>totales</a:t>
            </a:r>
            <a:r>
              <a:rPr lang="en-US" b="1" dirty="0">
                <a:ea typeface="+mn-lt"/>
                <a:cs typeface="+mn-lt"/>
              </a:rPr>
              <a:t> </a:t>
            </a:r>
            <a:r>
              <a:rPr lang="en-US" b="1" dirty="0" err="1">
                <a:ea typeface="+mn-lt"/>
                <a:cs typeface="+mn-lt"/>
              </a:rPr>
              <a:t>reportados</a:t>
            </a:r>
            <a:r>
              <a:rPr lang="en-US" b="1" dirty="0">
                <a:ea typeface="+mn-lt"/>
                <a:cs typeface="+mn-lt"/>
              </a:rPr>
              <a:t> a la </a:t>
            </a:r>
            <a:r>
              <a:rPr lang="en-US" b="1" dirty="0" err="1">
                <a:ea typeface="+mn-lt"/>
                <a:cs typeface="+mn-lt"/>
              </a:rPr>
              <a:t>fecha</a:t>
            </a:r>
            <a:r>
              <a:rPr lang="en-US" b="1" dirty="0">
                <a:ea typeface="+mn-lt"/>
                <a:cs typeface="+mn-lt"/>
              </a:rPr>
              <a:t>:</a:t>
            </a:r>
            <a:r>
              <a:rPr lang="en-US" dirty="0">
                <a:ea typeface="+mn-lt"/>
                <a:cs typeface="+mn-lt"/>
              </a:rPr>
              <a:t> $104,562.44 </a:t>
            </a:r>
            <a:endParaRPr lang="en-US" dirty="0"/>
          </a:p>
          <a:p>
            <a:pPr marL="305435" indent="-305435"/>
            <a:r>
              <a:rPr lang="en-US" b="1" dirty="0" err="1">
                <a:ea typeface="+mn-lt"/>
                <a:cs typeface="+mn-lt"/>
              </a:rPr>
              <a:t>Presupuesto</a:t>
            </a:r>
            <a:r>
              <a:rPr lang="en-US" b="1" dirty="0">
                <a:ea typeface="+mn-lt"/>
                <a:cs typeface="+mn-lt"/>
              </a:rPr>
              <a:t> restante: </a:t>
            </a:r>
            <a:r>
              <a:rPr lang="en-US" dirty="0">
                <a:ea typeface="+mn-lt"/>
                <a:cs typeface="+mn-lt"/>
              </a:rPr>
              <a:t>$577,073.18 </a:t>
            </a:r>
            <a:endParaRPr lang="en-US"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err="1">
                <a:latin typeface="Century Gothic"/>
                <a:ea typeface="+mn-lt"/>
                <a:cs typeface="+mn-lt"/>
              </a:rPr>
              <a:t>Comenzó</a:t>
            </a:r>
            <a:r>
              <a:rPr lang="en-US" dirty="0">
                <a:latin typeface="Century Gothic"/>
                <a:ea typeface="+mn-lt"/>
                <a:cs typeface="+mn-lt"/>
              </a:rPr>
              <a:t> la </a:t>
            </a:r>
            <a:r>
              <a:rPr lang="en-US" err="1">
                <a:latin typeface="Century Gothic"/>
                <a:ea typeface="+mn-lt"/>
                <a:cs typeface="+mn-lt"/>
              </a:rPr>
              <a:t>ejecución</a:t>
            </a:r>
            <a:r>
              <a:rPr lang="en-US" dirty="0">
                <a:latin typeface="Century Gothic"/>
                <a:ea typeface="+mn-lt"/>
                <a:cs typeface="+mn-lt"/>
              </a:rPr>
              <a:t> del </a:t>
            </a:r>
            <a:r>
              <a:rPr lang="en-US" err="1">
                <a:latin typeface="Century Gothic"/>
                <a:ea typeface="+mn-lt"/>
                <a:cs typeface="+mn-lt"/>
              </a:rPr>
              <a:t>contrato</a:t>
            </a:r>
            <a:r>
              <a:rPr lang="en-US" dirty="0">
                <a:latin typeface="Century Gothic"/>
                <a:ea typeface="+mn-lt"/>
                <a:cs typeface="+mn-lt"/>
              </a:rPr>
              <a:t> de Glen Price Group, </a:t>
            </a:r>
            <a:r>
              <a:rPr lang="en-US" err="1">
                <a:latin typeface="Century Gothic"/>
                <a:ea typeface="+mn-lt"/>
                <a:cs typeface="+mn-lt"/>
              </a:rPr>
              <a:t>consultores</a:t>
            </a:r>
            <a:r>
              <a:rPr lang="en-US" dirty="0">
                <a:latin typeface="Century Gothic"/>
                <a:ea typeface="+mn-lt"/>
                <a:cs typeface="+mn-lt"/>
              </a:rPr>
              <a:t> para la </a:t>
            </a:r>
            <a:r>
              <a:rPr lang="en-US" err="1">
                <a:latin typeface="Century Gothic"/>
                <a:ea typeface="+mn-lt"/>
                <a:cs typeface="+mn-lt"/>
              </a:rPr>
              <a:t>investigación</a:t>
            </a:r>
            <a:r>
              <a:rPr lang="en-US" dirty="0">
                <a:latin typeface="Century Gothic"/>
                <a:ea typeface="+mn-lt"/>
                <a:cs typeface="+mn-lt"/>
              </a:rPr>
              <a:t> y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desarrollo</a:t>
            </a:r>
            <a:r>
              <a:rPr lang="en-US" dirty="0">
                <a:latin typeface="Century Gothic"/>
                <a:ea typeface="+mn-lt"/>
                <a:cs typeface="+mn-lt"/>
              </a:rPr>
              <a:t> de la </a:t>
            </a:r>
            <a:r>
              <a:rPr lang="en-US" err="1">
                <a:latin typeface="Century Gothic"/>
                <a:ea typeface="+mn-lt"/>
                <a:cs typeface="+mn-lt"/>
              </a:rPr>
              <a:t>estrategia</a:t>
            </a:r>
            <a:r>
              <a:rPr lang="en-US" dirty="0">
                <a:latin typeface="Century Gothic"/>
                <a:ea typeface="+mn-lt"/>
                <a:cs typeface="+mn-lt"/>
              </a:rPr>
              <a:t> de </a:t>
            </a:r>
            <a:r>
              <a:rPr lang="en-US" err="1">
                <a:latin typeface="Century Gothic"/>
                <a:ea typeface="+mn-lt"/>
                <a:cs typeface="+mn-lt"/>
              </a:rPr>
              <a:t>desarrollo</a:t>
            </a:r>
            <a:r>
              <a:rPr lang="en-US" dirty="0">
                <a:latin typeface="Century Gothic"/>
                <a:ea typeface="+mn-lt"/>
                <a:cs typeface="+mn-lt"/>
              </a:rPr>
              <a:t> de la </a:t>
            </a:r>
            <a:r>
              <a:rPr lang="en-US" err="1">
                <a:latin typeface="Century Gothic"/>
                <a:ea typeface="+mn-lt"/>
                <a:cs typeface="+mn-lt"/>
              </a:rPr>
              <a:t>fuerza</a:t>
            </a:r>
            <a:r>
              <a:rPr lang="en-US" dirty="0">
                <a:latin typeface="Century Gothic"/>
                <a:ea typeface="+mn-lt"/>
                <a:cs typeface="+mn-lt"/>
              </a:rPr>
              <a:t> </a:t>
            </a:r>
            <a:r>
              <a:rPr lang="en-US" err="1">
                <a:latin typeface="Century Gothic"/>
                <a:ea typeface="+mn-lt"/>
                <a:cs typeface="+mn-lt"/>
              </a:rPr>
              <a:t>laboral</a:t>
            </a:r>
            <a:r>
              <a:rPr lang="en-US" dirty="0">
                <a:latin typeface="Century Gothic"/>
                <a:ea typeface="+mn-lt"/>
                <a:cs typeface="+mn-lt"/>
              </a:rPr>
              <a:t> </a:t>
            </a:r>
            <a:r>
              <a:rPr lang="en-US" err="1">
                <a:latin typeface="Century Gothic"/>
                <a:ea typeface="+mn-lt"/>
                <a:cs typeface="+mn-lt"/>
              </a:rPr>
              <a:t>basada</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lugar</a:t>
            </a:r>
            <a:endParaRPr lang="en-US">
              <a:latin typeface="Century Gothic"/>
            </a:endParaRPr>
          </a:p>
          <a:p>
            <a:pPr marL="629920" lvl="1" indent="-305435"/>
            <a:r>
              <a:rPr lang="en-US" err="1">
                <a:latin typeface="Century Gothic"/>
                <a:ea typeface="+mn-lt"/>
                <a:cs typeface="+mn-lt"/>
              </a:rPr>
              <a:t>Reuniones</a:t>
            </a:r>
            <a:r>
              <a:rPr lang="en-US" dirty="0">
                <a:latin typeface="Century Gothic"/>
                <a:ea typeface="+mn-lt"/>
                <a:cs typeface="+mn-lt"/>
              </a:rPr>
              <a:t> con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equipo</a:t>
            </a:r>
            <a:r>
              <a:rPr lang="en-US" dirty="0">
                <a:latin typeface="Century Gothic"/>
                <a:ea typeface="+mn-lt"/>
                <a:cs typeface="+mn-lt"/>
              </a:rPr>
              <a:t> de Glen Price Group para </a:t>
            </a:r>
            <a:r>
              <a:rPr lang="en-US" err="1">
                <a:latin typeface="Century Gothic"/>
                <a:ea typeface="+mn-lt"/>
                <a:cs typeface="+mn-lt"/>
              </a:rPr>
              <a:t>revisar</a:t>
            </a:r>
            <a:r>
              <a:rPr lang="en-US" dirty="0">
                <a:latin typeface="Century Gothic"/>
                <a:ea typeface="+mn-lt"/>
                <a:cs typeface="+mn-lt"/>
              </a:rPr>
              <a:t>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entregables</a:t>
            </a:r>
            <a:r>
              <a:rPr lang="en-US" dirty="0">
                <a:latin typeface="Century Gothic"/>
                <a:ea typeface="+mn-lt"/>
                <a:cs typeface="+mn-lt"/>
              </a:rPr>
              <a:t> y </a:t>
            </a:r>
            <a:r>
              <a:rPr lang="en-US" err="1">
                <a:latin typeface="Century Gothic"/>
                <a:ea typeface="+mn-lt"/>
                <a:cs typeface="+mn-lt"/>
              </a:rPr>
              <a:t>establecer</a:t>
            </a:r>
            <a:r>
              <a:rPr lang="en-US" dirty="0">
                <a:latin typeface="Century Gothic"/>
                <a:ea typeface="+mn-lt"/>
                <a:cs typeface="+mn-lt"/>
              </a:rPr>
              <a:t> </a:t>
            </a:r>
            <a:r>
              <a:rPr lang="en-US" err="1">
                <a:latin typeface="Century Gothic"/>
                <a:ea typeface="+mn-lt"/>
                <a:cs typeface="+mn-lt"/>
              </a:rPr>
              <a:t>reuniones</a:t>
            </a:r>
            <a:r>
              <a:rPr lang="en-US" dirty="0">
                <a:latin typeface="Century Gothic"/>
                <a:ea typeface="+mn-lt"/>
                <a:cs typeface="+mn-lt"/>
              </a:rPr>
              <a:t> </a:t>
            </a:r>
            <a:r>
              <a:rPr lang="en-US" err="1">
                <a:latin typeface="Century Gothic"/>
                <a:ea typeface="+mn-lt"/>
                <a:cs typeface="+mn-lt"/>
              </a:rPr>
              <a:t>quincenales</a:t>
            </a:r>
            <a:r>
              <a:rPr lang="en-US" dirty="0">
                <a:latin typeface="Century Gothic"/>
                <a:ea typeface="+mn-lt"/>
                <a:cs typeface="+mn-lt"/>
              </a:rPr>
              <a:t> con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equipo</a:t>
            </a:r>
            <a:r>
              <a:rPr lang="en-US" dirty="0">
                <a:latin typeface="Century Gothic"/>
                <a:ea typeface="+mn-lt"/>
                <a:cs typeface="+mn-lt"/>
              </a:rPr>
              <a:t> del </a:t>
            </a:r>
            <a:r>
              <a:rPr lang="en-US" err="1">
                <a:latin typeface="Century Gothic"/>
                <a:ea typeface="+mn-lt"/>
                <a:cs typeface="+mn-lt"/>
              </a:rPr>
              <a:t>concesionario</a:t>
            </a:r>
            <a:r>
              <a:rPr lang="en-US" dirty="0">
                <a:latin typeface="Century Gothic"/>
                <a:ea typeface="+mn-lt"/>
                <a:cs typeface="+mn-lt"/>
              </a:rPr>
              <a:t>.</a:t>
            </a:r>
            <a:endParaRPr lang="en-US">
              <a:latin typeface="Century Gothic"/>
            </a:endParaRPr>
          </a:p>
          <a:p>
            <a:pPr marL="629920" lvl="1" indent="-305435"/>
            <a:r>
              <a:rPr lang="en-US" err="1">
                <a:latin typeface="Century Gothic"/>
                <a:ea typeface="+mn-lt"/>
                <a:cs typeface="+mn-lt"/>
              </a:rPr>
              <a:t>Entrevistas</a:t>
            </a:r>
            <a:r>
              <a:rPr lang="en-US" dirty="0">
                <a:latin typeface="Century Gothic"/>
                <a:ea typeface="+mn-lt"/>
                <a:cs typeface="+mn-lt"/>
              </a:rPr>
              <a:t> </a:t>
            </a:r>
            <a:r>
              <a:rPr lang="en-US" err="1">
                <a:latin typeface="Century Gothic"/>
                <a:ea typeface="+mn-lt"/>
                <a:cs typeface="+mn-lt"/>
              </a:rPr>
              <a:t>completadas</a:t>
            </a:r>
            <a:r>
              <a:rPr lang="en-US" dirty="0">
                <a:latin typeface="Century Gothic"/>
                <a:ea typeface="+mn-lt"/>
                <a:cs typeface="+mn-lt"/>
              </a:rPr>
              <a:t> con personas </a:t>
            </a:r>
            <a:r>
              <a:rPr lang="en-US" err="1">
                <a:latin typeface="Century Gothic"/>
                <a:ea typeface="+mn-lt"/>
                <a:cs typeface="+mn-lt"/>
              </a:rPr>
              <a:t>identificadas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la </a:t>
            </a:r>
            <a:r>
              <a:rPr lang="en-US" err="1">
                <a:latin typeface="Century Gothic"/>
                <a:ea typeface="+mn-lt"/>
                <a:cs typeface="+mn-lt"/>
              </a:rPr>
              <a:t>presentación</a:t>
            </a:r>
            <a:r>
              <a:rPr lang="en-US" dirty="0">
                <a:latin typeface="Century Gothic"/>
                <a:ea typeface="+mn-lt"/>
                <a:cs typeface="+mn-lt"/>
              </a:rPr>
              <a:t> de </a:t>
            </a:r>
            <a:r>
              <a:rPr lang="en-US" err="1">
                <a:latin typeface="Century Gothic"/>
                <a:ea typeface="+mn-lt"/>
                <a:cs typeface="+mn-lt"/>
              </a:rPr>
              <a:t>desarrollo</a:t>
            </a:r>
            <a:r>
              <a:rPr lang="en-US" dirty="0">
                <a:latin typeface="Century Gothic"/>
                <a:ea typeface="+mn-lt"/>
                <a:cs typeface="+mn-lt"/>
              </a:rPr>
              <a:t> de la </a:t>
            </a:r>
            <a:r>
              <a:rPr lang="en-US" err="1">
                <a:latin typeface="Century Gothic"/>
                <a:ea typeface="+mn-lt"/>
                <a:cs typeface="+mn-lt"/>
              </a:rPr>
              <a:t>fuerza</a:t>
            </a:r>
            <a:r>
              <a:rPr lang="en-US" dirty="0">
                <a:latin typeface="Century Gothic"/>
                <a:ea typeface="+mn-lt"/>
                <a:cs typeface="+mn-lt"/>
              </a:rPr>
              <a:t> </a:t>
            </a:r>
            <a:r>
              <a:rPr lang="en-US" err="1">
                <a:latin typeface="Century Gothic"/>
                <a:ea typeface="+mn-lt"/>
                <a:cs typeface="+mn-lt"/>
              </a:rPr>
              <a:t>laboral</a:t>
            </a:r>
            <a:r>
              <a:rPr lang="en-US" dirty="0">
                <a:latin typeface="Century Gothic"/>
                <a:ea typeface="+mn-lt"/>
                <a:cs typeface="+mn-lt"/>
              </a:rPr>
              <a:t> </a:t>
            </a:r>
            <a:r>
              <a:rPr lang="en-US" err="1">
                <a:latin typeface="Century Gothic"/>
                <a:ea typeface="+mn-lt"/>
                <a:cs typeface="+mn-lt"/>
              </a:rPr>
              <a:t>realizada</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la </a:t>
            </a:r>
            <a:r>
              <a:rPr lang="en-US" err="1">
                <a:latin typeface="Century Gothic"/>
                <a:ea typeface="+mn-lt"/>
                <a:cs typeface="+mn-lt"/>
              </a:rPr>
              <a:t>reunión</a:t>
            </a:r>
            <a:r>
              <a:rPr lang="en-US" dirty="0">
                <a:latin typeface="Century Gothic"/>
                <a:ea typeface="+mn-lt"/>
                <a:cs typeface="+mn-lt"/>
              </a:rPr>
              <a:t> de CSC de </a:t>
            </a:r>
            <a:r>
              <a:rPr lang="en-US" err="1">
                <a:latin typeface="Century Gothic"/>
                <a:ea typeface="+mn-lt"/>
                <a:cs typeface="+mn-lt"/>
              </a:rPr>
              <a:t>julio</a:t>
            </a:r>
            <a:r>
              <a:rPr lang="en-US" dirty="0">
                <a:latin typeface="Century Gothic"/>
                <a:ea typeface="+mn-lt"/>
                <a:cs typeface="+mn-lt"/>
              </a:rPr>
              <a:t>.</a:t>
            </a:r>
            <a:endParaRPr lang="en-US">
              <a:latin typeface="Century Gothic"/>
            </a:endParaRPr>
          </a:p>
          <a:p>
            <a:pPr marL="629920" lvl="1" indent="-305435"/>
            <a:r>
              <a:rPr lang="en-US" err="1">
                <a:latin typeface="Century Gothic"/>
                <a:ea typeface="+mn-lt"/>
                <a:cs typeface="+mn-lt"/>
              </a:rPr>
              <a:t>Reclutamiento</a:t>
            </a:r>
            <a:r>
              <a:rPr lang="en-US" dirty="0">
                <a:latin typeface="Century Gothic"/>
                <a:ea typeface="+mn-lt"/>
                <a:cs typeface="+mn-lt"/>
              </a:rPr>
              <a:t> para </a:t>
            </a:r>
            <a:r>
              <a:rPr lang="en-US" err="1">
                <a:latin typeface="Century Gothic"/>
                <a:ea typeface="+mn-lt"/>
                <a:cs typeface="+mn-lt"/>
              </a:rPr>
              <a:t>YouthBUILD</a:t>
            </a:r>
            <a:r>
              <a:rPr lang="en-US" dirty="0">
                <a:latin typeface="Century Gothic"/>
                <a:ea typeface="+mn-lt"/>
                <a:cs typeface="+mn-lt"/>
              </a:rPr>
              <a:t>.</a:t>
            </a:r>
            <a:endParaRPr lang="en-US">
              <a:latin typeface="Century Gothic"/>
            </a:endParaRPr>
          </a:p>
          <a:p>
            <a:pPr marL="629920" lvl="1" indent="-305435"/>
            <a:r>
              <a:rPr lang="en-US" dirty="0">
                <a:latin typeface="Century Gothic"/>
                <a:ea typeface="+mn-lt"/>
                <a:cs typeface="+mn-lt"/>
              </a:rPr>
              <a:t>Se </a:t>
            </a:r>
            <a:r>
              <a:rPr lang="en-US" err="1">
                <a:latin typeface="Century Gothic"/>
                <a:ea typeface="+mn-lt"/>
                <a:cs typeface="+mn-lt"/>
              </a:rPr>
              <a:t>crearon</a:t>
            </a:r>
            <a:r>
              <a:rPr lang="en-US" dirty="0">
                <a:latin typeface="Century Gothic"/>
                <a:ea typeface="+mn-lt"/>
                <a:cs typeface="+mn-lt"/>
              </a:rPr>
              <a:t> 5 </a:t>
            </a:r>
            <a:r>
              <a:rPr lang="en-US" err="1">
                <a:latin typeface="Century Gothic"/>
                <a:ea typeface="+mn-lt"/>
                <a:cs typeface="+mn-lt"/>
              </a:rPr>
              <a:t>espacios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el</a:t>
            </a:r>
            <a:r>
              <a:rPr lang="en-US" dirty="0">
                <a:latin typeface="Century Gothic"/>
                <a:ea typeface="+mn-lt"/>
                <a:cs typeface="+mn-lt"/>
              </a:rPr>
              <a:t> </a:t>
            </a:r>
            <a:r>
              <a:rPr lang="en-US" err="1">
                <a:latin typeface="Century Gothic"/>
                <a:ea typeface="+mn-lt"/>
                <a:cs typeface="+mn-lt"/>
              </a:rPr>
              <a:t>programa</a:t>
            </a:r>
            <a:r>
              <a:rPr lang="en-US" dirty="0">
                <a:latin typeface="Century Gothic"/>
                <a:ea typeface="+mn-lt"/>
                <a:cs typeface="+mn-lt"/>
              </a:rPr>
              <a:t> </a:t>
            </a:r>
            <a:r>
              <a:rPr lang="en-US" err="1">
                <a:latin typeface="Century Gothic"/>
                <a:ea typeface="+mn-lt"/>
                <a:cs typeface="+mn-lt"/>
              </a:rPr>
              <a:t>RichmondBUILD</a:t>
            </a:r>
            <a:r>
              <a:rPr lang="en-US" dirty="0">
                <a:latin typeface="Century Gothic"/>
                <a:ea typeface="+mn-lt"/>
                <a:cs typeface="+mn-lt"/>
              </a:rPr>
              <a:t> para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residentes</a:t>
            </a:r>
            <a:r>
              <a:rPr lang="en-US" dirty="0">
                <a:latin typeface="Century Gothic"/>
                <a:ea typeface="+mn-lt"/>
                <a:cs typeface="+mn-lt"/>
              </a:rPr>
              <a:t> del </a:t>
            </a:r>
            <a:r>
              <a:rPr lang="en-US" err="1">
                <a:latin typeface="Century Gothic"/>
                <a:ea typeface="+mn-lt"/>
                <a:cs typeface="+mn-lt"/>
              </a:rPr>
              <a:t>área</a:t>
            </a:r>
            <a:r>
              <a:rPr lang="en-US" dirty="0">
                <a:latin typeface="Century Gothic"/>
                <a:ea typeface="+mn-lt"/>
                <a:cs typeface="+mn-lt"/>
              </a:rPr>
              <a:t> del </a:t>
            </a:r>
            <a:r>
              <a:rPr lang="en-US" err="1">
                <a:latin typeface="Century Gothic"/>
                <a:ea typeface="+mn-lt"/>
                <a:cs typeface="+mn-lt"/>
              </a:rPr>
              <a:t>proyecto</a:t>
            </a:r>
            <a:r>
              <a:rPr lang="en-US" dirty="0">
                <a:latin typeface="Century Gothic"/>
                <a:ea typeface="+mn-lt"/>
                <a:cs typeface="+mn-lt"/>
              </a:rPr>
              <a:t>.</a:t>
            </a:r>
            <a:endParaRPr lang="en-US">
              <a:latin typeface="Century Gothic"/>
            </a:endParaRPr>
          </a:p>
          <a:p>
            <a:pPr marL="0" indent="0">
              <a:buNone/>
            </a:pPr>
            <a:endParaRPr lang="en-US" dirty="0">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$ 11,370.21 </a:t>
            </a:r>
            <a:endParaRPr lang="en-US">
              <a:latin typeface="Century Gothic"/>
            </a:endParaRPr>
          </a:p>
          <a:p>
            <a:pPr marL="305435" indent="-305435"/>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$1,422,437.53 </a:t>
            </a:r>
            <a:endParaRPr lang="en-US">
              <a:latin typeface="Century Gothic"/>
            </a:endParaRPr>
          </a:p>
          <a:p>
            <a:pPr marL="305435" indent="-305435"/>
            <a:endParaRPr lang="en-US" dirty="0">
              <a:latin typeface="Century Gothic"/>
            </a:endParaRPr>
          </a:p>
          <a:p>
            <a:pPr marL="305435" indent="-305435"/>
            <a:r>
              <a:rPr lang="en-US" b="1" err="1">
                <a:latin typeface="Century Gothic"/>
                <a:ea typeface="+mn-lt"/>
                <a:cs typeface="+mn-lt"/>
              </a:rPr>
              <a:t>Trabajo</a:t>
            </a:r>
            <a:r>
              <a:rPr lang="en-US" b="1" dirty="0">
                <a:latin typeface="Century Gothic"/>
                <a:ea typeface="+mn-lt"/>
                <a:cs typeface="+mn-lt"/>
              </a:rPr>
              <a:t> </a:t>
            </a:r>
            <a:r>
              <a:rPr lang="en-US" b="1" err="1">
                <a:latin typeface="Century Gothic"/>
                <a:ea typeface="+mn-lt"/>
                <a:cs typeface="+mn-lt"/>
              </a:rPr>
              <a:t>planificado</a:t>
            </a:r>
            <a:r>
              <a:rPr lang="en-US" b="1" dirty="0">
                <a:latin typeface="Century Gothic"/>
                <a:ea typeface="+mn-lt"/>
                <a:cs typeface="+mn-lt"/>
              </a:rPr>
              <a:t> </a:t>
            </a:r>
            <a:r>
              <a:rPr lang="en-US" b="1" err="1">
                <a:latin typeface="Century Gothic"/>
                <a:ea typeface="+mn-lt"/>
                <a:cs typeface="+mn-lt"/>
              </a:rPr>
              <a:t>en</a:t>
            </a:r>
            <a:r>
              <a:rPr lang="en-US" b="1" dirty="0">
                <a:latin typeface="Century Gothic"/>
                <a:ea typeface="+mn-lt"/>
                <a:cs typeface="+mn-lt"/>
              </a:rPr>
              <a:t> las </a:t>
            </a:r>
            <a:r>
              <a:rPr lang="en-US" b="1" err="1">
                <a:latin typeface="Century Gothic"/>
                <a:ea typeface="+mn-lt"/>
                <a:cs typeface="+mn-lt"/>
              </a:rPr>
              <a:t>próximas</a:t>
            </a:r>
            <a:r>
              <a:rPr lang="en-US" b="1" dirty="0">
                <a:latin typeface="Century Gothic"/>
                <a:ea typeface="+mn-lt"/>
                <a:cs typeface="+mn-lt"/>
              </a:rPr>
              <a:t> ~dos </a:t>
            </a:r>
            <a:r>
              <a:rPr lang="en-US" b="1"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lvl="1" indent="-305435"/>
            <a:r>
              <a:rPr lang="en-US" dirty="0">
                <a:latin typeface="Century Gothic"/>
                <a:ea typeface="+mn-lt"/>
                <a:cs typeface="+mn-lt"/>
              </a:rPr>
              <a:t>GRID Alternatives </a:t>
            </a:r>
            <a:r>
              <a:rPr lang="en-US" err="1">
                <a:latin typeface="Century Gothic"/>
                <a:ea typeface="+mn-lt"/>
                <a:cs typeface="+mn-lt"/>
              </a:rPr>
              <a:t>finaliza</a:t>
            </a:r>
            <a:r>
              <a:rPr lang="en-US" dirty="0">
                <a:latin typeface="Century Gothic"/>
                <a:ea typeface="+mn-lt"/>
                <a:cs typeface="+mn-lt"/>
              </a:rPr>
              <a:t> la </a:t>
            </a:r>
            <a:r>
              <a:rPr lang="en-US" err="1">
                <a:latin typeface="Century Gothic"/>
                <a:ea typeface="+mn-lt"/>
                <a:cs typeface="+mn-lt"/>
              </a:rPr>
              <a:t>construcción</a:t>
            </a:r>
            <a:r>
              <a:rPr lang="en-US" dirty="0">
                <a:latin typeface="Century Gothic"/>
                <a:ea typeface="+mn-lt"/>
                <a:cs typeface="+mn-lt"/>
              </a:rPr>
              <a:t> de </a:t>
            </a:r>
            <a:r>
              <a:rPr lang="en-US" err="1">
                <a:latin typeface="Century Gothic"/>
                <a:ea typeface="+mn-lt"/>
                <a:cs typeface="+mn-lt"/>
              </a:rPr>
              <a:t>los</a:t>
            </a:r>
            <a:r>
              <a:rPr lang="en-US" dirty="0">
                <a:latin typeface="Century Gothic"/>
                <a:ea typeface="+mn-lt"/>
                <a:cs typeface="+mn-lt"/>
              </a:rPr>
              <a:t> </a:t>
            </a:r>
            <a:r>
              <a:rPr lang="en-US" err="1">
                <a:latin typeface="Century Gothic"/>
                <a:ea typeface="+mn-lt"/>
                <a:cs typeface="+mn-lt"/>
              </a:rPr>
              <a:t>laboratorios</a:t>
            </a:r>
            <a:r>
              <a:rPr lang="en-US" dirty="0">
                <a:latin typeface="Century Gothic"/>
                <a:ea typeface="+mn-lt"/>
                <a:cs typeface="+mn-lt"/>
              </a:rPr>
              <a:t> de </a:t>
            </a:r>
            <a:r>
              <a:rPr lang="en-US" err="1">
                <a:latin typeface="Century Gothic"/>
                <a:ea typeface="+mn-lt"/>
                <a:cs typeface="+mn-lt"/>
              </a:rPr>
              <a:t>formación</a:t>
            </a:r>
            <a:r>
              <a:rPr lang="en-US" dirty="0">
                <a:latin typeface="Century Gothic"/>
                <a:ea typeface="+mn-lt"/>
                <a:cs typeface="+mn-lt"/>
              </a:rPr>
              <a:t> solar</a:t>
            </a:r>
          </a:p>
          <a:p>
            <a:pPr marL="629920" lvl="1" indent="-305435"/>
            <a:endParaRPr lang="en-US">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a:latin typeface="Century Gothic"/>
              <a:ea typeface="+mn-lt"/>
              <a:cs typeface="+mn-lt"/>
            </a:endParaRPr>
          </a:p>
          <a:p>
            <a:pPr marL="629920" lvl="1" indent="-305435"/>
            <a:r>
              <a:rPr lang="en-US" dirty="0">
                <a:latin typeface="Century Gothic"/>
                <a:ea typeface="+mn-lt"/>
                <a:cs typeface="+mn-lt"/>
              </a:rPr>
              <a:t>Informe </a:t>
            </a:r>
            <a:r>
              <a:rPr lang="en-US" dirty="0" err="1">
                <a:latin typeface="Century Gothic"/>
                <a:ea typeface="+mn-lt"/>
                <a:cs typeface="+mn-lt"/>
              </a:rPr>
              <a:t>completo</a:t>
            </a:r>
            <a:r>
              <a:rPr lang="en-US" dirty="0">
                <a:latin typeface="Century Gothic"/>
                <a:ea typeface="+mn-lt"/>
                <a:cs typeface="+mn-lt"/>
              </a:rPr>
              <a:t> del plan de </a:t>
            </a:r>
            <a:r>
              <a:rPr lang="en-US" dirty="0" err="1">
                <a:latin typeface="Century Gothic"/>
                <a:ea typeface="+mn-lt"/>
                <a:cs typeface="+mn-lt"/>
              </a:rPr>
              <a:t>evaluación</a:t>
            </a:r>
            <a:r>
              <a:rPr lang="en-US" dirty="0">
                <a:latin typeface="Century Gothic"/>
                <a:ea typeface="+mn-lt"/>
                <a:cs typeface="+mn-lt"/>
              </a:rPr>
              <a:t> y </a:t>
            </a:r>
            <a:r>
              <a:rPr lang="en-US" dirty="0" err="1">
                <a:latin typeface="Century Gothic"/>
                <a:ea typeface="+mn-lt"/>
                <a:cs typeface="+mn-lt"/>
              </a:rPr>
              <a:t>seguimiento</a:t>
            </a:r>
            <a:r>
              <a:rPr lang="en-US" dirty="0">
                <a:latin typeface="Century Gothic"/>
                <a:ea typeface="+mn-lt"/>
                <a:cs typeface="+mn-lt"/>
              </a:rPr>
              <a:t> de </a:t>
            </a:r>
            <a:r>
              <a:rPr lang="en-US" dirty="0" err="1">
                <a:latin typeface="Century Gothic"/>
                <a:ea typeface="+mn-lt"/>
                <a:cs typeface="+mn-lt"/>
              </a:rPr>
              <a:t>indicadores</a:t>
            </a:r>
            <a:endParaRPr lang="en-US">
              <a:latin typeface="Century Gothic"/>
            </a:endParaRPr>
          </a:p>
          <a:p>
            <a:pPr marL="629920" lvl="1" indent="-305435"/>
            <a:r>
              <a:rPr lang="en-US" dirty="0" err="1">
                <a:latin typeface="Century Gothic"/>
                <a:ea typeface="+mn-lt"/>
                <a:cs typeface="+mn-lt"/>
              </a:rPr>
              <a:t>Borradores</a:t>
            </a:r>
            <a:r>
              <a:rPr lang="en-US" dirty="0">
                <a:latin typeface="Century Gothic"/>
                <a:ea typeface="+mn-lt"/>
                <a:cs typeface="+mn-lt"/>
              </a:rPr>
              <a:t> </a:t>
            </a:r>
            <a:r>
              <a:rPr lang="en-US" dirty="0" err="1">
                <a:latin typeface="Century Gothic"/>
                <a:ea typeface="+mn-lt"/>
                <a:cs typeface="+mn-lt"/>
              </a:rPr>
              <a:t>actualizados</a:t>
            </a:r>
            <a:r>
              <a:rPr lang="en-US" dirty="0">
                <a:latin typeface="Century Gothic"/>
                <a:ea typeface="+mn-lt"/>
                <a:cs typeface="+mn-lt"/>
              </a:rPr>
              <a:t> de </a:t>
            </a:r>
            <a:r>
              <a:rPr lang="en-US" dirty="0" err="1">
                <a:latin typeface="Century Gothic"/>
                <a:ea typeface="+mn-lt"/>
                <a:cs typeface="+mn-lt"/>
              </a:rPr>
              <a:t>estudios</a:t>
            </a:r>
            <a:r>
              <a:rPr lang="en-US" dirty="0">
                <a:latin typeface="Century Gothic"/>
                <a:ea typeface="+mn-lt"/>
                <a:cs typeface="+mn-lt"/>
              </a:rPr>
              <a:t> de </a:t>
            </a:r>
            <a:r>
              <a:rPr lang="en-US" dirty="0" err="1">
                <a:latin typeface="Century Gothic"/>
                <a:ea typeface="+mn-lt"/>
                <a:cs typeface="+mn-lt"/>
              </a:rPr>
              <a:t>casos</a:t>
            </a:r>
            <a:r>
              <a:rPr lang="en-US" dirty="0">
                <a:latin typeface="Century Gothic"/>
                <a:ea typeface="+mn-lt"/>
                <a:cs typeface="+mn-lt"/>
              </a:rPr>
              <a:t>: Veggie Rx y Universal Garden</a:t>
            </a:r>
          </a:p>
          <a:p>
            <a:pPr marL="629920" lvl="1" indent="-305435"/>
            <a:r>
              <a:rPr lang="en-US" dirty="0" err="1">
                <a:latin typeface="Century Gothic"/>
                <a:ea typeface="+mn-lt"/>
                <a:cs typeface="+mn-lt"/>
              </a:rPr>
              <a:t>Desarrollar</a:t>
            </a:r>
            <a:r>
              <a:rPr lang="en-US" dirty="0">
                <a:latin typeface="Century Gothic"/>
                <a:ea typeface="+mn-lt"/>
                <a:cs typeface="+mn-lt"/>
              </a:rPr>
              <a:t> </a:t>
            </a:r>
            <a:r>
              <a:rPr lang="en-US" dirty="0" err="1">
                <a:latin typeface="Century Gothic"/>
                <a:ea typeface="+mn-lt"/>
                <a:cs typeface="+mn-lt"/>
              </a:rPr>
              <a:t>una</a:t>
            </a:r>
            <a:r>
              <a:rPr lang="en-US" dirty="0">
                <a:latin typeface="Century Gothic"/>
                <a:ea typeface="+mn-lt"/>
                <a:cs typeface="+mn-lt"/>
              </a:rPr>
              <a:t> </a:t>
            </a:r>
            <a:r>
              <a:rPr lang="en-US" dirty="0" err="1">
                <a:latin typeface="Century Gothic"/>
                <a:ea typeface="+mn-lt"/>
                <a:cs typeface="+mn-lt"/>
              </a:rPr>
              <a:t>nueva</a:t>
            </a:r>
            <a:r>
              <a:rPr lang="en-US" dirty="0">
                <a:latin typeface="Century Gothic"/>
                <a:ea typeface="+mn-lt"/>
                <a:cs typeface="+mn-lt"/>
              </a:rPr>
              <a:t> </a:t>
            </a:r>
            <a:r>
              <a:rPr lang="en-US" dirty="0" err="1">
                <a:latin typeface="Century Gothic"/>
                <a:ea typeface="+mn-lt"/>
                <a:cs typeface="+mn-lt"/>
              </a:rPr>
              <a:t>herramienta</a:t>
            </a:r>
            <a:r>
              <a:rPr lang="en-US" dirty="0">
                <a:latin typeface="Century Gothic"/>
                <a:ea typeface="+mn-lt"/>
                <a:cs typeface="+mn-lt"/>
              </a:rPr>
              <a:t> de </a:t>
            </a:r>
            <a:r>
              <a:rPr lang="en-US" dirty="0" err="1">
                <a:latin typeface="Century Gothic"/>
                <a:ea typeface="+mn-lt"/>
                <a:cs typeface="+mn-lt"/>
              </a:rPr>
              <a:t>seguimiento</a:t>
            </a:r>
            <a:r>
              <a:rPr lang="en-US" dirty="0">
                <a:latin typeface="Century Gothic"/>
                <a:ea typeface="+mn-lt"/>
                <a:cs typeface="+mn-lt"/>
              </a:rPr>
              <a:t> de </a:t>
            </a:r>
            <a:r>
              <a:rPr lang="en-US" dirty="0" err="1">
                <a:latin typeface="Century Gothic"/>
                <a:ea typeface="+mn-lt"/>
                <a:cs typeface="+mn-lt"/>
              </a:rPr>
              <a:t>datos</a:t>
            </a:r>
            <a:r>
              <a:rPr lang="en-US" dirty="0">
                <a:latin typeface="Century Gothic"/>
                <a:ea typeface="+mn-lt"/>
                <a:cs typeface="+mn-lt"/>
              </a:rPr>
              <a:t> para </a:t>
            </a:r>
            <a:r>
              <a:rPr lang="en-US" dirty="0" err="1">
                <a:latin typeface="Century Gothic"/>
                <a:ea typeface="+mn-lt"/>
                <a:cs typeface="+mn-lt"/>
              </a:rPr>
              <a:t>todos</a:t>
            </a:r>
            <a:r>
              <a:rPr lang="en-US" dirty="0">
                <a:latin typeface="Century Gothic"/>
                <a:ea typeface="+mn-lt"/>
                <a:cs typeface="+mn-lt"/>
              </a:rPr>
              <a:t> </a:t>
            </a:r>
            <a:r>
              <a:rPr lang="en-US" dirty="0" err="1">
                <a:latin typeface="Century Gothic"/>
                <a:ea typeface="+mn-lt"/>
                <a:cs typeface="+mn-lt"/>
              </a:rPr>
              <a:t>los</a:t>
            </a:r>
            <a:r>
              <a:rPr lang="en-US" dirty="0">
                <a:latin typeface="Century Gothic"/>
                <a:ea typeface="+mn-lt"/>
                <a:cs typeface="+mn-lt"/>
              </a:rPr>
              <a:t> </a:t>
            </a:r>
            <a:r>
              <a:rPr lang="en-US" dirty="0" err="1">
                <a:latin typeface="Century Gothic"/>
                <a:ea typeface="+mn-lt"/>
                <a:cs typeface="+mn-lt"/>
              </a:rPr>
              <a:t>socios</a:t>
            </a:r>
            <a:endParaRPr lang="en-US" dirty="0">
              <a:latin typeface="Century Gothic"/>
            </a:endParaRPr>
          </a:p>
          <a:p>
            <a:pPr marL="305435" indent="-305435"/>
            <a:endParaRPr lang="en-US" dirty="0">
              <a:latin typeface="Century Gothic"/>
            </a:endParaRPr>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a:t>
            </a:r>
            <a:r>
              <a:rPr lang="en-US" sz="1800" kern="1200" dirty="0">
                <a:effectLst/>
                <a:latin typeface="Century Gothic"/>
                <a:ea typeface="+mn-lt"/>
                <a:cs typeface="+mn-lt"/>
              </a:rPr>
              <a:t> 0</a:t>
            </a:r>
            <a:r>
              <a:rPr lang="en-US" dirty="0">
                <a:latin typeface="Century Gothic"/>
                <a:ea typeface="+mn-lt"/>
                <a:cs typeface="+mn-lt"/>
              </a:rPr>
              <a:t> </a:t>
            </a:r>
            <a:endParaRPr lang="en-US">
              <a:latin typeface="Century Gothic"/>
            </a:endParaRPr>
          </a:p>
          <a:p>
            <a:pPr marL="305435" indent="-305435"/>
            <a:endParaRPr lang="en-US" dirty="0">
              <a:latin typeface="Century Gothic"/>
            </a:endParaRPr>
          </a:p>
          <a:p>
            <a:pPr marL="305435" indent="-305435"/>
            <a:r>
              <a:rPr lang="en-US" b="1" dirty="0"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$1,070,000 </a:t>
            </a:r>
            <a:endParaRPr lang="en-US">
              <a:latin typeface="Century Gothic"/>
            </a:endParaRPr>
          </a:p>
          <a:p>
            <a:pPr marL="305435" indent="-305435"/>
            <a:endParaRPr lang="en-US" dirty="0">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lvl="1" indent="-305435"/>
            <a:r>
              <a:rPr lang="en-US" dirty="0">
                <a:latin typeface="Century Gothic"/>
                <a:ea typeface="+mn-lt"/>
                <a:cs typeface="+mn-lt"/>
              </a:rPr>
              <a:t>Crear </a:t>
            </a:r>
            <a:r>
              <a:rPr lang="en-US" dirty="0" err="1">
                <a:latin typeface="Century Gothic"/>
                <a:ea typeface="+mn-lt"/>
                <a:cs typeface="+mn-lt"/>
              </a:rPr>
              <a:t>plantilla</a:t>
            </a:r>
            <a:r>
              <a:rPr lang="en-US" dirty="0">
                <a:latin typeface="Century Gothic"/>
                <a:ea typeface="+mn-lt"/>
                <a:cs typeface="+mn-lt"/>
              </a:rPr>
              <a:t> para </a:t>
            </a:r>
            <a:r>
              <a:rPr lang="en-US" dirty="0" err="1">
                <a:latin typeface="Century Gothic"/>
                <a:ea typeface="+mn-lt"/>
                <a:cs typeface="+mn-lt"/>
              </a:rPr>
              <a:t>el</a:t>
            </a:r>
            <a:r>
              <a:rPr lang="en-US" dirty="0">
                <a:latin typeface="Century Gothic"/>
                <a:ea typeface="+mn-lt"/>
                <a:cs typeface="+mn-lt"/>
              </a:rPr>
              <a:t> Informe de </a:t>
            </a:r>
            <a:r>
              <a:rPr lang="en-US" dirty="0" err="1">
                <a:latin typeface="Century Gothic"/>
                <a:ea typeface="+mn-lt"/>
                <a:cs typeface="+mn-lt"/>
              </a:rPr>
              <a:t>Evaluación</a:t>
            </a:r>
            <a:r>
              <a:rPr lang="en-US" dirty="0">
                <a:latin typeface="Century Gothic"/>
                <a:ea typeface="+mn-lt"/>
                <a:cs typeface="+mn-lt"/>
              </a:rPr>
              <a:t> </a:t>
            </a:r>
            <a:r>
              <a:rPr lang="en-US" dirty="0" err="1">
                <a:latin typeface="Century Gothic"/>
                <a:ea typeface="+mn-lt"/>
                <a:cs typeface="+mn-lt"/>
              </a:rPr>
              <a:t>anual</a:t>
            </a:r>
            <a:endParaRPr lang="en-US">
              <a:latin typeface="Century Gothic"/>
            </a:endParaRPr>
          </a:p>
          <a:p>
            <a:pPr marL="629920" lvl="1" indent="-305435"/>
            <a:r>
              <a:rPr lang="en-US" dirty="0" err="1">
                <a:latin typeface="Century Gothic"/>
                <a:ea typeface="+mn-lt"/>
                <a:cs typeface="+mn-lt"/>
              </a:rPr>
              <a:t>Actualizar</a:t>
            </a:r>
            <a:r>
              <a:rPr lang="en-US" dirty="0">
                <a:latin typeface="Century Gothic"/>
                <a:ea typeface="+mn-lt"/>
                <a:cs typeface="+mn-lt"/>
              </a:rPr>
              <a:t> y </a:t>
            </a:r>
            <a:r>
              <a:rPr lang="en-US" dirty="0" err="1">
                <a:latin typeface="Century Gothic"/>
                <a:ea typeface="+mn-lt"/>
                <a:cs typeface="+mn-lt"/>
              </a:rPr>
              <a:t>finalizar</a:t>
            </a:r>
            <a:r>
              <a:rPr lang="en-US" dirty="0">
                <a:latin typeface="Century Gothic"/>
                <a:ea typeface="+mn-lt"/>
                <a:cs typeface="+mn-lt"/>
              </a:rPr>
              <a:t> la </a:t>
            </a:r>
            <a:r>
              <a:rPr lang="en-US" dirty="0" err="1">
                <a:latin typeface="Century Gothic"/>
                <a:ea typeface="+mn-lt"/>
                <a:cs typeface="+mn-lt"/>
              </a:rPr>
              <a:t>herramienta</a:t>
            </a:r>
            <a:r>
              <a:rPr lang="en-US" dirty="0">
                <a:latin typeface="Century Gothic"/>
                <a:ea typeface="+mn-lt"/>
                <a:cs typeface="+mn-lt"/>
              </a:rPr>
              <a:t> de </a:t>
            </a:r>
            <a:r>
              <a:rPr lang="en-US" dirty="0" err="1">
                <a:latin typeface="Century Gothic"/>
                <a:ea typeface="+mn-lt"/>
                <a:cs typeface="+mn-lt"/>
              </a:rPr>
              <a:t>recopilación</a:t>
            </a:r>
            <a:r>
              <a:rPr lang="en-US" dirty="0">
                <a:latin typeface="Century Gothic"/>
                <a:ea typeface="+mn-lt"/>
                <a:cs typeface="+mn-lt"/>
              </a:rPr>
              <a:t> de </a:t>
            </a:r>
            <a:r>
              <a:rPr lang="en-US" dirty="0" err="1">
                <a:latin typeface="Century Gothic"/>
                <a:ea typeface="+mn-lt"/>
                <a:cs typeface="+mn-lt"/>
              </a:rPr>
              <a:t>datos</a:t>
            </a:r>
            <a:endParaRPr lang="en-US">
              <a:latin typeface="Century Gothic"/>
            </a:endParaRPr>
          </a:p>
          <a:p>
            <a:pPr marL="629920" lvl="1" indent="-305435"/>
            <a:r>
              <a:rPr lang="en-US" dirty="0" err="1">
                <a:latin typeface="Century Gothic"/>
                <a:ea typeface="+mn-lt"/>
                <a:cs typeface="+mn-lt"/>
              </a:rPr>
              <a:t>Ingrese</a:t>
            </a:r>
            <a:r>
              <a:rPr lang="en-US" dirty="0">
                <a:latin typeface="Century Gothic"/>
                <a:ea typeface="+mn-lt"/>
                <a:cs typeface="+mn-lt"/>
              </a:rPr>
              <a:t> </a:t>
            </a:r>
            <a:r>
              <a:rPr lang="en-US" dirty="0" err="1">
                <a:latin typeface="Century Gothic"/>
                <a:ea typeface="+mn-lt"/>
                <a:cs typeface="+mn-lt"/>
              </a:rPr>
              <a:t>datos</a:t>
            </a:r>
            <a:r>
              <a:rPr lang="en-US" dirty="0">
                <a:latin typeface="Century Gothic"/>
                <a:ea typeface="+mn-lt"/>
                <a:cs typeface="+mn-lt"/>
              </a:rPr>
              <a:t> de </a:t>
            </a:r>
            <a:r>
              <a:rPr lang="en-US" dirty="0" err="1">
                <a:latin typeface="Century Gothic"/>
                <a:ea typeface="+mn-lt"/>
                <a:cs typeface="+mn-lt"/>
              </a:rPr>
              <a:t>referencia</a:t>
            </a:r>
            <a:r>
              <a:rPr lang="en-US" dirty="0">
                <a:latin typeface="Century Gothic"/>
                <a:ea typeface="+mn-lt"/>
                <a:cs typeface="+mn-lt"/>
              </a:rPr>
              <a:t> para </a:t>
            </a:r>
            <a:r>
              <a:rPr lang="en-US" dirty="0" err="1">
                <a:latin typeface="Century Gothic"/>
                <a:ea typeface="+mn-lt"/>
                <a:cs typeface="+mn-lt"/>
              </a:rPr>
              <a:t>herramientas</a:t>
            </a:r>
            <a:r>
              <a:rPr lang="en-US" dirty="0">
                <a:latin typeface="Century Gothic"/>
                <a:ea typeface="+mn-lt"/>
                <a:cs typeface="+mn-lt"/>
              </a:rPr>
              <a:t> CARB</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a:solidFill>
                  <a:schemeClr val="bg1"/>
                </a:solidFill>
                <a:latin typeface="Gill Sans MT"/>
                <a:ea typeface="Open Sans"/>
                <a:cs typeface="Open Sans"/>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dirty="0" err="1">
                <a:latin typeface="Century Gothic"/>
                <a:ea typeface="+mn-lt"/>
                <a:cs typeface="+mn-lt"/>
              </a:rPr>
              <a:t>Informar</a:t>
            </a:r>
            <a:r>
              <a:rPr lang="en-US" sz="3600" dirty="0">
                <a:latin typeface="Century Gothic"/>
                <a:ea typeface="+mn-lt"/>
                <a:cs typeface="+mn-lt"/>
              </a:rPr>
              <a:t> </a:t>
            </a:r>
            <a:r>
              <a:rPr lang="en-US" sz="3600" dirty="0" err="1">
                <a:latin typeface="Century Gothic"/>
                <a:ea typeface="+mn-lt"/>
                <a:cs typeface="+mn-lt"/>
              </a:rPr>
              <a:t>sobre</a:t>
            </a:r>
            <a:r>
              <a:rPr lang="en-US" sz="3600" dirty="0">
                <a:latin typeface="Century Gothic"/>
                <a:ea typeface="+mn-lt"/>
                <a:cs typeface="+mn-lt"/>
              </a:rPr>
              <a:t> </a:t>
            </a:r>
            <a:r>
              <a:rPr lang="en-US" sz="3600" dirty="0" err="1">
                <a:latin typeface="Century Gothic"/>
                <a:ea typeface="+mn-lt"/>
                <a:cs typeface="+mn-lt"/>
              </a:rPr>
              <a:t>cualquier</a:t>
            </a:r>
            <a:r>
              <a:rPr lang="en-US" sz="3600" dirty="0">
                <a:latin typeface="Century Gothic"/>
                <a:ea typeface="+mn-lt"/>
                <a:cs typeface="+mn-lt"/>
              </a:rPr>
              <a:t> </a:t>
            </a:r>
            <a:r>
              <a:rPr lang="en-US" sz="3600" dirty="0" err="1">
                <a:latin typeface="Century Gothic"/>
                <a:ea typeface="+mn-lt"/>
                <a:cs typeface="+mn-lt"/>
              </a:rPr>
              <a:t>pregunta</a:t>
            </a:r>
            <a:r>
              <a:rPr lang="en-US" sz="3600" dirty="0">
                <a:latin typeface="Century Gothic"/>
                <a:ea typeface="+mn-lt"/>
                <a:cs typeface="+mn-lt"/>
              </a:rPr>
              <a:t> o </a:t>
            </a:r>
            <a:endParaRPr lang="en-US" dirty="0">
              <a:latin typeface="Century Gothic"/>
              <a:ea typeface="+mn-lt"/>
              <a:cs typeface="+mn-lt"/>
            </a:endParaRPr>
          </a:p>
          <a:p>
            <a:pPr marL="0" indent="0">
              <a:buNone/>
            </a:pPr>
            <a:r>
              <a:rPr lang="en-US" sz="3600" dirty="0" err="1">
                <a:latin typeface="Century Gothic"/>
                <a:ea typeface="+mn-lt"/>
                <a:cs typeface="+mn-lt"/>
              </a:rPr>
              <a:t>comentario</a:t>
            </a:r>
            <a:r>
              <a:rPr lang="en-US" sz="3600" dirty="0">
                <a:latin typeface="Century Gothic"/>
                <a:ea typeface="+mn-lt"/>
                <a:cs typeface="+mn-lt"/>
              </a:rPr>
              <a:t> de la </a:t>
            </a:r>
            <a:r>
              <a:rPr lang="en-US" sz="3600" dirty="0" err="1">
                <a:latin typeface="Century Gothic"/>
                <a:ea typeface="+mn-lt"/>
                <a:cs typeface="+mn-lt"/>
              </a:rPr>
              <a:t>comunidad</a:t>
            </a:r>
            <a:r>
              <a:rPr lang="en-US" sz="3600" dirty="0">
                <a:latin typeface="Century Gothic"/>
                <a:ea typeface="+mn-lt"/>
                <a:cs typeface="+mn-lt"/>
              </a:rPr>
              <a:t> </a:t>
            </a:r>
            <a:r>
              <a:rPr lang="en-US" sz="3600" dirty="0" err="1">
                <a:latin typeface="Century Gothic"/>
                <a:ea typeface="+mn-lt"/>
                <a:cs typeface="+mn-lt"/>
              </a:rPr>
              <a:t>recibido</a:t>
            </a:r>
            <a:r>
              <a:rPr lang="en-US" sz="3600" dirty="0">
                <a:latin typeface="Century Gothic"/>
                <a:ea typeface="+mn-lt"/>
                <a:cs typeface="+mn-lt"/>
              </a:rPr>
              <a:t>, </a:t>
            </a:r>
            <a:endParaRPr lang="en-US" dirty="0">
              <a:latin typeface="Century Gothic"/>
              <a:ea typeface="+mn-lt"/>
              <a:cs typeface="+mn-lt"/>
            </a:endParaRPr>
          </a:p>
          <a:p>
            <a:pPr marL="0" indent="0">
              <a:buNone/>
            </a:pPr>
            <a:r>
              <a:rPr lang="en-US" sz="3600" dirty="0" err="1">
                <a:latin typeface="Century Gothic"/>
                <a:ea typeface="+mn-lt"/>
                <a:cs typeface="+mn-lt"/>
              </a:rPr>
              <a:t>incluidas</a:t>
            </a:r>
            <a:r>
              <a:rPr lang="en-US" sz="3600" dirty="0">
                <a:latin typeface="Century Gothic"/>
                <a:ea typeface="+mn-lt"/>
                <a:cs typeface="+mn-lt"/>
              </a:rPr>
              <a:t> las </a:t>
            </a:r>
            <a:r>
              <a:rPr lang="en-US" sz="3600" dirty="0" err="1">
                <a:latin typeface="Century Gothic"/>
                <a:ea typeface="+mn-lt"/>
                <a:cs typeface="+mn-lt"/>
              </a:rPr>
              <a:t>respuestas</a:t>
            </a:r>
            <a:r>
              <a:rPr lang="en-US" sz="3600" dirty="0">
                <a:latin typeface="Century Gothic"/>
                <a:ea typeface="+mn-lt"/>
                <a:cs typeface="+mn-lt"/>
              </a:rPr>
              <a:t>.</a:t>
            </a:r>
            <a:endParaRPr lang="en-US" dirty="0">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52978" cy="1077218"/>
          </a:xfrm>
          <a:prstGeom prst="rect">
            <a:avLst/>
          </a:prstGeom>
          <a:noFill/>
        </p:spPr>
        <p:txBody>
          <a:bodyPr wrap="square" lIns="91440" tIns="45720" rIns="91440" bIns="45720" rtlCol="0" anchor="t">
            <a:spAutoFit/>
          </a:bodyPr>
          <a:lstStyle/>
          <a:p>
            <a:r>
              <a:rPr lang="en-US" sz="3200" b="1" dirty="0">
                <a:solidFill>
                  <a:schemeClr val="bg1"/>
                </a:solidFill>
                <a:ea typeface="+mn-lt"/>
                <a:cs typeface="+mn-lt"/>
              </a:rPr>
              <a:t>Informe </a:t>
            </a:r>
            <a:r>
              <a:rPr lang="en-US" sz="3200" b="1" dirty="0" err="1">
                <a:solidFill>
                  <a:schemeClr val="bg1"/>
                </a:solidFill>
                <a:ea typeface="+mn-lt"/>
                <a:cs typeface="+mn-lt"/>
              </a:rPr>
              <a:t>sobre</a:t>
            </a:r>
            <a:r>
              <a:rPr lang="en-US" sz="3200" b="1" dirty="0">
                <a:solidFill>
                  <a:schemeClr val="bg1"/>
                </a:solidFill>
                <a:ea typeface="+mn-lt"/>
                <a:cs typeface="+mn-lt"/>
              </a:rPr>
              <a:t> </a:t>
            </a:r>
            <a:r>
              <a:rPr lang="en-US" sz="3200" b="1" dirty="0" err="1">
                <a:solidFill>
                  <a:schemeClr val="bg1"/>
                </a:solidFill>
                <a:ea typeface="+mn-lt"/>
                <a:cs typeface="+mn-lt"/>
              </a:rPr>
              <a:t>comentarios</a:t>
            </a:r>
            <a:r>
              <a:rPr lang="en-US" sz="3200" b="1" dirty="0">
                <a:solidFill>
                  <a:schemeClr val="bg1"/>
                </a:solidFill>
                <a:ea typeface="+mn-lt"/>
                <a:cs typeface="+mn-lt"/>
              </a:rPr>
              <a:t> y </a:t>
            </a:r>
            <a:r>
              <a:rPr lang="en-US" sz="3200" b="1" dirty="0" err="1">
                <a:solidFill>
                  <a:schemeClr val="bg1"/>
                </a:solidFill>
                <a:ea typeface="+mn-lt"/>
                <a:cs typeface="+mn-lt"/>
              </a:rPr>
              <a:t>preguntas</a:t>
            </a:r>
            <a:r>
              <a:rPr lang="en-US" sz="3200" b="1" dirty="0">
                <a:solidFill>
                  <a:schemeClr val="bg1"/>
                </a:solidFill>
                <a:ea typeface="+mn-lt"/>
                <a:cs typeface="+mn-lt"/>
              </a:rPr>
              <a:t> del </a:t>
            </a:r>
            <a:r>
              <a:rPr lang="en-US" sz="3200" b="1" dirty="0" err="1">
                <a:solidFill>
                  <a:schemeClr val="bg1"/>
                </a:solidFill>
                <a:ea typeface="+mn-lt"/>
                <a:cs typeface="+mn-lt"/>
              </a:rPr>
              <a:t>público</a:t>
            </a:r>
            <a:endParaRPr lang="en-US" sz="3200" dirty="0" err="1">
              <a:solidFill>
                <a:schemeClr val="bg1"/>
              </a:solidFill>
              <a:ea typeface="+mn-lt"/>
              <a:cs typeface="+mn-lt"/>
            </a:endParaRPr>
          </a:p>
          <a:p>
            <a:endParaRPr lang="en-US" sz="3200" b="1" dirty="0">
              <a:solidFill>
                <a:schemeClr val="bg1"/>
              </a:solidFill>
              <a:latin typeface="Myriad Pro" panose="020B0503030403020204"/>
            </a:endParaRP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AutoNum type="arabicPeriod"/>
            </a:pPr>
            <a:endParaRPr lang="en-US"/>
          </a:p>
          <a:p>
            <a:pPr marL="742950" indent="-742950">
              <a:buAutoNum type="arabicPeriod"/>
            </a:pPr>
            <a:r>
              <a:rPr lang="en-US" sz="3600" err="1">
                <a:latin typeface="Century Gothic"/>
                <a:ea typeface="+mn-lt"/>
                <a:cs typeface="+mn-lt"/>
              </a:rPr>
              <a:t>Descripción</a:t>
            </a:r>
            <a:r>
              <a:rPr lang="en-US" sz="3600" dirty="0">
                <a:latin typeface="Century Gothic"/>
                <a:ea typeface="+mn-lt"/>
                <a:cs typeface="+mn-lt"/>
              </a:rPr>
              <a:t> general de la </a:t>
            </a:r>
            <a:r>
              <a:rPr lang="en-US" sz="3600" err="1">
                <a:latin typeface="Century Gothic"/>
                <a:ea typeface="+mn-lt"/>
                <a:cs typeface="+mn-lt"/>
              </a:rPr>
              <a:t>próxima</a:t>
            </a:r>
            <a:r>
              <a:rPr lang="en-US" sz="3600" dirty="0">
                <a:latin typeface="Century Gothic"/>
                <a:ea typeface="+mn-lt"/>
                <a:cs typeface="+mn-lt"/>
              </a:rPr>
              <a:t> </a:t>
            </a:r>
            <a:r>
              <a:rPr lang="en-US" sz="3600" err="1">
                <a:latin typeface="Century Gothic"/>
                <a:ea typeface="+mn-lt"/>
                <a:cs typeface="+mn-lt"/>
              </a:rPr>
              <a:t>presentación</a:t>
            </a:r>
            <a:r>
              <a:rPr lang="en-US" sz="3600" dirty="0">
                <a:latin typeface="Century Gothic"/>
                <a:ea typeface="+mn-lt"/>
                <a:cs typeface="+mn-lt"/>
              </a:rPr>
              <a:t> del </a:t>
            </a:r>
            <a:r>
              <a:rPr lang="en-US" sz="3600" err="1">
                <a:latin typeface="Century Gothic"/>
                <a:ea typeface="+mn-lt"/>
                <a:cs typeface="+mn-lt"/>
              </a:rPr>
              <a:t>Ayuntamiento</a:t>
            </a:r>
            <a:r>
              <a:rPr lang="en-US" sz="3600" dirty="0">
                <a:latin typeface="Century Gothic"/>
                <a:ea typeface="+mn-lt"/>
                <a:cs typeface="+mn-lt"/>
              </a:rPr>
              <a:t> de Richmond</a:t>
            </a:r>
            <a:endParaRPr lang="en-US">
              <a:latin typeface="Century Gothic"/>
              <a:ea typeface="+mn-lt"/>
              <a:cs typeface="+mn-lt"/>
            </a:endParaRPr>
          </a:p>
          <a:p>
            <a:pPr marL="342900" indent="-342900">
              <a:buAutoNum type="arabicPeriod"/>
            </a:pPr>
            <a:endParaRPr lang="en-US" dirty="0">
              <a:latin typeface="Century Gothic"/>
            </a:endParaRPr>
          </a:p>
          <a:p>
            <a:pPr marL="742950" indent="-742950">
              <a:buAutoNum type="arabicPeriod"/>
            </a:pPr>
            <a:r>
              <a:rPr lang="en-US" sz="3600" err="1">
                <a:latin typeface="Century Gothic"/>
                <a:ea typeface="+mn-lt"/>
                <a:cs typeface="+mn-lt"/>
              </a:rPr>
              <a:t>Programa</a:t>
            </a:r>
            <a:r>
              <a:rPr lang="en-US" sz="3600" dirty="0">
                <a:latin typeface="Century Gothic"/>
                <a:ea typeface="+mn-lt"/>
                <a:cs typeface="+mn-lt"/>
              </a:rPr>
              <a:t> de </a:t>
            </a:r>
            <a:r>
              <a:rPr lang="en-US" sz="3600" err="1">
                <a:latin typeface="Century Gothic"/>
                <a:ea typeface="+mn-lt"/>
                <a:cs typeface="+mn-lt"/>
              </a:rPr>
              <a:t>Promotores</a:t>
            </a:r>
            <a:r>
              <a:rPr lang="en-US" sz="3600" dirty="0">
                <a:latin typeface="Century Gothic"/>
                <a:ea typeface="+mn-lt"/>
                <a:cs typeface="+mn-lt"/>
              </a:rPr>
              <a:t>(as) de Salud </a:t>
            </a:r>
            <a:r>
              <a:rPr lang="en-US" sz="3600" err="1">
                <a:latin typeface="Century Gothic"/>
                <a:ea typeface="+mn-lt"/>
                <a:cs typeface="+mn-lt"/>
              </a:rPr>
              <a:t>Climática</a:t>
            </a:r>
            <a:endParaRPr lang="en-US">
              <a:latin typeface="Century Gothic"/>
            </a:endParaRPr>
          </a:p>
          <a:p>
            <a:pPr marL="342900" indent="-342900">
              <a:buAutoNum type="arabicPeriod"/>
            </a:pPr>
            <a:endParaRPr lang="en-US" dirty="0">
              <a:latin typeface="Century Gothic"/>
            </a:endParaRPr>
          </a:p>
          <a:p>
            <a:pPr marL="742950" indent="-742950">
              <a:buAutoNum type="arabicPeriod"/>
            </a:pPr>
            <a:r>
              <a:rPr lang="en-US" sz="3600" err="1">
                <a:latin typeface="Century Gothic"/>
                <a:ea typeface="+mn-lt"/>
                <a:cs typeface="+mn-lt"/>
              </a:rPr>
              <a:t>Celebración</a:t>
            </a:r>
            <a:r>
              <a:rPr lang="en-US" sz="3600" dirty="0">
                <a:latin typeface="Century Gothic"/>
                <a:ea typeface="+mn-lt"/>
                <a:cs typeface="+mn-lt"/>
              </a:rPr>
              <a:t> del Día del Árbol – 19 de </a:t>
            </a:r>
            <a:r>
              <a:rPr lang="en-US" sz="3600" err="1">
                <a:latin typeface="Century Gothic"/>
                <a:ea typeface="+mn-lt"/>
                <a:cs typeface="+mn-lt"/>
              </a:rPr>
              <a:t>octubre</a:t>
            </a:r>
            <a:endParaRPr lang="en-US">
              <a:latin typeface="Century Gothic"/>
            </a:endParaRPr>
          </a:p>
          <a:p>
            <a:pPr marL="305435" indent="-305435"/>
            <a:endParaRPr lang="en-US"/>
          </a:p>
          <a:p>
            <a:pPr marL="742950" indent="-742950">
              <a:buAutoNum type="arabicPeriod"/>
            </a:pPr>
            <a:endParaRPr lang="en-US"/>
          </a:p>
          <a:p>
            <a:pPr marL="742950" indent="-742950">
              <a:buAutoNum type="arabicPeriod"/>
            </a:pPr>
            <a:endParaRPr lang="en-US" sz="360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lIns="91440" tIns="45720" rIns="91440" bIns="45720" rtlCol="0" anchor="t">
            <a:spAutoFit/>
          </a:bodyPr>
          <a:lstStyle/>
          <a:p>
            <a:r>
              <a:rPr lang="en-US" sz="3600" dirty="0">
                <a:solidFill>
                  <a:schemeClr val="bg1"/>
                </a:solidFill>
                <a:ea typeface="+mn-lt"/>
                <a:cs typeface="+mn-lt"/>
              </a:rPr>
              <a:t>Temas de </a:t>
            </a:r>
            <a:r>
              <a:rPr lang="en-US" sz="3600" dirty="0" err="1">
                <a:solidFill>
                  <a:schemeClr val="bg1"/>
                </a:solidFill>
                <a:ea typeface="+mn-lt"/>
                <a:cs typeface="+mn-lt"/>
              </a:rPr>
              <a:t>negocios</a:t>
            </a:r>
            <a:r>
              <a:rPr lang="en-US" sz="3600" dirty="0">
                <a:solidFill>
                  <a:schemeClr val="bg1"/>
                </a:solidFill>
                <a:ea typeface="+mn-lt"/>
                <a:cs typeface="+mn-lt"/>
              </a:rPr>
              <a:t> del </a:t>
            </a:r>
            <a:r>
              <a:rPr lang="en-US" sz="3600" dirty="0" err="1">
                <a:solidFill>
                  <a:schemeClr val="bg1"/>
                </a:solidFill>
                <a:ea typeface="+mn-lt"/>
                <a:cs typeface="+mn-lt"/>
              </a:rPr>
              <a:t>comité</a:t>
            </a:r>
            <a:r>
              <a:rPr lang="en-US" sz="3600" dirty="0">
                <a:solidFill>
                  <a:schemeClr val="bg1"/>
                </a:solidFill>
                <a:ea typeface="+mn-lt"/>
                <a:cs typeface="+mn-lt"/>
              </a:rPr>
              <a:t> para </a:t>
            </a:r>
            <a:r>
              <a:rPr lang="en-US" sz="3600" dirty="0" err="1">
                <a:solidFill>
                  <a:schemeClr val="bg1"/>
                </a:solidFill>
                <a:ea typeface="+mn-lt"/>
                <a:cs typeface="+mn-lt"/>
              </a:rPr>
              <a:t>discusión</a:t>
            </a:r>
            <a:endParaRPr lang="en-US" dirty="0" err="1">
              <a:solidFill>
                <a:schemeClr val="bg1"/>
              </a:solidFill>
            </a:endParaRP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dirty="0">
                <a:latin typeface="Century Gothic"/>
              </a:rPr>
              <a:t>	</a:t>
            </a:r>
            <a:r>
              <a:rPr lang="en-US" sz="3600" err="1">
                <a:latin typeface="Century Gothic"/>
                <a:ea typeface="+mn-lt"/>
                <a:cs typeface="+mn-lt"/>
              </a:rPr>
              <a:t>Coordinación</a:t>
            </a:r>
            <a:r>
              <a:rPr lang="en-US" sz="3600" dirty="0">
                <a:latin typeface="Century Gothic"/>
                <a:ea typeface="+mn-lt"/>
                <a:cs typeface="+mn-lt"/>
              </a:rPr>
              <a:t> de </a:t>
            </a:r>
            <a:r>
              <a:rPr lang="en-US" sz="3600" err="1">
                <a:latin typeface="Century Gothic"/>
                <a:ea typeface="+mn-lt"/>
                <a:cs typeface="+mn-lt"/>
              </a:rPr>
              <a:t>comentarios</a:t>
            </a:r>
            <a:endParaRPr lang="en-US">
              <a:latin typeface="Century Gothic"/>
            </a:endParaRPr>
          </a:p>
          <a:p>
            <a:pPr marL="305435" indent="-305435"/>
            <a:r>
              <a:rPr lang="en-US" sz="3600" err="1">
                <a:latin typeface="Century Gothic"/>
                <a:ea typeface="+mn-lt"/>
                <a:cs typeface="+mn-lt"/>
              </a:rPr>
              <a:t>Confirmar</a:t>
            </a:r>
            <a:r>
              <a:rPr lang="en-US" sz="3600" dirty="0">
                <a:latin typeface="Century Gothic"/>
                <a:ea typeface="+mn-lt"/>
                <a:cs typeface="+mn-lt"/>
              </a:rPr>
              <a:t> </a:t>
            </a:r>
            <a:r>
              <a:rPr lang="en-US" sz="3600" err="1">
                <a:latin typeface="Century Gothic"/>
                <a:ea typeface="+mn-lt"/>
                <a:cs typeface="+mn-lt"/>
              </a:rPr>
              <a:t>asistencia</a:t>
            </a:r>
            <a:r>
              <a:rPr lang="en-US" sz="3600" dirty="0">
                <a:latin typeface="Century Gothic"/>
                <a:ea typeface="+mn-lt"/>
                <a:cs typeface="+mn-lt"/>
              </a:rPr>
              <a:t> de </a:t>
            </a:r>
            <a:r>
              <a:rPr lang="en-US" sz="3600" err="1">
                <a:latin typeface="Century Gothic"/>
                <a:ea typeface="+mn-lt"/>
                <a:cs typeface="+mn-lt"/>
              </a:rPr>
              <a:t>socios</a:t>
            </a:r>
            <a:endParaRPr lang="en-US">
              <a:latin typeface="Century Gothic"/>
            </a:endParaRPr>
          </a:p>
          <a:p>
            <a:pPr marL="305435" indent="-305435"/>
            <a:r>
              <a:rPr lang="en-US" sz="3600" err="1">
                <a:latin typeface="Century Gothic"/>
                <a:ea typeface="+mn-lt"/>
                <a:cs typeface="+mn-lt"/>
              </a:rPr>
              <a:t>Programará</a:t>
            </a:r>
            <a:r>
              <a:rPr lang="en-US" sz="3600" dirty="0">
                <a:latin typeface="Century Gothic"/>
                <a:ea typeface="+mn-lt"/>
                <a:cs typeface="+mn-lt"/>
              </a:rPr>
              <a:t> la </a:t>
            </a:r>
            <a:r>
              <a:rPr lang="en-US" sz="3600" err="1">
                <a:latin typeface="Century Gothic"/>
                <a:ea typeface="+mn-lt"/>
                <a:cs typeface="+mn-lt"/>
              </a:rPr>
              <a:t>ejecución</a:t>
            </a:r>
            <a:r>
              <a:rPr lang="en-US" sz="3600" dirty="0">
                <a:latin typeface="Century Gothic"/>
                <a:ea typeface="+mn-lt"/>
                <a:cs typeface="+mn-lt"/>
              </a:rPr>
              <a:t> de la </a:t>
            </a:r>
            <a:r>
              <a:rPr lang="en-US" sz="3600" err="1">
                <a:latin typeface="Century Gothic"/>
                <a:ea typeface="+mn-lt"/>
                <a:cs typeface="+mn-lt"/>
              </a:rPr>
              <a:t>presentación</a:t>
            </a:r>
            <a:endParaRPr lang="en-US">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67623" y="304800"/>
            <a:ext cx="10778526" cy="923330"/>
          </a:xfrm>
          <a:prstGeom prst="rect">
            <a:avLst/>
          </a:prstGeom>
          <a:noFill/>
        </p:spPr>
        <p:txBody>
          <a:bodyPr wrap="square" lIns="91440" tIns="45720" rIns="91440" bIns="45720" rtlCol="0" anchor="t">
            <a:spAutoFit/>
          </a:bodyPr>
          <a:lstStyle/>
          <a:p>
            <a:r>
              <a:rPr lang="en-US" sz="5400" dirty="0">
                <a:solidFill>
                  <a:schemeClr val="bg1"/>
                </a:solidFill>
                <a:ea typeface="+mn-lt"/>
                <a:cs typeface="+mn-lt"/>
              </a:rPr>
              <a:t>Presentación del </a:t>
            </a:r>
            <a:r>
              <a:rPr lang="en-US" sz="5400" dirty="0" err="1">
                <a:solidFill>
                  <a:schemeClr val="bg1"/>
                </a:solidFill>
                <a:ea typeface="+mn-lt"/>
                <a:cs typeface="+mn-lt"/>
              </a:rPr>
              <a:t>Ayuntamiento</a:t>
            </a:r>
            <a:endParaRPr lang="en-US" dirty="0" err="1"/>
          </a:p>
        </p:txBody>
      </p:sp>
    </p:spTree>
    <p:extLst>
      <p:ext uri="{BB962C8B-B14F-4D97-AF65-F5344CB8AC3E}">
        <p14:creationId xmlns:p14="http://schemas.microsoft.com/office/powerpoint/2010/main" val="171575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err="1">
                <a:latin typeface="Century Gothic"/>
                <a:ea typeface="+mn-lt"/>
                <a:cs typeface="+mn-lt"/>
              </a:rPr>
              <a:t>Descripción</a:t>
            </a:r>
            <a:r>
              <a:rPr lang="en-US" sz="3600" dirty="0">
                <a:latin typeface="Century Gothic"/>
                <a:ea typeface="+mn-lt"/>
                <a:cs typeface="+mn-lt"/>
              </a:rPr>
              <a:t> general del </a:t>
            </a:r>
            <a:r>
              <a:rPr lang="en-US" sz="3600" err="1">
                <a:latin typeface="Century Gothic"/>
                <a:ea typeface="+mn-lt"/>
                <a:cs typeface="+mn-lt"/>
              </a:rPr>
              <a:t>programa</a:t>
            </a:r>
            <a:endParaRPr lang="en-US" sz="3600">
              <a:latin typeface="Century Gothic"/>
              <a:ea typeface="+mn-lt"/>
              <a:cs typeface="+mn-lt"/>
            </a:endParaRPr>
          </a:p>
          <a:p>
            <a:pPr marL="305435" indent="-305435"/>
            <a:r>
              <a:rPr lang="en-US" sz="3600" err="1">
                <a:latin typeface="Century Gothic"/>
                <a:ea typeface="+mn-lt"/>
                <a:cs typeface="+mn-lt"/>
              </a:rPr>
              <a:t>Próxima</a:t>
            </a:r>
            <a:r>
              <a:rPr lang="en-US" sz="3600" dirty="0">
                <a:latin typeface="Century Gothic"/>
                <a:ea typeface="+mn-lt"/>
                <a:cs typeface="+mn-lt"/>
              </a:rPr>
              <a:t> </a:t>
            </a:r>
            <a:r>
              <a:rPr lang="en-US" sz="3600" err="1">
                <a:latin typeface="Century Gothic"/>
                <a:ea typeface="+mn-lt"/>
                <a:cs typeface="+mn-lt"/>
              </a:rPr>
              <a:t>cohorte</a:t>
            </a:r>
            <a:r>
              <a:rPr lang="en-US" sz="3600" dirty="0">
                <a:latin typeface="Century Gothic"/>
                <a:ea typeface="+mn-lt"/>
                <a:cs typeface="+mn-lt"/>
              </a:rPr>
              <a:t> de </a:t>
            </a:r>
            <a:r>
              <a:rPr lang="en-US" sz="3600" err="1">
                <a:latin typeface="Century Gothic"/>
                <a:ea typeface="+mn-lt"/>
                <a:cs typeface="+mn-lt"/>
              </a:rPr>
              <a:t>habla</a:t>
            </a:r>
            <a:r>
              <a:rPr lang="en-US" sz="3600" dirty="0">
                <a:latin typeface="Century Gothic"/>
                <a:ea typeface="+mn-lt"/>
                <a:cs typeface="+mn-lt"/>
              </a:rPr>
              <a:t> </a:t>
            </a:r>
            <a:r>
              <a:rPr lang="en-US" sz="3600" err="1">
                <a:latin typeface="Century Gothic"/>
                <a:ea typeface="+mn-lt"/>
                <a:cs typeface="+mn-lt"/>
              </a:rPr>
              <a:t>hispana</a:t>
            </a:r>
            <a:endParaRPr lang="en-US">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81733" cy="830997"/>
          </a:xfrm>
          <a:prstGeom prst="rect">
            <a:avLst/>
          </a:prstGeom>
          <a:noFill/>
        </p:spPr>
        <p:txBody>
          <a:bodyPr wrap="square" lIns="91440" tIns="45720" rIns="91440" bIns="45720" rtlCol="0" anchor="t">
            <a:spAutoFit/>
          </a:bodyPr>
          <a:lstStyle/>
          <a:p>
            <a:r>
              <a:rPr lang="en-US" sz="4800" err="1">
                <a:solidFill>
                  <a:schemeClr val="bg1"/>
                </a:solidFill>
                <a:latin typeface="Gill Sans MT"/>
                <a:ea typeface="+mn-lt"/>
                <a:cs typeface="+mn-lt"/>
              </a:rPr>
              <a:t>Promotores</a:t>
            </a:r>
            <a:r>
              <a:rPr lang="en-US" sz="4800" dirty="0">
                <a:solidFill>
                  <a:schemeClr val="bg1"/>
                </a:solidFill>
                <a:latin typeface="Gill Sans MT"/>
                <a:ea typeface="+mn-lt"/>
                <a:cs typeface="+mn-lt"/>
              </a:rPr>
              <a:t>(as) de Salud </a:t>
            </a:r>
            <a:r>
              <a:rPr lang="en-US" sz="4800" err="1">
                <a:solidFill>
                  <a:schemeClr val="bg1"/>
                </a:solidFill>
                <a:latin typeface="Gill Sans MT"/>
                <a:ea typeface="+mn-lt"/>
                <a:cs typeface="+mn-lt"/>
              </a:rPr>
              <a:t>Climática</a:t>
            </a:r>
            <a:endParaRPr lang="en-US">
              <a:solidFill>
                <a:schemeClr val="bg1"/>
              </a:solidFill>
              <a:latin typeface="Gill Sans MT"/>
            </a:endParaRPr>
          </a:p>
        </p:txBody>
      </p:sp>
    </p:spTree>
    <p:extLst>
      <p:ext uri="{BB962C8B-B14F-4D97-AF65-F5344CB8AC3E}">
        <p14:creationId xmlns:p14="http://schemas.microsoft.com/office/powerpoint/2010/main" val="6590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dirty="0">
                <a:solidFill>
                  <a:schemeClr val="tx1"/>
                </a:solidFill>
                <a:latin typeface="Century Gothic"/>
                <a:ea typeface="+mn-lt"/>
                <a:cs typeface="+mn-lt"/>
              </a:rPr>
              <a:t>Cada primer </a:t>
            </a:r>
            <a:r>
              <a:rPr lang="es-MX" sz="3600" b="1" dirty="0">
                <a:solidFill>
                  <a:schemeClr val="tx1"/>
                </a:solidFill>
                <a:latin typeface="Century Gothic"/>
                <a:ea typeface="+mn-lt"/>
                <a:cs typeface="+mn-lt"/>
              </a:rPr>
              <a:t>Miércoles</a:t>
            </a:r>
            <a:r>
              <a:rPr lang="en-US" sz="3600" b="1" dirty="0">
                <a:solidFill>
                  <a:schemeClr val="tx1"/>
                </a:solidFill>
                <a:latin typeface="Century Gothic"/>
                <a:ea typeface="+mn-lt"/>
                <a:cs typeface="+mn-lt"/>
              </a:rPr>
              <a:t> de </a:t>
            </a:r>
            <a:r>
              <a:rPr lang="en-US" sz="3600" b="1" err="1">
                <a:solidFill>
                  <a:schemeClr val="tx1"/>
                </a:solidFill>
                <a:latin typeface="Century Gothic"/>
                <a:ea typeface="+mn-lt"/>
                <a:cs typeface="+mn-lt"/>
              </a:rPr>
              <a:t>mes</a:t>
            </a:r>
            <a:r>
              <a:rPr lang="en-US" sz="3600" b="1" dirty="0">
                <a:solidFill>
                  <a:schemeClr val="tx1"/>
                </a:solidFill>
                <a:latin typeface="Century Gothic"/>
                <a:ea typeface="+mn-lt"/>
                <a:cs typeface="+mn-lt"/>
              </a:rPr>
              <a:t> 6pm-8pm</a:t>
            </a:r>
            <a:r>
              <a:rPr lang="es-MX" sz="3600" dirty="0">
                <a:solidFill>
                  <a:schemeClr val="tx1"/>
                </a:solidFill>
                <a:latin typeface="Century Gothic"/>
                <a:ea typeface="+mn-lt"/>
                <a:cs typeface="+mn-lt"/>
              </a:rPr>
              <a:t> </a:t>
            </a:r>
            <a:r>
              <a:rPr lang="en-US" sz="3600" dirty="0">
                <a:solidFill>
                  <a:schemeClr val="tx1"/>
                </a:solidFill>
                <a:latin typeface="Century Gothic"/>
                <a:ea typeface="+mn-lt"/>
                <a:cs typeface="+mn-lt"/>
              </a:rPr>
              <a:t> </a:t>
            </a:r>
          </a:p>
          <a:p>
            <a:pPr marL="305435" indent="-305435"/>
            <a:endParaRPr lang="en-US" sz="3600" dirty="0">
              <a:solidFill>
                <a:schemeClr val="tx1"/>
              </a:solidFill>
              <a:latin typeface="Century Gothic"/>
              <a:ea typeface="+mn-lt"/>
              <a:cs typeface="+mn-lt"/>
            </a:endParaRPr>
          </a:p>
          <a:p>
            <a:pPr marL="305435" indent="-305435"/>
            <a:r>
              <a:rPr lang="en-US" sz="3600" b="1" dirty="0">
                <a:solidFill>
                  <a:schemeClr val="tx1"/>
                </a:solidFill>
                <a:latin typeface="Century Gothic"/>
                <a:ea typeface="+mn-lt"/>
                <a:cs typeface="+mn-lt"/>
              </a:rPr>
              <a:t>Asistencia </a:t>
            </a:r>
            <a:r>
              <a:rPr lang="en-US" sz="3600" b="1" err="1">
                <a:solidFill>
                  <a:schemeClr val="tx1"/>
                </a:solidFill>
                <a:latin typeface="Century Gothic"/>
                <a:ea typeface="+mn-lt"/>
                <a:cs typeface="+mn-lt"/>
              </a:rPr>
              <a:t>en</a:t>
            </a:r>
            <a:r>
              <a:rPr lang="en-US" sz="3600" b="1" dirty="0">
                <a:solidFill>
                  <a:schemeClr val="tx1"/>
                </a:solidFill>
                <a:latin typeface="Century Gothic"/>
                <a:ea typeface="+mn-lt"/>
                <a:cs typeface="+mn-lt"/>
              </a:rPr>
              <a:t> persona:</a:t>
            </a:r>
            <a:r>
              <a:rPr lang="en-US" sz="3600" dirty="0">
                <a:solidFill>
                  <a:schemeClr val="tx1"/>
                </a:solidFill>
                <a:latin typeface="Century Gothic"/>
                <a:ea typeface="+mn-lt"/>
                <a:cs typeface="+mn-lt"/>
              </a:rPr>
              <a:t> Nevin Community Center, 598 Nevin Ave, Richmond, CA 94801 </a:t>
            </a:r>
          </a:p>
          <a:p>
            <a:pPr marL="305435" indent="-305435"/>
            <a:endParaRPr lang="en-US" sz="3600" dirty="0">
              <a:solidFill>
                <a:schemeClr val="tx1"/>
              </a:solidFill>
              <a:latin typeface="Century Gothic"/>
              <a:ea typeface="+mn-lt"/>
              <a:cs typeface="+mn-lt"/>
            </a:endParaRPr>
          </a:p>
          <a:p>
            <a:pPr marL="305435" indent="-305435"/>
            <a:r>
              <a:rPr lang="en-US" sz="3600" b="1" dirty="0">
                <a:solidFill>
                  <a:schemeClr val="tx1"/>
                </a:solidFill>
                <a:latin typeface="Century Gothic"/>
                <a:ea typeface="+mn-lt"/>
                <a:cs typeface="+mn-lt"/>
              </a:rPr>
              <a:t>Asistencia virtual:</a:t>
            </a:r>
            <a:r>
              <a:rPr lang="en-US" sz="3600" dirty="0">
                <a:solidFill>
                  <a:schemeClr val="tx1"/>
                </a:solidFill>
                <a:latin typeface="Century Gothic"/>
                <a:ea typeface="+mn-lt"/>
                <a:cs typeface="+mn-lt"/>
              </a:rPr>
              <a:t> </a:t>
            </a:r>
            <a:r>
              <a:rPr lang="en-US" sz="3600" u="sng" dirty="0">
                <a:solidFill>
                  <a:schemeClr val="tx1"/>
                </a:solidFill>
                <a:latin typeface="Century Gothic"/>
                <a:ea typeface="+mn-lt"/>
                <a:cs typeface="+mn-lt"/>
              </a:rPr>
              <a:t> </a:t>
            </a:r>
            <a:r>
              <a:rPr lang="en-US" sz="3600" dirty="0">
                <a:solidFill>
                  <a:schemeClr val="tx1"/>
                </a:solidFill>
                <a:latin typeface="Century Gothic"/>
                <a:ea typeface="+mn-lt"/>
                <a:cs typeface="+mn-lt"/>
                <a:hlinkClick r:id="rId2">
                  <a:extLst>
                    <a:ext uri="{A12FA001-AC4F-418D-AE19-62706E023703}">
                      <ahyp:hlinkClr xmlns:ahyp="http://schemas.microsoft.com/office/drawing/2018/hyperlinkcolor" val="tx"/>
                    </a:ext>
                  </a:extLst>
                </a:hlinkClick>
              </a:rPr>
              <a:t>https://ci-richmond-ca-us.zoom.us/webinar/register/wn_gx8xwknptcutbnefzdbv1w</a:t>
            </a:r>
            <a:endParaRPr lang="en-US" sz="360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  </a:t>
            </a:r>
          </a:p>
          <a:p>
            <a:pPr marL="305435" indent="-305435"/>
            <a:r>
              <a:rPr lang="en-US" sz="3600" b="1" dirty="0">
                <a:solidFill>
                  <a:schemeClr val="tx1"/>
                </a:solidFill>
                <a:latin typeface="Century Gothic"/>
                <a:ea typeface="+mn-lt"/>
                <a:cs typeface="+mn-lt"/>
              </a:rPr>
              <a:t>Asistencia </a:t>
            </a:r>
            <a:r>
              <a:rPr lang="en-US" sz="3600" b="1" err="1">
                <a:solidFill>
                  <a:schemeClr val="tx1"/>
                </a:solidFill>
                <a:latin typeface="Century Gothic"/>
                <a:ea typeface="+mn-lt"/>
                <a:cs typeface="+mn-lt"/>
              </a:rPr>
              <a:t>Telef</a:t>
            </a:r>
            <a:r>
              <a:rPr lang="es-ES" sz="3600" b="1" err="1">
                <a:solidFill>
                  <a:schemeClr val="tx1"/>
                </a:solidFill>
                <a:latin typeface="Century Gothic"/>
                <a:ea typeface="+mn-lt"/>
                <a:cs typeface="+mn-lt"/>
              </a:rPr>
              <a:t>ó</a:t>
            </a:r>
            <a:r>
              <a:rPr lang="en-US" sz="3600" b="1" err="1">
                <a:solidFill>
                  <a:schemeClr val="tx1"/>
                </a:solidFill>
                <a:latin typeface="Century Gothic"/>
                <a:ea typeface="+mn-lt"/>
                <a:cs typeface="+mn-lt"/>
              </a:rPr>
              <a:t>nica</a:t>
            </a:r>
            <a:r>
              <a:rPr lang="en-US" sz="3600" b="1" dirty="0">
                <a:solidFill>
                  <a:schemeClr val="tx1"/>
                </a:solidFill>
                <a:latin typeface="Century Gothic"/>
                <a:ea typeface="+mn-lt"/>
                <a:cs typeface="+mn-lt"/>
              </a:rPr>
              <a:t>: </a:t>
            </a:r>
            <a:r>
              <a:rPr lang="en-US" sz="3600" dirty="0">
                <a:solidFill>
                  <a:schemeClr val="tx1"/>
                </a:solidFill>
                <a:latin typeface="Century Gothic"/>
                <a:ea typeface="+mn-lt"/>
                <a:cs typeface="+mn-lt"/>
              </a:rPr>
              <a:t>(669) 900-6833, or (669) 444-9171  Webinar ID: 976 6319 9451 </a:t>
            </a:r>
          </a:p>
          <a:p>
            <a:pPr marL="305435" indent="-305435"/>
            <a:endParaRPr lang="en-US" sz="3600" dirty="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Todos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dirty="0">
                <a:solidFill>
                  <a:schemeClr val="tx1"/>
                </a:solidFill>
                <a:latin typeface="Century Gothic"/>
                <a:ea typeface="+mn-lt"/>
                <a:cs typeface="+mn-lt"/>
              </a:rPr>
              <a:t> del </a:t>
            </a:r>
            <a:r>
              <a:rPr lang="en-US" sz="3600" err="1">
                <a:solidFill>
                  <a:schemeClr val="tx1"/>
                </a:solidFill>
                <a:latin typeface="Century Gothic"/>
                <a:ea typeface="+mn-lt"/>
                <a:cs typeface="+mn-lt"/>
              </a:rPr>
              <a:t>Comité</a:t>
            </a:r>
            <a:r>
              <a:rPr lang="en-US" sz="3600" dirty="0">
                <a:solidFill>
                  <a:schemeClr val="tx1"/>
                </a:solidFill>
                <a:latin typeface="Century Gothic"/>
                <a:ea typeface="+mn-lt"/>
                <a:cs typeface="+mn-lt"/>
              </a:rPr>
              <a:t> y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dirty="0">
                <a:solidFill>
                  <a:schemeClr val="tx1"/>
                </a:solidFill>
                <a:latin typeface="Century Gothic"/>
                <a:ea typeface="+mn-lt"/>
                <a:cs typeface="+mn-lt"/>
              </a:rPr>
              <a:t> del </a:t>
            </a:r>
            <a:r>
              <a:rPr lang="en-US" sz="3600" err="1">
                <a:solidFill>
                  <a:schemeClr val="tx1"/>
                </a:solidFill>
                <a:latin typeface="Century Gothic"/>
                <a:ea typeface="+mn-lt"/>
                <a:cs typeface="+mn-lt"/>
              </a:rPr>
              <a:t>público</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deben</a:t>
            </a:r>
            <a:r>
              <a:rPr lang="en-US" sz="3600" dirty="0">
                <a:solidFill>
                  <a:schemeClr val="tx1"/>
                </a:solidFill>
                <a:latin typeface="Century Gothic"/>
                <a:ea typeface="+mn-lt"/>
                <a:cs typeface="+mn-lt"/>
              </a:rPr>
              <a:t> de </a:t>
            </a:r>
            <a:r>
              <a:rPr lang="en-US" sz="3600" err="1">
                <a:solidFill>
                  <a:schemeClr val="tx1"/>
                </a:solidFill>
                <a:latin typeface="Century Gothic"/>
                <a:ea typeface="+mn-lt"/>
                <a:cs typeface="+mn-lt"/>
              </a:rPr>
              <a:t>cumplir</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u="sng" err="1">
                <a:solidFill>
                  <a:schemeClr val="tx1"/>
                </a:solidFill>
                <a:latin typeface="Century Gothic"/>
                <a:ea typeface="+mn-lt"/>
                <a:cs typeface="+mn-lt"/>
              </a:rPr>
              <a:t>Acuerdos</a:t>
            </a:r>
            <a:r>
              <a:rPr lang="en-US" sz="3600" u="sng" dirty="0">
                <a:solidFill>
                  <a:schemeClr val="tx1"/>
                </a:solidFill>
                <a:latin typeface="Century Gothic"/>
                <a:ea typeface="+mn-lt"/>
                <a:cs typeface="+mn-lt"/>
              </a:rPr>
              <a:t> </a:t>
            </a:r>
            <a:r>
              <a:rPr lang="en-US" sz="3600" u="sng" err="1">
                <a:solidFill>
                  <a:schemeClr val="tx1"/>
                </a:solidFill>
                <a:latin typeface="Century Gothic"/>
                <a:ea typeface="+mn-lt"/>
                <a:cs typeface="+mn-lt"/>
              </a:rPr>
              <a:t>Comunitarios</a:t>
            </a:r>
            <a:endParaRPr lang="en-US">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dirty="0" err="1">
                <a:solidFill>
                  <a:schemeClr val="bg1"/>
                </a:solidFill>
                <a:ea typeface="+mn-lt"/>
                <a:cs typeface="+mn-lt"/>
              </a:rPr>
              <a:t>Información</a:t>
            </a:r>
            <a:r>
              <a:rPr lang="en-US" sz="4400" b="1" dirty="0">
                <a:solidFill>
                  <a:schemeClr val="bg1"/>
                </a:solidFill>
                <a:ea typeface="+mn-lt"/>
                <a:cs typeface="+mn-lt"/>
              </a:rPr>
              <a:t> de </a:t>
            </a:r>
            <a:r>
              <a:rPr lang="en-US" sz="4400" b="1" dirty="0" err="1">
                <a:solidFill>
                  <a:schemeClr val="bg1"/>
                </a:solidFill>
                <a:ea typeface="+mn-lt"/>
                <a:cs typeface="+mn-lt"/>
              </a:rPr>
              <a:t>Reuniones</a:t>
            </a:r>
            <a:endParaRPr lang="en-US" dirty="0" err="1">
              <a:solidFill>
                <a:schemeClr val="bg1"/>
              </a:solidFill>
              <a:ea typeface="+mn-lt"/>
              <a:cs typeface="+mn-lt"/>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 sz="3600" dirty="0">
                <a:solidFill>
                  <a:srgbClr val="202124"/>
                </a:solidFill>
                <a:latin typeface="Century Gothic"/>
              </a:rPr>
              <a:t>Sábado 19 de octubre</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67356" cy="830997"/>
          </a:xfrm>
          <a:prstGeom prst="rect">
            <a:avLst/>
          </a:prstGeom>
          <a:noFill/>
        </p:spPr>
        <p:txBody>
          <a:bodyPr wrap="square" lIns="91440" tIns="45720" rIns="91440" bIns="45720" rtlCol="0" anchor="t">
            <a:spAutoFit/>
          </a:bodyPr>
          <a:lstStyle/>
          <a:p>
            <a:r>
              <a:rPr lang="en-US" sz="4800" b="1" err="1">
                <a:solidFill>
                  <a:schemeClr val="bg1"/>
                </a:solidFill>
                <a:latin typeface="Gill Sans MT"/>
                <a:ea typeface="+mn-lt"/>
                <a:cs typeface="+mn-lt"/>
              </a:rPr>
              <a:t>Celebración</a:t>
            </a:r>
            <a:r>
              <a:rPr lang="en-US" sz="4800" b="1" dirty="0">
                <a:solidFill>
                  <a:schemeClr val="bg1"/>
                </a:solidFill>
                <a:latin typeface="Gill Sans MT"/>
                <a:ea typeface="+mn-lt"/>
                <a:cs typeface="+mn-lt"/>
              </a:rPr>
              <a:t> del Día del árbol</a:t>
            </a:r>
            <a:endParaRPr lang="en-US" b="1">
              <a:solidFill>
                <a:schemeClr val="bg1"/>
              </a:solidFill>
              <a:latin typeface="Gill Sans MT"/>
            </a:endParaRPr>
          </a:p>
        </p:txBody>
      </p:sp>
    </p:spTree>
    <p:extLst>
      <p:ext uri="{BB962C8B-B14F-4D97-AF65-F5344CB8AC3E}">
        <p14:creationId xmlns:p14="http://schemas.microsoft.com/office/powerpoint/2010/main" val="112098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1938992"/>
          </a:xfrm>
          <a:prstGeom prst="rect">
            <a:avLst/>
          </a:prstGeom>
          <a:noFill/>
        </p:spPr>
        <p:txBody>
          <a:bodyPr wrap="square" lIns="91440" tIns="45720" rIns="91440" bIns="45720" rtlCol="0" anchor="t">
            <a:spAutoFit/>
          </a:bodyPr>
          <a:lstStyle/>
          <a:p>
            <a:pPr algn="ctr"/>
            <a:r>
              <a:rPr lang="es-ES" sz="4000" b="1" dirty="0">
                <a:solidFill>
                  <a:srgbClr val="005569"/>
                </a:solidFill>
                <a:latin typeface="Century Gothic"/>
                <a:ea typeface="+mn-lt"/>
                <a:cs typeface="+mn-lt"/>
              </a:rPr>
              <a:t>Solicitudes de agenda para la próxima reunión </a:t>
            </a:r>
            <a:endParaRPr lang="en-US" sz="4000" dirty="0">
              <a:solidFill>
                <a:srgbClr val="005569"/>
              </a:solidFill>
              <a:latin typeface="Century Gothic"/>
              <a:ea typeface="+mn-lt"/>
              <a:cs typeface="+mn-lt"/>
            </a:endParaRPr>
          </a:p>
          <a:p>
            <a:endParaRPr lang="en-US" sz="4000" b="1" dirty="0">
              <a:solidFill>
                <a:srgbClr val="005569"/>
              </a:solidFill>
              <a:latin typeface="Myriad Pro"/>
            </a:endParaRPr>
          </a:p>
        </p:txBody>
      </p:sp>
    </p:spTree>
    <p:extLst>
      <p:ext uri="{BB962C8B-B14F-4D97-AF65-F5344CB8AC3E}">
        <p14:creationId xmlns:p14="http://schemas.microsoft.com/office/powerpoint/2010/main" val="13627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latin typeface="Century Gothic"/>
                <a:ea typeface="+mn-lt"/>
                <a:cs typeface="+mn-lt"/>
              </a:rPr>
              <a:t>Se anima a los miembros del CSC, miembros del público y otros socios u organizaciones a compartir información o anuncios relacionados con próximos eventos, proyectos o programas en el área del Proyecto. </a:t>
            </a:r>
            <a:endParaRPr lang="en-US" sz="2800">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err="1">
                <a:solidFill>
                  <a:schemeClr val="bg1"/>
                </a:solidFill>
                <a:latin typeface="Gill Sans MT"/>
              </a:rPr>
              <a:t>Anuncios</a:t>
            </a:r>
            <a:r>
              <a:rPr lang="en-US" sz="4000" b="1" dirty="0">
                <a:solidFill>
                  <a:schemeClr val="bg1"/>
                </a:solidFill>
                <a:latin typeface="Gill Sans MT"/>
              </a:rPr>
              <a:t> Generales</a:t>
            </a:r>
          </a:p>
        </p:txBody>
      </p:sp>
    </p:spTree>
    <p:extLst>
      <p:ext uri="{BB962C8B-B14F-4D97-AF65-F5344CB8AC3E}">
        <p14:creationId xmlns:p14="http://schemas.microsoft.com/office/powerpoint/2010/main" val="145001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3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400" cap="none" dirty="0">
              <a:solidFill>
                <a:schemeClr val="bg1"/>
              </a:solidFill>
              <a:latin typeface="Myriad Pro"/>
              <a:ea typeface="Open Sans"/>
              <a:cs typeface="Open Sans"/>
            </a:endParaRPr>
          </a:p>
          <a:p>
            <a:pPr algn="ctr"/>
            <a:r>
              <a:rPr lang="en-US" sz="6400" cap="none" dirty="0">
                <a:solidFill>
                  <a:schemeClr val="bg1"/>
                </a:solidFill>
                <a:latin typeface="Myriad Pro"/>
                <a:ea typeface="Open Sans"/>
                <a:cs typeface="Open Sans"/>
              </a:rPr>
              <a:t>Reunion </a:t>
            </a:r>
            <a:r>
              <a:rPr lang="en-US" sz="6400" cap="none" dirty="0" err="1">
                <a:solidFill>
                  <a:schemeClr val="bg1"/>
                </a:solidFill>
                <a:latin typeface="Myriad Pro"/>
                <a:ea typeface="Open Sans"/>
                <a:cs typeface="Open Sans"/>
              </a:rPr>
              <a:t>Clausurada</a:t>
            </a: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dirty="0">
                <a:solidFill>
                  <a:schemeClr val="bg1"/>
                </a:solidFill>
                <a:latin typeface="Century Gothic"/>
                <a:ea typeface="Open Sans" pitchFamily="2" charset="0"/>
                <a:cs typeface="Open Sans" pitchFamily="2" charset="0"/>
              </a:rPr>
              <a:t>¡Gracias!</a:t>
            </a:r>
            <a:endParaRPr lang="en-US" sz="6400" b="0" cap="none" dirty="0">
              <a:solidFill>
                <a:schemeClr val="bg1"/>
              </a:solidFill>
              <a:latin typeface="Century Gothic"/>
              <a:ea typeface="Open Sans" pitchFamily="2" charset="0"/>
              <a:cs typeface="Open Sans" pitchFamily="2" charset="0"/>
            </a:endParaRPr>
          </a:p>
          <a:p>
            <a:pPr algn="ctr"/>
            <a:endParaRPr lang="en-US" sz="6400" b="1" cap="none" dirty="0">
              <a:solidFill>
                <a:schemeClr val="bg1"/>
              </a:solidFill>
              <a:latin typeface="Myriad Pro" panose="020B0503030403020204" pitchFamily="34" charset="0"/>
              <a:ea typeface="Open Sans" pitchFamily="2" charset="0"/>
              <a:cs typeface="Open Sans" pitchFamily="2" charset="0"/>
            </a:endParaRP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0A6F63"/>
              </a:buClr>
              <a:buNone/>
            </a:pPr>
            <a:r>
              <a:rPr lang="es-MX" sz="2400" b="1" dirty="0">
                <a:solidFill>
                  <a:srgbClr val="005569"/>
                </a:solidFill>
                <a:latin typeface="Myriad Pro"/>
                <a:ea typeface="Open Sans"/>
                <a:cs typeface="Open Sans"/>
              </a:rPr>
              <a:t>Preguntas</a:t>
            </a:r>
            <a:r>
              <a:rPr lang="en-US" sz="2400" b="1" dirty="0">
                <a:solidFill>
                  <a:srgbClr val="005569"/>
                </a:solidFill>
                <a:latin typeface="Myriad Pro"/>
                <a:ea typeface="Open Sans"/>
                <a:cs typeface="Open Sans"/>
              </a:rPr>
              <a:t>? </a:t>
            </a:r>
            <a:r>
              <a:rPr lang="es-MX" sz="2400" b="1" dirty="0">
                <a:solidFill>
                  <a:srgbClr val="005569"/>
                </a:solidFill>
                <a:latin typeface="Myriad Pro"/>
                <a:ea typeface="Open Sans"/>
                <a:cs typeface="Open Sans"/>
              </a:rPr>
              <a:t>Comentarios</a:t>
            </a:r>
            <a:r>
              <a:rPr lang="en-US" sz="2400" b="1" dirty="0">
                <a:solidFill>
                  <a:srgbClr val="005569"/>
                </a:solidFill>
                <a:latin typeface="Myriad Pro"/>
                <a:ea typeface="Open Sans"/>
                <a:cs typeface="Open Sans"/>
              </a:rPr>
              <a:t>?</a:t>
            </a:r>
          </a:p>
          <a:p>
            <a:pPr marL="0" indent="0">
              <a:buClr>
                <a:srgbClr val="0A6F63"/>
              </a:buClr>
              <a:buNone/>
            </a:pPr>
            <a:r>
              <a:rPr lang="es-MX" sz="2400" dirty="0">
                <a:solidFill>
                  <a:srgbClr val="005569"/>
                </a:solidFill>
                <a:latin typeface="Myriad Pro"/>
                <a:ea typeface="Open Sans"/>
                <a:cs typeface="Open Sans"/>
              </a:rPr>
              <a:t>Contáctenos</a:t>
            </a:r>
            <a:r>
              <a:rPr lang="en-US" sz="2400" dirty="0">
                <a:solidFill>
                  <a:srgbClr val="005569"/>
                </a:solidFill>
                <a:latin typeface="Myriad Pro"/>
                <a:ea typeface="Open Sans"/>
                <a:cs typeface="Open Sans"/>
              </a:rPr>
              <a:t> al:  </a:t>
            </a:r>
            <a:br>
              <a:rPr lang="en-US" sz="2400" dirty="0">
                <a:latin typeface="Myriad Pro" panose="020B0503030403020204" pitchFamily="34" charset="0"/>
                <a:ea typeface="Open Sans" pitchFamily="2" charset="0"/>
                <a:cs typeface="Open Sans" pitchFamily="2" charset="0"/>
              </a:rPr>
            </a:br>
            <a:r>
              <a:rPr lang="en-US" sz="2400" u="sng" dirty="0">
                <a:solidFill>
                  <a:srgbClr val="005569"/>
                </a:solidFill>
                <a:latin typeface="Myriad Pro"/>
                <a:ea typeface="Open Sans"/>
                <a:cs typeface="Open Sans"/>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dirty="0">
                <a:solidFill>
                  <a:schemeClr val="tx1"/>
                </a:solidFill>
                <a:latin typeface="Century Gothic"/>
                <a:ea typeface="+mn-lt"/>
                <a:cs typeface="+mn-lt"/>
              </a:rPr>
              <a:t>Richmond </a:t>
            </a:r>
            <a:r>
              <a:rPr lang="es-MX" sz="3600" err="1">
                <a:solidFill>
                  <a:schemeClr val="tx1"/>
                </a:solidFill>
                <a:latin typeface="Century Gothic"/>
                <a:ea typeface="+mn-lt"/>
                <a:cs typeface="+mn-lt"/>
              </a:rPr>
              <a:t>Rising</a:t>
            </a:r>
            <a:r>
              <a:rPr lang="es-MX" sz="3600" dirty="0">
                <a:solidFill>
                  <a:schemeClr val="tx1"/>
                </a:solidFill>
                <a:latin typeface="Century Gothic"/>
                <a:ea typeface="+mn-lt"/>
                <a:cs typeface="+mn-lt"/>
              </a:rPr>
              <a:t> busca fortalecer la economía, mejorar la salud pública y el medio ambiente, particularmente en los vecindarios del </a:t>
            </a:r>
            <a:r>
              <a:rPr lang="es-MX" sz="3600" err="1">
                <a:solidFill>
                  <a:schemeClr val="tx1"/>
                </a:solidFill>
                <a:latin typeface="Century Gothic"/>
                <a:ea typeface="+mn-lt"/>
                <a:cs typeface="+mn-lt"/>
              </a:rPr>
              <a:t>Iron</a:t>
            </a:r>
            <a:r>
              <a:rPr lang="es-MX" sz="3600" dirty="0">
                <a:solidFill>
                  <a:schemeClr val="tx1"/>
                </a:solidFill>
                <a:latin typeface="Century Gothic"/>
                <a:ea typeface="+mn-lt"/>
                <a:cs typeface="+mn-lt"/>
              </a:rPr>
              <a:t> </a:t>
            </a:r>
            <a:r>
              <a:rPr lang="es-MX" sz="3600" err="1">
                <a:solidFill>
                  <a:schemeClr val="tx1"/>
                </a:solidFill>
                <a:latin typeface="Century Gothic"/>
                <a:ea typeface="+mn-lt"/>
                <a:cs typeface="+mn-lt"/>
              </a:rPr>
              <a:t>Triangle</a:t>
            </a:r>
            <a:r>
              <a:rPr lang="es-MX" sz="3600" dirty="0">
                <a:solidFill>
                  <a:schemeClr val="tx1"/>
                </a:solidFill>
                <a:latin typeface="Century Gothic"/>
                <a:ea typeface="+mn-lt"/>
                <a:cs typeface="+mn-lt"/>
              </a:rPr>
              <a:t>, Santa Fe y Coronado, lo hacemos con la conciencia de que ocupamos territorio no cedido de </a:t>
            </a:r>
            <a:r>
              <a:rPr lang="es-MX" sz="3600" err="1">
                <a:solidFill>
                  <a:schemeClr val="tx1"/>
                </a:solidFill>
                <a:latin typeface="Century Gothic"/>
                <a:ea typeface="+mn-lt"/>
                <a:cs typeface="+mn-lt"/>
              </a:rPr>
              <a:t>Huichin</a:t>
            </a:r>
            <a:r>
              <a:rPr lang="es-MX" sz="3600" dirty="0">
                <a:solidFill>
                  <a:schemeClr val="tx1"/>
                </a:solidFill>
                <a:latin typeface="Century Gothic"/>
                <a:ea typeface="+mn-lt"/>
                <a:cs typeface="+mn-lt"/>
              </a:rPr>
              <a:t> y </a:t>
            </a:r>
            <a:r>
              <a:rPr lang="es-MX" sz="3600" err="1">
                <a:solidFill>
                  <a:schemeClr val="tx1"/>
                </a:solidFill>
                <a:latin typeface="Century Gothic"/>
                <a:ea typeface="+mn-lt"/>
                <a:cs typeface="+mn-lt"/>
              </a:rPr>
              <a:t>Karkin</a:t>
            </a:r>
            <a:r>
              <a:rPr lang="es-MX" sz="3600" dirty="0">
                <a:solidFill>
                  <a:schemeClr val="tx1"/>
                </a:solidFill>
                <a:latin typeface="Century Gothic"/>
                <a:ea typeface="+mn-lt"/>
                <a:cs typeface="+mn-lt"/>
              </a:rPr>
              <a:t> </a:t>
            </a:r>
            <a:r>
              <a:rPr lang="es-MX" sz="3600" err="1">
                <a:solidFill>
                  <a:schemeClr val="tx1"/>
                </a:solidFill>
                <a:latin typeface="Century Gothic"/>
                <a:ea typeface="+mn-lt"/>
                <a:cs typeface="+mn-lt"/>
              </a:rPr>
              <a:t>Ohlone</a:t>
            </a:r>
            <a:r>
              <a:rPr lang="es-MX" sz="3600" dirty="0">
                <a:solidFill>
                  <a:schemeClr val="tx1"/>
                </a:solidFill>
                <a:latin typeface="Century Gothic"/>
                <a:ea typeface="+mn-lt"/>
                <a:cs typeface="+mn-lt"/>
              </a:rPr>
              <a:t>.</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Reconocemos que el robo de tierras de los territorios indígenas y el desmantelamiento de la soberanía indígena se hicieron para avanzar en la colonización.</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3600" dirty="0">
                <a:solidFill>
                  <a:schemeClr val="tx1"/>
                </a:solidFill>
                <a:latin typeface="Century Gothic"/>
                <a:ea typeface="+mn-lt"/>
                <a:cs typeface="+mn-lt"/>
              </a:rPr>
              <a:t> </a:t>
            </a:r>
          </a:p>
          <a:p>
            <a:pPr marL="305435" indent="-305435">
              <a:lnSpc>
                <a:spcPct val="110000"/>
              </a:lnSpc>
            </a:pPr>
            <a:endParaRPr lang="en-US" sz="3600" dirty="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70563" cy="769441"/>
          </a:xfrm>
          <a:prstGeom prst="rect">
            <a:avLst/>
          </a:prstGeom>
          <a:noFill/>
        </p:spPr>
        <p:txBody>
          <a:bodyPr wrap="square" lIns="91440" tIns="45720" rIns="91440" bIns="45720" rtlCol="0" anchor="t">
            <a:spAutoFit/>
          </a:bodyPr>
          <a:lstStyle/>
          <a:p>
            <a:r>
              <a:rPr lang="en-US" sz="4400" b="1" dirty="0" err="1">
                <a:solidFill>
                  <a:schemeClr val="bg1"/>
                </a:solidFill>
                <a:latin typeface="Myriad Pro" panose="020B0503030403020204"/>
              </a:rPr>
              <a:t>Reconocimientos</a:t>
            </a:r>
            <a:r>
              <a:rPr lang="en-US" sz="4400" b="1" dirty="0">
                <a:solidFill>
                  <a:schemeClr val="bg1"/>
                </a:solidFill>
                <a:latin typeface="Myriad Pro" panose="020B0503030403020204"/>
              </a:rPr>
              <a:t> de </a:t>
            </a:r>
            <a:r>
              <a:rPr lang="en-US" sz="4400" b="1" dirty="0" err="1">
                <a:solidFill>
                  <a:schemeClr val="bg1"/>
                </a:solidFill>
                <a:latin typeface="Myriad Pro" panose="020B0503030403020204"/>
              </a:rPr>
              <a:t>Territorios</a:t>
            </a:r>
            <a:r>
              <a:rPr lang="en-US" sz="4400" b="1" dirty="0">
                <a:solidFill>
                  <a:schemeClr val="bg1"/>
                </a:solidFill>
                <a:latin typeface="Myriad Pro" panose="020B0503030403020204"/>
              </a:rPr>
              <a:t> </a:t>
            </a:r>
            <a:r>
              <a:rPr lang="en-US" sz="4400" b="1" dirty="0" err="1">
                <a:solidFill>
                  <a:schemeClr val="bg1"/>
                </a:solidFill>
                <a:latin typeface="Myriad Pro" panose="020B0503030403020204"/>
              </a:rPr>
              <a:t>Indigenas</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dirty="0">
                <a:solidFill>
                  <a:schemeClr val="tx1"/>
                </a:solidFill>
                <a:latin typeface="Century Gothic"/>
                <a:ea typeface="+mn-lt"/>
                <a:cs typeface="+mn-lt"/>
              </a:rPr>
              <a:t>Reconocemos además la explotación de las comunidades de personas inmigrantes y refugiadas, ya que regularmente se utilizan formas modernas de mano de obra barata y desechable en tierras robadas.</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Por lo tanto, reconocemos que hemos sido impactados y perjudicados por estas historias y experiencias impuestas a nuestros antepasados y comunidades. Elevamos aún más la lucha compartida entre personas negras, indígenas y personas de color.</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También reconocemos que los pueblos indígenas continúan viviendo aquí, administrando la tierra y resistiendo el colonialismo.</a:t>
            </a:r>
            <a:r>
              <a:rPr lang="en-US" sz="3600" dirty="0">
                <a:solidFill>
                  <a:schemeClr val="tx1"/>
                </a:solidFill>
                <a:latin typeface="Century Gothic"/>
                <a:ea typeface="+mn-lt"/>
                <a:cs typeface="+mn-lt"/>
              </a:rPr>
              <a:t> </a:t>
            </a:r>
          </a:p>
          <a:p>
            <a:pPr marL="305435" indent="-305435"/>
            <a:r>
              <a:rPr lang="es-MX" sz="3600" dirty="0">
                <a:solidFill>
                  <a:schemeClr val="tx1"/>
                </a:solidFill>
                <a:latin typeface="Century Gothic"/>
                <a:ea typeface="+mn-lt"/>
                <a:cs typeface="+mn-lt"/>
              </a:rPr>
              <a:t>Concluimos que nuestro reconocimiento de la Tierra es una declaración y un proceso activo y en evolución. Requiere que reconozcamos las injusticias históricas y nos invita a ser participantes activos en nuestra curación colectiva </a:t>
            </a:r>
            <a:r>
              <a:rPr lang="en-US" sz="3600" dirty="0">
                <a:solidFill>
                  <a:schemeClr val="tx1"/>
                </a:solidFill>
                <a:latin typeface="Century Gothic"/>
                <a:ea typeface="+mn-lt"/>
                <a:cs typeface="+mn-lt"/>
              </a:rPr>
              <a:t> </a:t>
            </a: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56186" cy="1446550"/>
          </a:xfrm>
          <a:prstGeom prst="rect">
            <a:avLst/>
          </a:prstGeom>
          <a:noFill/>
        </p:spPr>
        <p:txBody>
          <a:bodyPr wrap="square" lIns="91440" tIns="45720" rIns="91440" bIns="45720" rtlCol="0" anchor="t">
            <a:spAutoFit/>
          </a:bodyPr>
          <a:lstStyle/>
          <a:p>
            <a:r>
              <a:rPr lang="en-US" sz="4400" b="1" err="1">
                <a:solidFill>
                  <a:schemeClr val="bg1"/>
                </a:solidFill>
                <a:ea typeface="+mn-lt"/>
                <a:cs typeface="+mn-lt"/>
              </a:rPr>
              <a:t>Reconocimientos</a:t>
            </a:r>
            <a:r>
              <a:rPr lang="en-US" sz="4400" b="1">
                <a:solidFill>
                  <a:schemeClr val="bg1"/>
                </a:solidFill>
                <a:ea typeface="+mn-lt"/>
                <a:cs typeface="+mn-lt"/>
              </a:rPr>
              <a:t> de </a:t>
            </a:r>
            <a:r>
              <a:rPr lang="en-US" sz="4400" b="1" err="1">
                <a:solidFill>
                  <a:schemeClr val="bg1"/>
                </a:solidFill>
                <a:ea typeface="+mn-lt"/>
                <a:cs typeface="+mn-lt"/>
              </a:rPr>
              <a:t>Territorios</a:t>
            </a:r>
            <a:r>
              <a:rPr lang="en-US" sz="4400" b="1">
                <a:solidFill>
                  <a:schemeClr val="bg1"/>
                </a:solidFill>
                <a:ea typeface="+mn-lt"/>
                <a:cs typeface="+mn-lt"/>
              </a:rPr>
              <a:t> </a:t>
            </a:r>
            <a:r>
              <a:rPr lang="en-US" sz="4400" b="1" err="1">
                <a:solidFill>
                  <a:schemeClr val="bg1"/>
                </a:solidFill>
                <a:ea typeface="+mn-lt"/>
                <a:cs typeface="+mn-lt"/>
              </a:rPr>
              <a:t>Indigenas</a:t>
            </a:r>
            <a:endParaRPr lang="en-US" sz="4400" err="1">
              <a:solidFill>
                <a:schemeClr val="bg1"/>
              </a:solidFill>
              <a:ea typeface="+mn-lt"/>
              <a:cs typeface="+mn-lt"/>
            </a:endParaRPr>
          </a:p>
          <a:p>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120000"/>
              </a:lnSpc>
            </a:pPr>
            <a:r>
              <a:rPr lang="en-US" sz="2800" dirty="0">
                <a:solidFill>
                  <a:schemeClr val="tx1"/>
                </a:solidFill>
                <a:latin typeface="Century Gothic"/>
                <a:ea typeface="+mn-lt"/>
                <a:cs typeface="+mn-lt"/>
              </a:rPr>
              <a:t>La ciudad de Richmond y seis </a:t>
            </a:r>
            <a:r>
              <a:rPr lang="en-US" sz="2800" dirty="0" err="1">
                <a:solidFill>
                  <a:schemeClr val="tx1"/>
                </a:solidFill>
                <a:latin typeface="Century Gothic"/>
                <a:ea typeface="+mn-lt"/>
                <a:cs typeface="+mn-lt"/>
              </a:rPr>
              <a:t>organizaciones</a:t>
            </a:r>
            <a:r>
              <a:rPr lang="en-US" sz="2800" dirty="0">
                <a:solidFill>
                  <a:schemeClr val="tx1"/>
                </a:solidFill>
                <a:latin typeface="Century Gothic"/>
                <a:ea typeface="+mn-lt"/>
                <a:cs typeface="+mn-lt"/>
              </a:rPr>
              <a:t> locales (</a:t>
            </a:r>
            <a:r>
              <a:rPr lang="en-US" sz="2800" dirty="0" err="1">
                <a:solidFill>
                  <a:schemeClr val="tx1"/>
                </a:solidFill>
                <a:latin typeface="Century Gothic"/>
                <a:ea typeface="+mn-lt"/>
                <a:cs typeface="+mn-lt"/>
              </a:rPr>
              <a:t>conocidad</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en</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conuunto</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como</a:t>
            </a:r>
            <a:r>
              <a:rPr lang="en-US" sz="2800" dirty="0">
                <a:solidFill>
                  <a:schemeClr val="tx1"/>
                </a:solidFill>
                <a:latin typeface="Century Gothic"/>
                <a:ea typeface="+mn-lt"/>
                <a:cs typeface="+mn-lt"/>
              </a:rPr>
              <a:t> “Richmond Rising” </a:t>
            </a:r>
            <a:r>
              <a:rPr lang="en-US" sz="2800" dirty="0" err="1">
                <a:solidFill>
                  <a:schemeClr val="tx1"/>
                </a:solidFill>
                <a:latin typeface="Century Gothic"/>
                <a:ea typeface="+mn-lt"/>
                <a:cs typeface="+mn-lt"/>
              </a:rPr>
              <a:t>recibieron</a:t>
            </a:r>
            <a:r>
              <a:rPr lang="en-US" sz="2800" dirty="0">
                <a:solidFill>
                  <a:schemeClr val="tx1"/>
                </a:solidFill>
                <a:latin typeface="Century Gothic"/>
                <a:ea typeface="+mn-lt"/>
                <a:cs typeface="+mn-lt"/>
              </a:rPr>
              <a:t> $35 </a:t>
            </a:r>
            <a:r>
              <a:rPr lang="en-US" sz="2800" dirty="0" err="1">
                <a:solidFill>
                  <a:schemeClr val="tx1"/>
                </a:solidFill>
                <a:latin typeface="Century Gothic"/>
                <a:ea typeface="+mn-lt"/>
                <a:cs typeface="+mn-lt"/>
              </a:rPr>
              <a:t>millones</a:t>
            </a:r>
            <a:r>
              <a:rPr lang="en-US" sz="2800" dirty="0">
                <a:solidFill>
                  <a:schemeClr val="tx1"/>
                </a:solidFill>
                <a:latin typeface="Century Gothic"/>
                <a:ea typeface="+mn-lt"/>
                <a:cs typeface="+mn-lt"/>
              </a:rPr>
              <a:t> para </a:t>
            </a:r>
            <a:r>
              <a:rPr lang="en-US" sz="2800" dirty="0" err="1">
                <a:solidFill>
                  <a:schemeClr val="tx1"/>
                </a:solidFill>
                <a:latin typeface="Century Gothic"/>
                <a:ea typeface="+mn-lt"/>
                <a:cs typeface="+mn-lt"/>
              </a:rPr>
              <a:t>brindar</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beneficios</a:t>
            </a:r>
            <a:r>
              <a:rPr lang="en-US" sz="2800" dirty="0">
                <a:solidFill>
                  <a:schemeClr val="tx1"/>
                </a:solidFill>
                <a:latin typeface="Century Gothic"/>
                <a:ea typeface="+mn-lt"/>
                <a:cs typeface="+mn-lt"/>
              </a:rPr>
              <a:t> de </a:t>
            </a:r>
            <a:r>
              <a:rPr lang="en-US" sz="2800" dirty="0" err="1">
                <a:solidFill>
                  <a:schemeClr val="tx1"/>
                </a:solidFill>
                <a:latin typeface="Century Gothic"/>
                <a:ea typeface="+mn-lt"/>
                <a:cs typeface="+mn-lt"/>
              </a:rPr>
              <a:t>salud</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econó</a:t>
            </a:r>
            <a:r>
              <a:rPr lang="en-US" sz="2800" dirty="0">
                <a:solidFill>
                  <a:schemeClr val="tx1"/>
                </a:solidFill>
                <a:latin typeface="Century Gothic"/>
                <a:ea typeface="+mn-lt"/>
                <a:cs typeface="+mn-lt"/>
              </a:rPr>
              <a:t> y </a:t>
            </a:r>
            <a:r>
              <a:rPr lang="en-US" sz="2800" dirty="0" err="1">
                <a:solidFill>
                  <a:schemeClr val="tx1"/>
                </a:solidFill>
                <a:latin typeface="Century Gothic"/>
                <a:ea typeface="+mn-lt"/>
                <a:cs typeface="+mn-lt"/>
              </a:rPr>
              <a:t>ambientales</a:t>
            </a:r>
            <a:r>
              <a:rPr lang="en-US" sz="2800" dirty="0">
                <a:solidFill>
                  <a:schemeClr val="tx1"/>
                </a:solidFill>
                <a:latin typeface="Century Gothic"/>
                <a:ea typeface="+mn-lt"/>
                <a:cs typeface="+mn-lt"/>
              </a:rPr>
              <a:t> a </a:t>
            </a:r>
            <a:r>
              <a:rPr lang="en-US" sz="2800" dirty="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vecindarios</a:t>
            </a:r>
            <a:r>
              <a:rPr lang="en-US" sz="2800" dirty="0">
                <a:solidFill>
                  <a:schemeClr val="tx1"/>
                </a:solidFill>
                <a:latin typeface="Century Gothic"/>
                <a:ea typeface="+mn-lt"/>
                <a:cs typeface="+mn-lt"/>
              </a:rPr>
              <a:t> de Iron Triangle, Santa Fe y Coronado.</a:t>
            </a:r>
          </a:p>
          <a:p>
            <a:pPr marL="305435" indent="-305435">
              <a:lnSpc>
                <a:spcPct val="120000"/>
              </a:lnSpc>
            </a:pPr>
            <a:r>
              <a:rPr lang="en-US" sz="2800" dirty="0">
                <a:solidFill>
                  <a:schemeClr val="tx1"/>
                </a:solidFill>
                <a:latin typeface="Century Gothic"/>
                <a:ea typeface="+mn-lt"/>
                <a:cs typeface="+mn-lt"/>
              </a:rPr>
              <a:t>Richmond Rising </a:t>
            </a:r>
            <a:r>
              <a:rPr lang="en-US" sz="2800" dirty="0" err="1">
                <a:solidFill>
                  <a:schemeClr val="tx1"/>
                </a:solidFill>
                <a:latin typeface="Century Gothic"/>
                <a:ea typeface="+mn-lt"/>
                <a:cs typeface="+mn-lt"/>
              </a:rPr>
              <a:t>cuenta</a:t>
            </a:r>
            <a:r>
              <a:rPr lang="en-US" sz="2800" dirty="0">
                <a:solidFill>
                  <a:schemeClr val="tx1"/>
                </a:solidFill>
                <a:latin typeface="Century Gothic"/>
                <a:ea typeface="+mn-lt"/>
                <a:cs typeface="+mn-lt"/>
              </a:rPr>
              <a:t> con </a:t>
            </a:r>
            <a:r>
              <a:rPr lang="en-US" sz="2800" dirty="0" err="1">
                <a:solidFill>
                  <a:schemeClr val="tx1"/>
                </a:solidFill>
                <a:latin typeface="Century Gothic"/>
                <a:ea typeface="+mn-lt"/>
                <a:cs typeface="+mn-lt"/>
              </a:rPr>
              <a:t>el</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apoyo</a:t>
            </a:r>
            <a:r>
              <a:rPr lang="en-US" sz="2800" dirty="0">
                <a:solidFill>
                  <a:schemeClr val="tx1"/>
                </a:solidFill>
                <a:latin typeface="Century Gothic"/>
                <a:ea typeface="+mn-lt"/>
                <a:cs typeface="+mn-lt"/>
              </a:rPr>
              <a:t> del </a:t>
            </a:r>
            <a:r>
              <a:rPr lang="en-US" sz="2800" dirty="0" err="1">
                <a:solidFill>
                  <a:schemeClr val="tx1"/>
                </a:solidFill>
                <a:latin typeface="Century Gothic"/>
                <a:ea typeface="+mn-lt"/>
                <a:cs typeface="+mn-lt"/>
              </a:rPr>
              <a:t>Programa</a:t>
            </a:r>
            <a:r>
              <a:rPr lang="en-US" sz="2800" dirty="0">
                <a:solidFill>
                  <a:schemeClr val="tx1"/>
                </a:solidFill>
                <a:latin typeface="Century Gothic"/>
                <a:ea typeface="+mn-lt"/>
                <a:cs typeface="+mn-lt"/>
              </a:rPr>
              <a:t> de </a:t>
            </a:r>
            <a:r>
              <a:rPr lang="en-US" sz="2800" dirty="0" err="1">
                <a:solidFill>
                  <a:schemeClr val="tx1"/>
                </a:solidFill>
                <a:latin typeface="Century Gothic"/>
                <a:ea typeface="+mn-lt"/>
                <a:cs typeface="+mn-lt"/>
              </a:rPr>
              <a:t>Comunidades</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Climaticás</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Transformadoras</a:t>
            </a:r>
            <a:r>
              <a:rPr lang="en-US" sz="2800" dirty="0">
                <a:solidFill>
                  <a:schemeClr val="tx1"/>
                </a:solidFill>
                <a:latin typeface="Century Gothic"/>
                <a:ea typeface="+mn-lt"/>
                <a:cs typeface="+mn-lt"/>
              </a:rPr>
              <a:t> del Consejo de </a:t>
            </a:r>
            <a:r>
              <a:rPr lang="en-US" sz="2800" dirty="0" err="1">
                <a:solidFill>
                  <a:schemeClr val="tx1"/>
                </a:solidFill>
                <a:latin typeface="Century Gothic"/>
                <a:ea typeface="+mn-lt"/>
                <a:cs typeface="+mn-lt"/>
              </a:rPr>
              <a:t>Crecimiento</a:t>
            </a:r>
            <a:r>
              <a:rPr lang="en-US" sz="2800" dirty="0">
                <a:solidFill>
                  <a:schemeClr val="tx1"/>
                </a:solidFill>
                <a:latin typeface="Century Gothic"/>
                <a:ea typeface="+mn-lt"/>
                <a:cs typeface="+mn-lt"/>
              </a:rPr>
              <a:t> </a:t>
            </a:r>
            <a:r>
              <a:rPr lang="en-US" sz="2800" dirty="0" err="1">
                <a:solidFill>
                  <a:schemeClr val="tx1"/>
                </a:solidFill>
                <a:latin typeface="Century Gothic"/>
                <a:ea typeface="+mn-lt"/>
                <a:cs typeface="+mn-lt"/>
              </a:rPr>
              <a:t>Estratégico</a:t>
            </a:r>
            <a:r>
              <a:rPr lang="en-US" sz="2800" dirty="0">
                <a:solidFill>
                  <a:schemeClr val="tx1"/>
                </a:solidFill>
                <a:latin typeface="Century Gothic"/>
                <a:ea typeface="+mn-lt"/>
                <a:cs typeface="+mn-lt"/>
              </a:rPr>
              <a:t> de California.</a:t>
            </a:r>
            <a:endParaRPr lang="en-US">
              <a:solidFill>
                <a:schemeClr val="tx1"/>
              </a:solidFill>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dirty="0">
                <a:solidFill>
                  <a:schemeClr val="bg1"/>
                </a:solidFill>
                <a:latin typeface="Gill Sans MT"/>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dirty="0">
                <a:solidFill>
                  <a:schemeClr val="tx1"/>
                </a:solidFill>
                <a:latin typeface="Century Gothic"/>
                <a:ea typeface="+mn-lt"/>
                <a:cs typeface="+mn-lt"/>
              </a:rPr>
              <a:t>Proporciona orientación sobre la implementación del Proyecto y nos hace responsables de alcanzar nuestros objetivos. </a:t>
            </a:r>
            <a:endParaRPr lang="en-US" sz="280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Puede hace recomendaciones, brindar aportes y ayudar a los líderes de Proyecto en la implementación de las actividades del Proyecto. </a:t>
            </a:r>
            <a:endParaRPr lang="en-US" sz="280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No tiene autoridad para tomar decisiones finales. </a:t>
            </a:r>
            <a:endParaRPr lang="en-US" sz="2800">
              <a:solidFill>
                <a:schemeClr val="tx1"/>
              </a:solidFill>
              <a:latin typeface="Century Gothic"/>
              <a:ea typeface="+mn-lt"/>
              <a:cs typeface="+mn-lt"/>
            </a:endParaRPr>
          </a:p>
          <a:p>
            <a:pPr marL="305435" indent="-305435"/>
            <a:r>
              <a:rPr lang="es-ES" sz="2800" dirty="0">
                <a:solidFill>
                  <a:schemeClr val="tx1"/>
                </a:solidFill>
                <a:latin typeface="Century Gothic"/>
                <a:ea typeface="+mn-lt"/>
                <a:cs typeface="+mn-lt"/>
              </a:rPr>
              <a:t>Todos los proyectos deben considerar seriamente las recomendaciones  proporcionadas por el Comité y la comunidad pública. </a:t>
            </a:r>
            <a:endParaRPr lang="en-US">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96377" y="304800"/>
            <a:ext cx="11690410" cy="1323439"/>
          </a:xfrm>
          <a:prstGeom prst="rect">
            <a:avLst/>
          </a:prstGeom>
          <a:noFill/>
        </p:spPr>
        <p:txBody>
          <a:bodyPr wrap="square" lIns="91440" tIns="45720" rIns="91440" bIns="45720" rtlCol="0" anchor="t">
            <a:spAutoFit/>
          </a:bodyPr>
          <a:lstStyle/>
          <a:p>
            <a:r>
              <a:rPr lang="en-US" sz="4000" b="1" err="1">
                <a:solidFill>
                  <a:schemeClr val="bg1"/>
                </a:solidFill>
                <a:ea typeface="+mn-lt"/>
                <a:cs typeface="+mn-lt"/>
              </a:rPr>
              <a:t>Comité</a:t>
            </a:r>
            <a:r>
              <a:rPr lang="en-US" sz="4000" b="1">
                <a:solidFill>
                  <a:schemeClr val="bg1"/>
                </a:solidFill>
                <a:ea typeface="+mn-lt"/>
                <a:cs typeface="+mn-lt"/>
              </a:rPr>
              <a:t> </a:t>
            </a:r>
            <a:r>
              <a:rPr lang="en-US" sz="4000" b="1" err="1">
                <a:solidFill>
                  <a:schemeClr val="bg1"/>
                </a:solidFill>
                <a:ea typeface="+mn-lt"/>
                <a:cs typeface="+mn-lt"/>
              </a:rPr>
              <a:t>Colaborativo</a:t>
            </a:r>
            <a:r>
              <a:rPr lang="en-US" sz="4000" b="1">
                <a:solidFill>
                  <a:schemeClr val="bg1"/>
                </a:solidFill>
                <a:ea typeface="+mn-lt"/>
                <a:cs typeface="+mn-lt"/>
              </a:rPr>
              <a:t> de Partes </a:t>
            </a:r>
            <a:r>
              <a:rPr lang="en-US" sz="4000" b="1" err="1">
                <a:solidFill>
                  <a:schemeClr val="bg1"/>
                </a:solidFill>
                <a:ea typeface="+mn-lt"/>
                <a:cs typeface="+mn-lt"/>
              </a:rPr>
              <a:t>Interesadas</a:t>
            </a:r>
            <a:endParaRPr lang="en-US" sz="4000" err="1">
              <a:solidFill>
                <a:schemeClr val="bg1"/>
              </a:solidFill>
              <a:ea typeface="+mn-lt"/>
              <a:cs typeface="+mn-lt"/>
            </a:endParaRPr>
          </a:p>
          <a:p>
            <a:endParaRPr lang="en-US" sz="4000" b="1" dirty="0">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ea typeface="+mn-lt"/>
                <a:cs typeface="+mn-lt"/>
              </a:rPr>
              <a:t>Este es el espacio para que el público proporcione comentarios públicos sobre temas que no están incluidos en la agenda. </a:t>
            </a:r>
            <a:endParaRPr lang="en-US" sz="36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kern="1500" cap="none" err="1">
                <a:solidFill>
                  <a:schemeClr val="bg1"/>
                </a:solidFill>
                <a:latin typeface="Gill Sans MT"/>
                <a:ea typeface="Open Sans"/>
                <a:cs typeface="Open Sans"/>
              </a:rPr>
              <a:t>Comentario</a:t>
            </a:r>
            <a:r>
              <a:rPr lang="en-US" sz="3200" kern="1500" cap="none" dirty="0">
                <a:solidFill>
                  <a:schemeClr val="bg1"/>
                </a:solidFill>
                <a:latin typeface="Gill Sans MT"/>
                <a:ea typeface="Open Sans"/>
                <a:cs typeface="Open Sans"/>
              </a:rPr>
              <a:t> Público: Puntos que no </a:t>
            </a:r>
            <a:r>
              <a:rPr lang="en-US" sz="3200" kern="1500" cap="none" err="1">
                <a:solidFill>
                  <a:schemeClr val="bg1"/>
                </a:solidFill>
                <a:latin typeface="Gill Sans MT"/>
                <a:ea typeface="Open Sans"/>
                <a:cs typeface="Open Sans"/>
              </a:rPr>
              <a:t>están</a:t>
            </a:r>
            <a:r>
              <a:rPr lang="en-US" sz="3200" kern="1500" cap="none" dirty="0">
                <a:solidFill>
                  <a:schemeClr val="bg1"/>
                </a:solidFill>
                <a:latin typeface="Gill Sans MT"/>
                <a:ea typeface="Open Sans"/>
                <a:cs typeface="Open Sans"/>
              </a:rPr>
              <a:t> </a:t>
            </a:r>
            <a:r>
              <a:rPr lang="en-US" sz="3200" kern="1500" cap="none" err="1">
                <a:solidFill>
                  <a:schemeClr val="bg1"/>
                </a:solidFill>
                <a:latin typeface="Gill Sans MT"/>
                <a:ea typeface="Open Sans"/>
                <a:cs typeface="Open Sans"/>
              </a:rPr>
              <a:t>en</a:t>
            </a:r>
            <a:r>
              <a:rPr lang="en-US" sz="3200" kern="1500" cap="none" dirty="0">
                <a:solidFill>
                  <a:schemeClr val="bg1"/>
                </a:solidFill>
                <a:latin typeface="Gill Sans MT"/>
                <a:ea typeface="Open Sans"/>
                <a:cs typeface="Open Sans"/>
              </a:rPr>
              <a:t> la agenda</a:t>
            </a:r>
            <a:endParaRPr lang="en-US" sz="3200" b="0" kern="1500" cap="none" dirty="0">
              <a:solidFill>
                <a:schemeClr val="bg1"/>
              </a:solidFill>
              <a:latin typeface="Gill Sans MT"/>
              <a:ea typeface="Open Sans"/>
              <a:cs typeface="Open Sans"/>
            </a:endParaRPr>
          </a:p>
          <a:p>
            <a:endParaRPr lang="en-US" sz="4000" b="1" kern="1500" cap="none" dirty="0">
              <a:solidFill>
                <a:schemeClr val="bg1"/>
              </a:solidFill>
              <a:latin typeface="Gill Sans MT"/>
              <a:ea typeface="Open Sans" pitchFamily="2" charset="0"/>
              <a:cs typeface="Open Sans" pitchFamily="2" charset="0"/>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ea typeface="+mn-lt"/>
                <a:cs typeface="+mn-lt"/>
              </a:rPr>
              <a:t>Los miembros revisarán y aprobarán las actas de reuniones anteriores. </a:t>
            </a:r>
            <a:endParaRPr lang="en-US" sz="3600" dirty="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596431"/>
            <a:ext cx="11187793" cy="574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400" kern="1500" cap="none" dirty="0">
                <a:solidFill>
                  <a:schemeClr val="bg1"/>
                </a:solidFill>
                <a:latin typeface="Gill Sans MT"/>
                <a:ea typeface="Open Sans"/>
                <a:cs typeface="Open Sans"/>
              </a:rPr>
              <a:t>Revisar y probar actas de reuniones anteriores</a:t>
            </a:r>
            <a:endParaRPr lang="en-US" sz="4400" b="0" kern="1500" cap="none" dirty="0">
              <a:solidFill>
                <a:schemeClr val="bg1"/>
              </a:solidFill>
              <a:latin typeface="Gill Sans MT"/>
              <a:ea typeface="Open Sans"/>
              <a:cs typeface="Open Sans"/>
            </a:endParaRPr>
          </a:p>
          <a:p>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2.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33</Slides>
  <Notes>20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588</cp:revision>
  <cp:lastPrinted>2017-02-23T15:49:05Z</cp:lastPrinted>
  <dcterms:created xsi:type="dcterms:W3CDTF">2017-02-21T16:21:09Z</dcterms:created>
  <dcterms:modified xsi:type="dcterms:W3CDTF">2024-09-05T22:53:14Z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