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0"/>
  </p:notesMasterIdLst>
  <p:handoutMasterIdLst>
    <p:handoutMasterId r:id="rId41"/>
  </p:handoutMasterIdLst>
  <p:sldIdLst>
    <p:sldId id="274" r:id="rId5"/>
    <p:sldId id="351" r:id="rId6"/>
    <p:sldId id="350" r:id="rId7"/>
    <p:sldId id="352" r:id="rId8"/>
    <p:sldId id="355" r:id="rId9"/>
    <p:sldId id="353" r:id="rId10"/>
    <p:sldId id="354" r:id="rId11"/>
    <p:sldId id="327" r:id="rId12"/>
    <p:sldId id="387" r:id="rId13"/>
    <p:sldId id="356" r:id="rId14"/>
    <p:sldId id="358" r:id="rId15"/>
    <p:sldId id="357" r:id="rId16"/>
    <p:sldId id="359" r:id="rId17"/>
    <p:sldId id="361" r:id="rId18"/>
    <p:sldId id="360"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96" r:id="rId32"/>
    <p:sldId id="395" r:id="rId33"/>
    <p:sldId id="398" r:id="rId34"/>
    <p:sldId id="380" r:id="rId35"/>
    <p:sldId id="386" r:id="rId36"/>
    <p:sldId id="400" r:id="rId37"/>
    <p:sldId id="399" r:id="rId38"/>
    <p:sldId id="291" r:id="rId3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9"/>
    <a:srgbClr val="9DD8D7"/>
    <a:srgbClr val="00AFAD"/>
    <a:srgbClr val="F4E7BC"/>
    <a:srgbClr val="EEA887"/>
    <a:srgbClr val="DF5E52"/>
    <a:srgbClr val="2F4071"/>
    <a:srgbClr val="88C9D5"/>
    <a:srgbClr val="D2DD83"/>
    <a:srgbClr val="368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09DCE6-87A1-AFE6-30D3-9C0645F57C2E}" v="520" dt="2024-12-05T00:23:51.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42"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z Guerrero" userId="S::beatriz_guerrero@ci.richmond.ca.us::67aaf6ed-f979-44e0-8fb2-c4749f02abfb" providerId="AD" clId="Web-{6454DB79-F31D-757D-4E12-A8CA2716F76F}"/>
    <pc:docChg chg="addSld delSld modSld">
      <pc:chgData name="Beatriz Guerrero" userId="S::beatriz_guerrero@ci.richmond.ca.us::67aaf6ed-f979-44e0-8fb2-c4749f02abfb" providerId="AD" clId="Web-{6454DB79-F31D-757D-4E12-A8CA2716F76F}" dt="2024-10-17T23:48:03.850" v="99" actId="20577"/>
      <pc:docMkLst>
        <pc:docMk/>
      </pc:docMkLst>
      <pc:sldChg chg="modSp">
        <pc:chgData name="Beatriz Guerrero" userId="S::beatriz_guerrero@ci.richmond.ca.us::67aaf6ed-f979-44e0-8fb2-c4749f02abfb" providerId="AD" clId="Web-{6454DB79-F31D-757D-4E12-A8CA2716F76F}" dt="2024-10-17T23:41:21.497" v="7" actId="20577"/>
        <pc:sldMkLst>
          <pc:docMk/>
          <pc:sldMk cId="791005041" sldId="274"/>
        </pc:sldMkLst>
        <pc:spChg chg="mod">
          <ac:chgData name="Beatriz Guerrero" userId="S::beatriz_guerrero@ci.richmond.ca.us::67aaf6ed-f979-44e0-8fb2-c4749f02abfb" providerId="AD" clId="Web-{6454DB79-F31D-757D-4E12-A8CA2716F76F}" dt="2024-10-17T23:41:21.497" v="7" actId="20577"/>
          <ac:spMkLst>
            <pc:docMk/>
            <pc:sldMk cId="791005041" sldId="274"/>
            <ac:spMk id="4" creationId="{C3A027EE-ABF4-53DC-325A-DE2CD7FD38DF}"/>
          </ac:spMkLst>
        </pc:spChg>
      </pc:sldChg>
      <pc:sldChg chg="modSp">
        <pc:chgData name="Beatriz Guerrero" userId="S::beatriz_guerrero@ci.richmond.ca.us::67aaf6ed-f979-44e0-8fb2-c4749f02abfb" providerId="AD" clId="Web-{6454DB79-F31D-757D-4E12-A8CA2716F76F}" dt="2024-10-17T23:41:37.716" v="22" actId="20577"/>
        <pc:sldMkLst>
          <pc:docMk/>
          <pc:sldMk cId="3128159106" sldId="351"/>
        </pc:sldMkLst>
        <pc:spChg chg="mod">
          <ac:chgData name="Beatriz Guerrero" userId="S::beatriz_guerrero@ci.richmond.ca.us::67aaf6ed-f979-44e0-8fb2-c4749f02abfb" providerId="AD" clId="Web-{6454DB79-F31D-757D-4E12-A8CA2716F76F}" dt="2024-10-17T23:41:37.716" v="22" actId="20577"/>
          <ac:spMkLst>
            <pc:docMk/>
            <pc:sldMk cId="3128159106" sldId="351"/>
            <ac:spMk id="2" creationId="{0B653A10-04B5-8CFA-DC96-99D573FC2481}"/>
          </ac:spMkLst>
        </pc:spChg>
      </pc:sldChg>
      <pc:sldChg chg="modSp">
        <pc:chgData name="Beatriz Guerrero" userId="S::beatriz_guerrero@ci.richmond.ca.us::67aaf6ed-f979-44e0-8fb2-c4749f02abfb" providerId="AD" clId="Web-{6454DB79-F31D-757D-4E12-A8CA2716F76F}" dt="2024-10-17T23:46:32.880" v="60" actId="20577"/>
        <pc:sldMkLst>
          <pc:docMk/>
          <pc:sldMk cId="3787884324" sldId="373"/>
        </pc:sldMkLst>
        <pc:spChg chg="mod">
          <ac:chgData name="Beatriz Guerrero" userId="S::beatriz_guerrero@ci.richmond.ca.us::67aaf6ed-f979-44e0-8fb2-c4749f02abfb" providerId="AD" clId="Web-{6454DB79-F31D-757D-4E12-A8CA2716F76F}" dt="2024-10-17T23:46:32.880" v="60" actId="20577"/>
          <ac:spMkLst>
            <pc:docMk/>
            <pc:sldMk cId="3787884324" sldId="373"/>
            <ac:spMk id="2" creationId="{0B653A10-04B5-8CFA-DC96-99D573FC2481}"/>
          </ac:spMkLst>
        </pc:spChg>
      </pc:sldChg>
      <pc:sldChg chg="del">
        <pc:chgData name="Beatriz Guerrero" userId="S::beatriz_guerrero@ci.richmond.ca.us::67aaf6ed-f979-44e0-8fb2-c4749f02abfb" providerId="AD" clId="Web-{6454DB79-F31D-757D-4E12-A8CA2716F76F}" dt="2024-10-17T23:46:16.270" v="54"/>
        <pc:sldMkLst>
          <pc:docMk/>
          <pc:sldMk cId="2047995120" sldId="388"/>
        </pc:sldMkLst>
      </pc:sldChg>
      <pc:sldChg chg="del">
        <pc:chgData name="Beatriz Guerrero" userId="S::beatriz_guerrero@ci.richmond.ca.us::67aaf6ed-f979-44e0-8fb2-c4749f02abfb" providerId="AD" clId="Web-{6454DB79-F31D-757D-4E12-A8CA2716F76F}" dt="2024-10-17T23:46:19.567" v="55"/>
        <pc:sldMkLst>
          <pc:docMk/>
          <pc:sldMk cId="659002664" sldId="394"/>
        </pc:sldMkLst>
      </pc:sldChg>
      <pc:sldChg chg="modSp">
        <pc:chgData name="Beatriz Guerrero" userId="S::beatriz_guerrero@ci.richmond.ca.us::67aaf6ed-f979-44e0-8fb2-c4749f02abfb" providerId="AD" clId="Web-{6454DB79-F31D-757D-4E12-A8CA2716F76F}" dt="2024-10-17T23:48:03.850" v="99" actId="20577"/>
        <pc:sldMkLst>
          <pc:docMk/>
          <pc:sldMk cId="1120988667" sldId="395"/>
        </pc:sldMkLst>
        <pc:spChg chg="mod">
          <ac:chgData name="Beatriz Guerrero" userId="S::beatriz_guerrero@ci.richmond.ca.us::67aaf6ed-f979-44e0-8fb2-c4749f02abfb" providerId="AD" clId="Web-{6454DB79-F31D-757D-4E12-A8CA2716F76F}" dt="2024-10-17T23:48:03.850" v="99" actId="20577"/>
          <ac:spMkLst>
            <pc:docMk/>
            <pc:sldMk cId="1120988667" sldId="395"/>
            <ac:spMk id="4" creationId="{302844EA-6507-867D-36EB-FB00F8365C4F}"/>
          </ac:spMkLst>
        </pc:spChg>
      </pc:sldChg>
      <pc:sldChg chg="modSp">
        <pc:chgData name="Beatriz Guerrero" userId="S::beatriz_guerrero@ci.richmond.ca.us::67aaf6ed-f979-44e0-8fb2-c4749f02abfb" providerId="AD" clId="Web-{6454DB79-F31D-757D-4E12-A8CA2716F76F}" dt="2024-10-17T23:46:12.707" v="53" actId="20577"/>
        <pc:sldMkLst>
          <pc:docMk/>
          <pc:sldMk cId="2877457213" sldId="396"/>
        </pc:sldMkLst>
        <pc:spChg chg="mod">
          <ac:chgData name="Beatriz Guerrero" userId="S::beatriz_guerrero@ci.richmond.ca.us::67aaf6ed-f979-44e0-8fb2-c4749f02abfb" providerId="AD" clId="Web-{6454DB79-F31D-757D-4E12-A8CA2716F76F}" dt="2024-10-17T23:46:12.707" v="53" actId="20577"/>
          <ac:spMkLst>
            <pc:docMk/>
            <pc:sldMk cId="2877457213" sldId="396"/>
            <ac:spMk id="4" creationId="{302844EA-6507-867D-36EB-FB00F8365C4F}"/>
          </ac:spMkLst>
        </pc:spChg>
      </pc:sldChg>
      <pc:sldChg chg="delSp modSp add del replId">
        <pc:chgData name="Beatriz Guerrero" userId="S::beatriz_guerrero@ci.richmond.ca.us::67aaf6ed-f979-44e0-8fb2-c4749f02abfb" providerId="AD" clId="Web-{6454DB79-F31D-757D-4E12-A8CA2716F76F}" dt="2024-10-17T23:47:27.146" v="83"/>
        <pc:sldMkLst>
          <pc:docMk/>
          <pc:sldMk cId="3255604717" sldId="397"/>
        </pc:sldMkLst>
        <pc:spChg chg="del mod">
          <ac:chgData name="Beatriz Guerrero" userId="S::beatriz_guerrero@ci.richmond.ca.us::67aaf6ed-f979-44e0-8fb2-c4749f02abfb" providerId="AD" clId="Web-{6454DB79-F31D-757D-4E12-A8CA2716F76F}" dt="2024-10-17T23:47:06.677" v="75"/>
          <ac:spMkLst>
            <pc:docMk/>
            <pc:sldMk cId="3255604717" sldId="397"/>
            <ac:spMk id="4" creationId="{302844EA-6507-867D-36EB-FB00F8365C4F}"/>
          </ac:spMkLst>
        </pc:spChg>
      </pc:sldChg>
      <pc:sldChg chg="del">
        <pc:chgData name="Beatriz Guerrero" userId="S::beatriz_guerrero@ci.richmond.ca.us::67aaf6ed-f979-44e0-8fb2-c4749f02abfb" providerId="AD" clId="Web-{6454DB79-F31D-757D-4E12-A8CA2716F76F}" dt="2024-10-17T23:42:12.030" v="23"/>
        <pc:sldMkLst>
          <pc:docMk/>
          <pc:sldMk cId="4131649912" sldId="397"/>
        </pc:sldMkLst>
      </pc:sldChg>
      <pc:sldChg chg="modSp add replId">
        <pc:chgData name="Beatriz Guerrero" userId="S::beatriz_guerrero@ci.richmond.ca.us::67aaf6ed-f979-44e0-8fb2-c4749f02abfb" providerId="AD" clId="Web-{6454DB79-F31D-757D-4E12-A8CA2716F76F}" dt="2024-10-17T23:47:52.647" v="91" actId="1076"/>
        <pc:sldMkLst>
          <pc:docMk/>
          <pc:sldMk cId="3488318282" sldId="398"/>
        </pc:sldMkLst>
        <pc:spChg chg="mod">
          <ac:chgData name="Beatriz Guerrero" userId="S::beatriz_guerrero@ci.richmond.ca.us::67aaf6ed-f979-44e0-8fb2-c4749f02abfb" providerId="AD" clId="Web-{6454DB79-F31D-757D-4E12-A8CA2716F76F}" dt="2024-10-17T23:47:52.647" v="91" actId="1076"/>
          <ac:spMkLst>
            <pc:docMk/>
            <pc:sldMk cId="3488318282" sldId="398"/>
            <ac:spMk id="4" creationId="{302844EA-6507-867D-36EB-FB00F8365C4F}"/>
          </ac:spMkLst>
        </pc:spChg>
      </pc:sldChg>
      <pc:sldChg chg="del">
        <pc:chgData name="Beatriz Guerrero" userId="S::beatriz_guerrero@ci.richmond.ca.us::67aaf6ed-f979-44e0-8fb2-c4749f02abfb" providerId="AD" clId="Web-{6454DB79-F31D-757D-4E12-A8CA2716F76F}" dt="2024-10-17T23:42:12.702" v="24"/>
        <pc:sldMkLst>
          <pc:docMk/>
          <pc:sldMk cId="4247241252" sldId="398"/>
        </pc:sldMkLst>
      </pc:sldChg>
      <pc:sldChg chg="del">
        <pc:chgData name="Beatriz Guerrero" userId="S::beatriz_guerrero@ci.richmond.ca.us::67aaf6ed-f979-44e0-8fb2-c4749f02abfb" providerId="AD" clId="Web-{6454DB79-F31D-757D-4E12-A8CA2716F76F}" dt="2024-10-17T23:42:14.108" v="25"/>
        <pc:sldMkLst>
          <pc:docMk/>
          <pc:sldMk cId="4288394198" sldId="399"/>
        </pc:sldMkLst>
      </pc:sldChg>
      <pc:sldChg chg="del">
        <pc:chgData name="Beatriz Guerrero" userId="S::beatriz_guerrero@ci.richmond.ca.us::67aaf6ed-f979-44e0-8fb2-c4749f02abfb" providerId="AD" clId="Web-{6454DB79-F31D-757D-4E12-A8CA2716F76F}" dt="2024-10-17T23:42:14.592" v="26"/>
        <pc:sldMkLst>
          <pc:docMk/>
          <pc:sldMk cId="1718523994" sldId="400"/>
        </pc:sldMkLst>
      </pc:sldChg>
      <pc:sldChg chg="del">
        <pc:chgData name="Beatriz Guerrero" userId="S::beatriz_guerrero@ci.richmond.ca.us::67aaf6ed-f979-44e0-8fb2-c4749f02abfb" providerId="AD" clId="Web-{6454DB79-F31D-757D-4E12-A8CA2716F76F}" dt="2024-10-17T23:42:15.139" v="27"/>
        <pc:sldMkLst>
          <pc:docMk/>
          <pc:sldMk cId="3840315016" sldId="401"/>
        </pc:sldMkLst>
      </pc:sldChg>
      <pc:sldChg chg="del">
        <pc:chgData name="Beatriz Guerrero" userId="S::beatriz_guerrero@ci.richmond.ca.us::67aaf6ed-f979-44e0-8fb2-c4749f02abfb" providerId="AD" clId="Web-{6454DB79-F31D-757D-4E12-A8CA2716F76F}" dt="2024-10-17T23:42:15.530" v="28"/>
        <pc:sldMkLst>
          <pc:docMk/>
          <pc:sldMk cId="3096057919" sldId="402"/>
        </pc:sldMkLst>
      </pc:sldChg>
      <pc:sldChg chg="del">
        <pc:chgData name="Beatriz Guerrero" userId="S::beatriz_guerrero@ci.richmond.ca.us::67aaf6ed-f979-44e0-8fb2-c4749f02abfb" providerId="AD" clId="Web-{6454DB79-F31D-757D-4E12-A8CA2716F76F}" dt="2024-10-17T23:42:16.233" v="29"/>
        <pc:sldMkLst>
          <pc:docMk/>
          <pc:sldMk cId="3335684834" sldId="403"/>
        </pc:sldMkLst>
      </pc:sldChg>
      <pc:sldChg chg="del">
        <pc:chgData name="Beatriz Guerrero" userId="S::beatriz_guerrero@ci.richmond.ca.us::67aaf6ed-f979-44e0-8fb2-c4749f02abfb" providerId="AD" clId="Web-{6454DB79-F31D-757D-4E12-A8CA2716F76F}" dt="2024-10-17T23:42:16.717" v="30"/>
        <pc:sldMkLst>
          <pc:docMk/>
          <pc:sldMk cId="2717681766" sldId="404"/>
        </pc:sldMkLst>
      </pc:sldChg>
      <pc:sldChg chg="del">
        <pc:chgData name="Beatriz Guerrero" userId="S::beatriz_guerrero@ci.richmond.ca.us::67aaf6ed-f979-44e0-8fb2-c4749f02abfb" providerId="AD" clId="Web-{6454DB79-F31D-757D-4E12-A8CA2716F76F}" dt="2024-10-17T23:42:17.405" v="31"/>
        <pc:sldMkLst>
          <pc:docMk/>
          <pc:sldMk cId="2754516179" sldId="405"/>
        </pc:sldMkLst>
      </pc:sldChg>
    </pc:docChg>
  </pc:docChgLst>
  <pc:docChgLst>
    <pc:chgData name="Estefanny Casas" userId="S::estefanny_casas@ci.richmond.ca.us::796659cb-7610-4077-9d87-b024fc421425" providerId="AD" clId="Web-{52E5AC9E-DA47-C3E3-63B4-1519139EEADB}"/>
    <pc:docChg chg="modSld">
      <pc:chgData name="Estefanny Casas" userId="S::estefanny_casas@ci.richmond.ca.us::796659cb-7610-4077-9d87-b024fc421425" providerId="AD" clId="Web-{52E5AC9E-DA47-C3E3-63B4-1519139EEADB}" dt="2024-09-04T00:18:08.491" v="604" actId="1076"/>
      <pc:docMkLst>
        <pc:docMk/>
      </pc:docMkLst>
      <pc:sldChg chg="modSp">
        <pc:chgData name="Estefanny Casas" userId="S::estefanny_casas@ci.richmond.ca.us::796659cb-7610-4077-9d87-b024fc421425" providerId="AD" clId="Web-{52E5AC9E-DA47-C3E3-63B4-1519139EEADB}" dt="2024-09-04T00:18:08.491" v="604" actId="1076"/>
        <pc:sldMkLst>
          <pc:docMk/>
          <pc:sldMk cId="791005041" sldId="274"/>
        </pc:sldMkLst>
        <pc:spChg chg="mod">
          <ac:chgData name="Estefanny Casas" userId="S::estefanny_casas@ci.richmond.ca.us::796659cb-7610-4077-9d87-b024fc421425" providerId="AD" clId="Web-{52E5AC9E-DA47-C3E3-63B4-1519139EEADB}" dt="2024-09-04T00:17:59.960" v="603" actId="14100"/>
          <ac:spMkLst>
            <pc:docMk/>
            <pc:sldMk cId="791005041" sldId="274"/>
            <ac:spMk id="2" creationId="{1042FACF-7AB0-0F9B-26C6-5AED36B3E9EB}"/>
          </ac:spMkLst>
        </pc:spChg>
        <pc:cxnChg chg="mod">
          <ac:chgData name="Estefanny Casas" userId="S::estefanny_casas@ci.richmond.ca.us::796659cb-7610-4077-9d87-b024fc421425" providerId="AD" clId="Web-{52E5AC9E-DA47-C3E3-63B4-1519139EEADB}" dt="2024-09-04T00:18:08.491" v="604" actId="1076"/>
          <ac:cxnSpMkLst>
            <pc:docMk/>
            <pc:sldMk cId="791005041" sldId="274"/>
            <ac:cxnSpMk id="10" creationId="{55B2AD80-AB80-E857-F84C-A7CF6201FF27}"/>
          </ac:cxnSpMkLst>
        </pc:cxnChg>
      </pc:sldChg>
      <pc:sldChg chg="modSp">
        <pc:chgData name="Estefanny Casas" userId="S::estefanny_casas@ci.richmond.ca.us::796659cb-7610-4077-9d87-b024fc421425" providerId="AD" clId="Web-{52E5AC9E-DA47-C3E3-63B4-1519139EEADB}" dt="2024-09-03T23:44:29.462" v="245" actId="20577"/>
        <pc:sldMkLst>
          <pc:docMk/>
          <pc:sldMk cId="3866118267" sldId="291"/>
        </pc:sldMkLst>
        <pc:spChg chg="mod">
          <ac:chgData name="Estefanny Casas" userId="S::estefanny_casas@ci.richmond.ca.us::796659cb-7610-4077-9d87-b024fc421425" providerId="AD" clId="Web-{52E5AC9E-DA47-C3E3-63B4-1519139EEADB}" dt="2024-09-03T23:44:29.462" v="245" actId="20577"/>
          <ac:spMkLst>
            <pc:docMk/>
            <pc:sldMk cId="3866118267" sldId="291"/>
            <ac:spMk id="2" creationId="{F0F2CBF7-59D7-451D-E7E5-E9B2BA3B1A2B}"/>
          </ac:spMkLst>
        </pc:spChg>
      </pc:sldChg>
      <pc:sldChg chg="modSp">
        <pc:chgData name="Estefanny Casas" userId="S::estefanny_casas@ci.richmond.ca.us::796659cb-7610-4077-9d87-b024fc421425" providerId="AD" clId="Web-{52E5AC9E-DA47-C3E3-63B4-1519139EEADB}" dt="2024-09-03T23:37:13.130" v="132" actId="20577"/>
        <pc:sldMkLst>
          <pc:docMk/>
          <pc:sldMk cId="2688267807" sldId="327"/>
        </pc:sldMkLst>
        <pc:spChg chg="mod">
          <ac:chgData name="Estefanny Casas" userId="S::estefanny_casas@ci.richmond.ca.us::796659cb-7610-4077-9d87-b024fc421425" providerId="AD" clId="Web-{52E5AC9E-DA47-C3E3-63B4-1519139EEADB}" dt="2024-09-03T23:37:13.130" v="132" actId="20577"/>
          <ac:spMkLst>
            <pc:docMk/>
            <pc:sldMk cId="2688267807" sldId="327"/>
            <ac:spMk id="3" creationId="{62EB8AE9-3C7F-654E-7F1F-06EFCE53551B}"/>
          </ac:spMkLst>
        </pc:spChg>
        <pc:spChg chg="mod">
          <ac:chgData name="Estefanny Casas" userId="S::estefanny_casas@ci.richmond.ca.us::796659cb-7610-4077-9d87-b024fc421425" providerId="AD" clId="Web-{52E5AC9E-DA47-C3E3-63B4-1519139EEADB}" dt="2024-09-03T23:35:38.333" v="127" actId="20577"/>
          <ac:spMkLst>
            <pc:docMk/>
            <pc:sldMk cId="2688267807" sldId="327"/>
            <ac:spMk id="4" creationId="{FD8140C1-CA8B-0CD5-5389-E96164AE3315}"/>
          </ac:spMkLst>
        </pc:spChg>
      </pc:sldChg>
      <pc:sldChg chg="modSp">
        <pc:chgData name="Estefanny Casas" userId="S::estefanny_casas@ci.richmond.ca.us::796659cb-7610-4077-9d87-b024fc421425" providerId="AD" clId="Web-{52E5AC9E-DA47-C3E3-63B4-1519139EEADB}" dt="2024-09-03T23:26:29.001" v="49" actId="20577"/>
        <pc:sldMkLst>
          <pc:docMk/>
          <pc:sldMk cId="3757050840" sldId="350"/>
        </pc:sldMkLst>
        <pc:spChg chg="mod">
          <ac:chgData name="Estefanny Casas" userId="S::estefanny_casas@ci.richmond.ca.us::796659cb-7610-4077-9d87-b024fc421425" providerId="AD" clId="Web-{52E5AC9E-DA47-C3E3-63B4-1519139EEADB}" dt="2024-09-03T23:26:05.548" v="36" actId="20577"/>
          <ac:spMkLst>
            <pc:docMk/>
            <pc:sldMk cId="3757050840" sldId="350"/>
            <ac:spMk id="2" creationId="{0B653A10-04B5-8CFA-DC96-99D573FC2481}"/>
          </ac:spMkLst>
        </pc:spChg>
        <pc:spChg chg="mod">
          <ac:chgData name="Estefanny Casas" userId="S::estefanny_casas@ci.richmond.ca.us::796659cb-7610-4077-9d87-b024fc421425" providerId="AD" clId="Web-{52E5AC9E-DA47-C3E3-63B4-1519139EEADB}" dt="2024-09-03T23:26:29.001" v="49" actId="20577"/>
          <ac:spMkLst>
            <pc:docMk/>
            <pc:sldMk cId="3757050840" sldId="350"/>
            <ac:spMk id="3" creationId="{302844EA-6507-867D-36EB-FB00F8365C4F}"/>
          </ac:spMkLst>
        </pc:spChg>
      </pc:sldChg>
      <pc:sldChg chg="modSp">
        <pc:chgData name="Estefanny Casas" userId="S::estefanny_casas@ci.richmond.ca.us::796659cb-7610-4077-9d87-b024fc421425" providerId="AD" clId="Web-{52E5AC9E-DA47-C3E3-63B4-1519139EEADB}" dt="2024-09-03T23:25:40.438" v="30" actId="20577"/>
        <pc:sldMkLst>
          <pc:docMk/>
          <pc:sldMk cId="3128159106" sldId="351"/>
        </pc:sldMkLst>
        <pc:spChg chg="mod">
          <ac:chgData name="Estefanny Casas" userId="S::estefanny_casas@ci.richmond.ca.us::796659cb-7610-4077-9d87-b024fc421425" providerId="AD" clId="Web-{52E5AC9E-DA47-C3E3-63B4-1519139EEADB}" dt="2024-09-03T23:25:28.907" v="16" actId="20577"/>
          <ac:spMkLst>
            <pc:docMk/>
            <pc:sldMk cId="3128159106" sldId="351"/>
            <ac:spMk id="2" creationId="{0B653A10-04B5-8CFA-DC96-99D573FC2481}"/>
          </ac:spMkLst>
        </pc:spChg>
        <pc:spChg chg="mod">
          <ac:chgData name="Estefanny Casas" userId="S::estefanny_casas@ci.richmond.ca.us::796659cb-7610-4077-9d87-b024fc421425" providerId="AD" clId="Web-{52E5AC9E-DA47-C3E3-63B4-1519139EEADB}" dt="2024-09-03T23:25:40.438" v="30" actId="20577"/>
          <ac:spMkLst>
            <pc:docMk/>
            <pc:sldMk cId="3128159106" sldId="351"/>
            <ac:spMk id="3" creationId="{302844EA-6507-867D-36EB-FB00F8365C4F}"/>
          </ac:spMkLst>
        </pc:spChg>
      </pc:sldChg>
      <pc:sldChg chg="modSp">
        <pc:chgData name="Estefanny Casas" userId="S::estefanny_casas@ci.richmond.ca.us::796659cb-7610-4077-9d87-b024fc421425" providerId="AD" clId="Web-{52E5AC9E-DA47-C3E3-63B4-1519139EEADB}" dt="2024-09-03T23:32:28.363" v="83" actId="20577"/>
        <pc:sldMkLst>
          <pc:docMk/>
          <pc:sldMk cId="476992989" sldId="352"/>
        </pc:sldMkLst>
        <pc:spChg chg="mod">
          <ac:chgData name="Estefanny Casas" userId="S::estefanny_casas@ci.richmond.ca.us::796659cb-7610-4077-9d87-b024fc421425" providerId="AD" clId="Web-{52E5AC9E-DA47-C3E3-63B4-1519139EEADB}" dt="2024-09-03T23:32:28.363" v="83" actId="20577"/>
          <ac:spMkLst>
            <pc:docMk/>
            <pc:sldMk cId="476992989" sldId="352"/>
            <ac:spMk id="2" creationId="{0B653A10-04B5-8CFA-DC96-99D573FC2481}"/>
          </ac:spMkLst>
        </pc:spChg>
        <pc:spChg chg="mod">
          <ac:chgData name="Estefanny Casas" userId="S::estefanny_casas@ci.richmond.ca.us::796659cb-7610-4077-9d87-b024fc421425" providerId="AD" clId="Web-{52E5AC9E-DA47-C3E3-63B4-1519139EEADB}" dt="2024-09-03T23:32:17.581" v="77" actId="20577"/>
          <ac:spMkLst>
            <pc:docMk/>
            <pc:sldMk cId="476992989" sldId="352"/>
            <ac:spMk id="3" creationId="{302844EA-6507-867D-36EB-FB00F8365C4F}"/>
          </ac:spMkLst>
        </pc:spChg>
      </pc:sldChg>
      <pc:sldChg chg="modSp">
        <pc:chgData name="Estefanny Casas" userId="S::estefanny_casas@ci.richmond.ca.us::796659cb-7610-4077-9d87-b024fc421425" providerId="AD" clId="Web-{52E5AC9E-DA47-C3E3-63B4-1519139EEADB}" dt="2024-09-03T23:34:15.676" v="109" actId="20577"/>
        <pc:sldMkLst>
          <pc:docMk/>
          <pc:sldMk cId="1295470331" sldId="353"/>
        </pc:sldMkLst>
        <pc:spChg chg="mod">
          <ac:chgData name="Estefanny Casas" userId="S::estefanny_casas@ci.richmond.ca.us::796659cb-7610-4077-9d87-b024fc421425" providerId="AD" clId="Web-{52E5AC9E-DA47-C3E3-63B4-1519139EEADB}" dt="2024-09-03T23:34:15.676" v="109" actId="20577"/>
          <ac:spMkLst>
            <pc:docMk/>
            <pc:sldMk cId="1295470331" sldId="353"/>
            <ac:spMk id="2" creationId="{0B653A10-04B5-8CFA-DC96-99D573FC2481}"/>
          </ac:spMkLst>
        </pc:spChg>
      </pc:sldChg>
      <pc:sldChg chg="modSp">
        <pc:chgData name="Estefanny Casas" userId="S::estefanny_casas@ci.richmond.ca.us::796659cb-7610-4077-9d87-b024fc421425" providerId="AD" clId="Web-{52E5AC9E-DA47-C3E3-63B4-1519139EEADB}" dt="2024-09-03T23:35:24.192" v="122" actId="20577"/>
        <pc:sldMkLst>
          <pc:docMk/>
          <pc:sldMk cId="2396013823" sldId="354"/>
        </pc:sldMkLst>
        <pc:spChg chg="mod">
          <ac:chgData name="Estefanny Casas" userId="S::estefanny_casas@ci.richmond.ca.us::796659cb-7610-4077-9d87-b024fc421425" providerId="AD" clId="Web-{52E5AC9E-DA47-C3E3-63B4-1519139EEADB}" dt="2024-09-03T23:35:24.192" v="122" actId="20577"/>
          <ac:spMkLst>
            <pc:docMk/>
            <pc:sldMk cId="2396013823" sldId="354"/>
            <ac:spMk id="2" creationId="{0B653A10-04B5-8CFA-DC96-99D573FC2481}"/>
          </ac:spMkLst>
        </pc:spChg>
        <pc:spChg chg="mod">
          <ac:chgData name="Estefanny Casas" userId="S::estefanny_casas@ci.richmond.ca.us::796659cb-7610-4077-9d87-b024fc421425" providerId="AD" clId="Web-{52E5AC9E-DA47-C3E3-63B4-1519139EEADB}" dt="2024-09-03T23:34:59.223" v="118" actId="14100"/>
          <ac:spMkLst>
            <pc:docMk/>
            <pc:sldMk cId="2396013823" sldId="354"/>
            <ac:spMk id="3" creationId="{302844EA-6507-867D-36EB-FB00F8365C4F}"/>
          </ac:spMkLst>
        </pc:spChg>
      </pc:sldChg>
      <pc:sldChg chg="modSp">
        <pc:chgData name="Estefanny Casas" userId="S::estefanny_casas@ci.richmond.ca.us::796659cb-7610-4077-9d87-b024fc421425" providerId="AD" clId="Web-{52E5AC9E-DA47-C3E3-63B4-1519139EEADB}" dt="2024-09-03T23:33:27.707" v="97" actId="20577"/>
        <pc:sldMkLst>
          <pc:docMk/>
          <pc:sldMk cId="4162672614" sldId="355"/>
        </pc:sldMkLst>
        <pc:spChg chg="mod">
          <ac:chgData name="Estefanny Casas" userId="S::estefanny_casas@ci.richmond.ca.us::796659cb-7610-4077-9d87-b024fc421425" providerId="AD" clId="Web-{52E5AC9E-DA47-C3E3-63B4-1519139EEADB}" dt="2024-09-03T23:33:27.707" v="97" actId="20577"/>
          <ac:spMkLst>
            <pc:docMk/>
            <pc:sldMk cId="4162672614" sldId="355"/>
            <ac:spMk id="2" creationId="{0B653A10-04B5-8CFA-DC96-99D573FC2481}"/>
          </ac:spMkLst>
        </pc:spChg>
        <pc:spChg chg="mod">
          <ac:chgData name="Estefanny Casas" userId="S::estefanny_casas@ci.richmond.ca.us::796659cb-7610-4077-9d87-b024fc421425" providerId="AD" clId="Web-{52E5AC9E-DA47-C3E3-63B4-1519139EEADB}" dt="2024-09-03T23:32:47.738" v="90" actId="14100"/>
          <ac:spMkLst>
            <pc:docMk/>
            <pc:sldMk cId="4162672614" sldId="355"/>
            <ac:spMk id="3" creationId="{302844EA-6507-867D-36EB-FB00F8365C4F}"/>
          </ac:spMkLst>
        </pc:spChg>
      </pc:sldChg>
      <pc:sldChg chg="modSp">
        <pc:chgData name="Estefanny Casas" userId="S::estefanny_casas@ci.richmond.ca.us::796659cb-7610-4077-9d87-b024fc421425" providerId="AD" clId="Web-{52E5AC9E-DA47-C3E3-63B4-1519139EEADB}" dt="2024-09-03T23:40:50.757" v="173" actId="20577"/>
        <pc:sldMkLst>
          <pc:docMk/>
          <pc:sldMk cId="1987672534" sldId="356"/>
        </pc:sldMkLst>
        <pc:spChg chg="mod">
          <ac:chgData name="Estefanny Casas" userId="S::estefanny_casas@ci.richmond.ca.us::796659cb-7610-4077-9d87-b024fc421425" providerId="AD" clId="Web-{52E5AC9E-DA47-C3E3-63B4-1519139EEADB}" dt="2024-09-03T23:40:50.757" v="173" actId="20577"/>
          <ac:spMkLst>
            <pc:docMk/>
            <pc:sldMk cId="1987672534" sldId="356"/>
            <ac:spMk id="3" creationId="{62EB8AE9-3C7F-654E-7F1F-06EFCE53551B}"/>
          </ac:spMkLst>
        </pc:spChg>
        <pc:spChg chg="mod">
          <ac:chgData name="Estefanny Casas" userId="S::estefanny_casas@ci.richmond.ca.us::796659cb-7610-4077-9d87-b024fc421425" providerId="AD" clId="Web-{52E5AC9E-DA47-C3E3-63B4-1519139EEADB}" dt="2024-09-03T23:40:12.663" v="169" actId="20577"/>
          <ac:spMkLst>
            <pc:docMk/>
            <pc:sldMk cId="1987672534" sldId="356"/>
            <ac:spMk id="4" creationId="{FD8140C1-CA8B-0CD5-5389-E96164AE3315}"/>
          </ac:spMkLst>
        </pc:spChg>
      </pc:sldChg>
      <pc:sldChg chg="modSp">
        <pc:chgData name="Estefanny Casas" userId="S::estefanny_casas@ci.richmond.ca.us::796659cb-7610-4077-9d87-b024fc421425" providerId="AD" clId="Web-{52E5AC9E-DA47-C3E3-63B4-1519139EEADB}" dt="2024-09-04T00:17:40.772" v="601" actId="20577"/>
        <pc:sldMkLst>
          <pc:docMk/>
          <pc:sldMk cId="4105021240" sldId="357"/>
        </pc:sldMkLst>
        <pc:spChg chg="mod">
          <ac:chgData name="Estefanny Casas" userId="S::estefanny_casas@ci.richmond.ca.us::796659cb-7610-4077-9d87-b024fc421425" providerId="AD" clId="Web-{52E5AC9E-DA47-C3E3-63B4-1519139EEADB}" dt="2024-09-04T00:17:40.772" v="601" actId="20577"/>
          <ac:spMkLst>
            <pc:docMk/>
            <pc:sldMk cId="4105021240" sldId="357"/>
            <ac:spMk id="3" creationId="{62EB8AE9-3C7F-654E-7F1F-06EFCE53551B}"/>
          </ac:spMkLst>
        </pc:spChg>
      </pc:sldChg>
      <pc:sldChg chg="modSp">
        <pc:chgData name="Estefanny Casas" userId="S::estefanny_casas@ci.richmond.ca.us::796659cb-7610-4077-9d87-b024fc421425" providerId="AD" clId="Web-{52E5AC9E-DA47-C3E3-63B4-1519139EEADB}" dt="2024-09-04T00:16:53.850" v="590" actId="20577"/>
        <pc:sldMkLst>
          <pc:docMk/>
          <pc:sldMk cId="2459958468" sldId="359"/>
        </pc:sldMkLst>
        <pc:spChg chg="mod">
          <ac:chgData name="Estefanny Casas" userId="S::estefanny_casas@ci.richmond.ca.us::796659cb-7610-4077-9d87-b024fc421425" providerId="AD" clId="Web-{52E5AC9E-DA47-C3E3-63B4-1519139EEADB}" dt="2024-09-04T00:16:53.850" v="590" actId="20577"/>
          <ac:spMkLst>
            <pc:docMk/>
            <pc:sldMk cId="2459958468" sldId="359"/>
            <ac:spMk id="3" creationId="{62EB8AE9-3C7F-654E-7F1F-06EFCE53551B}"/>
          </ac:spMkLst>
        </pc:spChg>
      </pc:sldChg>
      <pc:sldChg chg="modSp">
        <pc:chgData name="Estefanny Casas" userId="S::estefanny_casas@ci.richmond.ca.us::796659cb-7610-4077-9d87-b024fc421425" providerId="AD" clId="Web-{52E5AC9E-DA47-C3E3-63B4-1519139EEADB}" dt="2024-09-04T00:15:22.350" v="564" actId="20577"/>
        <pc:sldMkLst>
          <pc:docMk/>
          <pc:sldMk cId="75609733" sldId="360"/>
        </pc:sldMkLst>
        <pc:spChg chg="mod">
          <ac:chgData name="Estefanny Casas" userId="S::estefanny_casas@ci.richmond.ca.us::796659cb-7610-4077-9d87-b024fc421425" providerId="AD" clId="Web-{52E5AC9E-DA47-C3E3-63B4-1519139EEADB}" dt="2024-09-04T00:15:22.350" v="564" actId="20577"/>
          <ac:spMkLst>
            <pc:docMk/>
            <pc:sldMk cId="75609733" sldId="360"/>
            <ac:spMk id="3" creationId="{62EB8AE9-3C7F-654E-7F1F-06EFCE53551B}"/>
          </ac:spMkLst>
        </pc:spChg>
      </pc:sldChg>
      <pc:sldChg chg="modSp">
        <pc:chgData name="Estefanny Casas" userId="S::estefanny_casas@ci.richmond.ca.us::796659cb-7610-4077-9d87-b024fc421425" providerId="AD" clId="Web-{52E5AC9E-DA47-C3E3-63B4-1519139EEADB}" dt="2024-09-04T00:16:01.178" v="575" actId="20577"/>
        <pc:sldMkLst>
          <pc:docMk/>
          <pc:sldMk cId="1730085481" sldId="361"/>
        </pc:sldMkLst>
        <pc:spChg chg="mod">
          <ac:chgData name="Estefanny Casas" userId="S::estefanny_casas@ci.richmond.ca.us::796659cb-7610-4077-9d87-b024fc421425" providerId="AD" clId="Web-{52E5AC9E-DA47-C3E3-63B4-1519139EEADB}" dt="2024-09-04T00:16:01.178" v="575" actId="20577"/>
          <ac:spMkLst>
            <pc:docMk/>
            <pc:sldMk cId="1730085481" sldId="361"/>
            <ac:spMk id="3" creationId="{62EB8AE9-3C7F-654E-7F1F-06EFCE53551B}"/>
          </ac:spMkLst>
        </pc:spChg>
      </pc:sldChg>
      <pc:sldChg chg="modSp">
        <pc:chgData name="Estefanny Casas" userId="S::estefanny_casas@ci.richmond.ca.us::796659cb-7610-4077-9d87-b024fc421425" providerId="AD" clId="Web-{52E5AC9E-DA47-C3E3-63B4-1519139EEADB}" dt="2024-09-04T00:14:47.974" v="557" actId="20577"/>
        <pc:sldMkLst>
          <pc:docMk/>
          <pc:sldMk cId="1246568473" sldId="362"/>
        </pc:sldMkLst>
        <pc:spChg chg="mod">
          <ac:chgData name="Estefanny Casas" userId="S::estefanny_casas@ci.richmond.ca.us::796659cb-7610-4077-9d87-b024fc421425" providerId="AD" clId="Web-{52E5AC9E-DA47-C3E3-63B4-1519139EEADB}" dt="2024-09-04T00:14:47.974" v="557" actId="20577"/>
          <ac:spMkLst>
            <pc:docMk/>
            <pc:sldMk cId="1246568473" sldId="362"/>
            <ac:spMk id="3" creationId="{62EB8AE9-3C7F-654E-7F1F-06EFCE53551B}"/>
          </ac:spMkLst>
        </pc:spChg>
      </pc:sldChg>
      <pc:sldChg chg="modSp">
        <pc:chgData name="Estefanny Casas" userId="S::estefanny_casas@ci.richmond.ca.us::796659cb-7610-4077-9d87-b024fc421425" providerId="AD" clId="Web-{52E5AC9E-DA47-C3E3-63B4-1519139EEADB}" dt="2024-09-04T00:12:51.802" v="538" actId="20577"/>
        <pc:sldMkLst>
          <pc:docMk/>
          <pc:sldMk cId="19214237" sldId="363"/>
        </pc:sldMkLst>
        <pc:spChg chg="mod">
          <ac:chgData name="Estefanny Casas" userId="S::estefanny_casas@ci.richmond.ca.us::796659cb-7610-4077-9d87-b024fc421425" providerId="AD" clId="Web-{52E5AC9E-DA47-C3E3-63B4-1519139EEADB}" dt="2024-09-04T00:12:51.802" v="538" actId="20577"/>
          <ac:spMkLst>
            <pc:docMk/>
            <pc:sldMk cId="19214237" sldId="363"/>
            <ac:spMk id="3" creationId="{62EB8AE9-3C7F-654E-7F1F-06EFCE53551B}"/>
          </ac:spMkLst>
        </pc:spChg>
      </pc:sldChg>
      <pc:sldChg chg="modSp">
        <pc:chgData name="Estefanny Casas" userId="S::estefanny_casas@ci.richmond.ca.us::796659cb-7610-4077-9d87-b024fc421425" providerId="AD" clId="Web-{52E5AC9E-DA47-C3E3-63B4-1519139EEADB}" dt="2024-09-04T00:11:32.145" v="497" actId="20577"/>
        <pc:sldMkLst>
          <pc:docMk/>
          <pc:sldMk cId="3536701632" sldId="364"/>
        </pc:sldMkLst>
        <pc:spChg chg="mod">
          <ac:chgData name="Estefanny Casas" userId="S::estefanny_casas@ci.richmond.ca.us::796659cb-7610-4077-9d87-b024fc421425" providerId="AD" clId="Web-{52E5AC9E-DA47-C3E3-63B4-1519139EEADB}" dt="2024-09-04T00:11:32.145" v="497" actId="20577"/>
          <ac:spMkLst>
            <pc:docMk/>
            <pc:sldMk cId="3536701632" sldId="364"/>
            <ac:spMk id="3" creationId="{62EB8AE9-3C7F-654E-7F1F-06EFCE53551B}"/>
          </ac:spMkLst>
        </pc:spChg>
      </pc:sldChg>
      <pc:sldChg chg="modSp">
        <pc:chgData name="Estefanny Casas" userId="S::estefanny_casas@ci.richmond.ca.us::796659cb-7610-4077-9d87-b024fc421425" providerId="AD" clId="Web-{52E5AC9E-DA47-C3E3-63B4-1519139EEADB}" dt="2024-09-04T00:09:05.566" v="460" actId="20577"/>
        <pc:sldMkLst>
          <pc:docMk/>
          <pc:sldMk cId="801964473" sldId="365"/>
        </pc:sldMkLst>
        <pc:spChg chg="mod">
          <ac:chgData name="Estefanny Casas" userId="S::estefanny_casas@ci.richmond.ca.us::796659cb-7610-4077-9d87-b024fc421425" providerId="AD" clId="Web-{52E5AC9E-DA47-C3E3-63B4-1519139EEADB}" dt="2024-09-04T00:09:05.566" v="460" actId="20577"/>
          <ac:spMkLst>
            <pc:docMk/>
            <pc:sldMk cId="801964473" sldId="365"/>
            <ac:spMk id="3" creationId="{62EB8AE9-3C7F-654E-7F1F-06EFCE53551B}"/>
          </ac:spMkLst>
        </pc:spChg>
      </pc:sldChg>
      <pc:sldChg chg="modSp">
        <pc:chgData name="Estefanny Casas" userId="S::estefanny_casas@ci.richmond.ca.us::796659cb-7610-4077-9d87-b024fc421425" providerId="AD" clId="Web-{52E5AC9E-DA47-C3E3-63B4-1519139EEADB}" dt="2024-09-04T00:07:51.784" v="438" actId="20577"/>
        <pc:sldMkLst>
          <pc:docMk/>
          <pc:sldMk cId="2250815403" sldId="366"/>
        </pc:sldMkLst>
        <pc:spChg chg="mod">
          <ac:chgData name="Estefanny Casas" userId="S::estefanny_casas@ci.richmond.ca.us::796659cb-7610-4077-9d87-b024fc421425" providerId="AD" clId="Web-{52E5AC9E-DA47-C3E3-63B4-1519139EEADB}" dt="2024-09-04T00:07:51.784" v="438" actId="20577"/>
          <ac:spMkLst>
            <pc:docMk/>
            <pc:sldMk cId="2250815403" sldId="366"/>
            <ac:spMk id="3" creationId="{62EB8AE9-3C7F-654E-7F1F-06EFCE53551B}"/>
          </ac:spMkLst>
        </pc:spChg>
      </pc:sldChg>
      <pc:sldChg chg="modSp">
        <pc:chgData name="Estefanny Casas" userId="S::estefanny_casas@ci.richmond.ca.us::796659cb-7610-4077-9d87-b024fc421425" providerId="AD" clId="Web-{52E5AC9E-DA47-C3E3-63B4-1519139EEADB}" dt="2024-09-04T00:06:28.736" v="413" actId="20577"/>
        <pc:sldMkLst>
          <pc:docMk/>
          <pc:sldMk cId="2403369630" sldId="367"/>
        </pc:sldMkLst>
        <pc:spChg chg="mod">
          <ac:chgData name="Estefanny Casas" userId="S::estefanny_casas@ci.richmond.ca.us::796659cb-7610-4077-9d87-b024fc421425" providerId="AD" clId="Web-{52E5AC9E-DA47-C3E3-63B4-1519139EEADB}" dt="2024-09-04T00:06:28.736" v="413" actId="20577"/>
          <ac:spMkLst>
            <pc:docMk/>
            <pc:sldMk cId="2403369630" sldId="367"/>
            <ac:spMk id="3" creationId="{62EB8AE9-3C7F-654E-7F1F-06EFCE53551B}"/>
          </ac:spMkLst>
        </pc:spChg>
      </pc:sldChg>
      <pc:sldChg chg="modSp">
        <pc:chgData name="Estefanny Casas" userId="S::estefanny_casas@ci.richmond.ca.us::796659cb-7610-4077-9d87-b024fc421425" providerId="AD" clId="Web-{52E5AC9E-DA47-C3E3-63B4-1519139EEADB}" dt="2024-09-04T00:06:00.424" v="405" actId="20577"/>
        <pc:sldMkLst>
          <pc:docMk/>
          <pc:sldMk cId="3357556756" sldId="368"/>
        </pc:sldMkLst>
        <pc:spChg chg="mod">
          <ac:chgData name="Estefanny Casas" userId="S::estefanny_casas@ci.richmond.ca.us::796659cb-7610-4077-9d87-b024fc421425" providerId="AD" clId="Web-{52E5AC9E-DA47-C3E3-63B4-1519139EEADB}" dt="2024-09-04T00:06:00.424" v="405" actId="20577"/>
          <ac:spMkLst>
            <pc:docMk/>
            <pc:sldMk cId="3357556756" sldId="368"/>
            <ac:spMk id="3" creationId="{62EB8AE9-3C7F-654E-7F1F-06EFCE53551B}"/>
          </ac:spMkLst>
        </pc:spChg>
      </pc:sldChg>
      <pc:sldChg chg="modSp">
        <pc:chgData name="Estefanny Casas" userId="S::estefanny_casas@ci.richmond.ca.us::796659cb-7610-4077-9d87-b024fc421425" providerId="AD" clId="Web-{52E5AC9E-DA47-C3E3-63B4-1519139EEADB}" dt="2024-09-04T00:02:21.563" v="372" actId="20577"/>
        <pc:sldMkLst>
          <pc:docMk/>
          <pc:sldMk cId="1084912077" sldId="369"/>
        </pc:sldMkLst>
        <pc:spChg chg="mod">
          <ac:chgData name="Estefanny Casas" userId="S::estefanny_casas@ci.richmond.ca.us::796659cb-7610-4077-9d87-b024fc421425" providerId="AD" clId="Web-{52E5AC9E-DA47-C3E3-63B4-1519139EEADB}" dt="2024-09-04T00:02:21.563" v="372" actId="20577"/>
          <ac:spMkLst>
            <pc:docMk/>
            <pc:sldMk cId="1084912077" sldId="369"/>
            <ac:spMk id="3" creationId="{62EB8AE9-3C7F-654E-7F1F-06EFCE53551B}"/>
          </ac:spMkLst>
        </pc:spChg>
      </pc:sldChg>
      <pc:sldChg chg="modSp">
        <pc:chgData name="Estefanny Casas" userId="S::estefanny_casas@ci.richmond.ca.us::796659cb-7610-4077-9d87-b024fc421425" providerId="AD" clId="Web-{52E5AC9E-DA47-C3E3-63B4-1519139EEADB}" dt="2024-09-04T00:00:27.656" v="359" actId="20577"/>
        <pc:sldMkLst>
          <pc:docMk/>
          <pc:sldMk cId="159060872" sldId="370"/>
        </pc:sldMkLst>
        <pc:spChg chg="mod">
          <ac:chgData name="Estefanny Casas" userId="S::estefanny_casas@ci.richmond.ca.us::796659cb-7610-4077-9d87-b024fc421425" providerId="AD" clId="Web-{52E5AC9E-DA47-C3E3-63B4-1519139EEADB}" dt="2024-09-04T00:00:27.656" v="359" actId="20577"/>
          <ac:spMkLst>
            <pc:docMk/>
            <pc:sldMk cId="159060872" sldId="370"/>
            <ac:spMk id="3" creationId="{62EB8AE9-3C7F-654E-7F1F-06EFCE53551B}"/>
          </ac:spMkLst>
        </pc:spChg>
      </pc:sldChg>
      <pc:sldChg chg="modSp">
        <pc:chgData name="Estefanny Casas" userId="S::estefanny_casas@ci.richmond.ca.us::796659cb-7610-4077-9d87-b024fc421425" providerId="AD" clId="Web-{52E5AC9E-DA47-C3E3-63B4-1519139EEADB}" dt="2024-09-03T23:58:42.999" v="333" actId="20577"/>
        <pc:sldMkLst>
          <pc:docMk/>
          <pc:sldMk cId="499757999" sldId="371"/>
        </pc:sldMkLst>
        <pc:spChg chg="mod">
          <ac:chgData name="Estefanny Casas" userId="S::estefanny_casas@ci.richmond.ca.us::796659cb-7610-4077-9d87-b024fc421425" providerId="AD" clId="Web-{52E5AC9E-DA47-C3E3-63B4-1519139EEADB}" dt="2024-09-03T23:58:42.999" v="333" actId="20577"/>
          <ac:spMkLst>
            <pc:docMk/>
            <pc:sldMk cId="499757999" sldId="371"/>
            <ac:spMk id="3" creationId="{62EB8AE9-3C7F-654E-7F1F-06EFCE53551B}"/>
          </ac:spMkLst>
        </pc:spChg>
      </pc:sldChg>
      <pc:sldChg chg="modSp">
        <pc:chgData name="Estefanny Casas" userId="S::estefanny_casas@ci.richmond.ca.us::796659cb-7610-4077-9d87-b024fc421425" providerId="AD" clId="Web-{52E5AC9E-DA47-C3E3-63B4-1519139EEADB}" dt="2024-09-03T23:41:48.445" v="185" actId="20577"/>
        <pc:sldMkLst>
          <pc:docMk/>
          <pc:sldMk cId="1830100184" sldId="372"/>
        </pc:sldMkLst>
        <pc:spChg chg="mod">
          <ac:chgData name="Estefanny Casas" userId="S::estefanny_casas@ci.richmond.ca.us::796659cb-7610-4077-9d87-b024fc421425" providerId="AD" clId="Web-{52E5AC9E-DA47-C3E3-63B4-1519139EEADB}" dt="2024-09-03T23:41:48.445" v="185" actId="20577"/>
          <ac:spMkLst>
            <pc:docMk/>
            <pc:sldMk cId="1830100184" sldId="372"/>
            <ac:spMk id="2" creationId="{0B653A10-04B5-8CFA-DC96-99D573FC2481}"/>
          </ac:spMkLst>
        </pc:spChg>
        <pc:spChg chg="mod">
          <ac:chgData name="Estefanny Casas" userId="S::estefanny_casas@ci.richmond.ca.us::796659cb-7610-4077-9d87-b024fc421425" providerId="AD" clId="Web-{52E5AC9E-DA47-C3E3-63B4-1519139EEADB}" dt="2024-09-03T23:41:30.320" v="181" actId="14100"/>
          <ac:spMkLst>
            <pc:docMk/>
            <pc:sldMk cId="1830100184" sldId="372"/>
            <ac:spMk id="3" creationId="{302844EA-6507-867D-36EB-FB00F8365C4F}"/>
          </ac:spMkLst>
        </pc:spChg>
      </pc:sldChg>
      <pc:sldChg chg="modSp">
        <pc:chgData name="Estefanny Casas" userId="S::estefanny_casas@ci.richmond.ca.us::796659cb-7610-4077-9d87-b024fc421425" providerId="AD" clId="Web-{52E5AC9E-DA47-C3E3-63B4-1519139EEADB}" dt="2024-09-03T23:55:53.123" v="310" actId="20577"/>
        <pc:sldMkLst>
          <pc:docMk/>
          <pc:sldMk cId="3787884324" sldId="373"/>
        </pc:sldMkLst>
        <pc:spChg chg="mod">
          <ac:chgData name="Estefanny Casas" userId="S::estefanny_casas@ci.richmond.ca.us::796659cb-7610-4077-9d87-b024fc421425" providerId="AD" clId="Web-{52E5AC9E-DA47-C3E3-63B4-1519139EEADB}" dt="2024-09-03T23:55:53.123" v="310" actId="20577"/>
          <ac:spMkLst>
            <pc:docMk/>
            <pc:sldMk cId="3787884324" sldId="373"/>
            <ac:spMk id="2" creationId="{0B653A10-04B5-8CFA-DC96-99D573FC2481}"/>
          </ac:spMkLst>
        </pc:spChg>
        <pc:spChg chg="mod">
          <ac:chgData name="Estefanny Casas" userId="S::estefanny_casas@ci.richmond.ca.us::796659cb-7610-4077-9d87-b024fc421425" providerId="AD" clId="Web-{52E5AC9E-DA47-C3E3-63B4-1519139EEADB}" dt="2024-09-03T23:55:30.732" v="307" actId="20577"/>
          <ac:spMkLst>
            <pc:docMk/>
            <pc:sldMk cId="3787884324" sldId="373"/>
            <ac:spMk id="3" creationId="{302844EA-6507-867D-36EB-FB00F8365C4F}"/>
          </ac:spMkLst>
        </pc:spChg>
      </pc:sldChg>
      <pc:sldChg chg="modSp">
        <pc:chgData name="Estefanny Casas" userId="S::estefanny_casas@ci.richmond.ca.us::796659cb-7610-4077-9d87-b024fc421425" providerId="AD" clId="Web-{52E5AC9E-DA47-C3E3-63B4-1519139EEADB}" dt="2024-09-03T23:42:37.789" v="190" actId="20577"/>
        <pc:sldMkLst>
          <pc:docMk/>
          <pc:sldMk cId="1362740277" sldId="380"/>
        </pc:sldMkLst>
        <pc:spChg chg="mod">
          <ac:chgData name="Estefanny Casas" userId="S::estefanny_casas@ci.richmond.ca.us::796659cb-7610-4077-9d87-b024fc421425" providerId="AD" clId="Web-{52E5AC9E-DA47-C3E3-63B4-1519139EEADB}" dt="2024-09-03T23:42:37.789" v="190" actId="20577"/>
          <ac:spMkLst>
            <pc:docMk/>
            <pc:sldMk cId="1362740277" sldId="380"/>
            <ac:spMk id="3" creationId="{302844EA-6507-867D-36EB-FB00F8365C4F}"/>
          </ac:spMkLst>
        </pc:spChg>
      </pc:sldChg>
      <pc:sldChg chg="modSp">
        <pc:chgData name="Estefanny Casas" userId="S::estefanny_casas@ci.richmond.ca.us::796659cb-7610-4077-9d87-b024fc421425" providerId="AD" clId="Web-{52E5AC9E-DA47-C3E3-63B4-1519139EEADB}" dt="2024-09-03T23:43:42.758" v="215" actId="20577"/>
        <pc:sldMkLst>
          <pc:docMk/>
          <pc:sldMk cId="1450018383" sldId="386"/>
        </pc:sldMkLst>
        <pc:spChg chg="mod">
          <ac:chgData name="Estefanny Casas" userId="S::estefanny_casas@ci.richmond.ca.us::796659cb-7610-4077-9d87-b024fc421425" providerId="AD" clId="Web-{52E5AC9E-DA47-C3E3-63B4-1519139EEADB}" dt="2024-09-03T23:43:42.758" v="215" actId="20577"/>
          <ac:spMkLst>
            <pc:docMk/>
            <pc:sldMk cId="1450018383" sldId="386"/>
            <ac:spMk id="2" creationId="{0B653A10-04B5-8CFA-DC96-99D573FC2481}"/>
          </ac:spMkLst>
        </pc:spChg>
        <pc:spChg chg="mod">
          <ac:chgData name="Estefanny Casas" userId="S::estefanny_casas@ci.richmond.ca.us::796659cb-7610-4077-9d87-b024fc421425" providerId="AD" clId="Web-{52E5AC9E-DA47-C3E3-63B4-1519139EEADB}" dt="2024-09-03T23:43:36.602" v="211" actId="20577"/>
          <ac:spMkLst>
            <pc:docMk/>
            <pc:sldMk cId="1450018383" sldId="386"/>
            <ac:spMk id="3" creationId="{302844EA-6507-867D-36EB-FB00F8365C4F}"/>
          </ac:spMkLst>
        </pc:spChg>
      </pc:sldChg>
      <pc:sldChg chg="modSp">
        <pc:chgData name="Estefanny Casas" userId="S::estefanny_casas@ci.richmond.ca.us::796659cb-7610-4077-9d87-b024fc421425" providerId="AD" clId="Web-{52E5AC9E-DA47-C3E3-63B4-1519139EEADB}" dt="2024-09-04T00:17:49.054" v="602" actId="14100"/>
        <pc:sldMkLst>
          <pc:docMk/>
          <pc:sldMk cId="2870686680" sldId="387"/>
        </pc:sldMkLst>
        <pc:spChg chg="mod">
          <ac:chgData name="Estefanny Casas" userId="S::estefanny_casas@ci.richmond.ca.us::796659cb-7610-4077-9d87-b024fc421425" providerId="AD" clId="Web-{52E5AC9E-DA47-C3E3-63B4-1519139EEADB}" dt="2024-09-03T23:38:02.818" v="142" actId="20577"/>
          <ac:spMkLst>
            <pc:docMk/>
            <pc:sldMk cId="2870686680" sldId="387"/>
            <ac:spMk id="3" creationId="{62EB8AE9-3C7F-654E-7F1F-06EFCE53551B}"/>
          </ac:spMkLst>
        </pc:spChg>
        <pc:spChg chg="mod">
          <ac:chgData name="Estefanny Casas" userId="S::estefanny_casas@ci.richmond.ca.us::796659cb-7610-4077-9d87-b024fc421425" providerId="AD" clId="Web-{52E5AC9E-DA47-C3E3-63B4-1519139EEADB}" dt="2024-09-04T00:17:49.054" v="602" actId="14100"/>
          <ac:spMkLst>
            <pc:docMk/>
            <pc:sldMk cId="2870686680" sldId="387"/>
            <ac:spMk id="4" creationId="{FD8140C1-CA8B-0CD5-5389-E96164AE3315}"/>
          </ac:spMkLst>
        </pc:spChg>
      </pc:sldChg>
      <pc:sldChg chg="modSp">
        <pc:chgData name="Estefanny Casas" userId="S::estefanny_casas@ci.richmond.ca.us::796659cb-7610-4077-9d87-b024fc421425" providerId="AD" clId="Web-{52E5AC9E-DA47-C3E3-63B4-1519139EEADB}" dt="2024-09-03T23:52:42.278" v="305" actId="20577"/>
        <pc:sldMkLst>
          <pc:docMk/>
          <pc:sldMk cId="2047995120" sldId="388"/>
        </pc:sldMkLst>
        <pc:spChg chg="mod">
          <ac:chgData name="Estefanny Casas" userId="S::estefanny_casas@ci.richmond.ca.us::796659cb-7610-4077-9d87-b024fc421425" providerId="AD" clId="Web-{52E5AC9E-DA47-C3E3-63B4-1519139EEADB}" dt="2024-09-03T23:52:42.278" v="305" actId="20577"/>
          <ac:spMkLst>
            <pc:docMk/>
            <pc:sldMk cId="2047995120" sldId="388"/>
            <ac:spMk id="3" creationId="{302844EA-6507-867D-36EB-FB00F8365C4F}"/>
          </ac:spMkLst>
        </pc:spChg>
      </pc:sldChg>
      <pc:sldChg chg="modSp">
        <pc:chgData name="Estefanny Casas" userId="S::estefanny_casas@ci.richmond.ca.us::796659cb-7610-4077-9d87-b024fc421425" providerId="AD" clId="Web-{52E5AC9E-DA47-C3E3-63B4-1519139EEADB}" dt="2024-09-03T23:52:06.371" v="293" actId="20577"/>
        <pc:sldMkLst>
          <pc:docMk/>
          <pc:sldMk cId="1715754008" sldId="393"/>
        </pc:sldMkLst>
        <pc:spChg chg="mod">
          <ac:chgData name="Estefanny Casas" userId="S::estefanny_casas@ci.richmond.ca.us::796659cb-7610-4077-9d87-b024fc421425" providerId="AD" clId="Web-{52E5AC9E-DA47-C3E3-63B4-1519139EEADB}" dt="2024-09-03T23:52:06.371" v="293" actId="20577"/>
          <ac:spMkLst>
            <pc:docMk/>
            <pc:sldMk cId="1715754008" sldId="393"/>
            <ac:spMk id="2" creationId="{0B653A10-04B5-8CFA-DC96-99D573FC2481}"/>
          </ac:spMkLst>
        </pc:spChg>
        <pc:spChg chg="mod">
          <ac:chgData name="Estefanny Casas" userId="S::estefanny_casas@ci.richmond.ca.us::796659cb-7610-4077-9d87-b024fc421425" providerId="AD" clId="Web-{52E5AC9E-DA47-C3E3-63B4-1519139EEADB}" dt="2024-09-03T23:51:04.761" v="289" actId="20577"/>
          <ac:spMkLst>
            <pc:docMk/>
            <pc:sldMk cId="1715754008" sldId="393"/>
            <ac:spMk id="3" creationId="{302844EA-6507-867D-36EB-FB00F8365C4F}"/>
          </ac:spMkLst>
        </pc:spChg>
      </pc:sldChg>
      <pc:sldChg chg="modSp">
        <pc:chgData name="Estefanny Casas" userId="S::estefanny_casas@ci.richmond.ca.us::796659cb-7610-4077-9d87-b024fc421425" providerId="AD" clId="Web-{52E5AC9E-DA47-C3E3-63B4-1519139EEADB}" dt="2024-09-03T23:49:46.323" v="286" actId="20577"/>
        <pc:sldMkLst>
          <pc:docMk/>
          <pc:sldMk cId="659002664" sldId="394"/>
        </pc:sldMkLst>
        <pc:spChg chg="mod">
          <ac:chgData name="Estefanny Casas" userId="S::estefanny_casas@ci.richmond.ca.us::796659cb-7610-4077-9d87-b024fc421425" providerId="AD" clId="Web-{52E5AC9E-DA47-C3E3-63B4-1519139EEADB}" dt="2024-09-03T23:49:46.323" v="286" actId="20577"/>
          <ac:spMkLst>
            <pc:docMk/>
            <pc:sldMk cId="659002664" sldId="394"/>
            <ac:spMk id="2" creationId="{0B653A10-04B5-8CFA-DC96-99D573FC2481}"/>
          </ac:spMkLst>
        </pc:spChg>
        <pc:spChg chg="mod">
          <ac:chgData name="Estefanny Casas" userId="S::estefanny_casas@ci.richmond.ca.us::796659cb-7610-4077-9d87-b024fc421425" providerId="AD" clId="Web-{52E5AC9E-DA47-C3E3-63B4-1519139EEADB}" dt="2024-09-03T23:49:03.198" v="279" actId="14100"/>
          <ac:spMkLst>
            <pc:docMk/>
            <pc:sldMk cId="659002664" sldId="394"/>
            <ac:spMk id="3" creationId="{302844EA-6507-867D-36EB-FB00F8365C4F}"/>
          </ac:spMkLst>
        </pc:spChg>
      </pc:sldChg>
      <pc:sldChg chg="modSp">
        <pc:chgData name="Estefanny Casas" userId="S::estefanny_casas@ci.richmond.ca.us::796659cb-7610-4077-9d87-b024fc421425" providerId="AD" clId="Web-{52E5AC9E-DA47-C3E3-63B4-1519139EEADB}" dt="2024-09-03T23:48:35.979" v="266" actId="20577"/>
        <pc:sldMkLst>
          <pc:docMk/>
          <pc:sldMk cId="1120988667" sldId="395"/>
        </pc:sldMkLst>
        <pc:spChg chg="mod">
          <ac:chgData name="Estefanny Casas" userId="S::estefanny_casas@ci.richmond.ca.us::796659cb-7610-4077-9d87-b024fc421425" providerId="AD" clId="Web-{52E5AC9E-DA47-C3E3-63B4-1519139EEADB}" dt="2024-09-03T23:48:35.979" v="266" actId="20577"/>
          <ac:spMkLst>
            <pc:docMk/>
            <pc:sldMk cId="1120988667" sldId="395"/>
            <ac:spMk id="2" creationId="{0B653A10-04B5-8CFA-DC96-99D573FC2481}"/>
          </ac:spMkLst>
        </pc:spChg>
        <pc:spChg chg="mod">
          <ac:chgData name="Estefanny Casas" userId="S::estefanny_casas@ci.richmond.ca.us::796659cb-7610-4077-9d87-b024fc421425" providerId="AD" clId="Web-{52E5AC9E-DA47-C3E3-63B4-1519139EEADB}" dt="2024-09-03T23:48:23.151" v="265" actId="20577"/>
          <ac:spMkLst>
            <pc:docMk/>
            <pc:sldMk cId="1120988667" sldId="395"/>
            <ac:spMk id="3" creationId="{302844EA-6507-867D-36EB-FB00F8365C4F}"/>
          </ac:spMkLst>
        </pc:spChg>
      </pc:sldChg>
    </pc:docChg>
  </pc:docChgLst>
  <pc:docChgLst>
    <pc:chgData name="Estefanny Casas" userId="S::estefanny_casas@ci.richmond.ca.us::796659cb-7610-4077-9d87-b024fc421425" providerId="AD" clId="Web-{1470072A-3308-FEF8-6479-6B314D68031D}"/>
    <pc:docChg chg="modSld">
      <pc:chgData name="Estefanny Casas" userId="S::estefanny_casas@ci.richmond.ca.us::796659cb-7610-4077-9d87-b024fc421425" providerId="AD" clId="Web-{1470072A-3308-FEF8-6479-6B314D68031D}" dt="2024-09-04T21:00:08.460" v="219" actId="20577"/>
      <pc:docMkLst>
        <pc:docMk/>
      </pc:docMkLst>
      <pc:sldChg chg="modSp">
        <pc:chgData name="Estefanny Casas" userId="S::estefanny_casas@ci.richmond.ca.us::796659cb-7610-4077-9d87-b024fc421425" providerId="AD" clId="Web-{1470072A-3308-FEF8-6479-6B314D68031D}" dt="2024-09-04T20:48:15.157" v="41" actId="20577"/>
        <pc:sldMkLst>
          <pc:docMk/>
          <pc:sldMk cId="4105021240" sldId="357"/>
        </pc:sldMkLst>
        <pc:spChg chg="mod">
          <ac:chgData name="Estefanny Casas" userId="S::estefanny_casas@ci.richmond.ca.us::796659cb-7610-4077-9d87-b024fc421425" providerId="AD" clId="Web-{1470072A-3308-FEF8-6479-6B314D68031D}" dt="2024-09-04T20:48:15.157" v="41" actId="20577"/>
          <ac:spMkLst>
            <pc:docMk/>
            <pc:sldMk cId="4105021240" sldId="357"/>
            <ac:spMk id="3" creationId="{62EB8AE9-3C7F-654E-7F1F-06EFCE53551B}"/>
          </ac:spMkLst>
        </pc:spChg>
      </pc:sldChg>
      <pc:sldChg chg="modSp">
        <pc:chgData name="Estefanny Casas" userId="S::estefanny_casas@ci.richmond.ca.us::796659cb-7610-4077-9d87-b024fc421425" providerId="AD" clId="Web-{1470072A-3308-FEF8-6479-6B314D68031D}" dt="2024-09-04T20:44:34.327" v="20" actId="20577"/>
        <pc:sldMkLst>
          <pc:docMk/>
          <pc:sldMk cId="426285808" sldId="358"/>
        </pc:sldMkLst>
        <pc:spChg chg="mod">
          <ac:chgData name="Estefanny Casas" userId="S::estefanny_casas@ci.richmond.ca.us::796659cb-7610-4077-9d87-b024fc421425" providerId="AD" clId="Web-{1470072A-3308-FEF8-6479-6B314D68031D}" dt="2024-09-04T20:44:34.327" v="20" actId="20577"/>
          <ac:spMkLst>
            <pc:docMk/>
            <pc:sldMk cId="426285808" sldId="358"/>
            <ac:spMk id="3" creationId="{62EB8AE9-3C7F-654E-7F1F-06EFCE53551B}"/>
          </ac:spMkLst>
        </pc:spChg>
      </pc:sldChg>
      <pc:sldChg chg="modSp">
        <pc:chgData name="Estefanny Casas" userId="S::estefanny_casas@ci.richmond.ca.us::796659cb-7610-4077-9d87-b024fc421425" providerId="AD" clId="Web-{1470072A-3308-FEF8-6479-6B314D68031D}" dt="2024-09-04T20:47:51.781" v="31" actId="20577"/>
        <pc:sldMkLst>
          <pc:docMk/>
          <pc:sldMk cId="2459958468" sldId="359"/>
        </pc:sldMkLst>
        <pc:spChg chg="mod">
          <ac:chgData name="Estefanny Casas" userId="S::estefanny_casas@ci.richmond.ca.us::796659cb-7610-4077-9d87-b024fc421425" providerId="AD" clId="Web-{1470072A-3308-FEF8-6479-6B314D68031D}" dt="2024-09-04T20:47:51.781" v="31" actId="20577"/>
          <ac:spMkLst>
            <pc:docMk/>
            <pc:sldMk cId="2459958468" sldId="359"/>
            <ac:spMk id="3" creationId="{62EB8AE9-3C7F-654E-7F1F-06EFCE53551B}"/>
          </ac:spMkLst>
        </pc:spChg>
      </pc:sldChg>
      <pc:sldChg chg="modSp">
        <pc:chgData name="Estefanny Casas" userId="S::estefanny_casas@ci.richmond.ca.us::796659cb-7610-4077-9d87-b024fc421425" providerId="AD" clId="Web-{1470072A-3308-FEF8-6479-6B314D68031D}" dt="2024-09-04T20:52:47.019" v="80" actId="20577"/>
        <pc:sldMkLst>
          <pc:docMk/>
          <pc:sldMk cId="75609733" sldId="360"/>
        </pc:sldMkLst>
        <pc:spChg chg="mod">
          <ac:chgData name="Estefanny Casas" userId="S::estefanny_casas@ci.richmond.ca.us::796659cb-7610-4077-9d87-b024fc421425" providerId="AD" clId="Web-{1470072A-3308-FEF8-6479-6B314D68031D}" dt="2024-09-04T20:52:47.019" v="80" actId="20577"/>
          <ac:spMkLst>
            <pc:docMk/>
            <pc:sldMk cId="75609733" sldId="360"/>
            <ac:spMk id="3" creationId="{62EB8AE9-3C7F-654E-7F1F-06EFCE53551B}"/>
          </ac:spMkLst>
        </pc:spChg>
      </pc:sldChg>
      <pc:sldChg chg="modSp">
        <pc:chgData name="Estefanny Casas" userId="S::estefanny_casas@ci.richmond.ca.us::796659cb-7610-4077-9d87-b024fc421425" providerId="AD" clId="Web-{1470072A-3308-FEF8-6479-6B314D68031D}" dt="2024-09-04T20:48:53.516" v="51" actId="20577"/>
        <pc:sldMkLst>
          <pc:docMk/>
          <pc:sldMk cId="1730085481" sldId="361"/>
        </pc:sldMkLst>
        <pc:spChg chg="mod">
          <ac:chgData name="Estefanny Casas" userId="S::estefanny_casas@ci.richmond.ca.us::796659cb-7610-4077-9d87-b024fc421425" providerId="AD" clId="Web-{1470072A-3308-FEF8-6479-6B314D68031D}" dt="2024-09-04T20:48:53.516" v="51" actId="20577"/>
          <ac:spMkLst>
            <pc:docMk/>
            <pc:sldMk cId="1730085481" sldId="361"/>
            <ac:spMk id="3" creationId="{62EB8AE9-3C7F-654E-7F1F-06EFCE53551B}"/>
          </ac:spMkLst>
        </pc:spChg>
      </pc:sldChg>
      <pc:sldChg chg="modSp">
        <pc:chgData name="Estefanny Casas" userId="S::estefanny_casas@ci.richmond.ca.us::796659cb-7610-4077-9d87-b024fc421425" providerId="AD" clId="Web-{1470072A-3308-FEF8-6479-6B314D68031D}" dt="2024-09-04T20:53:50.941" v="100" actId="20577"/>
        <pc:sldMkLst>
          <pc:docMk/>
          <pc:sldMk cId="1246568473" sldId="362"/>
        </pc:sldMkLst>
        <pc:spChg chg="mod">
          <ac:chgData name="Estefanny Casas" userId="S::estefanny_casas@ci.richmond.ca.us::796659cb-7610-4077-9d87-b024fc421425" providerId="AD" clId="Web-{1470072A-3308-FEF8-6479-6B314D68031D}" dt="2024-09-04T20:53:50.941" v="100" actId="20577"/>
          <ac:spMkLst>
            <pc:docMk/>
            <pc:sldMk cId="1246568473" sldId="362"/>
            <ac:spMk id="3" creationId="{62EB8AE9-3C7F-654E-7F1F-06EFCE53551B}"/>
          </ac:spMkLst>
        </pc:spChg>
      </pc:sldChg>
      <pc:sldChg chg="modSp">
        <pc:chgData name="Estefanny Casas" userId="S::estefanny_casas@ci.richmond.ca.us::796659cb-7610-4077-9d87-b024fc421425" providerId="AD" clId="Web-{1470072A-3308-FEF8-6479-6B314D68031D}" dt="2024-09-04T20:54:24.832" v="110" actId="20577"/>
        <pc:sldMkLst>
          <pc:docMk/>
          <pc:sldMk cId="19214237" sldId="363"/>
        </pc:sldMkLst>
        <pc:spChg chg="mod">
          <ac:chgData name="Estefanny Casas" userId="S::estefanny_casas@ci.richmond.ca.us::796659cb-7610-4077-9d87-b024fc421425" providerId="AD" clId="Web-{1470072A-3308-FEF8-6479-6B314D68031D}" dt="2024-09-04T20:54:24.832" v="110" actId="20577"/>
          <ac:spMkLst>
            <pc:docMk/>
            <pc:sldMk cId="19214237" sldId="363"/>
            <ac:spMk id="3" creationId="{62EB8AE9-3C7F-654E-7F1F-06EFCE53551B}"/>
          </ac:spMkLst>
        </pc:spChg>
      </pc:sldChg>
      <pc:sldChg chg="modSp">
        <pc:chgData name="Estefanny Casas" userId="S::estefanny_casas@ci.richmond.ca.us::796659cb-7610-4077-9d87-b024fc421425" providerId="AD" clId="Web-{1470072A-3308-FEF8-6479-6B314D68031D}" dt="2024-09-04T20:55:57.473" v="125" actId="20577"/>
        <pc:sldMkLst>
          <pc:docMk/>
          <pc:sldMk cId="3536701632" sldId="364"/>
        </pc:sldMkLst>
        <pc:spChg chg="mod">
          <ac:chgData name="Estefanny Casas" userId="S::estefanny_casas@ci.richmond.ca.us::796659cb-7610-4077-9d87-b024fc421425" providerId="AD" clId="Web-{1470072A-3308-FEF8-6479-6B314D68031D}" dt="2024-09-04T20:55:57.473" v="125" actId="20577"/>
          <ac:spMkLst>
            <pc:docMk/>
            <pc:sldMk cId="3536701632" sldId="364"/>
            <ac:spMk id="3" creationId="{62EB8AE9-3C7F-654E-7F1F-06EFCE53551B}"/>
          </ac:spMkLst>
        </pc:spChg>
      </pc:sldChg>
      <pc:sldChg chg="modSp">
        <pc:chgData name="Estefanny Casas" userId="S::estefanny_casas@ci.richmond.ca.us::796659cb-7610-4077-9d87-b024fc421425" providerId="AD" clId="Web-{1470072A-3308-FEF8-6479-6B314D68031D}" dt="2024-09-04T20:56:47.489" v="154" actId="20577"/>
        <pc:sldMkLst>
          <pc:docMk/>
          <pc:sldMk cId="801964473" sldId="365"/>
        </pc:sldMkLst>
        <pc:spChg chg="mod">
          <ac:chgData name="Estefanny Casas" userId="S::estefanny_casas@ci.richmond.ca.us::796659cb-7610-4077-9d87-b024fc421425" providerId="AD" clId="Web-{1470072A-3308-FEF8-6479-6B314D68031D}" dt="2024-09-04T20:56:47.489" v="154" actId="20577"/>
          <ac:spMkLst>
            <pc:docMk/>
            <pc:sldMk cId="801964473" sldId="365"/>
            <ac:spMk id="3" creationId="{62EB8AE9-3C7F-654E-7F1F-06EFCE53551B}"/>
          </ac:spMkLst>
        </pc:spChg>
      </pc:sldChg>
      <pc:sldChg chg="modSp">
        <pc:chgData name="Estefanny Casas" userId="S::estefanny_casas@ci.richmond.ca.us::796659cb-7610-4077-9d87-b024fc421425" providerId="AD" clId="Web-{1470072A-3308-FEF8-6479-6B314D68031D}" dt="2024-09-04T20:57:58.881" v="181" actId="20577"/>
        <pc:sldMkLst>
          <pc:docMk/>
          <pc:sldMk cId="2250815403" sldId="366"/>
        </pc:sldMkLst>
        <pc:spChg chg="mod">
          <ac:chgData name="Estefanny Casas" userId="S::estefanny_casas@ci.richmond.ca.us::796659cb-7610-4077-9d87-b024fc421425" providerId="AD" clId="Web-{1470072A-3308-FEF8-6479-6B314D68031D}" dt="2024-09-04T20:57:58.881" v="181" actId="20577"/>
          <ac:spMkLst>
            <pc:docMk/>
            <pc:sldMk cId="2250815403" sldId="366"/>
            <ac:spMk id="3" creationId="{62EB8AE9-3C7F-654E-7F1F-06EFCE53551B}"/>
          </ac:spMkLst>
        </pc:spChg>
      </pc:sldChg>
      <pc:sldChg chg="modSp">
        <pc:chgData name="Estefanny Casas" userId="S::estefanny_casas@ci.richmond.ca.us::796659cb-7610-4077-9d87-b024fc421425" providerId="AD" clId="Web-{1470072A-3308-FEF8-6479-6B314D68031D}" dt="2024-09-04T20:58:40.959" v="194" actId="20577"/>
        <pc:sldMkLst>
          <pc:docMk/>
          <pc:sldMk cId="2403369630" sldId="367"/>
        </pc:sldMkLst>
        <pc:spChg chg="mod">
          <ac:chgData name="Estefanny Casas" userId="S::estefanny_casas@ci.richmond.ca.us::796659cb-7610-4077-9d87-b024fc421425" providerId="AD" clId="Web-{1470072A-3308-FEF8-6479-6B314D68031D}" dt="2024-09-04T20:58:40.959" v="194" actId="20577"/>
          <ac:spMkLst>
            <pc:docMk/>
            <pc:sldMk cId="2403369630" sldId="367"/>
            <ac:spMk id="3" creationId="{62EB8AE9-3C7F-654E-7F1F-06EFCE53551B}"/>
          </ac:spMkLst>
        </pc:spChg>
      </pc:sldChg>
      <pc:sldChg chg="modSp">
        <pc:chgData name="Estefanny Casas" userId="S::estefanny_casas@ci.richmond.ca.us::796659cb-7610-4077-9d87-b024fc421425" providerId="AD" clId="Web-{1470072A-3308-FEF8-6479-6B314D68031D}" dt="2024-09-04T20:59:28.678" v="198" actId="20577"/>
        <pc:sldMkLst>
          <pc:docMk/>
          <pc:sldMk cId="159060872" sldId="370"/>
        </pc:sldMkLst>
        <pc:spChg chg="mod">
          <ac:chgData name="Estefanny Casas" userId="S::estefanny_casas@ci.richmond.ca.us::796659cb-7610-4077-9d87-b024fc421425" providerId="AD" clId="Web-{1470072A-3308-FEF8-6479-6B314D68031D}" dt="2024-09-04T20:59:28.678" v="198" actId="20577"/>
          <ac:spMkLst>
            <pc:docMk/>
            <pc:sldMk cId="159060872" sldId="370"/>
            <ac:spMk id="3" creationId="{62EB8AE9-3C7F-654E-7F1F-06EFCE53551B}"/>
          </ac:spMkLst>
        </pc:spChg>
      </pc:sldChg>
      <pc:sldChg chg="modSp">
        <pc:chgData name="Estefanny Casas" userId="S::estefanny_casas@ci.richmond.ca.us::796659cb-7610-4077-9d87-b024fc421425" providerId="AD" clId="Web-{1470072A-3308-FEF8-6479-6B314D68031D}" dt="2024-09-04T21:00:08.460" v="219" actId="20577"/>
        <pc:sldMkLst>
          <pc:docMk/>
          <pc:sldMk cId="499757999" sldId="371"/>
        </pc:sldMkLst>
        <pc:spChg chg="mod">
          <ac:chgData name="Estefanny Casas" userId="S::estefanny_casas@ci.richmond.ca.us::796659cb-7610-4077-9d87-b024fc421425" providerId="AD" clId="Web-{1470072A-3308-FEF8-6479-6B314D68031D}" dt="2024-09-04T21:00:08.460" v="219" actId="20577"/>
          <ac:spMkLst>
            <pc:docMk/>
            <pc:sldMk cId="499757999" sldId="371"/>
            <ac:spMk id="3" creationId="{62EB8AE9-3C7F-654E-7F1F-06EFCE53551B}"/>
          </ac:spMkLst>
        </pc:spChg>
      </pc:sldChg>
    </pc:docChg>
  </pc:docChgLst>
  <pc:docChgLst>
    <pc:chgData name="Beatriz Guerrero" userId="S::beatriz_guerrero@ci.richmond.ca.us::67aaf6ed-f979-44e0-8fb2-c4749f02abfb" providerId="AD" clId="Web-{A809DCE6-87A1-AFE6-30D3-9C0645F57C2E}"/>
    <pc:docChg chg="addSld modSld">
      <pc:chgData name="Beatriz Guerrero" userId="S::beatriz_guerrero@ci.richmond.ca.us::67aaf6ed-f979-44e0-8fb2-c4749f02abfb" providerId="AD" clId="Web-{A809DCE6-87A1-AFE6-30D3-9C0645F57C2E}" dt="2024-12-05T00:23:51.383" v="560" actId="20577"/>
      <pc:docMkLst>
        <pc:docMk/>
      </pc:docMkLst>
      <pc:sldChg chg="modSp">
        <pc:chgData name="Beatriz Guerrero" userId="S::beatriz_guerrero@ci.richmond.ca.us::67aaf6ed-f979-44e0-8fb2-c4749f02abfb" providerId="AD" clId="Web-{A809DCE6-87A1-AFE6-30D3-9C0645F57C2E}" dt="2024-12-04T23:13:52.505" v="3" actId="20577"/>
        <pc:sldMkLst>
          <pc:docMk/>
          <pc:sldMk cId="791005041" sldId="274"/>
        </pc:sldMkLst>
        <pc:spChg chg="mod">
          <ac:chgData name="Beatriz Guerrero" userId="S::beatriz_guerrero@ci.richmond.ca.us::67aaf6ed-f979-44e0-8fb2-c4749f02abfb" providerId="AD" clId="Web-{A809DCE6-87A1-AFE6-30D3-9C0645F57C2E}" dt="2024-12-04T23:13:52.505" v="3" actId="20577"/>
          <ac:spMkLst>
            <pc:docMk/>
            <pc:sldMk cId="791005041" sldId="274"/>
            <ac:spMk id="4" creationId="{C3A027EE-ABF4-53DC-325A-DE2CD7FD38DF}"/>
          </ac:spMkLst>
        </pc:spChg>
        <pc:cxnChg chg="mod">
          <ac:chgData name="Beatriz Guerrero" userId="S::beatriz_guerrero@ci.richmond.ca.us::67aaf6ed-f979-44e0-8fb2-c4749f02abfb" providerId="AD" clId="Web-{A809DCE6-87A1-AFE6-30D3-9C0645F57C2E}" dt="2024-12-04T23:12:49.066" v="0" actId="1076"/>
          <ac:cxnSpMkLst>
            <pc:docMk/>
            <pc:sldMk cId="791005041" sldId="274"/>
            <ac:cxnSpMk id="10" creationId="{55B2AD80-AB80-E857-F84C-A7CF6201FF27}"/>
          </ac:cxnSpMkLst>
        </pc:cxnChg>
      </pc:sldChg>
      <pc:sldChg chg="modSp">
        <pc:chgData name="Beatriz Guerrero" userId="S::beatriz_guerrero@ci.richmond.ca.us::67aaf6ed-f979-44e0-8fb2-c4749f02abfb" providerId="AD" clId="Web-{A809DCE6-87A1-AFE6-30D3-9C0645F57C2E}" dt="2024-12-04T23:38:51.317" v="137" actId="20577"/>
        <pc:sldMkLst>
          <pc:docMk/>
          <pc:sldMk cId="2688267807" sldId="327"/>
        </pc:sldMkLst>
        <pc:spChg chg="mod">
          <ac:chgData name="Beatriz Guerrero" userId="S::beatriz_guerrero@ci.richmond.ca.us::67aaf6ed-f979-44e0-8fb2-c4749f02abfb" providerId="AD" clId="Web-{A809DCE6-87A1-AFE6-30D3-9C0645F57C2E}" dt="2024-12-04T23:38:51.317" v="137" actId="20577"/>
          <ac:spMkLst>
            <pc:docMk/>
            <pc:sldMk cId="2688267807" sldId="327"/>
            <ac:spMk id="3" creationId="{62EB8AE9-3C7F-654E-7F1F-06EFCE53551B}"/>
          </ac:spMkLst>
        </pc:spChg>
        <pc:spChg chg="mod">
          <ac:chgData name="Beatriz Guerrero" userId="S::beatriz_guerrero@ci.richmond.ca.us::67aaf6ed-f979-44e0-8fb2-c4749f02abfb" providerId="AD" clId="Web-{A809DCE6-87A1-AFE6-30D3-9C0645F57C2E}" dt="2024-12-04T23:37:48.192" v="122" actId="20577"/>
          <ac:spMkLst>
            <pc:docMk/>
            <pc:sldMk cId="2688267807" sldId="327"/>
            <ac:spMk id="4" creationId="{FD8140C1-CA8B-0CD5-5389-E96164AE3315}"/>
          </ac:spMkLst>
        </pc:spChg>
      </pc:sldChg>
      <pc:sldChg chg="modSp">
        <pc:chgData name="Beatriz Guerrero" userId="S::beatriz_guerrero@ci.richmond.ca.us::67aaf6ed-f979-44e0-8fb2-c4749f02abfb" providerId="AD" clId="Web-{A809DCE6-87A1-AFE6-30D3-9C0645F57C2E}" dt="2024-12-04T23:14:29.411" v="16" actId="20577"/>
        <pc:sldMkLst>
          <pc:docMk/>
          <pc:sldMk cId="3757050840" sldId="350"/>
        </pc:sldMkLst>
        <pc:spChg chg="mod">
          <ac:chgData name="Beatriz Guerrero" userId="S::beatriz_guerrero@ci.richmond.ca.us::67aaf6ed-f979-44e0-8fb2-c4749f02abfb" providerId="AD" clId="Web-{A809DCE6-87A1-AFE6-30D3-9C0645F57C2E}" dt="2024-12-04T23:14:29.411" v="16" actId="20577"/>
          <ac:spMkLst>
            <pc:docMk/>
            <pc:sldMk cId="3757050840" sldId="350"/>
            <ac:spMk id="2" creationId="{0B653A10-04B5-8CFA-DC96-99D573FC2481}"/>
          </ac:spMkLst>
        </pc:spChg>
      </pc:sldChg>
      <pc:sldChg chg="modSp">
        <pc:chgData name="Beatriz Guerrero" userId="S::beatriz_guerrero@ci.richmond.ca.us::67aaf6ed-f979-44e0-8fb2-c4749f02abfb" providerId="AD" clId="Web-{A809DCE6-87A1-AFE6-30D3-9C0645F57C2E}" dt="2024-12-04T23:38:27.302" v="129" actId="20577"/>
        <pc:sldMkLst>
          <pc:docMk/>
          <pc:sldMk cId="1295470331" sldId="353"/>
        </pc:sldMkLst>
        <pc:spChg chg="mod">
          <ac:chgData name="Beatriz Guerrero" userId="S::beatriz_guerrero@ci.richmond.ca.us::67aaf6ed-f979-44e0-8fb2-c4749f02abfb" providerId="AD" clId="Web-{A809DCE6-87A1-AFE6-30D3-9C0645F57C2E}" dt="2024-12-04T23:38:27.302" v="129" actId="20577"/>
          <ac:spMkLst>
            <pc:docMk/>
            <pc:sldMk cId="1295470331" sldId="353"/>
            <ac:spMk id="2" creationId="{0B653A10-04B5-8CFA-DC96-99D573FC2481}"/>
          </ac:spMkLst>
        </pc:spChg>
      </pc:sldChg>
      <pc:sldChg chg="modSp">
        <pc:chgData name="Beatriz Guerrero" userId="S::beatriz_guerrero@ci.richmond.ca.us::67aaf6ed-f979-44e0-8fb2-c4749f02abfb" providerId="AD" clId="Web-{A809DCE6-87A1-AFE6-30D3-9C0645F57C2E}" dt="2024-12-04T23:38:40.974" v="135" actId="20577"/>
        <pc:sldMkLst>
          <pc:docMk/>
          <pc:sldMk cId="2396013823" sldId="354"/>
        </pc:sldMkLst>
        <pc:spChg chg="mod">
          <ac:chgData name="Beatriz Guerrero" userId="S::beatriz_guerrero@ci.richmond.ca.us::67aaf6ed-f979-44e0-8fb2-c4749f02abfb" providerId="AD" clId="Web-{A809DCE6-87A1-AFE6-30D3-9C0645F57C2E}" dt="2024-12-04T23:37:40.442" v="120" actId="20577"/>
          <ac:spMkLst>
            <pc:docMk/>
            <pc:sldMk cId="2396013823" sldId="354"/>
            <ac:spMk id="2" creationId="{0B653A10-04B5-8CFA-DC96-99D573FC2481}"/>
          </ac:spMkLst>
        </pc:spChg>
        <pc:spChg chg="mod">
          <ac:chgData name="Beatriz Guerrero" userId="S::beatriz_guerrero@ci.richmond.ca.us::67aaf6ed-f979-44e0-8fb2-c4749f02abfb" providerId="AD" clId="Web-{A809DCE6-87A1-AFE6-30D3-9C0645F57C2E}" dt="2024-12-04T23:38:40.974" v="135" actId="20577"/>
          <ac:spMkLst>
            <pc:docMk/>
            <pc:sldMk cId="2396013823" sldId="354"/>
            <ac:spMk id="3" creationId="{302844EA-6507-867D-36EB-FB00F8365C4F}"/>
          </ac:spMkLst>
        </pc:spChg>
      </pc:sldChg>
      <pc:sldChg chg="modSp">
        <pc:chgData name="Beatriz Guerrero" userId="S::beatriz_guerrero@ci.richmond.ca.us::67aaf6ed-f979-44e0-8fb2-c4749f02abfb" providerId="AD" clId="Web-{A809DCE6-87A1-AFE6-30D3-9C0645F57C2E}" dt="2024-12-04T23:39:07.255" v="140" actId="20577"/>
        <pc:sldMkLst>
          <pc:docMk/>
          <pc:sldMk cId="1987672534" sldId="356"/>
        </pc:sldMkLst>
        <pc:spChg chg="mod">
          <ac:chgData name="Beatriz Guerrero" userId="S::beatriz_guerrero@ci.richmond.ca.us::67aaf6ed-f979-44e0-8fb2-c4749f02abfb" providerId="AD" clId="Web-{A809DCE6-87A1-AFE6-30D3-9C0645F57C2E}" dt="2024-12-04T23:39:07.255" v="140" actId="20577"/>
          <ac:spMkLst>
            <pc:docMk/>
            <pc:sldMk cId="1987672534" sldId="356"/>
            <ac:spMk id="3" creationId="{62EB8AE9-3C7F-654E-7F1F-06EFCE53551B}"/>
          </ac:spMkLst>
        </pc:spChg>
      </pc:sldChg>
      <pc:sldChg chg="modSp">
        <pc:chgData name="Beatriz Guerrero" userId="S::beatriz_guerrero@ci.richmond.ca.us::67aaf6ed-f979-44e0-8fb2-c4749f02abfb" providerId="AD" clId="Web-{A809DCE6-87A1-AFE6-30D3-9C0645F57C2E}" dt="2024-12-04T23:46:29.775" v="166" actId="20577"/>
        <pc:sldMkLst>
          <pc:docMk/>
          <pc:sldMk cId="4105021240" sldId="357"/>
        </pc:sldMkLst>
        <pc:spChg chg="mod">
          <ac:chgData name="Beatriz Guerrero" userId="S::beatriz_guerrero@ci.richmond.ca.us::67aaf6ed-f979-44e0-8fb2-c4749f02abfb" providerId="AD" clId="Web-{A809DCE6-87A1-AFE6-30D3-9C0645F57C2E}" dt="2024-12-04T23:46:29.775" v="166"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A809DCE6-87A1-AFE6-30D3-9C0645F57C2E}" dt="2024-12-04T23:45:33.306" v="148" actId="20577"/>
        <pc:sldMkLst>
          <pc:docMk/>
          <pc:sldMk cId="426285808" sldId="358"/>
        </pc:sldMkLst>
        <pc:spChg chg="mod">
          <ac:chgData name="Beatriz Guerrero" userId="S::beatriz_guerrero@ci.richmond.ca.us::67aaf6ed-f979-44e0-8fb2-c4749f02abfb" providerId="AD" clId="Web-{A809DCE6-87A1-AFE6-30D3-9C0645F57C2E}" dt="2024-12-04T23:45:33.306" v="148"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A809DCE6-87A1-AFE6-30D3-9C0645F57C2E}" dt="2024-12-05T00:02:11.864" v="187" actId="20577"/>
        <pc:sldMkLst>
          <pc:docMk/>
          <pc:sldMk cId="2459958468" sldId="359"/>
        </pc:sldMkLst>
        <pc:spChg chg="mod">
          <ac:chgData name="Beatriz Guerrero" userId="S::beatriz_guerrero@ci.richmond.ca.us::67aaf6ed-f979-44e0-8fb2-c4749f02abfb" providerId="AD" clId="Web-{A809DCE6-87A1-AFE6-30D3-9C0645F57C2E}" dt="2024-12-05T00:02:11.864" v="187"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A809DCE6-87A1-AFE6-30D3-9C0645F57C2E}" dt="2024-12-05T00:05:50.757" v="233" actId="20577"/>
        <pc:sldMkLst>
          <pc:docMk/>
          <pc:sldMk cId="75609733" sldId="360"/>
        </pc:sldMkLst>
        <pc:spChg chg="mod">
          <ac:chgData name="Beatriz Guerrero" userId="S::beatriz_guerrero@ci.richmond.ca.us::67aaf6ed-f979-44e0-8fb2-c4749f02abfb" providerId="AD" clId="Web-{A809DCE6-87A1-AFE6-30D3-9C0645F57C2E}" dt="2024-12-05T00:05:50.757" v="233" actId="20577"/>
          <ac:spMkLst>
            <pc:docMk/>
            <pc:sldMk cId="75609733" sldId="360"/>
            <ac:spMk id="3" creationId="{62EB8AE9-3C7F-654E-7F1F-06EFCE53551B}"/>
          </ac:spMkLst>
        </pc:spChg>
      </pc:sldChg>
      <pc:sldChg chg="modSp">
        <pc:chgData name="Beatriz Guerrero" userId="S::beatriz_guerrero@ci.richmond.ca.us::67aaf6ed-f979-44e0-8fb2-c4749f02abfb" providerId="AD" clId="Web-{A809DCE6-87A1-AFE6-30D3-9C0645F57C2E}" dt="2024-12-05T00:03:16.286" v="204" actId="20577"/>
        <pc:sldMkLst>
          <pc:docMk/>
          <pc:sldMk cId="1730085481" sldId="361"/>
        </pc:sldMkLst>
        <pc:spChg chg="mod">
          <ac:chgData name="Beatriz Guerrero" userId="S::beatriz_guerrero@ci.richmond.ca.us::67aaf6ed-f979-44e0-8fb2-c4749f02abfb" providerId="AD" clId="Web-{A809DCE6-87A1-AFE6-30D3-9C0645F57C2E}" dt="2024-12-05T00:03:16.286" v="204"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A809DCE6-87A1-AFE6-30D3-9C0645F57C2E}" dt="2024-12-05T00:07:24.851" v="251" actId="20577"/>
        <pc:sldMkLst>
          <pc:docMk/>
          <pc:sldMk cId="1246568473" sldId="362"/>
        </pc:sldMkLst>
        <pc:spChg chg="mod">
          <ac:chgData name="Beatriz Guerrero" userId="S::beatriz_guerrero@ci.richmond.ca.us::67aaf6ed-f979-44e0-8fb2-c4749f02abfb" providerId="AD" clId="Web-{A809DCE6-87A1-AFE6-30D3-9C0645F57C2E}" dt="2024-12-05T00:07:24.851" v="251" actId="20577"/>
          <ac:spMkLst>
            <pc:docMk/>
            <pc:sldMk cId="1246568473" sldId="362"/>
            <ac:spMk id="3" creationId="{62EB8AE9-3C7F-654E-7F1F-06EFCE53551B}"/>
          </ac:spMkLst>
        </pc:spChg>
      </pc:sldChg>
      <pc:sldChg chg="modSp">
        <pc:chgData name="Beatriz Guerrero" userId="S::beatriz_guerrero@ci.richmond.ca.us::67aaf6ed-f979-44e0-8fb2-c4749f02abfb" providerId="AD" clId="Web-{A809DCE6-87A1-AFE6-30D3-9C0645F57C2E}" dt="2024-12-05T00:09:42.634" v="286" actId="20577"/>
        <pc:sldMkLst>
          <pc:docMk/>
          <pc:sldMk cId="19214237" sldId="363"/>
        </pc:sldMkLst>
        <pc:spChg chg="mod">
          <ac:chgData name="Beatriz Guerrero" userId="S::beatriz_guerrero@ci.richmond.ca.us::67aaf6ed-f979-44e0-8fb2-c4749f02abfb" providerId="AD" clId="Web-{A809DCE6-87A1-AFE6-30D3-9C0645F57C2E}" dt="2024-12-05T00:09:42.634" v="286" actId="20577"/>
          <ac:spMkLst>
            <pc:docMk/>
            <pc:sldMk cId="19214237" sldId="363"/>
            <ac:spMk id="3" creationId="{62EB8AE9-3C7F-654E-7F1F-06EFCE53551B}"/>
          </ac:spMkLst>
        </pc:spChg>
      </pc:sldChg>
      <pc:sldChg chg="modSp">
        <pc:chgData name="Beatriz Guerrero" userId="S::beatriz_guerrero@ci.richmond.ca.us::67aaf6ed-f979-44e0-8fb2-c4749f02abfb" providerId="AD" clId="Web-{A809DCE6-87A1-AFE6-30D3-9C0645F57C2E}" dt="2024-12-05T00:11:30.541" v="310" actId="20577"/>
        <pc:sldMkLst>
          <pc:docMk/>
          <pc:sldMk cId="3536701632" sldId="364"/>
        </pc:sldMkLst>
        <pc:spChg chg="mod">
          <ac:chgData name="Beatriz Guerrero" userId="S::beatriz_guerrero@ci.richmond.ca.us::67aaf6ed-f979-44e0-8fb2-c4749f02abfb" providerId="AD" clId="Web-{A809DCE6-87A1-AFE6-30D3-9C0645F57C2E}" dt="2024-12-05T00:11:30.541" v="310"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A809DCE6-87A1-AFE6-30D3-9C0645F57C2E}" dt="2024-12-05T00:13:43.855" v="333" actId="20577"/>
        <pc:sldMkLst>
          <pc:docMk/>
          <pc:sldMk cId="801964473" sldId="365"/>
        </pc:sldMkLst>
        <pc:spChg chg="mod">
          <ac:chgData name="Beatriz Guerrero" userId="S::beatriz_guerrero@ci.richmond.ca.us::67aaf6ed-f979-44e0-8fb2-c4749f02abfb" providerId="AD" clId="Web-{A809DCE6-87A1-AFE6-30D3-9C0645F57C2E}" dt="2024-12-05T00:13:43.855" v="333" actId="20577"/>
          <ac:spMkLst>
            <pc:docMk/>
            <pc:sldMk cId="801964473" sldId="365"/>
            <ac:spMk id="3" creationId="{62EB8AE9-3C7F-654E-7F1F-06EFCE53551B}"/>
          </ac:spMkLst>
        </pc:spChg>
      </pc:sldChg>
      <pc:sldChg chg="modSp">
        <pc:chgData name="Beatriz Guerrero" userId="S::beatriz_guerrero@ci.richmond.ca.us::67aaf6ed-f979-44e0-8fb2-c4749f02abfb" providerId="AD" clId="Web-{A809DCE6-87A1-AFE6-30D3-9C0645F57C2E}" dt="2024-12-05T00:15:29.247" v="357" actId="20577"/>
        <pc:sldMkLst>
          <pc:docMk/>
          <pc:sldMk cId="2250815403" sldId="366"/>
        </pc:sldMkLst>
        <pc:spChg chg="mod">
          <ac:chgData name="Beatriz Guerrero" userId="S::beatriz_guerrero@ci.richmond.ca.us::67aaf6ed-f979-44e0-8fb2-c4749f02abfb" providerId="AD" clId="Web-{A809DCE6-87A1-AFE6-30D3-9C0645F57C2E}" dt="2024-12-05T00:15:29.247" v="357" actId="20577"/>
          <ac:spMkLst>
            <pc:docMk/>
            <pc:sldMk cId="2250815403" sldId="366"/>
            <ac:spMk id="3" creationId="{62EB8AE9-3C7F-654E-7F1F-06EFCE53551B}"/>
          </ac:spMkLst>
        </pc:spChg>
      </pc:sldChg>
      <pc:sldChg chg="modSp">
        <pc:chgData name="Beatriz Guerrero" userId="S::beatriz_guerrero@ci.richmond.ca.us::67aaf6ed-f979-44e0-8fb2-c4749f02abfb" providerId="AD" clId="Web-{A809DCE6-87A1-AFE6-30D3-9C0645F57C2E}" dt="2024-12-05T00:16:27.154" v="367" actId="20577"/>
        <pc:sldMkLst>
          <pc:docMk/>
          <pc:sldMk cId="2403369630" sldId="367"/>
        </pc:sldMkLst>
        <pc:spChg chg="mod">
          <ac:chgData name="Beatriz Guerrero" userId="S::beatriz_guerrero@ci.richmond.ca.us::67aaf6ed-f979-44e0-8fb2-c4749f02abfb" providerId="AD" clId="Web-{A809DCE6-87A1-AFE6-30D3-9C0645F57C2E}" dt="2024-12-05T00:16:27.154" v="367"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A809DCE6-87A1-AFE6-30D3-9C0645F57C2E}" dt="2024-12-05T00:17:49.530" v="396" actId="20577"/>
        <pc:sldMkLst>
          <pc:docMk/>
          <pc:sldMk cId="3357556756" sldId="368"/>
        </pc:sldMkLst>
        <pc:spChg chg="mod">
          <ac:chgData name="Beatriz Guerrero" userId="S::beatriz_guerrero@ci.richmond.ca.us::67aaf6ed-f979-44e0-8fb2-c4749f02abfb" providerId="AD" clId="Web-{A809DCE6-87A1-AFE6-30D3-9C0645F57C2E}" dt="2024-12-05T00:17:49.530" v="396"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A809DCE6-87A1-AFE6-30D3-9C0645F57C2E}" dt="2024-12-05T00:19:44.406" v="449" actId="20577"/>
        <pc:sldMkLst>
          <pc:docMk/>
          <pc:sldMk cId="1084912077" sldId="369"/>
        </pc:sldMkLst>
        <pc:spChg chg="mod">
          <ac:chgData name="Beatriz Guerrero" userId="S::beatriz_guerrero@ci.richmond.ca.us::67aaf6ed-f979-44e0-8fb2-c4749f02abfb" providerId="AD" clId="Web-{A809DCE6-87A1-AFE6-30D3-9C0645F57C2E}" dt="2024-12-05T00:19:44.406" v="449"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A809DCE6-87A1-AFE6-30D3-9C0645F57C2E}" dt="2024-12-05T00:22:10.679" v="510" actId="20577"/>
        <pc:sldMkLst>
          <pc:docMk/>
          <pc:sldMk cId="159060872" sldId="370"/>
        </pc:sldMkLst>
        <pc:spChg chg="mod">
          <ac:chgData name="Beatriz Guerrero" userId="S::beatriz_guerrero@ci.richmond.ca.us::67aaf6ed-f979-44e0-8fb2-c4749f02abfb" providerId="AD" clId="Web-{A809DCE6-87A1-AFE6-30D3-9C0645F57C2E}" dt="2024-12-05T00:22:10.679" v="510" actId="20577"/>
          <ac:spMkLst>
            <pc:docMk/>
            <pc:sldMk cId="159060872" sldId="370"/>
            <ac:spMk id="3" creationId="{62EB8AE9-3C7F-654E-7F1F-06EFCE53551B}"/>
          </ac:spMkLst>
        </pc:spChg>
      </pc:sldChg>
      <pc:sldChg chg="modSp">
        <pc:chgData name="Beatriz Guerrero" userId="S::beatriz_guerrero@ci.richmond.ca.us::67aaf6ed-f979-44e0-8fb2-c4749f02abfb" providerId="AD" clId="Web-{A809DCE6-87A1-AFE6-30D3-9C0645F57C2E}" dt="2024-12-05T00:23:51.383" v="560" actId="20577"/>
        <pc:sldMkLst>
          <pc:docMk/>
          <pc:sldMk cId="499757999" sldId="371"/>
        </pc:sldMkLst>
        <pc:spChg chg="mod">
          <ac:chgData name="Beatriz Guerrero" userId="S::beatriz_guerrero@ci.richmond.ca.us::67aaf6ed-f979-44e0-8fb2-c4749f02abfb" providerId="AD" clId="Web-{A809DCE6-87A1-AFE6-30D3-9C0645F57C2E}" dt="2024-12-05T00:23:51.383" v="560" actId="20577"/>
          <ac:spMkLst>
            <pc:docMk/>
            <pc:sldMk cId="499757999" sldId="371"/>
            <ac:spMk id="3" creationId="{62EB8AE9-3C7F-654E-7F1F-06EFCE53551B}"/>
          </ac:spMkLst>
        </pc:spChg>
      </pc:sldChg>
      <pc:sldChg chg="modSp">
        <pc:chgData name="Beatriz Guerrero" userId="S::beatriz_guerrero@ci.richmond.ca.us::67aaf6ed-f979-44e0-8fb2-c4749f02abfb" providerId="AD" clId="Web-{A809DCE6-87A1-AFE6-30D3-9C0645F57C2E}" dt="2024-12-04T23:36:57.160" v="111" actId="20577"/>
        <pc:sldMkLst>
          <pc:docMk/>
          <pc:sldMk cId="1830100184" sldId="372"/>
        </pc:sldMkLst>
        <pc:spChg chg="mod">
          <ac:chgData name="Beatriz Guerrero" userId="S::beatriz_guerrero@ci.richmond.ca.us::67aaf6ed-f979-44e0-8fb2-c4749f02abfb" providerId="AD" clId="Web-{A809DCE6-87A1-AFE6-30D3-9C0645F57C2E}" dt="2024-12-04T23:36:57.160" v="111" actId="20577"/>
          <ac:spMkLst>
            <pc:docMk/>
            <pc:sldMk cId="1830100184" sldId="372"/>
            <ac:spMk id="2" creationId="{0B653A10-04B5-8CFA-DC96-99D573FC2481}"/>
          </ac:spMkLst>
        </pc:spChg>
        <pc:spChg chg="mod">
          <ac:chgData name="Beatriz Guerrero" userId="S::beatriz_guerrero@ci.richmond.ca.us::67aaf6ed-f979-44e0-8fb2-c4749f02abfb" providerId="AD" clId="Web-{A809DCE6-87A1-AFE6-30D3-9C0645F57C2E}" dt="2024-12-04T23:36:37.660" v="103" actId="20577"/>
          <ac:spMkLst>
            <pc:docMk/>
            <pc:sldMk cId="1830100184" sldId="372"/>
            <ac:spMk id="3" creationId="{302844EA-6507-867D-36EB-FB00F8365C4F}"/>
          </ac:spMkLst>
        </pc:spChg>
      </pc:sldChg>
      <pc:sldChg chg="modSp">
        <pc:chgData name="Beatriz Guerrero" userId="S::beatriz_guerrero@ci.richmond.ca.us::67aaf6ed-f979-44e0-8fb2-c4749f02abfb" providerId="AD" clId="Web-{A809DCE6-87A1-AFE6-30D3-9C0645F57C2E}" dt="2024-12-04T23:36:22.941" v="101" actId="20577"/>
        <pc:sldMkLst>
          <pc:docMk/>
          <pc:sldMk cId="3787884324" sldId="373"/>
        </pc:sldMkLst>
        <pc:spChg chg="mod">
          <ac:chgData name="Beatriz Guerrero" userId="S::beatriz_guerrero@ci.richmond.ca.us::67aaf6ed-f979-44e0-8fb2-c4749f02abfb" providerId="AD" clId="Web-{A809DCE6-87A1-AFE6-30D3-9C0645F57C2E}" dt="2024-12-04T23:36:22.941" v="101" actId="20577"/>
          <ac:spMkLst>
            <pc:docMk/>
            <pc:sldMk cId="3787884324" sldId="373"/>
            <ac:spMk id="2" creationId="{0B653A10-04B5-8CFA-DC96-99D573FC2481}"/>
          </ac:spMkLst>
        </pc:spChg>
        <pc:spChg chg="mod">
          <ac:chgData name="Beatriz Guerrero" userId="S::beatriz_guerrero@ci.richmond.ca.us::67aaf6ed-f979-44e0-8fb2-c4749f02abfb" providerId="AD" clId="Web-{A809DCE6-87A1-AFE6-30D3-9C0645F57C2E}" dt="2024-12-04T23:36:18.347" v="100" actId="1076"/>
          <ac:spMkLst>
            <pc:docMk/>
            <pc:sldMk cId="3787884324" sldId="373"/>
            <ac:spMk id="3" creationId="{302844EA-6507-867D-36EB-FB00F8365C4F}"/>
          </ac:spMkLst>
        </pc:spChg>
      </pc:sldChg>
      <pc:sldChg chg="modSp">
        <pc:chgData name="Beatriz Guerrero" userId="S::beatriz_guerrero@ci.richmond.ca.us::67aaf6ed-f979-44e0-8fb2-c4749f02abfb" providerId="AD" clId="Web-{A809DCE6-87A1-AFE6-30D3-9C0645F57C2E}" dt="2024-12-04T23:35:37.753" v="89" actId="20577"/>
        <pc:sldMkLst>
          <pc:docMk/>
          <pc:sldMk cId="1362740277" sldId="380"/>
        </pc:sldMkLst>
        <pc:spChg chg="mod">
          <ac:chgData name="Beatriz Guerrero" userId="S::beatriz_guerrero@ci.richmond.ca.us::67aaf6ed-f979-44e0-8fb2-c4749f02abfb" providerId="AD" clId="Web-{A809DCE6-87A1-AFE6-30D3-9C0645F57C2E}" dt="2024-12-04T23:35:37.753" v="89" actId="20577"/>
          <ac:spMkLst>
            <pc:docMk/>
            <pc:sldMk cId="1362740277" sldId="380"/>
            <ac:spMk id="3" creationId="{302844EA-6507-867D-36EB-FB00F8365C4F}"/>
          </ac:spMkLst>
        </pc:spChg>
      </pc:sldChg>
      <pc:sldChg chg="modSp">
        <pc:chgData name="Beatriz Guerrero" userId="S::beatriz_guerrero@ci.richmond.ca.us::67aaf6ed-f979-44e0-8fb2-c4749f02abfb" providerId="AD" clId="Web-{A809DCE6-87A1-AFE6-30D3-9C0645F57C2E}" dt="2024-12-04T23:39:00.364" v="139" actId="20577"/>
        <pc:sldMkLst>
          <pc:docMk/>
          <pc:sldMk cId="2870686680" sldId="387"/>
        </pc:sldMkLst>
        <pc:spChg chg="mod">
          <ac:chgData name="Beatriz Guerrero" userId="S::beatriz_guerrero@ci.richmond.ca.us::67aaf6ed-f979-44e0-8fb2-c4749f02abfb" providerId="AD" clId="Web-{A809DCE6-87A1-AFE6-30D3-9C0645F57C2E}" dt="2024-12-04T23:39:00.364" v="139" actId="20577"/>
          <ac:spMkLst>
            <pc:docMk/>
            <pc:sldMk cId="2870686680" sldId="387"/>
            <ac:spMk id="3" creationId="{62EB8AE9-3C7F-654E-7F1F-06EFCE53551B}"/>
          </ac:spMkLst>
        </pc:spChg>
        <pc:spChg chg="mod">
          <ac:chgData name="Beatriz Guerrero" userId="S::beatriz_guerrero@ci.richmond.ca.us::67aaf6ed-f979-44e0-8fb2-c4749f02abfb" providerId="AD" clId="Web-{A809DCE6-87A1-AFE6-30D3-9C0645F57C2E}" dt="2024-12-04T23:38:03.083" v="124" actId="20577"/>
          <ac:spMkLst>
            <pc:docMk/>
            <pc:sldMk cId="2870686680" sldId="387"/>
            <ac:spMk id="4" creationId="{FD8140C1-CA8B-0CD5-5389-E96164AE3315}"/>
          </ac:spMkLst>
        </pc:spChg>
      </pc:sldChg>
      <pc:sldChg chg="addSp modSp">
        <pc:chgData name="Beatriz Guerrero" userId="S::beatriz_guerrero@ci.richmond.ca.us::67aaf6ed-f979-44e0-8fb2-c4749f02abfb" providerId="AD" clId="Web-{A809DCE6-87A1-AFE6-30D3-9C0645F57C2E}" dt="2024-12-04T23:35:54.800" v="92" actId="1076"/>
        <pc:sldMkLst>
          <pc:docMk/>
          <pc:sldMk cId="1120988667" sldId="395"/>
        </pc:sldMkLst>
        <pc:spChg chg="mod">
          <ac:chgData name="Beatriz Guerrero" userId="S::beatriz_guerrero@ci.richmond.ca.us::67aaf6ed-f979-44e0-8fb2-c4749f02abfb" providerId="AD" clId="Web-{A809DCE6-87A1-AFE6-30D3-9C0645F57C2E}" dt="2024-12-04T23:35:54.800" v="92" actId="1076"/>
          <ac:spMkLst>
            <pc:docMk/>
            <pc:sldMk cId="1120988667" sldId="395"/>
            <ac:spMk id="4" creationId="{302844EA-6507-867D-36EB-FB00F8365C4F}"/>
          </ac:spMkLst>
        </pc:spChg>
        <pc:spChg chg="add mod">
          <ac:chgData name="Beatriz Guerrero" userId="S::beatriz_guerrero@ci.richmond.ca.us::67aaf6ed-f979-44e0-8fb2-c4749f02abfb" providerId="AD" clId="Web-{A809DCE6-87A1-AFE6-30D3-9C0645F57C2E}" dt="2024-12-04T23:33:22.814" v="71" actId="20577"/>
          <ac:spMkLst>
            <pc:docMk/>
            <pc:sldMk cId="1120988667" sldId="395"/>
            <ac:spMk id="5" creationId="{FCAC74EA-5C9A-079F-E536-EF2F9BB46165}"/>
          </ac:spMkLst>
        </pc:spChg>
        <pc:picChg chg="add mod">
          <ac:chgData name="Beatriz Guerrero" userId="S::beatriz_guerrero@ci.richmond.ca.us::67aaf6ed-f979-44e0-8fb2-c4749f02abfb" providerId="AD" clId="Web-{A809DCE6-87A1-AFE6-30D3-9C0645F57C2E}" dt="2024-12-04T23:32:48.173" v="59" actId="1076"/>
          <ac:picMkLst>
            <pc:docMk/>
            <pc:sldMk cId="1120988667" sldId="395"/>
            <ac:picMk id="3" creationId="{36DF0D84-26CB-D8B6-6CE7-31DE93868660}"/>
          </ac:picMkLst>
        </pc:picChg>
      </pc:sldChg>
      <pc:sldChg chg="modSp">
        <pc:chgData name="Beatriz Guerrero" userId="S::beatriz_guerrero@ci.richmond.ca.us::67aaf6ed-f979-44e0-8fb2-c4749f02abfb" providerId="AD" clId="Web-{A809DCE6-87A1-AFE6-30D3-9C0645F57C2E}" dt="2024-12-04T23:36:00.972" v="93" actId="20577"/>
        <pc:sldMkLst>
          <pc:docMk/>
          <pc:sldMk cId="2877457213" sldId="396"/>
        </pc:sldMkLst>
        <pc:spChg chg="mod">
          <ac:chgData name="Beatriz Guerrero" userId="S::beatriz_guerrero@ci.richmond.ca.us::67aaf6ed-f979-44e0-8fb2-c4749f02abfb" providerId="AD" clId="Web-{A809DCE6-87A1-AFE6-30D3-9C0645F57C2E}" dt="2024-12-04T23:36:00.972" v="93" actId="20577"/>
          <ac:spMkLst>
            <pc:docMk/>
            <pc:sldMk cId="2877457213" sldId="396"/>
            <ac:spMk id="4" creationId="{302844EA-6507-867D-36EB-FB00F8365C4F}"/>
          </ac:spMkLst>
        </pc:spChg>
      </pc:sldChg>
      <pc:sldChg chg="addSp delSp modSp">
        <pc:chgData name="Beatriz Guerrero" userId="S::beatriz_guerrero@ci.richmond.ca.us::67aaf6ed-f979-44e0-8fb2-c4749f02abfb" providerId="AD" clId="Web-{A809DCE6-87A1-AFE6-30D3-9C0645F57C2E}" dt="2024-12-04T23:35:10.971" v="88" actId="20577"/>
        <pc:sldMkLst>
          <pc:docMk/>
          <pc:sldMk cId="3488318282" sldId="398"/>
        </pc:sldMkLst>
        <pc:spChg chg="add del mod">
          <ac:chgData name="Beatriz Guerrero" userId="S::beatriz_guerrero@ci.richmond.ca.us::67aaf6ed-f979-44e0-8fb2-c4749f02abfb" providerId="AD" clId="Web-{A809DCE6-87A1-AFE6-30D3-9C0645F57C2E}" dt="2024-12-04T23:34:23.893" v="77"/>
          <ac:spMkLst>
            <pc:docMk/>
            <pc:sldMk cId="3488318282" sldId="398"/>
            <ac:spMk id="3" creationId="{219AC397-29D8-6CEB-D15F-7AE5CC0233B4}"/>
          </ac:spMkLst>
        </pc:spChg>
        <pc:spChg chg="mod">
          <ac:chgData name="Beatriz Guerrero" userId="S::beatriz_guerrero@ci.richmond.ca.us::67aaf6ed-f979-44e0-8fb2-c4749f02abfb" providerId="AD" clId="Web-{A809DCE6-87A1-AFE6-30D3-9C0645F57C2E}" dt="2024-12-04T23:35:10.971" v="88" actId="20577"/>
          <ac:spMkLst>
            <pc:docMk/>
            <pc:sldMk cId="3488318282" sldId="398"/>
            <ac:spMk id="4" creationId="{302844EA-6507-867D-36EB-FB00F8365C4F}"/>
          </ac:spMkLst>
        </pc:spChg>
        <pc:spChg chg="add mod">
          <ac:chgData name="Beatriz Guerrero" userId="S::beatriz_guerrero@ci.richmond.ca.us::67aaf6ed-f979-44e0-8fb2-c4749f02abfb" providerId="AD" clId="Web-{A809DCE6-87A1-AFE6-30D3-9C0645F57C2E}" dt="2024-12-04T23:35:07.268" v="87" actId="20577"/>
          <ac:spMkLst>
            <pc:docMk/>
            <pc:sldMk cId="3488318282" sldId="398"/>
            <ac:spMk id="5" creationId="{0B653A10-04B5-8CFA-DC96-99D573FC2481}"/>
          </ac:spMkLst>
        </pc:spChg>
      </pc:sldChg>
      <pc:sldChg chg="addSp delSp modSp add mod replId setBg">
        <pc:chgData name="Beatriz Guerrero" userId="S::beatriz_guerrero@ci.richmond.ca.us::67aaf6ed-f979-44e0-8fb2-c4749f02abfb" providerId="AD" clId="Web-{A809DCE6-87A1-AFE6-30D3-9C0645F57C2E}" dt="2024-12-04T23:30:03.765" v="31" actId="1076"/>
        <pc:sldMkLst>
          <pc:docMk/>
          <pc:sldMk cId="1718409094" sldId="399"/>
        </pc:sldMkLst>
        <pc:spChg chg="del">
          <ac:chgData name="Beatriz Guerrero" userId="S::beatriz_guerrero@ci.richmond.ca.us::67aaf6ed-f979-44e0-8fb2-c4749f02abfb" providerId="AD" clId="Web-{A809DCE6-87A1-AFE6-30D3-9C0645F57C2E}" dt="2024-12-04T23:29:02.967" v="21"/>
          <ac:spMkLst>
            <pc:docMk/>
            <pc:sldMk cId="1718409094" sldId="399"/>
            <ac:spMk id="2" creationId="{0B653A10-04B5-8CFA-DC96-99D573FC2481}"/>
          </ac:spMkLst>
        </pc:spChg>
        <pc:spChg chg="del mod ord">
          <ac:chgData name="Beatriz Guerrero" userId="S::beatriz_guerrero@ci.richmond.ca.us::67aaf6ed-f979-44e0-8fb2-c4749f02abfb" providerId="AD" clId="Web-{A809DCE6-87A1-AFE6-30D3-9C0645F57C2E}" dt="2024-12-04T23:29:29.515" v="27"/>
          <ac:spMkLst>
            <pc:docMk/>
            <pc:sldMk cId="1718409094" sldId="399"/>
            <ac:spMk id="3" creationId="{302844EA-6507-867D-36EB-FB00F8365C4F}"/>
          </ac:spMkLst>
        </pc:spChg>
        <pc:spChg chg="add">
          <ac:chgData name="Beatriz Guerrero" userId="S::beatriz_guerrero@ci.richmond.ca.us::67aaf6ed-f979-44e0-8fb2-c4749f02abfb" providerId="AD" clId="Web-{A809DCE6-87A1-AFE6-30D3-9C0645F57C2E}" dt="2024-12-04T23:29:32.546" v="28"/>
          <ac:spMkLst>
            <pc:docMk/>
            <pc:sldMk cId="1718409094" sldId="399"/>
            <ac:spMk id="6" creationId="{D441E7DC-C148-4A95-AF2B-D613C2820E3F}"/>
          </ac:spMkLst>
        </pc:spChg>
        <pc:spChg chg="add">
          <ac:chgData name="Beatriz Guerrero" userId="S::beatriz_guerrero@ci.richmond.ca.us::67aaf6ed-f979-44e0-8fb2-c4749f02abfb" providerId="AD" clId="Web-{A809DCE6-87A1-AFE6-30D3-9C0645F57C2E}" dt="2024-12-04T23:29:32.546" v="28"/>
          <ac:spMkLst>
            <pc:docMk/>
            <pc:sldMk cId="1718409094" sldId="399"/>
            <ac:spMk id="7" creationId="{3FB3E502-7B9D-4CC2-AEF1-61E35D08ED3B}"/>
          </ac:spMkLst>
        </pc:spChg>
        <pc:spChg chg="add">
          <ac:chgData name="Beatriz Guerrero" userId="S::beatriz_guerrero@ci.richmond.ca.us::67aaf6ed-f979-44e0-8fb2-c4749f02abfb" providerId="AD" clId="Web-{A809DCE6-87A1-AFE6-30D3-9C0645F57C2E}" dt="2024-12-04T23:29:32.546" v="28"/>
          <ac:spMkLst>
            <pc:docMk/>
            <pc:sldMk cId="1718409094" sldId="399"/>
            <ac:spMk id="8" creationId="{BC3DFB63-5ACC-44EB-A0A9-33D0ADA3ED61}"/>
          </ac:spMkLst>
        </pc:spChg>
        <pc:spChg chg="add del">
          <ac:chgData name="Beatriz Guerrero" userId="S::beatriz_guerrero@ci.richmond.ca.us::67aaf6ed-f979-44e0-8fb2-c4749f02abfb" providerId="AD" clId="Web-{A809DCE6-87A1-AFE6-30D3-9C0645F57C2E}" dt="2024-12-04T23:29:23.952" v="24"/>
          <ac:spMkLst>
            <pc:docMk/>
            <pc:sldMk cId="1718409094" sldId="399"/>
            <ac:spMk id="9" creationId="{A078A52F-85EA-4C0B-962B-D9D9DD4DD78C}"/>
          </ac:spMkLst>
        </pc:spChg>
        <pc:spChg chg="add del">
          <ac:chgData name="Beatriz Guerrero" userId="S::beatriz_guerrero@ci.richmond.ca.us::67aaf6ed-f979-44e0-8fb2-c4749f02abfb" providerId="AD" clId="Web-{A809DCE6-87A1-AFE6-30D3-9C0645F57C2E}" dt="2024-12-04T23:29:23.952" v="24"/>
          <ac:spMkLst>
            <pc:docMk/>
            <pc:sldMk cId="1718409094" sldId="399"/>
            <ac:spMk id="11" creationId="{919797D5-5700-4683-B30A-5B4D56CB8270}"/>
          </ac:spMkLst>
        </pc:spChg>
        <pc:spChg chg="add del">
          <ac:chgData name="Beatriz Guerrero" userId="S::beatriz_guerrero@ci.richmond.ca.us::67aaf6ed-f979-44e0-8fb2-c4749f02abfb" providerId="AD" clId="Web-{A809DCE6-87A1-AFE6-30D3-9C0645F57C2E}" dt="2024-12-04T23:29:23.952" v="24"/>
          <ac:spMkLst>
            <pc:docMk/>
            <pc:sldMk cId="1718409094" sldId="399"/>
            <ac:spMk id="13" creationId="{4856A7B9-9801-42EC-A4C9-7E22A56EF53D}"/>
          </ac:spMkLst>
        </pc:spChg>
        <pc:spChg chg="add del">
          <ac:chgData name="Beatriz Guerrero" userId="S::beatriz_guerrero@ci.richmond.ca.us::67aaf6ed-f979-44e0-8fb2-c4749f02abfb" providerId="AD" clId="Web-{A809DCE6-87A1-AFE6-30D3-9C0645F57C2E}" dt="2024-12-04T23:29:23.952" v="24"/>
          <ac:spMkLst>
            <pc:docMk/>
            <pc:sldMk cId="1718409094" sldId="399"/>
            <ac:spMk id="15" creationId="{8AD54DB8-C150-4290-85D6-F5B0262BFEEF}"/>
          </ac:spMkLst>
        </pc:spChg>
        <pc:spChg chg="add del">
          <ac:chgData name="Beatriz Guerrero" userId="S::beatriz_guerrero@ci.richmond.ca.us::67aaf6ed-f979-44e0-8fb2-c4749f02abfb" providerId="AD" clId="Web-{A809DCE6-87A1-AFE6-30D3-9C0645F57C2E}" dt="2024-12-04T23:29:23.952" v="24"/>
          <ac:spMkLst>
            <pc:docMk/>
            <pc:sldMk cId="1718409094" sldId="399"/>
            <ac:spMk id="17" creationId="{493D4EDA-58E0-40CC-B3CA-14CDEB349D24}"/>
          </ac:spMkLst>
        </pc:spChg>
        <pc:spChg chg="add del">
          <ac:chgData name="Beatriz Guerrero" userId="S::beatriz_guerrero@ci.richmond.ca.us::67aaf6ed-f979-44e0-8fb2-c4749f02abfb" providerId="AD" clId="Web-{A809DCE6-87A1-AFE6-30D3-9C0645F57C2E}" dt="2024-12-04T23:29:23.952" v="24"/>
          <ac:spMkLst>
            <pc:docMk/>
            <pc:sldMk cId="1718409094" sldId="399"/>
            <ac:spMk id="24" creationId="{4A2E7EC3-E07C-46CE-9B25-41865A50681C}"/>
          </ac:spMkLst>
        </pc:spChg>
        <pc:grpChg chg="add del">
          <ac:chgData name="Beatriz Guerrero" userId="S::beatriz_guerrero@ci.richmond.ca.us::67aaf6ed-f979-44e0-8fb2-c4749f02abfb" providerId="AD" clId="Web-{A809DCE6-87A1-AFE6-30D3-9C0645F57C2E}" dt="2024-12-04T23:29:23.952" v="24"/>
          <ac:grpSpMkLst>
            <pc:docMk/>
            <pc:sldMk cId="1718409094" sldId="399"/>
            <ac:grpSpMk id="19" creationId="{AA9EB0BC-A85E-4C26-B355-5DFCEF6CCB49}"/>
          </ac:grpSpMkLst>
        </pc:grpChg>
        <pc:picChg chg="add mod">
          <ac:chgData name="Beatriz Guerrero" userId="S::beatriz_guerrero@ci.richmond.ca.us::67aaf6ed-f979-44e0-8fb2-c4749f02abfb" providerId="AD" clId="Web-{A809DCE6-87A1-AFE6-30D3-9C0645F57C2E}" dt="2024-12-04T23:29:32.546" v="28"/>
          <ac:picMkLst>
            <pc:docMk/>
            <pc:sldMk cId="1718409094" sldId="399"/>
            <ac:picMk id="4" creationId="{D4013FDB-3CE9-E568-D8B0-383E1583282A}"/>
          </ac:picMkLst>
        </pc:picChg>
        <pc:picChg chg="add mod">
          <ac:chgData name="Beatriz Guerrero" userId="S::beatriz_guerrero@ci.richmond.ca.us::67aaf6ed-f979-44e0-8fb2-c4749f02abfb" providerId="AD" clId="Web-{A809DCE6-87A1-AFE6-30D3-9C0645F57C2E}" dt="2024-12-04T23:30:03.765" v="31" actId="1076"/>
          <ac:picMkLst>
            <pc:docMk/>
            <pc:sldMk cId="1718409094" sldId="399"/>
            <ac:picMk id="5" creationId="{66B30571-E48C-796C-D825-337F4271BDEB}"/>
          </ac:picMkLst>
        </pc:picChg>
      </pc:sldChg>
      <pc:sldChg chg="modSp add">
        <pc:chgData name="Beatriz Guerrero" userId="S::beatriz_guerrero@ci.richmond.ca.us::67aaf6ed-f979-44e0-8fb2-c4749f02abfb" providerId="AD" clId="Web-{A809DCE6-87A1-AFE6-30D3-9C0645F57C2E}" dt="2024-12-04T23:31:33.360" v="46" actId="20577"/>
        <pc:sldMkLst>
          <pc:docMk/>
          <pc:sldMk cId="1222996420" sldId="400"/>
        </pc:sldMkLst>
        <pc:spChg chg="mod">
          <ac:chgData name="Beatriz Guerrero" userId="S::beatriz_guerrero@ci.richmond.ca.us::67aaf6ed-f979-44e0-8fb2-c4749f02abfb" providerId="AD" clId="Web-{A809DCE6-87A1-AFE6-30D3-9C0645F57C2E}" dt="2024-12-04T23:31:33.360" v="46" actId="20577"/>
          <ac:spMkLst>
            <pc:docMk/>
            <pc:sldMk cId="1222996420" sldId="400"/>
            <ac:spMk id="2" creationId="{0B653A10-04B5-8CFA-DC96-99D573FC2481}"/>
          </ac:spMkLst>
        </pc:spChg>
        <pc:spChg chg="mod">
          <ac:chgData name="Beatriz Guerrero" userId="S::beatriz_guerrero@ci.richmond.ca.us::67aaf6ed-f979-44e0-8fb2-c4749f02abfb" providerId="AD" clId="Web-{A809DCE6-87A1-AFE6-30D3-9C0645F57C2E}" dt="2024-12-04T23:31:14.906" v="37" actId="20577"/>
          <ac:spMkLst>
            <pc:docMk/>
            <pc:sldMk cId="1222996420" sldId="400"/>
            <ac:spMk id="3" creationId="{302844EA-6507-867D-36EB-FB00F8365C4F}"/>
          </ac:spMkLst>
        </pc:spChg>
      </pc:sldChg>
    </pc:docChg>
  </pc:docChgLst>
  <pc:docChgLst>
    <pc:chgData name="Estefanny Casas" userId="S::estefanny_casas@ci.richmond.ca.us::796659cb-7610-4077-9d87-b024fc421425" providerId="AD" clId="Web-{2680919E-EB81-0638-1167-E4887634BF2C}"/>
    <pc:docChg chg="modSld">
      <pc:chgData name="Estefanny Casas" userId="S::estefanny_casas@ci.richmond.ca.us::796659cb-7610-4077-9d87-b024fc421425" providerId="AD" clId="Web-{2680919E-EB81-0638-1167-E4887634BF2C}" dt="2024-09-05T22:53:08.470" v="91" actId="20577"/>
      <pc:docMkLst>
        <pc:docMk/>
      </pc:docMkLst>
      <pc:sldChg chg="modSp">
        <pc:chgData name="Estefanny Casas" userId="S::estefanny_casas@ci.richmond.ca.us::796659cb-7610-4077-9d87-b024fc421425" providerId="AD" clId="Web-{2680919E-EB81-0638-1167-E4887634BF2C}" dt="2024-09-05T22:43:23.114" v="1" actId="1076"/>
        <pc:sldMkLst>
          <pc:docMk/>
          <pc:sldMk cId="791005041" sldId="274"/>
        </pc:sldMkLst>
        <pc:spChg chg="mod">
          <ac:chgData name="Estefanny Casas" userId="S::estefanny_casas@ci.richmond.ca.us::796659cb-7610-4077-9d87-b024fc421425" providerId="AD" clId="Web-{2680919E-EB81-0638-1167-E4887634BF2C}" dt="2024-09-05T22:43:23.114" v="1" actId="1076"/>
          <ac:spMkLst>
            <pc:docMk/>
            <pc:sldMk cId="791005041" sldId="274"/>
            <ac:spMk id="2" creationId="{1042FACF-7AB0-0F9B-26C6-5AED36B3E9EB}"/>
          </ac:spMkLst>
        </pc:spChg>
        <pc:cxnChg chg="mod">
          <ac:chgData name="Estefanny Casas" userId="S::estefanny_casas@ci.richmond.ca.us::796659cb-7610-4077-9d87-b024fc421425" providerId="AD" clId="Web-{2680919E-EB81-0638-1167-E4887634BF2C}" dt="2024-09-05T22:43:17.692" v="0" actId="1076"/>
          <ac:cxnSpMkLst>
            <pc:docMk/>
            <pc:sldMk cId="791005041" sldId="274"/>
            <ac:cxnSpMk id="10" creationId="{55B2AD80-AB80-E857-F84C-A7CF6201FF27}"/>
          </ac:cxnSpMkLst>
        </pc:cxnChg>
      </pc:sldChg>
      <pc:sldChg chg="modSp">
        <pc:chgData name="Estefanny Casas" userId="S::estefanny_casas@ci.richmond.ca.us::796659cb-7610-4077-9d87-b024fc421425" providerId="AD" clId="Web-{2680919E-EB81-0638-1167-E4887634BF2C}" dt="2024-09-05T22:44:46.444" v="16" actId="20577"/>
        <pc:sldMkLst>
          <pc:docMk/>
          <pc:sldMk cId="2688267807" sldId="327"/>
        </pc:sldMkLst>
        <pc:spChg chg="mod">
          <ac:chgData name="Estefanny Casas" userId="S::estefanny_casas@ci.richmond.ca.us::796659cb-7610-4077-9d87-b024fc421425" providerId="AD" clId="Web-{2680919E-EB81-0638-1167-E4887634BF2C}" dt="2024-09-05T22:44:38.944" v="14" actId="20577"/>
          <ac:spMkLst>
            <pc:docMk/>
            <pc:sldMk cId="2688267807" sldId="327"/>
            <ac:spMk id="3" creationId="{62EB8AE9-3C7F-654E-7F1F-06EFCE53551B}"/>
          </ac:spMkLst>
        </pc:spChg>
        <pc:spChg chg="mod">
          <ac:chgData name="Estefanny Casas" userId="S::estefanny_casas@ci.richmond.ca.us::796659cb-7610-4077-9d87-b024fc421425" providerId="AD" clId="Web-{2680919E-EB81-0638-1167-E4887634BF2C}" dt="2024-09-05T22:44:46.444" v="16" actId="20577"/>
          <ac:spMkLst>
            <pc:docMk/>
            <pc:sldMk cId="2688267807" sldId="327"/>
            <ac:spMk id="4" creationId="{FD8140C1-CA8B-0CD5-5389-E96164AE3315}"/>
          </ac:spMkLst>
        </pc:spChg>
      </pc:sldChg>
      <pc:sldChg chg="modSp">
        <pc:chgData name="Estefanny Casas" userId="S::estefanny_casas@ci.richmond.ca.us::796659cb-7610-4077-9d87-b024fc421425" providerId="AD" clId="Web-{2680919E-EB81-0638-1167-E4887634BF2C}" dt="2024-09-05T22:43:42.224" v="5" actId="20577"/>
        <pc:sldMkLst>
          <pc:docMk/>
          <pc:sldMk cId="3757050840" sldId="350"/>
        </pc:sldMkLst>
        <pc:spChg chg="mod">
          <ac:chgData name="Estefanny Casas" userId="S::estefanny_casas@ci.richmond.ca.us::796659cb-7610-4077-9d87-b024fc421425" providerId="AD" clId="Web-{2680919E-EB81-0638-1167-E4887634BF2C}" dt="2024-09-05T22:43:42.224" v="5" actId="20577"/>
          <ac:spMkLst>
            <pc:docMk/>
            <pc:sldMk cId="3757050840" sldId="350"/>
            <ac:spMk id="2" creationId="{0B653A10-04B5-8CFA-DC96-99D573FC2481}"/>
          </ac:spMkLst>
        </pc:spChg>
      </pc:sldChg>
      <pc:sldChg chg="modSp">
        <pc:chgData name="Estefanny Casas" userId="S::estefanny_casas@ci.richmond.ca.us::796659cb-7610-4077-9d87-b024fc421425" providerId="AD" clId="Web-{2680919E-EB81-0638-1167-E4887634BF2C}" dt="2024-09-05T22:43:34.067" v="3" actId="20577"/>
        <pc:sldMkLst>
          <pc:docMk/>
          <pc:sldMk cId="3128159106" sldId="351"/>
        </pc:sldMkLst>
        <pc:spChg chg="mod">
          <ac:chgData name="Estefanny Casas" userId="S::estefanny_casas@ci.richmond.ca.us::796659cb-7610-4077-9d87-b024fc421425" providerId="AD" clId="Web-{2680919E-EB81-0638-1167-E4887634BF2C}" dt="2024-09-05T22:43:34.067" v="3" actId="20577"/>
          <ac:spMkLst>
            <pc:docMk/>
            <pc:sldMk cId="3128159106" sldId="351"/>
            <ac:spMk id="2" creationId="{0B653A10-04B5-8CFA-DC96-99D573FC2481}"/>
          </ac:spMkLst>
        </pc:spChg>
      </pc:sldChg>
      <pc:sldChg chg="modSp">
        <pc:chgData name="Estefanny Casas" userId="S::estefanny_casas@ci.richmond.ca.us::796659cb-7610-4077-9d87-b024fc421425" providerId="AD" clId="Web-{2680919E-EB81-0638-1167-E4887634BF2C}" dt="2024-09-05T22:43:53.615" v="8" actId="20577"/>
        <pc:sldMkLst>
          <pc:docMk/>
          <pc:sldMk cId="476992989" sldId="352"/>
        </pc:sldMkLst>
        <pc:spChg chg="mod">
          <ac:chgData name="Estefanny Casas" userId="S::estefanny_casas@ci.richmond.ca.us::796659cb-7610-4077-9d87-b024fc421425" providerId="AD" clId="Web-{2680919E-EB81-0638-1167-E4887634BF2C}" dt="2024-09-05T22:43:53.615" v="8" actId="20577"/>
          <ac:spMkLst>
            <pc:docMk/>
            <pc:sldMk cId="476992989" sldId="352"/>
            <ac:spMk id="2" creationId="{0B653A10-04B5-8CFA-DC96-99D573FC2481}"/>
          </ac:spMkLst>
        </pc:spChg>
      </pc:sldChg>
      <pc:sldChg chg="modSp">
        <pc:chgData name="Estefanny Casas" userId="S::estefanny_casas@ci.richmond.ca.us::796659cb-7610-4077-9d87-b024fc421425" providerId="AD" clId="Web-{2680919E-EB81-0638-1167-E4887634BF2C}" dt="2024-09-05T22:44:17.490" v="12" actId="20577"/>
        <pc:sldMkLst>
          <pc:docMk/>
          <pc:sldMk cId="1295470331" sldId="353"/>
        </pc:sldMkLst>
        <pc:spChg chg="mod">
          <ac:chgData name="Estefanny Casas" userId="S::estefanny_casas@ci.richmond.ca.us::796659cb-7610-4077-9d87-b024fc421425" providerId="AD" clId="Web-{2680919E-EB81-0638-1167-E4887634BF2C}" dt="2024-09-05T22:44:13.521" v="11" actId="20577"/>
          <ac:spMkLst>
            <pc:docMk/>
            <pc:sldMk cId="1295470331" sldId="353"/>
            <ac:spMk id="2" creationId="{0B653A10-04B5-8CFA-DC96-99D573FC2481}"/>
          </ac:spMkLst>
        </pc:spChg>
        <pc:spChg chg="mod">
          <ac:chgData name="Estefanny Casas" userId="S::estefanny_casas@ci.richmond.ca.us::796659cb-7610-4077-9d87-b024fc421425" providerId="AD" clId="Web-{2680919E-EB81-0638-1167-E4887634BF2C}" dt="2024-09-05T22:44:17.490" v="12" actId="20577"/>
          <ac:spMkLst>
            <pc:docMk/>
            <pc:sldMk cId="1295470331" sldId="353"/>
            <ac:spMk id="3" creationId="{302844EA-6507-867D-36EB-FB00F8365C4F}"/>
          </ac:spMkLst>
        </pc:spChg>
      </pc:sldChg>
      <pc:sldChg chg="modSp">
        <pc:chgData name="Estefanny Casas" userId="S::estefanny_casas@ci.richmond.ca.us::796659cb-7610-4077-9d87-b024fc421425" providerId="AD" clId="Web-{2680919E-EB81-0638-1167-E4887634BF2C}" dt="2024-09-05T22:44:24.287" v="13" actId="20577"/>
        <pc:sldMkLst>
          <pc:docMk/>
          <pc:sldMk cId="2396013823" sldId="354"/>
        </pc:sldMkLst>
        <pc:spChg chg="mod">
          <ac:chgData name="Estefanny Casas" userId="S::estefanny_casas@ci.richmond.ca.us::796659cb-7610-4077-9d87-b024fc421425" providerId="AD" clId="Web-{2680919E-EB81-0638-1167-E4887634BF2C}" dt="2024-09-05T22:44:24.287" v="13" actId="20577"/>
          <ac:spMkLst>
            <pc:docMk/>
            <pc:sldMk cId="2396013823" sldId="354"/>
            <ac:spMk id="2" creationId="{0B653A10-04B5-8CFA-DC96-99D573FC2481}"/>
          </ac:spMkLst>
        </pc:spChg>
      </pc:sldChg>
      <pc:sldChg chg="modSp">
        <pc:chgData name="Estefanny Casas" userId="S::estefanny_casas@ci.richmond.ca.us::796659cb-7610-4077-9d87-b024fc421425" providerId="AD" clId="Web-{2680919E-EB81-0638-1167-E4887634BF2C}" dt="2024-09-05T22:44:02.537" v="10" actId="20577"/>
        <pc:sldMkLst>
          <pc:docMk/>
          <pc:sldMk cId="4162672614" sldId="355"/>
        </pc:sldMkLst>
        <pc:spChg chg="mod">
          <ac:chgData name="Estefanny Casas" userId="S::estefanny_casas@ci.richmond.ca.us::796659cb-7610-4077-9d87-b024fc421425" providerId="AD" clId="Web-{2680919E-EB81-0638-1167-E4887634BF2C}" dt="2024-09-05T22:44:02.537" v="10" actId="20577"/>
          <ac:spMkLst>
            <pc:docMk/>
            <pc:sldMk cId="4162672614" sldId="355"/>
            <ac:spMk id="2" creationId="{0B653A10-04B5-8CFA-DC96-99D573FC2481}"/>
          </ac:spMkLst>
        </pc:spChg>
      </pc:sldChg>
      <pc:sldChg chg="modSp">
        <pc:chgData name="Estefanny Casas" userId="S::estefanny_casas@ci.richmond.ca.us::796659cb-7610-4077-9d87-b024fc421425" providerId="AD" clId="Web-{2680919E-EB81-0638-1167-E4887634BF2C}" dt="2024-09-05T22:45:18.507" v="20" actId="20577"/>
        <pc:sldMkLst>
          <pc:docMk/>
          <pc:sldMk cId="1987672534" sldId="356"/>
        </pc:sldMkLst>
        <pc:spChg chg="mod">
          <ac:chgData name="Estefanny Casas" userId="S::estefanny_casas@ci.richmond.ca.us::796659cb-7610-4077-9d87-b024fc421425" providerId="AD" clId="Web-{2680919E-EB81-0638-1167-E4887634BF2C}" dt="2024-09-05T22:45:18.507" v="20" actId="20577"/>
          <ac:spMkLst>
            <pc:docMk/>
            <pc:sldMk cId="1987672534" sldId="356"/>
            <ac:spMk id="3" creationId="{62EB8AE9-3C7F-654E-7F1F-06EFCE53551B}"/>
          </ac:spMkLst>
        </pc:spChg>
        <pc:spChg chg="mod">
          <ac:chgData name="Estefanny Casas" userId="S::estefanny_casas@ci.richmond.ca.us::796659cb-7610-4077-9d87-b024fc421425" providerId="AD" clId="Web-{2680919E-EB81-0638-1167-E4887634BF2C}" dt="2024-09-05T22:45:13.148" v="19" actId="20577"/>
          <ac:spMkLst>
            <pc:docMk/>
            <pc:sldMk cId="1987672534" sldId="356"/>
            <ac:spMk id="4" creationId="{FD8140C1-CA8B-0CD5-5389-E96164AE3315}"/>
          </ac:spMkLst>
        </pc:spChg>
      </pc:sldChg>
      <pc:sldChg chg="modSp">
        <pc:chgData name="Estefanny Casas" userId="S::estefanny_casas@ci.richmond.ca.us::796659cb-7610-4077-9d87-b024fc421425" providerId="AD" clId="Web-{2680919E-EB81-0638-1167-E4887634BF2C}" dt="2024-09-05T22:45:41.117" v="24" actId="20577"/>
        <pc:sldMkLst>
          <pc:docMk/>
          <pc:sldMk cId="4105021240" sldId="357"/>
        </pc:sldMkLst>
        <pc:spChg chg="mod">
          <ac:chgData name="Estefanny Casas" userId="S::estefanny_casas@ci.richmond.ca.us::796659cb-7610-4077-9d87-b024fc421425" providerId="AD" clId="Web-{2680919E-EB81-0638-1167-E4887634BF2C}" dt="2024-09-05T22:45:41.117" v="24" actId="20577"/>
          <ac:spMkLst>
            <pc:docMk/>
            <pc:sldMk cId="4105021240" sldId="357"/>
            <ac:spMk id="3" creationId="{62EB8AE9-3C7F-654E-7F1F-06EFCE53551B}"/>
          </ac:spMkLst>
        </pc:spChg>
        <pc:spChg chg="mod">
          <ac:chgData name="Estefanny Casas" userId="S::estefanny_casas@ci.richmond.ca.us::796659cb-7610-4077-9d87-b024fc421425" providerId="AD" clId="Web-{2680919E-EB81-0638-1167-E4887634BF2C}" dt="2024-09-05T22:45:34.882" v="22" actId="20577"/>
          <ac:spMkLst>
            <pc:docMk/>
            <pc:sldMk cId="4105021240" sldId="357"/>
            <ac:spMk id="4" creationId="{FD8140C1-CA8B-0CD5-5389-E96164AE3315}"/>
          </ac:spMkLst>
        </pc:spChg>
      </pc:sldChg>
      <pc:sldChg chg="modSp">
        <pc:chgData name="Estefanny Casas" userId="S::estefanny_casas@ci.richmond.ca.us::796659cb-7610-4077-9d87-b024fc421425" providerId="AD" clId="Web-{2680919E-EB81-0638-1167-E4887634BF2C}" dt="2024-09-05T22:45:25.913" v="21" actId="20577"/>
        <pc:sldMkLst>
          <pc:docMk/>
          <pc:sldMk cId="426285808" sldId="358"/>
        </pc:sldMkLst>
        <pc:spChg chg="mod">
          <ac:chgData name="Estefanny Casas" userId="S::estefanny_casas@ci.richmond.ca.us::796659cb-7610-4077-9d87-b024fc421425" providerId="AD" clId="Web-{2680919E-EB81-0638-1167-E4887634BF2C}" dt="2024-09-05T22:45:25.913" v="21" actId="20577"/>
          <ac:spMkLst>
            <pc:docMk/>
            <pc:sldMk cId="426285808" sldId="358"/>
            <ac:spMk id="4" creationId="{FD8140C1-CA8B-0CD5-5389-E96164AE3315}"/>
          </ac:spMkLst>
        </pc:spChg>
      </pc:sldChg>
      <pc:sldChg chg="modSp">
        <pc:chgData name="Estefanny Casas" userId="S::estefanny_casas@ci.richmond.ca.us::796659cb-7610-4077-9d87-b024fc421425" providerId="AD" clId="Web-{2680919E-EB81-0638-1167-E4887634BF2C}" dt="2024-09-05T22:45:58.227" v="30" actId="20577"/>
        <pc:sldMkLst>
          <pc:docMk/>
          <pc:sldMk cId="2459958468" sldId="359"/>
        </pc:sldMkLst>
        <pc:spChg chg="mod">
          <ac:chgData name="Estefanny Casas" userId="S::estefanny_casas@ci.richmond.ca.us::796659cb-7610-4077-9d87-b024fc421425" providerId="AD" clId="Web-{2680919E-EB81-0638-1167-E4887634BF2C}" dt="2024-09-05T22:45:55.242" v="29" actId="20577"/>
          <ac:spMkLst>
            <pc:docMk/>
            <pc:sldMk cId="2459958468" sldId="359"/>
            <ac:spMk id="3" creationId="{62EB8AE9-3C7F-654E-7F1F-06EFCE53551B}"/>
          </ac:spMkLst>
        </pc:spChg>
        <pc:spChg chg="mod">
          <ac:chgData name="Estefanny Casas" userId="S::estefanny_casas@ci.richmond.ca.us::796659cb-7610-4077-9d87-b024fc421425" providerId="AD" clId="Web-{2680919E-EB81-0638-1167-E4887634BF2C}" dt="2024-09-05T22:45:58.227" v="30" actId="20577"/>
          <ac:spMkLst>
            <pc:docMk/>
            <pc:sldMk cId="2459958468" sldId="359"/>
            <ac:spMk id="4" creationId="{FD8140C1-CA8B-0CD5-5389-E96164AE3315}"/>
          </ac:spMkLst>
        </pc:spChg>
      </pc:sldChg>
      <pc:sldChg chg="modSp">
        <pc:chgData name="Estefanny Casas" userId="S::estefanny_casas@ci.richmond.ca.us::796659cb-7610-4077-9d87-b024fc421425" providerId="AD" clId="Web-{2680919E-EB81-0638-1167-E4887634BF2C}" dt="2024-09-05T22:46:15.133" v="35" actId="20577"/>
        <pc:sldMkLst>
          <pc:docMk/>
          <pc:sldMk cId="75609733" sldId="360"/>
        </pc:sldMkLst>
        <pc:spChg chg="mod">
          <ac:chgData name="Estefanny Casas" userId="S::estefanny_casas@ci.richmond.ca.us::796659cb-7610-4077-9d87-b024fc421425" providerId="AD" clId="Web-{2680919E-EB81-0638-1167-E4887634BF2C}" dt="2024-09-05T22:46:15.133" v="35" actId="20577"/>
          <ac:spMkLst>
            <pc:docMk/>
            <pc:sldMk cId="75609733" sldId="360"/>
            <ac:spMk id="4" creationId="{FD8140C1-CA8B-0CD5-5389-E96164AE3315}"/>
          </ac:spMkLst>
        </pc:spChg>
      </pc:sldChg>
      <pc:sldChg chg="modSp">
        <pc:chgData name="Estefanny Casas" userId="S::estefanny_casas@ci.richmond.ca.us::796659cb-7610-4077-9d87-b024fc421425" providerId="AD" clId="Web-{2680919E-EB81-0638-1167-E4887634BF2C}" dt="2024-09-05T22:46:07.821" v="34" actId="20577"/>
        <pc:sldMkLst>
          <pc:docMk/>
          <pc:sldMk cId="1730085481" sldId="361"/>
        </pc:sldMkLst>
        <pc:spChg chg="mod">
          <ac:chgData name="Estefanny Casas" userId="S::estefanny_casas@ci.richmond.ca.us::796659cb-7610-4077-9d87-b024fc421425" providerId="AD" clId="Web-{2680919E-EB81-0638-1167-E4887634BF2C}" dt="2024-09-05T22:46:07.821" v="34" actId="20577"/>
          <ac:spMkLst>
            <pc:docMk/>
            <pc:sldMk cId="1730085481" sldId="361"/>
            <ac:spMk id="3" creationId="{62EB8AE9-3C7F-654E-7F1F-06EFCE53551B}"/>
          </ac:spMkLst>
        </pc:spChg>
        <pc:spChg chg="mod">
          <ac:chgData name="Estefanny Casas" userId="S::estefanny_casas@ci.richmond.ca.us::796659cb-7610-4077-9d87-b024fc421425" providerId="AD" clId="Web-{2680919E-EB81-0638-1167-E4887634BF2C}" dt="2024-09-05T22:46:02.914" v="32" actId="20577"/>
          <ac:spMkLst>
            <pc:docMk/>
            <pc:sldMk cId="1730085481" sldId="361"/>
            <ac:spMk id="4" creationId="{FD8140C1-CA8B-0CD5-5389-E96164AE3315}"/>
          </ac:spMkLst>
        </pc:spChg>
      </pc:sldChg>
      <pc:sldChg chg="modSp">
        <pc:chgData name="Estefanny Casas" userId="S::estefanny_casas@ci.richmond.ca.us::796659cb-7610-4077-9d87-b024fc421425" providerId="AD" clId="Web-{2680919E-EB81-0638-1167-E4887634BF2C}" dt="2024-09-05T22:46:24.165" v="36" actId="20577"/>
        <pc:sldMkLst>
          <pc:docMk/>
          <pc:sldMk cId="1246568473" sldId="362"/>
        </pc:sldMkLst>
        <pc:spChg chg="mod">
          <ac:chgData name="Estefanny Casas" userId="S::estefanny_casas@ci.richmond.ca.us::796659cb-7610-4077-9d87-b024fc421425" providerId="AD" clId="Web-{2680919E-EB81-0638-1167-E4887634BF2C}" dt="2024-09-05T22:46:24.165" v="36" actId="20577"/>
          <ac:spMkLst>
            <pc:docMk/>
            <pc:sldMk cId="1246568473" sldId="362"/>
            <ac:spMk id="4" creationId="{FD8140C1-CA8B-0CD5-5389-E96164AE3315}"/>
          </ac:spMkLst>
        </pc:spChg>
      </pc:sldChg>
      <pc:sldChg chg="modSp">
        <pc:chgData name="Estefanny Casas" userId="S::estefanny_casas@ci.richmond.ca.us::796659cb-7610-4077-9d87-b024fc421425" providerId="AD" clId="Web-{2680919E-EB81-0638-1167-E4887634BF2C}" dt="2024-09-05T22:46:37.024" v="37" actId="20577"/>
        <pc:sldMkLst>
          <pc:docMk/>
          <pc:sldMk cId="19214237" sldId="363"/>
        </pc:sldMkLst>
        <pc:spChg chg="mod">
          <ac:chgData name="Estefanny Casas" userId="S::estefanny_casas@ci.richmond.ca.us::796659cb-7610-4077-9d87-b024fc421425" providerId="AD" clId="Web-{2680919E-EB81-0638-1167-E4887634BF2C}" dt="2024-09-05T22:46:37.024" v="37" actId="20577"/>
          <ac:spMkLst>
            <pc:docMk/>
            <pc:sldMk cId="19214237" sldId="363"/>
            <ac:spMk id="4" creationId="{FD8140C1-CA8B-0CD5-5389-E96164AE3315}"/>
          </ac:spMkLst>
        </pc:spChg>
      </pc:sldChg>
      <pc:sldChg chg="modSp">
        <pc:chgData name="Estefanny Casas" userId="S::estefanny_casas@ci.richmond.ca.us::796659cb-7610-4077-9d87-b024fc421425" providerId="AD" clId="Web-{2680919E-EB81-0638-1167-E4887634BF2C}" dt="2024-09-05T22:46:45.900" v="38" actId="20577"/>
        <pc:sldMkLst>
          <pc:docMk/>
          <pc:sldMk cId="3536701632" sldId="364"/>
        </pc:sldMkLst>
        <pc:spChg chg="mod">
          <ac:chgData name="Estefanny Casas" userId="S::estefanny_casas@ci.richmond.ca.us::796659cb-7610-4077-9d87-b024fc421425" providerId="AD" clId="Web-{2680919E-EB81-0638-1167-E4887634BF2C}" dt="2024-09-05T22:46:45.900" v="38" actId="20577"/>
          <ac:spMkLst>
            <pc:docMk/>
            <pc:sldMk cId="3536701632" sldId="364"/>
            <ac:spMk id="4" creationId="{FD8140C1-CA8B-0CD5-5389-E96164AE3315}"/>
          </ac:spMkLst>
        </pc:spChg>
      </pc:sldChg>
      <pc:sldChg chg="modSp">
        <pc:chgData name="Estefanny Casas" userId="S::estefanny_casas@ci.richmond.ca.us::796659cb-7610-4077-9d87-b024fc421425" providerId="AD" clId="Web-{2680919E-EB81-0638-1167-E4887634BF2C}" dt="2024-09-05T22:46:54.712" v="39" actId="20577"/>
        <pc:sldMkLst>
          <pc:docMk/>
          <pc:sldMk cId="801964473" sldId="365"/>
        </pc:sldMkLst>
        <pc:spChg chg="mod">
          <ac:chgData name="Estefanny Casas" userId="S::estefanny_casas@ci.richmond.ca.us::796659cb-7610-4077-9d87-b024fc421425" providerId="AD" clId="Web-{2680919E-EB81-0638-1167-E4887634BF2C}" dt="2024-09-05T22:46:54.712" v="39" actId="20577"/>
          <ac:spMkLst>
            <pc:docMk/>
            <pc:sldMk cId="801964473" sldId="365"/>
            <ac:spMk id="4" creationId="{FD8140C1-CA8B-0CD5-5389-E96164AE3315}"/>
          </ac:spMkLst>
        </pc:spChg>
      </pc:sldChg>
      <pc:sldChg chg="modSp">
        <pc:chgData name="Estefanny Casas" userId="S::estefanny_casas@ci.richmond.ca.us::796659cb-7610-4077-9d87-b024fc421425" providerId="AD" clId="Web-{2680919E-EB81-0638-1167-E4887634BF2C}" dt="2024-09-05T22:47:01.244" v="40" actId="20577"/>
        <pc:sldMkLst>
          <pc:docMk/>
          <pc:sldMk cId="2250815403" sldId="366"/>
        </pc:sldMkLst>
        <pc:spChg chg="mod">
          <ac:chgData name="Estefanny Casas" userId="S::estefanny_casas@ci.richmond.ca.us::796659cb-7610-4077-9d87-b024fc421425" providerId="AD" clId="Web-{2680919E-EB81-0638-1167-E4887634BF2C}" dt="2024-09-05T22:47:01.244" v="40" actId="20577"/>
          <ac:spMkLst>
            <pc:docMk/>
            <pc:sldMk cId="2250815403" sldId="366"/>
            <ac:spMk id="4" creationId="{FD8140C1-CA8B-0CD5-5389-E96164AE3315}"/>
          </ac:spMkLst>
        </pc:spChg>
      </pc:sldChg>
      <pc:sldChg chg="modSp">
        <pc:chgData name="Estefanny Casas" userId="S::estefanny_casas@ci.richmond.ca.us::796659cb-7610-4077-9d87-b024fc421425" providerId="AD" clId="Web-{2680919E-EB81-0638-1167-E4887634BF2C}" dt="2024-09-05T22:51:14.421" v="75" actId="20577"/>
        <pc:sldMkLst>
          <pc:docMk/>
          <pc:sldMk cId="2403369630" sldId="367"/>
        </pc:sldMkLst>
        <pc:spChg chg="mod">
          <ac:chgData name="Estefanny Casas" userId="S::estefanny_casas@ci.richmond.ca.us::796659cb-7610-4077-9d87-b024fc421425" providerId="AD" clId="Web-{2680919E-EB81-0638-1167-E4887634BF2C}" dt="2024-09-05T22:51:14.421" v="75" actId="20577"/>
          <ac:spMkLst>
            <pc:docMk/>
            <pc:sldMk cId="2403369630" sldId="367"/>
            <ac:spMk id="3" creationId="{62EB8AE9-3C7F-654E-7F1F-06EFCE53551B}"/>
          </ac:spMkLst>
        </pc:spChg>
        <pc:spChg chg="mod">
          <ac:chgData name="Estefanny Casas" userId="S::estefanny_casas@ci.richmond.ca.us::796659cb-7610-4077-9d87-b024fc421425" providerId="AD" clId="Web-{2680919E-EB81-0638-1167-E4887634BF2C}" dt="2024-09-05T22:47:07.572" v="41" actId="20577"/>
          <ac:spMkLst>
            <pc:docMk/>
            <pc:sldMk cId="2403369630" sldId="367"/>
            <ac:spMk id="4" creationId="{FD8140C1-CA8B-0CD5-5389-E96164AE3315}"/>
          </ac:spMkLst>
        </pc:spChg>
      </pc:sldChg>
      <pc:sldChg chg="modSp">
        <pc:chgData name="Estefanny Casas" userId="S::estefanny_casas@ci.richmond.ca.us::796659cb-7610-4077-9d87-b024fc421425" providerId="AD" clId="Web-{2680919E-EB81-0638-1167-E4887634BF2C}" dt="2024-09-05T22:51:58.969" v="83" actId="20577"/>
        <pc:sldMkLst>
          <pc:docMk/>
          <pc:sldMk cId="3357556756" sldId="368"/>
        </pc:sldMkLst>
        <pc:spChg chg="mod">
          <ac:chgData name="Estefanny Casas" userId="S::estefanny_casas@ci.richmond.ca.us::796659cb-7610-4077-9d87-b024fc421425" providerId="AD" clId="Web-{2680919E-EB81-0638-1167-E4887634BF2C}" dt="2024-09-05T22:51:58.969" v="83" actId="20577"/>
          <ac:spMkLst>
            <pc:docMk/>
            <pc:sldMk cId="3357556756" sldId="368"/>
            <ac:spMk id="3" creationId="{62EB8AE9-3C7F-654E-7F1F-06EFCE53551B}"/>
          </ac:spMkLst>
        </pc:spChg>
      </pc:sldChg>
      <pc:sldChg chg="modSp">
        <pc:chgData name="Estefanny Casas" userId="S::estefanny_casas@ci.richmond.ca.us::796659cb-7610-4077-9d87-b024fc421425" providerId="AD" clId="Web-{2680919E-EB81-0638-1167-E4887634BF2C}" dt="2024-09-05T22:53:08.470" v="91" actId="20577"/>
        <pc:sldMkLst>
          <pc:docMk/>
          <pc:sldMk cId="1830100184" sldId="372"/>
        </pc:sldMkLst>
        <pc:spChg chg="mod">
          <ac:chgData name="Estefanny Casas" userId="S::estefanny_casas@ci.richmond.ca.us::796659cb-7610-4077-9d87-b024fc421425" providerId="AD" clId="Web-{2680919E-EB81-0638-1167-E4887634BF2C}" dt="2024-09-05T22:53:08.470" v="91" actId="20577"/>
          <ac:spMkLst>
            <pc:docMk/>
            <pc:sldMk cId="1830100184" sldId="372"/>
            <ac:spMk id="2" creationId="{0B653A10-04B5-8CFA-DC96-99D573FC2481}"/>
          </ac:spMkLst>
        </pc:spChg>
      </pc:sldChg>
      <pc:sldChg chg="modSp">
        <pc:chgData name="Estefanny Casas" userId="S::estefanny_casas@ci.richmond.ca.us::796659cb-7610-4077-9d87-b024fc421425" providerId="AD" clId="Web-{2680919E-EB81-0638-1167-E4887634BF2C}" dt="2024-09-05T22:45:02.960" v="18" actId="20577"/>
        <pc:sldMkLst>
          <pc:docMk/>
          <pc:sldMk cId="2870686680" sldId="387"/>
        </pc:sldMkLst>
        <pc:spChg chg="mod">
          <ac:chgData name="Estefanny Casas" userId="S::estefanny_casas@ci.richmond.ca.us::796659cb-7610-4077-9d87-b024fc421425" providerId="AD" clId="Web-{2680919E-EB81-0638-1167-E4887634BF2C}" dt="2024-09-05T22:45:02.960" v="18" actId="20577"/>
          <ac:spMkLst>
            <pc:docMk/>
            <pc:sldMk cId="2870686680" sldId="387"/>
            <ac:spMk id="3" creationId="{62EB8AE9-3C7F-654E-7F1F-06EFCE53551B}"/>
          </ac:spMkLst>
        </pc:spChg>
        <pc:spChg chg="mod">
          <ac:chgData name="Estefanny Casas" userId="S::estefanny_casas@ci.richmond.ca.us::796659cb-7610-4077-9d87-b024fc421425" providerId="AD" clId="Web-{2680919E-EB81-0638-1167-E4887634BF2C}" dt="2024-09-05T22:44:54.491" v="17" actId="20577"/>
          <ac:spMkLst>
            <pc:docMk/>
            <pc:sldMk cId="2870686680" sldId="387"/>
            <ac:spMk id="4" creationId="{FD8140C1-CA8B-0CD5-5389-E96164AE3315}"/>
          </ac:spMkLst>
        </pc:spChg>
      </pc:sldChg>
    </pc:docChg>
  </pc:docChgLst>
  <pc:docChgLst>
    <pc:chgData name="Matias Eusterbrock" userId="S::matias_eusterbrock@ci.richmond.ca.us::2acf7dc6-60d3-46b4-9083-a8db0d85c52f" providerId="AD" clId="Web-{2A6BEFC2-D67D-2C21-CB34-292EE414C10D}"/>
    <pc:docChg chg="modSld">
      <pc:chgData name="Matias Eusterbrock" userId="S::matias_eusterbrock@ci.richmond.ca.us::2acf7dc6-60d3-46b4-9083-a8db0d85c52f" providerId="AD" clId="Web-{2A6BEFC2-D67D-2C21-CB34-292EE414C10D}" dt="2024-09-23T23:30:24.152" v="263" actId="1076"/>
      <pc:docMkLst>
        <pc:docMk/>
      </pc:docMkLst>
      <pc:sldChg chg="modSp">
        <pc:chgData name="Matias Eusterbrock" userId="S::matias_eusterbrock@ci.richmond.ca.us::2acf7dc6-60d3-46b4-9083-a8db0d85c52f" providerId="AD" clId="Web-{2A6BEFC2-D67D-2C21-CB34-292EE414C10D}" dt="2024-09-23T23:24:41.525" v="155" actId="20577"/>
        <pc:sldMkLst>
          <pc:docMk/>
          <pc:sldMk cId="791005041" sldId="274"/>
        </pc:sldMkLst>
        <pc:spChg chg="mod">
          <ac:chgData name="Matias Eusterbrock" userId="S::matias_eusterbrock@ci.richmond.ca.us::2acf7dc6-60d3-46b4-9083-a8db0d85c52f" providerId="AD" clId="Web-{2A6BEFC2-D67D-2C21-CB34-292EE414C10D}" dt="2024-09-23T23:24:41.525" v="155" actId="20577"/>
          <ac:spMkLst>
            <pc:docMk/>
            <pc:sldMk cId="791005041" sldId="274"/>
            <ac:spMk id="4" creationId="{C3A027EE-ABF4-53DC-325A-DE2CD7FD38DF}"/>
          </ac:spMkLst>
        </pc:spChg>
      </pc:sldChg>
      <pc:sldChg chg="modSp">
        <pc:chgData name="Matias Eusterbrock" userId="S::matias_eusterbrock@ci.richmond.ca.us::2acf7dc6-60d3-46b4-9083-a8db0d85c52f" providerId="AD" clId="Web-{2A6BEFC2-D67D-2C21-CB34-292EE414C10D}" dt="2024-09-23T23:23:11.181" v="154" actId="20577"/>
        <pc:sldMkLst>
          <pc:docMk/>
          <pc:sldMk cId="3128159106" sldId="351"/>
        </pc:sldMkLst>
        <pc:spChg chg="mod">
          <ac:chgData name="Matias Eusterbrock" userId="S::matias_eusterbrock@ci.richmond.ca.us::2acf7dc6-60d3-46b4-9083-a8db0d85c52f" providerId="AD" clId="Web-{2A6BEFC2-D67D-2C21-CB34-292EE414C10D}" dt="2024-09-23T23:23:11.181" v="154" actId="20577"/>
          <ac:spMkLst>
            <pc:docMk/>
            <pc:sldMk cId="3128159106" sldId="351"/>
            <ac:spMk id="2" creationId="{0B653A10-04B5-8CFA-DC96-99D573FC2481}"/>
          </ac:spMkLst>
        </pc:spChg>
      </pc:sldChg>
      <pc:sldChg chg="modSp">
        <pc:chgData name="Matias Eusterbrock" userId="S::matias_eusterbrock@ci.richmond.ca.us::2acf7dc6-60d3-46b4-9083-a8db0d85c52f" providerId="AD" clId="Web-{2A6BEFC2-D67D-2C21-CB34-292EE414C10D}" dt="2024-09-23T23:25:24.885" v="166" actId="20577"/>
        <pc:sldMkLst>
          <pc:docMk/>
          <pc:sldMk cId="4105021240" sldId="357"/>
        </pc:sldMkLst>
        <pc:spChg chg="mod">
          <ac:chgData name="Matias Eusterbrock" userId="S::matias_eusterbrock@ci.richmond.ca.us::2acf7dc6-60d3-46b4-9083-a8db0d85c52f" providerId="AD" clId="Web-{2A6BEFC2-D67D-2C21-CB34-292EE414C10D}" dt="2024-09-23T23:25:24.885" v="166" actId="20577"/>
          <ac:spMkLst>
            <pc:docMk/>
            <pc:sldMk cId="4105021240" sldId="357"/>
            <ac:spMk id="3" creationId="{62EB8AE9-3C7F-654E-7F1F-06EFCE53551B}"/>
          </ac:spMkLst>
        </pc:spChg>
      </pc:sldChg>
      <pc:sldChg chg="modSp">
        <pc:chgData name="Matias Eusterbrock" userId="S::matias_eusterbrock@ci.richmond.ca.us::2acf7dc6-60d3-46b4-9083-a8db0d85c52f" providerId="AD" clId="Web-{2A6BEFC2-D67D-2C21-CB34-292EE414C10D}" dt="2024-09-23T23:25:10.666" v="160" actId="20577"/>
        <pc:sldMkLst>
          <pc:docMk/>
          <pc:sldMk cId="426285808" sldId="358"/>
        </pc:sldMkLst>
        <pc:spChg chg="mod">
          <ac:chgData name="Matias Eusterbrock" userId="S::matias_eusterbrock@ci.richmond.ca.us::2acf7dc6-60d3-46b4-9083-a8db0d85c52f" providerId="AD" clId="Web-{2A6BEFC2-D67D-2C21-CB34-292EE414C10D}" dt="2024-09-23T23:25:10.666" v="160" actId="20577"/>
          <ac:spMkLst>
            <pc:docMk/>
            <pc:sldMk cId="426285808" sldId="358"/>
            <ac:spMk id="3" creationId="{62EB8AE9-3C7F-654E-7F1F-06EFCE53551B}"/>
          </ac:spMkLst>
        </pc:spChg>
      </pc:sldChg>
      <pc:sldChg chg="modSp">
        <pc:chgData name="Matias Eusterbrock" userId="S::matias_eusterbrock@ci.richmond.ca.us::2acf7dc6-60d3-46b4-9083-a8db0d85c52f" providerId="AD" clId="Web-{2A6BEFC2-D67D-2C21-CB34-292EE414C10D}" dt="2024-09-23T23:25:59.776" v="172" actId="20577"/>
        <pc:sldMkLst>
          <pc:docMk/>
          <pc:sldMk cId="2459958468" sldId="359"/>
        </pc:sldMkLst>
        <pc:spChg chg="mod">
          <ac:chgData name="Matias Eusterbrock" userId="S::matias_eusterbrock@ci.richmond.ca.us::2acf7dc6-60d3-46b4-9083-a8db0d85c52f" providerId="AD" clId="Web-{2A6BEFC2-D67D-2C21-CB34-292EE414C10D}" dt="2024-09-23T23:25:59.776" v="172" actId="20577"/>
          <ac:spMkLst>
            <pc:docMk/>
            <pc:sldMk cId="2459958468" sldId="359"/>
            <ac:spMk id="3" creationId="{62EB8AE9-3C7F-654E-7F1F-06EFCE53551B}"/>
          </ac:spMkLst>
        </pc:spChg>
      </pc:sldChg>
      <pc:sldChg chg="modSp">
        <pc:chgData name="Matias Eusterbrock" userId="S::matias_eusterbrock@ci.richmond.ca.us::2acf7dc6-60d3-46b4-9083-a8db0d85c52f" providerId="AD" clId="Web-{2A6BEFC2-D67D-2C21-CB34-292EE414C10D}" dt="2024-09-23T23:26:08.807" v="176" actId="20577"/>
        <pc:sldMkLst>
          <pc:docMk/>
          <pc:sldMk cId="75609733" sldId="360"/>
        </pc:sldMkLst>
        <pc:spChg chg="mod">
          <ac:chgData name="Matias Eusterbrock" userId="S::matias_eusterbrock@ci.richmond.ca.us::2acf7dc6-60d3-46b4-9083-a8db0d85c52f" providerId="AD" clId="Web-{2A6BEFC2-D67D-2C21-CB34-292EE414C10D}" dt="2024-09-23T23:26:08.807" v="176" actId="20577"/>
          <ac:spMkLst>
            <pc:docMk/>
            <pc:sldMk cId="75609733" sldId="360"/>
            <ac:spMk id="3" creationId="{62EB8AE9-3C7F-654E-7F1F-06EFCE53551B}"/>
          </ac:spMkLst>
        </pc:spChg>
      </pc:sldChg>
      <pc:sldChg chg="modSp">
        <pc:chgData name="Matias Eusterbrock" userId="S::matias_eusterbrock@ci.richmond.ca.us::2acf7dc6-60d3-46b4-9083-a8db0d85c52f" providerId="AD" clId="Web-{2A6BEFC2-D67D-2C21-CB34-292EE414C10D}" dt="2024-09-23T23:26:04.041" v="174" actId="20577"/>
        <pc:sldMkLst>
          <pc:docMk/>
          <pc:sldMk cId="1730085481" sldId="361"/>
        </pc:sldMkLst>
        <pc:spChg chg="mod">
          <ac:chgData name="Matias Eusterbrock" userId="S::matias_eusterbrock@ci.richmond.ca.us::2acf7dc6-60d3-46b4-9083-a8db0d85c52f" providerId="AD" clId="Web-{2A6BEFC2-D67D-2C21-CB34-292EE414C10D}" dt="2024-09-23T23:26:04.041" v="174" actId="20577"/>
          <ac:spMkLst>
            <pc:docMk/>
            <pc:sldMk cId="1730085481" sldId="361"/>
            <ac:spMk id="3" creationId="{62EB8AE9-3C7F-654E-7F1F-06EFCE53551B}"/>
          </ac:spMkLst>
        </pc:spChg>
      </pc:sldChg>
      <pc:sldChg chg="modSp">
        <pc:chgData name="Matias Eusterbrock" userId="S::matias_eusterbrock@ci.richmond.ca.us::2acf7dc6-60d3-46b4-9083-a8db0d85c52f" providerId="AD" clId="Web-{2A6BEFC2-D67D-2C21-CB34-292EE414C10D}" dt="2024-09-23T23:26:15.338" v="178" actId="20577"/>
        <pc:sldMkLst>
          <pc:docMk/>
          <pc:sldMk cId="1246568473" sldId="362"/>
        </pc:sldMkLst>
        <pc:spChg chg="mod">
          <ac:chgData name="Matias Eusterbrock" userId="S::matias_eusterbrock@ci.richmond.ca.us::2acf7dc6-60d3-46b4-9083-a8db0d85c52f" providerId="AD" clId="Web-{2A6BEFC2-D67D-2C21-CB34-292EE414C10D}" dt="2024-09-23T23:26:15.338" v="178" actId="20577"/>
          <ac:spMkLst>
            <pc:docMk/>
            <pc:sldMk cId="1246568473" sldId="362"/>
            <ac:spMk id="3" creationId="{62EB8AE9-3C7F-654E-7F1F-06EFCE53551B}"/>
          </ac:spMkLst>
        </pc:spChg>
      </pc:sldChg>
      <pc:sldChg chg="modSp">
        <pc:chgData name="Matias Eusterbrock" userId="S::matias_eusterbrock@ci.richmond.ca.us::2acf7dc6-60d3-46b4-9083-a8db0d85c52f" providerId="AD" clId="Web-{2A6BEFC2-D67D-2C21-CB34-292EE414C10D}" dt="2024-09-23T23:26:19.260" v="180" actId="20577"/>
        <pc:sldMkLst>
          <pc:docMk/>
          <pc:sldMk cId="19214237" sldId="363"/>
        </pc:sldMkLst>
        <pc:spChg chg="mod">
          <ac:chgData name="Matias Eusterbrock" userId="S::matias_eusterbrock@ci.richmond.ca.us::2acf7dc6-60d3-46b4-9083-a8db0d85c52f" providerId="AD" clId="Web-{2A6BEFC2-D67D-2C21-CB34-292EE414C10D}" dt="2024-09-23T23:26:19.260" v="180" actId="20577"/>
          <ac:spMkLst>
            <pc:docMk/>
            <pc:sldMk cId="19214237" sldId="363"/>
            <ac:spMk id="3" creationId="{62EB8AE9-3C7F-654E-7F1F-06EFCE53551B}"/>
          </ac:spMkLst>
        </pc:spChg>
      </pc:sldChg>
      <pc:sldChg chg="modSp">
        <pc:chgData name="Matias Eusterbrock" userId="S::matias_eusterbrock@ci.richmond.ca.us::2acf7dc6-60d3-46b4-9083-a8db0d85c52f" providerId="AD" clId="Web-{2A6BEFC2-D67D-2C21-CB34-292EE414C10D}" dt="2024-09-23T23:26:24.291" v="182" actId="20577"/>
        <pc:sldMkLst>
          <pc:docMk/>
          <pc:sldMk cId="3536701632" sldId="364"/>
        </pc:sldMkLst>
        <pc:spChg chg="mod">
          <ac:chgData name="Matias Eusterbrock" userId="S::matias_eusterbrock@ci.richmond.ca.us::2acf7dc6-60d3-46b4-9083-a8db0d85c52f" providerId="AD" clId="Web-{2A6BEFC2-D67D-2C21-CB34-292EE414C10D}" dt="2024-09-23T23:26:24.291" v="182" actId="20577"/>
          <ac:spMkLst>
            <pc:docMk/>
            <pc:sldMk cId="3536701632" sldId="364"/>
            <ac:spMk id="3" creationId="{62EB8AE9-3C7F-654E-7F1F-06EFCE53551B}"/>
          </ac:spMkLst>
        </pc:spChg>
      </pc:sldChg>
      <pc:sldChg chg="modSp">
        <pc:chgData name="Matias Eusterbrock" userId="S::matias_eusterbrock@ci.richmond.ca.us::2acf7dc6-60d3-46b4-9083-a8db0d85c52f" providerId="AD" clId="Web-{2A6BEFC2-D67D-2C21-CB34-292EE414C10D}" dt="2024-09-23T23:26:29.307" v="184" actId="20577"/>
        <pc:sldMkLst>
          <pc:docMk/>
          <pc:sldMk cId="801964473" sldId="365"/>
        </pc:sldMkLst>
        <pc:spChg chg="mod">
          <ac:chgData name="Matias Eusterbrock" userId="S::matias_eusterbrock@ci.richmond.ca.us::2acf7dc6-60d3-46b4-9083-a8db0d85c52f" providerId="AD" clId="Web-{2A6BEFC2-D67D-2C21-CB34-292EE414C10D}" dt="2024-09-23T23:26:29.307" v="184" actId="20577"/>
          <ac:spMkLst>
            <pc:docMk/>
            <pc:sldMk cId="801964473" sldId="365"/>
            <ac:spMk id="3" creationId="{62EB8AE9-3C7F-654E-7F1F-06EFCE53551B}"/>
          </ac:spMkLst>
        </pc:spChg>
      </pc:sldChg>
      <pc:sldChg chg="modSp">
        <pc:chgData name="Matias Eusterbrock" userId="S::matias_eusterbrock@ci.richmond.ca.us::2acf7dc6-60d3-46b4-9083-a8db0d85c52f" providerId="AD" clId="Web-{2A6BEFC2-D67D-2C21-CB34-292EE414C10D}" dt="2024-09-23T23:26:35.213" v="188" actId="20577"/>
        <pc:sldMkLst>
          <pc:docMk/>
          <pc:sldMk cId="2250815403" sldId="366"/>
        </pc:sldMkLst>
        <pc:spChg chg="mod">
          <ac:chgData name="Matias Eusterbrock" userId="S::matias_eusterbrock@ci.richmond.ca.us::2acf7dc6-60d3-46b4-9083-a8db0d85c52f" providerId="AD" clId="Web-{2A6BEFC2-D67D-2C21-CB34-292EE414C10D}" dt="2024-09-23T23:26:35.213" v="188" actId="20577"/>
          <ac:spMkLst>
            <pc:docMk/>
            <pc:sldMk cId="2250815403" sldId="366"/>
            <ac:spMk id="3" creationId="{62EB8AE9-3C7F-654E-7F1F-06EFCE53551B}"/>
          </ac:spMkLst>
        </pc:spChg>
      </pc:sldChg>
      <pc:sldChg chg="modSp">
        <pc:chgData name="Matias Eusterbrock" userId="S::matias_eusterbrock@ci.richmond.ca.us::2acf7dc6-60d3-46b4-9083-a8db0d85c52f" providerId="AD" clId="Web-{2A6BEFC2-D67D-2C21-CB34-292EE414C10D}" dt="2024-09-23T23:26:40.166" v="191" actId="20577"/>
        <pc:sldMkLst>
          <pc:docMk/>
          <pc:sldMk cId="2403369630" sldId="367"/>
        </pc:sldMkLst>
        <pc:spChg chg="mod">
          <ac:chgData name="Matias Eusterbrock" userId="S::matias_eusterbrock@ci.richmond.ca.us::2acf7dc6-60d3-46b4-9083-a8db0d85c52f" providerId="AD" clId="Web-{2A6BEFC2-D67D-2C21-CB34-292EE414C10D}" dt="2024-09-23T23:26:40.166" v="191" actId="20577"/>
          <ac:spMkLst>
            <pc:docMk/>
            <pc:sldMk cId="2403369630" sldId="367"/>
            <ac:spMk id="3" creationId="{62EB8AE9-3C7F-654E-7F1F-06EFCE53551B}"/>
          </ac:spMkLst>
        </pc:spChg>
      </pc:sldChg>
      <pc:sldChg chg="modSp">
        <pc:chgData name="Matias Eusterbrock" userId="S::matias_eusterbrock@ci.richmond.ca.us::2acf7dc6-60d3-46b4-9083-a8db0d85c52f" providerId="AD" clId="Web-{2A6BEFC2-D67D-2C21-CB34-292EE414C10D}" dt="2024-09-23T23:26:46.979" v="195" actId="20577"/>
        <pc:sldMkLst>
          <pc:docMk/>
          <pc:sldMk cId="3357556756" sldId="368"/>
        </pc:sldMkLst>
        <pc:spChg chg="mod">
          <ac:chgData name="Matias Eusterbrock" userId="S::matias_eusterbrock@ci.richmond.ca.us::2acf7dc6-60d3-46b4-9083-a8db0d85c52f" providerId="AD" clId="Web-{2A6BEFC2-D67D-2C21-CB34-292EE414C10D}" dt="2024-09-23T23:26:46.979" v="195" actId="20577"/>
          <ac:spMkLst>
            <pc:docMk/>
            <pc:sldMk cId="3357556756" sldId="368"/>
            <ac:spMk id="3" creationId="{62EB8AE9-3C7F-654E-7F1F-06EFCE53551B}"/>
          </ac:spMkLst>
        </pc:spChg>
      </pc:sldChg>
      <pc:sldChg chg="modSp">
        <pc:chgData name="Matias Eusterbrock" userId="S::matias_eusterbrock@ci.richmond.ca.us::2acf7dc6-60d3-46b4-9083-a8db0d85c52f" providerId="AD" clId="Web-{2A6BEFC2-D67D-2C21-CB34-292EE414C10D}" dt="2024-09-23T23:26:57.354" v="200" actId="20577"/>
        <pc:sldMkLst>
          <pc:docMk/>
          <pc:sldMk cId="1084912077" sldId="369"/>
        </pc:sldMkLst>
        <pc:spChg chg="mod">
          <ac:chgData name="Matias Eusterbrock" userId="S::matias_eusterbrock@ci.richmond.ca.us::2acf7dc6-60d3-46b4-9083-a8db0d85c52f" providerId="AD" clId="Web-{2A6BEFC2-D67D-2C21-CB34-292EE414C10D}" dt="2024-09-23T23:26:57.354" v="200" actId="20577"/>
          <ac:spMkLst>
            <pc:docMk/>
            <pc:sldMk cId="1084912077" sldId="369"/>
            <ac:spMk id="3" creationId="{62EB8AE9-3C7F-654E-7F1F-06EFCE53551B}"/>
          </ac:spMkLst>
        </pc:spChg>
      </pc:sldChg>
      <pc:sldChg chg="modSp">
        <pc:chgData name="Matias Eusterbrock" userId="S::matias_eusterbrock@ci.richmond.ca.us::2acf7dc6-60d3-46b4-9083-a8db0d85c52f" providerId="AD" clId="Web-{2A6BEFC2-D67D-2C21-CB34-292EE414C10D}" dt="2024-09-23T23:27:06.495" v="203" actId="20577"/>
        <pc:sldMkLst>
          <pc:docMk/>
          <pc:sldMk cId="159060872" sldId="370"/>
        </pc:sldMkLst>
        <pc:spChg chg="mod">
          <ac:chgData name="Matias Eusterbrock" userId="S::matias_eusterbrock@ci.richmond.ca.us::2acf7dc6-60d3-46b4-9083-a8db0d85c52f" providerId="AD" clId="Web-{2A6BEFC2-D67D-2C21-CB34-292EE414C10D}" dt="2024-09-23T23:27:06.495" v="203" actId="20577"/>
          <ac:spMkLst>
            <pc:docMk/>
            <pc:sldMk cId="159060872" sldId="370"/>
            <ac:spMk id="3" creationId="{62EB8AE9-3C7F-654E-7F1F-06EFCE53551B}"/>
          </ac:spMkLst>
        </pc:spChg>
      </pc:sldChg>
      <pc:sldChg chg="modSp">
        <pc:chgData name="Matias Eusterbrock" userId="S::matias_eusterbrock@ci.richmond.ca.us::2acf7dc6-60d3-46b4-9083-a8db0d85c52f" providerId="AD" clId="Web-{2A6BEFC2-D67D-2C21-CB34-292EE414C10D}" dt="2024-09-23T23:27:11.604" v="205" actId="20577"/>
        <pc:sldMkLst>
          <pc:docMk/>
          <pc:sldMk cId="499757999" sldId="371"/>
        </pc:sldMkLst>
        <pc:spChg chg="mod">
          <ac:chgData name="Matias Eusterbrock" userId="S::matias_eusterbrock@ci.richmond.ca.us::2acf7dc6-60d3-46b4-9083-a8db0d85c52f" providerId="AD" clId="Web-{2A6BEFC2-D67D-2C21-CB34-292EE414C10D}" dt="2024-09-23T23:27:11.604" v="205" actId="20577"/>
          <ac:spMkLst>
            <pc:docMk/>
            <pc:sldMk cId="499757999" sldId="371"/>
            <ac:spMk id="3" creationId="{62EB8AE9-3C7F-654E-7F1F-06EFCE53551B}"/>
          </ac:spMkLst>
        </pc:spChg>
      </pc:sldChg>
      <pc:sldChg chg="modSp">
        <pc:chgData name="Matias Eusterbrock" userId="S::matias_eusterbrock@ci.richmond.ca.us::2acf7dc6-60d3-46b4-9083-a8db0d85c52f" providerId="AD" clId="Web-{2A6BEFC2-D67D-2C21-CB34-292EE414C10D}" dt="2024-09-23T23:27:24.042" v="208"/>
        <pc:sldMkLst>
          <pc:docMk/>
          <pc:sldMk cId="1830100184" sldId="372"/>
        </pc:sldMkLst>
        <pc:spChg chg="mod">
          <ac:chgData name="Matias Eusterbrock" userId="S::matias_eusterbrock@ci.richmond.ca.us::2acf7dc6-60d3-46b4-9083-a8db0d85c52f" providerId="AD" clId="Web-{2A6BEFC2-D67D-2C21-CB34-292EE414C10D}" dt="2024-09-23T23:27:24.042" v="208"/>
          <ac:spMkLst>
            <pc:docMk/>
            <pc:sldMk cId="1830100184" sldId="372"/>
            <ac:spMk id="3" creationId="{302844EA-6507-867D-36EB-FB00F8365C4F}"/>
          </ac:spMkLst>
        </pc:spChg>
      </pc:sldChg>
      <pc:sldChg chg="modSp">
        <pc:chgData name="Matias Eusterbrock" userId="S::matias_eusterbrock@ci.richmond.ca.us::2acf7dc6-60d3-46b4-9083-a8db0d85c52f" providerId="AD" clId="Web-{2A6BEFC2-D67D-2C21-CB34-292EE414C10D}" dt="2024-09-23T23:29:38.293" v="244" actId="20577"/>
        <pc:sldMkLst>
          <pc:docMk/>
          <pc:sldMk cId="3787884324" sldId="373"/>
        </pc:sldMkLst>
        <pc:spChg chg="mod">
          <ac:chgData name="Matias Eusterbrock" userId="S::matias_eusterbrock@ci.richmond.ca.us::2acf7dc6-60d3-46b4-9083-a8db0d85c52f" providerId="AD" clId="Web-{2A6BEFC2-D67D-2C21-CB34-292EE414C10D}" dt="2024-09-23T23:29:38.293" v="244" actId="20577"/>
          <ac:spMkLst>
            <pc:docMk/>
            <pc:sldMk cId="3787884324" sldId="373"/>
            <ac:spMk id="2" creationId="{0B653A10-04B5-8CFA-DC96-99D573FC2481}"/>
          </ac:spMkLst>
        </pc:spChg>
        <pc:spChg chg="mod">
          <ac:chgData name="Matias Eusterbrock" userId="S::matias_eusterbrock@ci.richmond.ca.us::2acf7dc6-60d3-46b4-9083-a8db0d85c52f" providerId="AD" clId="Web-{2A6BEFC2-D67D-2C21-CB34-292EE414C10D}" dt="2024-09-23T23:28:48.292" v="218" actId="20577"/>
          <ac:spMkLst>
            <pc:docMk/>
            <pc:sldMk cId="3787884324" sldId="373"/>
            <ac:spMk id="3" creationId="{302844EA-6507-867D-36EB-FB00F8365C4F}"/>
          </ac:spMkLst>
        </pc:spChg>
      </pc:sldChg>
      <pc:sldChg chg="delSp modSp">
        <pc:chgData name="Matias Eusterbrock" userId="S::matias_eusterbrock@ci.richmond.ca.us::2acf7dc6-60d3-46b4-9083-a8db0d85c52f" providerId="AD" clId="Web-{2A6BEFC2-D67D-2C21-CB34-292EE414C10D}" dt="2024-09-23T23:30:24.152" v="263" actId="1076"/>
        <pc:sldMkLst>
          <pc:docMk/>
          <pc:sldMk cId="1715754008" sldId="393"/>
        </pc:sldMkLst>
        <pc:spChg chg="del mod">
          <ac:chgData name="Matias Eusterbrock" userId="S::matias_eusterbrock@ci.richmond.ca.us::2acf7dc6-60d3-46b4-9083-a8db0d85c52f" providerId="AD" clId="Web-{2A6BEFC2-D67D-2C21-CB34-292EE414C10D}" dt="2024-09-23T23:29:54.621" v="251"/>
          <ac:spMkLst>
            <pc:docMk/>
            <pc:sldMk cId="1715754008" sldId="393"/>
            <ac:spMk id="2" creationId="{0B653A10-04B5-8CFA-DC96-99D573FC2481}"/>
          </ac:spMkLst>
        </pc:spChg>
        <pc:spChg chg="mod">
          <ac:chgData name="Matias Eusterbrock" userId="S::matias_eusterbrock@ci.richmond.ca.us::2acf7dc6-60d3-46b4-9083-a8db0d85c52f" providerId="AD" clId="Web-{2A6BEFC2-D67D-2C21-CB34-292EE414C10D}" dt="2024-09-23T23:30:24.152" v="263" actId="1076"/>
          <ac:spMkLst>
            <pc:docMk/>
            <pc:sldMk cId="1715754008" sldId="393"/>
            <ac:spMk id="3" creationId="{302844EA-6507-867D-36EB-FB00F8365C4F}"/>
          </ac:spMkLst>
        </pc:spChg>
      </pc:sldChg>
    </pc:docChg>
  </pc:docChgLst>
  <pc:docChgLst>
    <pc:chgData name="Beatriz Guerrero" userId="S::beatriz_guerrero@ci.richmond.ca.us::67aaf6ed-f979-44e0-8fb2-c4749f02abfb" providerId="AD" clId="Web-{76EB75C2-0FED-2062-1785-6CD9F9997569}"/>
    <pc:docChg chg="delSld modSld">
      <pc:chgData name="Beatriz Guerrero" userId="S::beatriz_guerrero@ci.richmond.ca.us::67aaf6ed-f979-44e0-8fb2-c4749f02abfb" providerId="AD" clId="Web-{76EB75C2-0FED-2062-1785-6CD9F9997569}" dt="2024-09-05T00:04:14.728" v="380"/>
      <pc:docMkLst>
        <pc:docMk/>
      </pc:docMkLst>
      <pc:sldChg chg="modSp">
        <pc:chgData name="Beatriz Guerrero" userId="S::beatriz_guerrero@ci.richmond.ca.us::67aaf6ed-f979-44e0-8fb2-c4749f02abfb" providerId="AD" clId="Web-{76EB75C2-0FED-2062-1785-6CD9F9997569}" dt="2024-09-04T23:29:53.732" v="31" actId="20577"/>
        <pc:sldMkLst>
          <pc:docMk/>
          <pc:sldMk cId="2688267807" sldId="327"/>
        </pc:sldMkLst>
        <pc:spChg chg="mod">
          <ac:chgData name="Beatriz Guerrero" userId="S::beatriz_guerrero@ci.richmond.ca.us::67aaf6ed-f979-44e0-8fb2-c4749f02abfb" providerId="AD" clId="Web-{76EB75C2-0FED-2062-1785-6CD9F9997569}" dt="2024-09-04T23:29:53.732" v="31" actId="20577"/>
          <ac:spMkLst>
            <pc:docMk/>
            <pc:sldMk cId="2688267807" sldId="327"/>
            <ac:spMk id="4" creationId="{FD8140C1-CA8B-0CD5-5389-E96164AE3315}"/>
          </ac:spMkLst>
        </pc:spChg>
      </pc:sldChg>
      <pc:sldChg chg="modSp">
        <pc:chgData name="Beatriz Guerrero" userId="S::beatriz_guerrero@ci.richmond.ca.us::67aaf6ed-f979-44e0-8fb2-c4749f02abfb" providerId="AD" clId="Web-{76EB75C2-0FED-2062-1785-6CD9F9997569}" dt="2024-09-04T23:29:24.185" v="20" actId="20577"/>
        <pc:sldMkLst>
          <pc:docMk/>
          <pc:sldMk cId="1295470331" sldId="353"/>
        </pc:sldMkLst>
        <pc:spChg chg="mod">
          <ac:chgData name="Beatriz Guerrero" userId="S::beatriz_guerrero@ci.richmond.ca.us::67aaf6ed-f979-44e0-8fb2-c4749f02abfb" providerId="AD" clId="Web-{76EB75C2-0FED-2062-1785-6CD9F9997569}" dt="2024-09-04T23:29:24.185" v="20" actId="20577"/>
          <ac:spMkLst>
            <pc:docMk/>
            <pc:sldMk cId="1295470331" sldId="353"/>
            <ac:spMk id="2" creationId="{0B653A10-04B5-8CFA-DC96-99D573FC2481}"/>
          </ac:spMkLst>
        </pc:spChg>
      </pc:sldChg>
      <pc:sldChg chg="modSp">
        <pc:chgData name="Beatriz Guerrero" userId="S::beatriz_guerrero@ci.richmond.ca.us::67aaf6ed-f979-44e0-8fb2-c4749f02abfb" providerId="AD" clId="Web-{76EB75C2-0FED-2062-1785-6CD9F9997569}" dt="2024-09-04T23:29:40.904" v="26" actId="20577"/>
        <pc:sldMkLst>
          <pc:docMk/>
          <pc:sldMk cId="2396013823" sldId="354"/>
        </pc:sldMkLst>
        <pc:spChg chg="mod">
          <ac:chgData name="Beatriz Guerrero" userId="S::beatriz_guerrero@ci.richmond.ca.us::67aaf6ed-f979-44e0-8fb2-c4749f02abfb" providerId="AD" clId="Web-{76EB75C2-0FED-2062-1785-6CD9F9997569}" dt="2024-09-04T23:29:40.904" v="26" actId="20577"/>
          <ac:spMkLst>
            <pc:docMk/>
            <pc:sldMk cId="2396013823" sldId="354"/>
            <ac:spMk id="2" creationId="{0B653A10-04B5-8CFA-DC96-99D573FC2481}"/>
          </ac:spMkLst>
        </pc:spChg>
      </pc:sldChg>
      <pc:sldChg chg="modSp">
        <pc:chgData name="Beatriz Guerrero" userId="S::beatriz_guerrero@ci.richmond.ca.us::67aaf6ed-f979-44e0-8fb2-c4749f02abfb" providerId="AD" clId="Web-{76EB75C2-0FED-2062-1785-6CD9F9997569}" dt="2024-09-04T23:30:08.936" v="37" actId="20577"/>
        <pc:sldMkLst>
          <pc:docMk/>
          <pc:sldMk cId="1987672534" sldId="356"/>
        </pc:sldMkLst>
        <pc:spChg chg="mod">
          <ac:chgData name="Beatriz Guerrero" userId="S::beatriz_guerrero@ci.richmond.ca.us::67aaf6ed-f979-44e0-8fb2-c4749f02abfb" providerId="AD" clId="Web-{76EB75C2-0FED-2062-1785-6CD9F9997569}" dt="2024-09-04T23:30:08.936" v="37" actId="20577"/>
          <ac:spMkLst>
            <pc:docMk/>
            <pc:sldMk cId="1987672534" sldId="356"/>
            <ac:spMk id="3" creationId="{62EB8AE9-3C7F-654E-7F1F-06EFCE53551B}"/>
          </ac:spMkLst>
        </pc:spChg>
      </pc:sldChg>
      <pc:sldChg chg="modSp">
        <pc:chgData name="Beatriz Guerrero" userId="S::beatriz_guerrero@ci.richmond.ca.us::67aaf6ed-f979-44e0-8fb2-c4749f02abfb" providerId="AD" clId="Web-{76EB75C2-0FED-2062-1785-6CD9F9997569}" dt="2024-09-04T23:36:43.257" v="155" actId="20577"/>
        <pc:sldMkLst>
          <pc:docMk/>
          <pc:sldMk cId="4105021240" sldId="357"/>
        </pc:sldMkLst>
        <pc:spChg chg="mod">
          <ac:chgData name="Beatriz Guerrero" userId="S::beatriz_guerrero@ci.richmond.ca.us::67aaf6ed-f979-44e0-8fb2-c4749f02abfb" providerId="AD" clId="Web-{76EB75C2-0FED-2062-1785-6CD9F9997569}" dt="2024-09-04T23:36:43.257" v="155"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76EB75C2-0FED-2062-1785-6CD9F9997569}" dt="2024-09-04T23:34:04.081" v="80" actId="20577"/>
        <pc:sldMkLst>
          <pc:docMk/>
          <pc:sldMk cId="426285808" sldId="358"/>
        </pc:sldMkLst>
        <pc:spChg chg="mod">
          <ac:chgData name="Beatriz Guerrero" userId="S::beatriz_guerrero@ci.richmond.ca.us::67aaf6ed-f979-44e0-8fb2-c4749f02abfb" providerId="AD" clId="Web-{76EB75C2-0FED-2062-1785-6CD9F9997569}" dt="2024-09-04T23:34:04.081" v="80"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76EB75C2-0FED-2062-1785-6CD9F9997569}" dt="2024-09-04T23:52:46.011" v="194" actId="20577"/>
        <pc:sldMkLst>
          <pc:docMk/>
          <pc:sldMk cId="2459958468" sldId="359"/>
        </pc:sldMkLst>
        <pc:spChg chg="mod">
          <ac:chgData name="Beatriz Guerrero" userId="S::beatriz_guerrero@ci.richmond.ca.us::67aaf6ed-f979-44e0-8fb2-c4749f02abfb" providerId="AD" clId="Web-{76EB75C2-0FED-2062-1785-6CD9F9997569}" dt="2024-09-04T23:52:46.011" v="194"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76EB75C2-0FED-2062-1785-6CD9F9997569}" dt="2024-09-04T23:53:06.652" v="198" actId="20577"/>
        <pc:sldMkLst>
          <pc:docMk/>
          <pc:sldMk cId="75609733" sldId="360"/>
        </pc:sldMkLst>
        <pc:spChg chg="mod">
          <ac:chgData name="Beatriz Guerrero" userId="S::beatriz_guerrero@ci.richmond.ca.us::67aaf6ed-f979-44e0-8fb2-c4749f02abfb" providerId="AD" clId="Web-{76EB75C2-0FED-2062-1785-6CD9F9997569}" dt="2024-09-04T23:53:06.652" v="198" actId="20577"/>
          <ac:spMkLst>
            <pc:docMk/>
            <pc:sldMk cId="75609733" sldId="360"/>
            <ac:spMk id="3" creationId="{62EB8AE9-3C7F-654E-7F1F-06EFCE53551B}"/>
          </ac:spMkLst>
        </pc:spChg>
      </pc:sldChg>
      <pc:sldChg chg="modSp">
        <pc:chgData name="Beatriz Guerrero" userId="S::beatriz_guerrero@ci.richmond.ca.us::67aaf6ed-f979-44e0-8fb2-c4749f02abfb" providerId="AD" clId="Web-{76EB75C2-0FED-2062-1785-6CD9F9997569}" dt="2024-09-04T23:52:53.902" v="196" actId="20577"/>
        <pc:sldMkLst>
          <pc:docMk/>
          <pc:sldMk cId="1730085481" sldId="361"/>
        </pc:sldMkLst>
        <pc:spChg chg="mod">
          <ac:chgData name="Beatriz Guerrero" userId="S::beatriz_guerrero@ci.richmond.ca.us::67aaf6ed-f979-44e0-8fb2-c4749f02abfb" providerId="AD" clId="Web-{76EB75C2-0FED-2062-1785-6CD9F9997569}" dt="2024-09-04T23:52:53.902" v="196"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76EB75C2-0FED-2062-1785-6CD9F9997569}" dt="2024-09-04T23:53:25.293" v="200" actId="20577"/>
        <pc:sldMkLst>
          <pc:docMk/>
          <pc:sldMk cId="1246568473" sldId="362"/>
        </pc:sldMkLst>
        <pc:spChg chg="mod">
          <ac:chgData name="Beatriz Guerrero" userId="S::beatriz_guerrero@ci.richmond.ca.us::67aaf6ed-f979-44e0-8fb2-c4749f02abfb" providerId="AD" clId="Web-{76EB75C2-0FED-2062-1785-6CD9F9997569}" dt="2024-09-04T23:53:25.293" v="200" actId="20577"/>
          <ac:spMkLst>
            <pc:docMk/>
            <pc:sldMk cId="1246568473" sldId="362"/>
            <ac:spMk id="3" creationId="{62EB8AE9-3C7F-654E-7F1F-06EFCE53551B}"/>
          </ac:spMkLst>
        </pc:spChg>
      </pc:sldChg>
      <pc:sldChg chg="modSp">
        <pc:chgData name="Beatriz Guerrero" userId="S::beatriz_guerrero@ci.richmond.ca.us::67aaf6ed-f979-44e0-8fb2-c4749f02abfb" providerId="AD" clId="Web-{76EB75C2-0FED-2062-1785-6CD9F9997569}" dt="2024-09-04T23:53:33.528" v="202" actId="20577"/>
        <pc:sldMkLst>
          <pc:docMk/>
          <pc:sldMk cId="19214237" sldId="363"/>
        </pc:sldMkLst>
        <pc:spChg chg="mod">
          <ac:chgData name="Beatriz Guerrero" userId="S::beatriz_guerrero@ci.richmond.ca.us::67aaf6ed-f979-44e0-8fb2-c4749f02abfb" providerId="AD" clId="Web-{76EB75C2-0FED-2062-1785-6CD9F9997569}" dt="2024-09-04T23:53:33.528" v="202" actId="20577"/>
          <ac:spMkLst>
            <pc:docMk/>
            <pc:sldMk cId="19214237" sldId="363"/>
            <ac:spMk id="3" creationId="{62EB8AE9-3C7F-654E-7F1F-06EFCE53551B}"/>
          </ac:spMkLst>
        </pc:spChg>
      </pc:sldChg>
      <pc:sldChg chg="modSp">
        <pc:chgData name="Beatriz Guerrero" userId="S::beatriz_guerrero@ci.richmond.ca.us::67aaf6ed-f979-44e0-8fb2-c4749f02abfb" providerId="AD" clId="Web-{76EB75C2-0FED-2062-1785-6CD9F9997569}" dt="2024-09-04T23:53:44.997" v="204" actId="20577"/>
        <pc:sldMkLst>
          <pc:docMk/>
          <pc:sldMk cId="3536701632" sldId="364"/>
        </pc:sldMkLst>
        <pc:spChg chg="mod">
          <ac:chgData name="Beatriz Guerrero" userId="S::beatriz_guerrero@ci.richmond.ca.us::67aaf6ed-f979-44e0-8fb2-c4749f02abfb" providerId="AD" clId="Web-{76EB75C2-0FED-2062-1785-6CD9F9997569}" dt="2024-09-04T23:53:44.997" v="204"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76EB75C2-0FED-2062-1785-6CD9F9997569}" dt="2024-09-04T23:53:57.106" v="206" actId="20577"/>
        <pc:sldMkLst>
          <pc:docMk/>
          <pc:sldMk cId="801964473" sldId="365"/>
        </pc:sldMkLst>
        <pc:spChg chg="mod">
          <ac:chgData name="Beatriz Guerrero" userId="S::beatriz_guerrero@ci.richmond.ca.us::67aaf6ed-f979-44e0-8fb2-c4749f02abfb" providerId="AD" clId="Web-{76EB75C2-0FED-2062-1785-6CD9F9997569}" dt="2024-09-04T23:53:57.106" v="206" actId="20577"/>
          <ac:spMkLst>
            <pc:docMk/>
            <pc:sldMk cId="801964473" sldId="365"/>
            <ac:spMk id="3" creationId="{62EB8AE9-3C7F-654E-7F1F-06EFCE53551B}"/>
          </ac:spMkLst>
        </pc:spChg>
      </pc:sldChg>
      <pc:sldChg chg="modSp">
        <pc:chgData name="Beatriz Guerrero" userId="S::beatriz_guerrero@ci.richmond.ca.us::67aaf6ed-f979-44e0-8fb2-c4749f02abfb" providerId="AD" clId="Web-{76EB75C2-0FED-2062-1785-6CD9F9997569}" dt="2024-09-04T23:54:09.700" v="209" actId="20577"/>
        <pc:sldMkLst>
          <pc:docMk/>
          <pc:sldMk cId="2250815403" sldId="366"/>
        </pc:sldMkLst>
        <pc:spChg chg="mod">
          <ac:chgData name="Beatriz Guerrero" userId="S::beatriz_guerrero@ci.richmond.ca.us::67aaf6ed-f979-44e0-8fb2-c4749f02abfb" providerId="AD" clId="Web-{76EB75C2-0FED-2062-1785-6CD9F9997569}" dt="2024-09-04T23:54:09.700" v="209" actId="20577"/>
          <ac:spMkLst>
            <pc:docMk/>
            <pc:sldMk cId="2250815403" sldId="366"/>
            <ac:spMk id="3" creationId="{62EB8AE9-3C7F-654E-7F1F-06EFCE53551B}"/>
          </ac:spMkLst>
        </pc:spChg>
      </pc:sldChg>
      <pc:sldChg chg="modSp">
        <pc:chgData name="Beatriz Guerrero" userId="S::beatriz_guerrero@ci.richmond.ca.us::67aaf6ed-f979-44e0-8fb2-c4749f02abfb" providerId="AD" clId="Web-{76EB75C2-0FED-2062-1785-6CD9F9997569}" dt="2024-09-04T23:57:00.641" v="252" actId="20577"/>
        <pc:sldMkLst>
          <pc:docMk/>
          <pc:sldMk cId="2403369630" sldId="367"/>
        </pc:sldMkLst>
        <pc:spChg chg="mod">
          <ac:chgData name="Beatriz Guerrero" userId="S::beatriz_guerrero@ci.richmond.ca.us::67aaf6ed-f979-44e0-8fb2-c4749f02abfb" providerId="AD" clId="Web-{76EB75C2-0FED-2062-1785-6CD9F9997569}" dt="2024-09-04T23:57:00.641" v="252"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76EB75C2-0FED-2062-1785-6CD9F9997569}" dt="2024-09-05T00:00:27.739" v="275" actId="20577"/>
        <pc:sldMkLst>
          <pc:docMk/>
          <pc:sldMk cId="3357556756" sldId="368"/>
        </pc:sldMkLst>
        <pc:spChg chg="mod">
          <ac:chgData name="Beatriz Guerrero" userId="S::beatriz_guerrero@ci.richmond.ca.us::67aaf6ed-f979-44e0-8fb2-c4749f02abfb" providerId="AD" clId="Web-{76EB75C2-0FED-2062-1785-6CD9F9997569}" dt="2024-09-05T00:00:27.739" v="275"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76EB75C2-0FED-2062-1785-6CD9F9997569}" dt="2024-09-05T00:02:21.023" v="334" actId="20577"/>
        <pc:sldMkLst>
          <pc:docMk/>
          <pc:sldMk cId="1084912077" sldId="369"/>
        </pc:sldMkLst>
        <pc:spChg chg="mod">
          <ac:chgData name="Beatriz Guerrero" userId="S::beatriz_guerrero@ci.richmond.ca.us::67aaf6ed-f979-44e0-8fb2-c4749f02abfb" providerId="AD" clId="Web-{76EB75C2-0FED-2062-1785-6CD9F9997569}" dt="2024-09-05T00:02:21.023" v="334"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76EB75C2-0FED-2062-1785-6CD9F9997569}" dt="2024-09-05T00:03:44.118" v="377" actId="20577"/>
        <pc:sldMkLst>
          <pc:docMk/>
          <pc:sldMk cId="159060872" sldId="370"/>
        </pc:sldMkLst>
        <pc:spChg chg="mod">
          <ac:chgData name="Beatriz Guerrero" userId="S::beatriz_guerrero@ci.richmond.ca.us::67aaf6ed-f979-44e0-8fb2-c4749f02abfb" providerId="AD" clId="Web-{76EB75C2-0FED-2062-1785-6CD9F9997569}" dt="2024-09-05T00:03:44.118" v="377" actId="20577"/>
          <ac:spMkLst>
            <pc:docMk/>
            <pc:sldMk cId="159060872" sldId="370"/>
            <ac:spMk id="3" creationId="{62EB8AE9-3C7F-654E-7F1F-06EFCE53551B}"/>
          </ac:spMkLst>
        </pc:spChg>
      </pc:sldChg>
      <pc:sldChg chg="modSp">
        <pc:chgData name="Beatriz Guerrero" userId="S::beatriz_guerrero@ci.richmond.ca.us::67aaf6ed-f979-44e0-8fb2-c4749f02abfb" providerId="AD" clId="Web-{76EB75C2-0FED-2062-1785-6CD9F9997569}" dt="2024-09-05T00:04:11.760" v="379" actId="20577"/>
        <pc:sldMkLst>
          <pc:docMk/>
          <pc:sldMk cId="3787884324" sldId="373"/>
        </pc:sldMkLst>
        <pc:spChg chg="mod">
          <ac:chgData name="Beatriz Guerrero" userId="S::beatriz_guerrero@ci.richmond.ca.us::67aaf6ed-f979-44e0-8fb2-c4749f02abfb" providerId="AD" clId="Web-{76EB75C2-0FED-2062-1785-6CD9F9997569}" dt="2024-09-05T00:04:11.760" v="379" actId="20577"/>
          <ac:spMkLst>
            <pc:docMk/>
            <pc:sldMk cId="3787884324" sldId="373"/>
            <ac:spMk id="2" creationId="{0B653A10-04B5-8CFA-DC96-99D573FC2481}"/>
          </ac:spMkLst>
        </pc:spChg>
      </pc:sldChg>
      <pc:sldChg chg="modSp">
        <pc:chgData name="Beatriz Guerrero" userId="S::beatriz_guerrero@ci.richmond.ca.us::67aaf6ed-f979-44e0-8fb2-c4749f02abfb" providerId="AD" clId="Web-{76EB75C2-0FED-2062-1785-6CD9F9997569}" dt="2024-09-04T23:30:04.061" v="35" actId="20577"/>
        <pc:sldMkLst>
          <pc:docMk/>
          <pc:sldMk cId="2870686680" sldId="387"/>
        </pc:sldMkLst>
        <pc:spChg chg="mod">
          <ac:chgData name="Beatriz Guerrero" userId="S::beatriz_guerrero@ci.richmond.ca.us::67aaf6ed-f979-44e0-8fb2-c4749f02abfb" providerId="AD" clId="Web-{76EB75C2-0FED-2062-1785-6CD9F9997569}" dt="2024-09-04T23:30:04.061" v="35" actId="20577"/>
          <ac:spMkLst>
            <pc:docMk/>
            <pc:sldMk cId="2870686680" sldId="387"/>
            <ac:spMk id="3" creationId="{62EB8AE9-3C7F-654E-7F1F-06EFCE53551B}"/>
          </ac:spMkLst>
        </pc:spChg>
      </pc:sldChg>
      <pc:sldChg chg="del">
        <pc:chgData name="Beatriz Guerrero" userId="S::beatriz_guerrero@ci.richmond.ca.us::67aaf6ed-f979-44e0-8fb2-c4749f02abfb" providerId="AD" clId="Web-{76EB75C2-0FED-2062-1785-6CD9F9997569}" dt="2024-09-05T00:04:14.728" v="380"/>
        <pc:sldMkLst>
          <pc:docMk/>
          <pc:sldMk cId="2047995120" sldId="388"/>
        </pc:sldMkLst>
      </pc:sldChg>
    </pc:docChg>
  </pc:docChgLst>
  <pc:docChgLst>
    <pc:chgData name="Matias Eusterbrock" userId="S::matias_eusterbrock@ci.richmond.ca.us::2acf7dc6-60d3-46b4-9083-a8db0d85c52f" providerId="AD" clId="Web-{600BCC95-A8C3-8213-EB5D-C6C69F93CC7A}"/>
    <pc:docChg chg="modSld">
      <pc:chgData name="Matias Eusterbrock" userId="S::matias_eusterbrock@ci.richmond.ca.us::2acf7dc6-60d3-46b4-9083-a8db0d85c52f" providerId="AD" clId="Web-{600BCC95-A8C3-8213-EB5D-C6C69F93CC7A}" dt="2024-11-12T18:27:33.478" v="145" actId="20577"/>
      <pc:docMkLst>
        <pc:docMk/>
      </pc:docMkLst>
      <pc:sldChg chg="modSp">
        <pc:chgData name="Matias Eusterbrock" userId="S::matias_eusterbrock@ci.richmond.ca.us::2acf7dc6-60d3-46b4-9083-a8db0d85c52f" providerId="AD" clId="Web-{600BCC95-A8C3-8213-EB5D-C6C69F93CC7A}" dt="2024-11-12T18:21:42.318" v="11" actId="20577"/>
        <pc:sldMkLst>
          <pc:docMk/>
          <pc:sldMk cId="791005041" sldId="274"/>
        </pc:sldMkLst>
        <pc:spChg chg="mod">
          <ac:chgData name="Matias Eusterbrock" userId="S::matias_eusterbrock@ci.richmond.ca.us::2acf7dc6-60d3-46b4-9083-a8db0d85c52f" providerId="AD" clId="Web-{600BCC95-A8C3-8213-EB5D-C6C69F93CC7A}" dt="2024-11-12T18:21:42.318" v="11" actId="20577"/>
          <ac:spMkLst>
            <pc:docMk/>
            <pc:sldMk cId="791005041" sldId="274"/>
            <ac:spMk id="4" creationId="{C3A027EE-ABF4-53DC-325A-DE2CD7FD38DF}"/>
          </ac:spMkLst>
        </pc:spChg>
      </pc:sldChg>
      <pc:sldChg chg="modSp">
        <pc:chgData name="Matias Eusterbrock" userId="S::matias_eusterbrock@ci.richmond.ca.us::2acf7dc6-60d3-46b4-9083-a8db0d85c52f" providerId="AD" clId="Web-{600BCC95-A8C3-8213-EB5D-C6C69F93CC7A}" dt="2024-11-12T18:27:33.478" v="145" actId="20577"/>
        <pc:sldMkLst>
          <pc:docMk/>
          <pc:sldMk cId="476992989" sldId="352"/>
        </pc:sldMkLst>
        <pc:spChg chg="mod">
          <ac:chgData name="Matias Eusterbrock" userId="S::matias_eusterbrock@ci.richmond.ca.us::2acf7dc6-60d3-46b4-9083-a8db0d85c52f" providerId="AD" clId="Web-{600BCC95-A8C3-8213-EB5D-C6C69F93CC7A}" dt="2024-11-12T18:27:33.478" v="145" actId="20577"/>
          <ac:spMkLst>
            <pc:docMk/>
            <pc:sldMk cId="476992989" sldId="352"/>
            <ac:spMk id="3" creationId="{302844EA-6507-867D-36EB-FB00F8365C4F}"/>
          </ac:spMkLst>
        </pc:spChg>
      </pc:sldChg>
      <pc:sldChg chg="modSp">
        <pc:chgData name="Matias Eusterbrock" userId="S::matias_eusterbrock@ci.richmond.ca.us::2acf7dc6-60d3-46b4-9083-a8db0d85c52f" providerId="AD" clId="Web-{600BCC95-A8C3-8213-EB5D-C6C69F93CC7A}" dt="2024-11-12T18:27:02.509" v="120" actId="20577"/>
        <pc:sldMkLst>
          <pc:docMk/>
          <pc:sldMk cId="1295470331" sldId="353"/>
        </pc:sldMkLst>
        <pc:spChg chg="mod">
          <ac:chgData name="Matias Eusterbrock" userId="S::matias_eusterbrock@ci.richmond.ca.us::2acf7dc6-60d3-46b4-9083-a8db0d85c52f" providerId="AD" clId="Web-{600BCC95-A8C3-8213-EB5D-C6C69F93CC7A}" dt="2024-11-12T18:27:02.509" v="120" actId="20577"/>
          <ac:spMkLst>
            <pc:docMk/>
            <pc:sldMk cId="1295470331" sldId="353"/>
            <ac:spMk id="2" creationId="{0B653A10-04B5-8CFA-DC96-99D573FC2481}"/>
          </ac:spMkLst>
        </pc:spChg>
      </pc:sldChg>
      <pc:sldChg chg="modSp">
        <pc:chgData name="Matias Eusterbrock" userId="S::matias_eusterbrock@ci.richmond.ca.us::2acf7dc6-60d3-46b4-9083-a8db0d85c52f" providerId="AD" clId="Web-{600BCC95-A8C3-8213-EB5D-C6C69F93CC7A}" dt="2024-11-12T18:27:25.322" v="136" actId="20577"/>
        <pc:sldMkLst>
          <pc:docMk/>
          <pc:sldMk cId="2396013823" sldId="354"/>
        </pc:sldMkLst>
        <pc:spChg chg="mod">
          <ac:chgData name="Matias Eusterbrock" userId="S::matias_eusterbrock@ci.richmond.ca.us::2acf7dc6-60d3-46b4-9083-a8db0d85c52f" providerId="AD" clId="Web-{600BCC95-A8C3-8213-EB5D-C6C69F93CC7A}" dt="2024-11-12T18:27:25.322" v="136" actId="20577"/>
          <ac:spMkLst>
            <pc:docMk/>
            <pc:sldMk cId="2396013823" sldId="354"/>
            <ac:spMk id="3" creationId="{302844EA-6507-867D-36EB-FB00F8365C4F}"/>
          </ac:spMkLst>
        </pc:spChg>
      </pc:sldChg>
      <pc:sldChg chg="modSp">
        <pc:chgData name="Matias Eusterbrock" userId="S::matias_eusterbrock@ci.richmond.ca.us::2acf7dc6-60d3-46b4-9083-a8db0d85c52f" providerId="AD" clId="Web-{600BCC95-A8C3-8213-EB5D-C6C69F93CC7A}" dt="2024-11-12T18:27:29.822" v="140" actId="20577"/>
        <pc:sldMkLst>
          <pc:docMk/>
          <pc:sldMk cId="4162672614" sldId="355"/>
        </pc:sldMkLst>
        <pc:spChg chg="mod">
          <ac:chgData name="Matias Eusterbrock" userId="S::matias_eusterbrock@ci.richmond.ca.us::2acf7dc6-60d3-46b4-9083-a8db0d85c52f" providerId="AD" clId="Web-{600BCC95-A8C3-8213-EB5D-C6C69F93CC7A}" dt="2024-11-12T18:27:29.822" v="140" actId="20577"/>
          <ac:spMkLst>
            <pc:docMk/>
            <pc:sldMk cId="4162672614" sldId="355"/>
            <ac:spMk id="3" creationId="{302844EA-6507-867D-36EB-FB00F8365C4F}"/>
          </ac:spMkLst>
        </pc:spChg>
      </pc:sldChg>
      <pc:sldChg chg="modSp">
        <pc:chgData name="Matias Eusterbrock" userId="S::matias_eusterbrock@ci.richmond.ca.us::2acf7dc6-60d3-46b4-9083-a8db0d85c52f" providerId="AD" clId="Web-{600BCC95-A8C3-8213-EB5D-C6C69F93CC7A}" dt="2024-11-12T18:22:01.147" v="15" actId="20577"/>
        <pc:sldMkLst>
          <pc:docMk/>
          <pc:sldMk cId="4105021240" sldId="357"/>
        </pc:sldMkLst>
        <pc:spChg chg="mod">
          <ac:chgData name="Matias Eusterbrock" userId="S::matias_eusterbrock@ci.richmond.ca.us::2acf7dc6-60d3-46b4-9083-a8db0d85c52f" providerId="AD" clId="Web-{600BCC95-A8C3-8213-EB5D-C6C69F93CC7A}" dt="2024-11-12T18:22:01.147" v="15" actId="20577"/>
          <ac:spMkLst>
            <pc:docMk/>
            <pc:sldMk cId="4105021240" sldId="357"/>
            <ac:spMk id="3" creationId="{62EB8AE9-3C7F-654E-7F1F-06EFCE53551B}"/>
          </ac:spMkLst>
        </pc:spChg>
      </pc:sldChg>
      <pc:sldChg chg="modSp">
        <pc:chgData name="Matias Eusterbrock" userId="S::matias_eusterbrock@ci.richmond.ca.us::2acf7dc6-60d3-46b4-9083-a8db0d85c52f" providerId="AD" clId="Web-{600BCC95-A8C3-8213-EB5D-C6C69F93CC7A}" dt="2024-11-12T18:21:57.365" v="13" actId="20577"/>
        <pc:sldMkLst>
          <pc:docMk/>
          <pc:sldMk cId="426285808" sldId="358"/>
        </pc:sldMkLst>
        <pc:spChg chg="mod">
          <ac:chgData name="Matias Eusterbrock" userId="S::matias_eusterbrock@ci.richmond.ca.us::2acf7dc6-60d3-46b4-9083-a8db0d85c52f" providerId="AD" clId="Web-{600BCC95-A8C3-8213-EB5D-C6C69F93CC7A}" dt="2024-11-12T18:21:57.365" v="13" actId="20577"/>
          <ac:spMkLst>
            <pc:docMk/>
            <pc:sldMk cId="426285808" sldId="358"/>
            <ac:spMk id="3" creationId="{62EB8AE9-3C7F-654E-7F1F-06EFCE53551B}"/>
          </ac:spMkLst>
        </pc:spChg>
      </pc:sldChg>
      <pc:sldChg chg="modSp">
        <pc:chgData name="Matias Eusterbrock" userId="S::matias_eusterbrock@ci.richmond.ca.us::2acf7dc6-60d3-46b4-9083-a8db0d85c52f" providerId="AD" clId="Web-{600BCC95-A8C3-8213-EB5D-C6C69F93CC7A}" dt="2024-11-12T18:22:19.100" v="17" actId="20577"/>
        <pc:sldMkLst>
          <pc:docMk/>
          <pc:sldMk cId="2459958468" sldId="359"/>
        </pc:sldMkLst>
        <pc:spChg chg="mod">
          <ac:chgData name="Matias Eusterbrock" userId="S::matias_eusterbrock@ci.richmond.ca.us::2acf7dc6-60d3-46b4-9083-a8db0d85c52f" providerId="AD" clId="Web-{600BCC95-A8C3-8213-EB5D-C6C69F93CC7A}" dt="2024-11-12T18:22:19.100" v="17" actId="20577"/>
          <ac:spMkLst>
            <pc:docMk/>
            <pc:sldMk cId="2459958468" sldId="359"/>
            <ac:spMk id="3" creationId="{62EB8AE9-3C7F-654E-7F1F-06EFCE53551B}"/>
          </ac:spMkLst>
        </pc:spChg>
      </pc:sldChg>
      <pc:sldChg chg="modSp">
        <pc:chgData name="Matias Eusterbrock" userId="S::matias_eusterbrock@ci.richmond.ca.us::2acf7dc6-60d3-46b4-9083-a8db0d85c52f" providerId="AD" clId="Web-{600BCC95-A8C3-8213-EB5D-C6C69F93CC7A}" dt="2024-11-12T18:22:27.834" v="21" actId="20577"/>
        <pc:sldMkLst>
          <pc:docMk/>
          <pc:sldMk cId="75609733" sldId="360"/>
        </pc:sldMkLst>
        <pc:spChg chg="mod">
          <ac:chgData name="Matias Eusterbrock" userId="S::matias_eusterbrock@ci.richmond.ca.us::2acf7dc6-60d3-46b4-9083-a8db0d85c52f" providerId="AD" clId="Web-{600BCC95-A8C3-8213-EB5D-C6C69F93CC7A}" dt="2024-11-12T18:22:27.834" v="21" actId="20577"/>
          <ac:spMkLst>
            <pc:docMk/>
            <pc:sldMk cId="75609733" sldId="360"/>
            <ac:spMk id="3" creationId="{62EB8AE9-3C7F-654E-7F1F-06EFCE53551B}"/>
          </ac:spMkLst>
        </pc:spChg>
      </pc:sldChg>
      <pc:sldChg chg="modSp">
        <pc:chgData name="Matias Eusterbrock" userId="S::matias_eusterbrock@ci.richmond.ca.us::2acf7dc6-60d3-46b4-9083-a8db0d85c52f" providerId="AD" clId="Web-{600BCC95-A8C3-8213-EB5D-C6C69F93CC7A}" dt="2024-11-12T18:22:23.006" v="19" actId="20577"/>
        <pc:sldMkLst>
          <pc:docMk/>
          <pc:sldMk cId="1730085481" sldId="361"/>
        </pc:sldMkLst>
        <pc:spChg chg="mod">
          <ac:chgData name="Matias Eusterbrock" userId="S::matias_eusterbrock@ci.richmond.ca.us::2acf7dc6-60d3-46b4-9083-a8db0d85c52f" providerId="AD" clId="Web-{600BCC95-A8C3-8213-EB5D-C6C69F93CC7A}" dt="2024-11-12T18:22:23.006" v="19" actId="20577"/>
          <ac:spMkLst>
            <pc:docMk/>
            <pc:sldMk cId="1730085481" sldId="361"/>
            <ac:spMk id="3" creationId="{62EB8AE9-3C7F-654E-7F1F-06EFCE53551B}"/>
          </ac:spMkLst>
        </pc:spChg>
      </pc:sldChg>
      <pc:sldChg chg="modSp">
        <pc:chgData name="Matias Eusterbrock" userId="S::matias_eusterbrock@ci.richmond.ca.us::2acf7dc6-60d3-46b4-9083-a8db0d85c52f" providerId="AD" clId="Web-{600BCC95-A8C3-8213-EB5D-C6C69F93CC7A}" dt="2024-11-12T18:22:30.053" v="22" actId="20577"/>
        <pc:sldMkLst>
          <pc:docMk/>
          <pc:sldMk cId="1246568473" sldId="362"/>
        </pc:sldMkLst>
        <pc:spChg chg="mod">
          <ac:chgData name="Matias Eusterbrock" userId="S::matias_eusterbrock@ci.richmond.ca.us::2acf7dc6-60d3-46b4-9083-a8db0d85c52f" providerId="AD" clId="Web-{600BCC95-A8C3-8213-EB5D-C6C69F93CC7A}" dt="2024-11-12T18:22:30.053" v="22" actId="20577"/>
          <ac:spMkLst>
            <pc:docMk/>
            <pc:sldMk cId="1246568473" sldId="362"/>
            <ac:spMk id="3" creationId="{62EB8AE9-3C7F-654E-7F1F-06EFCE53551B}"/>
          </ac:spMkLst>
        </pc:spChg>
      </pc:sldChg>
      <pc:sldChg chg="modSp">
        <pc:chgData name="Matias Eusterbrock" userId="S::matias_eusterbrock@ci.richmond.ca.us::2acf7dc6-60d3-46b4-9083-a8db0d85c52f" providerId="AD" clId="Web-{600BCC95-A8C3-8213-EB5D-C6C69F93CC7A}" dt="2024-11-12T18:22:32.397" v="24" actId="20577"/>
        <pc:sldMkLst>
          <pc:docMk/>
          <pc:sldMk cId="19214237" sldId="363"/>
        </pc:sldMkLst>
        <pc:spChg chg="mod">
          <ac:chgData name="Matias Eusterbrock" userId="S::matias_eusterbrock@ci.richmond.ca.us::2acf7dc6-60d3-46b4-9083-a8db0d85c52f" providerId="AD" clId="Web-{600BCC95-A8C3-8213-EB5D-C6C69F93CC7A}" dt="2024-11-12T18:22:32.397" v="24" actId="20577"/>
          <ac:spMkLst>
            <pc:docMk/>
            <pc:sldMk cId="19214237" sldId="363"/>
            <ac:spMk id="3" creationId="{62EB8AE9-3C7F-654E-7F1F-06EFCE53551B}"/>
          </ac:spMkLst>
        </pc:spChg>
      </pc:sldChg>
      <pc:sldChg chg="modSp">
        <pc:chgData name="Matias Eusterbrock" userId="S::matias_eusterbrock@ci.richmond.ca.us::2acf7dc6-60d3-46b4-9083-a8db0d85c52f" providerId="AD" clId="Web-{600BCC95-A8C3-8213-EB5D-C6C69F93CC7A}" dt="2024-11-12T18:22:35.538" v="25" actId="20577"/>
        <pc:sldMkLst>
          <pc:docMk/>
          <pc:sldMk cId="3536701632" sldId="364"/>
        </pc:sldMkLst>
        <pc:spChg chg="mod">
          <ac:chgData name="Matias Eusterbrock" userId="S::matias_eusterbrock@ci.richmond.ca.us::2acf7dc6-60d3-46b4-9083-a8db0d85c52f" providerId="AD" clId="Web-{600BCC95-A8C3-8213-EB5D-C6C69F93CC7A}" dt="2024-11-12T18:22:35.538" v="25" actId="20577"/>
          <ac:spMkLst>
            <pc:docMk/>
            <pc:sldMk cId="3536701632" sldId="364"/>
            <ac:spMk id="3" creationId="{62EB8AE9-3C7F-654E-7F1F-06EFCE53551B}"/>
          </ac:spMkLst>
        </pc:spChg>
      </pc:sldChg>
      <pc:sldChg chg="modSp">
        <pc:chgData name="Matias Eusterbrock" userId="S::matias_eusterbrock@ci.richmond.ca.us::2acf7dc6-60d3-46b4-9083-a8db0d85c52f" providerId="AD" clId="Web-{600BCC95-A8C3-8213-EB5D-C6C69F93CC7A}" dt="2024-11-12T18:22:38.694" v="26" actId="20577"/>
        <pc:sldMkLst>
          <pc:docMk/>
          <pc:sldMk cId="801964473" sldId="365"/>
        </pc:sldMkLst>
        <pc:spChg chg="mod">
          <ac:chgData name="Matias Eusterbrock" userId="S::matias_eusterbrock@ci.richmond.ca.us::2acf7dc6-60d3-46b4-9083-a8db0d85c52f" providerId="AD" clId="Web-{600BCC95-A8C3-8213-EB5D-C6C69F93CC7A}" dt="2024-11-12T18:22:38.694" v="26" actId="20577"/>
          <ac:spMkLst>
            <pc:docMk/>
            <pc:sldMk cId="801964473" sldId="365"/>
            <ac:spMk id="3" creationId="{62EB8AE9-3C7F-654E-7F1F-06EFCE53551B}"/>
          </ac:spMkLst>
        </pc:spChg>
      </pc:sldChg>
      <pc:sldChg chg="modSp">
        <pc:chgData name="Matias Eusterbrock" userId="S::matias_eusterbrock@ci.richmond.ca.us::2acf7dc6-60d3-46b4-9083-a8db0d85c52f" providerId="AD" clId="Web-{600BCC95-A8C3-8213-EB5D-C6C69F93CC7A}" dt="2024-11-12T18:22:41.819" v="28" actId="20577"/>
        <pc:sldMkLst>
          <pc:docMk/>
          <pc:sldMk cId="2250815403" sldId="366"/>
        </pc:sldMkLst>
        <pc:spChg chg="mod">
          <ac:chgData name="Matias Eusterbrock" userId="S::matias_eusterbrock@ci.richmond.ca.us::2acf7dc6-60d3-46b4-9083-a8db0d85c52f" providerId="AD" clId="Web-{600BCC95-A8C3-8213-EB5D-C6C69F93CC7A}" dt="2024-11-12T18:22:41.819" v="28" actId="20577"/>
          <ac:spMkLst>
            <pc:docMk/>
            <pc:sldMk cId="2250815403" sldId="366"/>
            <ac:spMk id="3" creationId="{62EB8AE9-3C7F-654E-7F1F-06EFCE53551B}"/>
          </ac:spMkLst>
        </pc:spChg>
      </pc:sldChg>
      <pc:sldChg chg="modSp">
        <pc:chgData name="Matias Eusterbrock" userId="S::matias_eusterbrock@ci.richmond.ca.us::2acf7dc6-60d3-46b4-9083-a8db0d85c52f" providerId="AD" clId="Web-{600BCC95-A8C3-8213-EB5D-C6C69F93CC7A}" dt="2024-11-12T18:22:44.116" v="30" actId="20577"/>
        <pc:sldMkLst>
          <pc:docMk/>
          <pc:sldMk cId="2403369630" sldId="367"/>
        </pc:sldMkLst>
        <pc:spChg chg="mod">
          <ac:chgData name="Matias Eusterbrock" userId="S::matias_eusterbrock@ci.richmond.ca.us::2acf7dc6-60d3-46b4-9083-a8db0d85c52f" providerId="AD" clId="Web-{600BCC95-A8C3-8213-EB5D-C6C69F93CC7A}" dt="2024-11-12T18:22:44.116" v="30" actId="20577"/>
          <ac:spMkLst>
            <pc:docMk/>
            <pc:sldMk cId="2403369630" sldId="367"/>
            <ac:spMk id="3" creationId="{62EB8AE9-3C7F-654E-7F1F-06EFCE53551B}"/>
          </ac:spMkLst>
        </pc:spChg>
      </pc:sldChg>
      <pc:sldChg chg="modSp">
        <pc:chgData name="Matias Eusterbrock" userId="S::matias_eusterbrock@ci.richmond.ca.us::2acf7dc6-60d3-46b4-9083-a8db0d85c52f" providerId="AD" clId="Web-{600BCC95-A8C3-8213-EB5D-C6C69F93CC7A}" dt="2024-11-12T18:22:46.053" v="31" actId="20577"/>
        <pc:sldMkLst>
          <pc:docMk/>
          <pc:sldMk cId="3357556756" sldId="368"/>
        </pc:sldMkLst>
        <pc:spChg chg="mod">
          <ac:chgData name="Matias Eusterbrock" userId="S::matias_eusterbrock@ci.richmond.ca.us::2acf7dc6-60d3-46b4-9083-a8db0d85c52f" providerId="AD" clId="Web-{600BCC95-A8C3-8213-EB5D-C6C69F93CC7A}" dt="2024-11-12T18:22:46.053" v="31" actId="20577"/>
          <ac:spMkLst>
            <pc:docMk/>
            <pc:sldMk cId="3357556756" sldId="368"/>
            <ac:spMk id="3" creationId="{62EB8AE9-3C7F-654E-7F1F-06EFCE53551B}"/>
          </ac:spMkLst>
        </pc:spChg>
      </pc:sldChg>
      <pc:sldChg chg="modSp">
        <pc:chgData name="Matias Eusterbrock" userId="S::matias_eusterbrock@ci.richmond.ca.us::2acf7dc6-60d3-46b4-9083-a8db0d85c52f" providerId="AD" clId="Web-{600BCC95-A8C3-8213-EB5D-C6C69F93CC7A}" dt="2024-11-12T18:22:48.334" v="33" actId="20577"/>
        <pc:sldMkLst>
          <pc:docMk/>
          <pc:sldMk cId="1084912077" sldId="369"/>
        </pc:sldMkLst>
        <pc:spChg chg="mod">
          <ac:chgData name="Matias Eusterbrock" userId="S::matias_eusterbrock@ci.richmond.ca.us::2acf7dc6-60d3-46b4-9083-a8db0d85c52f" providerId="AD" clId="Web-{600BCC95-A8C3-8213-EB5D-C6C69F93CC7A}" dt="2024-11-12T18:22:48.334" v="33" actId="20577"/>
          <ac:spMkLst>
            <pc:docMk/>
            <pc:sldMk cId="1084912077" sldId="369"/>
            <ac:spMk id="3" creationId="{62EB8AE9-3C7F-654E-7F1F-06EFCE53551B}"/>
          </ac:spMkLst>
        </pc:spChg>
      </pc:sldChg>
      <pc:sldChg chg="modSp">
        <pc:chgData name="Matias Eusterbrock" userId="S::matias_eusterbrock@ci.richmond.ca.us::2acf7dc6-60d3-46b4-9083-a8db0d85c52f" providerId="AD" clId="Web-{600BCC95-A8C3-8213-EB5D-C6C69F93CC7A}" dt="2024-11-12T18:22:49.585" v="34" actId="20577"/>
        <pc:sldMkLst>
          <pc:docMk/>
          <pc:sldMk cId="159060872" sldId="370"/>
        </pc:sldMkLst>
        <pc:spChg chg="mod">
          <ac:chgData name="Matias Eusterbrock" userId="S::matias_eusterbrock@ci.richmond.ca.us::2acf7dc6-60d3-46b4-9083-a8db0d85c52f" providerId="AD" clId="Web-{600BCC95-A8C3-8213-EB5D-C6C69F93CC7A}" dt="2024-11-12T18:22:49.585" v="34" actId="20577"/>
          <ac:spMkLst>
            <pc:docMk/>
            <pc:sldMk cId="159060872" sldId="370"/>
            <ac:spMk id="3" creationId="{62EB8AE9-3C7F-654E-7F1F-06EFCE53551B}"/>
          </ac:spMkLst>
        </pc:spChg>
      </pc:sldChg>
      <pc:sldChg chg="modSp">
        <pc:chgData name="Matias Eusterbrock" userId="S::matias_eusterbrock@ci.richmond.ca.us::2acf7dc6-60d3-46b4-9083-a8db0d85c52f" providerId="AD" clId="Web-{600BCC95-A8C3-8213-EB5D-C6C69F93CC7A}" dt="2024-11-12T18:22:54.663" v="36" actId="20577"/>
        <pc:sldMkLst>
          <pc:docMk/>
          <pc:sldMk cId="499757999" sldId="371"/>
        </pc:sldMkLst>
        <pc:spChg chg="mod">
          <ac:chgData name="Matias Eusterbrock" userId="S::matias_eusterbrock@ci.richmond.ca.us::2acf7dc6-60d3-46b4-9083-a8db0d85c52f" providerId="AD" clId="Web-{600BCC95-A8C3-8213-EB5D-C6C69F93CC7A}" dt="2024-11-12T18:22:54.663" v="36" actId="20577"/>
          <ac:spMkLst>
            <pc:docMk/>
            <pc:sldMk cId="499757999" sldId="371"/>
            <ac:spMk id="3" creationId="{62EB8AE9-3C7F-654E-7F1F-06EFCE53551B}"/>
          </ac:spMkLst>
        </pc:spChg>
      </pc:sldChg>
      <pc:sldChg chg="modSp">
        <pc:chgData name="Matias Eusterbrock" userId="S::matias_eusterbrock@ci.richmond.ca.us::2acf7dc6-60d3-46b4-9083-a8db0d85c52f" providerId="AD" clId="Web-{600BCC95-A8C3-8213-EB5D-C6C69F93CC7A}" dt="2024-11-12T18:24:13.445" v="86" actId="20577"/>
        <pc:sldMkLst>
          <pc:docMk/>
          <pc:sldMk cId="3787884324" sldId="373"/>
        </pc:sldMkLst>
        <pc:spChg chg="mod">
          <ac:chgData name="Matias Eusterbrock" userId="S::matias_eusterbrock@ci.richmond.ca.us::2acf7dc6-60d3-46b4-9083-a8db0d85c52f" providerId="AD" clId="Web-{600BCC95-A8C3-8213-EB5D-C6C69F93CC7A}" dt="2024-11-12T18:24:13.445" v="86" actId="20577"/>
          <ac:spMkLst>
            <pc:docMk/>
            <pc:sldMk cId="3787884324" sldId="373"/>
            <ac:spMk id="2" creationId="{0B653A10-04B5-8CFA-DC96-99D573FC2481}"/>
          </ac:spMkLst>
        </pc:spChg>
      </pc:sldChg>
      <pc:sldChg chg="modSp">
        <pc:chgData name="Matias Eusterbrock" userId="S::matias_eusterbrock@ci.richmond.ca.us::2acf7dc6-60d3-46b4-9083-a8db0d85c52f" providerId="AD" clId="Web-{600BCC95-A8C3-8213-EB5D-C6C69F93CC7A}" dt="2024-11-12T18:27:19.728" v="131" actId="20577"/>
        <pc:sldMkLst>
          <pc:docMk/>
          <pc:sldMk cId="2870686680" sldId="387"/>
        </pc:sldMkLst>
        <pc:spChg chg="mod">
          <ac:chgData name="Matias Eusterbrock" userId="S::matias_eusterbrock@ci.richmond.ca.us::2acf7dc6-60d3-46b4-9083-a8db0d85c52f" providerId="AD" clId="Web-{600BCC95-A8C3-8213-EB5D-C6C69F93CC7A}" dt="2024-11-12T18:27:19.728" v="131" actId="20577"/>
          <ac:spMkLst>
            <pc:docMk/>
            <pc:sldMk cId="2870686680" sldId="387"/>
            <ac:spMk id="4" creationId="{FD8140C1-CA8B-0CD5-5389-E96164AE3315}"/>
          </ac:spMkLst>
        </pc:spChg>
      </pc:sldChg>
      <pc:sldChg chg="modSp">
        <pc:chgData name="Matias Eusterbrock" userId="S::matias_eusterbrock@ci.richmond.ca.us::2acf7dc6-60d3-46b4-9083-a8db0d85c52f" providerId="AD" clId="Web-{600BCC95-A8C3-8213-EB5D-C6C69F93CC7A}" dt="2024-11-12T18:24:24.570" v="96" actId="20577"/>
        <pc:sldMkLst>
          <pc:docMk/>
          <pc:sldMk cId="1120988667" sldId="395"/>
        </pc:sldMkLst>
        <pc:spChg chg="mod">
          <ac:chgData name="Matias Eusterbrock" userId="S::matias_eusterbrock@ci.richmond.ca.us::2acf7dc6-60d3-46b4-9083-a8db0d85c52f" providerId="AD" clId="Web-{600BCC95-A8C3-8213-EB5D-C6C69F93CC7A}" dt="2024-11-12T18:24:24.570" v="96" actId="20577"/>
          <ac:spMkLst>
            <pc:docMk/>
            <pc:sldMk cId="1120988667" sldId="395"/>
            <ac:spMk id="4" creationId="{302844EA-6507-867D-36EB-FB00F8365C4F}"/>
          </ac:spMkLst>
        </pc:spChg>
      </pc:sldChg>
      <pc:sldChg chg="modSp">
        <pc:chgData name="Matias Eusterbrock" userId="S::matias_eusterbrock@ci.richmond.ca.us::2acf7dc6-60d3-46b4-9083-a8db0d85c52f" providerId="AD" clId="Web-{600BCC95-A8C3-8213-EB5D-C6C69F93CC7A}" dt="2024-11-12T18:24:17.538" v="91" actId="20577"/>
        <pc:sldMkLst>
          <pc:docMk/>
          <pc:sldMk cId="2877457213" sldId="396"/>
        </pc:sldMkLst>
        <pc:spChg chg="mod">
          <ac:chgData name="Matias Eusterbrock" userId="S::matias_eusterbrock@ci.richmond.ca.us::2acf7dc6-60d3-46b4-9083-a8db0d85c52f" providerId="AD" clId="Web-{600BCC95-A8C3-8213-EB5D-C6C69F93CC7A}" dt="2024-11-12T18:24:17.538" v="91" actId="20577"/>
          <ac:spMkLst>
            <pc:docMk/>
            <pc:sldMk cId="2877457213" sldId="396"/>
            <ac:spMk id="4" creationId="{302844EA-6507-867D-36EB-FB00F8365C4F}"/>
          </ac:spMkLst>
        </pc:spChg>
      </pc:sldChg>
      <pc:sldChg chg="modSp">
        <pc:chgData name="Matias Eusterbrock" userId="S::matias_eusterbrock@ci.richmond.ca.us::2acf7dc6-60d3-46b4-9083-a8db0d85c52f" providerId="AD" clId="Web-{600BCC95-A8C3-8213-EB5D-C6C69F93CC7A}" dt="2024-11-12T18:24:36.742" v="105" actId="14100"/>
        <pc:sldMkLst>
          <pc:docMk/>
          <pc:sldMk cId="3488318282" sldId="398"/>
        </pc:sldMkLst>
        <pc:spChg chg="mod">
          <ac:chgData name="Matias Eusterbrock" userId="S::matias_eusterbrock@ci.richmond.ca.us::2acf7dc6-60d3-46b4-9083-a8db0d85c52f" providerId="AD" clId="Web-{600BCC95-A8C3-8213-EB5D-C6C69F93CC7A}" dt="2024-11-12T18:24:36.742" v="105" actId="14100"/>
          <ac:spMkLst>
            <pc:docMk/>
            <pc:sldMk cId="3488318282" sldId="398"/>
            <ac:spMk id="4" creationId="{302844EA-6507-867D-36EB-FB00F8365C4F}"/>
          </ac:spMkLst>
        </pc:spChg>
      </pc:sldChg>
      <pc:sldChg chg="modSp">
        <pc:chgData name="Matias Eusterbrock" userId="S::matias_eusterbrock@ci.richmond.ca.us::2acf7dc6-60d3-46b4-9083-a8db0d85c52f" providerId="AD" clId="Web-{600BCC95-A8C3-8213-EB5D-C6C69F93CC7A}" dt="2024-11-12T18:27:10.353" v="130" actId="20577"/>
        <pc:sldMkLst>
          <pc:docMk/>
          <pc:sldMk cId="569091150" sldId="399"/>
        </pc:sldMkLst>
        <pc:spChg chg="mod">
          <ac:chgData name="Matias Eusterbrock" userId="S::matias_eusterbrock@ci.richmond.ca.us::2acf7dc6-60d3-46b4-9083-a8db0d85c52f" providerId="AD" clId="Web-{600BCC95-A8C3-8213-EB5D-C6C69F93CC7A}" dt="2024-11-12T18:27:10.353" v="130" actId="20577"/>
          <ac:spMkLst>
            <pc:docMk/>
            <pc:sldMk cId="569091150" sldId="399"/>
            <ac:spMk id="4" creationId="{302844EA-6507-867D-36EB-FB00F8365C4F}"/>
          </ac:spMkLst>
        </pc:spChg>
      </pc:sldChg>
    </pc:docChg>
  </pc:docChgLst>
  <pc:docChgLst>
    <pc:chgData name="Beatriz Guerrero" userId="S::beatriz_guerrero@ci.richmond.ca.us::67aaf6ed-f979-44e0-8fb2-c4749f02abfb" providerId="AD" clId="Web-{B19AF6F0-1179-FEB6-483C-FB49994A7230}"/>
    <pc:docChg chg="addSld modSld sldOrd">
      <pc:chgData name="Beatriz Guerrero" userId="S::beatriz_guerrero@ci.richmond.ca.us::67aaf6ed-f979-44e0-8fb2-c4749f02abfb" providerId="AD" clId="Web-{B19AF6F0-1179-FEB6-483C-FB49994A7230}" dt="2024-10-02T23:43:18.975" v="577"/>
      <pc:docMkLst>
        <pc:docMk/>
      </pc:docMkLst>
      <pc:sldChg chg="modSp">
        <pc:chgData name="Beatriz Guerrero" userId="S::beatriz_guerrero@ci.richmond.ca.us::67aaf6ed-f979-44e0-8fb2-c4749f02abfb" providerId="AD" clId="Web-{B19AF6F0-1179-FEB6-483C-FB49994A7230}" dt="2024-10-02T22:53:42.159" v="35" actId="20577"/>
        <pc:sldMkLst>
          <pc:docMk/>
          <pc:sldMk cId="3757050840" sldId="350"/>
        </pc:sldMkLst>
        <pc:spChg chg="mod">
          <ac:chgData name="Beatriz Guerrero" userId="S::beatriz_guerrero@ci.richmond.ca.us::67aaf6ed-f979-44e0-8fb2-c4749f02abfb" providerId="AD" clId="Web-{B19AF6F0-1179-FEB6-483C-FB49994A7230}" dt="2024-10-02T22:53:42.159" v="35" actId="20577"/>
          <ac:spMkLst>
            <pc:docMk/>
            <pc:sldMk cId="3757050840" sldId="350"/>
            <ac:spMk id="2" creationId="{0B653A10-04B5-8CFA-DC96-99D573FC2481}"/>
          </ac:spMkLst>
        </pc:spChg>
      </pc:sldChg>
      <pc:sldChg chg="modSp">
        <pc:chgData name="Beatriz Guerrero" userId="S::beatriz_guerrero@ci.richmond.ca.us::67aaf6ed-f979-44e0-8fb2-c4749f02abfb" providerId="AD" clId="Web-{B19AF6F0-1179-FEB6-483C-FB49994A7230}" dt="2024-10-02T22:55:24.441" v="56" actId="20577"/>
        <pc:sldMkLst>
          <pc:docMk/>
          <pc:sldMk cId="1295470331" sldId="353"/>
        </pc:sldMkLst>
        <pc:spChg chg="mod">
          <ac:chgData name="Beatriz Guerrero" userId="S::beatriz_guerrero@ci.richmond.ca.us::67aaf6ed-f979-44e0-8fb2-c4749f02abfb" providerId="AD" clId="Web-{B19AF6F0-1179-FEB6-483C-FB49994A7230}" dt="2024-10-02T22:55:24.441" v="56" actId="20577"/>
          <ac:spMkLst>
            <pc:docMk/>
            <pc:sldMk cId="1295470331" sldId="353"/>
            <ac:spMk id="2" creationId="{0B653A10-04B5-8CFA-DC96-99D573FC2481}"/>
          </ac:spMkLst>
        </pc:spChg>
      </pc:sldChg>
      <pc:sldChg chg="modSp">
        <pc:chgData name="Beatriz Guerrero" userId="S::beatriz_guerrero@ci.richmond.ca.us::67aaf6ed-f979-44e0-8fb2-c4749f02abfb" providerId="AD" clId="Web-{B19AF6F0-1179-FEB6-483C-FB49994A7230}" dt="2024-10-02T22:55:46.785" v="58" actId="20577"/>
        <pc:sldMkLst>
          <pc:docMk/>
          <pc:sldMk cId="1987672534" sldId="356"/>
        </pc:sldMkLst>
        <pc:spChg chg="mod">
          <ac:chgData name="Beatriz Guerrero" userId="S::beatriz_guerrero@ci.richmond.ca.us::67aaf6ed-f979-44e0-8fb2-c4749f02abfb" providerId="AD" clId="Web-{B19AF6F0-1179-FEB6-483C-FB49994A7230}" dt="2024-10-02T22:55:46.785" v="58" actId="20577"/>
          <ac:spMkLst>
            <pc:docMk/>
            <pc:sldMk cId="1987672534" sldId="356"/>
            <ac:spMk id="4" creationId="{FD8140C1-CA8B-0CD5-5389-E96164AE3315}"/>
          </ac:spMkLst>
        </pc:spChg>
      </pc:sldChg>
      <pc:sldChg chg="modSp">
        <pc:chgData name="Beatriz Guerrero" userId="S::beatriz_guerrero@ci.richmond.ca.us::67aaf6ed-f979-44e0-8fb2-c4749f02abfb" providerId="AD" clId="Web-{B19AF6F0-1179-FEB6-483C-FB49994A7230}" dt="2024-10-02T23:05:18.820" v="220" actId="20577"/>
        <pc:sldMkLst>
          <pc:docMk/>
          <pc:sldMk cId="4105021240" sldId="357"/>
        </pc:sldMkLst>
        <pc:spChg chg="mod">
          <ac:chgData name="Beatriz Guerrero" userId="S::beatriz_guerrero@ci.richmond.ca.us::67aaf6ed-f979-44e0-8fb2-c4749f02abfb" providerId="AD" clId="Web-{B19AF6F0-1179-FEB6-483C-FB49994A7230}" dt="2024-10-02T23:05:18.820" v="220"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B19AF6F0-1179-FEB6-483C-FB49994A7230}" dt="2024-10-02T23:01:14.865" v="167" actId="20577"/>
        <pc:sldMkLst>
          <pc:docMk/>
          <pc:sldMk cId="426285808" sldId="358"/>
        </pc:sldMkLst>
        <pc:spChg chg="mod">
          <ac:chgData name="Beatriz Guerrero" userId="S::beatriz_guerrero@ci.richmond.ca.us::67aaf6ed-f979-44e0-8fb2-c4749f02abfb" providerId="AD" clId="Web-{B19AF6F0-1179-FEB6-483C-FB49994A7230}" dt="2024-10-02T23:01:14.865" v="167"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B19AF6F0-1179-FEB6-483C-FB49994A7230}" dt="2024-10-02T23:07:09.165" v="247" actId="20577"/>
        <pc:sldMkLst>
          <pc:docMk/>
          <pc:sldMk cId="2459958468" sldId="359"/>
        </pc:sldMkLst>
        <pc:spChg chg="mod">
          <ac:chgData name="Beatriz Guerrero" userId="S::beatriz_guerrero@ci.richmond.ca.us::67aaf6ed-f979-44e0-8fb2-c4749f02abfb" providerId="AD" clId="Web-{B19AF6F0-1179-FEB6-483C-FB49994A7230}" dt="2024-10-02T23:07:09.165" v="247"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B19AF6F0-1179-FEB6-483C-FB49994A7230}" dt="2024-10-02T23:09:23.337" v="264" actId="20577"/>
        <pc:sldMkLst>
          <pc:docMk/>
          <pc:sldMk cId="75609733" sldId="360"/>
        </pc:sldMkLst>
        <pc:spChg chg="mod">
          <ac:chgData name="Beatriz Guerrero" userId="S::beatriz_guerrero@ci.richmond.ca.us::67aaf6ed-f979-44e0-8fb2-c4749f02abfb" providerId="AD" clId="Web-{B19AF6F0-1179-FEB6-483C-FB49994A7230}" dt="2024-10-02T23:09:23.337" v="264" actId="20577"/>
          <ac:spMkLst>
            <pc:docMk/>
            <pc:sldMk cId="75609733" sldId="360"/>
            <ac:spMk id="3" creationId="{62EB8AE9-3C7F-654E-7F1F-06EFCE53551B}"/>
          </ac:spMkLst>
        </pc:spChg>
      </pc:sldChg>
      <pc:sldChg chg="modSp">
        <pc:chgData name="Beatriz Guerrero" userId="S::beatriz_guerrero@ci.richmond.ca.us::67aaf6ed-f979-44e0-8fb2-c4749f02abfb" providerId="AD" clId="Web-{B19AF6F0-1179-FEB6-483C-FB49994A7230}" dt="2024-10-02T23:08:19.212" v="255" actId="20577"/>
        <pc:sldMkLst>
          <pc:docMk/>
          <pc:sldMk cId="1730085481" sldId="361"/>
        </pc:sldMkLst>
        <pc:spChg chg="mod">
          <ac:chgData name="Beatriz Guerrero" userId="S::beatriz_guerrero@ci.richmond.ca.us::67aaf6ed-f979-44e0-8fb2-c4749f02abfb" providerId="AD" clId="Web-{B19AF6F0-1179-FEB6-483C-FB49994A7230}" dt="2024-10-02T23:08:19.212" v="255"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B19AF6F0-1179-FEB6-483C-FB49994A7230}" dt="2024-10-02T23:11:58.651" v="302" actId="20577"/>
        <pc:sldMkLst>
          <pc:docMk/>
          <pc:sldMk cId="1246568473" sldId="362"/>
        </pc:sldMkLst>
        <pc:spChg chg="mod">
          <ac:chgData name="Beatriz Guerrero" userId="S::beatriz_guerrero@ci.richmond.ca.us::67aaf6ed-f979-44e0-8fb2-c4749f02abfb" providerId="AD" clId="Web-{B19AF6F0-1179-FEB6-483C-FB49994A7230}" dt="2024-10-02T23:11:58.651" v="302" actId="20577"/>
          <ac:spMkLst>
            <pc:docMk/>
            <pc:sldMk cId="1246568473" sldId="362"/>
            <ac:spMk id="3" creationId="{62EB8AE9-3C7F-654E-7F1F-06EFCE53551B}"/>
          </ac:spMkLst>
        </pc:spChg>
      </pc:sldChg>
      <pc:sldChg chg="modSp">
        <pc:chgData name="Beatriz Guerrero" userId="S::beatriz_guerrero@ci.richmond.ca.us::67aaf6ed-f979-44e0-8fb2-c4749f02abfb" providerId="AD" clId="Web-{B19AF6F0-1179-FEB6-483C-FB49994A7230}" dt="2024-10-02T23:13:09.667" v="312" actId="20577"/>
        <pc:sldMkLst>
          <pc:docMk/>
          <pc:sldMk cId="19214237" sldId="363"/>
        </pc:sldMkLst>
        <pc:spChg chg="mod">
          <ac:chgData name="Beatriz Guerrero" userId="S::beatriz_guerrero@ci.richmond.ca.us::67aaf6ed-f979-44e0-8fb2-c4749f02abfb" providerId="AD" clId="Web-{B19AF6F0-1179-FEB6-483C-FB49994A7230}" dt="2024-10-02T23:13:09.667" v="312" actId="20577"/>
          <ac:spMkLst>
            <pc:docMk/>
            <pc:sldMk cId="19214237" sldId="363"/>
            <ac:spMk id="3" creationId="{62EB8AE9-3C7F-654E-7F1F-06EFCE53551B}"/>
          </ac:spMkLst>
        </pc:spChg>
      </pc:sldChg>
      <pc:sldChg chg="modSp">
        <pc:chgData name="Beatriz Guerrero" userId="S::beatriz_guerrero@ci.richmond.ca.us::67aaf6ed-f979-44e0-8fb2-c4749f02abfb" providerId="AD" clId="Web-{B19AF6F0-1179-FEB6-483C-FB49994A7230}" dt="2024-10-02T23:13:56.808" v="320" actId="20577"/>
        <pc:sldMkLst>
          <pc:docMk/>
          <pc:sldMk cId="3536701632" sldId="364"/>
        </pc:sldMkLst>
        <pc:spChg chg="mod">
          <ac:chgData name="Beatriz Guerrero" userId="S::beatriz_guerrero@ci.richmond.ca.us::67aaf6ed-f979-44e0-8fb2-c4749f02abfb" providerId="AD" clId="Web-{B19AF6F0-1179-FEB6-483C-FB49994A7230}" dt="2024-10-02T23:13:56.808" v="320"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B19AF6F0-1179-FEB6-483C-FB49994A7230}" dt="2024-10-02T23:15:44.481" v="364" actId="20577"/>
        <pc:sldMkLst>
          <pc:docMk/>
          <pc:sldMk cId="801964473" sldId="365"/>
        </pc:sldMkLst>
        <pc:spChg chg="mod">
          <ac:chgData name="Beatriz Guerrero" userId="S::beatriz_guerrero@ci.richmond.ca.us::67aaf6ed-f979-44e0-8fb2-c4749f02abfb" providerId="AD" clId="Web-{B19AF6F0-1179-FEB6-483C-FB49994A7230}" dt="2024-10-02T23:15:44.481" v="364" actId="20577"/>
          <ac:spMkLst>
            <pc:docMk/>
            <pc:sldMk cId="801964473" sldId="365"/>
            <ac:spMk id="3" creationId="{62EB8AE9-3C7F-654E-7F1F-06EFCE53551B}"/>
          </ac:spMkLst>
        </pc:spChg>
      </pc:sldChg>
      <pc:sldChg chg="modSp">
        <pc:chgData name="Beatriz Guerrero" userId="S::beatriz_guerrero@ci.richmond.ca.us::67aaf6ed-f979-44e0-8fb2-c4749f02abfb" providerId="AD" clId="Web-{B19AF6F0-1179-FEB6-483C-FB49994A7230}" dt="2024-10-02T23:16:57.591" v="386" actId="20577"/>
        <pc:sldMkLst>
          <pc:docMk/>
          <pc:sldMk cId="2250815403" sldId="366"/>
        </pc:sldMkLst>
        <pc:spChg chg="mod">
          <ac:chgData name="Beatriz Guerrero" userId="S::beatriz_guerrero@ci.richmond.ca.us::67aaf6ed-f979-44e0-8fb2-c4749f02abfb" providerId="AD" clId="Web-{B19AF6F0-1179-FEB6-483C-FB49994A7230}" dt="2024-10-02T23:16:57.591" v="386" actId="20577"/>
          <ac:spMkLst>
            <pc:docMk/>
            <pc:sldMk cId="2250815403" sldId="366"/>
            <ac:spMk id="3" creationId="{62EB8AE9-3C7F-654E-7F1F-06EFCE53551B}"/>
          </ac:spMkLst>
        </pc:spChg>
      </pc:sldChg>
      <pc:sldChg chg="modSp">
        <pc:chgData name="Beatriz Guerrero" userId="S::beatriz_guerrero@ci.richmond.ca.us::67aaf6ed-f979-44e0-8fb2-c4749f02abfb" providerId="AD" clId="Web-{B19AF6F0-1179-FEB6-483C-FB49994A7230}" dt="2024-10-02T23:33:23.190" v="394" actId="20577"/>
        <pc:sldMkLst>
          <pc:docMk/>
          <pc:sldMk cId="2403369630" sldId="367"/>
        </pc:sldMkLst>
        <pc:spChg chg="mod">
          <ac:chgData name="Beatriz Guerrero" userId="S::beatriz_guerrero@ci.richmond.ca.us::67aaf6ed-f979-44e0-8fb2-c4749f02abfb" providerId="AD" clId="Web-{B19AF6F0-1179-FEB6-483C-FB49994A7230}" dt="2024-10-02T23:33:23.190" v="394"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B19AF6F0-1179-FEB6-483C-FB49994A7230}" dt="2024-10-02T23:34:56.097" v="423" actId="20577"/>
        <pc:sldMkLst>
          <pc:docMk/>
          <pc:sldMk cId="3357556756" sldId="368"/>
        </pc:sldMkLst>
        <pc:spChg chg="mod">
          <ac:chgData name="Beatriz Guerrero" userId="S::beatriz_guerrero@ci.richmond.ca.us::67aaf6ed-f979-44e0-8fb2-c4749f02abfb" providerId="AD" clId="Web-{B19AF6F0-1179-FEB6-483C-FB49994A7230}" dt="2024-10-02T23:34:56.097" v="423"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B19AF6F0-1179-FEB6-483C-FB49994A7230}" dt="2024-10-02T23:37:37.113" v="494" actId="20577"/>
        <pc:sldMkLst>
          <pc:docMk/>
          <pc:sldMk cId="1084912077" sldId="369"/>
        </pc:sldMkLst>
        <pc:spChg chg="mod">
          <ac:chgData name="Beatriz Guerrero" userId="S::beatriz_guerrero@ci.richmond.ca.us::67aaf6ed-f979-44e0-8fb2-c4749f02abfb" providerId="AD" clId="Web-{B19AF6F0-1179-FEB6-483C-FB49994A7230}" dt="2024-10-02T23:37:37.113" v="494"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B19AF6F0-1179-FEB6-483C-FB49994A7230}" dt="2024-10-02T23:39:35.552" v="542" actId="20577"/>
        <pc:sldMkLst>
          <pc:docMk/>
          <pc:sldMk cId="159060872" sldId="370"/>
        </pc:sldMkLst>
        <pc:spChg chg="mod">
          <ac:chgData name="Beatriz Guerrero" userId="S::beatriz_guerrero@ci.richmond.ca.us::67aaf6ed-f979-44e0-8fb2-c4749f02abfb" providerId="AD" clId="Web-{B19AF6F0-1179-FEB6-483C-FB49994A7230}" dt="2024-10-02T23:39:35.552" v="542" actId="20577"/>
          <ac:spMkLst>
            <pc:docMk/>
            <pc:sldMk cId="159060872" sldId="370"/>
            <ac:spMk id="3" creationId="{62EB8AE9-3C7F-654E-7F1F-06EFCE53551B}"/>
          </ac:spMkLst>
        </pc:spChg>
      </pc:sldChg>
      <pc:sldChg chg="modSp">
        <pc:chgData name="Beatriz Guerrero" userId="S::beatriz_guerrero@ci.richmond.ca.us::67aaf6ed-f979-44e0-8fb2-c4749f02abfb" providerId="AD" clId="Web-{B19AF6F0-1179-FEB6-483C-FB49994A7230}" dt="2024-10-02T23:41:01.458" v="562" actId="20577"/>
        <pc:sldMkLst>
          <pc:docMk/>
          <pc:sldMk cId="499757999" sldId="371"/>
        </pc:sldMkLst>
        <pc:spChg chg="mod">
          <ac:chgData name="Beatriz Guerrero" userId="S::beatriz_guerrero@ci.richmond.ca.us::67aaf6ed-f979-44e0-8fb2-c4749f02abfb" providerId="AD" clId="Web-{B19AF6F0-1179-FEB6-483C-FB49994A7230}" dt="2024-10-02T23:41:01.458" v="562" actId="20577"/>
          <ac:spMkLst>
            <pc:docMk/>
            <pc:sldMk cId="499757999" sldId="371"/>
            <ac:spMk id="3" creationId="{62EB8AE9-3C7F-654E-7F1F-06EFCE53551B}"/>
          </ac:spMkLst>
        </pc:spChg>
      </pc:sldChg>
      <pc:sldChg chg="modSp">
        <pc:chgData name="Beatriz Guerrero" userId="S::beatriz_guerrero@ci.richmond.ca.us::67aaf6ed-f979-44e0-8fb2-c4749f02abfb" providerId="AD" clId="Web-{B19AF6F0-1179-FEB6-483C-FB49994A7230}" dt="2024-10-02T23:41:22.927" v="566" actId="20577"/>
        <pc:sldMkLst>
          <pc:docMk/>
          <pc:sldMk cId="3787884324" sldId="373"/>
        </pc:sldMkLst>
        <pc:spChg chg="mod">
          <ac:chgData name="Beatriz Guerrero" userId="S::beatriz_guerrero@ci.richmond.ca.us::67aaf6ed-f979-44e0-8fb2-c4749f02abfb" providerId="AD" clId="Web-{B19AF6F0-1179-FEB6-483C-FB49994A7230}" dt="2024-10-02T23:41:22.927" v="566" actId="20577"/>
          <ac:spMkLst>
            <pc:docMk/>
            <pc:sldMk cId="3787884324" sldId="373"/>
            <ac:spMk id="2" creationId="{0B653A10-04B5-8CFA-DC96-99D573FC2481}"/>
          </ac:spMkLst>
        </pc:spChg>
      </pc:sldChg>
      <pc:sldChg chg="ord">
        <pc:chgData name="Beatriz Guerrero" userId="S::beatriz_guerrero@ci.richmond.ca.us::67aaf6ed-f979-44e0-8fb2-c4749f02abfb" providerId="AD" clId="Web-{B19AF6F0-1179-FEB6-483C-FB49994A7230}" dt="2024-10-02T23:42:19.006" v="568"/>
        <pc:sldMkLst>
          <pc:docMk/>
          <pc:sldMk cId="2877457213" sldId="396"/>
        </pc:sldMkLst>
      </pc:sldChg>
      <pc:sldChg chg="add">
        <pc:chgData name="Beatriz Guerrero" userId="S::beatriz_guerrero@ci.richmond.ca.us::67aaf6ed-f979-44e0-8fb2-c4749f02abfb" providerId="AD" clId="Web-{B19AF6F0-1179-FEB6-483C-FB49994A7230}" dt="2024-10-02T23:43:17.365" v="569"/>
        <pc:sldMkLst>
          <pc:docMk/>
          <pc:sldMk cId="4131649912" sldId="397"/>
        </pc:sldMkLst>
      </pc:sldChg>
      <pc:sldChg chg="add">
        <pc:chgData name="Beatriz Guerrero" userId="S::beatriz_guerrero@ci.richmond.ca.us::67aaf6ed-f979-44e0-8fb2-c4749f02abfb" providerId="AD" clId="Web-{B19AF6F0-1179-FEB6-483C-FB49994A7230}" dt="2024-10-02T23:43:17.506" v="570"/>
        <pc:sldMkLst>
          <pc:docMk/>
          <pc:sldMk cId="4247241252" sldId="398"/>
        </pc:sldMkLst>
      </pc:sldChg>
      <pc:sldChg chg="add">
        <pc:chgData name="Beatriz Guerrero" userId="S::beatriz_guerrero@ci.richmond.ca.us::67aaf6ed-f979-44e0-8fb2-c4749f02abfb" providerId="AD" clId="Web-{B19AF6F0-1179-FEB6-483C-FB49994A7230}" dt="2024-10-02T23:43:17.897" v="571"/>
        <pc:sldMkLst>
          <pc:docMk/>
          <pc:sldMk cId="4288394198" sldId="399"/>
        </pc:sldMkLst>
      </pc:sldChg>
      <pc:sldChg chg="add">
        <pc:chgData name="Beatriz Guerrero" userId="S::beatriz_guerrero@ci.richmond.ca.us::67aaf6ed-f979-44e0-8fb2-c4749f02abfb" providerId="AD" clId="Web-{B19AF6F0-1179-FEB6-483C-FB49994A7230}" dt="2024-10-02T23:43:18.115" v="572"/>
        <pc:sldMkLst>
          <pc:docMk/>
          <pc:sldMk cId="1718523994" sldId="400"/>
        </pc:sldMkLst>
      </pc:sldChg>
      <pc:sldChg chg="add">
        <pc:chgData name="Beatriz Guerrero" userId="S::beatriz_guerrero@ci.richmond.ca.us::67aaf6ed-f979-44e0-8fb2-c4749f02abfb" providerId="AD" clId="Web-{B19AF6F0-1179-FEB6-483C-FB49994A7230}" dt="2024-10-02T23:43:18.287" v="573"/>
        <pc:sldMkLst>
          <pc:docMk/>
          <pc:sldMk cId="3840315016" sldId="401"/>
        </pc:sldMkLst>
      </pc:sldChg>
      <pc:sldChg chg="add">
        <pc:chgData name="Beatriz Guerrero" userId="S::beatriz_guerrero@ci.richmond.ca.us::67aaf6ed-f979-44e0-8fb2-c4749f02abfb" providerId="AD" clId="Web-{B19AF6F0-1179-FEB6-483C-FB49994A7230}" dt="2024-10-02T23:43:18.522" v="574"/>
        <pc:sldMkLst>
          <pc:docMk/>
          <pc:sldMk cId="3096057919" sldId="402"/>
        </pc:sldMkLst>
      </pc:sldChg>
      <pc:sldChg chg="add">
        <pc:chgData name="Beatriz Guerrero" userId="S::beatriz_guerrero@ci.richmond.ca.us::67aaf6ed-f979-44e0-8fb2-c4749f02abfb" providerId="AD" clId="Web-{B19AF6F0-1179-FEB6-483C-FB49994A7230}" dt="2024-10-02T23:43:18.678" v="575"/>
        <pc:sldMkLst>
          <pc:docMk/>
          <pc:sldMk cId="3335684834" sldId="403"/>
        </pc:sldMkLst>
      </pc:sldChg>
      <pc:sldChg chg="add">
        <pc:chgData name="Beatriz Guerrero" userId="S::beatriz_guerrero@ci.richmond.ca.us::67aaf6ed-f979-44e0-8fb2-c4749f02abfb" providerId="AD" clId="Web-{B19AF6F0-1179-FEB6-483C-FB49994A7230}" dt="2024-10-02T23:43:18.850" v="576"/>
        <pc:sldMkLst>
          <pc:docMk/>
          <pc:sldMk cId="2717681766" sldId="404"/>
        </pc:sldMkLst>
      </pc:sldChg>
      <pc:sldChg chg="add">
        <pc:chgData name="Beatriz Guerrero" userId="S::beatriz_guerrero@ci.richmond.ca.us::67aaf6ed-f979-44e0-8fb2-c4749f02abfb" providerId="AD" clId="Web-{B19AF6F0-1179-FEB6-483C-FB49994A7230}" dt="2024-10-02T23:43:18.975" v="577"/>
        <pc:sldMkLst>
          <pc:docMk/>
          <pc:sldMk cId="2754516179" sldId="405"/>
        </pc:sldMkLst>
      </pc:sldChg>
    </pc:docChg>
  </pc:docChgLst>
  <pc:docChgLst>
    <pc:chgData name="Matias Eusterbrock" userId="2acf7dc6-60d3-46b4-9083-a8db0d85c52f" providerId="ADAL" clId="{D2E3A22F-E594-4B84-A910-06098B63DECE}"/>
    <pc:docChg chg="undo redo custSel addSld delSld modSld">
      <pc:chgData name="Matias Eusterbrock" userId="2acf7dc6-60d3-46b4-9083-a8db0d85c52f" providerId="ADAL" clId="{D2E3A22F-E594-4B84-A910-06098B63DECE}" dt="2024-09-23T23:35:16.562" v="88" actId="207"/>
      <pc:docMkLst>
        <pc:docMk/>
      </pc:docMkLst>
      <pc:sldChg chg="modSp mod">
        <pc:chgData name="Matias Eusterbrock" userId="2acf7dc6-60d3-46b4-9083-a8db0d85c52f" providerId="ADAL" clId="{D2E3A22F-E594-4B84-A910-06098B63DECE}" dt="2024-09-23T23:35:16.562" v="88" actId="207"/>
        <pc:sldMkLst>
          <pc:docMk/>
          <pc:sldMk cId="1362740277" sldId="380"/>
        </pc:sldMkLst>
        <pc:spChg chg="mod">
          <ac:chgData name="Matias Eusterbrock" userId="2acf7dc6-60d3-46b4-9083-a8db0d85c52f" providerId="ADAL" clId="{D2E3A22F-E594-4B84-A910-06098B63DECE}" dt="2024-09-23T23:35:16.562" v="88" actId="207"/>
          <ac:spMkLst>
            <pc:docMk/>
            <pc:sldMk cId="1362740277" sldId="380"/>
            <ac:spMk id="3" creationId="{302844EA-6507-867D-36EB-FB00F8365C4F}"/>
          </ac:spMkLst>
        </pc:spChg>
      </pc:sldChg>
      <pc:sldChg chg="modSp add mod">
        <pc:chgData name="Matias Eusterbrock" userId="2acf7dc6-60d3-46b4-9083-a8db0d85c52f" providerId="ADAL" clId="{D2E3A22F-E594-4B84-A910-06098B63DECE}" dt="2024-09-23T23:31:49.613" v="4" actId="1076"/>
        <pc:sldMkLst>
          <pc:docMk/>
          <pc:sldMk cId="2047995120" sldId="388"/>
        </pc:sldMkLst>
        <pc:spChg chg="mod">
          <ac:chgData name="Matias Eusterbrock" userId="2acf7dc6-60d3-46b4-9083-a8db0d85c52f" providerId="ADAL" clId="{D2E3A22F-E594-4B84-A910-06098B63DECE}" dt="2024-09-23T23:31:49.613" v="4" actId="1076"/>
          <ac:spMkLst>
            <pc:docMk/>
            <pc:sldMk cId="2047995120" sldId="388"/>
            <ac:spMk id="3" creationId="{302844EA-6507-867D-36EB-FB00F8365C4F}"/>
          </ac:spMkLst>
        </pc:spChg>
      </pc:sldChg>
      <pc:sldChg chg="del">
        <pc:chgData name="Matias Eusterbrock" userId="2acf7dc6-60d3-46b4-9083-a8db0d85c52f" providerId="ADAL" clId="{D2E3A22F-E594-4B84-A910-06098B63DECE}" dt="2024-09-23T23:31:55.857" v="5" actId="47"/>
        <pc:sldMkLst>
          <pc:docMk/>
          <pc:sldMk cId="1715754008" sldId="393"/>
        </pc:sldMkLst>
      </pc:sldChg>
      <pc:sldChg chg="modSp mod">
        <pc:chgData name="Matias Eusterbrock" userId="2acf7dc6-60d3-46b4-9083-a8db0d85c52f" providerId="ADAL" clId="{D2E3A22F-E594-4B84-A910-06098B63DECE}" dt="2024-09-23T23:33:20.826" v="18" actId="6549"/>
        <pc:sldMkLst>
          <pc:docMk/>
          <pc:sldMk cId="659002664" sldId="394"/>
        </pc:sldMkLst>
        <pc:spChg chg="mod">
          <ac:chgData name="Matias Eusterbrock" userId="2acf7dc6-60d3-46b4-9083-a8db0d85c52f" providerId="ADAL" clId="{D2E3A22F-E594-4B84-A910-06098B63DECE}" dt="2024-09-23T23:33:20.826" v="18" actId="6549"/>
          <ac:spMkLst>
            <pc:docMk/>
            <pc:sldMk cId="659002664" sldId="394"/>
            <ac:spMk id="2" creationId="{0B653A10-04B5-8CFA-DC96-99D573FC2481}"/>
          </ac:spMkLst>
        </pc:spChg>
        <pc:spChg chg="mod">
          <ac:chgData name="Matias Eusterbrock" userId="2acf7dc6-60d3-46b4-9083-a8db0d85c52f" providerId="ADAL" clId="{D2E3A22F-E594-4B84-A910-06098B63DECE}" dt="2024-09-23T23:32:36.406" v="16" actId="1076"/>
          <ac:spMkLst>
            <pc:docMk/>
            <pc:sldMk cId="659002664" sldId="394"/>
            <ac:spMk id="3" creationId="{302844EA-6507-867D-36EB-FB00F8365C4F}"/>
          </ac:spMkLst>
        </pc:spChg>
      </pc:sldChg>
      <pc:sldChg chg="addSp delSp modSp mod">
        <pc:chgData name="Matias Eusterbrock" userId="2acf7dc6-60d3-46b4-9083-a8db0d85c52f" providerId="ADAL" clId="{D2E3A22F-E594-4B84-A910-06098B63DECE}" dt="2024-09-23T23:34:24.391" v="52" actId="1076"/>
        <pc:sldMkLst>
          <pc:docMk/>
          <pc:sldMk cId="1120988667" sldId="395"/>
        </pc:sldMkLst>
        <pc:spChg chg="mod">
          <ac:chgData name="Matias Eusterbrock" userId="2acf7dc6-60d3-46b4-9083-a8db0d85c52f" providerId="ADAL" clId="{D2E3A22F-E594-4B84-A910-06098B63DECE}" dt="2024-09-23T23:34:07.176" v="48" actId="6549"/>
          <ac:spMkLst>
            <pc:docMk/>
            <pc:sldMk cId="1120988667" sldId="395"/>
            <ac:spMk id="2" creationId="{0B653A10-04B5-8CFA-DC96-99D573FC2481}"/>
          </ac:spMkLst>
        </pc:spChg>
        <pc:spChg chg="del mod">
          <ac:chgData name="Matias Eusterbrock" userId="2acf7dc6-60d3-46b4-9083-a8db0d85c52f" providerId="ADAL" clId="{D2E3A22F-E594-4B84-A910-06098B63DECE}" dt="2024-09-23T23:34:12.127" v="49" actId="21"/>
          <ac:spMkLst>
            <pc:docMk/>
            <pc:sldMk cId="1120988667" sldId="395"/>
            <ac:spMk id="3" creationId="{302844EA-6507-867D-36EB-FB00F8365C4F}"/>
          </ac:spMkLst>
        </pc:spChg>
        <pc:spChg chg="add mod">
          <ac:chgData name="Matias Eusterbrock" userId="2acf7dc6-60d3-46b4-9083-a8db0d85c52f" providerId="ADAL" clId="{D2E3A22F-E594-4B84-A910-06098B63DECE}" dt="2024-09-23T23:34:24.391" v="52" actId="1076"/>
          <ac:spMkLst>
            <pc:docMk/>
            <pc:sldMk cId="1120988667" sldId="395"/>
            <ac:spMk id="4" creationId="{302844EA-6507-867D-36EB-FB00F8365C4F}"/>
          </ac:spMkLst>
        </pc:spChg>
      </pc:sldChg>
      <pc:sldChg chg="modSp add mod">
        <pc:chgData name="Matias Eusterbrock" userId="2acf7dc6-60d3-46b4-9083-a8db0d85c52f" providerId="ADAL" clId="{D2E3A22F-E594-4B84-A910-06098B63DECE}" dt="2024-09-23T23:35:02.754" v="65" actId="1076"/>
        <pc:sldMkLst>
          <pc:docMk/>
          <pc:sldMk cId="2877457213" sldId="396"/>
        </pc:sldMkLst>
        <pc:spChg chg="mod">
          <ac:chgData name="Matias Eusterbrock" userId="2acf7dc6-60d3-46b4-9083-a8db0d85c52f" providerId="ADAL" clId="{D2E3A22F-E594-4B84-A910-06098B63DECE}" dt="2024-09-23T23:35:02.754" v="65" actId="1076"/>
          <ac:spMkLst>
            <pc:docMk/>
            <pc:sldMk cId="2877457213" sldId="396"/>
            <ac:spMk id="4" creationId="{302844EA-6507-867D-36EB-FB00F8365C4F}"/>
          </ac:spMkLst>
        </pc:spChg>
      </pc:sldChg>
    </pc:docChg>
  </pc:docChgLst>
  <pc:docChgLst>
    <pc:chgData name="Matias Eusterbrock" userId="S::matias_eusterbrock@ci.richmond.ca.us::2acf7dc6-60d3-46b4-9083-a8db0d85c52f" providerId="AD" clId="Web-{5F6C7F88-FDFA-F409-F8D3-FEBE41BD80CE}"/>
    <pc:docChg chg="delSld modSld">
      <pc:chgData name="Matias Eusterbrock" userId="S::matias_eusterbrock@ci.richmond.ca.us::2acf7dc6-60d3-46b4-9083-a8db0d85c52f" providerId="AD" clId="Web-{5F6C7F88-FDFA-F409-F8D3-FEBE41BD80CE}" dt="2024-11-22T22:35:56.217" v="41" actId="20577"/>
      <pc:docMkLst>
        <pc:docMk/>
      </pc:docMkLst>
      <pc:sldChg chg="modSp">
        <pc:chgData name="Matias Eusterbrock" userId="S::matias_eusterbrock@ci.richmond.ca.us::2acf7dc6-60d3-46b4-9083-a8db0d85c52f" providerId="AD" clId="Web-{5F6C7F88-FDFA-F409-F8D3-FEBE41BD80CE}" dt="2024-11-22T22:34:45.092" v="10" actId="20577"/>
        <pc:sldMkLst>
          <pc:docMk/>
          <pc:sldMk cId="4105021240" sldId="357"/>
        </pc:sldMkLst>
        <pc:spChg chg="mod">
          <ac:chgData name="Matias Eusterbrock" userId="S::matias_eusterbrock@ci.richmond.ca.us::2acf7dc6-60d3-46b4-9083-a8db0d85c52f" providerId="AD" clId="Web-{5F6C7F88-FDFA-F409-F8D3-FEBE41BD80CE}" dt="2024-11-22T22:34:45.092" v="10" actId="20577"/>
          <ac:spMkLst>
            <pc:docMk/>
            <pc:sldMk cId="4105021240" sldId="357"/>
            <ac:spMk id="3" creationId="{62EB8AE9-3C7F-654E-7F1F-06EFCE53551B}"/>
          </ac:spMkLst>
        </pc:spChg>
      </pc:sldChg>
      <pc:sldChg chg="modSp">
        <pc:chgData name="Matias Eusterbrock" userId="S::matias_eusterbrock@ci.richmond.ca.us::2acf7dc6-60d3-46b4-9083-a8db0d85c52f" providerId="AD" clId="Web-{5F6C7F88-FDFA-F409-F8D3-FEBE41BD80CE}" dt="2024-11-22T22:34:40.545" v="7" actId="20577"/>
        <pc:sldMkLst>
          <pc:docMk/>
          <pc:sldMk cId="426285808" sldId="358"/>
        </pc:sldMkLst>
        <pc:spChg chg="mod">
          <ac:chgData name="Matias Eusterbrock" userId="S::matias_eusterbrock@ci.richmond.ca.us::2acf7dc6-60d3-46b4-9083-a8db0d85c52f" providerId="AD" clId="Web-{5F6C7F88-FDFA-F409-F8D3-FEBE41BD80CE}" dt="2024-11-22T22:34:40.545" v="7" actId="20577"/>
          <ac:spMkLst>
            <pc:docMk/>
            <pc:sldMk cId="426285808" sldId="358"/>
            <ac:spMk id="3" creationId="{62EB8AE9-3C7F-654E-7F1F-06EFCE53551B}"/>
          </ac:spMkLst>
        </pc:spChg>
      </pc:sldChg>
      <pc:sldChg chg="modSp">
        <pc:chgData name="Matias Eusterbrock" userId="S::matias_eusterbrock@ci.richmond.ca.us::2acf7dc6-60d3-46b4-9083-a8db0d85c52f" providerId="AD" clId="Web-{5F6C7F88-FDFA-F409-F8D3-FEBE41BD80CE}" dt="2024-11-22T22:34:50.357" v="13" actId="20577"/>
        <pc:sldMkLst>
          <pc:docMk/>
          <pc:sldMk cId="2459958468" sldId="359"/>
        </pc:sldMkLst>
        <pc:spChg chg="mod">
          <ac:chgData name="Matias Eusterbrock" userId="S::matias_eusterbrock@ci.richmond.ca.us::2acf7dc6-60d3-46b4-9083-a8db0d85c52f" providerId="AD" clId="Web-{5F6C7F88-FDFA-F409-F8D3-FEBE41BD80CE}" dt="2024-11-22T22:34:50.357" v="13" actId="20577"/>
          <ac:spMkLst>
            <pc:docMk/>
            <pc:sldMk cId="2459958468" sldId="359"/>
            <ac:spMk id="3" creationId="{62EB8AE9-3C7F-654E-7F1F-06EFCE53551B}"/>
          </ac:spMkLst>
        </pc:spChg>
      </pc:sldChg>
      <pc:sldChg chg="modSp">
        <pc:chgData name="Matias Eusterbrock" userId="S::matias_eusterbrock@ci.richmond.ca.us::2acf7dc6-60d3-46b4-9083-a8db0d85c52f" providerId="AD" clId="Web-{5F6C7F88-FDFA-F409-F8D3-FEBE41BD80CE}" dt="2024-11-22T22:35:02.811" v="18" actId="20577"/>
        <pc:sldMkLst>
          <pc:docMk/>
          <pc:sldMk cId="75609733" sldId="360"/>
        </pc:sldMkLst>
        <pc:spChg chg="mod">
          <ac:chgData name="Matias Eusterbrock" userId="S::matias_eusterbrock@ci.richmond.ca.us::2acf7dc6-60d3-46b4-9083-a8db0d85c52f" providerId="AD" clId="Web-{5F6C7F88-FDFA-F409-F8D3-FEBE41BD80CE}" dt="2024-11-22T22:35:02.811" v="18" actId="20577"/>
          <ac:spMkLst>
            <pc:docMk/>
            <pc:sldMk cId="75609733" sldId="360"/>
            <ac:spMk id="3" creationId="{62EB8AE9-3C7F-654E-7F1F-06EFCE53551B}"/>
          </ac:spMkLst>
        </pc:spChg>
      </pc:sldChg>
      <pc:sldChg chg="modSp">
        <pc:chgData name="Matias Eusterbrock" userId="S::matias_eusterbrock@ci.richmond.ca.us::2acf7dc6-60d3-46b4-9083-a8db0d85c52f" providerId="AD" clId="Web-{5F6C7F88-FDFA-F409-F8D3-FEBE41BD80CE}" dt="2024-11-22T22:34:59.451" v="16" actId="20577"/>
        <pc:sldMkLst>
          <pc:docMk/>
          <pc:sldMk cId="1730085481" sldId="361"/>
        </pc:sldMkLst>
        <pc:spChg chg="mod">
          <ac:chgData name="Matias Eusterbrock" userId="S::matias_eusterbrock@ci.richmond.ca.us::2acf7dc6-60d3-46b4-9083-a8db0d85c52f" providerId="AD" clId="Web-{5F6C7F88-FDFA-F409-F8D3-FEBE41BD80CE}" dt="2024-11-22T22:34:59.451" v="16" actId="20577"/>
          <ac:spMkLst>
            <pc:docMk/>
            <pc:sldMk cId="1730085481" sldId="361"/>
            <ac:spMk id="3" creationId="{62EB8AE9-3C7F-654E-7F1F-06EFCE53551B}"/>
          </ac:spMkLst>
        </pc:spChg>
      </pc:sldChg>
      <pc:sldChg chg="modSp">
        <pc:chgData name="Matias Eusterbrock" userId="S::matias_eusterbrock@ci.richmond.ca.us::2acf7dc6-60d3-46b4-9083-a8db0d85c52f" providerId="AD" clId="Web-{5F6C7F88-FDFA-F409-F8D3-FEBE41BD80CE}" dt="2024-11-22T22:35:08.389" v="20" actId="20577"/>
        <pc:sldMkLst>
          <pc:docMk/>
          <pc:sldMk cId="1246568473" sldId="362"/>
        </pc:sldMkLst>
        <pc:spChg chg="mod">
          <ac:chgData name="Matias Eusterbrock" userId="S::matias_eusterbrock@ci.richmond.ca.us::2acf7dc6-60d3-46b4-9083-a8db0d85c52f" providerId="AD" clId="Web-{5F6C7F88-FDFA-F409-F8D3-FEBE41BD80CE}" dt="2024-11-22T22:35:08.389" v="20" actId="20577"/>
          <ac:spMkLst>
            <pc:docMk/>
            <pc:sldMk cId="1246568473" sldId="362"/>
            <ac:spMk id="3" creationId="{62EB8AE9-3C7F-654E-7F1F-06EFCE53551B}"/>
          </ac:spMkLst>
        </pc:spChg>
      </pc:sldChg>
      <pc:sldChg chg="modSp">
        <pc:chgData name="Matias Eusterbrock" userId="S::matias_eusterbrock@ci.richmond.ca.us::2acf7dc6-60d3-46b4-9083-a8db0d85c52f" providerId="AD" clId="Web-{5F6C7F88-FDFA-F409-F8D3-FEBE41BD80CE}" dt="2024-11-22T22:35:11.498" v="22" actId="20577"/>
        <pc:sldMkLst>
          <pc:docMk/>
          <pc:sldMk cId="19214237" sldId="363"/>
        </pc:sldMkLst>
        <pc:spChg chg="mod">
          <ac:chgData name="Matias Eusterbrock" userId="S::matias_eusterbrock@ci.richmond.ca.us::2acf7dc6-60d3-46b4-9083-a8db0d85c52f" providerId="AD" clId="Web-{5F6C7F88-FDFA-F409-F8D3-FEBE41BD80CE}" dt="2024-11-22T22:35:11.498" v="22" actId="20577"/>
          <ac:spMkLst>
            <pc:docMk/>
            <pc:sldMk cId="19214237" sldId="363"/>
            <ac:spMk id="3" creationId="{62EB8AE9-3C7F-654E-7F1F-06EFCE53551B}"/>
          </ac:spMkLst>
        </pc:spChg>
      </pc:sldChg>
      <pc:sldChg chg="modSp">
        <pc:chgData name="Matias Eusterbrock" userId="S::matias_eusterbrock@ci.richmond.ca.us::2acf7dc6-60d3-46b4-9083-a8db0d85c52f" providerId="AD" clId="Web-{5F6C7F88-FDFA-F409-F8D3-FEBE41BD80CE}" dt="2024-11-22T22:35:14.701" v="24" actId="20577"/>
        <pc:sldMkLst>
          <pc:docMk/>
          <pc:sldMk cId="3536701632" sldId="364"/>
        </pc:sldMkLst>
        <pc:spChg chg="mod">
          <ac:chgData name="Matias Eusterbrock" userId="S::matias_eusterbrock@ci.richmond.ca.us::2acf7dc6-60d3-46b4-9083-a8db0d85c52f" providerId="AD" clId="Web-{5F6C7F88-FDFA-F409-F8D3-FEBE41BD80CE}" dt="2024-11-22T22:35:14.701" v="24" actId="20577"/>
          <ac:spMkLst>
            <pc:docMk/>
            <pc:sldMk cId="3536701632" sldId="364"/>
            <ac:spMk id="3" creationId="{62EB8AE9-3C7F-654E-7F1F-06EFCE53551B}"/>
          </ac:spMkLst>
        </pc:spChg>
      </pc:sldChg>
      <pc:sldChg chg="modSp">
        <pc:chgData name="Matias Eusterbrock" userId="S::matias_eusterbrock@ci.richmond.ca.us::2acf7dc6-60d3-46b4-9083-a8db0d85c52f" providerId="AD" clId="Web-{5F6C7F88-FDFA-F409-F8D3-FEBE41BD80CE}" dt="2024-11-22T22:35:21.373" v="26" actId="20577"/>
        <pc:sldMkLst>
          <pc:docMk/>
          <pc:sldMk cId="801964473" sldId="365"/>
        </pc:sldMkLst>
        <pc:spChg chg="mod">
          <ac:chgData name="Matias Eusterbrock" userId="S::matias_eusterbrock@ci.richmond.ca.us::2acf7dc6-60d3-46b4-9083-a8db0d85c52f" providerId="AD" clId="Web-{5F6C7F88-FDFA-F409-F8D3-FEBE41BD80CE}" dt="2024-11-22T22:35:21.373" v="26" actId="20577"/>
          <ac:spMkLst>
            <pc:docMk/>
            <pc:sldMk cId="801964473" sldId="365"/>
            <ac:spMk id="3" creationId="{62EB8AE9-3C7F-654E-7F1F-06EFCE53551B}"/>
          </ac:spMkLst>
        </pc:spChg>
      </pc:sldChg>
      <pc:sldChg chg="modSp">
        <pc:chgData name="Matias Eusterbrock" userId="S::matias_eusterbrock@ci.richmond.ca.us::2acf7dc6-60d3-46b4-9083-a8db0d85c52f" providerId="AD" clId="Web-{5F6C7F88-FDFA-F409-F8D3-FEBE41BD80CE}" dt="2024-11-22T22:35:28.092" v="29" actId="20577"/>
        <pc:sldMkLst>
          <pc:docMk/>
          <pc:sldMk cId="2250815403" sldId="366"/>
        </pc:sldMkLst>
        <pc:spChg chg="mod">
          <ac:chgData name="Matias Eusterbrock" userId="S::matias_eusterbrock@ci.richmond.ca.us::2acf7dc6-60d3-46b4-9083-a8db0d85c52f" providerId="AD" clId="Web-{5F6C7F88-FDFA-F409-F8D3-FEBE41BD80CE}" dt="2024-11-22T22:35:28.092" v="29" actId="20577"/>
          <ac:spMkLst>
            <pc:docMk/>
            <pc:sldMk cId="2250815403" sldId="366"/>
            <ac:spMk id="3" creationId="{62EB8AE9-3C7F-654E-7F1F-06EFCE53551B}"/>
          </ac:spMkLst>
        </pc:spChg>
      </pc:sldChg>
      <pc:sldChg chg="modSp">
        <pc:chgData name="Matias Eusterbrock" userId="S::matias_eusterbrock@ci.richmond.ca.us::2acf7dc6-60d3-46b4-9083-a8db0d85c52f" providerId="AD" clId="Web-{5F6C7F88-FDFA-F409-F8D3-FEBE41BD80CE}" dt="2024-11-22T22:35:32.217" v="31" actId="20577"/>
        <pc:sldMkLst>
          <pc:docMk/>
          <pc:sldMk cId="2403369630" sldId="367"/>
        </pc:sldMkLst>
        <pc:spChg chg="mod">
          <ac:chgData name="Matias Eusterbrock" userId="S::matias_eusterbrock@ci.richmond.ca.us::2acf7dc6-60d3-46b4-9083-a8db0d85c52f" providerId="AD" clId="Web-{5F6C7F88-FDFA-F409-F8D3-FEBE41BD80CE}" dt="2024-11-22T22:35:32.217" v="31" actId="20577"/>
          <ac:spMkLst>
            <pc:docMk/>
            <pc:sldMk cId="2403369630" sldId="367"/>
            <ac:spMk id="3" creationId="{62EB8AE9-3C7F-654E-7F1F-06EFCE53551B}"/>
          </ac:spMkLst>
        </pc:spChg>
      </pc:sldChg>
      <pc:sldChg chg="modSp">
        <pc:chgData name="Matias Eusterbrock" userId="S::matias_eusterbrock@ci.richmond.ca.us::2acf7dc6-60d3-46b4-9083-a8db0d85c52f" providerId="AD" clId="Web-{5F6C7F88-FDFA-F409-F8D3-FEBE41BD80CE}" dt="2024-11-22T22:35:48.421" v="37" actId="20577"/>
        <pc:sldMkLst>
          <pc:docMk/>
          <pc:sldMk cId="3357556756" sldId="368"/>
        </pc:sldMkLst>
        <pc:spChg chg="mod">
          <ac:chgData name="Matias Eusterbrock" userId="S::matias_eusterbrock@ci.richmond.ca.us::2acf7dc6-60d3-46b4-9083-a8db0d85c52f" providerId="AD" clId="Web-{5F6C7F88-FDFA-F409-F8D3-FEBE41BD80CE}" dt="2024-11-22T22:35:48.421" v="37" actId="20577"/>
          <ac:spMkLst>
            <pc:docMk/>
            <pc:sldMk cId="3357556756" sldId="368"/>
            <ac:spMk id="3" creationId="{62EB8AE9-3C7F-654E-7F1F-06EFCE53551B}"/>
          </ac:spMkLst>
        </pc:spChg>
      </pc:sldChg>
      <pc:sldChg chg="modSp">
        <pc:chgData name="Matias Eusterbrock" userId="S::matias_eusterbrock@ci.richmond.ca.us::2acf7dc6-60d3-46b4-9083-a8db0d85c52f" providerId="AD" clId="Web-{5F6C7F88-FDFA-F409-F8D3-FEBE41BD80CE}" dt="2024-11-22T22:35:41.920" v="35" actId="20577"/>
        <pc:sldMkLst>
          <pc:docMk/>
          <pc:sldMk cId="1084912077" sldId="369"/>
        </pc:sldMkLst>
        <pc:spChg chg="mod">
          <ac:chgData name="Matias Eusterbrock" userId="S::matias_eusterbrock@ci.richmond.ca.us::2acf7dc6-60d3-46b4-9083-a8db0d85c52f" providerId="AD" clId="Web-{5F6C7F88-FDFA-F409-F8D3-FEBE41BD80CE}" dt="2024-11-22T22:35:41.920" v="35" actId="20577"/>
          <ac:spMkLst>
            <pc:docMk/>
            <pc:sldMk cId="1084912077" sldId="369"/>
            <ac:spMk id="3" creationId="{62EB8AE9-3C7F-654E-7F1F-06EFCE53551B}"/>
          </ac:spMkLst>
        </pc:spChg>
      </pc:sldChg>
      <pc:sldChg chg="modSp">
        <pc:chgData name="Matias Eusterbrock" userId="S::matias_eusterbrock@ci.richmond.ca.us::2acf7dc6-60d3-46b4-9083-a8db0d85c52f" providerId="AD" clId="Web-{5F6C7F88-FDFA-F409-F8D3-FEBE41BD80CE}" dt="2024-11-22T22:35:52.108" v="39" actId="20577"/>
        <pc:sldMkLst>
          <pc:docMk/>
          <pc:sldMk cId="159060872" sldId="370"/>
        </pc:sldMkLst>
        <pc:spChg chg="mod">
          <ac:chgData name="Matias Eusterbrock" userId="S::matias_eusterbrock@ci.richmond.ca.us::2acf7dc6-60d3-46b4-9083-a8db0d85c52f" providerId="AD" clId="Web-{5F6C7F88-FDFA-F409-F8D3-FEBE41BD80CE}" dt="2024-11-22T22:35:52.108" v="39" actId="20577"/>
          <ac:spMkLst>
            <pc:docMk/>
            <pc:sldMk cId="159060872" sldId="370"/>
            <ac:spMk id="3" creationId="{62EB8AE9-3C7F-654E-7F1F-06EFCE53551B}"/>
          </ac:spMkLst>
        </pc:spChg>
      </pc:sldChg>
      <pc:sldChg chg="modSp">
        <pc:chgData name="Matias Eusterbrock" userId="S::matias_eusterbrock@ci.richmond.ca.us::2acf7dc6-60d3-46b4-9083-a8db0d85c52f" providerId="AD" clId="Web-{5F6C7F88-FDFA-F409-F8D3-FEBE41BD80CE}" dt="2024-11-22T22:35:56.217" v="41" actId="20577"/>
        <pc:sldMkLst>
          <pc:docMk/>
          <pc:sldMk cId="499757999" sldId="371"/>
        </pc:sldMkLst>
        <pc:spChg chg="mod">
          <ac:chgData name="Matias Eusterbrock" userId="S::matias_eusterbrock@ci.richmond.ca.us::2acf7dc6-60d3-46b4-9083-a8db0d85c52f" providerId="AD" clId="Web-{5F6C7F88-FDFA-F409-F8D3-FEBE41BD80CE}" dt="2024-11-22T22:35:56.217" v="41" actId="20577"/>
          <ac:spMkLst>
            <pc:docMk/>
            <pc:sldMk cId="499757999" sldId="371"/>
            <ac:spMk id="3" creationId="{62EB8AE9-3C7F-654E-7F1F-06EFCE53551B}"/>
          </ac:spMkLst>
        </pc:spChg>
      </pc:sldChg>
      <pc:sldChg chg="modSp">
        <pc:chgData name="Matias Eusterbrock" userId="S::matias_eusterbrock@ci.richmond.ca.us::2acf7dc6-60d3-46b4-9083-a8db0d85c52f" providerId="AD" clId="Web-{5F6C7F88-FDFA-F409-F8D3-FEBE41BD80CE}" dt="2024-11-22T22:34:02.044" v="3" actId="20577"/>
        <pc:sldMkLst>
          <pc:docMk/>
          <pc:sldMk cId="3787884324" sldId="373"/>
        </pc:sldMkLst>
        <pc:spChg chg="mod">
          <ac:chgData name="Matias Eusterbrock" userId="S::matias_eusterbrock@ci.richmond.ca.us::2acf7dc6-60d3-46b4-9083-a8db0d85c52f" providerId="AD" clId="Web-{5F6C7F88-FDFA-F409-F8D3-FEBE41BD80CE}" dt="2024-11-22T22:34:02.044" v="3" actId="20577"/>
          <ac:spMkLst>
            <pc:docMk/>
            <pc:sldMk cId="3787884324" sldId="373"/>
            <ac:spMk id="2" creationId="{0B653A10-04B5-8CFA-DC96-99D573FC2481}"/>
          </ac:spMkLst>
        </pc:spChg>
      </pc:sldChg>
      <pc:sldChg chg="del">
        <pc:chgData name="Matias Eusterbrock" userId="S::matias_eusterbrock@ci.richmond.ca.us::2acf7dc6-60d3-46b4-9083-a8db0d85c52f" providerId="AD" clId="Web-{5F6C7F88-FDFA-F409-F8D3-FEBE41BD80CE}" dt="2024-11-22T22:34:05.591" v="4"/>
        <pc:sldMkLst>
          <pc:docMk/>
          <pc:sldMk cId="569091150" sldId="399"/>
        </pc:sldMkLst>
      </pc:sldChg>
    </pc:docChg>
  </pc:docChgLst>
  <pc:docChgLst>
    <pc:chgData name="Estefanny Casas" userId="S::estefanny_casas@ci.richmond.ca.us::796659cb-7610-4077-9d87-b024fc421425" providerId="AD" clId="Web-{025C3F2F-F55E-8A8D-5624-A0037942CCB1}"/>
    <pc:docChg chg="modSld">
      <pc:chgData name="Estefanny Casas" userId="S::estefanny_casas@ci.richmond.ca.us::796659cb-7610-4077-9d87-b024fc421425" providerId="AD" clId="Web-{025C3F2F-F55E-8A8D-5624-A0037942CCB1}" dt="2024-09-05T22:32:22.513" v="119" actId="20577"/>
      <pc:docMkLst>
        <pc:docMk/>
      </pc:docMkLst>
      <pc:sldChg chg="modSp">
        <pc:chgData name="Estefanny Casas" userId="S::estefanny_casas@ci.richmond.ca.us::796659cb-7610-4077-9d87-b024fc421425" providerId="AD" clId="Web-{025C3F2F-F55E-8A8D-5624-A0037942CCB1}" dt="2024-09-05T22:28:24.649" v="91" actId="20577"/>
        <pc:sldMkLst>
          <pc:docMk/>
          <pc:sldMk cId="3866118267" sldId="291"/>
        </pc:sldMkLst>
        <pc:spChg chg="mod">
          <ac:chgData name="Estefanny Casas" userId="S::estefanny_casas@ci.richmond.ca.us::796659cb-7610-4077-9d87-b024fc421425" providerId="AD" clId="Web-{025C3F2F-F55E-8A8D-5624-A0037942CCB1}" dt="2024-09-05T22:28:24.649" v="91" actId="20577"/>
          <ac:spMkLst>
            <pc:docMk/>
            <pc:sldMk cId="3866118267" sldId="291"/>
            <ac:spMk id="5" creationId="{2B41AE78-55B1-78CE-E7AD-B3F52893818B}"/>
          </ac:spMkLst>
        </pc:spChg>
      </pc:sldChg>
      <pc:sldChg chg="modSp">
        <pc:chgData name="Estefanny Casas" userId="S::estefanny_casas@ci.richmond.ca.us::796659cb-7610-4077-9d87-b024fc421425" providerId="AD" clId="Web-{025C3F2F-F55E-8A8D-5624-A0037942CCB1}" dt="2024-09-05T18:20:35.252" v="18" actId="20577"/>
        <pc:sldMkLst>
          <pc:docMk/>
          <pc:sldMk cId="2459958468" sldId="359"/>
        </pc:sldMkLst>
        <pc:spChg chg="mod">
          <ac:chgData name="Estefanny Casas" userId="S::estefanny_casas@ci.richmond.ca.us::796659cb-7610-4077-9d87-b024fc421425" providerId="AD" clId="Web-{025C3F2F-F55E-8A8D-5624-A0037942CCB1}" dt="2024-09-05T18:20:35.252" v="18" actId="20577"/>
          <ac:spMkLst>
            <pc:docMk/>
            <pc:sldMk cId="2459958468" sldId="359"/>
            <ac:spMk id="3" creationId="{62EB8AE9-3C7F-654E-7F1F-06EFCE53551B}"/>
          </ac:spMkLst>
        </pc:spChg>
      </pc:sldChg>
      <pc:sldChg chg="modSp">
        <pc:chgData name="Estefanny Casas" userId="S::estefanny_casas@ci.richmond.ca.us::796659cb-7610-4077-9d87-b024fc421425" providerId="AD" clId="Web-{025C3F2F-F55E-8A8D-5624-A0037942CCB1}" dt="2024-09-05T20:43:08.371" v="24" actId="20577"/>
        <pc:sldMkLst>
          <pc:docMk/>
          <pc:sldMk cId="1730085481" sldId="361"/>
        </pc:sldMkLst>
        <pc:spChg chg="mod">
          <ac:chgData name="Estefanny Casas" userId="S::estefanny_casas@ci.richmond.ca.us::796659cb-7610-4077-9d87-b024fc421425" providerId="AD" clId="Web-{025C3F2F-F55E-8A8D-5624-A0037942CCB1}" dt="2024-09-05T20:43:08.371" v="24" actId="20577"/>
          <ac:spMkLst>
            <pc:docMk/>
            <pc:sldMk cId="1730085481" sldId="361"/>
            <ac:spMk id="3" creationId="{62EB8AE9-3C7F-654E-7F1F-06EFCE53551B}"/>
          </ac:spMkLst>
        </pc:spChg>
      </pc:sldChg>
      <pc:sldChg chg="modSp">
        <pc:chgData name="Estefanny Casas" userId="S::estefanny_casas@ci.richmond.ca.us::796659cb-7610-4077-9d87-b024fc421425" providerId="AD" clId="Web-{025C3F2F-F55E-8A8D-5624-A0037942CCB1}" dt="2024-09-05T20:44:25.467" v="26" actId="20577"/>
        <pc:sldMkLst>
          <pc:docMk/>
          <pc:sldMk cId="1246568473" sldId="362"/>
        </pc:sldMkLst>
        <pc:spChg chg="mod">
          <ac:chgData name="Estefanny Casas" userId="S::estefanny_casas@ci.richmond.ca.us::796659cb-7610-4077-9d87-b024fc421425" providerId="AD" clId="Web-{025C3F2F-F55E-8A8D-5624-A0037942CCB1}" dt="2024-09-05T20:44:25.467" v="26" actId="20577"/>
          <ac:spMkLst>
            <pc:docMk/>
            <pc:sldMk cId="1246568473" sldId="362"/>
            <ac:spMk id="3" creationId="{62EB8AE9-3C7F-654E-7F1F-06EFCE53551B}"/>
          </ac:spMkLst>
        </pc:spChg>
      </pc:sldChg>
      <pc:sldChg chg="modSp">
        <pc:chgData name="Estefanny Casas" userId="S::estefanny_casas@ci.richmond.ca.us::796659cb-7610-4077-9d87-b024fc421425" providerId="AD" clId="Web-{025C3F2F-F55E-8A8D-5624-A0037942CCB1}" dt="2024-09-05T20:51:47.789" v="27" actId="20577"/>
        <pc:sldMkLst>
          <pc:docMk/>
          <pc:sldMk cId="801964473" sldId="365"/>
        </pc:sldMkLst>
        <pc:spChg chg="mod">
          <ac:chgData name="Estefanny Casas" userId="S::estefanny_casas@ci.richmond.ca.us::796659cb-7610-4077-9d87-b024fc421425" providerId="AD" clId="Web-{025C3F2F-F55E-8A8D-5624-A0037942CCB1}" dt="2024-09-05T20:51:47.789" v="27" actId="20577"/>
          <ac:spMkLst>
            <pc:docMk/>
            <pc:sldMk cId="801964473" sldId="365"/>
            <ac:spMk id="3" creationId="{62EB8AE9-3C7F-654E-7F1F-06EFCE53551B}"/>
          </ac:spMkLst>
        </pc:spChg>
      </pc:sldChg>
      <pc:sldChg chg="modSp">
        <pc:chgData name="Estefanny Casas" userId="S::estefanny_casas@ci.richmond.ca.us::796659cb-7610-4077-9d87-b024fc421425" providerId="AD" clId="Web-{025C3F2F-F55E-8A8D-5624-A0037942CCB1}" dt="2024-09-05T22:32:22.513" v="119" actId="20577"/>
        <pc:sldMkLst>
          <pc:docMk/>
          <pc:sldMk cId="3357556756" sldId="368"/>
        </pc:sldMkLst>
        <pc:spChg chg="mod">
          <ac:chgData name="Estefanny Casas" userId="S::estefanny_casas@ci.richmond.ca.us::796659cb-7610-4077-9d87-b024fc421425" providerId="AD" clId="Web-{025C3F2F-F55E-8A8D-5624-A0037942CCB1}" dt="2024-09-05T22:23:33.612" v="38" actId="20577"/>
          <ac:spMkLst>
            <pc:docMk/>
            <pc:sldMk cId="3357556756" sldId="368"/>
            <ac:spMk id="3" creationId="{62EB8AE9-3C7F-654E-7F1F-06EFCE53551B}"/>
          </ac:spMkLst>
        </pc:spChg>
        <pc:spChg chg="mod">
          <ac:chgData name="Estefanny Casas" userId="S::estefanny_casas@ci.richmond.ca.us::796659cb-7610-4077-9d87-b024fc421425" providerId="AD" clId="Web-{025C3F2F-F55E-8A8D-5624-A0037942CCB1}" dt="2024-09-05T22:32:22.513" v="119" actId="20577"/>
          <ac:spMkLst>
            <pc:docMk/>
            <pc:sldMk cId="3357556756" sldId="368"/>
            <ac:spMk id="4" creationId="{FD8140C1-CA8B-0CD5-5389-E96164AE3315}"/>
          </ac:spMkLst>
        </pc:spChg>
      </pc:sldChg>
      <pc:sldChg chg="modSp">
        <pc:chgData name="Estefanny Casas" userId="S::estefanny_casas@ci.richmond.ca.us::796659cb-7610-4077-9d87-b024fc421425" providerId="AD" clId="Web-{025C3F2F-F55E-8A8D-5624-A0037942CCB1}" dt="2024-09-05T22:32:12.029" v="118" actId="20577"/>
        <pc:sldMkLst>
          <pc:docMk/>
          <pc:sldMk cId="1084912077" sldId="369"/>
        </pc:sldMkLst>
        <pc:spChg chg="mod">
          <ac:chgData name="Estefanny Casas" userId="S::estefanny_casas@ci.richmond.ca.us::796659cb-7610-4077-9d87-b024fc421425" providerId="AD" clId="Web-{025C3F2F-F55E-8A8D-5624-A0037942CCB1}" dt="2024-09-05T22:32:12.029" v="118" actId="20577"/>
          <ac:spMkLst>
            <pc:docMk/>
            <pc:sldMk cId="1084912077" sldId="369"/>
            <ac:spMk id="3" creationId="{62EB8AE9-3C7F-654E-7F1F-06EFCE53551B}"/>
          </ac:spMkLst>
        </pc:spChg>
        <pc:spChg chg="mod">
          <ac:chgData name="Estefanny Casas" userId="S::estefanny_casas@ci.richmond.ca.us::796659cb-7610-4077-9d87-b024fc421425" providerId="AD" clId="Web-{025C3F2F-F55E-8A8D-5624-A0037942CCB1}" dt="2024-09-05T22:32:05.810" v="116" actId="20577"/>
          <ac:spMkLst>
            <pc:docMk/>
            <pc:sldMk cId="1084912077" sldId="369"/>
            <ac:spMk id="4" creationId="{FD8140C1-CA8B-0CD5-5389-E96164AE3315}"/>
          </ac:spMkLst>
        </pc:spChg>
      </pc:sldChg>
      <pc:sldChg chg="modSp">
        <pc:chgData name="Estefanny Casas" userId="S::estefanny_casas@ci.richmond.ca.us::796659cb-7610-4077-9d87-b024fc421425" providerId="AD" clId="Web-{025C3F2F-F55E-8A8D-5624-A0037942CCB1}" dt="2024-09-05T22:32:00.419" v="115" actId="20577"/>
        <pc:sldMkLst>
          <pc:docMk/>
          <pc:sldMk cId="159060872" sldId="370"/>
        </pc:sldMkLst>
        <pc:spChg chg="mod">
          <ac:chgData name="Estefanny Casas" userId="S::estefanny_casas@ci.richmond.ca.us::796659cb-7610-4077-9d87-b024fc421425" providerId="AD" clId="Web-{025C3F2F-F55E-8A8D-5624-A0037942CCB1}" dt="2024-09-05T22:32:00.419" v="115" actId="20577"/>
          <ac:spMkLst>
            <pc:docMk/>
            <pc:sldMk cId="159060872" sldId="370"/>
            <ac:spMk id="3" creationId="{62EB8AE9-3C7F-654E-7F1F-06EFCE53551B}"/>
          </ac:spMkLst>
        </pc:spChg>
        <pc:spChg chg="mod">
          <ac:chgData name="Estefanny Casas" userId="S::estefanny_casas@ci.richmond.ca.us::796659cb-7610-4077-9d87-b024fc421425" providerId="AD" clId="Web-{025C3F2F-F55E-8A8D-5624-A0037942CCB1}" dt="2024-09-05T22:31:52.528" v="113" actId="20577"/>
          <ac:spMkLst>
            <pc:docMk/>
            <pc:sldMk cId="159060872" sldId="370"/>
            <ac:spMk id="4" creationId="{FD8140C1-CA8B-0CD5-5389-E96164AE3315}"/>
          </ac:spMkLst>
        </pc:spChg>
      </pc:sldChg>
      <pc:sldChg chg="modSp">
        <pc:chgData name="Estefanny Casas" userId="S::estefanny_casas@ci.richmond.ca.us::796659cb-7610-4077-9d87-b024fc421425" providerId="AD" clId="Web-{025C3F2F-F55E-8A8D-5624-A0037942CCB1}" dt="2024-09-05T22:30:23.277" v="112" actId="20577"/>
        <pc:sldMkLst>
          <pc:docMk/>
          <pc:sldMk cId="499757999" sldId="371"/>
        </pc:sldMkLst>
        <pc:spChg chg="mod">
          <ac:chgData name="Estefanny Casas" userId="S::estefanny_casas@ci.richmond.ca.us::796659cb-7610-4077-9d87-b024fc421425" providerId="AD" clId="Web-{025C3F2F-F55E-8A8D-5624-A0037942CCB1}" dt="2024-09-05T22:30:17.558" v="111" actId="20577"/>
          <ac:spMkLst>
            <pc:docMk/>
            <pc:sldMk cId="499757999" sldId="371"/>
            <ac:spMk id="3" creationId="{62EB8AE9-3C7F-654E-7F1F-06EFCE53551B}"/>
          </ac:spMkLst>
        </pc:spChg>
        <pc:spChg chg="mod">
          <ac:chgData name="Estefanny Casas" userId="S::estefanny_casas@ci.richmond.ca.us::796659cb-7610-4077-9d87-b024fc421425" providerId="AD" clId="Web-{025C3F2F-F55E-8A8D-5624-A0037942CCB1}" dt="2024-09-05T22:30:23.277" v="112" actId="20577"/>
          <ac:spMkLst>
            <pc:docMk/>
            <pc:sldMk cId="499757999" sldId="371"/>
            <ac:spMk id="4" creationId="{FD8140C1-CA8B-0CD5-5389-E96164AE3315}"/>
          </ac:spMkLst>
        </pc:spChg>
      </pc:sldChg>
      <pc:sldChg chg="modSp">
        <pc:chgData name="Estefanny Casas" userId="S::estefanny_casas@ci.richmond.ca.us::796659cb-7610-4077-9d87-b024fc421425" providerId="AD" clId="Web-{025C3F2F-F55E-8A8D-5624-A0037942CCB1}" dt="2024-09-05T22:30:08.214" v="110" actId="20577"/>
        <pc:sldMkLst>
          <pc:docMk/>
          <pc:sldMk cId="1830100184" sldId="372"/>
        </pc:sldMkLst>
        <pc:spChg chg="mod">
          <ac:chgData name="Estefanny Casas" userId="S::estefanny_casas@ci.richmond.ca.us::796659cb-7610-4077-9d87-b024fc421425" providerId="AD" clId="Web-{025C3F2F-F55E-8A8D-5624-A0037942CCB1}" dt="2024-09-05T22:30:08.214" v="110" actId="20577"/>
          <ac:spMkLst>
            <pc:docMk/>
            <pc:sldMk cId="1830100184" sldId="372"/>
            <ac:spMk id="2" creationId="{0B653A10-04B5-8CFA-DC96-99D573FC2481}"/>
          </ac:spMkLst>
        </pc:spChg>
      </pc:sldChg>
      <pc:sldChg chg="modSp">
        <pc:chgData name="Estefanny Casas" userId="S::estefanny_casas@ci.richmond.ca.us::796659cb-7610-4077-9d87-b024fc421425" providerId="AD" clId="Web-{025C3F2F-F55E-8A8D-5624-A0037942CCB1}" dt="2024-09-05T22:29:59.182" v="108" actId="20577"/>
        <pc:sldMkLst>
          <pc:docMk/>
          <pc:sldMk cId="3787884324" sldId="373"/>
        </pc:sldMkLst>
        <pc:spChg chg="mod">
          <ac:chgData name="Estefanny Casas" userId="S::estefanny_casas@ci.richmond.ca.us::796659cb-7610-4077-9d87-b024fc421425" providerId="AD" clId="Web-{025C3F2F-F55E-8A8D-5624-A0037942CCB1}" dt="2024-09-05T22:29:59.182" v="108" actId="20577"/>
          <ac:spMkLst>
            <pc:docMk/>
            <pc:sldMk cId="3787884324" sldId="373"/>
            <ac:spMk id="2" creationId="{0B653A10-04B5-8CFA-DC96-99D573FC2481}"/>
          </ac:spMkLst>
        </pc:spChg>
      </pc:sldChg>
      <pc:sldChg chg="modSp">
        <pc:chgData name="Estefanny Casas" userId="S::estefanny_casas@ci.richmond.ca.us::796659cb-7610-4077-9d87-b024fc421425" providerId="AD" clId="Web-{025C3F2F-F55E-8A8D-5624-A0037942CCB1}" dt="2024-09-05T22:28:48.259" v="93" actId="20577"/>
        <pc:sldMkLst>
          <pc:docMk/>
          <pc:sldMk cId="1362740277" sldId="380"/>
        </pc:sldMkLst>
        <pc:spChg chg="mod">
          <ac:chgData name="Estefanny Casas" userId="S::estefanny_casas@ci.richmond.ca.us::796659cb-7610-4077-9d87-b024fc421425" providerId="AD" clId="Web-{025C3F2F-F55E-8A8D-5624-A0037942CCB1}" dt="2024-09-05T22:28:48.259" v="93" actId="20577"/>
          <ac:spMkLst>
            <pc:docMk/>
            <pc:sldMk cId="1362740277" sldId="380"/>
            <ac:spMk id="3" creationId="{302844EA-6507-867D-36EB-FB00F8365C4F}"/>
          </ac:spMkLst>
        </pc:spChg>
      </pc:sldChg>
      <pc:sldChg chg="modSp">
        <pc:chgData name="Estefanny Casas" userId="S::estefanny_casas@ci.richmond.ca.us::796659cb-7610-4077-9d87-b024fc421425" providerId="AD" clId="Web-{025C3F2F-F55E-8A8D-5624-A0037942CCB1}" dt="2024-09-05T22:29:52.276" v="106" actId="20577"/>
        <pc:sldMkLst>
          <pc:docMk/>
          <pc:sldMk cId="1450018383" sldId="386"/>
        </pc:sldMkLst>
        <pc:spChg chg="mod">
          <ac:chgData name="Estefanny Casas" userId="S::estefanny_casas@ci.richmond.ca.us::796659cb-7610-4077-9d87-b024fc421425" providerId="AD" clId="Web-{025C3F2F-F55E-8A8D-5624-A0037942CCB1}" dt="2024-09-05T22:28:41.243" v="92" actId="20577"/>
          <ac:spMkLst>
            <pc:docMk/>
            <pc:sldMk cId="1450018383" sldId="386"/>
            <ac:spMk id="2" creationId="{0B653A10-04B5-8CFA-DC96-99D573FC2481}"/>
          </ac:spMkLst>
        </pc:spChg>
        <pc:spChg chg="mod">
          <ac:chgData name="Estefanny Casas" userId="S::estefanny_casas@ci.richmond.ca.us::796659cb-7610-4077-9d87-b024fc421425" providerId="AD" clId="Web-{025C3F2F-F55E-8A8D-5624-A0037942CCB1}" dt="2024-09-05T22:29:52.276" v="106" actId="20577"/>
          <ac:spMkLst>
            <pc:docMk/>
            <pc:sldMk cId="1450018383" sldId="386"/>
            <ac:spMk id="3" creationId="{302844EA-6507-867D-36EB-FB00F8365C4F}"/>
          </ac:spMkLst>
        </pc:spChg>
      </pc:sldChg>
      <pc:sldChg chg="modSp">
        <pc:chgData name="Estefanny Casas" userId="S::estefanny_casas@ci.richmond.ca.us::796659cb-7610-4077-9d87-b024fc421425" providerId="AD" clId="Web-{025C3F2F-F55E-8A8D-5624-A0037942CCB1}" dt="2024-09-05T22:29:07.259" v="97" actId="20577"/>
        <pc:sldMkLst>
          <pc:docMk/>
          <pc:sldMk cId="1715754008" sldId="393"/>
        </pc:sldMkLst>
        <pc:spChg chg="mod">
          <ac:chgData name="Estefanny Casas" userId="S::estefanny_casas@ci.richmond.ca.us::796659cb-7610-4077-9d87-b024fc421425" providerId="AD" clId="Web-{025C3F2F-F55E-8A8D-5624-A0037942CCB1}" dt="2024-09-05T22:29:07.259" v="97" actId="20577"/>
          <ac:spMkLst>
            <pc:docMk/>
            <pc:sldMk cId="1715754008" sldId="393"/>
            <ac:spMk id="2" creationId="{0B653A10-04B5-8CFA-DC96-99D573FC2481}"/>
          </ac:spMkLst>
        </pc:spChg>
      </pc:sldChg>
      <pc:sldChg chg="modSp">
        <pc:chgData name="Estefanny Casas" userId="S::estefanny_casas@ci.richmond.ca.us::796659cb-7610-4077-9d87-b024fc421425" providerId="AD" clId="Web-{025C3F2F-F55E-8A8D-5624-A0037942CCB1}" dt="2024-09-05T22:29:39.198" v="102" actId="20577"/>
        <pc:sldMkLst>
          <pc:docMk/>
          <pc:sldMk cId="659002664" sldId="394"/>
        </pc:sldMkLst>
        <pc:spChg chg="mod">
          <ac:chgData name="Estefanny Casas" userId="S::estefanny_casas@ci.richmond.ca.us::796659cb-7610-4077-9d87-b024fc421425" providerId="AD" clId="Web-{025C3F2F-F55E-8A8D-5624-A0037942CCB1}" dt="2024-09-05T22:29:01.697" v="95" actId="20577"/>
          <ac:spMkLst>
            <pc:docMk/>
            <pc:sldMk cId="659002664" sldId="394"/>
            <ac:spMk id="2" creationId="{0B653A10-04B5-8CFA-DC96-99D573FC2481}"/>
          </ac:spMkLst>
        </pc:spChg>
        <pc:spChg chg="mod">
          <ac:chgData name="Estefanny Casas" userId="S::estefanny_casas@ci.richmond.ca.us::796659cb-7610-4077-9d87-b024fc421425" providerId="AD" clId="Web-{025C3F2F-F55E-8A8D-5624-A0037942CCB1}" dt="2024-09-05T22:29:39.198" v="102" actId="20577"/>
          <ac:spMkLst>
            <pc:docMk/>
            <pc:sldMk cId="659002664" sldId="394"/>
            <ac:spMk id="3" creationId="{302844EA-6507-867D-36EB-FB00F8365C4F}"/>
          </ac:spMkLst>
        </pc:spChg>
      </pc:sldChg>
      <pc:sldChg chg="modSp">
        <pc:chgData name="Estefanny Casas" userId="S::estefanny_casas@ci.richmond.ca.us::796659cb-7610-4077-9d87-b024fc421425" providerId="AD" clId="Web-{025C3F2F-F55E-8A8D-5624-A0037942CCB1}" dt="2024-09-05T22:29:44.870" v="104" actId="20577"/>
        <pc:sldMkLst>
          <pc:docMk/>
          <pc:sldMk cId="1120988667" sldId="395"/>
        </pc:sldMkLst>
        <pc:spChg chg="mod">
          <ac:chgData name="Estefanny Casas" userId="S::estefanny_casas@ci.richmond.ca.us::796659cb-7610-4077-9d87-b024fc421425" providerId="AD" clId="Web-{025C3F2F-F55E-8A8D-5624-A0037942CCB1}" dt="2024-09-05T22:29:44.870" v="104" actId="20577"/>
          <ac:spMkLst>
            <pc:docMk/>
            <pc:sldMk cId="1120988667" sldId="395"/>
            <ac:spMk id="3" creationId="{302844EA-6507-867D-36EB-FB00F8365C4F}"/>
          </ac:spMkLst>
        </pc:spChg>
      </pc:sldChg>
    </pc:docChg>
  </pc:docChgLst>
  <pc:docChgLst>
    <pc:chgData name="Matias Eusterbrock" userId="S::matias_eusterbrock@ci.richmond.ca.us::2acf7dc6-60d3-46b4-9083-a8db0d85c52f" providerId="AD" clId="Web-{5E1C01BE-58C5-EFDB-9C68-CF2B0FEFECCC}"/>
    <pc:docChg chg="addSld delSld modSld">
      <pc:chgData name="Matias Eusterbrock" userId="S::matias_eusterbrock@ci.richmond.ca.us::2acf7dc6-60d3-46b4-9083-a8db0d85c52f" providerId="AD" clId="Web-{5E1C01BE-58C5-EFDB-9C68-CF2B0FEFECCC}" dt="2024-10-23T23:59:02.900" v="11" actId="20577"/>
      <pc:docMkLst>
        <pc:docMk/>
      </pc:docMkLst>
      <pc:sldChg chg="modSp">
        <pc:chgData name="Matias Eusterbrock" userId="S::matias_eusterbrock@ci.richmond.ca.us::2acf7dc6-60d3-46b4-9083-a8db0d85c52f" providerId="AD" clId="Web-{5E1C01BE-58C5-EFDB-9C68-CF2B0FEFECCC}" dt="2024-10-23T23:58:51.744" v="3" actId="20577"/>
        <pc:sldMkLst>
          <pc:docMk/>
          <pc:sldMk cId="3787884324" sldId="373"/>
        </pc:sldMkLst>
        <pc:spChg chg="mod">
          <ac:chgData name="Matias Eusterbrock" userId="S::matias_eusterbrock@ci.richmond.ca.us::2acf7dc6-60d3-46b4-9083-a8db0d85c52f" providerId="AD" clId="Web-{5E1C01BE-58C5-EFDB-9C68-CF2B0FEFECCC}" dt="2024-10-23T23:58:51.744" v="3" actId="20577"/>
          <ac:spMkLst>
            <pc:docMk/>
            <pc:sldMk cId="3787884324" sldId="373"/>
            <ac:spMk id="2" creationId="{0B653A10-04B5-8CFA-DC96-99D573FC2481}"/>
          </ac:spMkLst>
        </pc:spChg>
      </pc:sldChg>
      <pc:sldChg chg="modSp add replId">
        <pc:chgData name="Matias Eusterbrock" userId="S::matias_eusterbrock@ci.richmond.ca.us::2acf7dc6-60d3-46b4-9083-a8db0d85c52f" providerId="AD" clId="Web-{5E1C01BE-58C5-EFDB-9C68-CF2B0FEFECCC}" dt="2024-10-23T23:59:02.900" v="11" actId="20577"/>
        <pc:sldMkLst>
          <pc:docMk/>
          <pc:sldMk cId="569091150" sldId="399"/>
        </pc:sldMkLst>
        <pc:spChg chg="mod">
          <ac:chgData name="Matias Eusterbrock" userId="S::matias_eusterbrock@ci.richmond.ca.us::2acf7dc6-60d3-46b4-9083-a8db0d85c52f" providerId="AD" clId="Web-{5E1C01BE-58C5-EFDB-9C68-CF2B0FEFECCC}" dt="2024-10-23T23:59:02.900" v="11" actId="20577"/>
          <ac:spMkLst>
            <pc:docMk/>
            <pc:sldMk cId="569091150" sldId="399"/>
            <ac:spMk id="4" creationId="{302844EA-6507-867D-36EB-FB00F8365C4F}"/>
          </ac:spMkLst>
        </pc:spChg>
      </pc:sldChg>
      <pc:sldChg chg="add del replId">
        <pc:chgData name="Matias Eusterbrock" userId="S::matias_eusterbrock@ci.richmond.ca.us::2acf7dc6-60d3-46b4-9083-a8db0d85c52f" providerId="AD" clId="Web-{5E1C01BE-58C5-EFDB-9C68-CF2B0FEFECCC}" dt="2024-10-23T23:58:55.322" v="5"/>
        <pc:sldMkLst>
          <pc:docMk/>
          <pc:sldMk cId="1300913402" sldId="399"/>
        </pc:sldMkLst>
      </pc:sldChg>
    </pc:docChg>
  </pc:docChgLst>
  <pc:docChgLst>
    <pc:chgData name="Guest User" userId="S::urn:spo:anon#b324f928310d72d30dcfe7ce2f9f745caf298be373d9282fda8c71a7c9a07641::" providerId="AD" clId="Web-{B12DCC06-E0E2-556E-B1DC-B5868B403079}"/>
    <pc:docChg chg="modSld">
      <pc:chgData name="Guest User" userId="S::urn:spo:anon#b324f928310d72d30dcfe7ce2f9f745caf298be373d9282fda8c71a7c9a07641::" providerId="AD" clId="Web-{B12DCC06-E0E2-556E-B1DC-B5868B403079}" dt="2024-11-26T19:42:12.912" v="147" actId="20577"/>
      <pc:docMkLst>
        <pc:docMk/>
      </pc:docMkLst>
      <pc:sldChg chg="modSp">
        <pc:chgData name="Guest User" userId="S::urn:spo:anon#b324f928310d72d30dcfe7ce2f9f745caf298be373d9282fda8c71a7c9a07641::" providerId="AD" clId="Web-{B12DCC06-E0E2-556E-B1DC-B5868B403079}" dt="2024-11-26T19:42:12.912" v="147" actId="20577"/>
        <pc:sldMkLst>
          <pc:docMk/>
          <pc:sldMk cId="1730085481" sldId="361"/>
        </pc:sldMkLst>
        <pc:spChg chg="mod">
          <ac:chgData name="Guest User" userId="S::urn:spo:anon#b324f928310d72d30dcfe7ce2f9f745caf298be373d9282fda8c71a7c9a07641::" providerId="AD" clId="Web-{B12DCC06-E0E2-556E-B1DC-B5868B403079}" dt="2024-11-26T19:42:12.912" v="147" actId="20577"/>
          <ac:spMkLst>
            <pc:docMk/>
            <pc:sldMk cId="1730085481" sldId="361"/>
            <ac:spMk id="3" creationId="{62EB8AE9-3C7F-654E-7F1F-06EFCE53551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C0537-D5E7-4DEE-AC36-F00E41952CF4}"/>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405329-2D1A-468F-8981-671516BD729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69B4BE2-E0A6-4433-BF31-2D60350DEB86}" type="datetimeFigureOut">
              <a:rPr lang="en-US" smtClean="0"/>
              <a:t>12/4/2024</a:t>
            </a:fld>
            <a:endParaRPr lang="en-US"/>
          </a:p>
        </p:txBody>
      </p:sp>
      <p:sp>
        <p:nvSpPr>
          <p:cNvPr id="4" name="Footer Placeholder 3">
            <a:extLst>
              <a:ext uri="{FF2B5EF4-FFF2-40B4-BE49-F238E27FC236}">
                <a16:creationId xmlns:a16="http://schemas.microsoft.com/office/drawing/2014/main" id="{548A05AD-06E6-44DF-ADD8-18E7F1DA482F}"/>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C0160-A9D9-4349-93A1-CB300EC73D97}"/>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49872304-F0A8-4F37-9F5B-01F98CFAB87B}" type="slidenum">
              <a:rPr lang="en-US" smtClean="0"/>
              <a:t>‹#›</a:t>
            </a:fld>
            <a:endParaRPr lang="en-US"/>
          </a:p>
        </p:txBody>
      </p:sp>
    </p:spTree>
    <p:extLst>
      <p:ext uri="{BB962C8B-B14F-4D97-AF65-F5344CB8AC3E}">
        <p14:creationId xmlns:p14="http://schemas.microsoft.com/office/powerpoint/2010/main" val="268077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DEBD47E-CF50-4C74-B220-3592D4C432E8}" type="datetimeFigureOut">
              <a:rPr lang="en-US" smtClean="0"/>
              <a:t>12/4/2024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412A596-9714-4D38-A6E4-3B7AC7037CD2}" type="slidenum">
              <a:rPr lang="en-US" smtClean="0"/>
              <a:t>‹#›</a:t>
            </a:fld>
            <a:endParaRPr lang="en-US"/>
          </a:p>
        </p:txBody>
      </p:sp>
    </p:spTree>
    <p:extLst>
      <p:ext uri="{BB962C8B-B14F-4D97-AF65-F5344CB8AC3E}">
        <p14:creationId xmlns:p14="http://schemas.microsoft.com/office/powerpoint/2010/main" val="314611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a:t>
            </a:fld>
            <a:endParaRPr lang="en-US"/>
          </a:p>
        </p:txBody>
      </p:sp>
    </p:spTree>
    <p:extLst>
      <p:ext uri="{BB962C8B-B14F-4D97-AF65-F5344CB8AC3E}">
        <p14:creationId xmlns:p14="http://schemas.microsoft.com/office/powerpoint/2010/main" val="14993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16</a:t>
            </a:fld>
            <a:endParaRPr lang="en-US"/>
          </a:p>
        </p:txBody>
      </p:sp>
    </p:spTree>
    <p:extLst>
      <p:ext uri="{BB962C8B-B14F-4D97-AF65-F5344CB8AC3E}">
        <p14:creationId xmlns:p14="http://schemas.microsoft.com/office/powerpoint/2010/main" val="336449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17</a:t>
            </a:fld>
            <a:endParaRPr lang="en-US"/>
          </a:p>
        </p:txBody>
      </p:sp>
    </p:spTree>
    <p:extLst>
      <p:ext uri="{BB962C8B-B14F-4D97-AF65-F5344CB8AC3E}">
        <p14:creationId xmlns:p14="http://schemas.microsoft.com/office/powerpoint/2010/main" val="28908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18</a:t>
            </a:fld>
            <a:endParaRPr lang="en-US"/>
          </a:p>
        </p:txBody>
      </p:sp>
    </p:spTree>
    <p:extLst>
      <p:ext uri="{BB962C8B-B14F-4D97-AF65-F5344CB8AC3E}">
        <p14:creationId xmlns:p14="http://schemas.microsoft.com/office/powerpoint/2010/main" val="256294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19</a:t>
            </a:fld>
            <a:endParaRPr lang="en-US"/>
          </a:p>
        </p:txBody>
      </p:sp>
    </p:spTree>
    <p:extLst>
      <p:ext uri="{BB962C8B-B14F-4D97-AF65-F5344CB8AC3E}">
        <p14:creationId xmlns:p14="http://schemas.microsoft.com/office/powerpoint/2010/main" val="71288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20</a:t>
            </a:fld>
            <a:endParaRPr lang="en-US"/>
          </a:p>
        </p:txBody>
      </p:sp>
    </p:spTree>
    <p:extLst>
      <p:ext uri="{BB962C8B-B14F-4D97-AF65-F5344CB8AC3E}">
        <p14:creationId xmlns:p14="http://schemas.microsoft.com/office/powerpoint/2010/main" val="42459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21</a:t>
            </a:fld>
            <a:endParaRPr lang="en-US"/>
          </a:p>
        </p:txBody>
      </p:sp>
    </p:spTree>
    <p:extLst>
      <p:ext uri="{BB962C8B-B14F-4D97-AF65-F5344CB8AC3E}">
        <p14:creationId xmlns:p14="http://schemas.microsoft.com/office/powerpoint/2010/main" val="171730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22</a:t>
            </a:fld>
            <a:endParaRPr lang="en-US"/>
          </a:p>
        </p:txBody>
      </p:sp>
    </p:spTree>
    <p:extLst>
      <p:ext uri="{BB962C8B-B14F-4D97-AF65-F5344CB8AC3E}">
        <p14:creationId xmlns:p14="http://schemas.microsoft.com/office/powerpoint/2010/main" val="235703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levying of taxes for DRPBID is applicable to many parcels in the downtown area. The money goes to improving the Downtown area and is also the budget for Richmond Main Street Initiative. </a:t>
            </a:r>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23</a:t>
            </a:fld>
            <a:endParaRPr lang="en-US"/>
          </a:p>
        </p:txBody>
      </p:sp>
    </p:spTree>
    <p:extLst>
      <p:ext uri="{BB962C8B-B14F-4D97-AF65-F5344CB8AC3E}">
        <p14:creationId xmlns:p14="http://schemas.microsoft.com/office/powerpoint/2010/main" val="58145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24</a:t>
            </a:fld>
            <a:endParaRPr lang="en-US"/>
          </a:p>
        </p:txBody>
      </p:sp>
    </p:spTree>
    <p:extLst>
      <p:ext uri="{BB962C8B-B14F-4D97-AF65-F5344CB8AC3E}">
        <p14:creationId xmlns:p14="http://schemas.microsoft.com/office/powerpoint/2010/main" val="102791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25</a:t>
            </a:fld>
            <a:endParaRPr lang="en-US"/>
          </a:p>
        </p:txBody>
      </p:sp>
    </p:spTree>
    <p:extLst>
      <p:ext uri="{BB962C8B-B14F-4D97-AF65-F5344CB8AC3E}">
        <p14:creationId xmlns:p14="http://schemas.microsoft.com/office/powerpoint/2010/main" val="50869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8</a:t>
            </a:fld>
            <a:endParaRPr lang="en-US"/>
          </a:p>
        </p:txBody>
      </p:sp>
    </p:spTree>
    <p:extLst>
      <p:ext uri="{BB962C8B-B14F-4D97-AF65-F5344CB8AC3E}">
        <p14:creationId xmlns:p14="http://schemas.microsoft.com/office/powerpoint/2010/main" val="281810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33</a:t>
            </a:fld>
            <a:endParaRPr lang="en-US"/>
          </a:p>
        </p:txBody>
      </p:sp>
    </p:spTree>
    <p:extLst>
      <p:ext uri="{BB962C8B-B14F-4D97-AF65-F5344CB8AC3E}">
        <p14:creationId xmlns:p14="http://schemas.microsoft.com/office/powerpoint/2010/main" val="42191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9</a:t>
            </a:fld>
            <a:endParaRPr lang="en-US"/>
          </a:p>
        </p:txBody>
      </p:sp>
    </p:spTree>
    <p:extLst>
      <p:ext uri="{BB962C8B-B14F-4D97-AF65-F5344CB8AC3E}">
        <p14:creationId xmlns:p14="http://schemas.microsoft.com/office/powerpoint/2010/main" val="164881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10</a:t>
            </a:fld>
            <a:endParaRPr lang="en-US"/>
          </a:p>
        </p:txBody>
      </p:sp>
    </p:spTree>
    <p:extLst>
      <p:ext uri="{BB962C8B-B14F-4D97-AF65-F5344CB8AC3E}">
        <p14:creationId xmlns:p14="http://schemas.microsoft.com/office/powerpoint/2010/main" val="241179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11</a:t>
            </a:fld>
            <a:endParaRPr lang="en-US"/>
          </a:p>
        </p:txBody>
      </p:sp>
    </p:spTree>
    <p:extLst>
      <p:ext uri="{BB962C8B-B14F-4D97-AF65-F5344CB8AC3E}">
        <p14:creationId xmlns:p14="http://schemas.microsoft.com/office/powerpoint/2010/main" val="41452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12</a:t>
            </a:fld>
            <a:endParaRPr lang="en-US"/>
          </a:p>
        </p:txBody>
      </p:sp>
    </p:spTree>
    <p:extLst>
      <p:ext uri="{BB962C8B-B14F-4D97-AF65-F5344CB8AC3E}">
        <p14:creationId xmlns:p14="http://schemas.microsoft.com/office/powerpoint/2010/main" val="34702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13</a:t>
            </a:fld>
            <a:endParaRPr lang="en-US"/>
          </a:p>
        </p:txBody>
      </p:sp>
    </p:spTree>
    <p:extLst>
      <p:ext uri="{BB962C8B-B14F-4D97-AF65-F5344CB8AC3E}">
        <p14:creationId xmlns:p14="http://schemas.microsoft.com/office/powerpoint/2010/main" val="195680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14</a:t>
            </a:fld>
            <a:endParaRPr lang="en-US"/>
          </a:p>
        </p:txBody>
      </p:sp>
    </p:spTree>
    <p:extLst>
      <p:ext uri="{BB962C8B-B14F-4D97-AF65-F5344CB8AC3E}">
        <p14:creationId xmlns:p14="http://schemas.microsoft.com/office/powerpoint/2010/main" val="179222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15</a:t>
            </a:fld>
            <a:endParaRPr lang="en-US"/>
          </a:p>
        </p:txBody>
      </p:sp>
    </p:spTree>
    <p:extLst>
      <p:ext uri="{BB962C8B-B14F-4D97-AF65-F5344CB8AC3E}">
        <p14:creationId xmlns:p14="http://schemas.microsoft.com/office/powerpoint/2010/main" val="34932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64D0F-3D0E-50B8-5AAC-34BDDCC7433D}"/>
              </a:ext>
            </a:extLst>
          </p:cNvPr>
          <p:cNvSpPr/>
          <p:nvPr userDrawn="1"/>
        </p:nvSpPr>
        <p:spPr>
          <a:xfrm>
            <a:off x="0" y="-1"/>
            <a:ext cx="12192000" cy="3429001"/>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CADB6E-C26D-C68D-010D-EB131EBAF19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7645-00FF-29D2-B5DC-BE938A4F3F65}"/>
              </a:ext>
            </a:extLst>
          </p:cNvPr>
          <p:cNvSpPr/>
          <p:nvPr userDrawn="1"/>
        </p:nvSpPr>
        <p:spPr>
          <a:xfrm>
            <a:off x="3817857" y="0"/>
            <a:ext cx="8374144" cy="6858000"/>
          </a:xfrm>
          <a:prstGeom prst="rect">
            <a:avLst/>
          </a:prstGeom>
          <a:solidFill>
            <a:srgbClr val="9D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5F3649-DDE7-8437-DF82-D5229FB5F652}"/>
              </a:ext>
            </a:extLst>
          </p:cNvPr>
          <p:cNvSpPr/>
          <p:nvPr userDrawn="1"/>
        </p:nvSpPr>
        <p:spPr>
          <a:xfrm>
            <a:off x="0" y="3886200"/>
            <a:ext cx="12192000" cy="2057400"/>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1E3D0E-F075-78A5-5076-415E5264DDE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AB2EF8-3D76-C7C9-5901-AB9EE8220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1175" y="71403"/>
            <a:ext cx="2534001" cy="1129497"/>
          </a:xfrm>
          <a:prstGeom prst="rect">
            <a:avLst/>
          </a:prstGeom>
        </p:spPr>
      </p:pic>
      <p:sp>
        <p:nvSpPr>
          <p:cNvPr id="6" name="Content Placeholder 2">
            <a:extLst>
              <a:ext uri="{FF2B5EF4-FFF2-40B4-BE49-F238E27FC236}">
                <a16:creationId xmlns:a16="http://schemas.microsoft.com/office/drawing/2014/main" id="{2C8A7A15-9995-72A8-AF08-1AAE93338C5A}"/>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642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F20D6DE0-3621-A943-7439-C367A2003B05}"/>
              </a:ext>
            </a:extLst>
          </p:cNvPr>
          <p:cNvSpPr/>
          <p:nvPr userDrawn="1"/>
        </p:nvSpPr>
        <p:spPr>
          <a:xfrm flipH="1">
            <a:off x="9442173" y="3597984"/>
            <a:ext cx="2749826" cy="3260016"/>
          </a:xfrm>
          <a:prstGeom prst="rtTriangle">
            <a:avLst/>
          </a:prstGeom>
          <a:solidFill>
            <a:srgbClr val="9DD8D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a wheelchair and a tree&#10;&#10;Description automatically generated">
            <a:extLst>
              <a:ext uri="{FF2B5EF4-FFF2-40B4-BE49-F238E27FC236}">
                <a16:creationId xmlns:a16="http://schemas.microsoft.com/office/drawing/2014/main" id="{EA2B7AAF-4614-8A5D-4BE9-DB25D269D7B1}"/>
              </a:ext>
            </a:extLst>
          </p:cNvPr>
          <p:cNvPicPr>
            <a:picLocks noChangeAspect="1"/>
          </p:cNvPicPr>
          <p:nvPr userDrawn="1"/>
        </p:nvPicPr>
        <p:blipFill rotWithShape="1">
          <a:blip r:embed="rId2"/>
          <a:srcRect l="13841" t="32174" r="10507" b="30000"/>
          <a:stretch/>
        </p:blipFill>
        <p:spPr>
          <a:xfrm>
            <a:off x="8568420" y="5121708"/>
            <a:ext cx="3458818" cy="1729409"/>
          </a:xfrm>
          <a:prstGeom prst="rect">
            <a:avLst/>
          </a:prstGeom>
        </p:spPr>
      </p:pic>
      <p:sp>
        <p:nvSpPr>
          <p:cNvPr id="3" name="Content Placeholder 2">
            <a:extLst>
              <a:ext uri="{FF2B5EF4-FFF2-40B4-BE49-F238E27FC236}">
                <a16:creationId xmlns:a16="http://schemas.microsoft.com/office/drawing/2014/main" id="{FCFE7B87-0F12-7227-6EF2-2BC00EE2B0BC}"/>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5530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9585C-89F5-84F1-09DC-589728FB1A90}"/>
              </a:ext>
            </a:extLst>
          </p:cNvPr>
          <p:cNvSpPr/>
          <p:nvPr userDrawn="1"/>
        </p:nvSpPr>
        <p:spPr>
          <a:xfrm flipV="1">
            <a:off x="0" y="6165652"/>
            <a:ext cx="12192000" cy="695739"/>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6AF2AA-1508-D6D2-8C56-6DD95ACE4F4E}"/>
              </a:ext>
            </a:extLst>
          </p:cNvPr>
          <p:cNvCxnSpPr>
            <a:cxnSpLocks/>
          </p:cNvCxnSpPr>
          <p:nvPr userDrawn="1"/>
        </p:nvCxnSpPr>
        <p:spPr>
          <a:xfrm>
            <a:off x="0" y="6241774"/>
            <a:ext cx="12192000" cy="0"/>
          </a:xfrm>
          <a:prstGeom prst="line">
            <a:avLst/>
          </a:prstGeom>
          <a:ln w="19050" cap="sq">
            <a:solidFill>
              <a:srgbClr val="00AFAD"/>
            </a:solidFill>
            <a:beve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9DD42D0-BB6F-3BA3-8606-F2540BCA9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5692" y="5995077"/>
            <a:ext cx="1959350" cy="873354"/>
          </a:xfrm>
          <a:prstGeom prst="rect">
            <a:avLst/>
          </a:prstGeom>
        </p:spPr>
      </p:pic>
      <p:sp>
        <p:nvSpPr>
          <p:cNvPr id="5" name="Content Placeholder 2">
            <a:extLst>
              <a:ext uri="{FF2B5EF4-FFF2-40B4-BE49-F238E27FC236}">
                <a16:creationId xmlns:a16="http://schemas.microsoft.com/office/drawing/2014/main" id="{9EF32F6D-62F0-135E-76C2-9253E753EFB2}"/>
              </a:ext>
            </a:extLst>
          </p:cNvPr>
          <p:cNvSpPr txBox="1">
            <a:spLocks/>
          </p:cNvSpPr>
          <p:nvPr userDrawn="1"/>
        </p:nvSpPr>
        <p:spPr>
          <a:xfrm>
            <a:off x="535020" y="512775"/>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24704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12/4/2024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58" r:id="rId5"/>
    <p:sldLayoutId id="2147483655" r:id="rId6"/>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i-richmond-ca-us.zoom.us/webinar/register/wn_gx8xwknptcutbnefzdbv1w"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ACF-7AB0-0F9B-26C6-5AED36B3E9EB}"/>
              </a:ext>
            </a:extLst>
          </p:cNvPr>
          <p:cNvSpPr txBox="1">
            <a:spLocks/>
          </p:cNvSpPr>
          <p:nvPr/>
        </p:nvSpPr>
        <p:spPr>
          <a:xfrm>
            <a:off x="850786" y="1032801"/>
            <a:ext cx="10453862" cy="1353316"/>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800" cap="none">
                <a:solidFill>
                  <a:schemeClr val="bg1"/>
                </a:solidFill>
                <a:latin typeface="Myriad Pro"/>
                <a:ea typeface="Open Sans"/>
                <a:cs typeface="Open Sans"/>
              </a:rPr>
              <a:t>Richmond Rising	</a:t>
            </a:r>
            <a:endParaRPr lang="en-US">
              <a:solidFill>
                <a:schemeClr val="bg1"/>
              </a:solidFill>
            </a:endParaRPr>
          </a:p>
          <a:p>
            <a:pPr algn="ctr"/>
            <a:r>
              <a:rPr lang="pt-BR" sz="3200" cap="none">
                <a:solidFill>
                  <a:schemeClr val="bg1"/>
                </a:solidFill>
                <a:latin typeface="Century Gothic"/>
                <a:ea typeface="Open Sans"/>
                <a:cs typeface="Open Sans"/>
              </a:rPr>
              <a:t>Comité colaborativo de partes </a:t>
            </a:r>
            <a:r>
              <a:rPr lang="pt-BR" sz="3200" cap="none" err="1">
                <a:solidFill>
                  <a:schemeClr val="bg1"/>
                </a:solidFill>
                <a:latin typeface="Century Gothic"/>
                <a:ea typeface="Open Sans"/>
                <a:cs typeface="Open Sans"/>
              </a:rPr>
              <a:t>interesadas</a:t>
            </a:r>
            <a:r>
              <a:rPr lang="pt-BR" sz="3200" cap="none">
                <a:solidFill>
                  <a:schemeClr val="bg1"/>
                </a:solidFill>
                <a:latin typeface="Century Gothic"/>
                <a:ea typeface="Open Sans"/>
                <a:cs typeface="Open Sans"/>
              </a:rPr>
              <a:t> (CSC)</a:t>
            </a:r>
            <a:endParaRPr lang="pt-BR" sz="3200" b="0" cap="none">
              <a:solidFill>
                <a:schemeClr val="bg1"/>
              </a:solidFill>
              <a:latin typeface="Century Gothic"/>
              <a:ea typeface="Open Sans"/>
              <a:cs typeface="Open Sans"/>
            </a:endParaRPr>
          </a:p>
          <a:p>
            <a:pPr algn="ctr"/>
            <a:endParaRPr lang="en-US" sz="3200" cap="none">
              <a:solidFill>
                <a:schemeClr val="bg1"/>
              </a:solidFill>
              <a:latin typeface="Myriad Pro"/>
              <a:ea typeface="Open Sans"/>
              <a:cs typeface="Open Sans"/>
            </a:endParaRPr>
          </a:p>
        </p:txBody>
      </p:sp>
      <p:sp>
        <p:nvSpPr>
          <p:cNvPr id="4" name="TextBox 3">
            <a:extLst>
              <a:ext uri="{FF2B5EF4-FFF2-40B4-BE49-F238E27FC236}">
                <a16:creationId xmlns:a16="http://schemas.microsoft.com/office/drawing/2014/main" id="{C3A027EE-ABF4-53DC-325A-DE2CD7FD38DF}"/>
              </a:ext>
            </a:extLst>
          </p:cNvPr>
          <p:cNvSpPr txBox="1"/>
          <p:nvPr/>
        </p:nvSpPr>
        <p:spPr>
          <a:xfrm>
            <a:off x="894946" y="2343120"/>
            <a:ext cx="10402108" cy="400110"/>
          </a:xfrm>
          <a:prstGeom prst="rect">
            <a:avLst/>
          </a:prstGeom>
          <a:noFill/>
        </p:spPr>
        <p:txBody>
          <a:bodyPr wrap="square" lIns="91440" tIns="45720" rIns="91440" bIns="45720" rtlCol="0" anchor="t">
            <a:spAutoFit/>
          </a:bodyPr>
          <a:lstStyle/>
          <a:p>
            <a:pPr algn="ctr"/>
            <a:r>
              <a:rPr lang="en-US" sz="2000" dirty="0">
                <a:solidFill>
                  <a:schemeClr val="bg1"/>
                </a:solidFill>
                <a:latin typeface="Myriad Pro"/>
                <a:ea typeface="Open Sans"/>
                <a:cs typeface="Open Sans"/>
              </a:rPr>
              <a:t>4 de </a:t>
            </a:r>
            <a:r>
              <a:rPr lang="en-US" sz="2000" dirty="0" err="1">
                <a:solidFill>
                  <a:schemeClr val="bg1"/>
                </a:solidFill>
                <a:latin typeface="Myriad Pro"/>
                <a:ea typeface="Open Sans"/>
                <a:cs typeface="Open Sans"/>
              </a:rPr>
              <a:t>diciembre</a:t>
            </a:r>
            <a:r>
              <a:rPr lang="en-US" sz="2000" dirty="0">
                <a:solidFill>
                  <a:schemeClr val="bg1"/>
                </a:solidFill>
                <a:latin typeface="Myriad Pro"/>
                <a:ea typeface="Open Sans"/>
                <a:cs typeface="Open Sans"/>
              </a:rPr>
              <a:t> de 2024</a:t>
            </a:r>
          </a:p>
        </p:txBody>
      </p:sp>
      <p:pic>
        <p:nvPicPr>
          <p:cNvPr id="8" name="Picture 7" descr="A logo for a community&#10;&#10;Description automatically generated">
            <a:extLst>
              <a:ext uri="{FF2B5EF4-FFF2-40B4-BE49-F238E27FC236}">
                <a16:creationId xmlns:a16="http://schemas.microsoft.com/office/drawing/2014/main" id="{3CFFD5B7-EA39-3847-9BDD-1FB6BB1FB4A8}"/>
              </a:ext>
            </a:extLst>
          </p:cNvPr>
          <p:cNvPicPr>
            <a:picLocks noChangeAspect="1"/>
          </p:cNvPicPr>
          <p:nvPr/>
        </p:nvPicPr>
        <p:blipFill>
          <a:blip r:embed="rId3"/>
          <a:stretch>
            <a:fillRect/>
          </a:stretch>
        </p:blipFill>
        <p:spPr>
          <a:xfrm>
            <a:off x="4399720" y="3128763"/>
            <a:ext cx="3506859" cy="3506859"/>
          </a:xfrm>
          <a:prstGeom prst="rect">
            <a:avLst/>
          </a:prstGeom>
        </p:spPr>
      </p:pic>
      <p:cxnSp>
        <p:nvCxnSpPr>
          <p:cNvPr id="10" name="Straight Connector 9">
            <a:extLst>
              <a:ext uri="{FF2B5EF4-FFF2-40B4-BE49-F238E27FC236}">
                <a16:creationId xmlns:a16="http://schemas.microsoft.com/office/drawing/2014/main" id="{55B2AD80-AB80-E857-F84C-A7CF6201FF27}"/>
              </a:ext>
            </a:extLst>
          </p:cNvPr>
          <p:cNvCxnSpPr>
            <a:cxnSpLocks/>
          </p:cNvCxnSpPr>
          <p:nvPr/>
        </p:nvCxnSpPr>
        <p:spPr>
          <a:xfrm>
            <a:off x="3047562" y="2744271"/>
            <a:ext cx="5506278" cy="0"/>
          </a:xfrm>
          <a:prstGeom prst="line">
            <a:avLst/>
          </a:prstGeom>
          <a:ln w="12700">
            <a:solidFill>
              <a:srgbClr val="F4E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0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800" dirty="0">
                <a:latin typeface="Arial"/>
                <a:ea typeface="+mn-lt"/>
                <a:cs typeface="+mn-lt"/>
              </a:rPr>
              <a:t>Cada socio(a) compartirá las finanzas actualizadas y los gastos de subvención hasta la fecha para cada proyecto y esto se compartirá con el Comité y el público.</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72351" y="165111"/>
            <a:ext cx="12122321" cy="1006142"/>
          </a:xfrm>
          <a:prstGeom prst="rect">
            <a:avLst/>
          </a:prstGeom>
        </p:spPr>
        <p:txBody>
          <a:bodyPr vert="horz" lIns="91440" tIns="45720" rIns="91440" bIns="45720" rtlCol="0" anchor="ctr">
            <a:normAutofit fontScale="850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S" sz="4400" kern="1500" cap="none" dirty="0">
              <a:solidFill>
                <a:schemeClr val="bg1"/>
              </a:solidFill>
              <a:latin typeface="Gill Sans MT"/>
              <a:ea typeface="Open Sans"/>
              <a:cs typeface="Open Sans"/>
            </a:endParaRPr>
          </a:p>
          <a:p>
            <a:r>
              <a:rPr lang="es-ES" sz="4400" kern="1500" cap="none" dirty="0">
                <a:solidFill>
                  <a:schemeClr val="bg1"/>
                </a:solidFill>
                <a:latin typeface="Gill Sans MT"/>
                <a:ea typeface="Open Sans"/>
                <a:cs typeface="Open Sans"/>
              </a:rPr>
              <a:t>Informes de Estado del Proyecto </a:t>
            </a:r>
            <a:endParaRPr lang="en-US" sz="4400" b="0" kern="1500" cap="none" dirty="0">
              <a:solidFill>
                <a:schemeClr val="bg1"/>
              </a:solidFill>
              <a:latin typeface="Gill Sans MT"/>
              <a:ea typeface="Open Sans"/>
              <a:cs typeface="Open Sans"/>
            </a:endParaRPr>
          </a:p>
          <a:p>
            <a:endParaRPr lang="en-US" sz="4000" b="1" kern="1500" cap="none">
              <a:solidFill>
                <a:schemeClr val="bg1"/>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98767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228241" y="1166863"/>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1600" b="1" err="1">
                <a:solidFill>
                  <a:srgbClr val="000000"/>
                </a:solidFill>
                <a:latin typeface="Century Gothic"/>
                <a:ea typeface="+mn-lt"/>
                <a:cs typeface="+mn-lt"/>
              </a:rPr>
              <a:t>Trabajo</a:t>
            </a:r>
            <a:r>
              <a:rPr lang="en-US" sz="1600" b="1" dirty="0">
                <a:solidFill>
                  <a:srgbClr val="000000"/>
                </a:solidFill>
                <a:latin typeface="Century Gothic"/>
                <a:ea typeface="+mn-lt"/>
                <a:cs typeface="+mn-lt"/>
              </a:rPr>
              <a:t> </a:t>
            </a:r>
            <a:r>
              <a:rPr lang="en-US" sz="1600" b="1" err="1">
                <a:solidFill>
                  <a:srgbClr val="000000"/>
                </a:solidFill>
                <a:latin typeface="Century Gothic"/>
                <a:ea typeface="+mn-lt"/>
                <a:cs typeface="+mn-lt"/>
              </a:rPr>
              <a:t>realizado</a:t>
            </a:r>
            <a:r>
              <a:rPr lang="en-US" sz="1600" b="1" dirty="0">
                <a:solidFill>
                  <a:srgbClr val="000000"/>
                </a:solidFill>
                <a:latin typeface="Century Gothic"/>
                <a:ea typeface="+mn-lt"/>
                <a:cs typeface="+mn-lt"/>
              </a:rPr>
              <a:t> </a:t>
            </a:r>
            <a:r>
              <a:rPr lang="en-US" sz="1600" b="1" err="1">
                <a:solidFill>
                  <a:srgbClr val="000000"/>
                </a:solidFill>
                <a:latin typeface="Century Gothic"/>
                <a:ea typeface="+mn-lt"/>
                <a:cs typeface="+mn-lt"/>
              </a:rPr>
              <a:t>desde</a:t>
            </a:r>
            <a:r>
              <a:rPr lang="en-US" sz="1600" b="1" dirty="0">
                <a:solidFill>
                  <a:srgbClr val="000000"/>
                </a:solidFill>
                <a:latin typeface="Century Gothic"/>
                <a:ea typeface="+mn-lt"/>
                <a:cs typeface="+mn-lt"/>
              </a:rPr>
              <a:t> la </a:t>
            </a:r>
            <a:r>
              <a:rPr lang="en-US" sz="1600" b="1" err="1">
                <a:solidFill>
                  <a:srgbClr val="000000"/>
                </a:solidFill>
                <a:latin typeface="Century Gothic"/>
                <a:ea typeface="+mn-lt"/>
                <a:cs typeface="+mn-lt"/>
              </a:rPr>
              <a:t>última</a:t>
            </a:r>
            <a:r>
              <a:rPr lang="en-US" sz="1600" b="1" dirty="0">
                <a:solidFill>
                  <a:srgbClr val="000000"/>
                </a:solidFill>
                <a:latin typeface="Century Gothic"/>
                <a:ea typeface="+mn-lt"/>
                <a:cs typeface="+mn-lt"/>
              </a:rPr>
              <a:t> </a:t>
            </a:r>
            <a:r>
              <a:rPr lang="en-US" sz="1600" b="1" err="1">
                <a:solidFill>
                  <a:srgbClr val="000000"/>
                </a:solidFill>
                <a:latin typeface="Century Gothic"/>
                <a:ea typeface="+mn-lt"/>
                <a:cs typeface="+mn-lt"/>
              </a:rPr>
              <a:t>reunión</a:t>
            </a:r>
            <a:r>
              <a:rPr lang="en-US" sz="1600" b="1" dirty="0">
                <a:solidFill>
                  <a:srgbClr val="000000"/>
                </a:solidFill>
                <a:latin typeface="Century Gothic"/>
                <a:ea typeface="+mn-lt"/>
                <a:cs typeface="+mn-lt"/>
              </a:rPr>
              <a:t>:</a:t>
            </a:r>
          </a:p>
          <a:p>
            <a:pPr marL="629920" indent="-269875">
              <a:lnSpc>
                <a:spcPct val="70000"/>
              </a:lnSpc>
              <a:spcBef>
                <a:spcPts val="500"/>
              </a:spcBef>
              <a:spcAft>
                <a:spcPts val="0"/>
              </a:spcAft>
            </a:pPr>
            <a:r>
              <a:rPr lang="en-US" sz="1400" err="1">
                <a:solidFill>
                  <a:srgbClr val="000000"/>
                </a:solidFill>
                <a:latin typeface="Century Gothic"/>
              </a:rPr>
              <a:t>Reunión</a:t>
            </a:r>
            <a:r>
              <a:rPr lang="en-US" sz="1400">
                <a:solidFill>
                  <a:srgbClr val="000000"/>
                </a:solidFill>
                <a:latin typeface="Century Gothic"/>
              </a:rPr>
              <a:t> del CSC: </a:t>
            </a:r>
            <a:r>
              <a:rPr lang="en-US" sz="1400" err="1">
                <a:solidFill>
                  <a:srgbClr val="000000"/>
                </a:solidFill>
                <a:latin typeface="Century Gothic"/>
              </a:rPr>
              <a:t>programar</a:t>
            </a:r>
            <a:r>
              <a:rPr lang="en-US" sz="1400">
                <a:solidFill>
                  <a:srgbClr val="000000"/>
                </a:solidFill>
                <a:latin typeface="Century Gothic"/>
              </a:rPr>
              <a:t>, </a:t>
            </a:r>
            <a:r>
              <a:rPr lang="en-US" sz="1400" err="1">
                <a:solidFill>
                  <a:srgbClr val="000000"/>
                </a:solidFill>
                <a:latin typeface="Century Gothic"/>
              </a:rPr>
              <a:t>coordinar</a:t>
            </a:r>
            <a:r>
              <a:rPr lang="en-US" sz="1400">
                <a:solidFill>
                  <a:srgbClr val="000000"/>
                </a:solidFill>
                <a:latin typeface="Century Gothic"/>
              </a:rPr>
              <a:t> y </a:t>
            </a:r>
            <a:r>
              <a:rPr lang="en-US" sz="1400" err="1">
                <a:solidFill>
                  <a:srgbClr val="000000"/>
                </a:solidFill>
                <a:latin typeface="Century Gothic"/>
              </a:rPr>
              <a:t>facilitar</a:t>
            </a:r>
            <a:r>
              <a:rPr lang="en-US" sz="1400">
                <a:solidFill>
                  <a:srgbClr val="000000"/>
                </a:solidFill>
                <a:latin typeface="Century Gothic"/>
              </a:rPr>
              <a:t> la </a:t>
            </a:r>
            <a:r>
              <a:rPr lang="en-US" sz="1400" err="1">
                <a:solidFill>
                  <a:srgbClr val="000000"/>
                </a:solidFill>
                <a:latin typeface="Century Gothic"/>
              </a:rPr>
              <a:t>reunión</a:t>
            </a:r>
            <a:r>
              <a:rPr lang="en-US" sz="1400">
                <a:solidFill>
                  <a:srgbClr val="000000"/>
                </a:solidFill>
                <a:latin typeface="Century Gothic"/>
              </a:rPr>
              <a:t> n.° 10 del CSC, que </a:t>
            </a:r>
            <a:r>
              <a:rPr lang="en-US" sz="1400" err="1">
                <a:solidFill>
                  <a:srgbClr val="000000"/>
                </a:solidFill>
                <a:latin typeface="Century Gothic"/>
              </a:rPr>
              <a:t>incluye</a:t>
            </a:r>
            <a:r>
              <a:rPr lang="en-US" sz="1400" dirty="0">
                <a:solidFill>
                  <a:srgbClr val="000000"/>
                </a:solidFill>
                <a:latin typeface="Century Gothic"/>
              </a:rPr>
              <a:t> </a:t>
            </a:r>
            <a:r>
              <a:rPr lang="en-US" sz="1400" err="1">
                <a:solidFill>
                  <a:srgbClr val="000000"/>
                </a:solidFill>
                <a:latin typeface="Century Gothic"/>
              </a:rPr>
              <a:t>traducción</a:t>
            </a:r>
            <a:r>
              <a:rPr lang="en-US" sz="1400">
                <a:solidFill>
                  <a:srgbClr val="000000"/>
                </a:solidFill>
                <a:latin typeface="Century Gothic"/>
              </a:rPr>
              <a:t>, </a:t>
            </a:r>
            <a:r>
              <a:rPr lang="en-US" sz="1400" err="1">
                <a:solidFill>
                  <a:srgbClr val="000000"/>
                </a:solidFill>
                <a:latin typeface="Century Gothic"/>
              </a:rPr>
              <a:t>refrigerios</a:t>
            </a:r>
            <a:r>
              <a:rPr lang="en-US" sz="1400">
                <a:solidFill>
                  <a:srgbClr val="000000"/>
                </a:solidFill>
                <a:latin typeface="Century Gothic"/>
              </a:rPr>
              <a:t> y </a:t>
            </a:r>
            <a:r>
              <a:rPr lang="en-US" sz="1400" err="1">
                <a:solidFill>
                  <a:srgbClr val="000000"/>
                </a:solidFill>
                <a:latin typeface="Century Gothic"/>
              </a:rPr>
              <a:t>cuidado</a:t>
            </a:r>
            <a:r>
              <a:rPr lang="en-US" sz="1400">
                <a:solidFill>
                  <a:srgbClr val="000000"/>
                </a:solidFill>
                <a:latin typeface="Century Gothic"/>
              </a:rPr>
              <a:t> de </a:t>
            </a:r>
            <a:r>
              <a:rPr lang="en-US" sz="1400" err="1">
                <a:solidFill>
                  <a:srgbClr val="000000"/>
                </a:solidFill>
                <a:latin typeface="Century Gothic"/>
              </a:rPr>
              <a:t>niños</a:t>
            </a:r>
            <a:r>
              <a:rPr lang="en-US" sz="1400">
                <a:solidFill>
                  <a:srgbClr val="000000"/>
                </a:solidFill>
                <a:latin typeface="Century Gothic"/>
              </a:rPr>
              <a:t> y </a:t>
            </a:r>
            <a:r>
              <a:rPr lang="en-US" sz="1400" err="1">
                <a:solidFill>
                  <a:srgbClr val="000000"/>
                </a:solidFill>
                <a:latin typeface="Century Gothic"/>
              </a:rPr>
              <a:t>niñas</a:t>
            </a:r>
            <a:r>
              <a:rPr lang="en-US" sz="1400">
                <a:solidFill>
                  <a:srgbClr val="000000"/>
                </a:solidFill>
                <a:latin typeface="Century Gothic"/>
              </a:rPr>
              <a:t>. </a:t>
            </a:r>
            <a:endParaRPr lang="en-US" sz="1400" dirty="0">
              <a:solidFill>
                <a:srgbClr val="000000"/>
              </a:solidFill>
              <a:latin typeface="Century Gothic"/>
            </a:endParaRPr>
          </a:p>
          <a:p>
            <a:pPr marL="629920" lvl="1" indent="-269875">
              <a:lnSpc>
                <a:spcPct val="70000"/>
              </a:lnSpc>
              <a:spcBef>
                <a:spcPts val="500"/>
              </a:spcBef>
              <a:spcAft>
                <a:spcPts val="0"/>
              </a:spcAft>
            </a:pPr>
            <a:r>
              <a:rPr lang="en-US" sz="1400">
                <a:solidFill>
                  <a:srgbClr val="000000"/>
                </a:solidFill>
                <a:latin typeface="Century Gothic"/>
              </a:rPr>
              <a:t>Facturas e </a:t>
            </a:r>
            <a:r>
              <a:rPr lang="en-US" sz="1400" err="1">
                <a:solidFill>
                  <a:srgbClr val="000000"/>
                </a:solidFill>
                <a:latin typeface="Century Gothic"/>
              </a:rPr>
              <a:t>informes</a:t>
            </a:r>
            <a:r>
              <a:rPr lang="en-US" sz="1400">
                <a:solidFill>
                  <a:srgbClr val="000000"/>
                </a:solidFill>
                <a:latin typeface="Century Gothic"/>
              </a:rPr>
              <a:t>: Factura n.° 7 para </a:t>
            </a:r>
            <a:r>
              <a:rPr lang="en-US" sz="1400" err="1">
                <a:solidFill>
                  <a:srgbClr val="000000"/>
                </a:solidFill>
                <a:latin typeface="Century Gothic"/>
              </a:rPr>
              <a:t>los</a:t>
            </a:r>
            <a:r>
              <a:rPr lang="en-US" sz="1400">
                <a:solidFill>
                  <a:srgbClr val="000000"/>
                </a:solidFill>
                <a:latin typeface="Century Gothic"/>
              </a:rPr>
              <a:t> meses de </a:t>
            </a:r>
            <a:r>
              <a:rPr lang="en-US" sz="1400" err="1">
                <a:solidFill>
                  <a:srgbClr val="000000"/>
                </a:solidFill>
                <a:latin typeface="Century Gothic"/>
              </a:rPr>
              <a:t>agosto</a:t>
            </a:r>
            <a:r>
              <a:rPr lang="en-US" sz="1400">
                <a:solidFill>
                  <a:srgbClr val="000000"/>
                </a:solidFill>
                <a:latin typeface="Century Gothic"/>
              </a:rPr>
              <a:t> y </a:t>
            </a:r>
            <a:r>
              <a:rPr lang="en-US" sz="1400" err="1">
                <a:solidFill>
                  <a:srgbClr val="000000"/>
                </a:solidFill>
                <a:latin typeface="Century Gothic"/>
              </a:rPr>
              <a:t>septiembre</a:t>
            </a:r>
            <a:r>
              <a:rPr lang="en-US" sz="1400">
                <a:solidFill>
                  <a:srgbClr val="000000"/>
                </a:solidFill>
                <a:latin typeface="Century Gothic"/>
              </a:rPr>
              <a:t> de 2024, </a:t>
            </a:r>
            <a:r>
              <a:rPr lang="en-US" sz="1400" err="1">
                <a:solidFill>
                  <a:srgbClr val="000000"/>
                </a:solidFill>
                <a:latin typeface="Century Gothic"/>
              </a:rPr>
              <a:t>en</a:t>
            </a:r>
            <a:r>
              <a:rPr lang="en-US" sz="1400" dirty="0">
                <a:solidFill>
                  <a:srgbClr val="000000"/>
                </a:solidFill>
                <a:latin typeface="Century Gothic"/>
              </a:rPr>
              <a:t> </a:t>
            </a:r>
            <a:r>
              <a:rPr lang="en-US" sz="1400" err="1">
                <a:solidFill>
                  <a:srgbClr val="000000"/>
                </a:solidFill>
                <a:latin typeface="Century Gothic"/>
              </a:rPr>
              <a:t>proceso</a:t>
            </a:r>
            <a:r>
              <a:rPr lang="en-US" sz="1400">
                <a:solidFill>
                  <a:srgbClr val="000000"/>
                </a:solidFill>
                <a:latin typeface="Century Gothic"/>
              </a:rPr>
              <a:t> de responder a </a:t>
            </a:r>
            <a:r>
              <a:rPr lang="en-US" sz="1400" err="1">
                <a:solidFill>
                  <a:srgbClr val="000000"/>
                </a:solidFill>
                <a:latin typeface="Century Gothic"/>
              </a:rPr>
              <a:t>los</a:t>
            </a:r>
            <a:r>
              <a:rPr lang="en-US" sz="1400" dirty="0">
                <a:solidFill>
                  <a:srgbClr val="000000"/>
                </a:solidFill>
                <a:latin typeface="Century Gothic"/>
              </a:rPr>
              <a:t> </a:t>
            </a:r>
            <a:r>
              <a:rPr lang="en-US" sz="1400" err="1">
                <a:solidFill>
                  <a:srgbClr val="000000"/>
                </a:solidFill>
                <a:latin typeface="Century Gothic"/>
              </a:rPr>
              <a:t>comentarios</a:t>
            </a:r>
            <a:r>
              <a:rPr lang="en-US" sz="1400">
                <a:solidFill>
                  <a:srgbClr val="000000"/>
                </a:solidFill>
                <a:latin typeface="Century Gothic"/>
              </a:rPr>
              <a:t> del SGC. </a:t>
            </a:r>
            <a:endParaRPr lang="en-US" sz="1400" dirty="0">
              <a:solidFill>
                <a:srgbClr val="000000"/>
              </a:solidFill>
              <a:latin typeface="Century Gothic"/>
            </a:endParaRPr>
          </a:p>
          <a:p>
            <a:pPr marL="629920" lvl="1" indent="-269875">
              <a:lnSpc>
                <a:spcPct val="70000"/>
              </a:lnSpc>
              <a:spcBef>
                <a:spcPts val="500"/>
              </a:spcBef>
              <a:spcAft>
                <a:spcPts val="0"/>
              </a:spcAft>
            </a:pPr>
            <a:r>
              <a:rPr lang="en-US" sz="1400" dirty="0">
                <a:solidFill>
                  <a:srgbClr val="000000"/>
                </a:solidFill>
                <a:latin typeface="Century Gothic"/>
              </a:rPr>
              <a:t>El </a:t>
            </a:r>
            <a:r>
              <a:rPr lang="en-US" sz="1400" err="1">
                <a:solidFill>
                  <a:srgbClr val="000000"/>
                </a:solidFill>
                <a:latin typeface="Century Gothic"/>
              </a:rPr>
              <a:t>calendario</a:t>
            </a:r>
            <a:r>
              <a:rPr lang="en-US" sz="1400" dirty="0">
                <a:solidFill>
                  <a:srgbClr val="000000"/>
                </a:solidFill>
                <a:latin typeface="Century Gothic"/>
              </a:rPr>
              <a:t> de la factura n.° 8 se </a:t>
            </a:r>
            <a:r>
              <a:rPr lang="en-US" sz="1400" err="1">
                <a:solidFill>
                  <a:srgbClr val="000000"/>
                </a:solidFill>
                <a:latin typeface="Century Gothic"/>
              </a:rPr>
              <a:t>envió</a:t>
            </a:r>
            <a:r>
              <a:rPr lang="en-US" sz="1400" dirty="0">
                <a:solidFill>
                  <a:srgbClr val="000000"/>
                </a:solidFill>
                <a:latin typeface="Century Gothic"/>
              </a:rPr>
              <a:t> a </a:t>
            </a:r>
            <a:r>
              <a:rPr lang="en-US" sz="1400" err="1">
                <a:solidFill>
                  <a:srgbClr val="000000"/>
                </a:solidFill>
                <a:latin typeface="Century Gothic"/>
              </a:rPr>
              <a:t>los</a:t>
            </a:r>
            <a:r>
              <a:rPr lang="en-US" sz="1400" dirty="0">
                <a:solidFill>
                  <a:srgbClr val="000000"/>
                </a:solidFill>
                <a:latin typeface="Century Gothic"/>
              </a:rPr>
              <a:t> </a:t>
            </a:r>
            <a:r>
              <a:rPr lang="en-US" sz="1400" err="1">
                <a:solidFill>
                  <a:srgbClr val="000000"/>
                </a:solidFill>
                <a:latin typeface="Century Gothic"/>
              </a:rPr>
              <a:t>socios</a:t>
            </a:r>
            <a:r>
              <a:rPr lang="en-US" sz="1400" dirty="0">
                <a:solidFill>
                  <a:srgbClr val="000000"/>
                </a:solidFill>
                <a:latin typeface="Century Gothic"/>
              </a:rPr>
              <a:t> la </a:t>
            </a:r>
            <a:r>
              <a:rPr lang="en-US" sz="1400" err="1">
                <a:solidFill>
                  <a:srgbClr val="000000"/>
                </a:solidFill>
                <a:latin typeface="Century Gothic"/>
              </a:rPr>
              <a:t>semana</a:t>
            </a:r>
            <a:r>
              <a:rPr lang="en-US" sz="1400" dirty="0">
                <a:solidFill>
                  <a:srgbClr val="000000"/>
                </a:solidFill>
                <a:latin typeface="Century Gothic"/>
              </a:rPr>
              <a:t> </a:t>
            </a:r>
            <a:r>
              <a:rPr lang="en-US" sz="1400" err="1">
                <a:solidFill>
                  <a:srgbClr val="000000"/>
                </a:solidFill>
                <a:latin typeface="Century Gothic"/>
              </a:rPr>
              <a:t>pasada</a:t>
            </a:r>
            <a:r>
              <a:rPr lang="en-US" sz="1400" dirty="0">
                <a:solidFill>
                  <a:srgbClr val="000000"/>
                </a:solidFill>
                <a:latin typeface="Century Gothic"/>
              </a:rPr>
              <a:t>. </a:t>
            </a:r>
          </a:p>
          <a:p>
            <a:pPr marL="629920" lvl="1" indent="-269875">
              <a:lnSpc>
                <a:spcPct val="70000"/>
              </a:lnSpc>
              <a:spcBef>
                <a:spcPts val="500"/>
              </a:spcBef>
              <a:spcAft>
                <a:spcPts val="0"/>
              </a:spcAft>
            </a:pPr>
            <a:r>
              <a:rPr lang="en-US" sz="1400" dirty="0">
                <a:solidFill>
                  <a:srgbClr val="000000"/>
                </a:solidFill>
                <a:latin typeface="Century Gothic"/>
              </a:rPr>
              <a:t>Informe de </a:t>
            </a:r>
            <a:r>
              <a:rPr lang="en-US" sz="1400" err="1">
                <a:solidFill>
                  <a:srgbClr val="000000"/>
                </a:solidFill>
                <a:latin typeface="Century Gothic"/>
              </a:rPr>
              <a:t>progreso</a:t>
            </a:r>
            <a:r>
              <a:rPr lang="en-US" sz="1400" dirty="0">
                <a:solidFill>
                  <a:srgbClr val="000000"/>
                </a:solidFill>
                <a:latin typeface="Century Gothic"/>
              </a:rPr>
              <a:t> </a:t>
            </a:r>
            <a:r>
              <a:rPr lang="en-US" sz="1400" err="1">
                <a:solidFill>
                  <a:srgbClr val="000000"/>
                </a:solidFill>
                <a:latin typeface="Century Gothic"/>
              </a:rPr>
              <a:t>anual</a:t>
            </a:r>
            <a:r>
              <a:rPr lang="en-US" sz="1400" dirty="0">
                <a:solidFill>
                  <a:srgbClr val="000000"/>
                </a:solidFill>
                <a:latin typeface="Century Gothic"/>
              </a:rPr>
              <a:t> del </a:t>
            </a:r>
            <a:r>
              <a:rPr lang="en-US" sz="1400" err="1">
                <a:solidFill>
                  <a:srgbClr val="000000"/>
                </a:solidFill>
                <a:latin typeface="Century Gothic"/>
              </a:rPr>
              <a:t>año</a:t>
            </a:r>
            <a:r>
              <a:rPr lang="en-US" sz="1400" dirty="0">
                <a:solidFill>
                  <a:srgbClr val="000000"/>
                </a:solidFill>
                <a:latin typeface="Century Gothic"/>
              </a:rPr>
              <a:t> 1. </a:t>
            </a:r>
            <a:r>
              <a:rPr lang="en-US" sz="1400" err="1">
                <a:solidFill>
                  <a:srgbClr val="000000"/>
                </a:solidFill>
                <a:latin typeface="Century Gothic"/>
              </a:rPr>
              <a:t>Completado</a:t>
            </a:r>
            <a:r>
              <a:rPr lang="en-US" sz="1400" dirty="0">
                <a:solidFill>
                  <a:srgbClr val="000000"/>
                </a:solidFill>
                <a:latin typeface="Century Gothic"/>
              </a:rPr>
              <a:t> y </a:t>
            </a:r>
            <a:r>
              <a:rPr lang="en-US" sz="1400" err="1">
                <a:solidFill>
                  <a:srgbClr val="000000"/>
                </a:solidFill>
                <a:latin typeface="Century Gothic"/>
              </a:rPr>
              <a:t>enviado</a:t>
            </a:r>
            <a:r>
              <a:rPr lang="en-US" sz="1400" dirty="0">
                <a:solidFill>
                  <a:srgbClr val="000000"/>
                </a:solidFill>
                <a:latin typeface="Century Gothic"/>
              </a:rPr>
              <a:t> al SGC. A la </a:t>
            </a:r>
            <a:r>
              <a:rPr lang="en-US" sz="1400" err="1">
                <a:solidFill>
                  <a:srgbClr val="000000"/>
                </a:solidFill>
                <a:latin typeface="Century Gothic"/>
              </a:rPr>
              <a:t>espera</a:t>
            </a:r>
            <a:r>
              <a:rPr lang="en-US" sz="1400" dirty="0">
                <a:solidFill>
                  <a:srgbClr val="000000"/>
                </a:solidFill>
                <a:latin typeface="Century Gothic"/>
              </a:rPr>
              <a:t> de </a:t>
            </a:r>
            <a:r>
              <a:rPr lang="en-US" sz="1400" err="1">
                <a:solidFill>
                  <a:srgbClr val="000000"/>
                </a:solidFill>
                <a:latin typeface="Century Gothic"/>
              </a:rPr>
              <a:t>comentarios</a:t>
            </a:r>
            <a:r>
              <a:rPr lang="en-US" sz="1400" dirty="0">
                <a:solidFill>
                  <a:srgbClr val="000000"/>
                </a:solidFill>
                <a:latin typeface="Century Gothic"/>
              </a:rPr>
              <a:t>. </a:t>
            </a:r>
          </a:p>
          <a:p>
            <a:pPr marL="629920" lvl="1" indent="-269875">
              <a:lnSpc>
                <a:spcPct val="70000"/>
              </a:lnSpc>
              <a:spcBef>
                <a:spcPts val="500"/>
              </a:spcBef>
              <a:spcAft>
                <a:spcPts val="0"/>
              </a:spcAft>
            </a:pPr>
            <a:r>
              <a:rPr lang="en-US" sz="1400" err="1">
                <a:solidFill>
                  <a:srgbClr val="000000"/>
                </a:solidFill>
                <a:latin typeface="Century Gothic"/>
              </a:rPr>
              <a:t>Envié</a:t>
            </a:r>
            <a:r>
              <a:rPr lang="en-US" sz="1400" dirty="0">
                <a:solidFill>
                  <a:srgbClr val="000000"/>
                </a:solidFill>
                <a:latin typeface="Century Gothic"/>
              </a:rPr>
              <a:t> </a:t>
            </a:r>
            <a:r>
              <a:rPr lang="en-US" sz="1400" err="1">
                <a:solidFill>
                  <a:srgbClr val="000000"/>
                </a:solidFill>
                <a:latin typeface="Century Gothic"/>
              </a:rPr>
              <a:t>una</a:t>
            </a:r>
            <a:r>
              <a:rPr lang="en-US" sz="1400" dirty="0">
                <a:solidFill>
                  <a:srgbClr val="000000"/>
                </a:solidFill>
                <a:latin typeface="Century Gothic"/>
              </a:rPr>
              <a:t> </a:t>
            </a:r>
            <a:r>
              <a:rPr lang="en-US" sz="1400" err="1">
                <a:solidFill>
                  <a:srgbClr val="000000"/>
                </a:solidFill>
                <a:latin typeface="Century Gothic"/>
              </a:rPr>
              <a:t>solicitud</a:t>
            </a:r>
            <a:r>
              <a:rPr lang="en-US" sz="1400" dirty="0">
                <a:solidFill>
                  <a:srgbClr val="000000"/>
                </a:solidFill>
                <a:latin typeface="Century Gothic"/>
              </a:rPr>
              <a:t> de </a:t>
            </a:r>
            <a:r>
              <a:rPr lang="en-US" sz="1400" err="1">
                <a:solidFill>
                  <a:srgbClr val="000000"/>
                </a:solidFill>
                <a:latin typeface="Century Gothic"/>
              </a:rPr>
              <a:t>enmiendas</a:t>
            </a:r>
            <a:r>
              <a:rPr lang="en-US" sz="1400" dirty="0">
                <a:solidFill>
                  <a:srgbClr val="000000"/>
                </a:solidFill>
                <a:latin typeface="Century Gothic"/>
              </a:rPr>
              <a:t> y </a:t>
            </a:r>
            <a:r>
              <a:rPr lang="en-US" sz="1400" err="1">
                <a:solidFill>
                  <a:srgbClr val="000000"/>
                </a:solidFill>
                <a:latin typeface="Century Gothic"/>
              </a:rPr>
              <a:t>modificaciones</a:t>
            </a:r>
            <a:r>
              <a:rPr lang="en-US" sz="1400" dirty="0">
                <a:solidFill>
                  <a:srgbClr val="000000"/>
                </a:solidFill>
                <a:latin typeface="Century Gothic"/>
              </a:rPr>
              <a:t> para </a:t>
            </a:r>
            <a:r>
              <a:rPr lang="en-US" sz="1400" err="1">
                <a:solidFill>
                  <a:srgbClr val="000000"/>
                </a:solidFill>
                <a:latin typeface="Century Gothic"/>
              </a:rPr>
              <a:t>el</a:t>
            </a:r>
            <a:r>
              <a:rPr lang="en-US" sz="1400" dirty="0">
                <a:solidFill>
                  <a:srgbClr val="000000"/>
                </a:solidFill>
                <a:latin typeface="Century Gothic"/>
              </a:rPr>
              <a:t> </a:t>
            </a:r>
            <a:r>
              <a:rPr lang="en-US" sz="1400" err="1">
                <a:solidFill>
                  <a:srgbClr val="000000"/>
                </a:solidFill>
                <a:latin typeface="Century Gothic"/>
              </a:rPr>
              <a:t>acuerdo</a:t>
            </a:r>
            <a:r>
              <a:rPr lang="en-US" sz="1400" dirty="0">
                <a:solidFill>
                  <a:srgbClr val="000000"/>
                </a:solidFill>
                <a:latin typeface="Century Gothic"/>
              </a:rPr>
              <a:t> de </a:t>
            </a:r>
            <a:r>
              <a:rPr lang="en-US" sz="1400" err="1">
                <a:solidFill>
                  <a:srgbClr val="000000"/>
                </a:solidFill>
                <a:latin typeface="Century Gothic"/>
              </a:rPr>
              <a:t>asistencia</a:t>
            </a:r>
            <a:r>
              <a:rPr lang="en-US" sz="1400" dirty="0">
                <a:solidFill>
                  <a:srgbClr val="000000"/>
                </a:solidFill>
                <a:latin typeface="Century Gothic"/>
              </a:rPr>
              <a:t> </a:t>
            </a:r>
            <a:r>
              <a:rPr lang="en-US" sz="1400" err="1">
                <a:solidFill>
                  <a:srgbClr val="000000"/>
                </a:solidFill>
                <a:latin typeface="Century Gothic"/>
              </a:rPr>
              <a:t>técnica</a:t>
            </a:r>
            <a:r>
              <a:rPr lang="en-US" sz="1400" dirty="0">
                <a:solidFill>
                  <a:srgbClr val="000000"/>
                </a:solidFill>
                <a:latin typeface="Century Gothic"/>
              </a:rPr>
              <a:t>. </a:t>
            </a:r>
          </a:p>
          <a:p>
            <a:pPr marL="629920" lvl="1" indent="-269875">
              <a:lnSpc>
                <a:spcPct val="70000"/>
              </a:lnSpc>
              <a:spcBef>
                <a:spcPts val="500"/>
              </a:spcBef>
              <a:spcAft>
                <a:spcPts val="0"/>
              </a:spcAft>
            </a:pPr>
            <a:r>
              <a:rPr lang="en-US" sz="1400" dirty="0">
                <a:solidFill>
                  <a:srgbClr val="000000"/>
                </a:solidFill>
                <a:latin typeface="Century Gothic"/>
              </a:rPr>
              <a:t>Me </a:t>
            </a:r>
            <a:r>
              <a:rPr lang="en-US" sz="1400" err="1">
                <a:solidFill>
                  <a:srgbClr val="000000"/>
                </a:solidFill>
                <a:latin typeface="Century Gothic"/>
              </a:rPr>
              <a:t>reuní</a:t>
            </a:r>
            <a:r>
              <a:rPr lang="en-US" sz="1400" dirty="0">
                <a:solidFill>
                  <a:srgbClr val="000000"/>
                </a:solidFill>
                <a:latin typeface="Century Gothic"/>
              </a:rPr>
              <a:t> </a:t>
            </a:r>
            <a:r>
              <a:rPr lang="en-US" sz="1400" err="1">
                <a:solidFill>
                  <a:srgbClr val="000000"/>
                </a:solidFill>
                <a:latin typeface="Century Gothic"/>
              </a:rPr>
              <a:t>regularmente</a:t>
            </a:r>
            <a:r>
              <a:rPr lang="en-US" sz="1400" dirty="0">
                <a:solidFill>
                  <a:srgbClr val="000000"/>
                </a:solidFill>
                <a:latin typeface="Century Gothic"/>
              </a:rPr>
              <a:t> con </a:t>
            </a:r>
            <a:r>
              <a:rPr lang="en-US" sz="1400" err="1">
                <a:solidFill>
                  <a:srgbClr val="000000"/>
                </a:solidFill>
                <a:latin typeface="Century Gothic"/>
              </a:rPr>
              <a:t>todos</a:t>
            </a:r>
            <a:r>
              <a:rPr lang="en-US" sz="1400" dirty="0">
                <a:solidFill>
                  <a:srgbClr val="000000"/>
                </a:solidFill>
                <a:latin typeface="Century Gothic"/>
              </a:rPr>
              <a:t> </a:t>
            </a:r>
            <a:r>
              <a:rPr lang="en-US" sz="1400" err="1">
                <a:solidFill>
                  <a:srgbClr val="000000"/>
                </a:solidFill>
                <a:latin typeface="Century Gothic"/>
              </a:rPr>
              <a:t>los</a:t>
            </a:r>
            <a:r>
              <a:rPr lang="en-US" sz="1400" dirty="0">
                <a:solidFill>
                  <a:srgbClr val="000000"/>
                </a:solidFill>
                <a:latin typeface="Century Gothic"/>
              </a:rPr>
              <a:t> </a:t>
            </a:r>
            <a:r>
              <a:rPr lang="en-US" sz="1400" err="1">
                <a:solidFill>
                  <a:srgbClr val="000000"/>
                </a:solidFill>
                <a:latin typeface="Century Gothic"/>
              </a:rPr>
              <a:t>socios</a:t>
            </a:r>
            <a:r>
              <a:rPr lang="en-US" sz="1400" dirty="0">
                <a:solidFill>
                  <a:srgbClr val="000000"/>
                </a:solidFill>
                <a:latin typeface="Century Gothic"/>
              </a:rPr>
              <a:t> del </a:t>
            </a:r>
            <a:r>
              <a:rPr lang="en-US" sz="1400" err="1">
                <a:solidFill>
                  <a:srgbClr val="000000"/>
                </a:solidFill>
                <a:latin typeface="Century Gothic"/>
              </a:rPr>
              <a:t>proyecto</a:t>
            </a:r>
            <a:r>
              <a:rPr lang="en-US" sz="1400" dirty="0">
                <a:solidFill>
                  <a:srgbClr val="000000"/>
                </a:solidFill>
                <a:latin typeface="Century Gothic"/>
              </a:rPr>
              <a:t> y </a:t>
            </a:r>
            <a:r>
              <a:rPr lang="en-US" sz="1400" err="1">
                <a:solidFill>
                  <a:srgbClr val="000000"/>
                </a:solidFill>
                <a:latin typeface="Century Gothic"/>
              </a:rPr>
              <a:t>los</a:t>
            </a:r>
            <a:r>
              <a:rPr lang="en-US" sz="1400" dirty="0">
                <a:solidFill>
                  <a:srgbClr val="000000"/>
                </a:solidFill>
                <a:latin typeface="Century Gothic"/>
              </a:rPr>
              <a:t> </a:t>
            </a:r>
            <a:r>
              <a:rPr lang="en-US" sz="1400" err="1">
                <a:solidFill>
                  <a:srgbClr val="000000"/>
                </a:solidFill>
                <a:latin typeface="Century Gothic"/>
              </a:rPr>
              <a:t>gerentes</a:t>
            </a:r>
            <a:r>
              <a:rPr lang="en-US" sz="1400" dirty="0">
                <a:solidFill>
                  <a:srgbClr val="000000"/>
                </a:solidFill>
                <a:latin typeface="Century Gothic"/>
              </a:rPr>
              <a:t> de </a:t>
            </a:r>
            <a:r>
              <a:rPr lang="en-US" sz="1400" err="1">
                <a:solidFill>
                  <a:srgbClr val="000000"/>
                </a:solidFill>
                <a:latin typeface="Century Gothic"/>
              </a:rPr>
              <a:t>subvenciones</a:t>
            </a:r>
            <a:r>
              <a:rPr lang="en-US" sz="1400" dirty="0">
                <a:solidFill>
                  <a:srgbClr val="000000"/>
                </a:solidFill>
                <a:latin typeface="Century Gothic"/>
              </a:rPr>
              <a:t> del SGC y </a:t>
            </a:r>
            <a:r>
              <a:rPr lang="en-US" sz="1400" err="1">
                <a:solidFill>
                  <a:srgbClr val="000000"/>
                </a:solidFill>
                <a:latin typeface="Century Gothic"/>
              </a:rPr>
              <a:t>el</a:t>
            </a:r>
            <a:r>
              <a:rPr lang="en-US" sz="1400" dirty="0">
                <a:solidFill>
                  <a:srgbClr val="000000"/>
                </a:solidFill>
                <a:latin typeface="Century Gothic"/>
              </a:rPr>
              <a:t> DOC. </a:t>
            </a:r>
          </a:p>
          <a:p>
            <a:pPr marL="629920" lvl="1" indent="-269875">
              <a:lnSpc>
                <a:spcPct val="70000"/>
              </a:lnSpc>
              <a:spcBef>
                <a:spcPts val="500"/>
              </a:spcBef>
              <a:spcAft>
                <a:spcPts val="0"/>
              </a:spcAft>
            </a:pPr>
            <a:r>
              <a:rPr lang="en-US" sz="1400" err="1">
                <a:solidFill>
                  <a:srgbClr val="000000"/>
                </a:solidFill>
                <a:latin typeface="Century Gothic"/>
              </a:rPr>
              <a:t>Coordiné</a:t>
            </a:r>
            <a:r>
              <a:rPr lang="en-US" sz="1400" dirty="0">
                <a:solidFill>
                  <a:srgbClr val="000000"/>
                </a:solidFill>
                <a:latin typeface="Century Gothic"/>
              </a:rPr>
              <a:t> </a:t>
            </a:r>
            <a:r>
              <a:rPr lang="en-US" sz="1400" err="1">
                <a:solidFill>
                  <a:srgbClr val="000000"/>
                </a:solidFill>
                <a:latin typeface="Century Gothic"/>
              </a:rPr>
              <a:t>una</a:t>
            </a:r>
            <a:r>
              <a:rPr lang="en-US" sz="1400" dirty="0">
                <a:solidFill>
                  <a:srgbClr val="000000"/>
                </a:solidFill>
                <a:latin typeface="Century Gothic"/>
              </a:rPr>
              <a:t> </a:t>
            </a:r>
            <a:r>
              <a:rPr lang="en-US" sz="1400" err="1">
                <a:solidFill>
                  <a:srgbClr val="000000"/>
                </a:solidFill>
                <a:latin typeface="Century Gothic"/>
              </a:rPr>
              <a:t>visita</a:t>
            </a:r>
            <a:r>
              <a:rPr lang="en-US" sz="1400" dirty="0">
                <a:solidFill>
                  <a:srgbClr val="000000"/>
                </a:solidFill>
                <a:latin typeface="Century Gothic"/>
              </a:rPr>
              <a:t> con </a:t>
            </a:r>
            <a:r>
              <a:rPr lang="en-US" sz="1400" err="1">
                <a:solidFill>
                  <a:srgbClr val="000000"/>
                </a:solidFill>
                <a:latin typeface="Century Gothic"/>
              </a:rPr>
              <a:t>el</a:t>
            </a:r>
            <a:r>
              <a:rPr lang="en-US" sz="1400" dirty="0">
                <a:solidFill>
                  <a:srgbClr val="000000"/>
                </a:solidFill>
                <a:latin typeface="Century Gothic"/>
              </a:rPr>
              <a:t> personal del SGC y </a:t>
            </a:r>
            <a:r>
              <a:rPr lang="en-US" sz="1400" err="1">
                <a:solidFill>
                  <a:srgbClr val="000000"/>
                </a:solidFill>
                <a:latin typeface="Century Gothic"/>
              </a:rPr>
              <a:t>los</a:t>
            </a:r>
            <a:r>
              <a:rPr lang="en-US" sz="1400" dirty="0">
                <a:solidFill>
                  <a:srgbClr val="000000"/>
                </a:solidFill>
                <a:latin typeface="Century Gothic"/>
              </a:rPr>
              <a:t> </a:t>
            </a:r>
            <a:r>
              <a:rPr lang="en-US" sz="1400" err="1">
                <a:solidFill>
                  <a:srgbClr val="000000"/>
                </a:solidFill>
                <a:latin typeface="Century Gothic"/>
              </a:rPr>
              <a:t>socios</a:t>
            </a:r>
            <a:r>
              <a:rPr lang="en-US" sz="1400" dirty="0">
                <a:solidFill>
                  <a:srgbClr val="000000"/>
                </a:solidFill>
                <a:latin typeface="Century Gothic"/>
              </a:rPr>
              <a:t> a las </a:t>
            </a:r>
            <a:r>
              <a:rPr lang="en-US" sz="1400" err="1">
                <a:solidFill>
                  <a:srgbClr val="000000"/>
                </a:solidFill>
                <a:latin typeface="Century Gothic"/>
              </a:rPr>
              <a:t>ubicaciones</a:t>
            </a:r>
            <a:r>
              <a:rPr lang="en-US" sz="1400" dirty="0">
                <a:solidFill>
                  <a:srgbClr val="000000"/>
                </a:solidFill>
                <a:latin typeface="Century Gothic"/>
              </a:rPr>
              <a:t> del </a:t>
            </a:r>
            <a:r>
              <a:rPr lang="en-US" sz="1400" err="1">
                <a:solidFill>
                  <a:srgbClr val="000000"/>
                </a:solidFill>
                <a:latin typeface="Century Gothic"/>
              </a:rPr>
              <a:t>proyecto</a:t>
            </a:r>
            <a:r>
              <a:rPr lang="en-US" sz="1400" dirty="0">
                <a:solidFill>
                  <a:srgbClr val="000000"/>
                </a:solidFill>
                <a:latin typeface="Century Gothic"/>
              </a:rPr>
              <a:t> Richmond Rising </a:t>
            </a:r>
            <a:r>
              <a:rPr lang="en-US" sz="1400" err="1">
                <a:solidFill>
                  <a:srgbClr val="000000"/>
                </a:solidFill>
                <a:latin typeface="Century Gothic"/>
              </a:rPr>
              <a:t>el</a:t>
            </a:r>
            <a:r>
              <a:rPr lang="en-US" sz="1400" dirty="0">
                <a:solidFill>
                  <a:srgbClr val="000000"/>
                </a:solidFill>
                <a:latin typeface="Century Gothic"/>
              </a:rPr>
              <a:t> 14 de </a:t>
            </a:r>
            <a:r>
              <a:rPr lang="en-US" sz="1400" err="1">
                <a:solidFill>
                  <a:srgbClr val="000000"/>
                </a:solidFill>
                <a:latin typeface="Century Gothic"/>
              </a:rPr>
              <a:t>noviembre</a:t>
            </a:r>
            <a:r>
              <a:rPr lang="en-US" sz="1400" dirty="0">
                <a:solidFill>
                  <a:srgbClr val="000000"/>
                </a:solidFill>
                <a:latin typeface="Century Gothic"/>
              </a:rPr>
              <a:t>. </a:t>
            </a:r>
          </a:p>
          <a:p>
            <a:pPr marL="629920" lvl="1" indent="-269875">
              <a:lnSpc>
                <a:spcPct val="70000"/>
              </a:lnSpc>
              <a:spcBef>
                <a:spcPts val="500"/>
              </a:spcBef>
              <a:spcAft>
                <a:spcPts val="0"/>
              </a:spcAft>
            </a:pPr>
            <a:r>
              <a:rPr lang="en-US" sz="1400" err="1">
                <a:solidFill>
                  <a:srgbClr val="000000"/>
                </a:solidFill>
                <a:latin typeface="Century Gothic"/>
              </a:rPr>
              <a:t>Asistí</a:t>
            </a:r>
            <a:r>
              <a:rPr lang="en-US" sz="1400" dirty="0">
                <a:solidFill>
                  <a:srgbClr val="000000"/>
                </a:solidFill>
                <a:latin typeface="Century Gothic"/>
              </a:rPr>
              <a:t> a la 2.ª </a:t>
            </a:r>
            <a:r>
              <a:rPr lang="en-US" sz="1400" err="1">
                <a:solidFill>
                  <a:srgbClr val="000000"/>
                </a:solidFill>
                <a:latin typeface="Century Gothic"/>
              </a:rPr>
              <a:t>graduación</a:t>
            </a:r>
            <a:r>
              <a:rPr lang="en-US" sz="1400" dirty="0">
                <a:solidFill>
                  <a:srgbClr val="000000"/>
                </a:solidFill>
                <a:latin typeface="Century Gothic"/>
              </a:rPr>
              <a:t> de </a:t>
            </a:r>
            <a:r>
              <a:rPr lang="en-US" sz="1400" err="1">
                <a:solidFill>
                  <a:srgbClr val="000000"/>
                </a:solidFill>
                <a:latin typeface="Century Gothic"/>
              </a:rPr>
              <a:t>promotores</a:t>
            </a:r>
            <a:r>
              <a:rPr lang="en-US" sz="1400" dirty="0">
                <a:solidFill>
                  <a:srgbClr val="000000"/>
                </a:solidFill>
                <a:latin typeface="Century Gothic"/>
              </a:rPr>
              <a:t> de </a:t>
            </a:r>
            <a:r>
              <a:rPr lang="en-US" sz="1400" err="1">
                <a:solidFill>
                  <a:srgbClr val="000000"/>
                </a:solidFill>
                <a:latin typeface="Century Gothic"/>
              </a:rPr>
              <a:t>salud</a:t>
            </a:r>
            <a:r>
              <a:rPr lang="en-US" sz="1400" dirty="0">
                <a:solidFill>
                  <a:srgbClr val="000000"/>
                </a:solidFill>
                <a:latin typeface="Century Gothic"/>
              </a:rPr>
              <a:t> </a:t>
            </a:r>
            <a:r>
              <a:rPr lang="en-US" sz="1400" err="1">
                <a:solidFill>
                  <a:srgbClr val="000000"/>
                </a:solidFill>
                <a:latin typeface="Century Gothic"/>
              </a:rPr>
              <a:t>climática</a:t>
            </a:r>
            <a:r>
              <a:rPr lang="en-US" sz="1400" dirty="0">
                <a:solidFill>
                  <a:srgbClr val="000000"/>
                </a:solidFill>
                <a:latin typeface="Century Gothic"/>
              </a:rPr>
              <a:t>. </a:t>
            </a:r>
          </a:p>
          <a:p>
            <a:pPr marL="629920" lvl="1" indent="-269875">
              <a:lnSpc>
                <a:spcPct val="70000"/>
              </a:lnSpc>
              <a:spcBef>
                <a:spcPts val="500"/>
              </a:spcBef>
              <a:spcAft>
                <a:spcPts val="0"/>
              </a:spcAft>
            </a:pPr>
            <a:r>
              <a:rPr lang="en-US" sz="1400" err="1">
                <a:solidFill>
                  <a:srgbClr val="000000"/>
                </a:solidFill>
                <a:latin typeface="Century Gothic"/>
              </a:rPr>
              <a:t>Presenté</a:t>
            </a:r>
            <a:r>
              <a:rPr lang="en-US" sz="1400" dirty="0">
                <a:solidFill>
                  <a:srgbClr val="000000"/>
                </a:solidFill>
                <a:latin typeface="Century Gothic"/>
              </a:rPr>
              <a:t> </a:t>
            </a:r>
            <a:r>
              <a:rPr lang="en-US" sz="1400" err="1">
                <a:solidFill>
                  <a:srgbClr val="000000"/>
                </a:solidFill>
                <a:latin typeface="Century Gothic"/>
              </a:rPr>
              <a:t>el</a:t>
            </a:r>
            <a:r>
              <a:rPr lang="en-US" sz="1400" dirty="0">
                <a:solidFill>
                  <a:srgbClr val="000000"/>
                </a:solidFill>
                <a:latin typeface="Century Gothic"/>
              </a:rPr>
              <a:t> </a:t>
            </a:r>
            <a:r>
              <a:rPr lang="en-US" sz="1400" err="1">
                <a:solidFill>
                  <a:srgbClr val="000000"/>
                </a:solidFill>
                <a:latin typeface="Century Gothic"/>
              </a:rPr>
              <a:t>informe</a:t>
            </a:r>
            <a:r>
              <a:rPr lang="en-US" sz="1400" dirty="0">
                <a:solidFill>
                  <a:srgbClr val="000000"/>
                </a:solidFill>
                <a:latin typeface="Century Gothic"/>
              </a:rPr>
              <a:t> </a:t>
            </a:r>
            <a:r>
              <a:rPr lang="en-US" sz="1400" err="1">
                <a:solidFill>
                  <a:srgbClr val="000000"/>
                </a:solidFill>
                <a:latin typeface="Century Gothic"/>
              </a:rPr>
              <a:t>anual</a:t>
            </a:r>
            <a:r>
              <a:rPr lang="en-US" sz="1400" dirty="0">
                <a:solidFill>
                  <a:srgbClr val="000000"/>
                </a:solidFill>
                <a:latin typeface="Century Gothic"/>
              </a:rPr>
              <a:t> al </a:t>
            </a:r>
            <a:r>
              <a:rPr lang="en-US" sz="1400" err="1">
                <a:solidFill>
                  <a:srgbClr val="000000"/>
                </a:solidFill>
                <a:latin typeface="Century Gothic"/>
              </a:rPr>
              <a:t>Ayuntamiento</a:t>
            </a:r>
            <a:r>
              <a:rPr lang="en-US" sz="1400" dirty="0">
                <a:solidFill>
                  <a:srgbClr val="000000"/>
                </a:solidFill>
                <a:latin typeface="Century Gothic"/>
              </a:rPr>
              <a:t> </a:t>
            </a:r>
            <a:r>
              <a:rPr lang="en-US" sz="1400" err="1">
                <a:solidFill>
                  <a:srgbClr val="000000"/>
                </a:solidFill>
                <a:latin typeface="Century Gothic"/>
              </a:rPr>
              <a:t>el</a:t>
            </a:r>
            <a:r>
              <a:rPr lang="en-US" sz="1400" dirty="0">
                <a:solidFill>
                  <a:srgbClr val="000000"/>
                </a:solidFill>
                <a:latin typeface="Century Gothic"/>
              </a:rPr>
              <a:t> 19 de </a:t>
            </a:r>
            <a:r>
              <a:rPr lang="en-US" sz="1400" err="1">
                <a:solidFill>
                  <a:srgbClr val="000000"/>
                </a:solidFill>
                <a:latin typeface="Century Gothic"/>
              </a:rPr>
              <a:t>noviembre</a:t>
            </a:r>
            <a:r>
              <a:rPr lang="en-US" sz="1400" dirty="0">
                <a:solidFill>
                  <a:srgbClr val="000000"/>
                </a:solidFill>
                <a:latin typeface="Century Gothic"/>
              </a:rPr>
              <a:t> </a:t>
            </a:r>
            <a:r>
              <a:rPr lang="en-US" sz="1400" err="1">
                <a:solidFill>
                  <a:srgbClr val="000000"/>
                </a:solidFill>
                <a:latin typeface="Century Gothic"/>
              </a:rPr>
              <a:t>en</a:t>
            </a:r>
            <a:r>
              <a:rPr lang="en-US" sz="1400" dirty="0">
                <a:solidFill>
                  <a:srgbClr val="000000"/>
                </a:solidFill>
                <a:latin typeface="Century Gothic"/>
              </a:rPr>
              <a:t> </a:t>
            </a:r>
            <a:r>
              <a:rPr lang="en-US" sz="1400" err="1">
                <a:solidFill>
                  <a:srgbClr val="000000"/>
                </a:solidFill>
                <a:latin typeface="Century Gothic"/>
              </a:rPr>
              <a:t>colaboración</a:t>
            </a:r>
            <a:r>
              <a:rPr lang="en-US" sz="1400" dirty="0">
                <a:solidFill>
                  <a:srgbClr val="000000"/>
                </a:solidFill>
                <a:latin typeface="Century Gothic"/>
              </a:rPr>
              <a:t> con </a:t>
            </a:r>
            <a:r>
              <a:rPr lang="en-US" sz="1400" err="1">
                <a:solidFill>
                  <a:srgbClr val="000000"/>
                </a:solidFill>
                <a:latin typeface="Century Gothic"/>
              </a:rPr>
              <a:t>los</a:t>
            </a:r>
            <a:r>
              <a:rPr lang="en-US" sz="1400" dirty="0">
                <a:solidFill>
                  <a:srgbClr val="000000"/>
                </a:solidFill>
                <a:latin typeface="Century Gothic"/>
              </a:rPr>
              <a:t> </a:t>
            </a:r>
            <a:r>
              <a:rPr lang="en-US" sz="1400" err="1">
                <a:solidFill>
                  <a:srgbClr val="000000"/>
                </a:solidFill>
                <a:latin typeface="Century Gothic"/>
              </a:rPr>
              <a:t>socios</a:t>
            </a:r>
            <a:r>
              <a:rPr lang="en-US" sz="1400" dirty="0">
                <a:solidFill>
                  <a:srgbClr val="000000"/>
                </a:solidFill>
                <a:latin typeface="Century Gothic"/>
              </a:rPr>
              <a:t>. </a:t>
            </a:r>
          </a:p>
          <a:p>
            <a:pPr marL="629920" lvl="1" indent="-269875">
              <a:lnSpc>
                <a:spcPct val="70000"/>
              </a:lnSpc>
              <a:spcBef>
                <a:spcPts val="500"/>
              </a:spcBef>
              <a:spcAft>
                <a:spcPts val="0"/>
              </a:spcAft>
            </a:pPr>
            <a:r>
              <a:rPr lang="en-US" sz="1400" err="1">
                <a:solidFill>
                  <a:srgbClr val="000000"/>
                </a:solidFill>
                <a:latin typeface="Century Gothic"/>
              </a:rPr>
              <a:t>Asistí</a:t>
            </a:r>
            <a:r>
              <a:rPr lang="en-US" sz="1400" dirty="0">
                <a:solidFill>
                  <a:srgbClr val="000000"/>
                </a:solidFill>
                <a:latin typeface="Century Gothic"/>
              </a:rPr>
              <a:t> a </a:t>
            </a:r>
            <a:r>
              <a:rPr lang="en-US" sz="1400" err="1">
                <a:solidFill>
                  <a:srgbClr val="000000"/>
                </a:solidFill>
                <a:latin typeface="Century Gothic"/>
              </a:rPr>
              <a:t>una</a:t>
            </a:r>
            <a:r>
              <a:rPr lang="en-US" sz="1400" dirty="0">
                <a:solidFill>
                  <a:srgbClr val="000000"/>
                </a:solidFill>
                <a:latin typeface="Century Gothic"/>
              </a:rPr>
              <a:t> </a:t>
            </a:r>
            <a:r>
              <a:rPr lang="en-US" sz="1400" err="1">
                <a:solidFill>
                  <a:srgbClr val="000000"/>
                </a:solidFill>
                <a:latin typeface="Century Gothic"/>
              </a:rPr>
              <a:t>reunión</a:t>
            </a:r>
            <a:r>
              <a:rPr lang="en-US" sz="1400" dirty="0">
                <a:solidFill>
                  <a:srgbClr val="000000"/>
                </a:solidFill>
                <a:latin typeface="Century Gothic"/>
              </a:rPr>
              <a:t> con NCS, Pogo Park, CSW y </a:t>
            </a:r>
            <a:r>
              <a:rPr lang="en-US" sz="1400" err="1">
                <a:solidFill>
                  <a:srgbClr val="000000"/>
                </a:solidFill>
                <a:latin typeface="Century Gothic"/>
              </a:rPr>
              <a:t>residentes</a:t>
            </a:r>
            <a:r>
              <a:rPr lang="en-US" sz="1400" dirty="0">
                <a:solidFill>
                  <a:srgbClr val="000000"/>
                </a:solidFill>
                <a:latin typeface="Century Gothic"/>
              </a:rPr>
              <a:t> </a:t>
            </a:r>
            <a:r>
              <a:rPr lang="en-US" sz="1400" err="1">
                <a:solidFill>
                  <a:srgbClr val="000000"/>
                </a:solidFill>
                <a:latin typeface="Century Gothic"/>
              </a:rPr>
              <a:t>el</a:t>
            </a:r>
            <a:r>
              <a:rPr lang="en-US" sz="1400" dirty="0">
                <a:solidFill>
                  <a:srgbClr val="000000"/>
                </a:solidFill>
                <a:latin typeface="Century Gothic"/>
              </a:rPr>
              <a:t> 3 de </a:t>
            </a:r>
            <a:r>
              <a:rPr lang="en-US" sz="1400" err="1">
                <a:solidFill>
                  <a:srgbClr val="000000"/>
                </a:solidFill>
                <a:latin typeface="Century Gothic"/>
              </a:rPr>
              <a:t>diciembre</a:t>
            </a:r>
            <a:r>
              <a:rPr lang="en-US" sz="1400" dirty="0">
                <a:solidFill>
                  <a:srgbClr val="000000"/>
                </a:solidFill>
                <a:latin typeface="Century Gothic"/>
              </a:rPr>
              <a:t>. </a:t>
            </a:r>
            <a:endParaRPr lang="en-US" dirty="0"/>
          </a:p>
          <a:p>
            <a:pPr marL="629920" lvl="1" indent="-305435"/>
            <a:endParaRPr lang="en-US" dirty="0">
              <a:solidFill>
                <a:srgbClr val="000000"/>
              </a:solidFill>
              <a:latin typeface="Century Gothic"/>
            </a:endParaRPr>
          </a:p>
          <a:p>
            <a:pPr marL="305435" indent="-305435"/>
            <a:r>
              <a:rPr lang="en-US" sz="1600" b="1" err="1">
                <a:solidFill>
                  <a:srgbClr val="000000"/>
                </a:solidFill>
                <a:latin typeface="Century Gothic"/>
                <a:ea typeface="+mn-lt"/>
                <a:cs typeface="+mn-lt"/>
              </a:rPr>
              <a:t>Gastos</a:t>
            </a:r>
            <a:r>
              <a:rPr lang="en-US" sz="1600" b="1" dirty="0">
                <a:solidFill>
                  <a:srgbClr val="000000"/>
                </a:solidFill>
                <a:latin typeface="Century Gothic"/>
                <a:ea typeface="+mn-lt"/>
                <a:cs typeface="+mn-lt"/>
              </a:rPr>
              <a:t> </a:t>
            </a:r>
            <a:r>
              <a:rPr lang="en-US" sz="1600" b="1" err="1">
                <a:solidFill>
                  <a:srgbClr val="000000"/>
                </a:solidFill>
                <a:latin typeface="Century Gothic"/>
                <a:ea typeface="+mn-lt"/>
                <a:cs typeface="+mn-lt"/>
              </a:rPr>
              <a:t>totales</a:t>
            </a:r>
            <a:r>
              <a:rPr lang="en-US" sz="1600" b="1" dirty="0">
                <a:solidFill>
                  <a:srgbClr val="000000"/>
                </a:solidFill>
                <a:latin typeface="Century Gothic"/>
                <a:ea typeface="+mn-lt"/>
                <a:cs typeface="+mn-lt"/>
              </a:rPr>
              <a:t> </a:t>
            </a:r>
            <a:r>
              <a:rPr lang="en-US" sz="1600" b="1" err="1">
                <a:solidFill>
                  <a:srgbClr val="000000"/>
                </a:solidFill>
                <a:latin typeface="Century Gothic"/>
                <a:ea typeface="+mn-lt"/>
                <a:cs typeface="+mn-lt"/>
              </a:rPr>
              <a:t>informados</a:t>
            </a:r>
            <a:r>
              <a:rPr lang="en-US" sz="1600" b="1" dirty="0">
                <a:solidFill>
                  <a:srgbClr val="000000"/>
                </a:solidFill>
                <a:latin typeface="Century Gothic"/>
                <a:ea typeface="+mn-lt"/>
                <a:cs typeface="+mn-lt"/>
              </a:rPr>
              <a:t> hasta la </a:t>
            </a:r>
            <a:r>
              <a:rPr lang="en-US" sz="1600" b="1" err="1">
                <a:solidFill>
                  <a:srgbClr val="000000"/>
                </a:solidFill>
                <a:latin typeface="Century Gothic"/>
                <a:ea typeface="+mn-lt"/>
                <a:cs typeface="+mn-lt"/>
              </a:rPr>
              <a:t>fecha</a:t>
            </a:r>
            <a:r>
              <a:rPr lang="en-US" sz="1600" b="1" dirty="0">
                <a:solidFill>
                  <a:srgbClr val="000000"/>
                </a:solidFill>
                <a:latin typeface="Century Gothic"/>
                <a:ea typeface="+mn-lt"/>
                <a:cs typeface="+mn-lt"/>
              </a:rPr>
              <a:t>:</a:t>
            </a:r>
            <a:r>
              <a:rPr lang="en-US" sz="1600" dirty="0">
                <a:solidFill>
                  <a:srgbClr val="000000"/>
                </a:solidFill>
                <a:latin typeface="Century Gothic"/>
                <a:ea typeface="+mn-lt"/>
                <a:cs typeface="+mn-lt"/>
              </a:rPr>
              <a:t> $191,643.09</a:t>
            </a:r>
            <a:endParaRPr lang="en-US" sz="1600">
              <a:latin typeface="Century Gothic"/>
              <a:ea typeface="+mn-lt"/>
              <a:cs typeface="+mn-lt"/>
            </a:endParaRPr>
          </a:p>
          <a:p>
            <a:pPr marL="305435" indent="-305435"/>
            <a:r>
              <a:rPr lang="en-US" sz="1600" b="1" err="1">
                <a:solidFill>
                  <a:srgbClr val="000000"/>
                </a:solidFill>
                <a:latin typeface="Century Gothic"/>
                <a:ea typeface="+mn-lt"/>
                <a:cs typeface="+mn-lt"/>
              </a:rPr>
              <a:t>Presupuesto</a:t>
            </a:r>
            <a:r>
              <a:rPr lang="en-US" sz="1600" b="1" dirty="0">
                <a:solidFill>
                  <a:srgbClr val="000000"/>
                </a:solidFill>
                <a:latin typeface="Century Gothic"/>
                <a:ea typeface="+mn-lt"/>
                <a:cs typeface="+mn-lt"/>
              </a:rPr>
              <a:t> restante: </a:t>
            </a:r>
            <a:r>
              <a:rPr lang="en-US" sz="1600" dirty="0">
                <a:solidFill>
                  <a:srgbClr val="000000"/>
                </a:solidFill>
                <a:latin typeface="Century Gothic"/>
                <a:ea typeface="+mn-lt"/>
                <a:cs typeface="+mn-lt"/>
              </a:rPr>
              <a:t>$502,032.57</a:t>
            </a:r>
            <a:endParaRPr lang="en-US" sz="1600" dirty="0">
              <a:latin typeface="Century Gothic"/>
              <a:ea typeface="+mn-lt"/>
              <a:cs typeface="+mn-lt"/>
            </a:endParaRPr>
          </a:p>
          <a:p>
            <a:pPr marL="305435" indent="-305435">
              <a:lnSpc>
                <a:spcPct val="90000"/>
              </a:lnSpc>
              <a:spcBef>
                <a:spcPts val="1000"/>
              </a:spcBef>
            </a:pPr>
            <a:r>
              <a:rPr lang="en-US" sz="1600" b="1" err="1">
                <a:solidFill>
                  <a:srgbClr val="000000"/>
                </a:solidFill>
                <a:latin typeface="Century Gothic"/>
                <a:ea typeface="+mn-lt"/>
                <a:cs typeface="+mn-lt"/>
              </a:rPr>
              <a:t>Trabajo</a:t>
            </a:r>
            <a:r>
              <a:rPr lang="en-US" sz="1600" b="1" dirty="0">
                <a:solidFill>
                  <a:srgbClr val="000000"/>
                </a:solidFill>
                <a:latin typeface="Century Gothic"/>
                <a:ea typeface="+mn-lt"/>
                <a:cs typeface="+mn-lt"/>
              </a:rPr>
              <a:t> </a:t>
            </a:r>
            <a:r>
              <a:rPr lang="en-US" sz="1600" b="1" err="1">
                <a:solidFill>
                  <a:srgbClr val="000000"/>
                </a:solidFill>
                <a:latin typeface="Century Gothic"/>
                <a:ea typeface="+mn-lt"/>
                <a:cs typeface="+mn-lt"/>
              </a:rPr>
              <a:t>planificado</a:t>
            </a:r>
            <a:r>
              <a:rPr lang="en-US" sz="1600" b="1" dirty="0">
                <a:solidFill>
                  <a:srgbClr val="000000"/>
                </a:solidFill>
                <a:latin typeface="Century Gothic"/>
                <a:ea typeface="+mn-lt"/>
                <a:cs typeface="+mn-lt"/>
              </a:rPr>
              <a:t> para las </a:t>
            </a:r>
            <a:r>
              <a:rPr lang="en-US" sz="1600" b="1" err="1">
                <a:solidFill>
                  <a:srgbClr val="000000"/>
                </a:solidFill>
                <a:latin typeface="Century Gothic"/>
                <a:ea typeface="+mn-lt"/>
                <a:cs typeface="+mn-lt"/>
              </a:rPr>
              <a:t>próximas</a:t>
            </a:r>
            <a:r>
              <a:rPr lang="en-US" sz="1600" b="1" dirty="0">
                <a:solidFill>
                  <a:srgbClr val="000000"/>
                </a:solidFill>
                <a:latin typeface="Century Gothic"/>
                <a:ea typeface="+mn-lt"/>
                <a:cs typeface="+mn-lt"/>
              </a:rPr>
              <a:t> dos </a:t>
            </a:r>
            <a:r>
              <a:rPr lang="en-US" sz="1600" b="1" err="1">
                <a:solidFill>
                  <a:srgbClr val="000000"/>
                </a:solidFill>
                <a:latin typeface="Century Gothic"/>
                <a:ea typeface="+mn-lt"/>
                <a:cs typeface="+mn-lt"/>
              </a:rPr>
              <a:t>semanas</a:t>
            </a:r>
            <a:r>
              <a:rPr lang="en-US" sz="1600" b="1" dirty="0">
                <a:solidFill>
                  <a:srgbClr val="000000"/>
                </a:solidFill>
                <a:latin typeface="Century Gothic"/>
                <a:ea typeface="+mn-lt"/>
                <a:cs typeface="+mn-lt"/>
              </a:rPr>
              <a:t>:</a:t>
            </a:r>
          </a:p>
          <a:p>
            <a:pPr marL="629920" indent="-269875">
              <a:lnSpc>
                <a:spcPct val="60000"/>
              </a:lnSpc>
              <a:spcBef>
                <a:spcPts val="500"/>
              </a:spcBef>
              <a:spcAft>
                <a:spcPts val="0"/>
              </a:spcAft>
            </a:pPr>
            <a:r>
              <a:rPr lang="en-US" sz="1400" err="1">
                <a:solidFill>
                  <a:srgbClr val="3D3D3D"/>
                </a:solidFill>
                <a:latin typeface="Century Gothic"/>
              </a:rPr>
              <a:t>Obtener</a:t>
            </a:r>
            <a:r>
              <a:rPr lang="en-US" sz="1400">
                <a:solidFill>
                  <a:srgbClr val="3D3D3D"/>
                </a:solidFill>
                <a:latin typeface="Century Gothic"/>
              </a:rPr>
              <a:t> la </a:t>
            </a:r>
            <a:r>
              <a:rPr lang="en-US" sz="1400" err="1">
                <a:solidFill>
                  <a:srgbClr val="3D3D3D"/>
                </a:solidFill>
                <a:latin typeface="Century Gothic"/>
              </a:rPr>
              <a:t>aprobación</a:t>
            </a:r>
            <a:r>
              <a:rPr lang="en-US" sz="1400">
                <a:solidFill>
                  <a:srgbClr val="3D3D3D"/>
                </a:solidFill>
                <a:latin typeface="Century Gothic"/>
              </a:rPr>
              <a:t> del SGC para </a:t>
            </a:r>
            <a:r>
              <a:rPr lang="en-US" sz="1400" err="1">
                <a:solidFill>
                  <a:srgbClr val="3D3D3D"/>
                </a:solidFill>
                <a:latin typeface="Century Gothic"/>
              </a:rPr>
              <a:t>el</a:t>
            </a:r>
            <a:r>
              <a:rPr lang="en-US" sz="1400">
                <a:solidFill>
                  <a:srgbClr val="3D3D3D"/>
                </a:solidFill>
                <a:latin typeface="Century Gothic"/>
              </a:rPr>
              <a:t> Informe de </a:t>
            </a:r>
            <a:r>
              <a:rPr lang="en-US" sz="1400" err="1">
                <a:solidFill>
                  <a:srgbClr val="3D3D3D"/>
                </a:solidFill>
                <a:latin typeface="Century Gothic"/>
              </a:rPr>
              <a:t>progreso</a:t>
            </a:r>
            <a:r>
              <a:rPr lang="en-US" sz="1400">
                <a:solidFill>
                  <a:srgbClr val="3D3D3D"/>
                </a:solidFill>
                <a:latin typeface="Century Gothic"/>
              </a:rPr>
              <a:t> y la factura n.° 7. </a:t>
            </a:r>
            <a:endParaRPr lang="en-US" sz="1400" dirty="0">
              <a:solidFill>
                <a:srgbClr val="000000"/>
              </a:solidFill>
              <a:latin typeface="Century Gothic"/>
            </a:endParaRPr>
          </a:p>
          <a:p>
            <a:pPr marL="629920" lvl="1" indent="-269875">
              <a:lnSpc>
                <a:spcPct val="60000"/>
              </a:lnSpc>
              <a:spcBef>
                <a:spcPts val="500"/>
              </a:spcBef>
              <a:spcAft>
                <a:spcPts val="0"/>
              </a:spcAft>
            </a:pPr>
            <a:r>
              <a:rPr lang="en-US" sz="1400" err="1">
                <a:solidFill>
                  <a:srgbClr val="3D3D3D"/>
                </a:solidFill>
                <a:latin typeface="Century Gothic"/>
              </a:rPr>
              <a:t>Obtener</a:t>
            </a:r>
            <a:r>
              <a:rPr lang="en-US" sz="1400" dirty="0">
                <a:solidFill>
                  <a:srgbClr val="3D3D3D"/>
                </a:solidFill>
                <a:latin typeface="Century Gothic"/>
              </a:rPr>
              <a:t> </a:t>
            </a:r>
            <a:r>
              <a:rPr lang="en-US" sz="1400" err="1">
                <a:solidFill>
                  <a:srgbClr val="3D3D3D"/>
                </a:solidFill>
                <a:latin typeface="Century Gothic"/>
              </a:rPr>
              <a:t>revisiones</a:t>
            </a:r>
            <a:r>
              <a:rPr lang="en-US" sz="1400" dirty="0">
                <a:solidFill>
                  <a:srgbClr val="3D3D3D"/>
                </a:solidFill>
                <a:latin typeface="Century Gothic"/>
              </a:rPr>
              <a:t> del SGC para </a:t>
            </a:r>
            <a:r>
              <a:rPr lang="en-US" sz="1400" err="1">
                <a:solidFill>
                  <a:srgbClr val="3D3D3D"/>
                </a:solidFill>
                <a:latin typeface="Century Gothic"/>
              </a:rPr>
              <a:t>el</a:t>
            </a:r>
            <a:r>
              <a:rPr lang="en-US" sz="1400" dirty="0">
                <a:solidFill>
                  <a:srgbClr val="3D3D3D"/>
                </a:solidFill>
                <a:latin typeface="Century Gothic"/>
              </a:rPr>
              <a:t> Informe </a:t>
            </a:r>
            <a:r>
              <a:rPr lang="en-US" sz="1400" err="1">
                <a:solidFill>
                  <a:srgbClr val="3D3D3D"/>
                </a:solidFill>
                <a:latin typeface="Century Gothic"/>
              </a:rPr>
              <a:t>anual</a:t>
            </a:r>
            <a:r>
              <a:rPr lang="en-US" sz="1400" dirty="0">
                <a:solidFill>
                  <a:srgbClr val="3D3D3D"/>
                </a:solidFill>
                <a:latin typeface="Century Gothic"/>
              </a:rPr>
              <a:t>.</a:t>
            </a:r>
            <a:endParaRPr lang="en-US" dirty="0"/>
          </a:p>
          <a:p>
            <a:pPr marL="629920" lvl="1" indent="-305435"/>
            <a:endParaRPr lang="en-US" sz="1400" dirty="0">
              <a:solidFill>
                <a:srgbClr val="000000"/>
              </a:solidFill>
              <a:highlight>
                <a:srgbClr val="FFFF00"/>
              </a:highlight>
            </a:endParaRPr>
          </a:p>
          <a:p>
            <a:pPr marL="305435" indent="-305435"/>
            <a:endParaRPr lang="en-US" dirty="0">
              <a:highlight>
                <a:srgbClr val="FFFF00"/>
              </a:highlight>
            </a:endParaRPr>
          </a:p>
          <a:p>
            <a:pPr marL="305435" indent="-305435">
              <a:lnSpc>
                <a:spcPct val="90000"/>
              </a:lnSpc>
              <a:spcBef>
                <a:spcPts val="1000"/>
              </a:spcBef>
            </a:pPr>
            <a:endParaRPr lang="en-US" dirty="0">
              <a:solidFill>
                <a:srgbClr val="3D3D3D"/>
              </a:solidFill>
              <a:highlight>
                <a:srgbClr val="FFFF00"/>
              </a:highlight>
              <a:latin typeface="Gill Sans MT" panose="020B0502020104020203"/>
              <a:ea typeface="+mn-lt"/>
              <a:cs typeface="+mn-lt"/>
            </a:endParaRPr>
          </a:p>
          <a:p>
            <a:pPr marL="629920" indent="-305435"/>
            <a:endParaRPr lang="en-US" sz="1600" dirty="0">
              <a:solidFill>
                <a:srgbClr val="000000"/>
              </a:solidFill>
              <a:highlight>
                <a:srgbClr val="FFFF00"/>
              </a:highlight>
              <a:latin typeface="Century Gothic"/>
              <a:ea typeface="+mn-lt"/>
              <a:cs typeface="+mn-lt"/>
            </a:endParaRPr>
          </a:p>
          <a:p>
            <a:pPr marL="305435" indent="-305435">
              <a:lnSpc>
                <a:spcPct val="90000"/>
              </a:lnSpc>
              <a:spcBef>
                <a:spcPts val="1000"/>
              </a:spcBef>
            </a:pPr>
            <a:endParaRPr lang="en-US" sz="1600" dirty="0">
              <a:solidFill>
                <a:srgbClr val="000000"/>
              </a:solidFill>
              <a:highlight>
                <a:srgbClr val="FFFF00"/>
              </a:highlight>
              <a:latin typeface="Century Gothic"/>
              <a:ea typeface="+mn-lt"/>
              <a:cs typeface="+mn-l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Grantee</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320066" y="110543"/>
            <a:ext cx="1735099" cy="968248"/>
          </a:xfrm>
          <a:prstGeom prst="rect">
            <a:avLst/>
          </a:prstGeom>
        </p:spPr>
      </p:pic>
    </p:spTree>
    <p:extLst>
      <p:ext uri="{BB962C8B-B14F-4D97-AF65-F5344CB8AC3E}">
        <p14:creationId xmlns:p14="http://schemas.microsoft.com/office/powerpoint/2010/main" val="42628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1600" b="1" err="1">
                <a:solidFill>
                  <a:srgbClr val="000000"/>
                </a:solidFill>
                <a:latin typeface="Century Gothic"/>
                <a:ea typeface="+mn-lt"/>
                <a:cs typeface="+mn-lt"/>
              </a:rPr>
              <a:t>Trabajo</a:t>
            </a:r>
            <a:r>
              <a:rPr lang="en-US" sz="1600" b="1" dirty="0">
                <a:solidFill>
                  <a:srgbClr val="000000"/>
                </a:solidFill>
                <a:latin typeface="Century Gothic"/>
                <a:ea typeface="+mn-lt"/>
                <a:cs typeface="+mn-lt"/>
              </a:rPr>
              <a:t> </a:t>
            </a:r>
            <a:r>
              <a:rPr lang="en-US" sz="1600" b="1" err="1">
                <a:solidFill>
                  <a:srgbClr val="000000"/>
                </a:solidFill>
                <a:latin typeface="Century Gothic"/>
                <a:ea typeface="+mn-lt"/>
                <a:cs typeface="+mn-lt"/>
              </a:rPr>
              <a:t>completado</a:t>
            </a:r>
            <a:r>
              <a:rPr lang="en-US" sz="1600" b="1" dirty="0">
                <a:solidFill>
                  <a:srgbClr val="000000"/>
                </a:solidFill>
                <a:latin typeface="Century Gothic"/>
                <a:ea typeface="+mn-lt"/>
                <a:cs typeface="+mn-lt"/>
              </a:rPr>
              <a:t> </a:t>
            </a:r>
            <a:r>
              <a:rPr lang="en-US" sz="1600" b="1" err="1">
                <a:solidFill>
                  <a:srgbClr val="000000"/>
                </a:solidFill>
                <a:latin typeface="Century Gothic"/>
                <a:ea typeface="+mn-lt"/>
                <a:cs typeface="+mn-lt"/>
              </a:rPr>
              <a:t>desde</a:t>
            </a:r>
            <a:r>
              <a:rPr lang="en-US" sz="1600" b="1" dirty="0">
                <a:solidFill>
                  <a:srgbClr val="000000"/>
                </a:solidFill>
                <a:latin typeface="Century Gothic"/>
                <a:ea typeface="+mn-lt"/>
                <a:cs typeface="+mn-lt"/>
              </a:rPr>
              <a:t> la </a:t>
            </a:r>
            <a:r>
              <a:rPr lang="en-US" sz="1600" b="1" err="1">
                <a:solidFill>
                  <a:srgbClr val="000000"/>
                </a:solidFill>
                <a:latin typeface="Century Gothic"/>
                <a:ea typeface="+mn-lt"/>
                <a:cs typeface="+mn-lt"/>
              </a:rPr>
              <a:t>última</a:t>
            </a:r>
            <a:r>
              <a:rPr lang="en-US" sz="1600" b="1" dirty="0">
                <a:solidFill>
                  <a:srgbClr val="000000"/>
                </a:solidFill>
                <a:latin typeface="Century Gothic"/>
                <a:ea typeface="+mn-lt"/>
                <a:cs typeface="+mn-lt"/>
              </a:rPr>
              <a:t> </a:t>
            </a:r>
            <a:r>
              <a:rPr lang="en-US" sz="1600" b="1" err="1">
                <a:solidFill>
                  <a:srgbClr val="000000"/>
                </a:solidFill>
                <a:latin typeface="Century Gothic"/>
                <a:ea typeface="+mn-lt"/>
                <a:cs typeface="+mn-lt"/>
              </a:rPr>
              <a:t>reunión</a:t>
            </a:r>
            <a:r>
              <a:rPr lang="en-US" sz="1600" b="1" dirty="0">
                <a:solidFill>
                  <a:srgbClr val="000000"/>
                </a:solidFill>
                <a:latin typeface="Century Gothic"/>
                <a:ea typeface="+mn-lt"/>
                <a:cs typeface="+mn-lt"/>
              </a:rPr>
              <a:t>: </a:t>
            </a:r>
            <a:endParaRPr lang="en-US" sz="1600" b="1">
              <a:solidFill>
                <a:srgbClr val="000000"/>
              </a:solidFill>
              <a:latin typeface="Century Gothic"/>
            </a:endParaRPr>
          </a:p>
          <a:p>
            <a:pPr marL="629920" lvl="1" indent="-269875"/>
            <a:r>
              <a:rPr lang="en-US" dirty="0">
                <a:ea typeface="+mn-lt"/>
                <a:cs typeface="+mn-lt"/>
              </a:rPr>
              <a:t>Se </a:t>
            </a:r>
            <a:r>
              <a:rPr lang="en-US" err="1">
                <a:ea typeface="+mn-lt"/>
                <a:cs typeface="+mn-lt"/>
              </a:rPr>
              <a:t>llevaron</a:t>
            </a:r>
            <a:r>
              <a:rPr lang="en-US" dirty="0">
                <a:ea typeface="+mn-lt"/>
                <a:cs typeface="+mn-lt"/>
              </a:rPr>
              <a:t> a </a:t>
            </a:r>
            <a:r>
              <a:rPr lang="en-US" err="1">
                <a:ea typeface="+mn-lt"/>
                <a:cs typeface="+mn-lt"/>
              </a:rPr>
              <a:t>cabo</a:t>
            </a:r>
            <a:r>
              <a:rPr lang="en-US" dirty="0">
                <a:ea typeface="+mn-lt"/>
                <a:cs typeface="+mn-lt"/>
              </a:rPr>
              <a:t> </a:t>
            </a:r>
            <a:r>
              <a:rPr lang="en-US" err="1">
                <a:ea typeface="+mn-lt"/>
                <a:cs typeface="+mn-lt"/>
              </a:rPr>
              <a:t>reuniones</a:t>
            </a:r>
            <a:r>
              <a:rPr lang="en-US" dirty="0">
                <a:ea typeface="+mn-lt"/>
                <a:cs typeface="+mn-lt"/>
              </a:rPr>
              <a:t> de </a:t>
            </a:r>
            <a:r>
              <a:rPr lang="en-US" err="1">
                <a:ea typeface="+mn-lt"/>
                <a:cs typeface="+mn-lt"/>
              </a:rPr>
              <a:t>coordinación</a:t>
            </a:r>
            <a:r>
              <a:rPr lang="en-US" dirty="0">
                <a:ea typeface="+mn-lt"/>
                <a:cs typeface="+mn-lt"/>
              </a:rPr>
              <a:t> </a:t>
            </a:r>
            <a:r>
              <a:rPr lang="en-US" err="1">
                <a:ea typeface="+mn-lt"/>
                <a:cs typeface="+mn-lt"/>
              </a:rPr>
              <a:t>quincenales</a:t>
            </a:r>
            <a:r>
              <a:rPr lang="en-US" dirty="0">
                <a:ea typeface="+mn-lt"/>
                <a:cs typeface="+mn-lt"/>
              </a:rPr>
              <a:t> entre </a:t>
            </a:r>
            <a:r>
              <a:rPr lang="en-US" err="1">
                <a:ea typeface="+mn-lt"/>
                <a:cs typeface="+mn-lt"/>
              </a:rPr>
              <a:t>el</a:t>
            </a:r>
            <a:r>
              <a:rPr lang="en-US" dirty="0">
                <a:ea typeface="+mn-lt"/>
                <a:cs typeface="+mn-lt"/>
              </a:rPr>
              <a:t> </a:t>
            </a:r>
            <a:r>
              <a:rPr lang="en-US" err="1">
                <a:ea typeface="+mn-lt"/>
                <a:cs typeface="+mn-lt"/>
              </a:rPr>
              <a:t>equipo</a:t>
            </a:r>
            <a:r>
              <a:rPr lang="en-US" dirty="0">
                <a:ea typeface="+mn-lt"/>
                <a:cs typeface="+mn-lt"/>
              </a:rPr>
              <a:t> de </a:t>
            </a:r>
            <a:r>
              <a:rPr lang="en-US" err="1">
                <a:ea typeface="+mn-lt"/>
                <a:cs typeface="+mn-lt"/>
              </a:rPr>
              <a:t>consultores</a:t>
            </a:r>
            <a:r>
              <a:rPr lang="en-US" dirty="0">
                <a:ea typeface="+mn-lt"/>
                <a:cs typeface="+mn-lt"/>
              </a:rPr>
              <a:t> (CSW) y </a:t>
            </a:r>
            <a:r>
              <a:rPr lang="en-US" err="1">
                <a:ea typeface="+mn-lt"/>
                <a:cs typeface="+mn-lt"/>
              </a:rPr>
              <a:t>el</a:t>
            </a:r>
            <a:r>
              <a:rPr lang="en-US" dirty="0">
                <a:ea typeface="+mn-lt"/>
                <a:cs typeface="+mn-lt"/>
              </a:rPr>
              <a:t> personal de la ciudad. </a:t>
            </a:r>
            <a:endParaRPr lang="en-US"/>
          </a:p>
          <a:p>
            <a:pPr marL="629920" lvl="1" indent="-269875"/>
            <a:r>
              <a:rPr lang="en-US" dirty="0">
                <a:ea typeface="+mn-lt"/>
                <a:cs typeface="+mn-lt"/>
              </a:rPr>
              <a:t>Se </a:t>
            </a:r>
            <a:r>
              <a:rPr lang="en-US" err="1">
                <a:ea typeface="+mn-lt"/>
                <a:cs typeface="+mn-lt"/>
              </a:rPr>
              <a:t>organizó</a:t>
            </a:r>
            <a:r>
              <a:rPr lang="en-US" dirty="0">
                <a:ea typeface="+mn-lt"/>
                <a:cs typeface="+mn-lt"/>
              </a:rPr>
              <a:t> un cabildo </a:t>
            </a:r>
            <a:r>
              <a:rPr lang="en-US" err="1">
                <a:ea typeface="+mn-lt"/>
                <a:cs typeface="+mn-lt"/>
              </a:rPr>
              <a:t>abierto</a:t>
            </a:r>
            <a:r>
              <a:rPr lang="en-US" dirty="0">
                <a:ea typeface="+mn-lt"/>
                <a:cs typeface="+mn-lt"/>
              </a:rPr>
              <a:t> </a:t>
            </a:r>
            <a:r>
              <a:rPr lang="en-US" err="1">
                <a:ea typeface="+mn-lt"/>
                <a:cs typeface="+mn-lt"/>
              </a:rPr>
              <a:t>sobre</a:t>
            </a:r>
            <a:r>
              <a:rPr lang="en-US" dirty="0">
                <a:ea typeface="+mn-lt"/>
                <a:cs typeface="+mn-lt"/>
              </a:rPr>
              <a:t> Neighborhood Complete Streets </a:t>
            </a:r>
            <a:r>
              <a:rPr lang="en-US" err="1">
                <a:ea typeface="+mn-lt"/>
                <a:cs typeface="+mn-lt"/>
              </a:rPr>
              <a:t>en</a:t>
            </a:r>
            <a:r>
              <a:rPr lang="en-US" dirty="0">
                <a:ea typeface="+mn-lt"/>
                <a:cs typeface="+mn-lt"/>
              </a:rPr>
              <a:t> </a:t>
            </a:r>
            <a:r>
              <a:rPr lang="en-US" err="1">
                <a:ea typeface="+mn-lt"/>
                <a:cs typeface="+mn-lt"/>
              </a:rPr>
              <a:t>el</a:t>
            </a:r>
            <a:r>
              <a:rPr lang="en-US" dirty="0">
                <a:ea typeface="+mn-lt"/>
                <a:cs typeface="+mn-lt"/>
              </a:rPr>
              <a:t> Centro </a:t>
            </a:r>
            <a:r>
              <a:rPr lang="en-US" err="1">
                <a:ea typeface="+mn-lt"/>
                <a:cs typeface="+mn-lt"/>
              </a:rPr>
              <a:t>Comunitario</a:t>
            </a:r>
            <a:r>
              <a:rPr lang="en-US" dirty="0">
                <a:ea typeface="+mn-lt"/>
                <a:cs typeface="+mn-lt"/>
              </a:rPr>
              <a:t> Nevin </a:t>
            </a:r>
            <a:r>
              <a:rPr lang="en-US" err="1">
                <a:ea typeface="+mn-lt"/>
                <a:cs typeface="+mn-lt"/>
              </a:rPr>
              <a:t>el</a:t>
            </a:r>
            <a:r>
              <a:rPr lang="en-US" dirty="0">
                <a:ea typeface="+mn-lt"/>
                <a:cs typeface="+mn-lt"/>
              </a:rPr>
              <a:t> 16 de </a:t>
            </a:r>
            <a:r>
              <a:rPr lang="en-US" err="1">
                <a:ea typeface="+mn-lt"/>
                <a:cs typeface="+mn-lt"/>
              </a:rPr>
              <a:t>noviembre</a:t>
            </a:r>
            <a:r>
              <a:rPr lang="en-US" dirty="0">
                <a:ea typeface="+mn-lt"/>
                <a:cs typeface="+mn-lt"/>
              </a:rPr>
              <a:t>, de 12:00 a 14:00 horas. </a:t>
            </a:r>
            <a:endParaRPr lang="en-US">
              <a:ea typeface="+mn-lt"/>
              <a:cs typeface="+mn-lt"/>
            </a:endParaRPr>
          </a:p>
          <a:p>
            <a:pPr marL="629920" lvl="1" indent="-269875"/>
            <a:r>
              <a:rPr lang="en-US" dirty="0">
                <a:ea typeface="+mn-lt"/>
                <a:cs typeface="+mn-lt"/>
              </a:rPr>
              <a:t>Se </a:t>
            </a:r>
            <a:r>
              <a:rPr lang="en-US" err="1">
                <a:ea typeface="+mn-lt"/>
                <a:cs typeface="+mn-lt"/>
              </a:rPr>
              <a:t>reunió</a:t>
            </a:r>
            <a:r>
              <a:rPr lang="en-US" dirty="0">
                <a:ea typeface="+mn-lt"/>
                <a:cs typeface="+mn-lt"/>
              </a:rPr>
              <a:t> con </a:t>
            </a:r>
            <a:r>
              <a:rPr lang="en-US" err="1">
                <a:ea typeface="+mn-lt"/>
                <a:cs typeface="+mn-lt"/>
              </a:rPr>
              <a:t>los</a:t>
            </a:r>
            <a:r>
              <a:rPr lang="en-US" dirty="0">
                <a:ea typeface="+mn-lt"/>
                <a:cs typeface="+mn-lt"/>
              </a:rPr>
              <a:t> </a:t>
            </a:r>
            <a:r>
              <a:rPr lang="en-US" err="1">
                <a:ea typeface="+mn-lt"/>
                <a:cs typeface="+mn-lt"/>
              </a:rPr>
              <a:t>residentes</a:t>
            </a:r>
            <a:r>
              <a:rPr lang="en-US" dirty="0">
                <a:ea typeface="+mn-lt"/>
                <a:cs typeface="+mn-lt"/>
              </a:rPr>
              <a:t>, Pogo Park, CSW y </a:t>
            </a:r>
            <a:r>
              <a:rPr lang="en-US" err="1">
                <a:ea typeface="+mn-lt"/>
                <a:cs typeface="+mn-lt"/>
              </a:rPr>
              <a:t>el</a:t>
            </a:r>
            <a:r>
              <a:rPr lang="en-US" dirty="0">
                <a:ea typeface="+mn-lt"/>
                <a:cs typeface="+mn-lt"/>
              </a:rPr>
              <a:t> personal de la ciudad para </a:t>
            </a:r>
            <a:r>
              <a:rPr lang="en-US" err="1">
                <a:ea typeface="+mn-lt"/>
                <a:cs typeface="+mn-lt"/>
              </a:rPr>
              <a:t>revisar</a:t>
            </a:r>
            <a:r>
              <a:rPr lang="en-US" dirty="0">
                <a:ea typeface="+mn-lt"/>
                <a:cs typeface="+mn-lt"/>
              </a:rPr>
              <a:t> </a:t>
            </a:r>
            <a:r>
              <a:rPr lang="en-US" err="1">
                <a:ea typeface="+mn-lt"/>
                <a:cs typeface="+mn-lt"/>
              </a:rPr>
              <a:t>todos</a:t>
            </a:r>
            <a:r>
              <a:rPr lang="en-US" dirty="0">
                <a:ea typeface="+mn-lt"/>
                <a:cs typeface="+mn-lt"/>
              </a:rPr>
              <a:t> </a:t>
            </a:r>
            <a:r>
              <a:rPr lang="en-US" err="1">
                <a:ea typeface="+mn-lt"/>
                <a:cs typeface="+mn-lt"/>
              </a:rPr>
              <a:t>los</a:t>
            </a:r>
            <a:r>
              <a:rPr lang="en-US" dirty="0">
                <a:ea typeface="+mn-lt"/>
                <a:cs typeface="+mn-lt"/>
              </a:rPr>
              <a:t> </a:t>
            </a:r>
            <a:r>
              <a:rPr lang="en-US" err="1">
                <a:ea typeface="+mn-lt"/>
                <a:cs typeface="+mn-lt"/>
              </a:rPr>
              <a:t>comentarios</a:t>
            </a:r>
            <a:r>
              <a:rPr lang="en-US" dirty="0">
                <a:ea typeface="+mn-lt"/>
                <a:cs typeface="+mn-lt"/>
              </a:rPr>
              <a:t> </a:t>
            </a:r>
            <a:r>
              <a:rPr lang="en-US" err="1">
                <a:ea typeface="+mn-lt"/>
                <a:cs typeface="+mn-lt"/>
              </a:rPr>
              <a:t>recibidos</a:t>
            </a:r>
            <a:r>
              <a:rPr lang="en-US" dirty="0">
                <a:ea typeface="+mn-lt"/>
                <a:cs typeface="+mn-lt"/>
              </a:rPr>
              <a:t> </a:t>
            </a:r>
            <a:r>
              <a:rPr lang="en-US" err="1">
                <a:ea typeface="+mn-lt"/>
                <a:cs typeface="+mn-lt"/>
              </a:rPr>
              <a:t>sobre</a:t>
            </a:r>
            <a:r>
              <a:rPr lang="en-US" dirty="0">
                <a:ea typeface="+mn-lt"/>
                <a:cs typeface="+mn-lt"/>
              </a:rPr>
              <a:t> </a:t>
            </a:r>
            <a:r>
              <a:rPr lang="en-US" err="1">
                <a:ea typeface="+mn-lt"/>
                <a:cs typeface="+mn-lt"/>
              </a:rPr>
              <a:t>el</a:t>
            </a:r>
            <a:r>
              <a:rPr lang="en-US" dirty="0">
                <a:ea typeface="+mn-lt"/>
                <a:cs typeface="+mn-lt"/>
              </a:rPr>
              <a:t> </a:t>
            </a:r>
            <a:r>
              <a:rPr lang="en-US" err="1">
                <a:ea typeface="+mn-lt"/>
                <a:cs typeface="+mn-lt"/>
              </a:rPr>
              <a:t>proyecto</a:t>
            </a:r>
            <a:r>
              <a:rPr lang="en-US" dirty="0">
                <a:ea typeface="+mn-lt"/>
                <a:cs typeface="+mn-lt"/>
              </a:rPr>
              <a:t> Neighborhood Complete Streets.</a:t>
            </a:r>
            <a:endParaRPr lang="en-US"/>
          </a:p>
          <a:p>
            <a:pPr marL="305435" indent="-305435"/>
            <a:r>
              <a:rPr lang="en-US" sz="1600" b="1" err="1">
                <a:solidFill>
                  <a:srgbClr val="000000"/>
                </a:solidFill>
                <a:latin typeface="Century Gothic"/>
                <a:ea typeface="+mn-lt"/>
                <a:cs typeface="+mn-lt"/>
              </a:rPr>
              <a:t>Gastos</a:t>
            </a:r>
            <a:r>
              <a:rPr lang="en-US" sz="1600" b="1" dirty="0">
                <a:solidFill>
                  <a:srgbClr val="000000"/>
                </a:solidFill>
                <a:latin typeface="Century Gothic"/>
                <a:ea typeface="+mn-lt"/>
                <a:cs typeface="+mn-lt"/>
              </a:rPr>
              <a:t> </a:t>
            </a:r>
            <a:r>
              <a:rPr lang="en-US" sz="1600" b="1" err="1">
                <a:solidFill>
                  <a:srgbClr val="000000"/>
                </a:solidFill>
                <a:latin typeface="Century Gothic"/>
                <a:ea typeface="+mn-lt"/>
                <a:cs typeface="+mn-lt"/>
              </a:rPr>
              <a:t>totales</a:t>
            </a:r>
            <a:r>
              <a:rPr lang="en-US" sz="1600" b="1" dirty="0">
                <a:solidFill>
                  <a:srgbClr val="000000"/>
                </a:solidFill>
                <a:latin typeface="Century Gothic"/>
                <a:ea typeface="+mn-lt"/>
                <a:cs typeface="+mn-lt"/>
              </a:rPr>
              <a:t> </a:t>
            </a:r>
            <a:r>
              <a:rPr lang="en-US" sz="1600" b="1" err="1">
                <a:solidFill>
                  <a:srgbClr val="000000"/>
                </a:solidFill>
                <a:latin typeface="Century Gothic"/>
                <a:ea typeface="+mn-lt"/>
                <a:cs typeface="+mn-lt"/>
              </a:rPr>
              <a:t>reportados</a:t>
            </a:r>
            <a:r>
              <a:rPr lang="en-US" sz="1600" b="1" dirty="0">
                <a:solidFill>
                  <a:srgbClr val="000000"/>
                </a:solidFill>
                <a:latin typeface="Century Gothic"/>
                <a:ea typeface="+mn-lt"/>
                <a:cs typeface="+mn-lt"/>
              </a:rPr>
              <a:t> a la </a:t>
            </a:r>
            <a:r>
              <a:rPr lang="en-US" sz="1600" b="1" err="1">
                <a:solidFill>
                  <a:srgbClr val="000000"/>
                </a:solidFill>
                <a:latin typeface="Century Gothic"/>
                <a:ea typeface="+mn-lt"/>
                <a:cs typeface="+mn-lt"/>
              </a:rPr>
              <a:t>fecha</a:t>
            </a:r>
            <a:r>
              <a:rPr lang="en-US" sz="1600" b="1" dirty="0">
                <a:solidFill>
                  <a:srgbClr val="000000"/>
                </a:solidFill>
                <a:latin typeface="Century Gothic"/>
                <a:ea typeface="+mn-lt"/>
                <a:cs typeface="+mn-lt"/>
              </a:rPr>
              <a:t>: $ 8,121.28 </a:t>
            </a:r>
            <a:endParaRPr lang="en-US" sz="1600" b="1">
              <a:solidFill>
                <a:srgbClr val="000000"/>
              </a:solidFill>
              <a:latin typeface="Century Gothic"/>
            </a:endParaRPr>
          </a:p>
          <a:p>
            <a:pPr marL="305435" indent="-305435"/>
            <a:r>
              <a:rPr lang="en-US" sz="1600" b="1" err="1">
                <a:solidFill>
                  <a:srgbClr val="000000"/>
                </a:solidFill>
                <a:latin typeface="Century Gothic"/>
                <a:ea typeface="+mn-lt"/>
                <a:cs typeface="+mn-lt"/>
              </a:rPr>
              <a:t>Presupuesto</a:t>
            </a:r>
            <a:r>
              <a:rPr lang="en-US" sz="1600" b="1" dirty="0">
                <a:solidFill>
                  <a:srgbClr val="000000"/>
                </a:solidFill>
                <a:latin typeface="Century Gothic"/>
                <a:ea typeface="+mn-lt"/>
                <a:cs typeface="+mn-lt"/>
              </a:rPr>
              <a:t> restante: $5,173,051.87 </a:t>
            </a:r>
            <a:endParaRPr lang="en-US" sz="1600" b="1">
              <a:solidFill>
                <a:srgbClr val="000000"/>
              </a:solidFill>
              <a:latin typeface="Century Gothic"/>
            </a:endParaRPr>
          </a:p>
          <a:p>
            <a:pPr marL="305435" indent="-305435"/>
            <a:endParaRPr lang="en-US" sz="1600" b="1" dirty="0">
              <a:solidFill>
                <a:srgbClr val="000000"/>
              </a:solidFill>
              <a:latin typeface="Century Gothic"/>
              <a:ea typeface="+mn-lt"/>
              <a:cs typeface="+mn-lt"/>
            </a:endParaRPr>
          </a:p>
          <a:p>
            <a:pPr marL="305435" indent="-305435"/>
            <a:r>
              <a:rPr lang="en-US" sz="1600" b="1" err="1">
                <a:solidFill>
                  <a:srgbClr val="000000"/>
                </a:solidFill>
                <a:latin typeface="Century Gothic"/>
                <a:ea typeface="+mn-lt"/>
                <a:cs typeface="+mn-lt"/>
              </a:rPr>
              <a:t>Trabajo</a:t>
            </a:r>
            <a:r>
              <a:rPr lang="en-US" sz="1600" b="1" dirty="0">
                <a:solidFill>
                  <a:srgbClr val="000000"/>
                </a:solidFill>
                <a:latin typeface="Century Gothic"/>
                <a:ea typeface="+mn-lt"/>
                <a:cs typeface="+mn-lt"/>
              </a:rPr>
              <a:t> </a:t>
            </a:r>
            <a:r>
              <a:rPr lang="en-US" sz="1600" b="1" err="1">
                <a:solidFill>
                  <a:srgbClr val="000000"/>
                </a:solidFill>
                <a:latin typeface="Century Gothic"/>
                <a:ea typeface="+mn-lt"/>
                <a:cs typeface="+mn-lt"/>
              </a:rPr>
              <a:t>planificado</a:t>
            </a:r>
            <a:r>
              <a:rPr lang="en-US" sz="1600" b="1" dirty="0">
                <a:solidFill>
                  <a:srgbClr val="000000"/>
                </a:solidFill>
                <a:latin typeface="Century Gothic"/>
                <a:ea typeface="+mn-lt"/>
                <a:cs typeface="+mn-lt"/>
              </a:rPr>
              <a:t> </a:t>
            </a:r>
            <a:r>
              <a:rPr lang="en-US" sz="1600" b="1" err="1">
                <a:solidFill>
                  <a:srgbClr val="000000"/>
                </a:solidFill>
                <a:latin typeface="Century Gothic"/>
                <a:ea typeface="+mn-lt"/>
                <a:cs typeface="+mn-lt"/>
              </a:rPr>
              <a:t>en</a:t>
            </a:r>
            <a:r>
              <a:rPr lang="en-US" sz="1600" b="1" dirty="0">
                <a:solidFill>
                  <a:srgbClr val="000000"/>
                </a:solidFill>
                <a:latin typeface="Century Gothic"/>
                <a:ea typeface="+mn-lt"/>
                <a:cs typeface="+mn-lt"/>
              </a:rPr>
              <a:t> las </a:t>
            </a:r>
            <a:r>
              <a:rPr lang="en-US" sz="1600" b="1" err="1">
                <a:solidFill>
                  <a:srgbClr val="000000"/>
                </a:solidFill>
                <a:latin typeface="Century Gothic"/>
                <a:ea typeface="+mn-lt"/>
                <a:cs typeface="+mn-lt"/>
              </a:rPr>
              <a:t>próximas</a:t>
            </a:r>
            <a:r>
              <a:rPr lang="en-US" sz="1600" b="1" dirty="0">
                <a:solidFill>
                  <a:srgbClr val="000000"/>
                </a:solidFill>
                <a:latin typeface="Century Gothic"/>
                <a:ea typeface="+mn-lt"/>
                <a:cs typeface="+mn-lt"/>
              </a:rPr>
              <a:t> ~dos </a:t>
            </a:r>
            <a:r>
              <a:rPr lang="en-US" sz="1600" b="1" err="1">
                <a:solidFill>
                  <a:srgbClr val="000000"/>
                </a:solidFill>
                <a:latin typeface="Century Gothic"/>
                <a:ea typeface="+mn-lt"/>
                <a:cs typeface="+mn-lt"/>
              </a:rPr>
              <a:t>semanas</a:t>
            </a:r>
            <a:r>
              <a:rPr lang="en-US" sz="1600" b="1" dirty="0">
                <a:solidFill>
                  <a:srgbClr val="000000"/>
                </a:solidFill>
                <a:latin typeface="Century Gothic"/>
                <a:ea typeface="+mn-lt"/>
                <a:cs typeface="+mn-lt"/>
              </a:rPr>
              <a:t>: </a:t>
            </a:r>
            <a:endParaRPr lang="en-US" sz="1600" b="1" dirty="0">
              <a:solidFill>
                <a:srgbClr val="000000"/>
              </a:solidFill>
              <a:latin typeface="Century Gothic"/>
            </a:endParaRPr>
          </a:p>
          <a:p>
            <a:pPr marL="629920" indent="-305435"/>
            <a:r>
              <a:rPr lang="en-US" sz="1600" err="1">
                <a:solidFill>
                  <a:srgbClr val="000000"/>
                </a:solidFill>
                <a:ea typeface="+mn-lt"/>
                <a:cs typeface="+mn-lt"/>
              </a:rPr>
              <a:t>Continuar</a:t>
            </a:r>
            <a:r>
              <a:rPr lang="en-US" sz="1600" dirty="0">
                <a:solidFill>
                  <a:srgbClr val="000000"/>
                </a:solidFill>
                <a:ea typeface="+mn-lt"/>
                <a:cs typeface="+mn-lt"/>
              </a:rPr>
              <a:t> </a:t>
            </a:r>
            <a:r>
              <a:rPr lang="en-US" sz="1600" err="1">
                <a:solidFill>
                  <a:srgbClr val="000000"/>
                </a:solidFill>
                <a:ea typeface="+mn-lt"/>
                <a:cs typeface="+mn-lt"/>
              </a:rPr>
              <a:t>trabajando</a:t>
            </a:r>
            <a:r>
              <a:rPr lang="en-US" sz="1600" dirty="0">
                <a:solidFill>
                  <a:srgbClr val="000000"/>
                </a:solidFill>
                <a:ea typeface="+mn-lt"/>
                <a:cs typeface="+mn-lt"/>
              </a:rPr>
              <a:t> </a:t>
            </a:r>
            <a:r>
              <a:rPr lang="en-US" sz="1600" err="1">
                <a:solidFill>
                  <a:srgbClr val="000000"/>
                </a:solidFill>
                <a:ea typeface="+mn-lt"/>
                <a:cs typeface="+mn-lt"/>
              </a:rPr>
              <a:t>en</a:t>
            </a:r>
            <a:r>
              <a:rPr lang="en-US" sz="1600" dirty="0">
                <a:solidFill>
                  <a:srgbClr val="000000"/>
                </a:solidFill>
                <a:ea typeface="+mn-lt"/>
                <a:cs typeface="+mn-lt"/>
              </a:rPr>
              <a:t> </a:t>
            </a:r>
            <a:r>
              <a:rPr lang="en-US" sz="1600" err="1">
                <a:solidFill>
                  <a:srgbClr val="000000"/>
                </a:solidFill>
                <a:ea typeface="+mn-lt"/>
                <a:cs typeface="+mn-lt"/>
              </a:rPr>
              <a:t>el</a:t>
            </a:r>
            <a:r>
              <a:rPr lang="en-US" sz="1600" dirty="0">
                <a:solidFill>
                  <a:srgbClr val="000000"/>
                </a:solidFill>
                <a:ea typeface="+mn-lt"/>
                <a:cs typeface="+mn-lt"/>
              </a:rPr>
              <a:t> </a:t>
            </a:r>
            <a:r>
              <a:rPr lang="en-US" sz="1600" err="1">
                <a:solidFill>
                  <a:srgbClr val="000000"/>
                </a:solidFill>
                <a:ea typeface="+mn-lt"/>
                <a:cs typeface="+mn-lt"/>
              </a:rPr>
              <a:t>diseño</a:t>
            </a:r>
            <a:r>
              <a:rPr lang="en-US" sz="1600" dirty="0">
                <a:solidFill>
                  <a:srgbClr val="000000"/>
                </a:solidFill>
                <a:ea typeface="+mn-lt"/>
                <a:cs typeface="+mn-lt"/>
              </a:rPr>
              <a:t> del </a:t>
            </a:r>
            <a:r>
              <a:rPr lang="en-US" sz="1600" err="1">
                <a:solidFill>
                  <a:srgbClr val="000000"/>
                </a:solidFill>
                <a:ea typeface="+mn-lt"/>
                <a:cs typeface="+mn-lt"/>
              </a:rPr>
              <a:t>proyecto</a:t>
            </a:r>
            <a:r>
              <a:rPr lang="en-US" sz="1600" dirty="0">
                <a:solidFill>
                  <a:srgbClr val="000000"/>
                </a:solidFill>
                <a:ea typeface="+mn-lt"/>
                <a:cs typeface="+mn-lt"/>
              </a:rPr>
              <a:t>. </a:t>
            </a:r>
            <a:endParaRPr lang="en-US" sz="1600" b="1">
              <a:solidFill>
                <a:srgbClr val="000000"/>
              </a:solidFill>
              <a:latin typeface="Century Gothic"/>
            </a:endParaRPr>
          </a:p>
          <a:p>
            <a:pPr marL="629920" lvl="1" indent="-305435"/>
            <a:r>
              <a:rPr lang="en-US" err="1">
                <a:solidFill>
                  <a:srgbClr val="000000"/>
                </a:solidFill>
                <a:ea typeface="+mn-lt"/>
                <a:cs typeface="+mn-lt"/>
              </a:rPr>
              <a:t>Coordinar</a:t>
            </a:r>
            <a:r>
              <a:rPr lang="en-US" dirty="0">
                <a:solidFill>
                  <a:srgbClr val="000000"/>
                </a:solidFill>
                <a:ea typeface="+mn-lt"/>
                <a:cs typeface="+mn-lt"/>
              </a:rPr>
              <a:t> </a:t>
            </a:r>
            <a:r>
              <a:rPr lang="en-US" err="1">
                <a:solidFill>
                  <a:srgbClr val="000000"/>
                </a:solidFill>
                <a:ea typeface="+mn-lt"/>
                <a:cs typeface="+mn-lt"/>
              </a:rPr>
              <a:t>una</a:t>
            </a:r>
            <a:r>
              <a:rPr lang="en-US" dirty="0">
                <a:solidFill>
                  <a:srgbClr val="000000"/>
                </a:solidFill>
                <a:ea typeface="+mn-lt"/>
                <a:cs typeface="+mn-lt"/>
              </a:rPr>
              <a:t> </a:t>
            </a:r>
            <a:r>
              <a:rPr lang="en-US" err="1">
                <a:solidFill>
                  <a:srgbClr val="000000"/>
                </a:solidFill>
                <a:ea typeface="+mn-lt"/>
                <a:cs typeface="+mn-lt"/>
              </a:rPr>
              <a:t>reunión</a:t>
            </a:r>
            <a:r>
              <a:rPr lang="en-US" dirty="0">
                <a:solidFill>
                  <a:srgbClr val="000000"/>
                </a:solidFill>
                <a:ea typeface="+mn-lt"/>
                <a:cs typeface="+mn-lt"/>
              </a:rPr>
              <a:t> con </a:t>
            </a:r>
            <a:r>
              <a:rPr lang="en-US" err="1">
                <a:solidFill>
                  <a:srgbClr val="000000"/>
                </a:solidFill>
                <a:ea typeface="+mn-lt"/>
                <a:cs typeface="+mn-lt"/>
              </a:rPr>
              <a:t>los</a:t>
            </a:r>
            <a:r>
              <a:rPr lang="en-US" dirty="0">
                <a:solidFill>
                  <a:srgbClr val="000000"/>
                </a:solidFill>
                <a:ea typeface="+mn-lt"/>
                <a:cs typeface="+mn-lt"/>
              </a:rPr>
              <a:t> </a:t>
            </a:r>
            <a:r>
              <a:rPr lang="en-US" err="1">
                <a:solidFill>
                  <a:srgbClr val="000000"/>
                </a:solidFill>
                <a:ea typeface="+mn-lt"/>
                <a:cs typeface="+mn-lt"/>
              </a:rPr>
              <a:t>residentes</a:t>
            </a:r>
            <a:r>
              <a:rPr lang="en-US" dirty="0">
                <a:solidFill>
                  <a:srgbClr val="000000"/>
                </a:solidFill>
                <a:ea typeface="+mn-lt"/>
                <a:cs typeface="+mn-lt"/>
              </a:rPr>
              <a:t>, Pogo Park, CSW y </a:t>
            </a:r>
            <a:r>
              <a:rPr lang="en-US" err="1">
                <a:solidFill>
                  <a:srgbClr val="000000"/>
                </a:solidFill>
                <a:ea typeface="+mn-lt"/>
                <a:cs typeface="+mn-lt"/>
              </a:rPr>
              <a:t>el</a:t>
            </a:r>
            <a:r>
              <a:rPr lang="en-US" dirty="0">
                <a:solidFill>
                  <a:srgbClr val="000000"/>
                </a:solidFill>
                <a:ea typeface="+mn-lt"/>
                <a:cs typeface="+mn-lt"/>
              </a:rPr>
              <a:t> personal de la ciudad para </a:t>
            </a:r>
            <a:r>
              <a:rPr lang="en-US" err="1">
                <a:solidFill>
                  <a:srgbClr val="000000"/>
                </a:solidFill>
                <a:ea typeface="+mn-lt"/>
                <a:cs typeface="+mn-lt"/>
              </a:rPr>
              <a:t>revisar</a:t>
            </a:r>
            <a:r>
              <a:rPr lang="en-US" dirty="0">
                <a:solidFill>
                  <a:srgbClr val="000000"/>
                </a:solidFill>
                <a:ea typeface="+mn-lt"/>
                <a:cs typeface="+mn-lt"/>
              </a:rPr>
              <a:t> </a:t>
            </a:r>
            <a:r>
              <a:rPr lang="en-US" err="1">
                <a:solidFill>
                  <a:srgbClr val="000000"/>
                </a:solidFill>
                <a:ea typeface="+mn-lt"/>
                <a:cs typeface="+mn-lt"/>
              </a:rPr>
              <a:t>los</a:t>
            </a:r>
            <a:r>
              <a:rPr lang="en-US" dirty="0">
                <a:solidFill>
                  <a:srgbClr val="000000"/>
                </a:solidFill>
                <a:ea typeface="+mn-lt"/>
                <a:cs typeface="+mn-lt"/>
              </a:rPr>
              <a:t> planes </a:t>
            </a:r>
            <a:r>
              <a:rPr lang="en-US" err="1">
                <a:solidFill>
                  <a:srgbClr val="000000"/>
                </a:solidFill>
                <a:ea typeface="+mn-lt"/>
                <a:cs typeface="+mn-lt"/>
              </a:rPr>
              <a:t>actualizados</a:t>
            </a:r>
            <a:r>
              <a:rPr lang="en-US" dirty="0">
                <a:solidFill>
                  <a:srgbClr val="000000"/>
                </a:solidFill>
                <a:ea typeface="+mn-lt"/>
                <a:cs typeface="+mn-lt"/>
              </a:rPr>
              <a:t>. </a:t>
            </a:r>
            <a:endParaRPr lang="en-US"/>
          </a:p>
          <a:p>
            <a:pPr marL="629920" lvl="1" indent="-269875"/>
            <a:r>
              <a:rPr lang="en-US" err="1">
                <a:solidFill>
                  <a:srgbClr val="000000"/>
                </a:solidFill>
                <a:ea typeface="+mn-lt"/>
                <a:cs typeface="+mn-lt"/>
              </a:rPr>
              <a:t>Solicitud</a:t>
            </a:r>
            <a:r>
              <a:rPr lang="en-US" dirty="0">
                <a:solidFill>
                  <a:srgbClr val="000000"/>
                </a:solidFill>
                <a:ea typeface="+mn-lt"/>
                <a:cs typeface="+mn-lt"/>
              </a:rPr>
              <a:t> de </a:t>
            </a:r>
            <a:r>
              <a:rPr lang="en-US" err="1">
                <a:solidFill>
                  <a:srgbClr val="000000"/>
                </a:solidFill>
                <a:ea typeface="+mn-lt"/>
                <a:cs typeface="+mn-lt"/>
              </a:rPr>
              <a:t>indicadores</a:t>
            </a:r>
            <a:r>
              <a:rPr lang="en-US" dirty="0">
                <a:solidFill>
                  <a:srgbClr val="000000"/>
                </a:solidFill>
                <a:ea typeface="+mn-lt"/>
                <a:cs typeface="+mn-lt"/>
              </a:rPr>
              <a:t> de ITO </a:t>
            </a:r>
            <a:r>
              <a:rPr lang="en-US" err="1">
                <a:solidFill>
                  <a:srgbClr val="000000"/>
                </a:solidFill>
                <a:ea typeface="+mn-lt"/>
                <a:cs typeface="+mn-lt"/>
              </a:rPr>
              <a:t>actualizados</a:t>
            </a:r>
            <a:r>
              <a:rPr lang="en-US" dirty="0">
                <a:solidFill>
                  <a:srgbClr val="000000"/>
                </a:solidFill>
                <a:ea typeface="+mn-lt"/>
                <a:cs typeface="+mn-lt"/>
              </a:rPr>
              <a:t>. </a:t>
            </a:r>
            <a:endParaRPr lang="en-US" dirty="0"/>
          </a:p>
          <a:p>
            <a:pPr marL="629920" indent="-305435"/>
            <a:endParaRPr lang="en-US" dirty="0">
              <a:solidFill>
                <a:srgbClr val="3D3D3D"/>
              </a:solidFill>
              <a:highlight>
                <a:srgbClr val="FFFF00"/>
              </a:highlight>
              <a:latin typeface="Gill Sans MT" panose="020B0502020104020203"/>
            </a:endParaRPr>
          </a:p>
          <a:p>
            <a:pPr marL="305435" indent="-305435"/>
            <a:endParaRPr lang="en-US" sz="1600" b="1" dirty="0">
              <a:solidFill>
                <a:srgbClr val="000000"/>
              </a:solidFill>
              <a:highlight>
                <a:srgbClr val="FFFF00"/>
              </a:highlight>
              <a:latin typeface="Century Gothic"/>
            </a:endParaRPr>
          </a:p>
          <a:p>
            <a:pPr marL="305435" indent="-305435"/>
            <a:endParaRPr lang="en-US">
              <a:highlight>
                <a:srgbClr val="FFFF00"/>
              </a:highlight>
              <a:latin typeface="Century Gothic"/>
            </a:endParaRPr>
          </a:p>
          <a:p>
            <a:pPr marL="305435" lvl="1" indent="-305435"/>
            <a:endParaRPr lang="en-US" b="1" dirty="0">
              <a:highlight>
                <a:srgbClr val="FFFF00"/>
              </a:highlight>
              <a:latin typeface="Century Gothic"/>
            </a:endParaRPr>
          </a:p>
          <a:p>
            <a:pPr marL="305435" lvl="1" indent="-305435">
              <a:buChar char="•"/>
            </a:pPr>
            <a:endParaRPr lang="en-US" b="1" dirty="0">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Neighborhood Complete Streets</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410502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rgbClr val="3D3D3D"/>
                </a:solidFill>
                <a:latin typeface="Century Gothic"/>
                <a:ea typeface="+mn-lt"/>
                <a:cs typeface="+mn-lt"/>
              </a:rPr>
              <a:t>Trabajo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completado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desde</a:t>
            </a:r>
            <a:r>
              <a:rPr lang="en-US" b="1" dirty="0">
                <a:solidFill>
                  <a:srgbClr val="3D3D3D"/>
                </a:solidFill>
                <a:latin typeface="Century Gothic"/>
                <a:ea typeface="+mn-lt"/>
                <a:cs typeface="+mn-lt"/>
              </a:rPr>
              <a:t> la </a:t>
            </a:r>
            <a:r>
              <a:rPr lang="en-US" b="1" err="1">
                <a:solidFill>
                  <a:srgbClr val="3D3D3D"/>
                </a:solidFill>
                <a:latin typeface="Century Gothic"/>
                <a:ea typeface="+mn-lt"/>
                <a:cs typeface="+mn-lt"/>
              </a:rPr>
              <a:t>última</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reunión</a:t>
            </a:r>
            <a:r>
              <a:rPr lang="en-US" b="1" dirty="0">
                <a:solidFill>
                  <a:srgbClr val="3D3D3D"/>
                </a:solidFill>
                <a:latin typeface="Century Gothic"/>
                <a:ea typeface="+mn-lt"/>
                <a:cs typeface="+mn-lt"/>
              </a:rPr>
              <a:t>: </a:t>
            </a:r>
            <a:endParaRPr lang="en-US" b="1">
              <a:solidFill>
                <a:srgbClr val="3D3D3D"/>
              </a:solidFill>
              <a:latin typeface="Century Gothic"/>
            </a:endParaRPr>
          </a:p>
          <a:p>
            <a:pPr marL="629920" lvl="1" indent="-305435"/>
            <a:r>
              <a:rPr lang="en-US" err="1">
                <a:ea typeface="+mn-lt"/>
                <a:cs typeface="+mn-lt"/>
              </a:rPr>
              <a:t>Revisión</a:t>
            </a:r>
            <a:r>
              <a:rPr lang="en-US" dirty="0">
                <a:ea typeface="+mn-lt"/>
                <a:cs typeface="+mn-lt"/>
              </a:rPr>
              <a:t> del TPL de la </a:t>
            </a:r>
            <a:r>
              <a:rPr lang="en-US" err="1">
                <a:ea typeface="+mn-lt"/>
                <a:cs typeface="+mn-lt"/>
              </a:rPr>
              <a:t>estimación</a:t>
            </a:r>
            <a:r>
              <a:rPr lang="en-US" dirty="0">
                <a:ea typeface="+mn-lt"/>
                <a:cs typeface="+mn-lt"/>
              </a:rPr>
              <a:t> del </a:t>
            </a:r>
            <a:r>
              <a:rPr lang="en-US" err="1">
                <a:ea typeface="+mn-lt"/>
                <a:cs typeface="+mn-lt"/>
              </a:rPr>
              <a:t>costo</a:t>
            </a:r>
            <a:r>
              <a:rPr lang="en-US" dirty="0">
                <a:ea typeface="+mn-lt"/>
                <a:cs typeface="+mn-lt"/>
              </a:rPr>
              <a:t> de </a:t>
            </a:r>
            <a:r>
              <a:rPr lang="en-US" err="1">
                <a:ea typeface="+mn-lt"/>
                <a:cs typeface="+mn-lt"/>
              </a:rPr>
              <a:t>diseño</a:t>
            </a:r>
            <a:r>
              <a:rPr lang="en-US" dirty="0">
                <a:ea typeface="+mn-lt"/>
                <a:cs typeface="+mn-lt"/>
              </a:rPr>
              <a:t> de </a:t>
            </a:r>
            <a:r>
              <a:rPr lang="en-US" err="1">
                <a:ea typeface="+mn-lt"/>
                <a:cs typeface="+mn-lt"/>
              </a:rPr>
              <a:t>nivel</a:t>
            </a:r>
            <a:r>
              <a:rPr lang="en-US" dirty="0">
                <a:ea typeface="+mn-lt"/>
                <a:cs typeface="+mn-lt"/>
              </a:rPr>
              <a:t> 30% de la </a:t>
            </a:r>
            <a:r>
              <a:rPr lang="en-US" err="1">
                <a:ea typeface="+mn-lt"/>
                <a:cs typeface="+mn-lt"/>
              </a:rPr>
              <a:t>construcción</a:t>
            </a:r>
            <a:r>
              <a:rPr lang="en-US" dirty="0">
                <a:ea typeface="+mn-lt"/>
                <a:cs typeface="+mn-lt"/>
              </a:rPr>
              <a:t> </a:t>
            </a:r>
            <a:endParaRPr lang="en-US"/>
          </a:p>
          <a:p>
            <a:pPr marL="629920" lvl="1" indent="-305435"/>
            <a:r>
              <a:rPr lang="en-US" err="1">
                <a:ea typeface="+mn-lt"/>
                <a:cs typeface="+mn-lt"/>
              </a:rPr>
              <a:t>Revisión</a:t>
            </a:r>
            <a:r>
              <a:rPr lang="en-US" dirty="0">
                <a:ea typeface="+mn-lt"/>
                <a:cs typeface="+mn-lt"/>
              </a:rPr>
              <a:t> del </a:t>
            </a:r>
            <a:r>
              <a:rPr lang="en-US" err="1">
                <a:ea typeface="+mn-lt"/>
                <a:cs typeface="+mn-lt"/>
              </a:rPr>
              <a:t>equipo</a:t>
            </a:r>
            <a:r>
              <a:rPr lang="en-US" dirty="0">
                <a:ea typeface="+mn-lt"/>
                <a:cs typeface="+mn-lt"/>
              </a:rPr>
              <a:t> de </a:t>
            </a:r>
            <a:r>
              <a:rPr lang="en-US" err="1">
                <a:ea typeface="+mn-lt"/>
                <a:cs typeface="+mn-lt"/>
              </a:rPr>
              <a:t>diseño</a:t>
            </a:r>
            <a:r>
              <a:rPr lang="en-US" dirty="0">
                <a:ea typeface="+mn-lt"/>
                <a:cs typeface="+mn-lt"/>
              </a:rPr>
              <a:t>/TPL/Ciudad de </a:t>
            </a:r>
            <a:r>
              <a:rPr lang="en-US" err="1">
                <a:ea typeface="+mn-lt"/>
                <a:cs typeface="+mn-lt"/>
              </a:rPr>
              <a:t>los</a:t>
            </a:r>
            <a:r>
              <a:rPr lang="en-US" dirty="0">
                <a:ea typeface="+mn-lt"/>
                <a:cs typeface="+mn-lt"/>
              </a:rPr>
              <a:t> </a:t>
            </a:r>
            <a:r>
              <a:rPr lang="en-US" err="1">
                <a:ea typeface="+mn-lt"/>
                <a:cs typeface="+mn-lt"/>
              </a:rPr>
              <a:t>comentarios</a:t>
            </a:r>
            <a:r>
              <a:rPr lang="en-US" dirty="0">
                <a:ea typeface="+mn-lt"/>
                <a:cs typeface="+mn-lt"/>
              </a:rPr>
              <a:t> de la </a:t>
            </a:r>
            <a:r>
              <a:rPr lang="en-US" err="1">
                <a:ea typeface="+mn-lt"/>
                <a:cs typeface="+mn-lt"/>
              </a:rPr>
              <a:t>comunidad</a:t>
            </a:r>
            <a:r>
              <a:rPr lang="en-US" dirty="0">
                <a:ea typeface="+mn-lt"/>
                <a:cs typeface="+mn-lt"/>
              </a:rPr>
              <a:t> </a:t>
            </a:r>
            <a:r>
              <a:rPr lang="en-US" err="1">
                <a:ea typeface="+mn-lt"/>
                <a:cs typeface="+mn-lt"/>
              </a:rPr>
              <a:t>sobre</a:t>
            </a:r>
            <a:r>
              <a:rPr lang="en-US" dirty="0">
                <a:ea typeface="+mn-lt"/>
                <a:cs typeface="+mn-lt"/>
              </a:rPr>
              <a:t> </a:t>
            </a:r>
            <a:r>
              <a:rPr lang="en-US" err="1">
                <a:ea typeface="+mn-lt"/>
                <a:cs typeface="+mn-lt"/>
              </a:rPr>
              <a:t>el</a:t>
            </a:r>
            <a:r>
              <a:rPr lang="en-US" dirty="0">
                <a:ea typeface="+mn-lt"/>
                <a:cs typeface="+mn-lt"/>
              </a:rPr>
              <a:t> </a:t>
            </a:r>
            <a:r>
              <a:rPr lang="en-US" err="1">
                <a:ea typeface="+mn-lt"/>
                <a:cs typeface="+mn-lt"/>
              </a:rPr>
              <a:t>recorrido</a:t>
            </a:r>
            <a:r>
              <a:rPr lang="en-US" dirty="0">
                <a:ea typeface="+mn-lt"/>
                <a:cs typeface="+mn-lt"/>
              </a:rPr>
              <a:t> </a:t>
            </a:r>
            <a:r>
              <a:rPr lang="en-US" err="1">
                <a:ea typeface="+mn-lt"/>
                <a:cs typeface="+mn-lt"/>
              </a:rPr>
              <a:t>por</a:t>
            </a:r>
            <a:r>
              <a:rPr lang="en-US" dirty="0">
                <a:ea typeface="+mn-lt"/>
                <a:cs typeface="+mn-lt"/>
              </a:rPr>
              <a:t> </a:t>
            </a:r>
            <a:r>
              <a:rPr lang="en-US" err="1">
                <a:ea typeface="+mn-lt"/>
                <a:cs typeface="+mn-lt"/>
              </a:rPr>
              <a:t>el</a:t>
            </a:r>
            <a:r>
              <a:rPr lang="en-US" dirty="0">
                <a:ea typeface="+mn-lt"/>
                <a:cs typeface="+mn-lt"/>
              </a:rPr>
              <a:t> sitio </a:t>
            </a:r>
            <a:endParaRPr lang="en-US"/>
          </a:p>
          <a:p>
            <a:pPr marL="629920" lvl="1" indent="-305435"/>
            <a:r>
              <a:rPr lang="en-US" dirty="0">
                <a:ea typeface="+mn-lt"/>
                <a:cs typeface="+mn-lt"/>
              </a:rPr>
              <a:t>Asistencia/</a:t>
            </a:r>
            <a:r>
              <a:rPr lang="en-US" err="1">
                <a:ea typeface="+mn-lt"/>
                <a:cs typeface="+mn-lt"/>
              </a:rPr>
              <a:t>participación</a:t>
            </a:r>
            <a:r>
              <a:rPr lang="en-US" dirty="0">
                <a:ea typeface="+mn-lt"/>
                <a:cs typeface="+mn-lt"/>
              </a:rPr>
              <a:t> </a:t>
            </a:r>
            <a:r>
              <a:rPr lang="en-US" err="1">
                <a:ea typeface="+mn-lt"/>
                <a:cs typeface="+mn-lt"/>
              </a:rPr>
              <a:t>en</a:t>
            </a:r>
            <a:r>
              <a:rPr lang="en-US" dirty="0">
                <a:ea typeface="+mn-lt"/>
                <a:cs typeface="+mn-lt"/>
              </a:rPr>
              <a:t> la </a:t>
            </a:r>
            <a:r>
              <a:rPr lang="en-US" err="1">
                <a:ea typeface="+mn-lt"/>
                <a:cs typeface="+mn-lt"/>
              </a:rPr>
              <a:t>visita</a:t>
            </a:r>
            <a:r>
              <a:rPr lang="en-US" dirty="0">
                <a:ea typeface="+mn-lt"/>
                <a:cs typeface="+mn-lt"/>
              </a:rPr>
              <a:t> del Consejo de </a:t>
            </a:r>
            <a:r>
              <a:rPr lang="en-US" err="1">
                <a:ea typeface="+mn-lt"/>
                <a:cs typeface="+mn-lt"/>
              </a:rPr>
              <a:t>Crecimiento</a:t>
            </a:r>
            <a:r>
              <a:rPr lang="en-US" dirty="0">
                <a:ea typeface="+mn-lt"/>
                <a:cs typeface="+mn-lt"/>
              </a:rPr>
              <a:t> </a:t>
            </a:r>
            <a:r>
              <a:rPr lang="en-US" err="1">
                <a:ea typeface="+mn-lt"/>
                <a:cs typeface="+mn-lt"/>
              </a:rPr>
              <a:t>Estratégico</a:t>
            </a:r>
            <a:r>
              <a:rPr lang="en-US" dirty="0">
                <a:ea typeface="+mn-lt"/>
                <a:cs typeface="+mn-lt"/>
              </a:rPr>
              <a:t> a </a:t>
            </a:r>
            <a:r>
              <a:rPr lang="en-US" err="1">
                <a:ea typeface="+mn-lt"/>
                <a:cs typeface="+mn-lt"/>
              </a:rPr>
              <a:t>los</a:t>
            </a:r>
            <a:r>
              <a:rPr lang="en-US" dirty="0">
                <a:ea typeface="+mn-lt"/>
                <a:cs typeface="+mn-lt"/>
              </a:rPr>
              <a:t> </a:t>
            </a:r>
            <a:r>
              <a:rPr lang="en-US" err="1">
                <a:ea typeface="+mn-lt"/>
                <a:cs typeface="+mn-lt"/>
              </a:rPr>
              <a:t>proyectos</a:t>
            </a:r>
            <a:r>
              <a:rPr lang="en-US" dirty="0">
                <a:ea typeface="+mn-lt"/>
                <a:cs typeface="+mn-lt"/>
              </a:rPr>
              <a:t> de TCC </a:t>
            </a:r>
            <a:endParaRPr lang="en-US"/>
          </a:p>
          <a:p>
            <a:pPr marL="629920" lvl="1" indent="-305435"/>
            <a:r>
              <a:rPr lang="en-US" dirty="0">
                <a:ea typeface="+mn-lt"/>
                <a:cs typeface="+mn-lt"/>
              </a:rPr>
              <a:t>Asistencia/</a:t>
            </a:r>
            <a:r>
              <a:rPr lang="en-US" err="1">
                <a:ea typeface="+mn-lt"/>
                <a:cs typeface="+mn-lt"/>
              </a:rPr>
              <a:t>presentación</a:t>
            </a:r>
            <a:r>
              <a:rPr lang="en-US" dirty="0">
                <a:ea typeface="+mn-lt"/>
                <a:cs typeface="+mn-lt"/>
              </a:rPr>
              <a:t> </a:t>
            </a:r>
            <a:r>
              <a:rPr lang="en-US" err="1">
                <a:ea typeface="+mn-lt"/>
                <a:cs typeface="+mn-lt"/>
              </a:rPr>
              <a:t>en</a:t>
            </a:r>
            <a:r>
              <a:rPr lang="en-US" dirty="0">
                <a:ea typeface="+mn-lt"/>
                <a:cs typeface="+mn-lt"/>
              </a:rPr>
              <a:t> la </a:t>
            </a:r>
            <a:r>
              <a:rPr lang="en-US" err="1">
                <a:ea typeface="+mn-lt"/>
                <a:cs typeface="+mn-lt"/>
              </a:rPr>
              <a:t>reunión</a:t>
            </a:r>
            <a:r>
              <a:rPr lang="en-US" dirty="0">
                <a:ea typeface="+mn-lt"/>
                <a:cs typeface="+mn-lt"/>
              </a:rPr>
              <a:t> del Consejo Municipal de Richmond </a:t>
            </a:r>
            <a:endParaRPr lang="en-US">
              <a:ea typeface="+mn-lt"/>
              <a:cs typeface="+mn-lt"/>
            </a:endParaRPr>
          </a:p>
          <a:p>
            <a:pPr marL="629920" lvl="1" indent="-305435"/>
            <a:r>
              <a:rPr lang="en-US" dirty="0">
                <a:ea typeface="+mn-lt"/>
                <a:cs typeface="+mn-lt"/>
              </a:rPr>
              <a:t>Asistencia a las </a:t>
            </a:r>
            <a:r>
              <a:rPr lang="en-US" err="1">
                <a:ea typeface="+mn-lt"/>
                <a:cs typeface="+mn-lt"/>
              </a:rPr>
              <a:t>presentaciones</a:t>
            </a:r>
            <a:r>
              <a:rPr lang="en-US" dirty="0">
                <a:ea typeface="+mn-lt"/>
                <a:cs typeface="+mn-lt"/>
              </a:rPr>
              <a:t> del </a:t>
            </a:r>
            <a:r>
              <a:rPr lang="en-US" err="1">
                <a:ea typeface="+mn-lt"/>
                <a:cs typeface="+mn-lt"/>
              </a:rPr>
              <a:t>proyecto</a:t>
            </a:r>
            <a:r>
              <a:rPr lang="en-US" dirty="0">
                <a:ea typeface="+mn-lt"/>
                <a:cs typeface="+mn-lt"/>
              </a:rPr>
              <a:t> de Climate Health Promoters </a:t>
            </a:r>
            <a:endParaRPr lang="en-US"/>
          </a:p>
          <a:p>
            <a:pPr marL="629920" lvl="1" indent="-305435"/>
            <a:endParaRPr lang="en-US" dirty="0">
              <a:latin typeface="Gill Sans MT"/>
              <a:ea typeface="+mn-lt"/>
              <a:cs typeface="+mn-lt"/>
            </a:endParaRPr>
          </a:p>
          <a:p>
            <a:pPr marL="305435" indent="-305435"/>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totales</a:t>
            </a:r>
            <a:r>
              <a:rPr lang="en-US" b="1" dirty="0">
                <a:latin typeface="Century Gothic"/>
                <a:ea typeface="+mn-lt"/>
                <a:cs typeface="+mn-lt"/>
              </a:rPr>
              <a:t> </a:t>
            </a:r>
            <a:r>
              <a:rPr lang="en-US" b="1" err="1">
                <a:latin typeface="Century Gothic"/>
                <a:ea typeface="+mn-lt"/>
                <a:cs typeface="+mn-lt"/>
              </a:rPr>
              <a:t>reportados</a:t>
            </a:r>
            <a:r>
              <a:rPr lang="en-US" b="1" dirty="0">
                <a:latin typeface="Century Gothic"/>
                <a:ea typeface="+mn-lt"/>
                <a:cs typeface="+mn-lt"/>
              </a:rPr>
              <a:t> a la </a:t>
            </a:r>
            <a:r>
              <a:rPr lang="en-US" b="1" err="1">
                <a:latin typeface="Century Gothic"/>
                <a:ea typeface="+mn-lt"/>
                <a:cs typeface="+mn-lt"/>
              </a:rPr>
              <a:t>fecha</a:t>
            </a:r>
            <a:r>
              <a:rPr lang="en-US" b="1" dirty="0">
                <a:latin typeface="Century Gothic"/>
                <a:ea typeface="+mn-lt"/>
                <a:cs typeface="+mn-lt"/>
              </a:rPr>
              <a:t>: </a:t>
            </a:r>
            <a:r>
              <a:rPr lang="en-US" dirty="0">
                <a:latin typeface="Century Gothic"/>
                <a:ea typeface="+mn-lt"/>
                <a:cs typeface="+mn-lt"/>
              </a:rPr>
              <a:t>$</a:t>
            </a:r>
            <a:r>
              <a:rPr lang="en-US" kern="1200" dirty="0">
                <a:effectLst/>
                <a:latin typeface="Century Gothic"/>
                <a:ea typeface="+mn-lt"/>
                <a:cs typeface="+mn-lt"/>
              </a:rPr>
              <a:t> </a:t>
            </a:r>
            <a:r>
              <a:rPr lang="en-US" dirty="0">
                <a:latin typeface="Century Gothic"/>
                <a:ea typeface="+mn-lt"/>
                <a:cs typeface="+mn-lt"/>
              </a:rPr>
              <a:t>31,127.12 </a:t>
            </a:r>
            <a:endParaRPr lang="en-US">
              <a:latin typeface="Century Gothic"/>
            </a:endParaRPr>
          </a:p>
          <a:p>
            <a:pPr marL="305435" indent="-305435"/>
            <a:r>
              <a:rPr lang="en-US" b="1" err="1">
                <a:solidFill>
                  <a:srgbClr val="3D3D3D"/>
                </a:solidFill>
                <a:latin typeface="Century Gothic"/>
                <a:ea typeface="+mn-lt"/>
                <a:cs typeface="+mn-lt"/>
              </a:rPr>
              <a:t>Presupuesto</a:t>
            </a:r>
            <a:r>
              <a:rPr lang="en-US" b="1" dirty="0">
                <a:solidFill>
                  <a:srgbClr val="3D3D3D"/>
                </a:solidFill>
                <a:latin typeface="Century Gothic"/>
                <a:ea typeface="+mn-lt"/>
                <a:cs typeface="+mn-lt"/>
              </a:rPr>
              <a:t> restante: </a:t>
            </a:r>
            <a:r>
              <a:rPr lang="en-US" dirty="0">
                <a:solidFill>
                  <a:srgbClr val="3D3D3D"/>
                </a:solidFill>
                <a:latin typeface="Century Gothic"/>
                <a:ea typeface="+mn-lt"/>
                <a:cs typeface="+mn-lt"/>
              </a:rPr>
              <a:t>$4,785,026.48 </a:t>
            </a:r>
            <a:endParaRPr lang="en-US" dirty="0">
              <a:solidFill>
                <a:srgbClr val="3D3D3D"/>
              </a:solidFill>
              <a:latin typeface="Century Gothic"/>
            </a:endParaRPr>
          </a:p>
          <a:p>
            <a:pPr marL="305435" indent="-305435"/>
            <a:endParaRPr lang="en-US" dirty="0">
              <a:solidFill>
                <a:srgbClr val="3D3D3D"/>
              </a:solidFill>
              <a:latin typeface="Century Gothic"/>
              <a:ea typeface="+mn-lt"/>
              <a:cs typeface="+mn-lt"/>
            </a:endParaRPr>
          </a:p>
          <a:p>
            <a:pPr marL="305435" indent="-305435"/>
            <a:r>
              <a:rPr lang="en-US" b="1" err="1">
                <a:solidFill>
                  <a:srgbClr val="3D3D3D"/>
                </a:solidFill>
                <a:latin typeface="Century Gothic"/>
                <a:ea typeface="+mn-lt"/>
                <a:cs typeface="+mn-lt"/>
              </a:rPr>
              <a:t>Trabajo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planificado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en</a:t>
            </a:r>
            <a:r>
              <a:rPr lang="en-US" b="1" dirty="0">
                <a:solidFill>
                  <a:srgbClr val="3D3D3D"/>
                </a:solidFill>
                <a:latin typeface="Century Gothic"/>
                <a:ea typeface="+mn-lt"/>
                <a:cs typeface="+mn-lt"/>
              </a:rPr>
              <a:t> las </a:t>
            </a:r>
            <a:r>
              <a:rPr lang="en-US" b="1" err="1">
                <a:solidFill>
                  <a:srgbClr val="3D3D3D"/>
                </a:solidFill>
                <a:latin typeface="Century Gothic"/>
                <a:ea typeface="+mn-lt"/>
                <a:cs typeface="+mn-lt"/>
              </a:rPr>
              <a:t>próximas</a:t>
            </a:r>
            <a:r>
              <a:rPr lang="en-US" b="1" dirty="0">
                <a:solidFill>
                  <a:srgbClr val="3D3D3D"/>
                </a:solidFill>
                <a:latin typeface="Century Gothic"/>
                <a:ea typeface="+mn-lt"/>
                <a:cs typeface="+mn-lt"/>
              </a:rPr>
              <a:t> ~dos </a:t>
            </a:r>
            <a:r>
              <a:rPr lang="en-US" b="1" err="1">
                <a:solidFill>
                  <a:srgbClr val="3D3D3D"/>
                </a:solidFill>
                <a:latin typeface="Century Gothic"/>
                <a:ea typeface="+mn-lt"/>
                <a:cs typeface="+mn-lt"/>
              </a:rPr>
              <a:t>semanas</a:t>
            </a:r>
            <a:r>
              <a:rPr lang="en-US" b="1" dirty="0">
                <a:solidFill>
                  <a:srgbClr val="3D3D3D"/>
                </a:solidFill>
                <a:latin typeface="Century Gothic"/>
                <a:ea typeface="+mn-lt"/>
                <a:cs typeface="+mn-lt"/>
              </a:rPr>
              <a:t>: </a:t>
            </a:r>
            <a:endParaRPr lang="en-US" b="1">
              <a:solidFill>
                <a:srgbClr val="3D3D3D"/>
              </a:solidFill>
              <a:latin typeface="Century Gothic"/>
            </a:endParaRPr>
          </a:p>
          <a:p>
            <a:pPr marL="629920" indent="-305435"/>
            <a:r>
              <a:rPr lang="en-US" err="1">
                <a:ea typeface="+mn-lt"/>
                <a:cs typeface="+mn-lt"/>
              </a:rPr>
              <a:t>Continuación</a:t>
            </a:r>
            <a:r>
              <a:rPr lang="en-US" dirty="0">
                <a:ea typeface="+mn-lt"/>
                <a:cs typeface="+mn-lt"/>
              </a:rPr>
              <a:t> del </a:t>
            </a:r>
            <a:r>
              <a:rPr lang="en-US" err="1">
                <a:ea typeface="+mn-lt"/>
                <a:cs typeface="+mn-lt"/>
              </a:rPr>
              <a:t>trabajo</a:t>
            </a:r>
            <a:r>
              <a:rPr lang="en-US" dirty="0">
                <a:ea typeface="+mn-lt"/>
                <a:cs typeface="+mn-lt"/>
              </a:rPr>
              <a:t> de </a:t>
            </a:r>
            <a:r>
              <a:rPr lang="en-US" err="1">
                <a:ea typeface="+mn-lt"/>
                <a:cs typeface="+mn-lt"/>
              </a:rPr>
              <a:t>diseño</a:t>
            </a:r>
            <a:r>
              <a:rPr lang="en-US" dirty="0">
                <a:ea typeface="+mn-lt"/>
                <a:cs typeface="+mn-lt"/>
              </a:rPr>
              <a:t> y </a:t>
            </a:r>
            <a:r>
              <a:rPr lang="en-US" err="1">
                <a:ea typeface="+mn-lt"/>
                <a:cs typeface="+mn-lt"/>
              </a:rPr>
              <a:t>planificación</a:t>
            </a:r>
            <a:r>
              <a:rPr lang="en-US" dirty="0">
                <a:ea typeface="+mn-lt"/>
                <a:cs typeface="+mn-lt"/>
              </a:rPr>
              <a:t> de la </a:t>
            </a:r>
            <a:r>
              <a:rPr lang="en-US" err="1">
                <a:ea typeface="+mn-lt"/>
                <a:cs typeface="+mn-lt"/>
              </a:rPr>
              <a:t>participación</a:t>
            </a:r>
            <a:r>
              <a:rPr lang="en-US" dirty="0">
                <a:ea typeface="+mn-lt"/>
                <a:cs typeface="+mn-lt"/>
              </a:rPr>
              <a:t> </a:t>
            </a:r>
            <a:endParaRPr lang="en-US" dirty="0">
              <a:latin typeface="Gill Sans MT"/>
            </a:endParaRPr>
          </a:p>
          <a:p>
            <a:pPr marL="629920" lvl="1" indent="-305435"/>
            <a:r>
              <a:rPr lang="en-US" sz="1800" err="1">
                <a:ea typeface="+mn-lt"/>
                <a:cs typeface="+mn-lt"/>
              </a:rPr>
              <a:t>Trabajo</a:t>
            </a:r>
            <a:r>
              <a:rPr lang="en-US" sz="1800" dirty="0">
                <a:ea typeface="+mn-lt"/>
                <a:cs typeface="+mn-lt"/>
              </a:rPr>
              <a:t> de </a:t>
            </a:r>
            <a:r>
              <a:rPr lang="en-US" sz="1800" err="1">
                <a:ea typeface="+mn-lt"/>
                <a:cs typeface="+mn-lt"/>
              </a:rPr>
              <a:t>coordinación</a:t>
            </a:r>
            <a:r>
              <a:rPr lang="en-US" sz="1800" dirty="0">
                <a:ea typeface="+mn-lt"/>
                <a:cs typeface="+mn-lt"/>
              </a:rPr>
              <a:t> de </a:t>
            </a:r>
            <a:r>
              <a:rPr lang="en-US" sz="1800" err="1">
                <a:ea typeface="+mn-lt"/>
                <a:cs typeface="+mn-lt"/>
              </a:rPr>
              <a:t>permisos</a:t>
            </a:r>
            <a:endParaRPr lang="en-US" sz="1800" err="1"/>
          </a:p>
          <a:p>
            <a:pPr marL="305435" indent="-305435"/>
            <a:endParaRPr lang="en-US" b="1" dirty="0">
              <a:latin typeface="Century Gothic"/>
            </a:endParaRPr>
          </a:p>
          <a:p>
            <a:pPr marL="305435" indent="-305435"/>
            <a:endParaRPr lang="en-US">
              <a:latin typeface="Gill Sans MT" panose="020B0502020104020203"/>
            </a:endParaRPr>
          </a:p>
          <a:p>
            <a:pPr marL="305435" indent="-305435"/>
            <a:endParaRPr lang="en-US">
              <a:latin typeface="Gill Sans MT" panose="020B0502020104020203"/>
            </a:endParaRPr>
          </a:p>
          <a:p>
            <a:pPr marL="629285" lvl="1" indent="-305435"/>
            <a:endParaRPr lang="en-US">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Richmond Wellness Trail</a:t>
            </a:r>
          </a:p>
        </p:txBody>
      </p:sp>
      <p:pic>
        <p:nvPicPr>
          <p:cNvPr id="5" name="Picture 4">
            <a:extLst>
              <a:ext uri="{FF2B5EF4-FFF2-40B4-BE49-F238E27FC236}">
                <a16:creationId xmlns:a16="http://schemas.microsoft.com/office/drawing/2014/main" id="{C0AA1333-5CFE-4966-2C9F-6A6227606819}"/>
              </a:ext>
            </a:extLst>
          </p:cNvPr>
          <p:cNvPicPr>
            <a:picLocks noChangeAspect="1"/>
          </p:cNvPicPr>
          <p:nvPr/>
        </p:nvPicPr>
        <p:blipFill>
          <a:blip r:embed="rId3"/>
          <a:stretch>
            <a:fillRect/>
          </a:stretch>
        </p:blipFill>
        <p:spPr>
          <a:xfrm>
            <a:off x="9559472" y="369239"/>
            <a:ext cx="2162629" cy="712950"/>
          </a:xfrm>
          <a:prstGeom prst="rect">
            <a:avLst/>
          </a:prstGeom>
        </p:spPr>
      </p:pic>
    </p:spTree>
    <p:extLst>
      <p:ext uri="{BB962C8B-B14F-4D97-AF65-F5344CB8AC3E}">
        <p14:creationId xmlns:p14="http://schemas.microsoft.com/office/powerpoint/2010/main" val="245995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realizado</a:t>
            </a:r>
            <a:r>
              <a:rPr lang="en-US" b="1" dirty="0">
                <a:latin typeface="Century Gothic"/>
                <a:ea typeface="+mn-lt"/>
                <a:cs typeface="+mn-lt"/>
              </a:rPr>
              <a:t> </a:t>
            </a:r>
            <a:r>
              <a:rPr lang="en-US" b="1" err="1">
                <a:latin typeface="Century Gothic"/>
                <a:ea typeface="+mn-lt"/>
                <a:cs typeface="+mn-lt"/>
              </a:rPr>
              <a:t>desde</a:t>
            </a:r>
            <a:r>
              <a:rPr lang="en-US" b="1" dirty="0">
                <a:latin typeface="Century Gothic"/>
                <a:ea typeface="+mn-lt"/>
                <a:cs typeface="+mn-lt"/>
              </a:rPr>
              <a:t> la </a:t>
            </a:r>
            <a:r>
              <a:rPr lang="en-US" b="1" err="1">
                <a:latin typeface="Century Gothic"/>
                <a:ea typeface="+mn-lt"/>
                <a:cs typeface="+mn-lt"/>
              </a:rPr>
              <a:t>última</a:t>
            </a:r>
            <a:r>
              <a:rPr lang="en-US" b="1" dirty="0">
                <a:latin typeface="Century Gothic"/>
                <a:ea typeface="+mn-lt"/>
                <a:cs typeface="+mn-lt"/>
              </a:rPr>
              <a:t> </a:t>
            </a:r>
            <a:r>
              <a:rPr lang="en-US" b="1" err="1">
                <a:latin typeface="Century Gothic"/>
                <a:ea typeface="+mn-lt"/>
                <a:cs typeface="+mn-lt"/>
              </a:rPr>
              <a:t>reunión</a:t>
            </a:r>
            <a:r>
              <a:rPr lang="en-US" b="1" dirty="0">
                <a:latin typeface="Century Gothic"/>
                <a:ea typeface="+mn-lt"/>
                <a:cs typeface="+mn-lt"/>
              </a:rPr>
              <a:t>:</a:t>
            </a:r>
          </a:p>
          <a:p>
            <a:pPr marL="629920" lvl="1" indent="-305435"/>
            <a:r>
              <a:rPr lang="en-US" dirty="0" err="1">
                <a:ea typeface="+mn-lt"/>
                <a:cs typeface="+mn-lt"/>
              </a:rPr>
              <a:t>Presentamos</a:t>
            </a:r>
            <a:r>
              <a:rPr lang="en-US" dirty="0">
                <a:ea typeface="+mn-lt"/>
                <a:cs typeface="+mn-lt"/>
              </a:rPr>
              <a:t> </a:t>
            </a:r>
            <a:r>
              <a:rPr lang="en-US" dirty="0" err="1">
                <a:ea typeface="+mn-lt"/>
                <a:cs typeface="+mn-lt"/>
              </a:rPr>
              <a:t>nuestro</a:t>
            </a:r>
            <a:r>
              <a:rPr lang="en-US" dirty="0">
                <a:ea typeface="+mn-lt"/>
                <a:cs typeface="+mn-lt"/>
              </a:rPr>
              <a:t> </a:t>
            </a:r>
            <a:r>
              <a:rPr lang="en-US" dirty="0" err="1">
                <a:ea typeface="+mn-lt"/>
                <a:cs typeface="+mn-lt"/>
              </a:rPr>
              <a:t>proyecto</a:t>
            </a:r>
            <a:r>
              <a:rPr lang="en-US" dirty="0">
                <a:ea typeface="+mn-lt"/>
                <a:cs typeface="+mn-lt"/>
              </a:rPr>
              <a:t> a TCC y a </a:t>
            </a:r>
            <a:r>
              <a:rPr lang="en-US" dirty="0" err="1">
                <a:ea typeface="+mn-lt"/>
                <a:cs typeface="+mn-lt"/>
              </a:rPr>
              <a:t>otros</a:t>
            </a:r>
            <a:r>
              <a:rPr lang="en-US" dirty="0">
                <a:ea typeface="+mn-lt"/>
                <a:cs typeface="+mn-lt"/>
              </a:rPr>
              <a:t> </a:t>
            </a:r>
            <a:r>
              <a:rPr lang="en-US" dirty="0" err="1">
                <a:ea typeface="+mn-lt"/>
                <a:cs typeface="+mn-lt"/>
              </a:rPr>
              <a:t>socios</a:t>
            </a:r>
            <a:r>
              <a:rPr lang="en-US" dirty="0">
                <a:ea typeface="+mn-lt"/>
                <a:cs typeface="+mn-lt"/>
              </a:rPr>
              <a:t> de TCC </a:t>
            </a:r>
            <a:endParaRPr lang="en-US">
              <a:ea typeface="+mn-lt"/>
              <a:cs typeface="+mn-lt"/>
            </a:endParaRPr>
          </a:p>
          <a:p>
            <a:pPr marL="629920" lvl="1" indent="-305435"/>
            <a:r>
              <a:rPr lang="en-US" err="1">
                <a:ea typeface="+mn-lt"/>
                <a:cs typeface="+mn-lt"/>
              </a:rPr>
              <a:t>Presentamos</a:t>
            </a:r>
            <a:r>
              <a:rPr lang="en-US" dirty="0">
                <a:ea typeface="+mn-lt"/>
                <a:cs typeface="+mn-lt"/>
              </a:rPr>
              <a:t> </a:t>
            </a:r>
            <a:r>
              <a:rPr lang="en-US" err="1">
                <a:ea typeface="+mn-lt"/>
                <a:cs typeface="+mn-lt"/>
              </a:rPr>
              <a:t>en</a:t>
            </a:r>
            <a:r>
              <a:rPr lang="en-US" dirty="0">
                <a:ea typeface="+mn-lt"/>
                <a:cs typeface="+mn-lt"/>
              </a:rPr>
              <a:t> la </a:t>
            </a:r>
            <a:r>
              <a:rPr lang="en-US" err="1">
                <a:ea typeface="+mn-lt"/>
                <a:cs typeface="+mn-lt"/>
              </a:rPr>
              <a:t>reunión</a:t>
            </a:r>
            <a:r>
              <a:rPr lang="en-US" dirty="0">
                <a:ea typeface="+mn-lt"/>
                <a:cs typeface="+mn-lt"/>
              </a:rPr>
              <a:t> del </a:t>
            </a:r>
            <a:r>
              <a:rPr lang="en-US" err="1">
                <a:ea typeface="+mn-lt"/>
                <a:cs typeface="+mn-lt"/>
              </a:rPr>
              <a:t>Ayuntamiento</a:t>
            </a:r>
            <a:r>
              <a:rPr lang="en-US" dirty="0">
                <a:ea typeface="+mn-lt"/>
                <a:cs typeface="+mn-lt"/>
              </a:rPr>
              <a:t>: Informe </a:t>
            </a:r>
            <a:r>
              <a:rPr lang="en-US" err="1">
                <a:ea typeface="+mn-lt"/>
                <a:cs typeface="+mn-lt"/>
              </a:rPr>
              <a:t>anual</a:t>
            </a:r>
            <a:r>
              <a:rPr lang="en-US" dirty="0">
                <a:ea typeface="+mn-lt"/>
                <a:cs typeface="+mn-lt"/>
              </a:rPr>
              <a:t> de Richmond Rising </a:t>
            </a:r>
            <a:endParaRPr lang="en-US">
              <a:ea typeface="+mn-lt"/>
              <a:cs typeface="+mn-lt"/>
            </a:endParaRPr>
          </a:p>
          <a:p>
            <a:pPr marL="629920" lvl="1" indent="-305435"/>
            <a:r>
              <a:rPr lang="en-US" err="1">
                <a:ea typeface="+mn-lt"/>
                <a:cs typeface="+mn-lt"/>
              </a:rPr>
              <a:t>Pagamos</a:t>
            </a:r>
            <a:r>
              <a:rPr lang="en-US" dirty="0">
                <a:ea typeface="+mn-lt"/>
                <a:cs typeface="+mn-lt"/>
              </a:rPr>
              <a:t> las </a:t>
            </a:r>
            <a:r>
              <a:rPr lang="en-US" err="1">
                <a:ea typeface="+mn-lt"/>
                <a:cs typeface="+mn-lt"/>
              </a:rPr>
              <a:t>tarifas</a:t>
            </a:r>
            <a:r>
              <a:rPr lang="en-US" dirty="0">
                <a:ea typeface="+mn-lt"/>
                <a:cs typeface="+mn-lt"/>
              </a:rPr>
              <a:t> de </a:t>
            </a:r>
            <a:r>
              <a:rPr lang="en-US" err="1">
                <a:ea typeface="+mn-lt"/>
                <a:cs typeface="+mn-lt"/>
              </a:rPr>
              <a:t>planificación</a:t>
            </a:r>
            <a:r>
              <a:rPr lang="en-US" dirty="0">
                <a:ea typeface="+mn-lt"/>
                <a:cs typeface="+mn-lt"/>
              </a:rPr>
              <a:t>.</a:t>
            </a:r>
            <a:endParaRPr lang="en-US">
              <a:ea typeface="+mn-lt"/>
              <a:cs typeface="+mn-lt"/>
            </a:endParaRPr>
          </a:p>
          <a:p>
            <a:pPr marL="629920" lvl="1" indent="-305435"/>
            <a:endParaRPr lang="en-US" dirty="0">
              <a:latin typeface="Century Gothic"/>
              <a:ea typeface="+mn-lt"/>
              <a:cs typeface="+mn-lt"/>
            </a:endParaRPr>
          </a:p>
          <a:p>
            <a:pPr marL="305435" indent="-305435"/>
            <a:r>
              <a:rPr lang="en-US" err="1">
                <a:solidFill>
                  <a:schemeClr val="tx1"/>
                </a:solidFill>
                <a:ea typeface="+mn-lt"/>
                <a:cs typeface="+mn-lt"/>
              </a:rPr>
              <a:t>Gastos</a:t>
            </a:r>
            <a:r>
              <a:rPr lang="en-US" dirty="0">
                <a:solidFill>
                  <a:schemeClr val="tx1"/>
                </a:solidFill>
                <a:ea typeface="+mn-lt"/>
                <a:cs typeface="+mn-lt"/>
              </a:rPr>
              <a:t> </a:t>
            </a:r>
            <a:r>
              <a:rPr lang="en-US" err="1">
                <a:solidFill>
                  <a:schemeClr val="tx1"/>
                </a:solidFill>
                <a:ea typeface="+mn-lt"/>
                <a:cs typeface="+mn-lt"/>
              </a:rPr>
              <a:t>totales</a:t>
            </a:r>
            <a:r>
              <a:rPr lang="en-US" dirty="0">
                <a:solidFill>
                  <a:schemeClr val="tx1"/>
                </a:solidFill>
                <a:ea typeface="+mn-lt"/>
                <a:cs typeface="+mn-lt"/>
              </a:rPr>
              <a:t> </a:t>
            </a:r>
            <a:r>
              <a:rPr lang="en-US" err="1">
                <a:solidFill>
                  <a:schemeClr val="tx1"/>
                </a:solidFill>
                <a:ea typeface="+mn-lt"/>
                <a:cs typeface="+mn-lt"/>
              </a:rPr>
              <a:t>informados</a:t>
            </a:r>
            <a:r>
              <a:rPr lang="en-US" dirty="0">
                <a:solidFill>
                  <a:schemeClr val="tx1"/>
                </a:solidFill>
                <a:ea typeface="+mn-lt"/>
                <a:cs typeface="+mn-lt"/>
              </a:rPr>
              <a:t> hasta la </a:t>
            </a:r>
            <a:r>
              <a:rPr lang="en-US" err="1">
                <a:solidFill>
                  <a:schemeClr val="tx1"/>
                </a:solidFill>
                <a:ea typeface="+mn-lt"/>
                <a:cs typeface="+mn-lt"/>
              </a:rPr>
              <a:t>fecha</a:t>
            </a:r>
            <a:r>
              <a:rPr lang="en-US" dirty="0">
                <a:solidFill>
                  <a:schemeClr val="tx1"/>
                </a:solidFill>
                <a:ea typeface="+mn-lt"/>
                <a:cs typeface="+mn-lt"/>
              </a:rPr>
              <a:t>: $ 116,775.68 </a:t>
            </a:r>
            <a:endParaRPr lang="en-US" dirty="0">
              <a:solidFill>
                <a:schemeClr val="tx1"/>
              </a:solidFill>
            </a:endParaRPr>
          </a:p>
          <a:p>
            <a:pPr marL="305435" indent="-305435"/>
            <a:r>
              <a:rPr lang="en-US" err="1">
                <a:solidFill>
                  <a:schemeClr val="tx1"/>
                </a:solidFill>
                <a:ea typeface="+mn-lt"/>
                <a:cs typeface="+mn-lt"/>
              </a:rPr>
              <a:t>Presupuesto</a:t>
            </a:r>
            <a:r>
              <a:rPr lang="en-US" dirty="0">
                <a:solidFill>
                  <a:schemeClr val="tx1"/>
                </a:solidFill>
                <a:ea typeface="+mn-lt"/>
                <a:cs typeface="+mn-lt"/>
              </a:rPr>
              <a:t> restante: $ 2,344,276.31 </a:t>
            </a:r>
            <a:endParaRPr lang="en-US" dirty="0">
              <a:solidFill>
                <a:schemeClr val="tx1"/>
              </a:solidFill>
            </a:endParaRPr>
          </a:p>
          <a:p>
            <a:pPr marL="305435" indent="-305435"/>
            <a:endParaRPr lang="en-US" dirty="0"/>
          </a:p>
          <a:p>
            <a:pPr marL="305435" indent="-305435"/>
            <a:r>
              <a:rPr lang="en-US" err="1">
                <a:solidFill>
                  <a:schemeClr val="tx1"/>
                </a:solidFill>
                <a:ea typeface="+mn-lt"/>
                <a:cs typeface="+mn-lt"/>
              </a:rPr>
              <a:t>Trabajo</a:t>
            </a:r>
            <a:r>
              <a:rPr lang="en-US" dirty="0">
                <a:solidFill>
                  <a:schemeClr val="tx1"/>
                </a:solidFill>
                <a:ea typeface="+mn-lt"/>
                <a:cs typeface="+mn-lt"/>
              </a:rPr>
              <a:t> </a:t>
            </a:r>
            <a:r>
              <a:rPr lang="en-US" err="1">
                <a:solidFill>
                  <a:schemeClr val="tx1"/>
                </a:solidFill>
                <a:ea typeface="+mn-lt"/>
                <a:cs typeface="+mn-lt"/>
              </a:rPr>
              <a:t>planificado</a:t>
            </a:r>
            <a:r>
              <a:rPr lang="en-US" dirty="0">
                <a:solidFill>
                  <a:schemeClr val="tx1"/>
                </a:solidFill>
                <a:ea typeface="+mn-lt"/>
                <a:cs typeface="+mn-lt"/>
              </a:rPr>
              <a:t> </a:t>
            </a:r>
            <a:r>
              <a:rPr lang="en-US" err="1">
                <a:solidFill>
                  <a:schemeClr val="tx1"/>
                </a:solidFill>
                <a:ea typeface="+mn-lt"/>
                <a:cs typeface="+mn-lt"/>
              </a:rPr>
              <a:t>en</a:t>
            </a:r>
            <a:r>
              <a:rPr lang="en-US" dirty="0">
                <a:solidFill>
                  <a:schemeClr val="tx1"/>
                </a:solidFill>
                <a:ea typeface="+mn-lt"/>
                <a:cs typeface="+mn-lt"/>
              </a:rPr>
              <a:t> las </a:t>
            </a:r>
            <a:r>
              <a:rPr lang="en-US" err="1">
                <a:solidFill>
                  <a:schemeClr val="tx1"/>
                </a:solidFill>
                <a:ea typeface="+mn-lt"/>
                <a:cs typeface="+mn-lt"/>
              </a:rPr>
              <a:t>próximas</a:t>
            </a:r>
            <a:r>
              <a:rPr lang="en-US" dirty="0">
                <a:solidFill>
                  <a:schemeClr val="tx1"/>
                </a:solidFill>
                <a:ea typeface="+mn-lt"/>
                <a:cs typeface="+mn-lt"/>
              </a:rPr>
              <a:t> dos </a:t>
            </a:r>
            <a:r>
              <a:rPr lang="en-US" err="1">
                <a:solidFill>
                  <a:schemeClr val="tx1"/>
                </a:solidFill>
                <a:ea typeface="+mn-lt"/>
                <a:cs typeface="+mn-lt"/>
              </a:rPr>
              <a:t>semanas</a:t>
            </a:r>
            <a:r>
              <a:rPr lang="en-US" dirty="0">
                <a:solidFill>
                  <a:schemeClr val="tx1"/>
                </a:solidFill>
                <a:ea typeface="+mn-lt"/>
                <a:cs typeface="+mn-lt"/>
              </a:rPr>
              <a:t>: </a:t>
            </a:r>
            <a:endParaRPr lang="en-US" dirty="0">
              <a:solidFill>
                <a:schemeClr val="tx1"/>
              </a:solidFill>
            </a:endParaRPr>
          </a:p>
          <a:p>
            <a:pPr marL="629920" lvl="1" indent="-305435">
              <a:lnSpc>
                <a:spcPct val="114999"/>
              </a:lnSpc>
              <a:spcBef>
                <a:spcPts val="0"/>
              </a:spcBef>
              <a:spcAft>
                <a:spcPts val="0"/>
              </a:spcAft>
            </a:pPr>
            <a:r>
              <a:rPr lang="en-US" dirty="0">
                <a:solidFill>
                  <a:schemeClr val="tx1"/>
                </a:solidFill>
                <a:ea typeface="+mn-lt"/>
                <a:cs typeface="+mn-lt"/>
              </a:rPr>
              <a:t>Asistencia </a:t>
            </a:r>
            <a:r>
              <a:rPr lang="en-US" err="1">
                <a:solidFill>
                  <a:schemeClr val="tx1"/>
                </a:solidFill>
                <a:ea typeface="+mn-lt"/>
                <a:cs typeface="+mn-lt"/>
              </a:rPr>
              <a:t>en</a:t>
            </a:r>
            <a:r>
              <a:rPr lang="en-US" dirty="0">
                <a:solidFill>
                  <a:schemeClr val="tx1"/>
                </a:solidFill>
                <a:ea typeface="+mn-lt"/>
                <a:cs typeface="+mn-lt"/>
              </a:rPr>
              <a:t> la </a:t>
            </a:r>
            <a:r>
              <a:rPr lang="en-US" err="1">
                <a:solidFill>
                  <a:schemeClr val="tx1"/>
                </a:solidFill>
                <a:ea typeface="+mn-lt"/>
                <a:cs typeface="+mn-lt"/>
              </a:rPr>
              <a:t>coordinación</a:t>
            </a:r>
            <a:r>
              <a:rPr lang="en-US" dirty="0">
                <a:solidFill>
                  <a:schemeClr val="tx1"/>
                </a:solidFill>
                <a:ea typeface="+mn-lt"/>
                <a:cs typeface="+mn-lt"/>
              </a:rPr>
              <a:t> con </a:t>
            </a:r>
            <a:r>
              <a:rPr lang="en-US" err="1">
                <a:solidFill>
                  <a:schemeClr val="tx1"/>
                </a:solidFill>
                <a:ea typeface="+mn-lt"/>
                <a:cs typeface="+mn-lt"/>
              </a:rPr>
              <a:t>el</a:t>
            </a:r>
            <a:r>
              <a:rPr lang="en-US" dirty="0">
                <a:solidFill>
                  <a:schemeClr val="tx1"/>
                </a:solidFill>
                <a:ea typeface="+mn-lt"/>
                <a:cs typeface="+mn-lt"/>
              </a:rPr>
              <a:t> 18.º </a:t>
            </a:r>
            <a:r>
              <a:rPr lang="en-US" err="1">
                <a:solidFill>
                  <a:schemeClr val="tx1"/>
                </a:solidFill>
                <a:ea typeface="+mn-lt"/>
                <a:cs typeface="+mn-lt"/>
              </a:rPr>
              <a:t>evento</a:t>
            </a:r>
            <a:r>
              <a:rPr lang="en-US" dirty="0">
                <a:solidFill>
                  <a:schemeClr val="tx1"/>
                </a:solidFill>
                <a:ea typeface="+mn-lt"/>
                <a:cs typeface="+mn-lt"/>
              </a:rPr>
              <a:t> </a:t>
            </a:r>
            <a:r>
              <a:rPr lang="en-US" err="1">
                <a:solidFill>
                  <a:schemeClr val="tx1"/>
                </a:solidFill>
                <a:ea typeface="+mn-lt"/>
                <a:cs typeface="+mn-lt"/>
              </a:rPr>
              <a:t>anual</a:t>
            </a:r>
            <a:r>
              <a:rPr lang="en-US" dirty="0">
                <a:solidFill>
                  <a:schemeClr val="tx1"/>
                </a:solidFill>
                <a:ea typeface="+mn-lt"/>
                <a:cs typeface="+mn-lt"/>
              </a:rPr>
              <a:t> del Día de MLK </a:t>
            </a:r>
            <a:r>
              <a:rPr lang="en-US" err="1">
                <a:solidFill>
                  <a:schemeClr val="tx1"/>
                </a:solidFill>
                <a:ea typeface="+mn-lt"/>
                <a:cs typeface="+mn-lt"/>
              </a:rPr>
              <a:t>el</a:t>
            </a:r>
            <a:r>
              <a:rPr lang="en-US" dirty="0">
                <a:solidFill>
                  <a:schemeClr val="tx1"/>
                </a:solidFill>
                <a:ea typeface="+mn-lt"/>
                <a:cs typeface="+mn-lt"/>
              </a:rPr>
              <a:t> lunes 20 de </a:t>
            </a:r>
            <a:r>
              <a:rPr lang="en-US" err="1">
                <a:solidFill>
                  <a:schemeClr val="tx1"/>
                </a:solidFill>
                <a:ea typeface="+mn-lt"/>
                <a:cs typeface="+mn-lt"/>
              </a:rPr>
              <a:t>enero</a:t>
            </a:r>
            <a:r>
              <a:rPr lang="en-US" dirty="0">
                <a:solidFill>
                  <a:schemeClr val="tx1"/>
                </a:solidFill>
                <a:ea typeface="+mn-lt"/>
                <a:cs typeface="+mn-lt"/>
              </a:rPr>
              <a:t> de 2025</a:t>
            </a:r>
          </a:p>
          <a:p>
            <a:pPr marL="305435" indent="-305435">
              <a:lnSpc>
                <a:spcPct val="114999"/>
              </a:lnSpc>
              <a:spcBef>
                <a:spcPts val="0"/>
              </a:spcBef>
              <a:spcAft>
                <a:spcPts val="0"/>
              </a:spcAft>
            </a:pPr>
            <a:endParaRPr lang="en-US" sz="1700" dirty="0">
              <a:solidFill>
                <a:srgbClr val="1F1F1F"/>
              </a:solidFill>
              <a:latin typeface="Gill Sans MT"/>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err="1">
                <a:solidFill>
                  <a:schemeClr val="bg1"/>
                </a:solidFill>
                <a:latin typeface="Gill Sans MT"/>
                <a:ea typeface="Open Sans"/>
                <a:cs typeface="Open Sans"/>
              </a:rPr>
              <a:t>eBike</a:t>
            </a:r>
            <a:r>
              <a:rPr lang="en-US" sz="4000" b="1" kern="1500" cap="none">
                <a:solidFill>
                  <a:schemeClr val="bg1"/>
                </a:solidFill>
                <a:latin typeface="Gill Sans MT"/>
                <a:ea typeface="Open Sans"/>
                <a:cs typeface="Open Sans"/>
              </a:rPr>
              <a:t> Lending Library</a:t>
            </a:r>
          </a:p>
        </p:txBody>
      </p:sp>
      <p:pic>
        <p:nvPicPr>
          <p:cNvPr id="9218" name="Picture 2" descr="RICH CITY Rides">
            <a:extLst>
              <a:ext uri="{FF2B5EF4-FFF2-40B4-BE49-F238E27FC236}">
                <a16:creationId xmlns:a16="http://schemas.microsoft.com/office/drawing/2014/main" id="{50FA1974-2E74-19A1-61CD-8315E2BA3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3" t="15095" r="8519" b="13836"/>
          <a:stretch/>
        </p:blipFill>
        <p:spPr bwMode="auto">
          <a:xfrm>
            <a:off x="10811005" y="224744"/>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8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err="1">
                <a:ea typeface="+mn-lt"/>
                <a:cs typeface="+mn-lt"/>
              </a:rPr>
              <a:t>Trabajo</a:t>
            </a:r>
            <a:r>
              <a:rPr lang="en-US" dirty="0">
                <a:ea typeface="+mn-lt"/>
                <a:cs typeface="+mn-lt"/>
              </a:rPr>
              <a:t> </a:t>
            </a:r>
            <a:r>
              <a:rPr lang="en-US" err="1">
                <a:ea typeface="+mn-lt"/>
                <a:cs typeface="+mn-lt"/>
              </a:rPr>
              <a:t>completado</a:t>
            </a:r>
            <a:r>
              <a:rPr lang="en-US" dirty="0">
                <a:ea typeface="+mn-lt"/>
                <a:cs typeface="+mn-lt"/>
              </a:rPr>
              <a:t> </a:t>
            </a:r>
            <a:r>
              <a:rPr lang="en-US" err="1">
                <a:ea typeface="+mn-lt"/>
                <a:cs typeface="+mn-lt"/>
              </a:rPr>
              <a:t>desde</a:t>
            </a:r>
            <a:r>
              <a:rPr lang="en-US" dirty="0">
                <a:ea typeface="+mn-lt"/>
                <a:cs typeface="+mn-lt"/>
              </a:rPr>
              <a:t> la </a:t>
            </a:r>
            <a:r>
              <a:rPr lang="en-US" err="1">
                <a:ea typeface="+mn-lt"/>
                <a:cs typeface="+mn-lt"/>
              </a:rPr>
              <a:t>última</a:t>
            </a:r>
            <a:r>
              <a:rPr lang="en-US" dirty="0">
                <a:ea typeface="+mn-lt"/>
                <a:cs typeface="+mn-lt"/>
              </a:rPr>
              <a:t> </a:t>
            </a:r>
            <a:r>
              <a:rPr lang="en-US" err="1">
                <a:ea typeface="+mn-lt"/>
                <a:cs typeface="+mn-lt"/>
              </a:rPr>
              <a:t>reunión</a:t>
            </a:r>
            <a:r>
              <a:rPr lang="en-US" dirty="0">
                <a:ea typeface="+mn-lt"/>
                <a:cs typeface="+mn-lt"/>
              </a:rPr>
              <a:t>: </a:t>
            </a:r>
          </a:p>
          <a:p>
            <a:pPr marL="629920" lvl="1" indent="-305435"/>
            <a:r>
              <a:rPr lang="en-US" dirty="0">
                <a:ea typeface="+mn-lt"/>
                <a:cs typeface="+mn-lt"/>
              </a:rPr>
              <a:t>17 </a:t>
            </a:r>
            <a:r>
              <a:rPr lang="en-US" err="1">
                <a:ea typeface="+mn-lt"/>
                <a:cs typeface="+mn-lt"/>
              </a:rPr>
              <a:t>proyectos</a:t>
            </a:r>
            <a:r>
              <a:rPr lang="en-US" dirty="0">
                <a:ea typeface="+mn-lt"/>
                <a:cs typeface="+mn-lt"/>
              </a:rPr>
              <a:t> </a:t>
            </a:r>
            <a:r>
              <a:rPr lang="en-US" err="1">
                <a:ea typeface="+mn-lt"/>
                <a:cs typeface="+mn-lt"/>
              </a:rPr>
              <a:t>completados</a:t>
            </a:r>
            <a:r>
              <a:rPr lang="en-US" dirty="0">
                <a:ea typeface="+mn-lt"/>
                <a:cs typeface="+mn-lt"/>
              </a:rPr>
              <a:t>/ 54 </a:t>
            </a:r>
            <a:r>
              <a:rPr lang="en-US" err="1">
                <a:ea typeface="+mn-lt"/>
                <a:cs typeface="+mn-lt"/>
              </a:rPr>
              <a:t>en</a:t>
            </a:r>
            <a:r>
              <a:rPr lang="en-US" dirty="0">
                <a:ea typeface="+mn-lt"/>
                <a:cs typeface="+mn-lt"/>
              </a:rPr>
              <a:t> total </a:t>
            </a:r>
            <a:r>
              <a:rPr lang="en-US" err="1">
                <a:ea typeface="+mn-lt"/>
                <a:cs typeface="+mn-lt"/>
              </a:rPr>
              <a:t>en</a:t>
            </a:r>
            <a:r>
              <a:rPr lang="en-US" dirty="0">
                <a:ea typeface="+mn-lt"/>
                <a:cs typeface="+mn-lt"/>
              </a:rPr>
              <a:t> </a:t>
            </a:r>
            <a:r>
              <a:rPr lang="en-US" err="1">
                <a:ea typeface="+mn-lt"/>
                <a:cs typeface="+mn-lt"/>
              </a:rPr>
              <a:t>proceso</a:t>
            </a:r>
            <a:r>
              <a:rPr lang="en-US" dirty="0">
                <a:ea typeface="+mn-lt"/>
                <a:cs typeface="+mn-lt"/>
              </a:rPr>
              <a:t> </a:t>
            </a:r>
            <a:endParaRPr lang="en-US"/>
          </a:p>
          <a:p>
            <a:pPr marL="629920" lvl="1" indent="-305435"/>
            <a:r>
              <a:rPr lang="en-US" dirty="0">
                <a:ea typeface="+mn-lt"/>
                <a:cs typeface="+mn-lt"/>
              </a:rPr>
              <a:t>No hay </a:t>
            </a:r>
            <a:r>
              <a:rPr lang="en-US" err="1">
                <a:ea typeface="+mn-lt"/>
                <a:cs typeface="+mn-lt"/>
              </a:rPr>
              <a:t>nuevos</a:t>
            </a:r>
            <a:r>
              <a:rPr lang="en-US" dirty="0">
                <a:ea typeface="+mn-lt"/>
                <a:cs typeface="+mn-lt"/>
              </a:rPr>
              <a:t> </a:t>
            </a:r>
            <a:r>
              <a:rPr lang="en-US" err="1">
                <a:ea typeface="+mn-lt"/>
                <a:cs typeface="+mn-lt"/>
              </a:rPr>
              <a:t>informes</a:t>
            </a:r>
            <a:r>
              <a:rPr lang="en-US" dirty="0">
                <a:ea typeface="+mn-lt"/>
                <a:cs typeface="+mn-lt"/>
              </a:rPr>
              <a:t> </a:t>
            </a:r>
            <a:r>
              <a:rPr lang="en-US" err="1">
                <a:ea typeface="+mn-lt"/>
                <a:cs typeface="+mn-lt"/>
              </a:rPr>
              <a:t>desde</a:t>
            </a:r>
            <a:r>
              <a:rPr lang="en-US" dirty="0">
                <a:ea typeface="+mn-lt"/>
                <a:cs typeface="+mn-lt"/>
              </a:rPr>
              <a:t> la </a:t>
            </a:r>
            <a:r>
              <a:rPr lang="en-US" err="1">
                <a:ea typeface="+mn-lt"/>
                <a:cs typeface="+mn-lt"/>
              </a:rPr>
              <a:t>última</a:t>
            </a:r>
            <a:r>
              <a:rPr lang="en-US" dirty="0">
                <a:ea typeface="+mn-lt"/>
                <a:cs typeface="+mn-lt"/>
              </a:rPr>
              <a:t> </a:t>
            </a:r>
            <a:r>
              <a:rPr lang="en-US" err="1">
                <a:ea typeface="+mn-lt"/>
                <a:cs typeface="+mn-lt"/>
              </a:rPr>
              <a:t>reunión</a:t>
            </a:r>
            <a:r>
              <a:rPr lang="en-US" dirty="0">
                <a:ea typeface="+mn-lt"/>
                <a:cs typeface="+mn-lt"/>
              </a:rPr>
              <a:t> </a:t>
            </a:r>
            <a:endParaRPr lang="en-US"/>
          </a:p>
          <a:p>
            <a:pPr marL="305435" indent="-305435"/>
            <a:endParaRPr lang="en-US" dirty="0"/>
          </a:p>
          <a:p>
            <a:pPr marL="305435" indent="-305435"/>
            <a:r>
              <a:rPr lang="en-US" err="1">
                <a:ea typeface="+mn-lt"/>
                <a:cs typeface="+mn-lt"/>
              </a:rPr>
              <a:t>Gastos</a:t>
            </a:r>
            <a:r>
              <a:rPr lang="en-US" dirty="0">
                <a:ea typeface="+mn-lt"/>
                <a:cs typeface="+mn-lt"/>
              </a:rPr>
              <a:t> </a:t>
            </a:r>
            <a:r>
              <a:rPr lang="en-US" err="1">
                <a:ea typeface="+mn-lt"/>
                <a:cs typeface="+mn-lt"/>
              </a:rPr>
              <a:t>totales</a:t>
            </a:r>
            <a:r>
              <a:rPr lang="en-US" dirty="0">
                <a:ea typeface="+mn-lt"/>
                <a:cs typeface="+mn-lt"/>
              </a:rPr>
              <a:t> </a:t>
            </a:r>
            <a:r>
              <a:rPr lang="en-US" err="1">
                <a:ea typeface="+mn-lt"/>
                <a:cs typeface="+mn-lt"/>
              </a:rPr>
              <a:t>informados</a:t>
            </a:r>
            <a:r>
              <a:rPr lang="en-US" dirty="0">
                <a:ea typeface="+mn-lt"/>
                <a:cs typeface="+mn-lt"/>
              </a:rPr>
              <a:t> hasta la </a:t>
            </a:r>
            <a:r>
              <a:rPr lang="en-US" err="1">
                <a:ea typeface="+mn-lt"/>
                <a:cs typeface="+mn-lt"/>
              </a:rPr>
              <a:t>fecha</a:t>
            </a:r>
            <a:r>
              <a:rPr lang="en-US" sz="1800" dirty="0">
                <a:ea typeface="+mn-lt"/>
                <a:cs typeface="+mn-lt"/>
              </a:rPr>
              <a:t>:</a:t>
            </a:r>
            <a:r>
              <a:rPr lang="en-US" dirty="0">
                <a:ea typeface="+mn-lt"/>
                <a:cs typeface="+mn-lt"/>
              </a:rPr>
              <a:t> $ 334,046.56 </a:t>
            </a:r>
            <a:endParaRPr lang="en-US" dirty="0"/>
          </a:p>
          <a:p>
            <a:pPr marL="305435" indent="-305435"/>
            <a:r>
              <a:rPr lang="en-US" err="1">
                <a:ea typeface="+mn-lt"/>
                <a:cs typeface="+mn-lt"/>
              </a:rPr>
              <a:t>Presupuesto</a:t>
            </a:r>
            <a:r>
              <a:rPr lang="en-US" dirty="0">
                <a:ea typeface="+mn-lt"/>
                <a:cs typeface="+mn-lt"/>
              </a:rPr>
              <a:t> restante</a:t>
            </a:r>
            <a:r>
              <a:rPr lang="en-US" sz="1800" dirty="0">
                <a:ea typeface="+mn-lt"/>
                <a:cs typeface="+mn-lt"/>
              </a:rPr>
              <a:t>:</a:t>
            </a:r>
            <a:r>
              <a:rPr lang="en-US" dirty="0">
                <a:ea typeface="+mn-lt"/>
                <a:cs typeface="+mn-lt"/>
              </a:rPr>
              <a:t> $ 6,632,649.35 </a:t>
            </a:r>
            <a:endParaRPr lang="en-US" dirty="0"/>
          </a:p>
          <a:p>
            <a:pPr marL="305435" indent="-305435"/>
            <a:endParaRPr lang="en-US" dirty="0">
              <a:ea typeface="+mn-lt"/>
              <a:cs typeface="+mn-lt"/>
            </a:endParaRPr>
          </a:p>
          <a:p>
            <a:pPr marL="305435" indent="-305435"/>
            <a:r>
              <a:rPr lang="en-US" err="1">
                <a:ea typeface="+mn-lt"/>
                <a:cs typeface="+mn-lt"/>
              </a:rPr>
              <a:t>Trabajo</a:t>
            </a:r>
            <a:r>
              <a:rPr lang="en-US" dirty="0">
                <a:ea typeface="+mn-lt"/>
                <a:cs typeface="+mn-lt"/>
              </a:rPr>
              <a:t> </a:t>
            </a:r>
            <a:r>
              <a:rPr lang="en-US" err="1">
                <a:ea typeface="+mn-lt"/>
                <a:cs typeface="+mn-lt"/>
              </a:rPr>
              <a:t>planificado</a:t>
            </a:r>
            <a:r>
              <a:rPr lang="en-US" dirty="0">
                <a:ea typeface="+mn-lt"/>
                <a:cs typeface="+mn-lt"/>
              </a:rPr>
              <a:t> </a:t>
            </a:r>
            <a:r>
              <a:rPr lang="en-US" err="1">
                <a:ea typeface="+mn-lt"/>
                <a:cs typeface="+mn-lt"/>
              </a:rPr>
              <a:t>en</a:t>
            </a:r>
            <a:r>
              <a:rPr lang="en-US" dirty="0">
                <a:ea typeface="+mn-lt"/>
                <a:cs typeface="+mn-lt"/>
              </a:rPr>
              <a:t> las </a:t>
            </a:r>
            <a:r>
              <a:rPr lang="en-US" err="1">
                <a:ea typeface="+mn-lt"/>
                <a:cs typeface="+mn-lt"/>
              </a:rPr>
              <a:t>próximas</a:t>
            </a:r>
            <a:r>
              <a:rPr lang="en-US" dirty="0">
                <a:ea typeface="+mn-lt"/>
                <a:cs typeface="+mn-lt"/>
              </a:rPr>
              <a:t> dos </a:t>
            </a:r>
            <a:r>
              <a:rPr lang="en-US" err="1">
                <a:ea typeface="+mn-lt"/>
                <a:cs typeface="+mn-lt"/>
              </a:rPr>
              <a:t>semanas</a:t>
            </a:r>
            <a:r>
              <a:rPr lang="en-US" dirty="0">
                <a:ea typeface="+mn-lt"/>
                <a:cs typeface="+mn-lt"/>
              </a:rPr>
              <a:t>: </a:t>
            </a:r>
          </a:p>
          <a:p>
            <a:pPr marL="629920" lvl="1" indent="-305435"/>
            <a:r>
              <a:rPr lang="en-US" dirty="0">
                <a:ea typeface="+mn-lt"/>
                <a:cs typeface="+mn-lt"/>
              </a:rPr>
              <a:t>n/a </a:t>
            </a:r>
            <a:r>
              <a:rPr lang="en-US" b="1" dirty="0">
                <a:latin typeface="Century Gothic"/>
                <a:ea typeface="+mn-lt"/>
                <a:cs typeface="+mn-lt"/>
              </a:rPr>
              <a:t> </a:t>
            </a:r>
            <a:endParaRPr lang="en-US" b="1">
              <a:latin typeface="Century Gothic"/>
            </a:endParaRPr>
          </a:p>
          <a:p>
            <a:pPr marL="629920" indent="-305435"/>
            <a:endParaRPr lang="en-US" dirty="0">
              <a:highlight>
                <a:srgbClr val="FFFF00"/>
              </a:highlight>
              <a:latin typeface="Gill Sans MT"/>
            </a:endParaRPr>
          </a:p>
          <a:p>
            <a:pPr marL="629920" lvl="1" indent="-305435"/>
            <a:endParaRPr lang="en-US" dirty="0">
              <a:solidFill>
                <a:srgbClr val="3D3D3D"/>
              </a:solidFill>
              <a:highlight>
                <a:srgbClr val="FFFF00"/>
              </a:highlight>
              <a:latin typeface="Century Gothic"/>
            </a:endParaRPr>
          </a:p>
          <a:p>
            <a:pPr marL="0" indent="0">
              <a:buNone/>
            </a:pPr>
            <a:endParaRPr lang="en-US" dirty="0">
              <a:highlight>
                <a:srgbClr val="FFFF00"/>
              </a:highlight>
              <a:latin typeface="Century Gothic"/>
            </a:endParaRPr>
          </a:p>
          <a:p>
            <a:pPr marL="305435" indent="-305435"/>
            <a:endParaRPr lang="en-US" dirty="0">
              <a:solidFill>
                <a:srgbClr val="3D3D3D"/>
              </a:solidFill>
              <a:highlight>
                <a:srgbClr val="FFFF00"/>
              </a:highlight>
              <a:latin typeface="Century Gothic"/>
            </a:endParaRPr>
          </a:p>
          <a:p>
            <a:pPr marL="629920" lvl="1" indent="-305435"/>
            <a:endParaRPr lang="en-US" dirty="0">
              <a:solidFill>
                <a:srgbClr val="000000"/>
              </a:solidFill>
              <a:highlight>
                <a:srgbClr val="FFFF00"/>
              </a:highlight>
              <a:latin typeface="Century Gothic"/>
            </a:endParaRPr>
          </a:p>
          <a:p>
            <a:pPr marL="629920" lvl="1" indent="-305435"/>
            <a:endParaRPr lang="en-US">
              <a:highlight>
                <a:srgbClr val="FFFF00"/>
              </a:highlight>
              <a:latin typeface="Century Gothic"/>
            </a:endParaRPr>
          </a:p>
          <a:p>
            <a:pPr marL="629920" lvl="1" indent="-305435"/>
            <a:endParaRPr lang="en-US" b="1" dirty="0">
              <a:highlight>
                <a:srgbClr val="FFFF00"/>
              </a:highlight>
              <a:latin typeface="Century Gothic"/>
            </a:endParaRPr>
          </a:p>
          <a:p>
            <a:pPr marL="323850" lvl="1" indent="0">
              <a:buNone/>
            </a:pPr>
            <a:endParaRPr lang="en-US" b="1" dirty="0">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Resilient Homes</a:t>
            </a:r>
          </a:p>
        </p:txBody>
      </p:sp>
      <p:pic>
        <p:nvPicPr>
          <p:cNvPr id="8194" name="Picture 2" descr="GRID Alternatives | People. Planet. Employment.">
            <a:extLst>
              <a:ext uri="{FF2B5EF4-FFF2-40B4-BE49-F238E27FC236}">
                <a16:creationId xmlns:a16="http://schemas.microsoft.com/office/drawing/2014/main" id="{D087F274-21F9-DACB-7157-9C9B9A22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218127"/>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2426" y="1728006"/>
            <a:ext cx="11187793" cy="4608786"/>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rgbClr val="3D3D3D"/>
                </a:solidFill>
                <a:latin typeface="Century Gothic"/>
                <a:ea typeface="Roboto"/>
                <a:cs typeface="Roboto"/>
              </a:rPr>
              <a:t>Trabajo</a:t>
            </a:r>
            <a:r>
              <a:rPr lang="en-US" b="1" dirty="0">
                <a:solidFill>
                  <a:srgbClr val="3D3D3D"/>
                </a:solidFill>
                <a:latin typeface="Century Gothic"/>
                <a:ea typeface="Roboto"/>
                <a:cs typeface="Roboto"/>
              </a:rPr>
              <a:t> </a:t>
            </a:r>
            <a:r>
              <a:rPr lang="en-US" b="1" err="1">
                <a:solidFill>
                  <a:srgbClr val="3D3D3D"/>
                </a:solidFill>
                <a:latin typeface="Century Gothic"/>
                <a:ea typeface="Roboto"/>
                <a:cs typeface="Roboto"/>
              </a:rPr>
              <a:t>completado</a:t>
            </a:r>
            <a:r>
              <a:rPr lang="en-US" b="1" dirty="0">
                <a:solidFill>
                  <a:srgbClr val="3D3D3D"/>
                </a:solidFill>
                <a:latin typeface="Century Gothic"/>
                <a:ea typeface="Roboto"/>
                <a:cs typeface="Roboto"/>
              </a:rPr>
              <a:t> </a:t>
            </a:r>
            <a:r>
              <a:rPr lang="en-US" b="1" err="1">
                <a:solidFill>
                  <a:srgbClr val="3D3D3D"/>
                </a:solidFill>
                <a:latin typeface="Century Gothic"/>
                <a:ea typeface="Roboto"/>
                <a:cs typeface="Roboto"/>
              </a:rPr>
              <a:t>desde</a:t>
            </a:r>
            <a:r>
              <a:rPr lang="en-US" b="1" dirty="0">
                <a:solidFill>
                  <a:srgbClr val="3D3D3D"/>
                </a:solidFill>
                <a:latin typeface="Century Gothic"/>
                <a:ea typeface="Roboto"/>
                <a:cs typeface="Roboto"/>
              </a:rPr>
              <a:t> la </a:t>
            </a:r>
            <a:r>
              <a:rPr lang="en-US" b="1" err="1">
                <a:solidFill>
                  <a:srgbClr val="3D3D3D"/>
                </a:solidFill>
                <a:latin typeface="Century Gothic"/>
                <a:ea typeface="Roboto"/>
                <a:cs typeface="Roboto"/>
              </a:rPr>
              <a:t>última</a:t>
            </a:r>
            <a:r>
              <a:rPr lang="en-US" b="1" dirty="0">
                <a:solidFill>
                  <a:srgbClr val="3D3D3D"/>
                </a:solidFill>
                <a:latin typeface="Century Gothic"/>
                <a:ea typeface="Roboto"/>
                <a:cs typeface="Roboto"/>
              </a:rPr>
              <a:t> </a:t>
            </a:r>
            <a:r>
              <a:rPr lang="en-US" b="1" err="1">
                <a:solidFill>
                  <a:srgbClr val="3D3D3D"/>
                </a:solidFill>
                <a:latin typeface="Century Gothic"/>
                <a:ea typeface="Roboto"/>
                <a:cs typeface="Roboto"/>
              </a:rPr>
              <a:t>reunión</a:t>
            </a:r>
            <a:r>
              <a:rPr lang="en-US" b="1" dirty="0">
                <a:solidFill>
                  <a:srgbClr val="3D3D3D"/>
                </a:solidFill>
                <a:latin typeface="Century Gothic"/>
                <a:ea typeface="Roboto"/>
                <a:cs typeface="Roboto"/>
              </a:rPr>
              <a:t>: </a:t>
            </a:r>
          </a:p>
          <a:p>
            <a:pPr marL="629920" lvl="1" indent="-305435"/>
            <a:r>
              <a:rPr lang="en-US" dirty="0">
                <a:solidFill>
                  <a:srgbClr val="3D3D3D"/>
                </a:solidFill>
                <a:ea typeface="+mn-lt"/>
                <a:cs typeface="+mn-lt"/>
              </a:rPr>
              <a:t>Desarrollo e </a:t>
            </a:r>
            <a:r>
              <a:rPr lang="en-US" err="1">
                <a:solidFill>
                  <a:srgbClr val="3D3D3D"/>
                </a:solidFill>
                <a:ea typeface="+mn-lt"/>
                <a:cs typeface="+mn-lt"/>
              </a:rPr>
              <a:t>implementación</a:t>
            </a:r>
            <a:r>
              <a:rPr lang="en-US" dirty="0">
                <a:solidFill>
                  <a:srgbClr val="3D3D3D"/>
                </a:solidFill>
                <a:ea typeface="+mn-lt"/>
                <a:cs typeface="+mn-lt"/>
              </a:rPr>
              <a:t> de </a:t>
            </a:r>
            <a:r>
              <a:rPr lang="en-US" err="1">
                <a:solidFill>
                  <a:srgbClr val="3D3D3D"/>
                </a:solidFill>
                <a:ea typeface="+mn-lt"/>
                <a:cs typeface="+mn-lt"/>
              </a:rPr>
              <a:t>módulos</a:t>
            </a:r>
            <a:r>
              <a:rPr lang="en-US" dirty="0">
                <a:solidFill>
                  <a:srgbClr val="3D3D3D"/>
                </a:solidFill>
                <a:ea typeface="+mn-lt"/>
                <a:cs typeface="+mn-lt"/>
              </a:rPr>
              <a:t> de </a:t>
            </a:r>
            <a:r>
              <a:rPr lang="en-US" err="1">
                <a:solidFill>
                  <a:srgbClr val="3D3D3D"/>
                </a:solidFill>
                <a:ea typeface="+mn-lt"/>
                <a:cs typeface="+mn-lt"/>
              </a:rPr>
              <a:t>capacitación</a:t>
            </a:r>
            <a:r>
              <a:rPr lang="en-US" dirty="0">
                <a:solidFill>
                  <a:srgbClr val="3D3D3D"/>
                </a:solidFill>
                <a:ea typeface="+mn-lt"/>
                <a:cs typeface="+mn-lt"/>
              </a:rPr>
              <a:t> para </a:t>
            </a:r>
            <a:r>
              <a:rPr lang="en-US" err="1">
                <a:solidFill>
                  <a:srgbClr val="3D3D3D"/>
                </a:solidFill>
                <a:ea typeface="+mn-lt"/>
                <a:cs typeface="+mn-lt"/>
              </a:rPr>
              <a:t>sistemas</a:t>
            </a:r>
            <a:r>
              <a:rPr lang="en-US" dirty="0">
                <a:solidFill>
                  <a:srgbClr val="3D3D3D"/>
                </a:solidFill>
                <a:ea typeface="+mn-lt"/>
                <a:cs typeface="+mn-lt"/>
              </a:rPr>
              <a:t> de </a:t>
            </a:r>
            <a:r>
              <a:rPr lang="en-US" err="1">
                <a:solidFill>
                  <a:srgbClr val="3D3D3D"/>
                </a:solidFill>
                <a:ea typeface="+mn-lt"/>
                <a:cs typeface="+mn-lt"/>
              </a:rPr>
              <a:t>captación</a:t>
            </a:r>
            <a:r>
              <a:rPr lang="en-US" dirty="0">
                <a:solidFill>
                  <a:srgbClr val="3D3D3D"/>
                </a:solidFill>
                <a:ea typeface="+mn-lt"/>
                <a:cs typeface="+mn-lt"/>
              </a:rPr>
              <a:t> de </a:t>
            </a:r>
            <a:r>
              <a:rPr lang="en-US" err="1">
                <a:solidFill>
                  <a:srgbClr val="3D3D3D"/>
                </a:solidFill>
                <a:ea typeface="+mn-lt"/>
                <a:cs typeface="+mn-lt"/>
              </a:rPr>
              <a:t>agua</a:t>
            </a:r>
            <a:r>
              <a:rPr lang="en-US" dirty="0">
                <a:solidFill>
                  <a:srgbClr val="3D3D3D"/>
                </a:solidFill>
                <a:ea typeface="+mn-lt"/>
                <a:cs typeface="+mn-lt"/>
              </a:rPr>
              <a:t> </a:t>
            </a:r>
            <a:r>
              <a:rPr lang="en-US" err="1">
                <a:solidFill>
                  <a:srgbClr val="3D3D3D"/>
                </a:solidFill>
                <a:ea typeface="+mn-lt"/>
                <a:cs typeface="+mn-lt"/>
              </a:rPr>
              <a:t>en</a:t>
            </a:r>
            <a:r>
              <a:rPr lang="en-US" dirty="0">
                <a:solidFill>
                  <a:srgbClr val="3D3D3D"/>
                </a:solidFill>
                <a:ea typeface="+mn-lt"/>
                <a:cs typeface="+mn-lt"/>
              </a:rPr>
              <a:t> </a:t>
            </a:r>
            <a:r>
              <a:rPr lang="en-US" err="1">
                <a:solidFill>
                  <a:srgbClr val="3D3D3D"/>
                </a:solidFill>
                <a:ea typeface="+mn-lt"/>
                <a:cs typeface="+mn-lt"/>
              </a:rPr>
              <a:t>previsión</a:t>
            </a:r>
            <a:r>
              <a:rPr lang="en-US" dirty="0">
                <a:solidFill>
                  <a:srgbClr val="3D3D3D"/>
                </a:solidFill>
                <a:ea typeface="+mn-lt"/>
                <a:cs typeface="+mn-lt"/>
              </a:rPr>
              <a:t> de </a:t>
            </a:r>
            <a:r>
              <a:rPr lang="en-US" err="1">
                <a:solidFill>
                  <a:srgbClr val="3D3D3D"/>
                </a:solidFill>
                <a:ea typeface="+mn-lt"/>
                <a:cs typeface="+mn-lt"/>
              </a:rPr>
              <a:t>instalaciones</a:t>
            </a:r>
            <a:r>
              <a:rPr lang="en-US" dirty="0">
                <a:solidFill>
                  <a:srgbClr val="3D3D3D"/>
                </a:solidFill>
                <a:ea typeface="+mn-lt"/>
                <a:cs typeface="+mn-lt"/>
              </a:rPr>
              <a:t> </a:t>
            </a:r>
            <a:r>
              <a:rPr lang="en-US" err="1">
                <a:solidFill>
                  <a:srgbClr val="3D3D3D"/>
                </a:solidFill>
                <a:ea typeface="+mn-lt"/>
                <a:cs typeface="+mn-lt"/>
              </a:rPr>
              <a:t>en</a:t>
            </a:r>
            <a:r>
              <a:rPr lang="en-US" dirty="0">
                <a:solidFill>
                  <a:srgbClr val="3D3D3D"/>
                </a:solidFill>
                <a:ea typeface="+mn-lt"/>
                <a:cs typeface="+mn-lt"/>
              </a:rPr>
              <a:t> 2025. </a:t>
            </a:r>
            <a:endParaRPr lang="en-US">
              <a:solidFill>
                <a:srgbClr val="3D3D3D"/>
              </a:solidFill>
              <a:latin typeface="Gill Sans MT"/>
              <a:ea typeface="Roboto"/>
              <a:cs typeface="Roboto"/>
            </a:endParaRPr>
          </a:p>
          <a:p>
            <a:pPr marL="629920" indent="-305435"/>
            <a:r>
              <a:rPr lang="en-US" dirty="0">
                <a:solidFill>
                  <a:srgbClr val="3D3D3D"/>
                </a:solidFill>
                <a:ea typeface="+mn-lt"/>
                <a:cs typeface="+mn-lt"/>
              </a:rPr>
              <a:t>6 sitios </a:t>
            </a:r>
            <a:r>
              <a:rPr lang="en-US" err="1">
                <a:solidFill>
                  <a:srgbClr val="3D3D3D"/>
                </a:solidFill>
                <a:ea typeface="+mn-lt"/>
                <a:cs typeface="+mn-lt"/>
              </a:rPr>
              <a:t>preparados</a:t>
            </a:r>
            <a:r>
              <a:rPr lang="en-US" dirty="0">
                <a:solidFill>
                  <a:srgbClr val="3D3D3D"/>
                </a:solidFill>
                <a:ea typeface="+mn-lt"/>
                <a:cs typeface="+mn-lt"/>
              </a:rPr>
              <a:t> para la </a:t>
            </a:r>
            <a:r>
              <a:rPr lang="en-US" err="1">
                <a:solidFill>
                  <a:srgbClr val="3D3D3D"/>
                </a:solidFill>
                <a:ea typeface="+mn-lt"/>
                <a:cs typeface="+mn-lt"/>
              </a:rPr>
              <a:t>instalación</a:t>
            </a:r>
            <a:r>
              <a:rPr lang="en-US" dirty="0">
                <a:solidFill>
                  <a:srgbClr val="3D3D3D"/>
                </a:solidFill>
                <a:ea typeface="+mn-lt"/>
                <a:cs typeface="+mn-lt"/>
              </a:rPr>
              <a:t>, 1 </a:t>
            </a:r>
            <a:r>
              <a:rPr lang="en-US" err="1">
                <a:solidFill>
                  <a:srgbClr val="3D3D3D"/>
                </a:solidFill>
                <a:ea typeface="+mn-lt"/>
                <a:cs typeface="+mn-lt"/>
              </a:rPr>
              <a:t>sistema</a:t>
            </a:r>
            <a:r>
              <a:rPr lang="en-US" dirty="0">
                <a:solidFill>
                  <a:srgbClr val="3D3D3D"/>
                </a:solidFill>
                <a:ea typeface="+mn-lt"/>
                <a:cs typeface="+mn-lt"/>
              </a:rPr>
              <a:t> de </a:t>
            </a:r>
            <a:r>
              <a:rPr lang="en-US" err="1">
                <a:solidFill>
                  <a:srgbClr val="3D3D3D"/>
                </a:solidFill>
                <a:ea typeface="+mn-lt"/>
                <a:cs typeface="+mn-lt"/>
              </a:rPr>
              <a:t>riego</a:t>
            </a:r>
            <a:r>
              <a:rPr lang="en-US" dirty="0">
                <a:solidFill>
                  <a:srgbClr val="3D3D3D"/>
                </a:solidFill>
                <a:ea typeface="+mn-lt"/>
                <a:cs typeface="+mn-lt"/>
              </a:rPr>
              <a:t> </a:t>
            </a:r>
            <a:r>
              <a:rPr lang="en-US" err="1">
                <a:solidFill>
                  <a:srgbClr val="3D3D3D"/>
                </a:solidFill>
                <a:ea typeface="+mn-lt"/>
                <a:cs typeface="+mn-lt"/>
              </a:rPr>
              <a:t>por</a:t>
            </a:r>
            <a:r>
              <a:rPr lang="en-US" dirty="0">
                <a:solidFill>
                  <a:srgbClr val="3D3D3D"/>
                </a:solidFill>
                <a:ea typeface="+mn-lt"/>
                <a:cs typeface="+mn-lt"/>
              </a:rPr>
              <a:t> </a:t>
            </a:r>
            <a:r>
              <a:rPr lang="en-US" err="1">
                <a:solidFill>
                  <a:srgbClr val="3D3D3D"/>
                </a:solidFill>
                <a:ea typeface="+mn-lt"/>
                <a:cs typeface="+mn-lt"/>
              </a:rPr>
              <a:t>goteo</a:t>
            </a:r>
            <a:r>
              <a:rPr lang="en-US" dirty="0">
                <a:solidFill>
                  <a:srgbClr val="3D3D3D"/>
                </a:solidFill>
                <a:ea typeface="+mn-lt"/>
                <a:cs typeface="+mn-lt"/>
              </a:rPr>
              <a:t> </a:t>
            </a:r>
            <a:r>
              <a:rPr lang="en-US" err="1">
                <a:solidFill>
                  <a:srgbClr val="3D3D3D"/>
                </a:solidFill>
                <a:ea typeface="+mn-lt"/>
                <a:cs typeface="+mn-lt"/>
              </a:rPr>
              <a:t>completado</a:t>
            </a:r>
            <a:r>
              <a:rPr lang="en-US" dirty="0">
                <a:solidFill>
                  <a:srgbClr val="3D3D3D"/>
                </a:solidFill>
                <a:ea typeface="+mn-lt"/>
                <a:cs typeface="+mn-lt"/>
              </a:rPr>
              <a:t> (</a:t>
            </a:r>
            <a:r>
              <a:rPr lang="en-US" err="1">
                <a:solidFill>
                  <a:srgbClr val="3D3D3D"/>
                </a:solidFill>
                <a:ea typeface="+mn-lt"/>
                <a:cs typeface="+mn-lt"/>
              </a:rPr>
              <a:t>próxima</a:t>
            </a:r>
            <a:r>
              <a:rPr lang="en-US" dirty="0">
                <a:solidFill>
                  <a:srgbClr val="3D3D3D"/>
                </a:solidFill>
                <a:ea typeface="+mn-lt"/>
                <a:cs typeface="+mn-lt"/>
              </a:rPr>
              <a:t> </a:t>
            </a:r>
            <a:r>
              <a:rPr lang="en-US" err="1">
                <a:solidFill>
                  <a:srgbClr val="3D3D3D"/>
                </a:solidFill>
                <a:ea typeface="+mn-lt"/>
                <a:cs typeface="+mn-lt"/>
              </a:rPr>
              <a:t>instalación</a:t>
            </a:r>
            <a:r>
              <a:rPr lang="en-US" dirty="0">
                <a:solidFill>
                  <a:srgbClr val="3D3D3D"/>
                </a:solidFill>
                <a:ea typeface="+mn-lt"/>
                <a:cs typeface="+mn-lt"/>
              </a:rPr>
              <a:t> </a:t>
            </a:r>
            <a:r>
              <a:rPr lang="en-US" err="1">
                <a:solidFill>
                  <a:srgbClr val="3D3D3D"/>
                </a:solidFill>
                <a:ea typeface="+mn-lt"/>
                <a:cs typeface="+mn-lt"/>
              </a:rPr>
              <a:t>programada</a:t>
            </a:r>
            <a:r>
              <a:rPr lang="en-US" dirty="0">
                <a:solidFill>
                  <a:srgbClr val="3D3D3D"/>
                </a:solidFill>
                <a:ea typeface="+mn-lt"/>
                <a:cs typeface="+mn-lt"/>
              </a:rPr>
              <a:t> para </a:t>
            </a:r>
            <a:r>
              <a:rPr lang="en-US" err="1">
                <a:solidFill>
                  <a:srgbClr val="3D3D3D"/>
                </a:solidFill>
                <a:ea typeface="+mn-lt"/>
                <a:cs typeface="+mn-lt"/>
              </a:rPr>
              <a:t>el</a:t>
            </a:r>
            <a:r>
              <a:rPr lang="en-US" dirty="0">
                <a:solidFill>
                  <a:srgbClr val="3D3D3D"/>
                </a:solidFill>
                <a:ea typeface="+mn-lt"/>
                <a:cs typeface="+mn-lt"/>
              </a:rPr>
              <a:t> 4 de </a:t>
            </a:r>
            <a:r>
              <a:rPr lang="en-US" err="1">
                <a:solidFill>
                  <a:srgbClr val="3D3D3D"/>
                </a:solidFill>
                <a:ea typeface="+mn-lt"/>
                <a:cs typeface="+mn-lt"/>
              </a:rPr>
              <a:t>diciembre</a:t>
            </a:r>
            <a:r>
              <a:rPr lang="en-US" dirty="0">
                <a:solidFill>
                  <a:srgbClr val="3D3D3D"/>
                </a:solidFill>
                <a:ea typeface="+mn-lt"/>
                <a:cs typeface="+mn-lt"/>
              </a:rPr>
              <a:t>) </a:t>
            </a:r>
            <a:endParaRPr lang="en-US" dirty="0"/>
          </a:p>
          <a:p>
            <a:pPr marL="305435" indent="-305435"/>
            <a:r>
              <a:rPr lang="en-US" b="1" err="1">
                <a:solidFill>
                  <a:srgbClr val="3D3D3D"/>
                </a:solidFill>
                <a:latin typeface="Century Gothic"/>
                <a:ea typeface="Roboto"/>
                <a:cs typeface="Roboto"/>
              </a:rPr>
              <a:t>Gastos</a:t>
            </a:r>
            <a:r>
              <a:rPr lang="en-US" b="1" dirty="0">
                <a:solidFill>
                  <a:srgbClr val="3D3D3D"/>
                </a:solidFill>
                <a:latin typeface="Century Gothic"/>
                <a:ea typeface="Roboto"/>
                <a:cs typeface="Roboto"/>
              </a:rPr>
              <a:t> </a:t>
            </a:r>
            <a:r>
              <a:rPr lang="en-US" b="1" err="1">
                <a:solidFill>
                  <a:srgbClr val="3D3D3D"/>
                </a:solidFill>
                <a:latin typeface="Century Gothic"/>
                <a:ea typeface="Roboto"/>
                <a:cs typeface="Roboto"/>
              </a:rPr>
              <a:t>totales</a:t>
            </a:r>
            <a:r>
              <a:rPr lang="en-US" b="1" dirty="0">
                <a:solidFill>
                  <a:srgbClr val="3D3D3D"/>
                </a:solidFill>
                <a:latin typeface="Century Gothic"/>
                <a:ea typeface="Roboto"/>
                <a:cs typeface="Roboto"/>
              </a:rPr>
              <a:t> </a:t>
            </a:r>
            <a:r>
              <a:rPr lang="en-US" b="1" err="1">
                <a:solidFill>
                  <a:srgbClr val="3D3D3D"/>
                </a:solidFill>
                <a:latin typeface="Century Gothic"/>
                <a:ea typeface="Roboto"/>
                <a:cs typeface="Roboto"/>
              </a:rPr>
              <a:t>reportados</a:t>
            </a:r>
            <a:r>
              <a:rPr lang="en-US" b="1" dirty="0">
                <a:solidFill>
                  <a:srgbClr val="3D3D3D"/>
                </a:solidFill>
                <a:latin typeface="Century Gothic"/>
                <a:ea typeface="Roboto"/>
                <a:cs typeface="Roboto"/>
              </a:rPr>
              <a:t> a la </a:t>
            </a:r>
            <a:r>
              <a:rPr lang="en-US" b="1" err="1">
                <a:solidFill>
                  <a:srgbClr val="3D3D3D"/>
                </a:solidFill>
                <a:latin typeface="Century Gothic"/>
                <a:ea typeface="Roboto"/>
                <a:cs typeface="Roboto"/>
              </a:rPr>
              <a:t>fecha</a:t>
            </a:r>
            <a:r>
              <a:rPr lang="en-US" b="1" dirty="0">
                <a:solidFill>
                  <a:srgbClr val="3D3D3D"/>
                </a:solidFill>
                <a:latin typeface="Century Gothic"/>
                <a:ea typeface="Roboto"/>
                <a:cs typeface="Roboto"/>
              </a:rPr>
              <a:t>:</a:t>
            </a:r>
            <a:r>
              <a:rPr lang="en-US" dirty="0">
                <a:solidFill>
                  <a:srgbClr val="3D3D3D"/>
                </a:solidFill>
                <a:latin typeface="Century Gothic"/>
                <a:ea typeface="Roboto"/>
                <a:cs typeface="Roboto"/>
              </a:rPr>
              <a:t> </a:t>
            </a:r>
            <a:r>
              <a:rPr lang="en-US" sz="1600" dirty="0">
                <a:latin typeface="Century Gothic"/>
                <a:ea typeface="Roboto"/>
                <a:cs typeface="Roboto"/>
              </a:rPr>
              <a:t> $ 174,570.02</a:t>
            </a:r>
          </a:p>
          <a:p>
            <a:pPr marL="305435" indent="-305435"/>
            <a:r>
              <a:rPr lang="en-US" b="1" err="1">
                <a:solidFill>
                  <a:srgbClr val="3D3D3D"/>
                </a:solidFill>
                <a:latin typeface="Century Gothic"/>
                <a:ea typeface="Roboto"/>
                <a:cs typeface="Roboto"/>
              </a:rPr>
              <a:t>Presupuesto</a:t>
            </a:r>
            <a:r>
              <a:rPr lang="en-US" b="1" dirty="0">
                <a:solidFill>
                  <a:srgbClr val="3D3D3D"/>
                </a:solidFill>
                <a:latin typeface="Century Gothic"/>
                <a:ea typeface="Roboto"/>
                <a:cs typeface="Roboto"/>
              </a:rPr>
              <a:t> restante:</a:t>
            </a:r>
            <a:r>
              <a:rPr lang="en-US" dirty="0">
                <a:solidFill>
                  <a:srgbClr val="3D3D3D"/>
                </a:solidFill>
                <a:latin typeface="Century Gothic"/>
                <a:ea typeface="Roboto"/>
                <a:cs typeface="Roboto"/>
              </a:rPr>
              <a:t> $</a:t>
            </a:r>
            <a:r>
              <a:rPr lang="en-US" sz="1600" dirty="0">
                <a:latin typeface="Century Gothic"/>
                <a:ea typeface="Roboto"/>
                <a:cs typeface="Roboto"/>
              </a:rPr>
              <a:t>1,506,133.76</a:t>
            </a:r>
            <a:endParaRPr lang="en-US" dirty="0">
              <a:solidFill>
                <a:srgbClr val="3D3D3D"/>
              </a:solidFill>
              <a:latin typeface="Century Gothic"/>
              <a:ea typeface="Roboto"/>
              <a:cs typeface="Roboto"/>
            </a:endParaRPr>
          </a:p>
          <a:p>
            <a:pPr marL="305435" indent="-305435"/>
            <a:r>
              <a:rPr lang="en-US" b="1" err="1">
                <a:solidFill>
                  <a:srgbClr val="3D3D3D"/>
                </a:solidFill>
                <a:latin typeface="Century Gothic"/>
                <a:ea typeface="Roboto"/>
                <a:cs typeface="Roboto"/>
              </a:rPr>
              <a:t>Trabajo</a:t>
            </a:r>
            <a:r>
              <a:rPr lang="en-US" b="1" dirty="0">
                <a:solidFill>
                  <a:srgbClr val="3D3D3D"/>
                </a:solidFill>
                <a:latin typeface="Century Gothic"/>
                <a:ea typeface="Roboto"/>
                <a:cs typeface="Roboto"/>
              </a:rPr>
              <a:t> </a:t>
            </a:r>
            <a:r>
              <a:rPr lang="en-US" b="1" err="1">
                <a:solidFill>
                  <a:srgbClr val="3D3D3D"/>
                </a:solidFill>
                <a:latin typeface="Century Gothic"/>
                <a:ea typeface="Roboto"/>
                <a:cs typeface="Roboto"/>
              </a:rPr>
              <a:t>planificado</a:t>
            </a:r>
            <a:r>
              <a:rPr lang="en-US" b="1" dirty="0">
                <a:solidFill>
                  <a:srgbClr val="3D3D3D"/>
                </a:solidFill>
                <a:latin typeface="Century Gothic"/>
                <a:ea typeface="Roboto"/>
                <a:cs typeface="Roboto"/>
              </a:rPr>
              <a:t> </a:t>
            </a:r>
            <a:r>
              <a:rPr lang="en-US" b="1" err="1">
                <a:solidFill>
                  <a:srgbClr val="3D3D3D"/>
                </a:solidFill>
                <a:latin typeface="Century Gothic"/>
                <a:ea typeface="Roboto"/>
                <a:cs typeface="Roboto"/>
              </a:rPr>
              <a:t>en</a:t>
            </a:r>
            <a:r>
              <a:rPr lang="en-US" b="1" dirty="0">
                <a:solidFill>
                  <a:srgbClr val="3D3D3D"/>
                </a:solidFill>
                <a:latin typeface="Century Gothic"/>
                <a:ea typeface="Roboto"/>
                <a:cs typeface="Roboto"/>
              </a:rPr>
              <a:t> las </a:t>
            </a:r>
            <a:r>
              <a:rPr lang="en-US" b="1" err="1">
                <a:solidFill>
                  <a:srgbClr val="3D3D3D"/>
                </a:solidFill>
                <a:latin typeface="Century Gothic"/>
                <a:ea typeface="Roboto"/>
                <a:cs typeface="Roboto"/>
              </a:rPr>
              <a:t>próximas</a:t>
            </a:r>
            <a:r>
              <a:rPr lang="en-US" b="1" dirty="0">
                <a:solidFill>
                  <a:srgbClr val="3D3D3D"/>
                </a:solidFill>
                <a:latin typeface="Century Gothic"/>
                <a:ea typeface="Roboto"/>
                <a:cs typeface="Roboto"/>
              </a:rPr>
              <a:t> ~dos </a:t>
            </a:r>
            <a:r>
              <a:rPr lang="en-US" b="1" err="1">
                <a:solidFill>
                  <a:srgbClr val="3D3D3D"/>
                </a:solidFill>
                <a:latin typeface="Century Gothic"/>
                <a:ea typeface="Roboto"/>
                <a:cs typeface="Roboto"/>
              </a:rPr>
              <a:t>semanas</a:t>
            </a:r>
            <a:r>
              <a:rPr lang="en-US" b="1" dirty="0">
                <a:solidFill>
                  <a:srgbClr val="3D3D3D"/>
                </a:solidFill>
                <a:latin typeface="Century Gothic"/>
                <a:ea typeface="Roboto"/>
                <a:cs typeface="Roboto"/>
              </a:rPr>
              <a:t>: </a:t>
            </a:r>
            <a:endParaRPr lang="en-US" b="1">
              <a:solidFill>
                <a:srgbClr val="3D3D3D"/>
              </a:solidFill>
              <a:latin typeface="Century Gothic"/>
            </a:endParaRPr>
          </a:p>
          <a:p>
            <a:pPr marL="629920" indent="-305435"/>
            <a:r>
              <a:rPr lang="en-US" err="1">
                <a:ea typeface="+mn-lt"/>
                <a:cs typeface="+mn-lt"/>
              </a:rPr>
              <a:t>Capacitaciones</a:t>
            </a:r>
            <a:r>
              <a:rPr lang="en-US" dirty="0">
                <a:ea typeface="+mn-lt"/>
                <a:cs typeface="+mn-lt"/>
              </a:rPr>
              <a:t> </a:t>
            </a:r>
            <a:r>
              <a:rPr lang="en-US" err="1">
                <a:ea typeface="+mn-lt"/>
                <a:cs typeface="+mn-lt"/>
              </a:rPr>
              <a:t>sobre</a:t>
            </a:r>
            <a:r>
              <a:rPr lang="en-US" dirty="0">
                <a:ea typeface="+mn-lt"/>
                <a:cs typeface="+mn-lt"/>
              </a:rPr>
              <a:t> </a:t>
            </a:r>
            <a:r>
              <a:rPr lang="en-US" err="1">
                <a:ea typeface="+mn-lt"/>
                <a:cs typeface="+mn-lt"/>
              </a:rPr>
              <a:t>captación</a:t>
            </a:r>
            <a:r>
              <a:rPr lang="en-US" dirty="0">
                <a:ea typeface="+mn-lt"/>
                <a:cs typeface="+mn-lt"/>
              </a:rPr>
              <a:t> de </a:t>
            </a:r>
            <a:r>
              <a:rPr lang="en-US" err="1">
                <a:ea typeface="+mn-lt"/>
                <a:cs typeface="+mn-lt"/>
              </a:rPr>
              <a:t>agua</a:t>
            </a:r>
            <a:r>
              <a:rPr lang="en-US" dirty="0">
                <a:ea typeface="+mn-lt"/>
                <a:cs typeface="+mn-lt"/>
              </a:rPr>
              <a:t> para </a:t>
            </a:r>
            <a:r>
              <a:rPr lang="en-US" err="1">
                <a:ea typeface="+mn-lt"/>
                <a:cs typeface="+mn-lt"/>
              </a:rPr>
              <a:t>desarrollar</a:t>
            </a:r>
            <a:r>
              <a:rPr lang="en-US" dirty="0">
                <a:ea typeface="+mn-lt"/>
                <a:cs typeface="+mn-lt"/>
              </a:rPr>
              <a:t> las </a:t>
            </a:r>
            <a:r>
              <a:rPr lang="en-US" err="1">
                <a:ea typeface="+mn-lt"/>
                <a:cs typeface="+mn-lt"/>
              </a:rPr>
              <a:t>habilidades</a:t>
            </a:r>
            <a:r>
              <a:rPr lang="en-US" dirty="0">
                <a:ea typeface="+mn-lt"/>
                <a:cs typeface="+mn-lt"/>
              </a:rPr>
              <a:t> del personal. </a:t>
            </a:r>
            <a:endParaRPr lang="en-US" b="1" dirty="0">
              <a:latin typeface="Century Gothic"/>
              <a:ea typeface="Roboto"/>
              <a:cs typeface="Roboto"/>
            </a:endParaRPr>
          </a:p>
          <a:p>
            <a:pPr marL="629920" lvl="1" indent="-305435"/>
            <a:r>
              <a:rPr lang="en-US" sz="1800" err="1">
                <a:ea typeface="+mn-lt"/>
                <a:cs typeface="+mn-lt"/>
              </a:rPr>
              <a:t>Continuación</a:t>
            </a:r>
            <a:r>
              <a:rPr lang="en-US" sz="1800" dirty="0">
                <a:ea typeface="+mn-lt"/>
                <a:cs typeface="+mn-lt"/>
              </a:rPr>
              <a:t> de la </a:t>
            </a:r>
            <a:r>
              <a:rPr lang="en-US" sz="1800" err="1">
                <a:ea typeface="+mn-lt"/>
                <a:cs typeface="+mn-lt"/>
              </a:rPr>
              <a:t>instalación</a:t>
            </a:r>
            <a:r>
              <a:rPr lang="en-US" sz="1800" dirty="0">
                <a:ea typeface="+mn-lt"/>
                <a:cs typeface="+mn-lt"/>
              </a:rPr>
              <a:t> de </a:t>
            </a:r>
            <a:r>
              <a:rPr lang="en-US" sz="1800" err="1">
                <a:ea typeface="+mn-lt"/>
                <a:cs typeface="+mn-lt"/>
              </a:rPr>
              <a:t>sistemas</a:t>
            </a:r>
            <a:r>
              <a:rPr lang="en-US" sz="1800" dirty="0">
                <a:ea typeface="+mn-lt"/>
                <a:cs typeface="+mn-lt"/>
              </a:rPr>
              <a:t> </a:t>
            </a:r>
            <a:r>
              <a:rPr lang="en-US" sz="1800" err="1">
                <a:ea typeface="+mn-lt"/>
                <a:cs typeface="+mn-lt"/>
              </a:rPr>
              <a:t>gratuitos</a:t>
            </a:r>
            <a:r>
              <a:rPr lang="en-US" sz="1800" dirty="0">
                <a:ea typeface="+mn-lt"/>
                <a:cs typeface="+mn-lt"/>
              </a:rPr>
              <a:t> de </a:t>
            </a:r>
            <a:r>
              <a:rPr lang="en-US" sz="1800" err="1">
                <a:ea typeface="+mn-lt"/>
                <a:cs typeface="+mn-lt"/>
              </a:rPr>
              <a:t>riego</a:t>
            </a:r>
            <a:r>
              <a:rPr lang="en-US" sz="1800" dirty="0">
                <a:ea typeface="+mn-lt"/>
                <a:cs typeface="+mn-lt"/>
              </a:rPr>
              <a:t> </a:t>
            </a:r>
            <a:r>
              <a:rPr lang="en-US" sz="1800" err="1">
                <a:ea typeface="+mn-lt"/>
                <a:cs typeface="+mn-lt"/>
              </a:rPr>
              <a:t>por</a:t>
            </a:r>
            <a:r>
              <a:rPr lang="en-US" sz="1800" dirty="0">
                <a:ea typeface="+mn-lt"/>
                <a:cs typeface="+mn-lt"/>
              </a:rPr>
              <a:t> </a:t>
            </a:r>
            <a:r>
              <a:rPr lang="en-US" sz="1800" err="1">
                <a:ea typeface="+mn-lt"/>
                <a:cs typeface="+mn-lt"/>
              </a:rPr>
              <a:t>goteo</a:t>
            </a:r>
            <a:r>
              <a:rPr lang="en-US" sz="1800" dirty="0">
                <a:ea typeface="+mn-lt"/>
                <a:cs typeface="+mn-lt"/>
              </a:rPr>
              <a:t> y de </a:t>
            </a:r>
            <a:r>
              <a:rPr lang="en-US" sz="1800" err="1">
                <a:ea typeface="+mn-lt"/>
                <a:cs typeface="+mn-lt"/>
              </a:rPr>
              <a:t>lavandería</a:t>
            </a:r>
            <a:r>
              <a:rPr lang="en-US" sz="1800" dirty="0">
                <a:ea typeface="+mn-lt"/>
                <a:cs typeface="+mn-lt"/>
              </a:rPr>
              <a:t> a </a:t>
            </a:r>
            <a:r>
              <a:rPr lang="en-US" sz="1800" err="1">
                <a:ea typeface="+mn-lt"/>
                <a:cs typeface="+mn-lt"/>
              </a:rPr>
              <a:t>paisaje</a:t>
            </a:r>
            <a:r>
              <a:rPr lang="en-US" sz="1800" dirty="0">
                <a:ea typeface="+mn-lt"/>
                <a:cs typeface="+mn-lt"/>
              </a:rPr>
              <a:t> para </a:t>
            </a:r>
            <a:r>
              <a:rPr lang="en-US" sz="1800" err="1">
                <a:ea typeface="+mn-lt"/>
                <a:cs typeface="+mn-lt"/>
              </a:rPr>
              <a:t>propietarios</a:t>
            </a:r>
            <a:r>
              <a:rPr lang="en-US" sz="1800" dirty="0">
                <a:ea typeface="+mn-lt"/>
                <a:cs typeface="+mn-lt"/>
              </a:rPr>
              <a:t> de </a:t>
            </a:r>
            <a:r>
              <a:rPr lang="en-US" sz="1800" err="1">
                <a:ea typeface="+mn-lt"/>
                <a:cs typeface="+mn-lt"/>
              </a:rPr>
              <a:t>viviendas</a:t>
            </a:r>
            <a:r>
              <a:rPr lang="en-US" sz="1800" dirty="0">
                <a:ea typeface="+mn-lt"/>
                <a:cs typeface="+mn-lt"/>
              </a:rPr>
              <a:t> de Richmond. </a:t>
            </a:r>
            <a:endParaRPr lang="en-US" sz="1800" dirty="0"/>
          </a:p>
          <a:p>
            <a:pPr marL="629920" lvl="1" indent="-305435"/>
            <a:endParaRPr lang="en-US" dirty="0">
              <a:highlight>
                <a:srgbClr val="FFFF00"/>
              </a:highlight>
              <a:latin typeface="Gill Sans MT" panose="020B0502020104020203"/>
            </a:endParaRPr>
          </a:p>
          <a:p>
            <a:pPr marL="899795" lvl="2" indent="-269875"/>
            <a:endParaRPr lang="en-US" b="1" dirty="0">
              <a:highlight>
                <a:srgbClr val="FFFF00"/>
              </a:highlight>
              <a:latin typeface="Century Gothic"/>
            </a:endParaRPr>
          </a:p>
          <a:p>
            <a:pPr marL="323850" lvl="1" indent="0">
              <a:buNone/>
            </a:pPr>
            <a:endParaRPr lang="en-US" b="1" dirty="0">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Basins of Relations</a:t>
            </a:r>
          </a:p>
        </p:txBody>
      </p:sp>
      <p:pic>
        <p:nvPicPr>
          <p:cNvPr id="2" name="Picture 1">
            <a:extLst>
              <a:ext uri="{FF2B5EF4-FFF2-40B4-BE49-F238E27FC236}">
                <a16:creationId xmlns:a16="http://schemas.microsoft.com/office/drawing/2014/main" id="{8AFB0004-41E1-6C02-8E1F-C71493C41EAE}"/>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124656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2"/>
              <a:buChar char=""/>
            </a:pPr>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completado</a:t>
            </a:r>
            <a:r>
              <a:rPr lang="en-US" b="1" dirty="0">
                <a:latin typeface="Century Gothic"/>
                <a:ea typeface="+mn-lt"/>
                <a:cs typeface="+mn-lt"/>
              </a:rPr>
              <a:t> </a:t>
            </a:r>
            <a:r>
              <a:rPr lang="en-US" b="1" err="1">
                <a:latin typeface="Century Gothic"/>
                <a:ea typeface="+mn-lt"/>
                <a:cs typeface="+mn-lt"/>
              </a:rPr>
              <a:t>desde</a:t>
            </a:r>
            <a:r>
              <a:rPr lang="en-US" b="1" dirty="0">
                <a:latin typeface="Century Gothic"/>
                <a:ea typeface="+mn-lt"/>
                <a:cs typeface="+mn-lt"/>
              </a:rPr>
              <a:t> la </a:t>
            </a:r>
            <a:r>
              <a:rPr lang="en-US" b="1" err="1">
                <a:latin typeface="Century Gothic"/>
                <a:ea typeface="+mn-lt"/>
                <a:cs typeface="+mn-lt"/>
              </a:rPr>
              <a:t>última</a:t>
            </a:r>
            <a:r>
              <a:rPr lang="en-US" b="1" dirty="0">
                <a:latin typeface="Century Gothic"/>
                <a:ea typeface="+mn-lt"/>
                <a:cs typeface="+mn-lt"/>
              </a:rPr>
              <a:t> </a:t>
            </a:r>
            <a:r>
              <a:rPr lang="en-US" b="1" err="1">
                <a:latin typeface="Century Gothic"/>
                <a:ea typeface="+mn-lt"/>
                <a:cs typeface="+mn-lt"/>
              </a:rPr>
              <a:t>reunión</a:t>
            </a:r>
            <a:r>
              <a:rPr lang="en-US" b="1" dirty="0">
                <a:latin typeface="Century Gothic"/>
                <a:ea typeface="+mn-lt"/>
                <a:cs typeface="+mn-lt"/>
              </a:rPr>
              <a:t>: </a:t>
            </a:r>
            <a:endParaRPr lang="en-US" b="1">
              <a:latin typeface="Century Gothic"/>
            </a:endParaRPr>
          </a:p>
          <a:p>
            <a:pPr marL="629920" lvl="1" indent="-305435">
              <a:buFont typeface="Wingdings 2"/>
            </a:pPr>
            <a:r>
              <a:rPr lang="en-US" sz="1800" dirty="0">
                <a:ea typeface="+mn-lt"/>
                <a:cs typeface="+mn-lt"/>
              </a:rPr>
              <a:t>Se </a:t>
            </a:r>
            <a:r>
              <a:rPr lang="en-US" sz="1800" err="1">
                <a:ea typeface="+mn-lt"/>
                <a:cs typeface="+mn-lt"/>
              </a:rPr>
              <a:t>participó</a:t>
            </a:r>
            <a:r>
              <a:rPr lang="en-US" sz="1800" dirty="0">
                <a:ea typeface="+mn-lt"/>
                <a:cs typeface="+mn-lt"/>
              </a:rPr>
              <a:t> </a:t>
            </a:r>
            <a:r>
              <a:rPr lang="en-US" sz="1800" err="1">
                <a:ea typeface="+mn-lt"/>
                <a:cs typeface="+mn-lt"/>
              </a:rPr>
              <a:t>en</a:t>
            </a:r>
            <a:r>
              <a:rPr lang="en-US" sz="1800" dirty="0">
                <a:ea typeface="+mn-lt"/>
                <a:cs typeface="+mn-lt"/>
              </a:rPr>
              <a:t> </a:t>
            </a:r>
            <a:r>
              <a:rPr lang="en-US" sz="1800" err="1">
                <a:ea typeface="+mn-lt"/>
                <a:cs typeface="+mn-lt"/>
              </a:rPr>
              <a:t>el</a:t>
            </a:r>
            <a:r>
              <a:rPr lang="en-US" sz="1800" dirty="0">
                <a:ea typeface="+mn-lt"/>
                <a:cs typeface="+mn-lt"/>
              </a:rPr>
              <a:t> </a:t>
            </a:r>
            <a:r>
              <a:rPr lang="en-US" sz="1800" err="1">
                <a:ea typeface="+mn-lt"/>
                <a:cs typeface="+mn-lt"/>
              </a:rPr>
              <a:t>recorrido</a:t>
            </a:r>
            <a:r>
              <a:rPr lang="en-US" sz="1800" dirty="0">
                <a:ea typeface="+mn-lt"/>
                <a:cs typeface="+mn-lt"/>
              </a:rPr>
              <a:t> de SGC </a:t>
            </a:r>
            <a:r>
              <a:rPr lang="en-US" sz="1800" err="1">
                <a:ea typeface="+mn-lt"/>
                <a:cs typeface="+mn-lt"/>
              </a:rPr>
              <a:t>en</a:t>
            </a:r>
            <a:r>
              <a:rPr lang="en-US" sz="1800" dirty="0">
                <a:ea typeface="+mn-lt"/>
                <a:cs typeface="+mn-lt"/>
              </a:rPr>
              <a:t> </a:t>
            </a:r>
            <a:r>
              <a:rPr lang="en-US" sz="1800" err="1">
                <a:ea typeface="+mn-lt"/>
                <a:cs typeface="+mn-lt"/>
              </a:rPr>
              <a:t>noviembre</a:t>
            </a:r>
            <a:r>
              <a:rPr lang="en-US" sz="1800" dirty="0">
                <a:ea typeface="+mn-lt"/>
                <a:cs typeface="+mn-lt"/>
              </a:rPr>
              <a:t>. </a:t>
            </a:r>
            <a:endParaRPr lang="en-US" sz="1800"/>
          </a:p>
          <a:p>
            <a:pPr marL="629920" lvl="1" indent="-305435">
              <a:buFont typeface="Wingdings 2"/>
            </a:pPr>
            <a:r>
              <a:rPr lang="en-US" sz="1800" dirty="0">
                <a:ea typeface="+mn-lt"/>
                <a:cs typeface="+mn-lt"/>
              </a:rPr>
              <a:t>Se </a:t>
            </a:r>
            <a:r>
              <a:rPr lang="en-US" sz="1800" err="1">
                <a:ea typeface="+mn-lt"/>
                <a:cs typeface="+mn-lt"/>
              </a:rPr>
              <a:t>continuó</a:t>
            </a:r>
            <a:r>
              <a:rPr lang="en-US" sz="1800" dirty="0">
                <a:ea typeface="+mn-lt"/>
                <a:cs typeface="+mn-lt"/>
              </a:rPr>
              <a:t> la </a:t>
            </a:r>
            <a:r>
              <a:rPr lang="en-US" sz="1800" err="1">
                <a:ea typeface="+mn-lt"/>
                <a:cs typeface="+mn-lt"/>
              </a:rPr>
              <a:t>campaña</a:t>
            </a:r>
            <a:r>
              <a:rPr lang="en-US" sz="1800" dirty="0">
                <a:ea typeface="+mn-lt"/>
                <a:cs typeface="+mn-lt"/>
              </a:rPr>
              <a:t> para la </a:t>
            </a:r>
            <a:r>
              <a:rPr lang="en-US" sz="1800" err="1">
                <a:ea typeface="+mn-lt"/>
                <a:cs typeface="+mn-lt"/>
              </a:rPr>
              <a:t>plantación</a:t>
            </a:r>
            <a:r>
              <a:rPr lang="en-US" sz="1800" dirty="0">
                <a:ea typeface="+mn-lt"/>
                <a:cs typeface="+mn-lt"/>
              </a:rPr>
              <a:t> de </a:t>
            </a:r>
            <a:r>
              <a:rPr lang="en-US" sz="1800" err="1">
                <a:ea typeface="+mn-lt"/>
                <a:cs typeface="+mn-lt"/>
              </a:rPr>
              <a:t>árboles</a:t>
            </a:r>
            <a:r>
              <a:rPr lang="en-US" sz="1800" dirty="0">
                <a:ea typeface="+mn-lt"/>
                <a:cs typeface="+mn-lt"/>
              </a:rPr>
              <a:t> del </a:t>
            </a:r>
            <a:r>
              <a:rPr lang="en-US" sz="1800" err="1">
                <a:ea typeface="+mn-lt"/>
                <a:cs typeface="+mn-lt"/>
              </a:rPr>
              <a:t>proyecto</a:t>
            </a:r>
            <a:r>
              <a:rPr lang="en-US" sz="1800" dirty="0">
                <a:ea typeface="+mn-lt"/>
                <a:cs typeface="+mn-lt"/>
              </a:rPr>
              <a:t>. </a:t>
            </a:r>
            <a:endParaRPr lang="en-US" sz="1800"/>
          </a:p>
          <a:p>
            <a:pPr marL="629920" lvl="1" indent="-305435">
              <a:buFont typeface="Wingdings 2"/>
            </a:pPr>
            <a:r>
              <a:rPr lang="en-US" sz="1800" dirty="0">
                <a:ea typeface="+mn-lt"/>
                <a:cs typeface="+mn-lt"/>
              </a:rPr>
              <a:t>Se </a:t>
            </a:r>
            <a:r>
              <a:rPr lang="en-US" sz="1800" err="1">
                <a:ea typeface="+mn-lt"/>
                <a:cs typeface="+mn-lt"/>
              </a:rPr>
              <a:t>continuó</a:t>
            </a:r>
            <a:r>
              <a:rPr lang="en-US" sz="1800" dirty="0">
                <a:ea typeface="+mn-lt"/>
                <a:cs typeface="+mn-lt"/>
              </a:rPr>
              <a:t> la </a:t>
            </a:r>
            <a:r>
              <a:rPr lang="en-US" sz="1800" err="1">
                <a:ea typeface="+mn-lt"/>
                <a:cs typeface="+mn-lt"/>
              </a:rPr>
              <a:t>coordinación</a:t>
            </a:r>
            <a:r>
              <a:rPr lang="en-US" sz="1800" dirty="0">
                <a:ea typeface="+mn-lt"/>
                <a:cs typeface="+mn-lt"/>
              </a:rPr>
              <a:t> para </a:t>
            </a:r>
            <a:r>
              <a:rPr lang="en-US" sz="1800" err="1">
                <a:ea typeface="+mn-lt"/>
                <a:cs typeface="+mn-lt"/>
              </a:rPr>
              <a:t>el</a:t>
            </a:r>
            <a:r>
              <a:rPr lang="en-US" sz="1800" dirty="0">
                <a:ea typeface="+mn-lt"/>
                <a:cs typeface="+mn-lt"/>
              </a:rPr>
              <a:t> Día de </a:t>
            </a:r>
            <a:r>
              <a:rPr lang="en-US" sz="1800" err="1">
                <a:ea typeface="+mn-lt"/>
                <a:cs typeface="+mn-lt"/>
              </a:rPr>
              <a:t>Servicio</a:t>
            </a:r>
            <a:r>
              <a:rPr lang="en-US" sz="1800" dirty="0">
                <a:ea typeface="+mn-lt"/>
                <a:cs typeface="+mn-lt"/>
              </a:rPr>
              <a:t> de MLK </a:t>
            </a:r>
            <a:r>
              <a:rPr lang="en-US" sz="1800" err="1">
                <a:ea typeface="+mn-lt"/>
                <a:cs typeface="+mn-lt"/>
              </a:rPr>
              <a:t>en</a:t>
            </a:r>
            <a:r>
              <a:rPr lang="en-US" sz="1800" dirty="0">
                <a:ea typeface="+mn-lt"/>
                <a:cs typeface="+mn-lt"/>
              </a:rPr>
              <a:t> </a:t>
            </a:r>
            <a:r>
              <a:rPr lang="en-US" sz="1800" err="1">
                <a:ea typeface="+mn-lt"/>
                <a:cs typeface="+mn-lt"/>
              </a:rPr>
              <a:t>enero</a:t>
            </a:r>
            <a:r>
              <a:rPr lang="en-US" sz="1800" dirty="0">
                <a:ea typeface="+mn-lt"/>
                <a:cs typeface="+mn-lt"/>
              </a:rPr>
              <a:t>. </a:t>
            </a:r>
            <a:endParaRPr lang="en-US" sz="1800"/>
          </a:p>
          <a:p>
            <a:pPr marL="629920" lvl="1" indent="-305435">
              <a:buFont typeface="Wingdings 2"/>
            </a:pPr>
            <a:r>
              <a:rPr lang="en-US" sz="1800" dirty="0">
                <a:ea typeface="+mn-lt"/>
                <a:cs typeface="+mn-lt"/>
              </a:rPr>
              <a:t>Total de </a:t>
            </a:r>
            <a:r>
              <a:rPr lang="en-US" sz="1800" err="1">
                <a:ea typeface="+mn-lt"/>
                <a:cs typeface="+mn-lt"/>
              </a:rPr>
              <a:t>árboles</a:t>
            </a:r>
            <a:r>
              <a:rPr lang="en-US" sz="1800" dirty="0">
                <a:ea typeface="+mn-lt"/>
                <a:cs typeface="+mn-lt"/>
              </a:rPr>
              <a:t> </a:t>
            </a:r>
            <a:r>
              <a:rPr lang="en-US" sz="1800" err="1">
                <a:ea typeface="+mn-lt"/>
                <a:cs typeface="+mn-lt"/>
              </a:rPr>
              <a:t>plantados</a:t>
            </a:r>
            <a:r>
              <a:rPr lang="en-US" sz="1800" dirty="0">
                <a:ea typeface="+mn-lt"/>
                <a:cs typeface="+mn-lt"/>
              </a:rPr>
              <a:t>: 86 </a:t>
            </a:r>
            <a:r>
              <a:rPr lang="en-US" sz="1800" err="1">
                <a:ea typeface="+mn-lt"/>
                <a:cs typeface="+mn-lt"/>
              </a:rPr>
              <a:t>árboles</a:t>
            </a:r>
            <a:r>
              <a:rPr lang="en-US" sz="1800" dirty="0">
                <a:ea typeface="+mn-lt"/>
                <a:cs typeface="+mn-lt"/>
              </a:rPr>
              <a:t> TCC, 82 </a:t>
            </a:r>
            <a:r>
              <a:rPr lang="en-US" sz="1800" err="1">
                <a:ea typeface="+mn-lt"/>
                <a:cs typeface="+mn-lt"/>
              </a:rPr>
              <a:t>árboles</a:t>
            </a:r>
            <a:r>
              <a:rPr lang="en-US" sz="1800" dirty="0">
                <a:ea typeface="+mn-lt"/>
                <a:cs typeface="+mn-lt"/>
              </a:rPr>
              <a:t> CalFire (</a:t>
            </a:r>
            <a:r>
              <a:rPr lang="en-US" sz="1800" err="1">
                <a:ea typeface="+mn-lt"/>
                <a:cs typeface="+mn-lt"/>
              </a:rPr>
              <a:t>equivalentes</a:t>
            </a:r>
            <a:r>
              <a:rPr lang="en-US" sz="1800" dirty="0">
                <a:ea typeface="+mn-lt"/>
                <a:cs typeface="+mn-lt"/>
              </a:rPr>
              <a:t>). </a:t>
            </a:r>
            <a:endParaRPr lang="en-US" sz="1800"/>
          </a:p>
          <a:p>
            <a:pPr marL="629920" lvl="1" indent="-305435">
              <a:buFont typeface="Wingdings 2"/>
            </a:pPr>
            <a:endParaRPr lang="en-US" dirty="0">
              <a:latin typeface="Gill Sans MT"/>
              <a:ea typeface="+mn-lt"/>
              <a:cs typeface="+mn-lt"/>
            </a:endParaRPr>
          </a:p>
          <a:p>
            <a:pPr marL="305435" indent="-305435">
              <a:buFont typeface="Wingdings 2"/>
            </a:pPr>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totales</a:t>
            </a:r>
            <a:r>
              <a:rPr lang="en-US" b="1" dirty="0">
                <a:latin typeface="Century Gothic"/>
                <a:ea typeface="+mn-lt"/>
                <a:cs typeface="+mn-lt"/>
              </a:rPr>
              <a:t> </a:t>
            </a:r>
            <a:r>
              <a:rPr lang="en-US" b="1" err="1">
                <a:latin typeface="Century Gothic"/>
                <a:ea typeface="+mn-lt"/>
                <a:cs typeface="+mn-lt"/>
              </a:rPr>
              <a:t>reportados</a:t>
            </a:r>
            <a:r>
              <a:rPr lang="en-US" b="1" dirty="0">
                <a:latin typeface="Century Gothic"/>
                <a:ea typeface="+mn-lt"/>
                <a:cs typeface="+mn-lt"/>
              </a:rPr>
              <a:t> a la </a:t>
            </a:r>
            <a:r>
              <a:rPr lang="en-US" b="1" err="1">
                <a:latin typeface="Century Gothic"/>
                <a:ea typeface="+mn-lt"/>
                <a:cs typeface="+mn-lt"/>
              </a:rPr>
              <a:t>fecha</a:t>
            </a:r>
            <a:r>
              <a:rPr lang="en-US" b="1" dirty="0">
                <a:latin typeface="Century Gothic"/>
                <a:ea typeface="+mn-lt"/>
                <a:cs typeface="+mn-lt"/>
              </a:rPr>
              <a:t>:</a:t>
            </a:r>
            <a:r>
              <a:rPr lang="en-US" dirty="0">
                <a:latin typeface="Century Gothic"/>
                <a:ea typeface="+mn-lt"/>
                <a:cs typeface="+mn-lt"/>
              </a:rPr>
              <a:t> </a:t>
            </a:r>
            <a:r>
              <a:rPr lang="en-US" sz="1600" dirty="0">
                <a:latin typeface="Century Gothic"/>
                <a:ea typeface="+mn-lt"/>
                <a:cs typeface="+mn-lt"/>
              </a:rPr>
              <a:t>$</a:t>
            </a:r>
            <a:r>
              <a:rPr lang="en-US" sz="1600" kern="1200" dirty="0">
                <a:effectLst/>
                <a:latin typeface="Century Gothic"/>
                <a:ea typeface="+mn-lt"/>
                <a:cs typeface="+mn-lt"/>
              </a:rPr>
              <a:t> </a:t>
            </a:r>
            <a:r>
              <a:rPr lang="en-US" sz="1600" dirty="0">
                <a:latin typeface="Century Gothic"/>
                <a:ea typeface="+mn-lt"/>
                <a:cs typeface="+mn-lt"/>
              </a:rPr>
              <a:t>102,596.45</a:t>
            </a:r>
          </a:p>
          <a:p>
            <a:pPr marL="305435" indent="-305435">
              <a:buFont typeface="Wingdings 2"/>
            </a:pPr>
            <a:r>
              <a:rPr lang="en-US" b="1" err="1">
                <a:latin typeface="Century Gothic"/>
                <a:ea typeface="+mn-lt"/>
                <a:cs typeface="+mn-lt"/>
              </a:rPr>
              <a:t>Presupuesto</a:t>
            </a:r>
            <a:r>
              <a:rPr lang="en-US" b="1" dirty="0">
                <a:latin typeface="Century Gothic"/>
                <a:ea typeface="+mn-lt"/>
                <a:cs typeface="+mn-lt"/>
              </a:rPr>
              <a:t> restante: </a:t>
            </a:r>
            <a:r>
              <a:rPr lang="en-US" sz="1600">
                <a:latin typeface="Century Gothic"/>
                <a:ea typeface="+mn-lt"/>
                <a:cs typeface="+mn-lt"/>
              </a:rPr>
              <a:t>$ 985,416.30</a:t>
            </a:r>
            <a:endParaRPr lang="en-US">
              <a:latin typeface="Century Gothic"/>
            </a:endParaRPr>
          </a:p>
          <a:p>
            <a:pPr marL="305435" indent="-305435">
              <a:buFont typeface="Wingdings 2"/>
            </a:pPr>
            <a:endParaRPr lang="en-US" dirty="0">
              <a:latin typeface="Century Gothic"/>
            </a:endParaRPr>
          </a:p>
          <a:p>
            <a:pPr marL="305435" indent="-305435">
              <a:buFont typeface="Wingdings 2"/>
            </a:pPr>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planificado</a:t>
            </a:r>
            <a:r>
              <a:rPr lang="en-US" b="1" dirty="0">
                <a:latin typeface="Century Gothic"/>
                <a:ea typeface="+mn-lt"/>
                <a:cs typeface="+mn-lt"/>
              </a:rPr>
              <a:t> </a:t>
            </a:r>
            <a:r>
              <a:rPr lang="en-US" b="1" err="1">
                <a:latin typeface="Century Gothic"/>
                <a:ea typeface="+mn-lt"/>
                <a:cs typeface="+mn-lt"/>
              </a:rPr>
              <a:t>en</a:t>
            </a:r>
            <a:r>
              <a:rPr lang="en-US" b="1" dirty="0">
                <a:latin typeface="Century Gothic"/>
                <a:ea typeface="+mn-lt"/>
                <a:cs typeface="+mn-lt"/>
              </a:rPr>
              <a:t> las </a:t>
            </a:r>
            <a:r>
              <a:rPr lang="en-US" b="1" err="1">
                <a:latin typeface="Century Gothic"/>
                <a:ea typeface="+mn-lt"/>
                <a:cs typeface="+mn-lt"/>
              </a:rPr>
              <a:t>próximas</a:t>
            </a:r>
            <a:r>
              <a:rPr lang="en-US" b="1" dirty="0">
                <a:latin typeface="Century Gothic"/>
                <a:ea typeface="+mn-lt"/>
                <a:cs typeface="+mn-lt"/>
              </a:rPr>
              <a:t> ~dos </a:t>
            </a:r>
            <a:r>
              <a:rPr lang="en-US" b="1" err="1">
                <a:latin typeface="Century Gothic"/>
                <a:ea typeface="+mn-lt"/>
                <a:cs typeface="+mn-lt"/>
              </a:rPr>
              <a:t>semanas</a:t>
            </a:r>
            <a:r>
              <a:rPr lang="en-US" b="1" dirty="0">
                <a:latin typeface="Century Gothic"/>
                <a:ea typeface="+mn-lt"/>
                <a:cs typeface="+mn-lt"/>
              </a:rPr>
              <a:t>: </a:t>
            </a:r>
            <a:endParaRPr lang="en-US" b="1">
              <a:latin typeface="Century Gothic"/>
            </a:endParaRPr>
          </a:p>
          <a:p>
            <a:pPr marL="629920" indent="-305435">
              <a:buFont typeface="Wingdings 2"/>
            </a:pPr>
            <a:r>
              <a:rPr lang="en-US" err="1">
                <a:ea typeface="+mn-lt"/>
                <a:cs typeface="+mn-lt"/>
              </a:rPr>
              <a:t>Período</a:t>
            </a:r>
            <a:r>
              <a:rPr lang="en-US" dirty="0">
                <a:ea typeface="+mn-lt"/>
                <a:cs typeface="+mn-lt"/>
              </a:rPr>
              <a:t> </a:t>
            </a:r>
            <a:r>
              <a:rPr lang="en-US" err="1">
                <a:ea typeface="+mn-lt"/>
                <a:cs typeface="+mn-lt"/>
              </a:rPr>
              <a:t>completo</a:t>
            </a:r>
            <a:r>
              <a:rPr lang="en-US" dirty="0">
                <a:ea typeface="+mn-lt"/>
                <a:cs typeface="+mn-lt"/>
              </a:rPr>
              <a:t> de </a:t>
            </a:r>
            <a:r>
              <a:rPr lang="en-US" err="1">
                <a:ea typeface="+mn-lt"/>
                <a:cs typeface="+mn-lt"/>
              </a:rPr>
              <a:t>facturación</a:t>
            </a:r>
            <a:r>
              <a:rPr lang="en-US" dirty="0">
                <a:ea typeface="+mn-lt"/>
                <a:cs typeface="+mn-lt"/>
              </a:rPr>
              <a:t> e </a:t>
            </a:r>
            <a:r>
              <a:rPr lang="en-US" err="1">
                <a:ea typeface="+mn-lt"/>
                <a:cs typeface="+mn-lt"/>
              </a:rPr>
              <a:t>informes</a:t>
            </a:r>
            <a:r>
              <a:rPr lang="en-US" dirty="0">
                <a:ea typeface="+mn-lt"/>
                <a:cs typeface="+mn-lt"/>
              </a:rPr>
              <a:t> (</a:t>
            </a:r>
            <a:r>
              <a:rPr lang="en-US" err="1">
                <a:ea typeface="+mn-lt"/>
                <a:cs typeface="+mn-lt"/>
              </a:rPr>
              <a:t>octubre</a:t>
            </a:r>
            <a:r>
              <a:rPr lang="en-US" dirty="0">
                <a:ea typeface="+mn-lt"/>
                <a:cs typeface="+mn-lt"/>
              </a:rPr>
              <a:t>/</a:t>
            </a:r>
            <a:r>
              <a:rPr lang="en-US" err="1">
                <a:ea typeface="+mn-lt"/>
                <a:cs typeface="+mn-lt"/>
              </a:rPr>
              <a:t>noviembre</a:t>
            </a:r>
            <a:r>
              <a:rPr lang="en-US" dirty="0">
                <a:ea typeface="+mn-lt"/>
                <a:cs typeface="+mn-lt"/>
              </a:rPr>
              <a:t>). </a:t>
            </a:r>
            <a:endParaRPr lang="en-US" dirty="0"/>
          </a:p>
          <a:p>
            <a:pPr marL="629920" lvl="1" indent="-305435">
              <a:buFont typeface="Wingdings 2"/>
            </a:pPr>
            <a:r>
              <a:rPr lang="en-US" sz="1800" err="1">
                <a:ea typeface="+mn-lt"/>
                <a:cs typeface="+mn-lt"/>
              </a:rPr>
              <a:t>Publicación</a:t>
            </a:r>
            <a:r>
              <a:rPr lang="en-US" sz="1800" dirty="0">
                <a:ea typeface="+mn-lt"/>
                <a:cs typeface="+mn-lt"/>
              </a:rPr>
              <a:t> del </a:t>
            </a:r>
            <a:r>
              <a:rPr lang="en-US" sz="1800" err="1">
                <a:ea typeface="+mn-lt"/>
                <a:cs typeface="+mn-lt"/>
              </a:rPr>
              <a:t>área</a:t>
            </a:r>
            <a:r>
              <a:rPr lang="en-US" sz="1800" dirty="0">
                <a:ea typeface="+mn-lt"/>
                <a:cs typeface="+mn-lt"/>
              </a:rPr>
              <a:t> del </a:t>
            </a:r>
            <a:r>
              <a:rPr lang="en-US" sz="1800" err="1">
                <a:ea typeface="+mn-lt"/>
                <a:cs typeface="+mn-lt"/>
              </a:rPr>
              <a:t>proyecto</a:t>
            </a:r>
            <a:r>
              <a:rPr lang="en-US" sz="1800" dirty="0">
                <a:ea typeface="+mn-lt"/>
                <a:cs typeface="+mn-lt"/>
              </a:rPr>
              <a:t> para la </a:t>
            </a:r>
            <a:r>
              <a:rPr lang="en-US" sz="1800" err="1">
                <a:ea typeface="+mn-lt"/>
                <a:cs typeface="+mn-lt"/>
              </a:rPr>
              <a:t>adopción</a:t>
            </a:r>
            <a:r>
              <a:rPr lang="en-US" sz="1800" dirty="0">
                <a:ea typeface="+mn-lt"/>
                <a:cs typeface="+mn-lt"/>
              </a:rPr>
              <a:t> de </a:t>
            </a:r>
            <a:r>
              <a:rPr lang="en-US" sz="1800" err="1">
                <a:ea typeface="+mn-lt"/>
                <a:cs typeface="+mn-lt"/>
              </a:rPr>
              <a:t>árboles</a:t>
            </a:r>
            <a:r>
              <a:rPr lang="en-US" sz="1800" dirty="0">
                <a:ea typeface="+mn-lt"/>
                <a:cs typeface="+mn-lt"/>
              </a:rPr>
              <a:t>. </a:t>
            </a:r>
            <a:endParaRPr lang="en-US" dirty="0"/>
          </a:p>
          <a:p>
            <a:pPr marL="629920" lvl="1" indent="-305435">
              <a:buFont typeface="Wingdings 2"/>
            </a:pPr>
            <a:r>
              <a:rPr lang="en-US" sz="1800" err="1">
                <a:ea typeface="+mn-lt"/>
                <a:cs typeface="+mn-lt"/>
              </a:rPr>
              <a:t>Contratar</a:t>
            </a:r>
            <a:r>
              <a:rPr lang="en-US" sz="1800" dirty="0">
                <a:ea typeface="+mn-lt"/>
                <a:cs typeface="+mn-lt"/>
              </a:rPr>
              <a:t> a un nuevo </a:t>
            </a:r>
            <a:r>
              <a:rPr lang="en-US" sz="1800" err="1">
                <a:ea typeface="+mn-lt"/>
                <a:cs typeface="+mn-lt"/>
              </a:rPr>
              <a:t>miembro</a:t>
            </a:r>
            <a:r>
              <a:rPr lang="en-US" sz="1800" dirty="0">
                <a:ea typeface="+mn-lt"/>
                <a:cs typeface="+mn-lt"/>
              </a:rPr>
              <a:t> del </a:t>
            </a:r>
            <a:r>
              <a:rPr lang="en-US" sz="1800" err="1">
                <a:ea typeface="+mn-lt"/>
                <a:cs typeface="+mn-lt"/>
              </a:rPr>
              <a:t>equipo</a:t>
            </a:r>
            <a:r>
              <a:rPr lang="en-US" sz="1800" dirty="0">
                <a:ea typeface="+mn-lt"/>
                <a:cs typeface="+mn-lt"/>
              </a:rPr>
              <a:t> </a:t>
            </a:r>
            <a:r>
              <a:rPr lang="en-US" sz="1800" err="1">
                <a:ea typeface="+mn-lt"/>
                <a:cs typeface="+mn-lt"/>
              </a:rPr>
              <a:t>en</a:t>
            </a:r>
            <a:r>
              <a:rPr lang="en-US" sz="1800" dirty="0">
                <a:ea typeface="+mn-lt"/>
                <a:cs typeface="+mn-lt"/>
              </a:rPr>
              <a:t> </a:t>
            </a:r>
            <a:r>
              <a:rPr lang="en-US" sz="1800" err="1">
                <a:ea typeface="+mn-lt"/>
                <a:cs typeface="+mn-lt"/>
              </a:rPr>
              <a:t>enero</a:t>
            </a:r>
            <a:r>
              <a:rPr lang="en-US" sz="1800" dirty="0">
                <a:ea typeface="+mn-lt"/>
                <a:cs typeface="+mn-lt"/>
              </a:rPr>
              <a:t> de 2025</a:t>
            </a:r>
            <a:endParaRPr lang="en-US" dirty="0"/>
          </a:p>
          <a:p>
            <a:pPr marL="629920" lvl="1" indent="-305435">
              <a:buFont typeface="Wingdings 2"/>
            </a:pPr>
            <a:endParaRPr lang="en-US" dirty="0">
              <a:highlight>
                <a:srgbClr val="FFFF00"/>
              </a:highlight>
              <a:latin typeface="Century Gothic"/>
            </a:endParaRPr>
          </a:p>
          <a:p>
            <a:pPr marL="305435" indent="-305435">
              <a:buFont typeface="Wingdings 2"/>
            </a:pPr>
            <a:endParaRPr lang="en-US" dirty="0">
              <a:highlight>
                <a:srgbClr val="FFFF00"/>
              </a:highlight>
              <a:latin typeface="Century Gothic"/>
            </a:endParaRPr>
          </a:p>
          <a:p>
            <a:pPr marL="305435" indent="-305435">
              <a:buFont typeface="Wingdings 2"/>
            </a:pPr>
            <a:endParaRPr lang="en-US" dirty="0">
              <a:highlight>
                <a:srgbClr val="FFFF00"/>
              </a:highlight>
              <a:latin typeface="Gill Sans MT" panose="020B0502020104020203"/>
            </a:endParaRPr>
          </a:p>
          <a:p>
            <a:pPr marL="629920" lvl="1" indent="-305435"/>
            <a:endParaRPr lang="en-US" b="1" dirty="0">
              <a:highlight>
                <a:srgbClr val="FFFF00"/>
              </a:highlight>
              <a:latin typeface="Century Gothic"/>
            </a:endParaRPr>
          </a:p>
          <a:p>
            <a:pPr marL="323850" lvl="1" indent="0">
              <a:buNone/>
            </a:pPr>
            <a:endParaRPr lang="en-US" b="1" dirty="0">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Bosque del Barrio</a:t>
            </a:r>
          </a:p>
        </p:txBody>
      </p:sp>
      <p:pic>
        <p:nvPicPr>
          <p:cNvPr id="2" name="Picture 1">
            <a:extLst>
              <a:ext uri="{FF2B5EF4-FFF2-40B4-BE49-F238E27FC236}">
                <a16:creationId xmlns:a16="http://schemas.microsoft.com/office/drawing/2014/main" id="{4C6C5D61-E18D-A3A2-8BCA-2D74F545929D}"/>
              </a:ext>
            </a:extLst>
          </p:cNvPr>
          <p:cNvPicPr>
            <a:picLocks noChangeAspect="1"/>
          </p:cNvPicPr>
          <p:nvPr/>
        </p:nvPicPr>
        <p:blipFill>
          <a:blip r:embed="rId3"/>
          <a:stretch>
            <a:fillRect/>
          </a:stretch>
        </p:blipFill>
        <p:spPr>
          <a:xfrm>
            <a:off x="11021076" y="218127"/>
            <a:ext cx="957140" cy="975673"/>
          </a:xfrm>
          <a:prstGeom prst="rect">
            <a:avLst/>
          </a:prstGeom>
        </p:spPr>
      </p:pic>
    </p:spTree>
    <p:extLst>
      <p:ext uri="{BB962C8B-B14F-4D97-AF65-F5344CB8AC3E}">
        <p14:creationId xmlns:p14="http://schemas.microsoft.com/office/powerpoint/2010/main" val="1921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388716"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000" b="1" err="1">
                <a:solidFill>
                  <a:srgbClr val="3D3D3D"/>
                </a:solidFill>
                <a:latin typeface="Century Gothic"/>
                <a:ea typeface="+mn-lt"/>
                <a:cs typeface="+mn-lt"/>
              </a:rPr>
              <a:t>Trabajo</a:t>
            </a:r>
            <a:r>
              <a:rPr lang="en-US" sz="2000" b="1" dirty="0">
                <a:solidFill>
                  <a:srgbClr val="3D3D3D"/>
                </a:solidFill>
                <a:latin typeface="Century Gothic"/>
                <a:ea typeface="+mn-lt"/>
                <a:cs typeface="+mn-lt"/>
              </a:rPr>
              <a:t> </a:t>
            </a:r>
            <a:r>
              <a:rPr lang="en-US" sz="2000" b="1" err="1">
                <a:solidFill>
                  <a:srgbClr val="3D3D3D"/>
                </a:solidFill>
                <a:latin typeface="Century Gothic"/>
                <a:ea typeface="+mn-lt"/>
                <a:cs typeface="+mn-lt"/>
              </a:rPr>
              <a:t>completado</a:t>
            </a:r>
            <a:r>
              <a:rPr lang="en-US" sz="2000" b="1" dirty="0">
                <a:solidFill>
                  <a:srgbClr val="3D3D3D"/>
                </a:solidFill>
                <a:latin typeface="Century Gothic"/>
                <a:ea typeface="+mn-lt"/>
                <a:cs typeface="+mn-lt"/>
              </a:rPr>
              <a:t> </a:t>
            </a:r>
            <a:r>
              <a:rPr lang="en-US" sz="2000" b="1" err="1">
                <a:solidFill>
                  <a:srgbClr val="3D3D3D"/>
                </a:solidFill>
                <a:latin typeface="Century Gothic"/>
                <a:ea typeface="+mn-lt"/>
                <a:cs typeface="+mn-lt"/>
              </a:rPr>
              <a:t>desde</a:t>
            </a:r>
            <a:r>
              <a:rPr lang="en-US" sz="2000" b="1" dirty="0">
                <a:solidFill>
                  <a:srgbClr val="3D3D3D"/>
                </a:solidFill>
                <a:latin typeface="Century Gothic"/>
                <a:ea typeface="+mn-lt"/>
                <a:cs typeface="+mn-lt"/>
              </a:rPr>
              <a:t> la </a:t>
            </a:r>
            <a:r>
              <a:rPr lang="en-US" sz="2000" b="1" err="1">
                <a:solidFill>
                  <a:srgbClr val="3D3D3D"/>
                </a:solidFill>
                <a:latin typeface="Century Gothic"/>
                <a:ea typeface="+mn-lt"/>
                <a:cs typeface="+mn-lt"/>
              </a:rPr>
              <a:t>última</a:t>
            </a:r>
            <a:r>
              <a:rPr lang="en-US" sz="2000" b="1" dirty="0">
                <a:solidFill>
                  <a:srgbClr val="3D3D3D"/>
                </a:solidFill>
                <a:latin typeface="Century Gothic"/>
                <a:ea typeface="+mn-lt"/>
                <a:cs typeface="+mn-lt"/>
              </a:rPr>
              <a:t> </a:t>
            </a:r>
            <a:r>
              <a:rPr lang="en-US" sz="2000" b="1" err="1">
                <a:solidFill>
                  <a:srgbClr val="3D3D3D"/>
                </a:solidFill>
                <a:latin typeface="Century Gothic"/>
                <a:ea typeface="+mn-lt"/>
                <a:cs typeface="+mn-lt"/>
              </a:rPr>
              <a:t>reunión</a:t>
            </a:r>
            <a:r>
              <a:rPr lang="en-US" sz="2000" b="1" dirty="0">
                <a:solidFill>
                  <a:srgbClr val="3D3D3D"/>
                </a:solidFill>
                <a:latin typeface="Century Gothic"/>
                <a:ea typeface="+mn-lt"/>
                <a:cs typeface="+mn-lt"/>
              </a:rPr>
              <a:t>: </a:t>
            </a:r>
            <a:endParaRPr lang="en-US" sz="2000" b="1">
              <a:solidFill>
                <a:srgbClr val="3D3D3D"/>
              </a:solidFill>
              <a:latin typeface="Century Gothic"/>
              <a:cs typeface="Arial"/>
            </a:endParaRPr>
          </a:p>
          <a:p>
            <a:pPr marL="629920" lvl="1" indent="-305435"/>
            <a:r>
              <a:rPr lang="en-US" sz="1800" err="1">
                <a:ea typeface="+mn-lt"/>
                <a:cs typeface="+mn-lt"/>
              </a:rPr>
              <a:t>Solicitud</a:t>
            </a:r>
            <a:r>
              <a:rPr lang="en-US" sz="1800" dirty="0">
                <a:ea typeface="+mn-lt"/>
                <a:cs typeface="+mn-lt"/>
              </a:rPr>
              <a:t> de </a:t>
            </a:r>
            <a:r>
              <a:rPr lang="en-US" sz="1800" err="1">
                <a:ea typeface="+mn-lt"/>
                <a:cs typeface="+mn-lt"/>
              </a:rPr>
              <a:t>permiso</a:t>
            </a:r>
            <a:r>
              <a:rPr lang="en-US" sz="1800" dirty="0">
                <a:ea typeface="+mn-lt"/>
                <a:cs typeface="+mn-lt"/>
              </a:rPr>
              <a:t> </a:t>
            </a:r>
            <a:r>
              <a:rPr lang="en-US" sz="1800" err="1">
                <a:ea typeface="+mn-lt"/>
                <a:cs typeface="+mn-lt"/>
              </a:rPr>
              <a:t>presentada</a:t>
            </a:r>
            <a:r>
              <a:rPr lang="en-US" sz="1800" dirty="0">
                <a:ea typeface="+mn-lt"/>
                <a:cs typeface="+mn-lt"/>
              </a:rPr>
              <a:t> a la ciudad de Richmond </a:t>
            </a:r>
            <a:endParaRPr lang="en-US" sz="1800"/>
          </a:p>
          <a:p>
            <a:pPr marL="629920" lvl="1" indent="-305435"/>
            <a:r>
              <a:rPr lang="en-US" sz="1800" err="1">
                <a:ea typeface="+mn-lt"/>
                <a:cs typeface="+mn-lt"/>
              </a:rPr>
              <a:t>Recorrido</a:t>
            </a:r>
            <a:r>
              <a:rPr lang="en-US" sz="1800" dirty="0">
                <a:ea typeface="+mn-lt"/>
                <a:cs typeface="+mn-lt"/>
              </a:rPr>
              <a:t> </a:t>
            </a:r>
            <a:r>
              <a:rPr lang="en-US" sz="1800" err="1">
                <a:ea typeface="+mn-lt"/>
                <a:cs typeface="+mn-lt"/>
              </a:rPr>
              <a:t>por</a:t>
            </a:r>
            <a:r>
              <a:rPr lang="en-US" sz="1800" dirty="0">
                <a:ea typeface="+mn-lt"/>
                <a:cs typeface="+mn-lt"/>
              </a:rPr>
              <a:t> </a:t>
            </a:r>
            <a:r>
              <a:rPr lang="en-US" sz="1800" err="1">
                <a:ea typeface="+mn-lt"/>
                <a:cs typeface="+mn-lt"/>
              </a:rPr>
              <a:t>los</a:t>
            </a:r>
            <a:r>
              <a:rPr lang="en-US" sz="1800" dirty="0">
                <a:ea typeface="+mn-lt"/>
                <a:cs typeface="+mn-lt"/>
              </a:rPr>
              <a:t> </a:t>
            </a:r>
            <a:r>
              <a:rPr lang="en-US" sz="1800" err="1">
                <a:ea typeface="+mn-lt"/>
                <a:cs typeface="+mn-lt"/>
              </a:rPr>
              <a:t>proyectos</a:t>
            </a:r>
            <a:r>
              <a:rPr lang="en-US" sz="1800" dirty="0">
                <a:ea typeface="+mn-lt"/>
                <a:cs typeface="+mn-lt"/>
              </a:rPr>
              <a:t> de TCC con SGC, </a:t>
            </a:r>
            <a:r>
              <a:rPr lang="en-US" sz="1800" err="1">
                <a:ea typeface="+mn-lt"/>
                <a:cs typeface="+mn-lt"/>
              </a:rPr>
              <a:t>incluido</a:t>
            </a:r>
            <a:r>
              <a:rPr lang="en-US" sz="1800" dirty="0">
                <a:ea typeface="+mn-lt"/>
                <a:cs typeface="+mn-lt"/>
              </a:rPr>
              <a:t> </a:t>
            </a:r>
            <a:r>
              <a:rPr lang="en-US" sz="1800" err="1">
                <a:ea typeface="+mn-lt"/>
                <a:cs typeface="+mn-lt"/>
              </a:rPr>
              <a:t>el</a:t>
            </a:r>
            <a:r>
              <a:rPr lang="en-US" sz="1800" dirty="0">
                <a:ea typeface="+mn-lt"/>
                <a:cs typeface="+mn-lt"/>
              </a:rPr>
              <a:t> </a:t>
            </a:r>
            <a:r>
              <a:rPr lang="en-US" sz="1800" err="1">
                <a:ea typeface="+mn-lt"/>
                <a:cs typeface="+mn-lt"/>
              </a:rPr>
              <a:t>jardín</a:t>
            </a:r>
            <a:r>
              <a:rPr lang="en-US" sz="1800" dirty="0">
                <a:ea typeface="+mn-lt"/>
                <a:cs typeface="+mn-lt"/>
              </a:rPr>
              <a:t> ADA </a:t>
            </a:r>
            <a:endParaRPr lang="en-US" sz="1800"/>
          </a:p>
          <a:p>
            <a:pPr marL="629920" lvl="1" indent="-305435"/>
            <a:endParaRPr lang="en-US" sz="1800" dirty="0">
              <a:solidFill>
                <a:srgbClr val="3D3D3D"/>
              </a:solidFill>
              <a:latin typeface="Gill Sans MT"/>
              <a:ea typeface="+mn-lt"/>
              <a:cs typeface="+mn-lt"/>
            </a:endParaRPr>
          </a:p>
          <a:p>
            <a:pPr marL="305435" indent="-305435"/>
            <a:r>
              <a:rPr lang="en-US" sz="2000" b="1" err="1">
                <a:solidFill>
                  <a:srgbClr val="3D3D3D"/>
                </a:solidFill>
                <a:latin typeface="Century Gothic"/>
                <a:ea typeface="+mn-lt"/>
                <a:cs typeface="+mn-lt"/>
              </a:rPr>
              <a:t>Gastos</a:t>
            </a:r>
            <a:r>
              <a:rPr lang="en-US" sz="2000" b="1" dirty="0">
                <a:solidFill>
                  <a:srgbClr val="3D3D3D"/>
                </a:solidFill>
                <a:latin typeface="Century Gothic"/>
                <a:ea typeface="+mn-lt"/>
                <a:cs typeface="+mn-lt"/>
              </a:rPr>
              <a:t> </a:t>
            </a:r>
            <a:r>
              <a:rPr lang="en-US" sz="2000" b="1" err="1">
                <a:solidFill>
                  <a:srgbClr val="3D3D3D"/>
                </a:solidFill>
                <a:latin typeface="Century Gothic"/>
                <a:ea typeface="+mn-lt"/>
                <a:cs typeface="+mn-lt"/>
              </a:rPr>
              <a:t>totales</a:t>
            </a:r>
            <a:r>
              <a:rPr lang="en-US" sz="2000" b="1" dirty="0">
                <a:solidFill>
                  <a:srgbClr val="3D3D3D"/>
                </a:solidFill>
                <a:latin typeface="Century Gothic"/>
                <a:ea typeface="+mn-lt"/>
                <a:cs typeface="+mn-lt"/>
              </a:rPr>
              <a:t> </a:t>
            </a:r>
            <a:r>
              <a:rPr lang="en-US" sz="2000" b="1" err="1">
                <a:solidFill>
                  <a:srgbClr val="3D3D3D"/>
                </a:solidFill>
                <a:latin typeface="Century Gothic"/>
                <a:ea typeface="+mn-lt"/>
                <a:cs typeface="+mn-lt"/>
              </a:rPr>
              <a:t>reportados</a:t>
            </a:r>
            <a:r>
              <a:rPr lang="en-US" sz="2000" b="1" dirty="0">
                <a:solidFill>
                  <a:srgbClr val="3D3D3D"/>
                </a:solidFill>
                <a:latin typeface="Century Gothic"/>
                <a:ea typeface="+mn-lt"/>
                <a:cs typeface="+mn-lt"/>
              </a:rPr>
              <a:t> a la </a:t>
            </a:r>
            <a:r>
              <a:rPr lang="en-US" sz="2000" b="1" err="1">
                <a:solidFill>
                  <a:srgbClr val="3D3D3D"/>
                </a:solidFill>
                <a:latin typeface="Century Gothic"/>
                <a:ea typeface="+mn-lt"/>
                <a:cs typeface="+mn-lt"/>
              </a:rPr>
              <a:t>fecha</a:t>
            </a:r>
            <a:r>
              <a:rPr lang="en-US" sz="2000" b="1" dirty="0">
                <a:solidFill>
                  <a:srgbClr val="3D3D3D"/>
                </a:solidFill>
                <a:latin typeface="Century Gothic"/>
                <a:ea typeface="+mn-lt"/>
                <a:cs typeface="+mn-lt"/>
              </a:rPr>
              <a:t>:</a:t>
            </a:r>
            <a:r>
              <a:rPr lang="en-US" sz="2000" dirty="0">
                <a:solidFill>
                  <a:srgbClr val="3D3D3D"/>
                </a:solidFill>
                <a:latin typeface="Century Gothic"/>
                <a:ea typeface="+mn-lt"/>
                <a:cs typeface="+mn-lt"/>
              </a:rPr>
              <a:t> </a:t>
            </a:r>
            <a:r>
              <a:rPr lang="en-US" sz="1600" dirty="0">
                <a:latin typeface="Century Gothic"/>
                <a:ea typeface="+mn-lt"/>
                <a:cs typeface="+mn-lt"/>
              </a:rPr>
              <a:t> $ 46,611.62</a:t>
            </a:r>
            <a:endParaRPr lang="en-US" sz="1600" dirty="0">
              <a:solidFill>
                <a:srgbClr val="000000"/>
              </a:solidFill>
              <a:latin typeface="Century Gothic"/>
              <a:ea typeface="+mn-lt"/>
              <a:cs typeface="+mn-lt"/>
            </a:endParaRPr>
          </a:p>
          <a:p>
            <a:pPr marL="305435" indent="-305435"/>
            <a:r>
              <a:rPr lang="en-US" sz="2000" b="1" err="1">
                <a:solidFill>
                  <a:srgbClr val="3D3D3D"/>
                </a:solidFill>
                <a:latin typeface="Century Gothic"/>
                <a:ea typeface="+mn-lt"/>
                <a:cs typeface="+mn-lt"/>
              </a:rPr>
              <a:t>Presupuesto</a:t>
            </a:r>
            <a:r>
              <a:rPr lang="en-US" sz="2000" b="1" dirty="0">
                <a:solidFill>
                  <a:srgbClr val="3D3D3D"/>
                </a:solidFill>
                <a:latin typeface="Century Gothic"/>
                <a:ea typeface="+mn-lt"/>
                <a:cs typeface="+mn-lt"/>
              </a:rPr>
              <a:t> restante: </a:t>
            </a:r>
            <a:r>
              <a:rPr lang="en-US" sz="1400" dirty="0">
                <a:solidFill>
                  <a:srgbClr val="3D3D3D"/>
                </a:solidFill>
                <a:latin typeface="Century Gothic"/>
                <a:ea typeface="+mn-lt"/>
                <a:cs typeface="+mn-lt"/>
              </a:rPr>
              <a:t>$ 908,432.38</a:t>
            </a:r>
            <a:endParaRPr lang="en-US" sz="1400" dirty="0">
              <a:solidFill>
                <a:srgbClr val="000000"/>
              </a:solidFill>
              <a:latin typeface="Century Gothic"/>
              <a:ea typeface="+mn-lt"/>
              <a:cs typeface="+mn-lt"/>
            </a:endParaRPr>
          </a:p>
          <a:p>
            <a:pPr marL="305435" indent="-305435"/>
            <a:endParaRPr lang="en-US" sz="2000" dirty="0">
              <a:latin typeface="Century Gothic"/>
            </a:endParaRPr>
          </a:p>
          <a:p>
            <a:pPr marL="305435" indent="-305435"/>
            <a:r>
              <a:rPr lang="en-US" sz="2000" b="1" err="1">
                <a:solidFill>
                  <a:srgbClr val="3D3D3D"/>
                </a:solidFill>
                <a:latin typeface="Century Gothic"/>
                <a:ea typeface="+mn-lt"/>
                <a:cs typeface="+mn-lt"/>
              </a:rPr>
              <a:t>Trabajo</a:t>
            </a:r>
            <a:r>
              <a:rPr lang="en-US" sz="2000" b="1" dirty="0">
                <a:solidFill>
                  <a:srgbClr val="3D3D3D"/>
                </a:solidFill>
                <a:latin typeface="Century Gothic"/>
                <a:ea typeface="+mn-lt"/>
                <a:cs typeface="+mn-lt"/>
              </a:rPr>
              <a:t> </a:t>
            </a:r>
            <a:r>
              <a:rPr lang="en-US" sz="2000" b="1" err="1">
                <a:solidFill>
                  <a:srgbClr val="3D3D3D"/>
                </a:solidFill>
                <a:latin typeface="Century Gothic"/>
                <a:ea typeface="+mn-lt"/>
                <a:cs typeface="+mn-lt"/>
              </a:rPr>
              <a:t>planificado</a:t>
            </a:r>
            <a:r>
              <a:rPr lang="en-US" sz="2000" b="1" dirty="0">
                <a:solidFill>
                  <a:srgbClr val="3D3D3D"/>
                </a:solidFill>
                <a:latin typeface="Century Gothic"/>
                <a:ea typeface="+mn-lt"/>
                <a:cs typeface="+mn-lt"/>
              </a:rPr>
              <a:t> </a:t>
            </a:r>
            <a:r>
              <a:rPr lang="en-US" sz="2000" b="1" err="1">
                <a:solidFill>
                  <a:srgbClr val="3D3D3D"/>
                </a:solidFill>
                <a:latin typeface="Century Gothic"/>
                <a:ea typeface="+mn-lt"/>
                <a:cs typeface="+mn-lt"/>
              </a:rPr>
              <a:t>en</a:t>
            </a:r>
            <a:r>
              <a:rPr lang="en-US" sz="2000" b="1" dirty="0">
                <a:solidFill>
                  <a:srgbClr val="3D3D3D"/>
                </a:solidFill>
                <a:latin typeface="Century Gothic"/>
                <a:ea typeface="+mn-lt"/>
                <a:cs typeface="+mn-lt"/>
              </a:rPr>
              <a:t> las </a:t>
            </a:r>
            <a:r>
              <a:rPr lang="en-US" sz="2000" b="1" err="1">
                <a:solidFill>
                  <a:srgbClr val="3D3D3D"/>
                </a:solidFill>
                <a:latin typeface="Century Gothic"/>
                <a:ea typeface="+mn-lt"/>
                <a:cs typeface="+mn-lt"/>
              </a:rPr>
              <a:t>próximas</a:t>
            </a:r>
            <a:r>
              <a:rPr lang="en-US" sz="2000" b="1" dirty="0">
                <a:solidFill>
                  <a:srgbClr val="3D3D3D"/>
                </a:solidFill>
                <a:latin typeface="Century Gothic"/>
                <a:ea typeface="+mn-lt"/>
                <a:cs typeface="+mn-lt"/>
              </a:rPr>
              <a:t> ~dos </a:t>
            </a:r>
            <a:r>
              <a:rPr lang="en-US" sz="2000" b="1" err="1">
                <a:solidFill>
                  <a:srgbClr val="3D3D3D"/>
                </a:solidFill>
                <a:latin typeface="Century Gothic"/>
                <a:ea typeface="+mn-lt"/>
                <a:cs typeface="+mn-lt"/>
              </a:rPr>
              <a:t>semanas</a:t>
            </a:r>
            <a:r>
              <a:rPr lang="en-US" sz="2000" b="1" dirty="0">
                <a:solidFill>
                  <a:srgbClr val="3D3D3D"/>
                </a:solidFill>
                <a:latin typeface="Century Gothic"/>
                <a:ea typeface="+mn-lt"/>
                <a:cs typeface="+mn-lt"/>
              </a:rPr>
              <a:t>: </a:t>
            </a:r>
            <a:endParaRPr lang="en-US" b="1">
              <a:latin typeface="Century Gothic"/>
            </a:endParaRPr>
          </a:p>
          <a:p>
            <a:pPr marL="629920" lvl="1" indent="-305435"/>
            <a:r>
              <a:rPr lang="en-US" sz="1800" dirty="0">
                <a:ea typeface="+mn-lt"/>
                <a:cs typeface="+mn-lt"/>
              </a:rPr>
              <a:t>Pago del </a:t>
            </a:r>
            <a:r>
              <a:rPr lang="en-US" sz="1800" err="1">
                <a:ea typeface="+mn-lt"/>
                <a:cs typeface="+mn-lt"/>
              </a:rPr>
              <a:t>permiso</a:t>
            </a:r>
            <a:r>
              <a:rPr lang="en-US" sz="1800" dirty="0">
                <a:ea typeface="+mn-lt"/>
                <a:cs typeface="+mn-lt"/>
              </a:rPr>
              <a:t>, </a:t>
            </a:r>
            <a:r>
              <a:rPr lang="en-US" sz="1800" err="1">
                <a:ea typeface="+mn-lt"/>
                <a:cs typeface="+mn-lt"/>
              </a:rPr>
              <a:t>si</a:t>
            </a:r>
            <a:r>
              <a:rPr lang="en-US" sz="1800" dirty="0">
                <a:ea typeface="+mn-lt"/>
                <a:cs typeface="+mn-lt"/>
              </a:rPr>
              <a:t> se </a:t>
            </a:r>
            <a:r>
              <a:rPr lang="en-US" sz="1800" err="1">
                <a:ea typeface="+mn-lt"/>
                <a:cs typeface="+mn-lt"/>
              </a:rPr>
              <a:t>aprueba</a:t>
            </a:r>
            <a:r>
              <a:rPr lang="en-US" sz="1800" dirty="0">
                <a:ea typeface="+mn-lt"/>
                <a:cs typeface="+mn-lt"/>
              </a:rPr>
              <a:t> </a:t>
            </a:r>
            <a:endParaRPr lang="en-US" sz="1800"/>
          </a:p>
          <a:p>
            <a:pPr marL="629920" lvl="1" indent="-305435"/>
            <a:r>
              <a:rPr lang="en-US" sz="1800" err="1">
                <a:ea typeface="+mn-lt"/>
                <a:cs typeface="+mn-lt"/>
              </a:rPr>
              <a:t>Estimaciones</a:t>
            </a:r>
            <a:r>
              <a:rPr lang="en-US" sz="1800" dirty="0">
                <a:ea typeface="+mn-lt"/>
                <a:cs typeface="+mn-lt"/>
              </a:rPr>
              <a:t> de </a:t>
            </a:r>
            <a:r>
              <a:rPr lang="en-US" sz="1800" err="1">
                <a:ea typeface="+mn-lt"/>
                <a:cs typeface="+mn-lt"/>
              </a:rPr>
              <a:t>costos</a:t>
            </a:r>
            <a:r>
              <a:rPr lang="en-US" sz="1800" dirty="0">
                <a:ea typeface="+mn-lt"/>
                <a:cs typeface="+mn-lt"/>
              </a:rPr>
              <a:t> de </a:t>
            </a:r>
            <a:r>
              <a:rPr lang="en-US" sz="1800" err="1">
                <a:ea typeface="+mn-lt"/>
                <a:cs typeface="+mn-lt"/>
              </a:rPr>
              <a:t>construcción</a:t>
            </a:r>
            <a:r>
              <a:rPr lang="en-US" sz="1800" dirty="0">
                <a:ea typeface="+mn-lt"/>
                <a:cs typeface="+mn-lt"/>
              </a:rPr>
              <a:t> </a:t>
            </a:r>
            <a:endParaRPr lang="en-US" sz="1800">
              <a:ea typeface="+mn-lt"/>
              <a:cs typeface="+mn-lt"/>
            </a:endParaRPr>
          </a:p>
          <a:p>
            <a:pPr marL="629920" lvl="1" indent="-305435"/>
            <a:r>
              <a:rPr lang="en-US" sz="1800" err="1">
                <a:ea typeface="+mn-lt"/>
                <a:cs typeface="+mn-lt"/>
              </a:rPr>
              <a:t>Cronograma</a:t>
            </a:r>
            <a:r>
              <a:rPr lang="en-US" sz="1800" dirty="0">
                <a:ea typeface="+mn-lt"/>
                <a:cs typeface="+mn-lt"/>
              </a:rPr>
              <a:t> de </a:t>
            </a:r>
            <a:r>
              <a:rPr lang="en-US" sz="1800" err="1">
                <a:ea typeface="+mn-lt"/>
                <a:cs typeface="+mn-lt"/>
              </a:rPr>
              <a:t>construcción</a:t>
            </a:r>
            <a:r>
              <a:rPr lang="en-US" sz="1800" dirty="0">
                <a:ea typeface="+mn-lt"/>
                <a:cs typeface="+mn-lt"/>
              </a:rPr>
              <a:t> </a:t>
            </a:r>
            <a:r>
              <a:rPr lang="en-US" sz="1800" err="1">
                <a:ea typeface="+mn-lt"/>
                <a:cs typeface="+mn-lt"/>
              </a:rPr>
              <a:t>basado</a:t>
            </a:r>
            <a:r>
              <a:rPr lang="en-US" sz="1800" dirty="0">
                <a:ea typeface="+mn-lt"/>
                <a:cs typeface="+mn-lt"/>
              </a:rPr>
              <a:t> </a:t>
            </a:r>
            <a:r>
              <a:rPr lang="en-US" sz="1800" err="1">
                <a:ea typeface="+mn-lt"/>
                <a:cs typeface="+mn-lt"/>
              </a:rPr>
              <a:t>en</a:t>
            </a:r>
            <a:r>
              <a:rPr lang="en-US" sz="1800" dirty="0">
                <a:ea typeface="+mn-lt"/>
                <a:cs typeface="+mn-lt"/>
              </a:rPr>
              <a:t> </a:t>
            </a:r>
            <a:r>
              <a:rPr lang="en-US" sz="1800" err="1">
                <a:ea typeface="+mn-lt"/>
                <a:cs typeface="+mn-lt"/>
              </a:rPr>
              <a:t>estimaciones</a:t>
            </a:r>
            <a:r>
              <a:rPr lang="en-US" sz="1800" dirty="0">
                <a:ea typeface="+mn-lt"/>
                <a:cs typeface="+mn-lt"/>
              </a:rPr>
              <a:t> de </a:t>
            </a:r>
            <a:r>
              <a:rPr lang="en-US" sz="1800" err="1">
                <a:ea typeface="+mn-lt"/>
                <a:cs typeface="+mn-lt"/>
              </a:rPr>
              <a:t>costos</a:t>
            </a:r>
            <a:r>
              <a:rPr lang="en-US" sz="1800" dirty="0">
                <a:ea typeface="+mn-lt"/>
                <a:cs typeface="+mn-lt"/>
              </a:rPr>
              <a:t> </a:t>
            </a:r>
            <a:endParaRPr lang="en-US" sz="1800"/>
          </a:p>
          <a:p>
            <a:pPr marL="629920" lvl="1" indent="-305435"/>
            <a:endParaRPr lang="en-US" dirty="0">
              <a:solidFill>
                <a:srgbClr val="000000"/>
              </a:solidFill>
              <a:highlight>
                <a:srgbClr val="FFFF00"/>
              </a:highlight>
              <a:latin typeface="Century Gothic"/>
              <a:cs typeface="Arial"/>
            </a:endParaRPr>
          </a:p>
          <a:p>
            <a:pPr marL="629920" lvl="1" indent="-305435"/>
            <a:endParaRPr lang="en-US" sz="1800" dirty="0">
              <a:solidFill>
                <a:srgbClr val="3D3D3D"/>
              </a:solidFill>
              <a:highlight>
                <a:srgbClr val="FFFF00"/>
              </a:highlight>
              <a:latin typeface="Century Gothic"/>
              <a:cs typeface="Arial"/>
            </a:endParaRPr>
          </a:p>
          <a:p>
            <a:pPr marL="899795" lvl="2" indent="-269875"/>
            <a:endParaRPr lang="en-US" sz="1600" dirty="0">
              <a:solidFill>
                <a:srgbClr val="222222"/>
              </a:solidFill>
              <a:highlight>
                <a:srgbClr val="FFFF00"/>
              </a:highlight>
              <a:latin typeface="Century Gothic"/>
              <a:cs typeface="Arial"/>
            </a:endParaRPr>
          </a:p>
          <a:p>
            <a:pPr marL="629920" lvl="1" indent="-305435"/>
            <a:endParaRPr lang="en-US" sz="1800" b="1" dirty="0">
              <a:highlight>
                <a:srgbClr val="FFFF00"/>
              </a:highlight>
              <a:latin typeface="Century Gothic"/>
            </a:endParaRPr>
          </a:p>
          <a:p>
            <a:pPr marL="323850" lvl="1" indent="0">
              <a:buNone/>
            </a:pPr>
            <a:endParaRPr lang="en-US" sz="1800" b="1" dirty="0">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ADA Accessible Garden</a:t>
            </a:r>
          </a:p>
        </p:txBody>
      </p:sp>
      <p:pic>
        <p:nvPicPr>
          <p:cNvPr id="2" name="Picture 1">
            <a:extLst>
              <a:ext uri="{FF2B5EF4-FFF2-40B4-BE49-F238E27FC236}">
                <a16:creationId xmlns:a16="http://schemas.microsoft.com/office/drawing/2014/main" id="{1F3FB999-BA5E-B610-FB15-873D8FBB4F28}"/>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53670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completado</a:t>
            </a:r>
            <a:r>
              <a:rPr lang="en-US" b="1" dirty="0">
                <a:latin typeface="Century Gothic"/>
                <a:ea typeface="+mn-lt"/>
                <a:cs typeface="+mn-lt"/>
              </a:rPr>
              <a:t> </a:t>
            </a:r>
            <a:r>
              <a:rPr lang="en-US" b="1" err="1">
                <a:latin typeface="Century Gothic"/>
                <a:ea typeface="+mn-lt"/>
                <a:cs typeface="+mn-lt"/>
              </a:rPr>
              <a:t>desde</a:t>
            </a:r>
            <a:r>
              <a:rPr lang="en-US" b="1" dirty="0">
                <a:latin typeface="Century Gothic"/>
                <a:ea typeface="+mn-lt"/>
                <a:cs typeface="+mn-lt"/>
              </a:rPr>
              <a:t> la </a:t>
            </a:r>
            <a:r>
              <a:rPr lang="en-US" b="1" err="1">
                <a:latin typeface="Century Gothic"/>
                <a:ea typeface="+mn-lt"/>
                <a:cs typeface="+mn-lt"/>
              </a:rPr>
              <a:t>última</a:t>
            </a:r>
            <a:r>
              <a:rPr lang="en-US" b="1" dirty="0">
                <a:latin typeface="Century Gothic"/>
                <a:ea typeface="+mn-lt"/>
                <a:cs typeface="+mn-lt"/>
              </a:rPr>
              <a:t> </a:t>
            </a:r>
            <a:r>
              <a:rPr lang="en-US" b="1" err="1">
                <a:latin typeface="Century Gothic"/>
                <a:ea typeface="+mn-lt"/>
                <a:cs typeface="+mn-lt"/>
              </a:rPr>
              <a:t>reunión</a:t>
            </a:r>
            <a:r>
              <a:rPr lang="en-US" b="1" dirty="0">
                <a:latin typeface="Century Gothic"/>
                <a:ea typeface="+mn-lt"/>
                <a:cs typeface="+mn-lt"/>
              </a:rPr>
              <a:t>: </a:t>
            </a:r>
            <a:endParaRPr lang="en-US" b="1">
              <a:solidFill>
                <a:srgbClr val="000000"/>
              </a:solidFill>
              <a:latin typeface="Century Gothic"/>
            </a:endParaRPr>
          </a:p>
          <a:p>
            <a:pPr marL="629920" lvl="1" indent="-305435"/>
            <a:r>
              <a:rPr lang="en-US" dirty="0">
                <a:ea typeface="+mn-lt"/>
                <a:cs typeface="+mn-lt"/>
              </a:rPr>
              <a:t>Se </a:t>
            </a:r>
            <a:r>
              <a:rPr lang="en-US" err="1">
                <a:ea typeface="+mn-lt"/>
                <a:cs typeface="+mn-lt"/>
              </a:rPr>
              <a:t>completó</a:t>
            </a:r>
            <a:r>
              <a:rPr lang="en-US" dirty="0">
                <a:ea typeface="+mn-lt"/>
                <a:cs typeface="+mn-lt"/>
              </a:rPr>
              <a:t> </a:t>
            </a:r>
            <a:r>
              <a:rPr lang="en-US" err="1">
                <a:ea typeface="+mn-lt"/>
                <a:cs typeface="+mn-lt"/>
              </a:rPr>
              <a:t>el</a:t>
            </a:r>
            <a:r>
              <a:rPr lang="en-US" dirty="0">
                <a:ea typeface="+mn-lt"/>
                <a:cs typeface="+mn-lt"/>
              </a:rPr>
              <a:t> </a:t>
            </a:r>
            <a:r>
              <a:rPr lang="en-US" err="1">
                <a:ea typeface="+mn-lt"/>
                <a:cs typeface="+mn-lt"/>
              </a:rPr>
              <a:t>borrador</a:t>
            </a:r>
            <a:r>
              <a:rPr lang="en-US" dirty="0">
                <a:ea typeface="+mn-lt"/>
                <a:cs typeface="+mn-lt"/>
              </a:rPr>
              <a:t> del </a:t>
            </a:r>
            <a:r>
              <a:rPr lang="en-US" err="1">
                <a:ea typeface="+mn-lt"/>
                <a:cs typeface="+mn-lt"/>
              </a:rPr>
              <a:t>cuarto</a:t>
            </a:r>
            <a:r>
              <a:rPr lang="en-US" dirty="0">
                <a:ea typeface="+mn-lt"/>
                <a:cs typeface="+mn-lt"/>
              </a:rPr>
              <a:t> </a:t>
            </a:r>
            <a:r>
              <a:rPr lang="en-US" err="1">
                <a:ea typeface="+mn-lt"/>
                <a:cs typeface="+mn-lt"/>
              </a:rPr>
              <a:t>boletín</a:t>
            </a:r>
            <a:r>
              <a:rPr lang="en-US" dirty="0">
                <a:ea typeface="+mn-lt"/>
                <a:cs typeface="+mn-lt"/>
              </a:rPr>
              <a:t> de Fruit Tree Lovers </a:t>
            </a:r>
            <a:endParaRPr lang="en-US"/>
          </a:p>
          <a:p>
            <a:pPr marL="629920" indent="-305435"/>
            <a:r>
              <a:rPr lang="en-US" dirty="0">
                <a:ea typeface="+mn-lt"/>
                <a:cs typeface="+mn-lt"/>
              </a:rPr>
              <a:t>Se </a:t>
            </a:r>
            <a:r>
              <a:rPr lang="en-US" err="1">
                <a:ea typeface="+mn-lt"/>
                <a:cs typeface="+mn-lt"/>
              </a:rPr>
              <a:t>comenzó</a:t>
            </a:r>
            <a:r>
              <a:rPr lang="en-US" dirty="0">
                <a:ea typeface="+mn-lt"/>
                <a:cs typeface="+mn-lt"/>
              </a:rPr>
              <a:t> a </a:t>
            </a:r>
            <a:r>
              <a:rPr lang="en-US" err="1">
                <a:ea typeface="+mn-lt"/>
                <a:cs typeface="+mn-lt"/>
              </a:rPr>
              <a:t>implementar</a:t>
            </a:r>
            <a:r>
              <a:rPr lang="en-US" dirty="0">
                <a:ea typeface="+mn-lt"/>
                <a:cs typeface="+mn-lt"/>
              </a:rPr>
              <a:t> </a:t>
            </a:r>
            <a:r>
              <a:rPr lang="en-US" err="1">
                <a:ea typeface="+mn-lt"/>
                <a:cs typeface="+mn-lt"/>
              </a:rPr>
              <a:t>nuestros</a:t>
            </a:r>
            <a:r>
              <a:rPr lang="en-US" dirty="0">
                <a:ea typeface="+mn-lt"/>
                <a:cs typeface="+mn-lt"/>
              </a:rPr>
              <a:t> </a:t>
            </a:r>
            <a:r>
              <a:rPr lang="en-US" err="1">
                <a:ea typeface="+mn-lt"/>
                <a:cs typeface="+mn-lt"/>
              </a:rPr>
              <a:t>formularios</a:t>
            </a:r>
            <a:r>
              <a:rPr lang="en-US" dirty="0">
                <a:ea typeface="+mn-lt"/>
                <a:cs typeface="+mn-lt"/>
              </a:rPr>
              <a:t> de </a:t>
            </a:r>
            <a:r>
              <a:rPr lang="en-US" err="1">
                <a:ea typeface="+mn-lt"/>
                <a:cs typeface="+mn-lt"/>
              </a:rPr>
              <a:t>admisión</a:t>
            </a:r>
            <a:r>
              <a:rPr lang="en-US" dirty="0">
                <a:ea typeface="+mn-lt"/>
                <a:cs typeface="+mn-lt"/>
              </a:rPr>
              <a:t> para </a:t>
            </a:r>
            <a:r>
              <a:rPr lang="en-US" err="1">
                <a:ea typeface="+mn-lt"/>
                <a:cs typeface="+mn-lt"/>
              </a:rPr>
              <a:t>los</a:t>
            </a:r>
            <a:r>
              <a:rPr lang="en-US" dirty="0">
                <a:ea typeface="+mn-lt"/>
                <a:cs typeface="+mn-lt"/>
              </a:rPr>
              <a:t> </a:t>
            </a:r>
            <a:r>
              <a:rPr lang="en-US" err="1">
                <a:ea typeface="+mn-lt"/>
                <a:cs typeface="+mn-lt"/>
              </a:rPr>
              <a:t>destinatarios</a:t>
            </a:r>
            <a:r>
              <a:rPr lang="en-US" dirty="0">
                <a:ea typeface="+mn-lt"/>
                <a:cs typeface="+mn-lt"/>
              </a:rPr>
              <a:t> del </a:t>
            </a:r>
            <a:r>
              <a:rPr lang="en-US" err="1">
                <a:ea typeface="+mn-lt"/>
                <a:cs typeface="+mn-lt"/>
              </a:rPr>
              <a:t>cuidado</a:t>
            </a:r>
            <a:r>
              <a:rPr lang="en-US" dirty="0">
                <a:ea typeface="+mn-lt"/>
                <a:cs typeface="+mn-lt"/>
              </a:rPr>
              <a:t> de </a:t>
            </a:r>
            <a:r>
              <a:rPr lang="en-US" err="1">
                <a:ea typeface="+mn-lt"/>
                <a:cs typeface="+mn-lt"/>
              </a:rPr>
              <a:t>los</a:t>
            </a:r>
            <a:r>
              <a:rPr lang="en-US" dirty="0">
                <a:ea typeface="+mn-lt"/>
                <a:cs typeface="+mn-lt"/>
              </a:rPr>
              <a:t> </a:t>
            </a:r>
            <a:r>
              <a:rPr lang="en-US" err="1">
                <a:ea typeface="+mn-lt"/>
                <a:cs typeface="+mn-lt"/>
              </a:rPr>
              <a:t>árboles</a:t>
            </a:r>
            <a:r>
              <a:rPr lang="en-US" dirty="0">
                <a:ea typeface="+mn-lt"/>
                <a:cs typeface="+mn-lt"/>
              </a:rPr>
              <a:t>. Esto le </a:t>
            </a:r>
            <a:r>
              <a:rPr lang="en-US" err="1">
                <a:ea typeface="+mn-lt"/>
                <a:cs typeface="+mn-lt"/>
              </a:rPr>
              <a:t>permitió</a:t>
            </a:r>
            <a:r>
              <a:rPr lang="en-US" dirty="0">
                <a:ea typeface="+mn-lt"/>
                <a:cs typeface="+mn-lt"/>
              </a:rPr>
              <a:t> al </a:t>
            </a:r>
            <a:r>
              <a:rPr lang="en-US" err="1">
                <a:ea typeface="+mn-lt"/>
                <a:cs typeface="+mn-lt"/>
              </a:rPr>
              <a:t>equipo</a:t>
            </a:r>
            <a:r>
              <a:rPr lang="en-US" dirty="0">
                <a:ea typeface="+mn-lt"/>
                <a:cs typeface="+mn-lt"/>
              </a:rPr>
              <a:t> </a:t>
            </a:r>
            <a:r>
              <a:rPr lang="en-US" err="1">
                <a:ea typeface="+mn-lt"/>
                <a:cs typeface="+mn-lt"/>
              </a:rPr>
              <a:t>inspeccionar</a:t>
            </a:r>
            <a:r>
              <a:rPr lang="en-US" dirty="0">
                <a:ea typeface="+mn-lt"/>
                <a:cs typeface="+mn-lt"/>
              </a:rPr>
              <a:t> </a:t>
            </a:r>
            <a:r>
              <a:rPr lang="en-US" err="1">
                <a:ea typeface="+mn-lt"/>
                <a:cs typeface="+mn-lt"/>
              </a:rPr>
              <a:t>mejor</a:t>
            </a:r>
            <a:r>
              <a:rPr lang="en-US" dirty="0">
                <a:ea typeface="+mn-lt"/>
                <a:cs typeface="+mn-lt"/>
              </a:rPr>
              <a:t> </a:t>
            </a:r>
            <a:r>
              <a:rPr lang="en-US" err="1">
                <a:ea typeface="+mn-lt"/>
                <a:cs typeface="+mn-lt"/>
              </a:rPr>
              <a:t>los</a:t>
            </a:r>
            <a:r>
              <a:rPr lang="en-US" dirty="0">
                <a:ea typeface="+mn-lt"/>
                <a:cs typeface="+mn-lt"/>
              </a:rPr>
              <a:t> </a:t>
            </a:r>
            <a:r>
              <a:rPr lang="en-US" err="1">
                <a:ea typeface="+mn-lt"/>
                <a:cs typeface="+mn-lt"/>
              </a:rPr>
              <a:t>árboles</a:t>
            </a:r>
            <a:r>
              <a:rPr lang="en-US" dirty="0">
                <a:ea typeface="+mn-lt"/>
                <a:cs typeface="+mn-lt"/>
              </a:rPr>
              <a:t> </a:t>
            </a:r>
            <a:endParaRPr lang="en-US" dirty="0"/>
          </a:p>
          <a:p>
            <a:pPr marL="0" indent="0">
              <a:buNone/>
            </a:pPr>
            <a:endParaRPr lang="en-US" dirty="0">
              <a:latin typeface="Century Gothic"/>
            </a:endParaRPr>
          </a:p>
          <a:p>
            <a:pPr marL="305435" indent="-305435"/>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totales</a:t>
            </a:r>
            <a:r>
              <a:rPr lang="en-US" b="1" dirty="0">
                <a:latin typeface="Century Gothic"/>
                <a:ea typeface="+mn-lt"/>
                <a:cs typeface="+mn-lt"/>
              </a:rPr>
              <a:t> </a:t>
            </a:r>
            <a:r>
              <a:rPr lang="en-US" b="1" err="1">
                <a:latin typeface="Century Gothic"/>
                <a:ea typeface="+mn-lt"/>
                <a:cs typeface="+mn-lt"/>
              </a:rPr>
              <a:t>reportados</a:t>
            </a:r>
            <a:r>
              <a:rPr lang="en-US" b="1" dirty="0">
                <a:latin typeface="Century Gothic"/>
                <a:ea typeface="+mn-lt"/>
                <a:cs typeface="+mn-lt"/>
              </a:rPr>
              <a:t> a la </a:t>
            </a:r>
            <a:r>
              <a:rPr lang="en-US" b="1" err="1">
                <a:latin typeface="Century Gothic"/>
                <a:ea typeface="+mn-lt"/>
                <a:cs typeface="+mn-lt"/>
              </a:rPr>
              <a:t>fecha</a:t>
            </a:r>
            <a:r>
              <a:rPr lang="en-US" b="1" dirty="0">
                <a:latin typeface="Century Gothic"/>
                <a:ea typeface="+mn-lt"/>
                <a:cs typeface="+mn-lt"/>
              </a:rPr>
              <a:t>: </a:t>
            </a:r>
            <a:r>
              <a:rPr lang="en-US" dirty="0">
                <a:ea typeface="+mn-lt"/>
                <a:cs typeface="+mn-lt"/>
              </a:rPr>
              <a:t>: $ 84,984.14 </a:t>
            </a:r>
          </a:p>
          <a:p>
            <a:pPr marL="305435" indent="-305435"/>
            <a:r>
              <a:rPr lang="en-US" b="1" err="1">
                <a:latin typeface="Century Gothic"/>
                <a:ea typeface="+mn-lt"/>
                <a:cs typeface="+mn-lt"/>
              </a:rPr>
              <a:t>Presupuesto</a:t>
            </a:r>
            <a:r>
              <a:rPr lang="en-US" b="1" dirty="0">
                <a:latin typeface="Century Gothic"/>
                <a:ea typeface="+mn-lt"/>
                <a:cs typeface="+mn-lt"/>
              </a:rPr>
              <a:t> restante:</a:t>
            </a:r>
            <a:r>
              <a:rPr lang="en-US" dirty="0">
                <a:latin typeface="Century Gothic"/>
                <a:ea typeface="+mn-lt"/>
                <a:cs typeface="+mn-lt"/>
              </a:rPr>
              <a:t> </a:t>
            </a:r>
            <a:r>
              <a:rPr lang="en-US" sz="1600" dirty="0">
                <a:latin typeface="Century Gothic"/>
                <a:ea typeface="+mn-lt"/>
                <a:cs typeface="+mn-lt"/>
              </a:rPr>
              <a:t>$ 1,083,229.49 </a:t>
            </a:r>
            <a:endParaRPr lang="en-US" sz="1600" dirty="0">
              <a:solidFill>
                <a:srgbClr val="000000"/>
              </a:solidFill>
              <a:latin typeface="Century Gothic"/>
              <a:ea typeface="+mn-lt"/>
              <a:cs typeface="+mn-lt"/>
            </a:endParaRPr>
          </a:p>
          <a:p>
            <a:pPr marL="305435" indent="-305435"/>
            <a:endParaRPr lang="en-US" dirty="0">
              <a:latin typeface="Century Gothic"/>
            </a:endParaRPr>
          </a:p>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planificado</a:t>
            </a:r>
            <a:r>
              <a:rPr lang="en-US" b="1" dirty="0">
                <a:latin typeface="Century Gothic"/>
                <a:ea typeface="+mn-lt"/>
                <a:cs typeface="+mn-lt"/>
              </a:rPr>
              <a:t> </a:t>
            </a:r>
            <a:r>
              <a:rPr lang="en-US" b="1" err="1">
                <a:latin typeface="Century Gothic"/>
                <a:ea typeface="+mn-lt"/>
                <a:cs typeface="+mn-lt"/>
              </a:rPr>
              <a:t>en</a:t>
            </a:r>
            <a:r>
              <a:rPr lang="en-US" b="1" dirty="0">
                <a:latin typeface="Century Gothic"/>
                <a:ea typeface="+mn-lt"/>
                <a:cs typeface="+mn-lt"/>
              </a:rPr>
              <a:t> las </a:t>
            </a:r>
            <a:r>
              <a:rPr lang="en-US" b="1" err="1">
                <a:latin typeface="Century Gothic"/>
                <a:ea typeface="+mn-lt"/>
                <a:cs typeface="+mn-lt"/>
              </a:rPr>
              <a:t>próximas</a:t>
            </a:r>
            <a:r>
              <a:rPr lang="en-US" b="1" dirty="0">
                <a:latin typeface="Century Gothic"/>
                <a:ea typeface="+mn-lt"/>
                <a:cs typeface="+mn-lt"/>
              </a:rPr>
              <a:t> ~dos </a:t>
            </a:r>
            <a:r>
              <a:rPr lang="en-US" b="1" err="1">
                <a:latin typeface="Century Gothic"/>
                <a:ea typeface="+mn-lt"/>
                <a:cs typeface="+mn-lt"/>
              </a:rPr>
              <a:t>semanas</a:t>
            </a:r>
            <a:r>
              <a:rPr lang="en-US" b="1" dirty="0">
                <a:latin typeface="Century Gothic"/>
                <a:ea typeface="+mn-lt"/>
                <a:cs typeface="+mn-lt"/>
              </a:rPr>
              <a:t>: </a:t>
            </a:r>
            <a:endParaRPr lang="en-US" b="1" dirty="0">
              <a:latin typeface="Century Gothic"/>
            </a:endParaRPr>
          </a:p>
          <a:p>
            <a:pPr marL="629920" lvl="1" indent="-305435"/>
            <a:r>
              <a:rPr lang="en-US" err="1">
                <a:ea typeface="+mn-lt"/>
                <a:cs typeface="+mn-lt"/>
              </a:rPr>
              <a:t>Comenzar</a:t>
            </a:r>
            <a:r>
              <a:rPr lang="en-US" dirty="0">
                <a:ea typeface="+mn-lt"/>
                <a:cs typeface="+mn-lt"/>
              </a:rPr>
              <a:t> a </a:t>
            </a:r>
            <a:r>
              <a:rPr lang="en-US" err="1">
                <a:ea typeface="+mn-lt"/>
                <a:cs typeface="+mn-lt"/>
              </a:rPr>
              <a:t>prepararse</a:t>
            </a:r>
            <a:r>
              <a:rPr lang="en-US" dirty="0">
                <a:ea typeface="+mn-lt"/>
                <a:cs typeface="+mn-lt"/>
              </a:rPr>
              <a:t> para la Entrega </a:t>
            </a:r>
            <a:r>
              <a:rPr lang="en-US" err="1">
                <a:ea typeface="+mn-lt"/>
                <a:cs typeface="+mn-lt"/>
              </a:rPr>
              <a:t>anual</a:t>
            </a:r>
            <a:r>
              <a:rPr lang="en-US" dirty="0">
                <a:ea typeface="+mn-lt"/>
                <a:cs typeface="+mn-lt"/>
              </a:rPr>
              <a:t> de </a:t>
            </a:r>
            <a:r>
              <a:rPr lang="en-US" err="1">
                <a:ea typeface="+mn-lt"/>
                <a:cs typeface="+mn-lt"/>
              </a:rPr>
              <a:t>árboles</a:t>
            </a:r>
            <a:r>
              <a:rPr lang="en-US" dirty="0">
                <a:ea typeface="+mn-lt"/>
                <a:cs typeface="+mn-lt"/>
              </a:rPr>
              <a:t> </a:t>
            </a:r>
            <a:r>
              <a:rPr lang="en-US" err="1">
                <a:ea typeface="+mn-lt"/>
                <a:cs typeface="+mn-lt"/>
              </a:rPr>
              <a:t>frutales</a:t>
            </a:r>
            <a:r>
              <a:rPr lang="en-US" dirty="0">
                <a:ea typeface="+mn-lt"/>
                <a:cs typeface="+mn-lt"/>
              </a:rPr>
              <a:t> </a:t>
            </a:r>
            <a:r>
              <a:rPr lang="en-US" err="1">
                <a:ea typeface="+mn-lt"/>
                <a:cs typeface="+mn-lt"/>
              </a:rPr>
              <a:t>en</a:t>
            </a:r>
            <a:r>
              <a:rPr lang="en-US" dirty="0">
                <a:ea typeface="+mn-lt"/>
                <a:cs typeface="+mn-lt"/>
              </a:rPr>
              <a:t> la primavera de 2025 </a:t>
            </a:r>
            <a:endParaRPr lang="en-US" b="1">
              <a:latin typeface="Century Gothic"/>
            </a:endParaRPr>
          </a:p>
          <a:p>
            <a:pPr marL="629920" lvl="1" indent="-305435"/>
            <a:r>
              <a:rPr lang="en-US" err="1">
                <a:ea typeface="+mn-lt"/>
                <a:cs typeface="+mn-lt"/>
              </a:rPr>
              <a:t>Actualizar</a:t>
            </a:r>
            <a:r>
              <a:rPr lang="en-US" dirty="0">
                <a:ea typeface="+mn-lt"/>
                <a:cs typeface="+mn-lt"/>
              </a:rPr>
              <a:t> la </a:t>
            </a:r>
            <a:r>
              <a:rPr lang="en-US" err="1">
                <a:ea typeface="+mn-lt"/>
                <a:cs typeface="+mn-lt"/>
              </a:rPr>
              <a:t>lista</a:t>
            </a:r>
            <a:r>
              <a:rPr lang="en-US" dirty="0">
                <a:ea typeface="+mn-lt"/>
                <a:cs typeface="+mn-lt"/>
              </a:rPr>
              <a:t> de </a:t>
            </a:r>
            <a:r>
              <a:rPr lang="en-US" err="1">
                <a:ea typeface="+mn-lt"/>
                <a:cs typeface="+mn-lt"/>
              </a:rPr>
              <a:t>árboles</a:t>
            </a:r>
            <a:r>
              <a:rPr lang="en-US" dirty="0">
                <a:ea typeface="+mn-lt"/>
                <a:cs typeface="+mn-lt"/>
              </a:rPr>
              <a:t> para </a:t>
            </a:r>
            <a:r>
              <a:rPr lang="en-US" err="1">
                <a:ea typeface="+mn-lt"/>
                <a:cs typeface="+mn-lt"/>
              </a:rPr>
              <a:t>ordenar</a:t>
            </a:r>
            <a:r>
              <a:rPr lang="en-US" dirty="0">
                <a:ea typeface="+mn-lt"/>
                <a:cs typeface="+mn-lt"/>
              </a:rPr>
              <a:t> </a:t>
            </a:r>
            <a:endParaRPr lang="en-US"/>
          </a:p>
          <a:p>
            <a:pPr marL="629920" lvl="1" indent="-305435"/>
            <a:r>
              <a:rPr lang="en-US" err="1">
                <a:ea typeface="+mn-lt"/>
                <a:cs typeface="+mn-lt"/>
              </a:rPr>
              <a:t>Prepararse</a:t>
            </a:r>
            <a:r>
              <a:rPr lang="en-US" dirty="0">
                <a:ea typeface="+mn-lt"/>
                <a:cs typeface="+mn-lt"/>
              </a:rPr>
              <a:t> para </a:t>
            </a:r>
            <a:r>
              <a:rPr lang="en-US" err="1">
                <a:ea typeface="+mn-lt"/>
                <a:cs typeface="+mn-lt"/>
              </a:rPr>
              <a:t>el</a:t>
            </a:r>
            <a:r>
              <a:rPr lang="en-US" dirty="0">
                <a:ea typeface="+mn-lt"/>
                <a:cs typeface="+mn-lt"/>
              </a:rPr>
              <a:t> </a:t>
            </a:r>
            <a:r>
              <a:rPr lang="en-US" err="1">
                <a:ea typeface="+mn-lt"/>
                <a:cs typeface="+mn-lt"/>
              </a:rPr>
              <a:t>Programa</a:t>
            </a:r>
            <a:r>
              <a:rPr lang="en-US" dirty="0">
                <a:ea typeface="+mn-lt"/>
                <a:cs typeface="+mn-lt"/>
              </a:rPr>
              <a:t> de </a:t>
            </a:r>
            <a:r>
              <a:rPr lang="en-US" err="1">
                <a:ea typeface="+mn-lt"/>
                <a:cs typeface="+mn-lt"/>
              </a:rPr>
              <a:t>aprendices</a:t>
            </a:r>
            <a:r>
              <a:rPr lang="en-US" dirty="0">
                <a:ea typeface="+mn-lt"/>
                <a:cs typeface="+mn-lt"/>
              </a:rPr>
              <a:t> de </a:t>
            </a:r>
            <a:r>
              <a:rPr lang="en-US" err="1">
                <a:ea typeface="+mn-lt"/>
                <a:cs typeface="+mn-lt"/>
              </a:rPr>
              <a:t>invierno</a:t>
            </a:r>
            <a:r>
              <a:rPr lang="en-US" dirty="0">
                <a:ea typeface="+mn-lt"/>
                <a:cs typeface="+mn-lt"/>
              </a:rPr>
              <a:t> </a:t>
            </a:r>
            <a:r>
              <a:rPr lang="en-US" err="1">
                <a:ea typeface="+mn-lt"/>
                <a:cs typeface="+mn-lt"/>
              </a:rPr>
              <a:t>comprando</a:t>
            </a:r>
            <a:r>
              <a:rPr lang="en-US" dirty="0">
                <a:ea typeface="+mn-lt"/>
                <a:cs typeface="+mn-lt"/>
              </a:rPr>
              <a:t> </a:t>
            </a:r>
            <a:r>
              <a:rPr lang="en-US" err="1">
                <a:ea typeface="+mn-lt"/>
                <a:cs typeface="+mn-lt"/>
              </a:rPr>
              <a:t>herramientas</a:t>
            </a:r>
            <a:r>
              <a:rPr lang="en-US" dirty="0">
                <a:ea typeface="+mn-lt"/>
                <a:cs typeface="+mn-lt"/>
              </a:rPr>
              <a:t> y </a:t>
            </a:r>
            <a:r>
              <a:rPr lang="en-US" err="1">
                <a:ea typeface="+mn-lt"/>
                <a:cs typeface="+mn-lt"/>
              </a:rPr>
              <a:t>asegurándose</a:t>
            </a:r>
            <a:r>
              <a:rPr lang="en-US" dirty="0">
                <a:ea typeface="+mn-lt"/>
                <a:cs typeface="+mn-lt"/>
              </a:rPr>
              <a:t> </a:t>
            </a:r>
            <a:endParaRPr lang="en-US"/>
          </a:p>
          <a:p>
            <a:pPr marL="324485" lvl="1" indent="0">
              <a:buNone/>
            </a:pPr>
            <a:r>
              <a:rPr lang="en-US">
                <a:ea typeface="+mn-lt"/>
                <a:cs typeface="+mn-lt"/>
              </a:rPr>
              <a:t>de que </a:t>
            </a:r>
            <a:r>
              <a:rPr lang="en-US" err="1">
                <a:ea typeface="+mn-lt"/>
                <a:cs typeface="+mn-lt"/>
              </a:rPr>
              <a:t>los</a:t>
            </a:r>
            <a:r>
              <a:rPr lang="en-US" dirty="0">
                <a:ea typeface="+mn-lt"/>
                <a:cs typeface="+mn-lt"/>
              </a:rPr>
              <a:t> </a:t>
            </a:r>
            <a:r>
              <a:rPr lang="en-US" err="1">
                <a:ea typeface="+mn-lt"/>
                <a:cs typeface="+mn-lt"/>
              </a:rPr>
              <a:t>formularios</a:t>
            </a:r>
            <a:r>
              <a:rPr lang="en-US">
                <a:ea typeface="+mn-lt"/>
                <a:cs typeface="+mn-lt"/>
              </a:rPr>
              <a:t> y </a:t>
            </a:r>
            <a:r>
              <a:rPr lang="en-US" err="1">
                <a:ea typeface="+mn-lt"/>
                <a:cs typeface="+mn-lt"/>
              </a:rPr>
              <a:t>documentos</a:t>
            </a:r>
            <a:r>
              <a:rPr lang="en-US" dirty="0">
                <a:ea typeface="+mn-lt"/>
                <a:cs typeface="+mn-lt"/>
              </a:rPr>
              <a:t> </a:t>
            </a:r>
            <a:r>
              <a:rPr lang="en-US" err="1">
                <a:ea typeface="+mn-lt"/>
                <a:cs typeface="+mn-lt"/>
              </a:rPr>
              <a:t>estén</a:t>
            </a:r>
            <a:r>
              <a:rPr lang="en-US" dirty="0">
                <a:ea typeface="+mn-lt"/>
                <a:cs typeface="+mn-lt"/>
              </a:rPr>
              <a:t> </a:t>
            </a:r>
            <a:r>
              <a:rPr lang="en-US" err="1">
                <a:ea typeface="+mn-lt"/>
                <a:cs typeface="+mn-lt"/>
              </a:rPr>
              <a:t>actualizados</a:t>
            </a:r>
            <a:r>
              <a:rPr lang="en-US">
                <a:ea typeface="+mn-lt"/>
                <a:cs typeface="+mn-lt"/>
              </a:rPr>
              <a:t>.</a:t>
            </a:r>
            <a:endParaRPr lang="en-US"/>
          </a:p>
          <a:p>
            <a:pPr marL="629920" lvl="1" indent="-305435"/>
            <a:endParaRPr lang="en-US" dirty="0">
              <a:solidFill>
                <a:srgbClr val="3D3D3D"/>
              </a:solidFill>
              <a:highlight>
                <a:srgbClr val="FFFF00"/>
              </a:highlight>
              <a:latin typeface="Gill Sans MT" panose="020B0502020104020203"/>
            </a:endParaRPr>
          </a:p>
          <a:p>
            <a:pPr marL="629920" lvl="1" indent="-305435"/>
            <a:endParaRPr lang="en-US" dirty="0">
              <a:solidFill>
                <a:srgbClr val="3D3D3D"/>
              </a:solidFill>
              <a:highlight>
                <a:srgbClr val="FFFF00"/>
              </a:highlight>
              <a:latin typeface="Century Gothic"/>
            </a:endParaRPr>
          </a:p>
          <a:p>
            <a:pPr marL="324485" lvl="1" indent="0">
              <a:buNone/>
            </a:pPr>
            <a:endParaRPr lang="en-US" sz="1800" dirty="0">
              <a:solidFill>
                <a:srgbClr val="3D3D3D"/>
              </a:solidFill>
              <a:highlight>
                <a:srgbClr val="FFFF00"/>
              </a:highlight>
              <a:latin typeface="Century Gothic"/>
            </a:endParaRPr>
          </a:p>
          <a:p>
            <a:pPr marL="629920" lvl="1" indent="-305435"/>
            <a:endParaRPr lang="en-US" dirty="0">
              <a:solidFill>
                <a:srgbClr val="3D3D3D"/>
              </a:solidFill>
              <a:highlight>
                <a:srgbClr val="FFFF00"/>
              </a:highlight>
              <a:latin typeface="Century Gothic"/>
            </a:endParaRPr>
          </a:p>
          <a:p>
            <a:pPr marL="0" indent="0">
              <a:buNone/>
            </a:pPr>
            <a:endParaRPr lang="en-US" dirty="0">
              <a:solidFill>
                <a:srgbClr val="3D3D3D"/>
              </a:solidFill>
              <a:highlight>
                <a:srgbClr val="FFFF00"/>
              </a:highlight>
              <a:latin typeface="Century Gothic"/>
            </a:endParaRPr>
          </a:p>
          <a:p>
            <a:pPr marL="305435" indent="-305435"/>
            <a:endParaRPr lang="en-US" dirty="0">
              <a:solidFill>
                <a:srgbClr val="3D3D3D"/>
              </a:solidFill>
              <a:highlight>
                <a:srgbClr val="FFFF00"/>
              </a:highlight>
              <a:latin typeface="Century Gothic"/>
            </a:endParaRPr>
          </a:p>
          <a:p>
            <a:pPr marL="610235" lvl="1" indent="-285750"/>
            <a:endParaRPr lang="en-US" dirty="0">
              <a:solidFill>
                <a:srgbClr val="000000"/>
              </a:solidFill>
              <a:highlight>
                <a:srgbClr val="FFFF00"/>
              </a:highlight>
              <a:latin typeface="Century Gothic"/>
            </a:endParaRPr>
          </a:p>
          <a:p>
            <a:pPr marL="610235" lvl="1" indent="-285750"/>
            <a:endParaRPr lang="en-US" dirty="0">
              <a:solidFill>
                <a:srgbClr val="000000"/>
              </a:solidFill>
              <a:highlight>
                <a:srgbClr val="FFFF00"/>
              </a:highlight>
              <a:latin typeface="Century Gothic"/>
            </a:endParaRPr>
          </a:p>
          <a:p>
            <a:pPr marL="610235" lvl="1" indent="-285750"/>
            <a:endParaRPr lang="en-US" dirty="0">
              <a:solidFill>
                <a:srgbClr val="000000"/>
              </a:solidFill>
              <a:highlight>
                <a:srgbClr val="FFFF00"/>
              </a:highlight>
              <a:latin typeface="Century Gothic"/>
            </a:endParaRPr>
          </a:p>
          <a:p>
            <a:pPr marL="610235" lvl="1" indent="-285750"/>
            <a:endParaRPr lang="en-US" dirty="0">
              <a:highlight>
                <a:srgbClr val="FFFF00"/>
              </a:highlight>
              <a:latin typeface="Gill Sans MT" panose="020B0502020104020203"/>
            </a:endParaRPr>
          </a:p>
          <a:p>
            <a:pPr marL="629920" lvl="1" indent="-305435"/>
            <a:endParaRPr lang="en-US" sz="1400" dirty="0">
              <a:highlight>
                <a:srgbClr val="FFFF00"/>
              </a:highlight>
              <a:latin typeface="Century Gothic"/>
            </a:endParaRPr>
          </a:p>
          <a:p>
            <a:pPr marL="629920" lvl="1" indent="-305435"/>
            <a:endParaRPr lang="en-US" dirty="0">
              <a:highlight>
                <a:srgbClr val="FFFF00"/>
              </a:highlight>
              <a:latin typeface="Century Gothic"/>
            </a:endParaRPr>
          </a:p>
          <a:p>
            <a:pPr marL="629920" lvl="1" indent="-305435"/>
            <a:endParaRPr lang="en-US" b="1" dirty="0">
              <a:highlight>
                <a:srgbClr val="FFFF00"/>
              </a:highlight>
              <a:latin typeface="Century Gothic"/>
            </a:endParaRPr>
          </a:p>
          <a:p>
            <a:pPr marL="323850" lvl="1" indent="0">
              <a:buNone/>
            </a:pPr>
            <a:endParaRPr lang="en-US" b="1" dirty="0">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Orchard for ALL!</a:t>
            </a:r>
          </a:p>
        </p:txBody>
      </p:sp>
      <p:pic>
        <p:nvPicPr>
          <p:cNvPr id="2" name="Picture 1">
            <a:extLst>
              <a:ext uri="{FF2B5EF4-FFF2-40B4-BE49-F238E27FC236}">
                <a16:creationId xmlns:a16="http://schemas.microsoft.com/office/drawing/2014/main" id="{9CEE2108-29EA-9B9A-C50A-5F0C8CF92C7A}"/>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80196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1968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dirty="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City of Richmond </a:t>
            </a:r>
            <a:endParaRPr lang="en-US" dirty="0">
              <a:solidFill>
                <a:schemeClr val="tx1"/>
              </a:solidFill>
            </a:endParaRPr>
          </a:p>
          <a:p>
            <a:pPr marL="305435" indent="-1968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dirty="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Grid Alternatives </a:t>
            </a:r>
          </a:p>
          <a:p>
            <a:pPr marL="305435" indent="-1968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dirty="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Groundwork Richmond </a:t>
            </a:r>
          </a:p>
          <a:p>
            <a:pPr marL="305435" indent="-1968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dirty="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Rich City Rides </a:t>
            </a:r>
          </a:p>
          <a:p>
            <a:pPr marL="305435" indent="-1968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dirty="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Public Land </a:t>
            </a:r>
          </a:p>
          <a:p>
            <a:pPr marL="305435" indent="-1968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dirty="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UC Berkeley </a:t>
            </a:r>
          </a:p>
          <a:p>
            <a:pPr marL="305435" indent="-1968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dirty="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Urban Tilth </a:t>
            </a:r>
            <a:endParaRPr lang="en-US" dirty="0">
              <a:solidFill>
                <a:schemeClr val="tx1"/>
              </a:solidFill>
              <a:latin typeface="Century Gothic"/>
            </a:endParaRPr>
          </a:p>
          <a:p>
            <a:pPr marL="305435" indent="-19685"/>
            <a:r>
              <a:rPr lang="en-US" sz="2800" dirty="0" err="1">
                <a:solidFill>
                  <a:schemeClr val="tx1"/>
                </a:solidFill>
                <a:latin typeface="Century Gothic"/>
              </a:rPr>
              <a:t>Miembro</a:t>
            </a:r>
            <a:r>
              <a:rPr lang="en-US" sz="2800" dirty="0">
                <a:solidFill>
                  <a:schemeClr val="tx1"/>
                </a:solidFill>
                <a:latin typeface="Century Gothic"/>
              </a:rPr>
              <a:t> de la </a:t>
            </a:r>
            <a:r>
              <a:rPr lang="en-US" sz="2800" dirty="0" err="1">
                <a:solidFill>
                  <a:schemeClr val="tx1"/>
                </a:solidFill>
                <a:latin typeface="Century Gothic"/>
              </a:rPr>
              <a:t>comunidad</a:t>
            </a:r>
            <a:r>
              <a:rPr lang="en-US" sz="2800" dirty="0">
                <a:solidFill>
                  <a:schemeClr val="tx1"/>
                </a:solidFill>
                <a:latin typeface="Century Gothic"/>
              </a:rPr>
              <a:t>: Tomasa Espinoza</a:t>
            </a:r>
          </a:p>
          <a:p>
            <a:pPr marL="305435" indent="-19685"/>
            <a:r>
              <a:rPr lang="en-US" sz="3100" dirty="0" err="1">
                <a:solidFill>
                  <a:schemeClr val="tx1"/>
                </a:solidFill>
                <a:latin typeface="Century Gothic"/>
              </a:rPr>
              <a:t>Miembro</a:t>
            </a:r>
            <a:r>
              <a:rPr lang="en-US" sz="3100" dirty="0">
                <a:solidFill>
                  <a:schemeClr val="tx1"/>
                </a:solidFill>
                <a:latin typeface="Century Gothic"/>
              </a:rPr>
              <a:t> de la </a:t>
            </a:r>
            <a:r>
              <a:rPr lang="en-US" sz="3100" dirty="0" err="1">
                <a:solidFill>
                  <a:schemeClr val="tx1"/>
                </a:solidFill>
                <a:latin typeface="Century Gothic"/>
              </a:rPr>
              <a:t>comunidad</a:t>
            </a:r>
            <a:r>
              <a:rPr lang="en-US" sz="3100" dirty="0">
                <a:solidFill>
                  <a:schemeClr val="tx1"/>
                </a:solidFill>
                <a:latin typeface="Century Gothic"/>
              </a:rPr>
              <a:t>: Juana Hernandez</a:t>
            </a:r>
          </a:p>
          <a:p>
            <a:pPr marL="305435" indent="-19685"/>
            <a:r>
              <a:rPr lang="en-US" sz="2900" dirty="0" err="1">
                <a:solidFill>
                  <a:schemeClr val="tx1"/>
                </a:solidFill>
                <a:latin typeface="Century Gothic"/>
              </a:rPr>
              <a:t>Miembro</a:t>
            </a:r>
            <a:r>
              <a:rPr lang="en-US" sz="2900" dirty="0">
                <a:solidFill>
                  <a:schemeClr val="tx1"/>
                </a:solidFill>
                <a:latin typeface="Century Gothic"/>
              </a:rPr>
              <a:t> de la </a:t>
            </a:r>
            <a:r>
              <a:rPr lang="en-US" sz="2900" dirty="0" err="1">
                <a:solidFill>
                  <a:schemeClr val="tx1"/>
                </a:solidFill>
                <a:latin typeface="Century Gothic"/>
              </a:rPr>
              <a:t>comunidad</a:t>
            </a:r>
            <a:r>
              <a:rPr lang="en-US" sz="2900" dirty="0">
                <a:solidFill>
                  <a:schemeClr val="tx1"/>
                </a:solidFill>
                <a:latin typeface="Century Gothic"/>
              </a:rPr>
              <a:t>: Montserrat Gonzalez</a:t>
            </a:r>
          </a:p>
          <a:p>
            <a:pPr marL="305435" indent="-19685"/>
            <a:r>
              <a:rPr lang="en-US" sz="2900" dirty="0" err="1">
                <a:solidFill>
                  <a:schemeClr val="tx1"/>
                </a:solidFill>
                <a:latin typeface="Century Gothic"/>
              </a:rPr>
              <a:t>Miembro</a:t>
            </a:r>
            <a:r>
              <a:rPr lang="en-US" sz="2900" dirty="0">
                <a:solidFill>
                  <a:schemeClr val="tx1"/>
                </a:solidFill>
                <a:latin typeface="Century Gothic"/>
              </a:rPr>
              <a:t> de la </a:t>
            </a:r>
            <a:r>
              <a:rPr lang="en-US" sz="2900" dirty="0" err="1">
                <a:solidFill>
                  <a:schemeClr val="tx1"/>
                </a:solidFill>
                <a:latin typeface="Century Gothic"/>
              </a:rPr>
              <a:t>comunidad</a:t>
            </a:r>
            <a:r>
              <a:rPr lang="en-US" sz="2900" dirty="0">
                <a:solidFill>
                  <a:schemeClr val="tx1"/>
                </a:solidFill>
                <a:latin typeface="Century Gothic"/>
              </a:rPr>
              <a:t>: Judith Rocha</a:t>
            </a:r>
          </a:p>
          <a:p>
            <a:pPr marL="305435" indent="-19685"/>
            <a:r>
              <a:rPr lang="en-US" sz="2900" dirty="0" err="1">
                <a:solidFill>
                  <a:schemeClr val="tx1"/>
                </a:solidFill>
                <a:latin typeface="Century Gothic"/>
              </a:rPr>
              <a:t>Miembro</a:t>
            </a:r>
            <a:r>
              <a:rPr lang="en-US" sz="2900" dirty="0">
                <a:solidFill>
                  <a:schemeClr val="tx1"/>
                </a:solidFill>
                <a:latin typeface="Century Gothic"/>
              </a:rPr>
              <a:t> de la </a:t>
            </a:r>
            <a:r>
              <a:rPr lang="en-US" sz="2900" dirty="0" err="1">
                <a:solidFill>
                  <a:schemeClr val="tx1"/>
                </a:solidFill>
                <a:latin typeface="Century Gothic"/>
              </a:rPr>
              <a:t>comunidad</a:t>
            </a:r>
            <a:r>
              <a:rPr lang="en-US" sz="2900" dirty="0">
                <a:solidFill>
                  <a:schemeClr val="tx1"/>
                </a:solidFill>
                <a:latin typeface="Century Gothic"/>
              </a:rPr>
              <a:t>: Curtis Rice</a:t>
            </a:r>
          </a:p>
          <a:p>
            <a:pPr marL="305435" indent="-19685"/>
            <a:endParaRPr lang="en-US" sz="2900" dirty="0">
              <a:solidFill>
                <a:schemeClr val="tx1"/>
              </a:solidFill>
              <a:latin typeface="Century Gothic"/>
            </a:endParaRPr>
          </a:p>
          <a:p>
            <a:pPr marL="285750" indent="0">
              <a:buNone/>
            </a:pPr>
            <a:endParaRPr lang="en-US" sz="2800">
              <a:solidFill>
                <a:schemeClr val="tx1"/>
              </a:solidFill>
              <a:latin typeface="Century Gothic"/>
            </a:endParaRPr>
          </a:p>
          <a:p>
            <a:pPr marL="305435" indent="-305435"/>
            <a:endParaRPr lang="en-US" sz="2800">
              <a:solidFill>
                <a:schemeClr val="tx1"/>
              </a:solidFill>
              <a:latin typeface="Gill Sans MT" panose="020B0502020104020203"/>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lIns="91440" tIns="45720" rIns="91440" bIns="45720" rtlCol="0" anchor="t">
            <a:spAutoFit/>
          </a:bodyPr>
          <a:lstStyle/>
          <a:p>
            <a:r>
              <a:rPr lang="en-US" sz="4400" b="1">
                <a:solidFill>
                  <a:schemeClr val="bg1"/>
                </a:solidFill>
                <a:latin typeface="Myriad Pro" panose="020B0503030403020204"/>
              </a:rPr>
              <a:t>Pase de Lista</a:t>
            </a:r>
          </a:p>
        </p:txBody>
      </p:sp>
    </p:spTree>
    <p:extLst>
      <p:ext uri="{BB962C8B-B14F-4D97-AF65-F5344CB8AC3E}">
        <p14:creationId xmlns:p14="http://schemas.microsoft.com/office/powerpoint/2010/main" val="312815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completado</a:t>
            </a:r>
            <a:r>
              <a:rPr lang="en-US" b="1" dirty="0">
                <a:latin typeface="Century Gothic"/>
                <a:ea typeface="+mn-lt"/>
                <a:cs typeface="+mn-lt"/>
              </a:rPr>
              <a:t> </a:t>
            </a:r>
            <a:r>
              <a:rPr lang="en-US" b="1" err="1">
                <a:latin typeface="Century Gothic"/>
                <a:ea typeface="+mn-lt"/>
                <a:cs typeface="+mn-lt"/>
              </a:rPr>
              <a:t>desde</a:t>
            </a:r>
            <a:r>
              <a:rPr lang="en-US" b="1" dirty="0">
                <a:latin typeface="Century Gothic"/>
                <a:ea typeface="+mn-lt"/>
                <a:cs typeface="+mn-lt"/>
              </a:rPr>
              <a:t> la </a:t>
            </a:r>
            <a:r>
              <a:rPr lang="en-US" b="1" err="1">
                <a:latin typeface="Century Gothic"/>
                <a:ea typeface="+mn-lt"/>
                <a:cs typeface="+mn-lt"/>
              </a:rPr>
              <a:t>última</a:t>
            </a:r>
            <a:r>
              <a:rPr lang="en-US" b="1" dirty="0">
                <a:latin typeface="Century Gothic"/>
                <a:ea typeface="+mn-lt"/>
                <a:cs typeface="+mn-lt"/>
              </a:rPr>
              <a:t> </a:t>
            </a:r>
            <a:r>
              <a:rPr lang="en-US" b="1" err="1">
                <a:latin typeface="Century Gothic"/>
                <a:ea typeface="+mn-lt"/>
                <a:cs typeface="+mn-lt"/>
              </a:rPr>
              <a:t>reunión</a:t>
            </a:r>
            <a:r>
              <a:rPr lang="en-US" b="1" dirty="0">
                <a:latin typeface="Century Gothic"/>
                <a:ea typeface="+mn-lt"/>
                <a:cs typeface="+mn-lt"/>
              </a:rPr>
              <a:t>: </a:t>
            </a:r>
            <a:endParaRPr lang="en-US" b="1" dirty="0">
              <a:latin typeface="Century Gothic"/>
            </a:endParaRPr>
          </a:p>
          <a:p>
            <a:pPr marL="629920" lvl="1" indent="-305435"/>
            <a:r>
              <a:rPr lang="en-US" err="1">
                <a:ea typeface="+mn-lt"/>
                <a:cs typeface="+mn-lt"/>
              </a:rPr>
              <a:t>Graduación</a:t>
            </a:r>
            <a:r>
              <a:rPr lang="en-US" dirty="0">
                <a:ea typeface="+mn-lt"/>
                <a:cs typeface="+mn-lt"/>
              </a:rPr>
              <a:t> de la </a:t>
            </a:r>
            <a:r>
              <a:rPr lang="en-US" err="1">
                <a:ea typeface="+mn-lt"/>
                <a:cs typeface="+mn-lt"/>
              </a:rPr>
              <a:t>segunda</a:t>
            </a:r>
            <a:r>
              <a:rPr lang="en-US" dirty="0">
                <a:ea typeface="+mn-lt"/>
                <a:cs typeface="+mn-lt"/>
              </a:rPr>
              <a:t> </a:t>
            </a:r>
            <a:r>
              <a:rPr lang="en-US" err="1">
                <a:ea typeface="+mn-lt"/>
                <a:cs typeface="+mn-lt"/>
              </a:rPr>
              <a:t>cohorte</a:t>
            </a:r>
            <a:r>
              <a:rPr lang="en-US" dirty="0">
                <a:ea typeface="+mn-lt"/>
                <a:cs typeface="+mn-lt"/>
              </a:rPr>
              <a:t> de </a:t>
            </a:r>
            <a:r>
              <a:rPr lang="en-US" err="1">
                <a:ea typeface="+mn-lt"/>
                <a:cs typeface="+mn-lt"/>
              </a:rPr>
              <a:t>promotores</a:t>
            </a:r>
            <a:r>
              <a:rPr lang="en-US" dirty="0">
                <a:ea typeface="+mn-lt"/>
                <a:cs typeface="+mn-lt"/>
              </a:rPr>
              <a:t> de </a:t>
            </a:r>
            <a:r>
              <a:rPr lang="en-US" err="1">
                <a:ea typeface="+mn-lt"/>
                <a:cs typeface="+mn-lt"/>
              </a:rPr>
              <a:t>salud</a:t>
            </a:r>
            <a:r>
              <a:rPr lang="en-US" dirty="0">
                <a:ea typeface="+mn-lt"/>
                <a:cs typeface="+mn-lt"/>
              </a:rPr>
              <a:t> </a:t>
            </a:r>
            <a:r>
              <a:rPr lang="en-US" err="1">
                <a:ea typeface="+mn-lt"/>
                <a:cs typeface="+mn-lt"/>
              </a:rPr>
              <a:t>climática</a:t>
            </a:r>
            <a:r>
              <a:rPr lang="en-US" dirty="0">
                <a:ea typeface="+mn-lt"/>
                <a:cs typeface="+mn-lt"/>
              </a:rPr>
              <a:t>: 16 de </a:t>
            </a:r>
            <a:r>
              <a:rPr lang="en-US" err="1">
                <a:ea typeface="+mn-lt"/>
                <a:cs typeface="+mn-lt"/>
              </a:rPr>
              <a:t>noviembre</a:t>
            </a:r>
            <a:r>
              <a:rPr lang="en-US" dirty="0">
                <a:ea typeface="+mn-lt"/>
                <a:cs typeface="+mn-lt"/>
              </a:rPr>
              <a:t> </a:t>
            </a:r>
            <a:endParaRPr lang="en-US"/>
          </a:p>
          <a:p>
            <a:pPr marL="629920" lvl="1" indent="-305435"/>
            <a:r>
              <a:rPr lang="en-US" err="1">
                <a:ea typeface="+mn-lt"/>
                <a:cs typeface="+mn-lt"/>
              </a:rPr>
              <a:t>Finalización</a:t>
            </a:r>
            <a:r>
              <a:rPr lang="en-US">
                <a:ea typeface="+mn-lt"/>
                <a:cs typeface="+mn-lt"/>
              </a:rPr>
              <a:t> de </a:t>
            </a:r>
            <a:r>
              <a:rPr lang="en-US" err="1">
                <a:ea typeface="+mn-lt"/>
                <a:cs typeface="+mn-lt"/>
              </a:rPr>
              <a:t>otra</a:t>
            </a:r>
            <a:r>
              <a:rPr lang="en-US">
                <a:ea typeface="+mn-lt"/>
                <a:cs typeface="+mn-lt"/>
              </a:rPr>
              <a:t> sesión de 6 semanas de clases de HEAT con LifeLong Medical: 27 de noviembre </a:t>
            </a:r>
            <a:endParaRPr lang="en-US"/>
          </a:p>
          <a:p>
            <a:pPr marL="629920" lvl="1" indent="-305435"/>
            <a:r>
              <a:rPr lang="en-US" err="1">
                <a:ea typeface="+mn-lt"/>
                <a:cs typeface="+mn-lt"/>
              </a:rPr>
              <a:t>Cubrimos</a:t>
            </a:r>
            <a:r>
              <a:rPr lang="en-US" dirty="0">
                <a:ea typeface="+mn-lt"/>
                <a:cs typeface="+mn-lt"/>
              </a:rPr>
              <a:t> </a:t>
            </a:r>
            <a:r>
              <a:rPr lang="en-US" err="1">
                <a:ea typeface="+mn-lt"/>
                <a:cs typeface="+mn-lt"/>
              </a:rPr>
              <a:t>los</a:t>
            </a:r>
            <a:r>
              <a:rPr lang="en-US" dirty="0">
                <a:ea typeface="+mn-lt"/>
                <a:cs typeface="+mn-lt"/>
              </a:rPr>
              <a:t> </a:t>
            </a:r>
            <a:r>
              <a:rPr lang="en-US" err="1">
                <a:ea typeface="+mn-lt"/>
                <a:cs typeface="+mn-lt"/>
              </a:rPr>
              <a:t>lugares</a:t>
            </a:r>
            <a:r>
              <a:rPr lang="en-US" dirty="0">
                <a:ea typeface="+mn-lt"/>
                <a:cs typeface="+mn-lt"/>
              </a:rPr>
              <a:t> </a:t>
            </a:r>
            <a:r>
              <a:rPr lang="en-US" err="1">
                <a:ea typeface="+mn-lt"/>
                <a:cs typeface="+mn-lt"/>
              </a:rPr>
              <a:t>restantes</a:t>
            </a:r>
            <a:r>
              <a:rPr lang="en-US" dirty="0">
                <a:ea typeface="+mn-lt"/>
                <a:cs typeface="+mn-lt"/>
              </a:rPr>
              <a:t> para </a:t>
            </a:r>
            <a:r>
              <a:rPr lang="en-US" err="1">
                <a:ea typeface="+mn-lt"/>
                <a:cs typeface="+mn-lt"/>
              </a:rPr>
              <a:t>nuestra</a:t>
            </a:r>
            <a:r>
              <a:rPr lang="en-US" dirty="0">
                <a:ea typeface="+mn-lt"/>
                <a:cs typeface="+mn-lt"/>
              </a:rPr>
              <a:t> </a:t>
            </a:r>
            <a:r>
              <a:rPr lang="en-US" err="1">
                <a:ea typeface="+mn-lt"/>
                <a:cs typeface="+mn-lt"/>
              </a:rPr>
              <a:t>entrega</a:t>
            </a:r>
            <a:r>
              <a:rPr lang="en-US" dirty="0">
                <a:ea typeface="+mn-lt"/>
                <a:cs typeface="+mn-lt"/>
              </a:rPr>
              <a:t> de </a:t>
            </a:r>
            <a:r>
              <a:rPr lang="en-US" err="1">
                <a:ea typeface="+mn-lt"/>
                <a:cs typeface="+mn-lt"/>
              </a:rPr>
              <a:t>productos</a:t>
            </a:r>
            <a:r>
              <a:rPr lang="en-US" dirty="0">
                <a:ea typeface="+mn-lt"/>
                <a:cs typeface="+mn-lt"/>
              </a:rPr>
              <a:t> </a:t>
            </a:r>
            <a:r>
              <a:rPr lang="en-US" err="1">
                <a:ea typeface="+mn-lt"/>
                <a:cs typeface="+mn-lt"/>
              </a:rPr>
              <a:t>agrícolas</a:t>
            </a:r>
            <a:r>
              <a:rPr lang="en-US" dirty="0">
                <a:ea typeface="+mn-lt"/>
                <a:cs typeface="+mn-lt"/>
              </a:rPr>
              <a:t> con </a:t>
            </a:r>
            <a:r>
              <a:rPr lang="en-US" err="1">
                <a:ea typeface="+mn-lt"/>
                <a:cs typeface="+mn-lt"/>
              </a:rPr>
              <a:t>residentes</a:t>
            </a:r>
            <a:r>
              <a:rPr lang="en-US" dirty="0">
                <a:ea typeface="+mn-lt"/>
                <a:cs typeface="+mn-lt"/>
              </a:rPr>
              <a:t> del </a:t>
            </a:r>
            <a:r>
              <a:rPr lang="en-US" err="1">
                <a:ea typeface="+mn-lt"/>
                <a:cs typeface="+mn-lt"/>
              </a:rPr>
              <a:t>área</a:t>
            </a:r>
            <a:r>
              <a:rPr lang="en-US" dirty="0">
                <a:ea typeface="+mn-lt"/>
                <a:cs typeface="+mn-lt"/>
              </a:rPr>
              <a:t> del </a:t>
            </a:r>
            <a:r>
              <a:rPr lang="en-US" err="1">
                <a:ea typeface="+mn-lt"/>
                <a:cs typeface="+mn-lt"/>
              </a:rPr>
              <a:t>proyecto</a:t>
            </a:r>
            <a:r>
              <a:rPr lang="en-US" dirty="0">
                <a:ea typeface="+mn-lt"/>
                <a:cs typeface="+mn-lt"/>
              </a:rPr>
              <a:t> </a:t>
            </a:r>
            <a:endParaRPr lang="en-US"/>
          </a:p>
          <a:p>
            <a:pPr marL="305435" indent="-305435"/>
            <a:endParaRPr lang="en-US" b="1" dirty="0">
              <a:latin typeface="Century Gothic"/>
            </a:endParaRPr>
          </a:p>
          <a:p>
            <a:pPr marL="305435" indent="-305435"/>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totales</a:t>
            </a:r>
            <a:r>
              <a:rPr lang="en-US" b="1" dirty="0">
                <a:latin typeface="Century Gothic"/>
                <a:ea typeface="+mn-lt"/>
                <a:cs typeface="+mn-lt"/>
              </a:rPr>
              <a:t> </a:t>
            </a:r>
            <a:r>
              <a:rPr lang="en-US" b="1" err="1">
                <a:latin typeface="Century Gothic"/>
                <a:ea typeface="+mn-lt"/>
                <a:cs typeface="+mn-lt"/>
              </a:rPr>
              <a:t>reportados</a:t>
            </a:r>
            <a:r>
              <a:rPr lang="en-US" b="1" dirty="0">
                <a:latin typeface="Century Gothic"/>
                <a:ea typeface="+mn-lt"/>
                <a:cs typeface="+mn-lt"/>
              </a:rPr>
              <a:t> a la </a:t>
            </a:r>
            <a:r>
              <a:rPr lang="en-US" b="1" err="1">
                <a:latin typeface="Century Gothic"/>
                <a:ea typeface="+mn-lt"/>
                <a:cs typeface="+mn-lt"/>
              </a:rPr>
              <a:t>fecha</a:t>
            </a:r>
            <a:r>
              <a:rPr lang="en-US" b="1" dirty="0">
                <a:latin typeface="Century Gothic"/>
                <a:ea typeface="+mn-lt"/>
                <a:cs typeface="+mn-lt"/>
              </a:rPr>
              <a:t>: </a:t>
            </a:r>
            <a:r>
              <a:rPr lang="en-US" sz="1600" dirty="0">
                <a:latin typeface="Century Gothic"/>
                <a:ea typeface="+mn-lt"/>
                <a:cs typeface="+mn-lt"/>
              </a:rPr>
              <a:t> $ 397,306.52</a:t>
            </a:r>
            <a:endParaRPr lang="en-US" sz="1600" dirty="0">
              <a:solidFill>
                <a:srgbClr val="000000"/>
              </a:solidFill>
              <a:latin typeface="Century Gothic"/>
              <a:ea typeface="+mn-lt"/>
              <a:cs typeface="+mn-lt"/>
            </a:endParaRPr>
          </a:p>
          <a:p>
            <a:pPr marL="305435" indent="-305435"/>
            <a:r>
              <a:rPr lang="en-US" b="1" err="1">
                <a:latin typeface="Century Gothic"/>
                <a:ea typeface="+mn-lt"/>
                <a:cs typeface="+mn-lt"/>
              </a:rPr>
              <a:t>Presupuesto</a:t>
            </a:r>
            <a:r>
              <a:rPr lang="en-US" b="1" dirty="0">
                <a:latin typeface="Century Gothic"/>
                <a:ea typeface="+mn-lt"/>
                <a:cs typeface="+mn-lt"/>
              </a:rPr>
              <a:t> restante:</a:t>
            </a:r>
            <a:r>
              <a:rPr lang="en-US" sz="1400" dirty="0">
                <a:latin typeface="Century Gothic"/>
                <a:ea typeface="+mn-lt"/>
                <a:cs typeface="+mn-lt"/>
              </a:rPr>
              <a:t>$ 2,841,565.48 </a:t>
            </a:r>
            <a:endParaRPr lang="en-US" dirty="0">
              <a:latin typeface="Century Gothic"/>
            </a:endParaRPr>
          </a:p>
          <a:p>
            <a:pPr marL="305435" indent="-305435"/>
            <a:endParaRPr lang="en-US" b="1" dirty="0">
              <a:latin typeface="Century Gothic"/>
            </a:endParaRPr>
          </a:p>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planificado</a:t>
            </a:r>
            <a:r>
              <a:rPr lang="en-US" b="1" dirty="0">
                <a:latin typeface="Century Gothic"/>
                <a:ea typeface="+mn-lt"/>
                <a:cs typeface="+mn-lt"/>
              </a:rPr>
              <a:t> </a:t>
            </a:r>
            <a:r>
              <a:rPr lang="en-US" b="1" err="1">
                <a:latin typeface="Century Gothic"/>
                <a:ea typeface="+mn-lt"/>
                <a:cs typeface="+mn-lt"/>
              </a:rPr>
              <a:t>en</a:t>
            </a:r>
            <a:r>
              <a:rPr lang="en-US" b="1" dirty="0">
                <a:latin typeface="Century Gothic"/>
                <a:ea typeface="+mn-lt"/>
                <a:cs typeface="+mn-lt"/>
              </a:rPr>
              <a:t> las </a:t>
            </a:r>
            <a:r>
              <a:rPr lang="en-US" b="1" err="1">
                <a:latin typeface="Century Gothic"/>
                <a:ea typeface="+mn-lt"/>
                <a:cs typeface="+mn-lt"/>
              </a:rPr>
              <a:t>próximas</a:t>
            </a:r>
            <a:r>
              <a:rPr lang="en-US" b="1" dirty="0">
                <a:latin typeface="Century Gothic"/>
                <a:ea typeface="+mn-lt"/>
                <a:cs typeface="+mn-lt"/>
              </a:rPr>
              <a:t> ~dos </a:t>
            </a:r>
            <a:r>
              <a:rPr lang="en-US" b="1" err="1">
                <a:latin typeface="Century Gothic"/>
                <a:ea typeface="+mn-lt"/>
                <a:cs typeface="+mn-lt"/>
              </a:rPr>
              <a:t>semanas</a:t>
            </a:r>
            <a:r>
              <a:rPr lang="en-US" b="1" dirty="0">
                <a:latin typeface="Century Gothic"/>
                <a:ea typeface="+mn-lt"/>
                <a:cs typeface="+mn-lt"/>
              </a:rPr>
              <a:t>: </a:t>
            </a:r>
            <a:endParaRPr lang="en-US" b="1" dirty="0">
              <a:latin typeface="Century Gothic"/>
            </a:endParaRPr>
          </a:p>
          <a:p>
            <a:pPr marL="629920" lvl="1" indent="-305435"/>
            <a:r>
              <a:rPr lang="en-US" err="1">
                <a:ea typeface="+mn-lt"/>
                <a:cs typeface="+mn-lt"/>
              </a:rPr>
              <a:t>Planificar</a:t>
            </a:r>
            <a:r>
              <a:rPr lang="en-US" dirty="0">
                <a:ea typeface="+mn-lt"/>
                <a:cs typeface="+mn-lt"/>
              </a:rPr>
              <a:t> y </a:t>
            </a:r>
            <a:r>
              <a:rPr lang="en-US" err="1">
                <a:ea typeface="+mn-lt"/>
                <a:cs typeface="+mn-lt"/>
              </a:rPr>
              <a:t>ejecutar</a:t>
            </a:r>
            <a:r>
              <a:rPr lang="en-US" dirty="0">
                <a:ea typeface="+mn-lt"/>
                <a:cs typeface="+mn-lt"/>
              </a:rPr>
              <a:t> </a:t>
            </a:r>
            <a:r>
              <a:rPr lang="en-US" err="1">
                <a:ea typeface="+mn-lt"/>
                <a:cs typeface="+mn-lt"/>
              </a:rPr>
              <a:t>una</a:t>
            </a:r>
            <a:r>
              <a:rPr lang="en-US" dirty="0">
                <a:ea typeface="+mn-lt"/>
                <a:cs typeface="+mn-lt"/>
              </a:rPr>
              <a:t> </a:t>
            </a:r>
            <a:r>
              <a:rPr lang="en-US" err="1">
                <a:ea typeface="+mn-lt"/>
                <a:cs typeface="+mn-lt"/>
              </a:rPr>
              <a:t>sesión</a:t>
            </a:r>
            <a:r>
              <a:rPr lang="en-US" dirty="0">
                <a:ea typeface="+mn-lt"/>
                <a:cs typeface="+mn-lt"/>
              </a:rPr>
              <a:t> de </a:t>
            </a:r>
            <a:r>
              <a:rPr lang="en-US" err="1">
                <a:ea typeface="+mn-lt"/>
                <a:cs typeface="+mn-lt"/>
              </a:rPr>
              <a:t>fotos</a:t>
            </a:r>
            <a:r>
              <a:rPr lang="en-US" dirty="0">
                <a:ea typeface="+mn-lt"/>
                <a:cs typeface="+mn-lt"/>
              </a:rPr>
              <a:t> de Veggie Rx para la </a:t>
            </a:r>
            <a:r>
              <a:rPr lang="en-US" err="1">
                <a:ea typeface="+mn-lt"/>
                <a:cs typeface="+mn-lt"/>
              </a:rPr>
              <a:t>segunda</a:t>
            </a:r>
            <a:r>
              <a:rPr lang="en-US" dirty="0">
                <a:ea typeface="+mn-lt"/>
                <a:cs typeface="+mn-lt"/>
              </a:rPr>
              <a:t> </a:t>
            </a:r>
            <a:r>
              <a:rPr lang="en-US" err="1">
                <a:ea typeface="+mn-lt"/>
                <a:cs typeface="+mn-lt"/>
              </a:rPr>
              <a:t>fase</a:t>
            </a:r>
            <a:r>
              <a:rPr lang="en-US" dirty="0">
                <a:ea typeface="+mn-lt"/>
                <a:cs typeface="+mn-lt"/>
              </a:rPr>
              <a:t> de </a:t>
            </a:r>
            <a:r>
              <a:rPr lang="en-US" err="1">
                <a:ea typeface="+mn-lt"/>
                <a:cs typeface="+mn-lt"/>
              </a:rPr>
              <a:t>nuestro</a:t>
            </a:r>
            <a:r>
              <a:rPr lang="en-US" dirty="0">
                <a:ea typeface="+mn-lt"/>
                <a:cs typeface="+mn-lt"/>
              </a:rPr>
              <a:t> sitio web Veggie Rx </a:t>
            </a:r>
            <a:endParaRPr lang="en-US">
              <a:latin typeface="Century Gothic"/>
            </a:endParaRPr>
          </a:p>
          <a:p>
            <a:pPr marL="629920" lvl="1" indent="-305435"/>
            <a:r>
              <a:rPr lang="en-US" err="1">
                <a:ea typeface="+mn-lt"/>
                <a:cs typeface="+mn-lt"/>
              </a:rPr>
              <a:t>Continuar</a:t>
            </a:r>
            <a:r>
              <a:rPr lang="en-US" dirty="0">
                <a:ea typeface="+mn-lt"/>
                <a:cs typeface="+mn-lt"/>
              </a:rPr>
              <a:t> </a:t>
            </a:r>
            <a:r>
              <a:rPr lang="en-US" err="1">
                <a:ea typeface="+mn-lt"/>
                <a:cs typeface="+mn-lt"/>
              </a:rPr>
              <a:t>planificando</a:t>
            </a:r>
            <a:r>
              <a:rPr lang="en-US" dirty="0">
                <a:ea typeface="+mn-lt"/>
                <a:cs typeface="+mn-lt"/>
              </a:rPr>
              <a:t> y </a:t>
            </a:r>
            <a:r>
              <a:rPr lang="en-US" err="1">
                <a:ea typeface="+mn-lt"/>
                <a:cs typeface="+mn-lt"/>
              </a:rPr>
              <a:t>programando</a:t>
            </a:r>
            <a:r>
              <a:rPr lang="en-US" dirty="0">
                <a:ea typeface="+mn-lt"/>
                <a:cs typeface="+mn-lt"/>
              </a:rPr>
              <a:t> </a:t>
            </a:r>
            <a:r>
              <a:rPr lang="en-US" err="1">
                <a:ea typeface="+mn-lt"/>
                <a:cs typeface="+mn-lt"/>
              </a:rPr>
              <a:t>talleres</a:t>
            </a:r>
            <a:r>
              <a:rPr lang="en-US" dirty="0">
                <a:ea typeface="+mn-lt"/>
                <a:cs typeface="+mn-lt"/>
              </a:rPr>
              <a:t>/</a:t>
            </a:r>
            <a:r>
              <a:rPr lang="en-US" err="1">
                <a:ea typeface="+mn-lt"/>
                <a:cs typeface="+mn-lt"/>
              </a:rPr>
              <a:t>eventos</a:t>
            </a:r>
            <a:r>
              <a:rPr lang="en-US" dirty="0">
                <a:ea typeface="+mn-lt"/>
                <a:cs typeface="+mn-lt"/>
              </a:rPr>
              <a:t> de </a:t>
            </a:r>
            <a:r>
              <a:rPr lang="en-US" err="1">
                <a:ea typeface="+mn-lt"/>
                <a:cs typeface="+mn-lt"/>
              </a:rPr>
              <a:t>dieta</a:t>
            </a:r>
            <a:r>
              <a:rPr lang="en-US" dirty="0">
                <a:ea typeface="+mn-lt"/>
                <a:cs typeface="+mn-lt"/>
              </a:rPr>
              <a:t> </a:t>
            </a:r>
            <a:r>
              <a:rPr lang="en-US" err="1">
                <a:ea typeface="+mn-lt"/>
                <a:cs typeface="+mn-lt"/>
              </a:rPr>
              <a:t>amigable</a:t>
            </a:r>
            <a:r>
              <a:rPr lang="en-US" dirty="0">
                <a:ea typeface="+mn-lt"/>
                <a:cs typeface="+mn-lt"/>
              </a:rPr>
              <a:t> con </a:t>
            </a:r>
            <a:r>
              <a:rPr lang="en-US" err="1">
                <a:ea typeface="+mn-lt"/>
                <a:cs typeface="+mn-lt"/>
              </a:rPr>
              <a:t>el</a:t>
            </a:r>
            <a:r>
              <a:rPr lang="en-US" dirty="0">
                <a:ea typeface="+mn-lt"/>
                <a:cs typeface="+mn-lt"/>
              </a:rPr>
              <a:t> </a:t>
            </a:r>
            <a:r>
              <a:rPr lang="en-US" err="1">
                <a:ea typeface="+mn-lt"/>
                <a:cs typeface="+mn-lt"/>
              </a:rPr>
              <a:t>clima</a:t>
            </a:r>
            <a:r>
              <a:rPr lang="en-US" dirty="0">
                <a:ea typeface="+mn-lt"/>
                <a:cs typeface="+mn-lt"/>
              </a:rPr>
              <a:t> para 2025</a:t>
            </a:r>
            <a:endParaRPr lang="en-US"/>
          </a:p>
          <a:p>
            <a:pPr marL="629920" lvl="1" indent="-305435"/>
            <a:endParaRPr lang="en-US" dirty="0">
              <a:highlight>
                <a:srgbClr val="FFFF00"/>
              </a:highlight>
              <a:latin typeface="Gill Sans MT"/>
            </a:endParaRPr>
          </a:p>
          <a:p>
            <a:pPr marL="629920" lvl="1" indent="-305435"/>
            <a:endParaRPr lang="en-US" dirty="0">
              <a:highlight>
                <a:srgbClr val="FFFF00"/>
              </a:highlight>
              <a:latin typeface="Century Gothic"/>
            </a:endParaRPr>
          </a:p>
          <a:p>
            <a:pPr marL="305435" indent="-305435"/>
            <a:endParaRPr lang="en-US" dirty="0">
              <a:highlight>
                <a:srgbClr val="FFFF00"/>
              </a:highlight>
              <a:latin typeface="Gill Sans MT" panose="020B0502020104020203"/>
              <a:cs typeface="Arial"/>
            </a:endParaRPr>
          </a:p>
          <a:p>
            <a:pPr marL="305435" indent="-305435"/>
            <a:endParaRPr lang="en-US" dirty="0">
              <a:highlight>
                <a:srgbClr val="FFFF00"/>
              </a:highlight>
              <a:latin typeface="Gill Sans MT" panose="020B0502020104020203"/>
              <a:cs typeface="Arial"/>
            </a:endParaRPr>
          </a:p>
          <a:p>
            <a:pPr marL="629920" lvl="1" indent="-305435"/>
            <a:endParaRPr lang="en-US" b="1" dirty="0">
              <a:highlight>
                <a:srgbClr val="FFFF00"/>
              </a:highlight>
              <a:latin typeface="Century Gothic"/>
              <a:cs typeface="Arial"/>
            </a:endParaRPr>
          </a:p>
          <a:p>
            <a:pPr marL="323850" lvl="1" indent="0">
              <a:buNone/>
            </a:pPr>
            <a:endParaRPr lang="en-US" b="1" dirty="0">
              <a:highlight>
                <a:srgbClr val="FFFF00"/>
              </a:highlight>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Veggie Rx</a:t>
            </a:r>
          </a:p>
        </p:txBody>
      </p:sp>
      <p:pic>
        <p:nvPicPr>
          <p:cNvPr id="2" name="Picture 1">
            <a:extLst>
              <a:ext uri="{FF2B5EF4-FFF2-40B4-BE49-F238E27FC236}">
                <a16:creationId xmlns:a16="http://schemas.microsoft.com/office/drawing/2014/main" id="{0226CD27-0FF0-24FD-902A-A6590E502181}"/>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225081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000" b="1" err="1">
                <a:solidFill>
                  <a:srgbClr val="000000"/>
                </a:solidFill>
                <a:latin typeface="Century Gothic"/>
                <a:ea typeface="+mn-lt"/>
                <a:cs typeface="+mn-lt"/>
              </a:rPr>
              <a:t>Trabajo</a:t>
            </a:r>
            <a:r>
              <a:rPr lang="en-US" sz="2000" b="1" dirty="0">
                <a:solidFill>
                  <a:srgbClr val="000000"/>
                </a:solidFill>
                <a:latin typeface="Century Gothic"/>
                <a:ea typeface="+mn-lt"/>
                <a:cs typeface="+mn-lt"/>
              </a:rPr>
              <a:t> </a:t>
            </a:r>
            <a:r>
              <a:rPr lang="en-US" sz="2000" b="1" err="1">
                <a:solidFill>
                  <a:srgbClr val="000000"/>
                </a:solidFill>
                <a:latin typeface="Century Gothic"/>
                <a:ea typeface="+mn-lt"/>
                <a:cs typeface="+mn-lt"/>
              </a:rPr>
              <a:t>realizado</a:t>
            </a:r>
            <a:r>
              <a:rPr lang="en-US" sz="2000" b="1" dirty="0">
                <a:solidFill>
                  <a:srgbClr val="000000"/>
                </a:solidFill>
                <a:latin typeface="Century Gothic"/>
                <a:ea typeface="+mn-lt"/>
                <a:cs typeface="+mn-lt"/>
              </a:rPr>
              <a:t> </a:t>
            </a:r>
            <a:r>
              <a:rPr lang="en-US" sz="2000" b="1" err="1">
                <a:solidFill>
                  <a:srgbClr val="000000"/>
                </a:solidFill>
                <a:latin typeface="Century Gothic"/>
                <a:ea typeface="+mn-lt"/>
                <a:cs typeface="+mn-lt"/>
              </a:rPr>
              <a:t>desde</a:t>
            </a:r>
            <a:r>
              <a:rPr lang="en-US" sz="2000" b="1" dirty="0">
                <a:solidFill>
                  <a:srgbClr val="000000"/>
                </a:solidFill>
                <a:latin typeface="Century Gothic"/>
                <a:ea typeface="+mn-lt"/>
                <a:cs typeface="+mn-lt"/>
              </a:rPr>
              <a:t> la </a:t>
            </a:r>
            <a:r>
              <a:rPr lang="en-US" sz="2000" b="1" err="1">
                <a:solidFill>
                  <a:srgbClr val="000000"/>
                </a:solidFill>
                <a:latin typeface="Century Gothic"/>
                <a:ea typeface="+mn-lt"/>
                <a:cs typeface="+mn-lt"/>
              </a:rPr>
              <a:t>última</a:t>
            </a:r>
            <a:r>
              <a:rPr lang="en-US" sz="2000" b="1" dirty="0">
                <a:solidFill>
                  <a:srgbClr val="000000"/>
                </a:solidFill>
                <a:latin typeface="Century Gothic"/>
                <a:ea typeface="+mn-lt"/>
                <a:cs typeface="+mn-lt"/>
              </a:rPr>
              <a:t> </a:t>
            </a:r>
            <a:r>
              <a:rPr lang="en-US" sz="2000" b="1" err="1">
                <a:solidFill>
                  <a:srgbClr val="000000"/>
                </a:solidFill>
                <a:latin typeface="Century Gothic"/>
                <a:ea typeface="+mn-lt"/>
                <a:cs typeface="+mn-lt"/>
              </a:rPr>
              <a:t>reunión</a:t>
            </a:r>
            <a:r>
              <a:rPr lang="en-US" sz="2000" b="1" dirty="0">
                <a:solidFill>
                  <a:srgbClr val="000000"/>
                </a:solidFill>
                <a:latin typeface="Century Gothic"/>
                <a:ea typeface="+mn-lt"/>
                <a:cs typeface="+mn-lt"/>
              </a:rPr>
              <a:t>:</a:t>
            </a:r>
            <a:endParaRPr lang="en-US" b="1">
              <a:solidFill>
                <a:srgbClr val="3D3D3D"/>
              </a:solidFill>
              <a:latin typeface="Century Gothic"/>
              <a:ea typeface="+mn-lt"/>
              <a:cs typeface="+mn-lt"/>
            </a:endParaRPr>
          </a:p>
          <a:p>
            <a:pPr marL="629920" indent="-305435"/>
            <a:r>
              <a:rPr lang="en-US" dirty="0">
                <a:solidFill>
                  <a:schemeClr val="tx1"/>
                </a:solidFill>
                <a:ea typeface="+mn-lt"/>
                <a:cs typeface="+mn-lt"/>
              </a:rPr>
              <a:t>TODAY se </a:t>
            </a:r>
            <a:r>
              <a:rPr lang="en-US" err="1">
                <a:solidFill>
                  <a:schemeClr val="tx1"/>
                </a:solidFill>
                <a:ea typeface="+mn-lt"/>
                <a:cs typeface="+mn-lt"/>
              </a:rPr>
              <a:t>presentó</a:t>
            </a:r>
            <a:r>
              <a:rPr lang="en-US" dirty="0">
                <a:solidFill>
                  <a:schemeClr val="tx1"/>
                </a:solidFill>
                <a:ea typeface="+mn-lt"/>
                <a:cs typeface="+mn-lt"/>
              </a:rPr>
              <a:t> al </a:t>
            </a:r>
            <a:r>
              <a:rPr lang="en-US" err="1">
                <a:solidFill>
                  <a:schemeClr val="tx1"/>
                </a:solidFill>
                <a:ea typeface="+mn-lt"/>
                <a:cs typeface="+mn-lt"/>
              </a:rPr>
              <a:t>Comité</a:t>
            </a:r>
            <a:r>
              <a:rPr lang="en-US" dirty="0">
                <a:solidFill>
                  <a:schemeClr val="tx1"/>
                </a:solidFill>
                <a:ea typeface="+mn-lt"/>
                <a:cs typeface="+mn-lt"/>
              </a:rPr>
              <a:t> de Transporte de ECIA y se </a:t>
            </a:r>
            <a:r>
              <a:rPr lang="en-US" err="1">
                <a:solidFill>
                  <a:schemeClr val="tx1"/>
                </a:solidFill>
                <a:ea typeface="+mn-lt"/>
                <a:cs typeface="+mn-lt"/>
              </a:rPr>
              <a:t>recomendó</a:t>
            </a:r>
            <a:r>
              <a:rPr lang="en-US" dirty="0">
                <a:solidFill>
                  <a:schemeClr val="tx1"/>
                </a:solidFill>
                <a:ea typeface="+mn-lt"/>
                <a:cs typeface="+mn-lt"/>
              </a:rPr>
              <a:t> que </a:t>
            </a:r>
            <a:r>
              <a:rPr lang="en-US" err="1">
                <a:solidFill>
                  <a:schemeClr val="tx1"/>
                </a:solidFill>
                <a:ea typeface="+mn-lt"/>
                <a:cs typeface="+mn-lt"/>
              </a:rPr>
              <a:t>recibiera</a:t>
            </a:r>
            <a:r>
              <a:rPr lang="en-US" dirty="0">
                <a:solidFill>
                  <a:schemeClr val="tx1"/>
                </a:solidFill>
                <a:ea typeface="+mn-lt"/>
                <a:cs typeface="+mn-lt"/>
              </a:rPr>
              <a:t> </a:t>
            </a:r>
            <a:r>
              <a:rPr lang="en-US" err="1">
                <a:solidFill>
                  <a:schemeClr val="tx1"/>
                </a:solidFill>
                <a:ea typeface="+mn-lt"/>
                <a:cs typeface="+mn-lt"/>
              </a:rPr>
              <a:t>fondos</a:t>
            </a:r>
            <a:r>
              <a:rPr lang="en-US" dirty="0">
                <a:solidFill>
                  <a:schemeClr val="tx1"/>
                </a:solidFill>
                <a:ea typeface="+mn-lt"/>
                <a:cs typeface="+mn-lt"/>
              </a:rPr>
              <a:t> para </a:t>
            </a:r>
            <a:r>
              <a:rPr lang="en-US" err="1">
                <a:solidFill>
                  <a:schemeClr val="tx1"/>
                </a:solidFill>
                <a:ea typeface="+mn-lt"/>
                <a:cs typeface="+mn-lt"/>
              </a:rPr>
              <a:t>continuar</a:t>
            </a:r>
            <a:r>
              <a:rPr lang="en-US" dirty="0">
                <a:solidFill>
                  <a:schemeClr val="tx1"/>
                </a:solidFill>
                <a:ea typeface="+mn-lt"/>
                <a:cs typeface="+mn-lt"/>
              </a:rPr>
              <a:t> con </a:t>
            </a:r>
            <a:r>
              <a:rPr lang="en-US" err="1">
                <a:solidFill>
                  <a:schemeClr val="tx1"/>
                </a:solidFill>
                <a:ea typeface="+mn-lt"/>
                <a:cs typeface="+mn-lt"/>
              </a:rPr>
              <a:t>el</a:t>
            </a:r>
            <a:r>
              <a:rPr lang="en-US" dirty="0">
                <a:solidFill>
                  <a:schemeClr val="tx1"/>
                </a:solidFill>
                <a:ea typeface="+mn-lt"/>
                <a:cs typeface="+mn-lt"/>
              </a:rPr>
              <a:t> </a:t>
            </a:r>
            <a:r>
              <a:rPr lang="en-US" err="1">
                <a:solidFill>
                  <a:schemeClr val="tx1"/>
                </a:solidFill>
                <a:ea typeface="+mn-lt"/>
                <a:cs typeface="+mn-lt"/>
              </a:rPr>
              <a:t>funcionamiento</a:t>
            </a:r>
            <a:r>
              <a:rPr lang="en-US" dirty="0">
                <a:solidFill>
                  <a:schemeClr val="tx1"/>
                </a:solidFill>
                <a:ea typeface="+mn-lt"/>
                <a:cs typeface="+mn-lt"/>
              </a:rPr>
              <a:t> del </a:t>
            </a:r>
            <a:r>
              <a:rPr lang="en-US" err="1">
                <a:solidFill>
                  <a:schemeClr val="tx1"/>
                </a:solidFill>
                <a:ea typeface="+mn-lt"/>
                <a:cs typeface="+mn-lt"/>
              </a:rPr>
              <a:t>sistema</a:t>
            </a:r>
            <a:r>
              <a:rPr lang="en-US" dirty="0">
                <a:solidFill>
                  <a:schemeClr val="tx1"/>
                </a:solidFill>
                <a:ea typeface="+mn-lt"/>
                <a:cs typeface="+mn-lt"/>
              </a:rPr>
              <a:t> de </a:t>
            </a:r>
            <a:r>
              <a:rPr lang="en-US" err="1">
                <a:solidFill>
                  <a:schemeClr val="tx1"/>
                </a:solidFill>
                <a:ea typeface="+mn-lt"/>
                <a:cs typeface="+mn-lt"/>
              </a:rPr>
              <a:t>bicicletas</a:t>
            </a:r>
            <a:r>
              <a:rPr lang="en-US" dirty="0">
                <a:solidFill>
                  <a:schemeClr val="tx1"/>
                </a:solidFill>
                <a:ea typeface="+mn-lt"/>
                <a:cs typeface="+mn-lt"/>
              </a:rPr>
              <a:t> </a:t>
            </a:r>
            <a:r>
              <a:rPr lang="en-US" err="1">
                <a:solidFill>
                  <a:schemeClr val="tx1"/>
                </a:solidFill>
                <a:ea typeface="+mn-lt"/>
                <a:cs typeface="+mn-lt"/>
              </a:rPr>
              <a:t>compartidas</a:t>
            </a:r>
            <a:r>
              <a:rPr lang="en-US" dirty="0">
                <a:solidFill>
                  <a:schemeClr val="tx1"/>
                </a:solidFill>
                <a:ea typeface="+mn-lt"/>
                <a:cs typeface="+mn-lt"/>
              </a:rPr>
              <a:t> </a:t>
            </a:r>
            <a:r>
              <a:rPr lang="en-US" err="1">
                <a:solidFill>
                  <a:schemeClr val="tx1"/>
                </a:solidFill>
                <a:ea typeface="+mn-lt"/>
                <a:cs typeface="+mn-lt"/>
              </a:rPr>
              <a:t>durante</a:t>
            </a:r>
            <a:r>
              <a:rPr lang="en-US" dirty="0">
                <a:solidFill>
                  <a:schemeClr val="tx1"/>
                </a:solidFill>
                <a:ea typeface="+mn-lt"/>
                <a:cs typeface="+mn-lt"/>
              </a:rPr>
              <a:t> </a:t>
            </a:r>
            <a:r>
              <a:rPr lang="en-US" err="1">
                <a:solidFill>
                  <a:schemeClr val="tx1"/>
                </a:solidFill>
                <a:ea typeface="+mn-lt"/>
                <a:cs typeface="+mn-lt"/>
              </a:rPr>
              <a:t>los</a:t>
            </a:r>
            <a:r>
              <a:rPr lang="en-US" dirty="0">
                <a:solidFill>
                  <a:schemeClr val="tx1"/>
                </a:solidFill>
                <a:ea typeface="+mn-lt"/>
                <a:cs typeface="+mn-lt"/>
              </a:rPr>
              <a:t> </a:t>
            </a:r>
            <a:r>
              <a:rPr lang="en-US" err="1">
                <a:solidFill>
                  <a:schemeClr val="tx1"/>
                </a:solidFill>
                <a:ea typeface="+mn-lt"/>
                <a:cs typeface="+mn-lt"/>
              </a:rPr>
              <a:t>próximos</a:t>
            </a:r>
            <a:r>
              <a:rPr lang="en-US" dirty="0">
                <a:solidFill>
                  <a:schemeClr val="tx1"/>
                </a:solidFill>
                <a:ea typeface="+mn-lt"/>
                <a:cs typeface="+mn-lt"/>
              </a:rPr>
              <a:t> 6 a 8 meses. </a:t>
            </a:r>
            <a:endParaRPr lang="en-US" dirty="0">
              <a:solidFill>
                <a:schemeClr val="tx1"/>
              </a:solidFill>
            </a:endParaRPr>
          </a:p>
          <a:p>
            <a:pPr marL="305435" indent="-305435"/>
            <a:endParaRPr lang="en-US" dirty="0">
              <a:latin typeface="Century Gothic"/>
            </a:endParaRPr>
          </a:p>
          <a:p>
            <a:pPr marL="305435" indent="-305435">
              <a:lnSpc>
                <a:spcPct val="90000"/>
              </a:lnSpc>
              <a:spcBef>
                <a:spcPts val="1000"/>
              </a:spcBef>
            </a:pPr>
            <a:r>
              <a:rPr lang="en-US" sz="2000" b="1" err="1">
                <a:solidFill>
                  <a:schemeClr val="tx1"/>
                </a:solidFill>
                <a:latin typeface="Century Gothic"/>
                <a:ea typeface="+mn-lt"/>
                <a:cs typeface="+mn-lt"/>
              </a:rPr>
              <a:t>Gastos</a:t>
            </a:r>
            <a:r>
              <a:rPr lang="en-US" sz="2000" b="1" dirty="0">
                <a:solidFill>
                  <a:schemeClr val="tx1"/>
                </a:solidFill>
                <a:latin typeface="Century Gothic"/>
                <a:ea typeface="+mn-lt"/>
                <a:cs typeface="+mn-lt"/>
              </a:rPr>
              <a:t> </a:t>
            </a:r>
            <a:r>
              <a:rPr lang="en-US" sz="2000" b="1" err="1">
                <a:solidFill>
                  <a:schemeClr val="tx1"/>
                </a:solidFill>
                <a:latin typeface="Century Gothic"/>
                <a:ea typeface="+mn-lt"/>
                <a:cs typeface="+mn-lt"/>
              </a:rPr>
              <a:t>totales</a:t>
            </a:r>
            <a:r>
              <a:rPr lang="en-US" sz="2000" b="1" dirty="0">
                <a:solidFill>
                  <a:schemeClr val="tx1"/>
                </a:solidFill>
                <a:latin typeface="Century Gothic"/>
                <a:ea typeface="+mn-lt"/>
                <a:cs typeface="+mn-lt"/>
              </a:rPr>
              <a:t> </a:t>
            </a:r>
            <a:r>
              <a:rPr lang="en-US" sz="2000" b="1" err="1">
                <a:solidFill>
                  <a:schemeClr val="tx1"/>
                </a:solidFill>
                <a:latin typeface="Century Gothic"/>
                <a:ea typeface="+mn-lt"/>
                <a:cs typeface="+mn-lt"/>
              </a:rPr>
              <a:t>informados</a:t>
            </a:r>
            <a:r>
              <a:rPr lang="en-US" sz="2000" b="1" dirty="0">
                <a:solidFill>
                  <a:schemeClr val="tx1"/>
                </a:solidFill>
                <a:latin typeface="Century Gothic"/>
                <a:ea typeface="+mn-lt"/>
                <a:cs typeface="+mn-lt"/>
              </a:rPr>
              <a:t> hasta la </a:t>
            </a:r>
            <a:r>
              <a:rPr lang="en-US" sz="2000" b="1" err="1">
                <a:solidFill>
                  <a:schemeClr val="tx1"/>
                </a:solidFill>
                <a:latin typeface="Century Gothic"/>
                <a:ea typeface="+mn-lt"/>
                <a:cs typeface="+mn-lt"/>
              </a:rPr>
              <a:t>fecha</a:t>
            </a:r>
            <a:r>
              <a:rPr lang="en-US" sz="2000" b="1" dirty="0">
                <a:solidFill>
                  <a:schemeClr val="tx1"/>
                </a:solidFill>
                <a:latin typeface="Century Gothic"/>
                <a:ea typeface="+mn-lt"/>
                <a:cs typeface="+mn-lt"/>
              </a:rPr>
              <a:t>: </a:t>
            </a:r>
            <a:r>
              <a:rPr lang="en-US">
                <a:solidFill>
                  <a:schemeClr val="tx1"/>
                </a:solidFill>
                <a:latin typeface="Century Gothic"/>
                <a:ea typeface="+mn-lt"/>
                <a:cs typeface="+mn-lt"/>
              </a:rPr>
              <a:t>$ 456669.79</a:t>
            </a:r>
          </a:p>
          <a:p>
            <a:pPr marL="305435" indent="-305435"/>
            <a:r>
              <a:rPr lang="en-US" sz="2000" b="1" err="1">
                <a:solidFill>
                  <a:schemeClr val="tx1"/>
                </a:solidFill>
                <a:latin typeface="Century Gothic"/>
                <a:ea typeface="+mn-lt"/>
                <a:cs typeface="+mn-lt"/>
              </a:rPr>
              <a:t>Presupuesto</a:t>
            </a:r>
            <a:r>
              <a:rPr lang="en-US" sz="2000" b="1" dirty="0">
                <a:solidFill>
                  <a:schemeClr val="tx1"/>
                </a:solidFill>
                <a:latin typeface="Century Gothic"/>
                <a:ea typeface="+mn-lt"/>
                <a:cs typeface="+mn-lt"/>
              </a:rPr>
              <a:t> restante:</a:t>
            </a:r>
            <a:r>
              <a:rPr lang="en-US" sz="2000" dirty="0">
                <a:solidFill>
                  <a:schemeClr val="tx1"/>
                </a:solidFill>
                <a:latin typeface="Century Gothic"/>
                <a:ea typeface="+mn-lt"/>
                <a:cs typeface="+mn-lt"/>
              </a:rPr>
              <a:t> </a:t>
            </a:r>
            <a:r>
              <a:rPr lang="en-US" sz="1600" dirty="0">
                <a:solidFill>
                  <a:schemeClr val="tx1"/>
                </a:solidFill>
                <a:latin typeface="Century Gothic"/>
                <a:ea typeface="+mn-lt"/>
                <a:cs typeface="+mn-lt"/>
              </a:rPr>
              <a:t>$ 542309.42</a:t>
            </a:r>
            <a:endParaRPr lang="en-US" dirty="0">
              <a:solidFill>
                <a:schemeClr val="tx1"/>
              </a:solidFill>
              <a:latin typeface="Century Gothic"/>
            </a:endParaRPr>
          </a:p>
          <a:p>
            <a:pPr marL="305435" indent="-305435"/>
            <a:endParaRPr lang="en-US" b="1" dirty="0">
              <a:latin typeface="Century Gothic"/>
            </a:endParaRPr>
          </a:p>
          <a:p>
            <a:pPr marL="305435" indent="-305435"/>
            <a:r>
              <a:rPr lang="en-US" sz="2000" b="1" err="1">
                <a:solidFill>
                  <a:schemeClr val="tx1"/>
                </a:solidFill>
                <a:latin typeface="Century Gothic"/>
                <a:ea typeface="+mn-lt"/>
                <a:cs typeface="+mn-lt"/>
              </a:rPr>
              <a:t>Trabajo</a:t>
            </a:r>
            <a:r>
              <a:rPr lang="en-US" sz="2000" b="1" dirty="0">
                <a:solidFill>
                  <a:schemeClr val="tx1"/>
                </a:solidFill>
                <a:latin typeface="Century Gothic"/>
                <a:ea typeface="+mn-lt"/>
                <a:cs typeface="+mn-lt"/>
              </a:rPr>
              <a:t> </a:t>
            </a:r>
            <a:r>
              <a:rPr lang="en-US" sz="2000" b="1" err="1">
                <a:solidFill>
                  <a:schemeClr val="tx1"/>
                </a:solidFill>
                <a:latin typeface="Century Gothic"/>
                <a:ea typeface="+mn-lt"/>
                <a:cs typeface="+mn-lt"/>
              </a:rPr>
              <a:t>planificado</a:t>
            </a:r>
            <a:r>
              <a:rPr lang="en-US" sz="2000" b="1" dirty="0">
                <a:solidFill>
                  <a:schemeClr val="tx1"/>
                </a:solidFill>
                <a:latin typeface="Century Gothic"/>
                <a:ea typeface="+mn-lt"/>
                <a:cs typeface="+mn-lt"/>
              </a:rPr>
              <a:t> para las </a:t>
            </a:r>
            <a:r>
              <a:rPr lang="en-US" sz="2000" b="1" err="1">
                <a:solidFill>
                  <a:schemeClr val="tx1"/>
                </a:solidFill>
                <a:latin typeface="Century Gothic"/>
                <a:ea typeface="+mn-lt"/>
                <a:cs typeface="+mn-lt"/>
              </a:rPr>
              <a:t>próximas</a:t>
            </a:r>
            <a:r>
              <a:rPr lang="en-US" sz="2000" b="1" dirty="0">
                <a:solidFill>
                  <a:schemeClr val="tx1"/>
                </a:solidFill>
                <a:latin typeface="Century Gothic"/>
                <a:ea typeface="+mn-lt"/>
                <a:cs typeface="+mn-lt"/>
              </a:rPr>
              <a:t> dos </a:t>
            </a:r>
            <a:r>
              <a:rPr lang="en-US" sz="2000" b="1" err="1">
                <a:solidFill>
                  <a:schemeClr val="tx1"/>
                </a:solidFill>
                <a:latin typeface="Century Gothic"/>
                <a:ea typeface="+mn-lt"/>
                <a:cs typeface="+mn-lt"/>
              </a:rPr>
              <a:t>semanas</a:t>
            </a:r>
            <a:r>
              <a:rPr lang="en-US" sz="2000" b="1" dirty="0">
                <a:solidFill>
                  <a:schemeClr val="tx1"/>
                </a:solidFill>
                <a:latin typeface="Century Gothic"/>
                <a:ea typeface="+mn-lt"/>
                <a:cs typeface="+mn-lt"/>
              </a:rPr>
              <a:t>:</a:t>
            </a:r>
            <a:endParaRPr lang="en-US" b="1">
              <a:solidFill>
                <a:schemeClr val="tx1"/>
              </a:solidFill>
              <a:latin typeface="Century Gothic"/>
              <a:ea typeface="+mn-lt"/>
              <a:cs typeface="+mn-lt"/>
            </a:endParaRPr>
          </a:p>
          <a:p>
            <a:pPr marL="629920" lvl="1" indent="-305435"/>
            <a:r>
              <a:rPr lang="en-US" sz="1800" err="1">
                <a:solidFill>
                  <a:schemeClr val="tx1"/>
                </a:solidFill>
                <a:ea typeface="+mn-lt"/>
                <a:cs typeface="+mn-lt"/>
              </a:rPr>
              <a:t>Reunión</a:t>
            </a:r>
            <a:r>
              <a:rPr lang="en-US" sz="1800" dirty="0">
                <a:solidFill>
                  <a:schemeClr val="tx1"/>
                </a:solidFill>
                <a:ea typeface="+mn-lt"/>
                <a:cs typeface="+mn-lt"/>
              </a:rPr>
              <a:t> </a:t>
            </a:r>
            <a:r>
              <a:rPr lang="en-US" sz="1800" err="1">
                <a:solidFill>
                  <a:schemeClr val="tx1"/>
                </a:solidFill>
                <a:ea typeface="+mn-lt"/>
                <a:cs typeface="+mn-lt"/>
              </a:rPr>
              <a:t>mensual</a:t>
            </a:r>
            <a:r>
              <a:rPr lang="en-US" sz="1800" dirty="0">
                <a:solidFill>
                  <a:schemeClr val="tx1"/>
                </a:solidFill>
                <a:ea typeface="+mn-lt"/>
                <a:cs typeface="+mn-lt"/>
              </a:rPr>
              <a:t> con </a:t>
            </a:r>
            <a:r>
              <a:rPr lang="en-US" sz="1800" err="1">
                <a:solidFill>
                  <a:schemeClr val="tx1"/>
                </a:solidFill>
                <a:ea typeface="+mn-lt"/>
                <a:cs typeface="+mn-lt"/>
              </a:rPr>
              <a:t>el</a:t>
            </a:r>
            <a:r>
              <a:rPr lang="en-US" sz="1800" dirty="0">
                <a:solidFill>
                  <a:schemeClr val="tx1"/>
                </a:solidFill>
                <a:ea typeface="+mn-lt"/>
                <a:cs typeface="+mn-lt"/>
              </a:rPr>
              <a:t> personal de la ciudad y </a:t>
            </a:r>
            <a:r>
              <a:rPr lang="en-US" sz="1800" err="1">
                <a:solidFill>
                  <a:schemeClr val="tx1"/>
                </a:solidFill>
                <a:ea typeface="+mn-lt"/>
                <a:cs typeface="+mn-lt"/>
              </a:rPr>
              <a:t>el</a:t>
            </a:r>
            <a:r>
              <a:rPr lang="en-US" sz="1800" dirty="0">
                <a:solidFill>
                  <a:schemeClr val="tx1"/>
                </a:solidFill>
                <a:ea typeface="+mn-lt"/>
                <a:cs typeface="+mn-lt"/>
              </a:rPr>
              <a:t> personal de TODAY para </a:t>
            </a:r>
            <a:r>
              <a:rPr lang="en-US" sz="1800" err="1">
                <a:solidFill>
                  <a:schemeClr val="tx1"/>
                </a:solidFill>
                <a:ea typeface="+mn-lt"/>
                <a:cs typeface="+mn-lt"/>
              </a:rPr>
              <a:t>coordinar</a:t>
            </a:r>
            <a:r>
              <a:rPr lang="en-US" sz="1800" dirty="0">
                <a:solidFill>
                  <a:schemeClr val="tx1"/>
                </a:solidFill>
                <a:ea typeface="+mn-lt"/>
                <a:cs typeface="+mn-lt"/>
              </a:rPr>
              <a:t> </a:t>
            </a:r>
            <a:r>
              <a:rPr lang="en-US" sz="1800" err="1">
                <a:solidFill>
                  <a:schemeClr val="tx1"/>
                </a:solidFill>
                <a:ea typeface="+mn-lt"/>
                <a:cs typeface="+mn-lt"/>
              </a:rPr>
              <a:t>el</a:t>
            </a:r>
            <a:r>
              <a:rPr lang="en-US" sz="1800" dirty="0">
                <a:solidFill>
                  <a:schemeClr val="tx1"/>
                </a:solidFill>
                <a:ea typeface="+mn-lt"/>
                <a:cs typeface="+mn-lt"/>
              </a:rPr>
              <a:t> </a:t>
            </a:r>
            <a:r>
              <a:rPr lang="en-US" sz="1800" err="1">
                <a:solidFill>
                  <a:schemeClr val="tx1"/>
                </a:solidFill>
                <a:ea typeface="+mn-lt"/>
                <a:cs typeface="+mn-lt"/>
              </a:rPr>
              <a:t>trabajo</a:t>
            </a:r>
            <a:r>
              <a:rPr lang="en-US" sz="1800" dirty="0">
                <a:solidFill>
                  <a:schemeClr val="tx1"/>
                </a:solidFill>
                <a:ea typeface="+mn-lt"/>
                <a:cs typeface="+mn-lt"/>
              </a:rPr>
              <a:t>.</a:t>
            </a:r>
            <a:endParaRPr lang="en-US" sz="1800" dirty="0">
              <a:solidFill>
                <a:schemeClr val="tx1"/>
              </a:solidFill>
              <a:latin typeface="Gill Sans MT"/>
            </a:endParaRPr>
          </a:p>
          <a:p>
            <a:pPr marL="305435" indent="-305435"/>
            <a:endParaRPr lang="en-US" dirty="0">
              <a:highlight>
                <a:srgbClr val="FFFF00"/>
              </a:highlight>
            </a:endParaRPr>
          </a:p>
          <a:p>
            <a:pPr marL="305435" indent="-305435"/>
            <a:endParaRPr lang="en-US" dirty="0">
              <a:highlight>
                <a:srgbClr val="FFFF00"/>
              </a:highlight>
            </a:endParaRPr>
          </a:p>
          <a:p>
            <a:pPr marL="305435" indent="-305435"/>
            <a:endParaRPr lang="en-US" dirty="0">
              <a:solidFill>
                <a:srgbClr val="3D3D3D"/>
              </a:solidFill>
              <a:highlight>
                <a:srgbClr val="FFFF00"/>
              </a:highlight>
              <a:latin typeface="Gill Sans MT"/>
            </a:endParaRPr>
          </a:p>
          <a:p>
            <a:pPr marL="305435" indent="-305435">
              <a:buFont typeface="Wingdings 2" panose="05020102010507070707" pitchFamily="18" charset="2"/>
              <a:buChar char=""/>
            </a:pPr>
            <a:endParaRPr lang="en-US" sz="2000" dirty="0">
              <a:solidFill>
                <a:srgbClr val="000000"/>
              </a:solidFill>
              <a:highlight>
                <a:srgbClr val="FFFF00"/>
              </a:highlight>
              <a:latin typeface="Gill Sans MT"/>
            </a:endParaRPr>
          </a:p>
          <a:p>
            <a:pPr marL="305435" indent="-305435">
              <a:lnSpc>
                <a:spcPct val="90000"/>
              </a:lnSpc>
              <a:spcBef>
                <a:spcPts val="1000"/>
              </a:spcBef>
              <a:buFont typeface="Wingdings 2" panose="05000000000000000000" pitchFamily="2" charset="2"/>
              <a:buChar char=""/>
            </a:pPr>
            <a:endParaRPr lang="en-US" sz="2000" b="1" dirty="0">
              <a:solidFill>
                <a:srgbClr val="000000"/>
              </a:solidFill>
              <a:highlight>
                <a:srgbClr val="FFFF00"/>
              </a:highlight>
              <a:latin typeface="Century Gothic"/>
            </a:endParaRPr>
          </a:p>
          <a:p>
            <a:pPr marL="323850" lvl="1" indent="0">
              <a:buNone/>
            </a:pPr>
            <a:endParaRPr lang="en-US" b="1" dirty="0">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E-Bike Share</a:t>
            </a:r>
          </a:p>
        </p:txBody>
      </p:sp>
      <p:pic>
        <p:nvPicPr>
          <p:cNvPr id="2" name="Imagen 4" descr="Logotipo, nombre de la empresa&#10;&#10;Descripción generada automáticamente">
            <a:extLst>
              <a:ext uri="{FF2B5EF4-FFF2-40B4-BE49-F238E27FC236}">
                <a16:creationId xmlns:a16="http://schemas.microsoft.com/office/drawing/2014/main" id="{8FDF7A9F-9B4F-CC14-0B68-524C98D8EAF1}"/>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240336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207184" y="1169281"/>
            <a:ext cx="11772582" cy="5422967"/>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1650" b="1" dirty="0" err="1">
                <a:latin typeface="Century Gothic"/>
                <a:ea typeface="+mn-lt"/>
                <a:cs typeface="+mn-lt"/>
              </a:rPr>
              <a:t>Trabajo</a:t>
            </a:r>
            <a:r>
              <a:rPr lang="en-US" sz="1650" b="1" dirty="0">
                <a:latin typeface="Century Gothic"/>
                <a:ea typeface="+mn-lt"/>
                <a:cs typeface="+mn-lt"/>
              </a:rPr>
              <a:t> </a:t>
            </a:r>
            <a:r>
              <a:rPr lang="en-US" sz="1650" b="1" dirty="0" err="1">
                <a:latin typeface="Century Gothic"/>
                <a:ea typeface="+mn-lt"/>
                <a:cs typeface="+mn-lt"/>
              </a:rPr>
              <a:t>completado</a:t>
            </a:r>
            <a:r>
              <a:rPr lang="en-US" sz="1650" b="1" dirty="0">
                <a:latin typeface="Century Gothic"/>
                <a:ea typeface="+mn-lt"/>
                <a:cs typeface="+mn-lt"/>
              </a:rPr>
              <a:t> </a:t>
            </a:r>
            <a:r>
              <a:rPr lang="en-US" sz="1650" b="1" dirty="0" err="1">
                <a:latin typeface="Century Gothic"/>
                <a:ea typeface="+mn-lt"/>
                <a:cs typeface="+mn-lt"/>
              </a:rPr>
              <a:t>desde</a:t>
            </a:r>
            <a:r>
              <a:rPr lang="en-US" sz="1650" b="1" dirty="0">
                <a:latin typeface="Century Gothic"/>
                <a:ea typeface="+mn-lt"/>
                <a:cs typeface="+mn-lt"/>
              </a:rPr>
              <a:t> la </a:t>
            </a:r>
            <a:r>
              <a:rPr lang="en-US" sz="1650" b="1" dirty="0" err="1">
                <a:latin typeface="Century Gothic"/>
                <a:ea typeface="+mn-lt"/>
                <a:cs typeface="+mn-lt"/>
              </a:rPr>
              <a:t>última</a:t>
            </a:r>
            <a:r>
              <a:rPr lang="en-US" sz="1650" b="1" dirty="0">
                <a:latin typeface="Century Gothic"/>
                <a:ea typeface="+mn-lt"/>
                <a:cs typeface="+mn-lt"/>
              </a:rPr>
              <a:t> </a:t>
            </a:r>
            <a:r>
              <a:rPr lang="en-US" sz="1650" b="1" dirty="0" err="1">
                <a:latin typeface="Century Gothic"/>
                <a:ea typeface="+mn-lt"/>
                <a:cs typeface="+mn-lt"/>
              </a:rPr>
              <a:t>reunión</a:t>
            </a:r>
            <a:r>
              <a:rPr lang="en-US" sz="1650" b="1" dirty="0">
                <a:latin typeface="Century Gothic"/>
                <a:ea typeface="+mn-lt"/>
                <a:cs typeface="+mn-lt"/>
              </a:rPr>
              <a:t>: </a:t>
            </a:r>
            <a:endParaRPr lang="en-US" b="1">
              <a:latin typeface="Century Gothic"/>
            </a:endParaRPr>
          </a:p>
          <a:p>
            <a:pPr marL="629920" indent="-305435"/>
            <a:r>
              <a:rPr lang="en-US" sz="1600" err="1">
                <a:ea typeface="+mn-lt"/>
                <a:cs typeface="+mn-lt"/>
              </a:rPr>
              <a:t>Gerente</a:t>
            </a:r>
            <a:r>
              <a:rPr lang="en-US" sz="1600" dirty="0">
                <a:ea typeface="+mn-lt"/>
                <a:cs typeface="+mn-lt"/>
              </a:rPr>
              <a:t> del </a:t>
            </a:r>
            <a:r>
              <a:rPr lang="en-US" sz="1600" err="1">
                <a:ea typeface="+mn-lt"/>
                <a:cs typeface="+mn-lt"/>
              </a:rPr>
              <a:t>proyecto</a:t>
            </a:r>
            <a:r>
              <a:rPr lang="en-US" sz="1600" dirty="0">
                <a:ea typeface="+mn-lt"/>
                <a:cs typeface="+mn-lt"/>
              </a:rPr>
              <a:t> de </a:t>
            </a:r>
            <a:r>
              <a:rPr lang="en-US" sz="1600" err="1">
                <a:ea typeface="+mn-lt"/>
                <a:cs typeface="+mn-lt"/>
              </a:rPr>
              <a:t>jóvenes</a:t>
            </a:r>
            <a:r>
              <a:rPr lang="en-US" sz="1600" dirty="0">
                <a:ea typeface="+mn-lt"/>
                <a:cs typeface="+mn-lt"/>
              </a:rPr>
              <a:t> </a:t>
            </a:r>
            <a:r>
              <a:rPr lang="en-US" sz="1600" err="1">
                <a:ea typeface="+mn-lt"/>
                <a:cs typeface="+mn-lt"/>
              </a:rPr>
              <a:t>becarios</a:t>
            </a:r>
            <a:r>
              <a:rPr lang="en-US" sz="1600" dirty="0">
                <a:ea typeface="+mn-lt"/>
                <a:cs typeface="+mn-lt"/>
              </a:rPr>
              <a:t>: ha </a:t>
            </a:r>
            <a:r>
              <a:rPr lang="en-US" sz="1600" err="1">
                <a:ea typeface="+mn-lt"/>
                <a:cs typeface="+mn-lt"/>
              </a:rPr>
              <a:t>enviado</a:t>
            </a:r>
            <a:r>
              <a:rPr lang="en-US" sz="1600" dirty="0">
                <a:ea typeface="+mn-lt"/>
                <a:cs typeface="+mn-lt"/>
              </a:rPr>
              <a:t> </a:t>
            </a:r>
            <a:r>
              <a:rPr lang="en-US" sz="1600" err="1">
                <a:ea typeface="+mn-lt"/>
                <a:cs typeface="+mn-lt"/>
              </a:rPr>
              <a:t>los</a:t>
            </a:r>
            <a:r>
              <a:rPr lang="en-US" sz="1600" dirty="0">
                <a:ea typeface="+mn-lt"/>
                <a:cs typeface="+mn-lt"/>
              </a:rPr>
              <a:t> </a:t>
            </a:r>
            <a:r>
              <a:rPr lang="en-US" sz="1600" err="1">
                <a:ea typeface="+mn-lt"/>
                <a:cs typeface="+mn-lt"/>
              </a:rPr>
              <a:t>documentos</a:t>
            </a:r>
            <a:r>
              <a:rPr lang="en-US" sz="1600" dirty="0">
                <a:ea typeface="+mn-lt"/>
                <a:cs typeface="+mn-lt"/>
              </a:rPr>
              <a:t> de </a:t>
            </a:r>
            <a:r>
              <a:rPr lang="en-US" sz="1600" err="1">
                <a:ea typeface="+mn-lt"/>
                <a:cs typeface="+mn-lt"/>
              </a:rPr>
              <a:t>incorporación</a:t>
            </a:r>
            <a:r>
              <a:rPr lang="en-US" sz="1600" dirty="0">
                <a:ea typeface="+mn-lt"/>
                <a:cs typeface="+mn-lt"/>
              </a:rPr>
              <a:t> </a:t>
            </a:r>
            <a:r>
              <a:rPr lang="en-US" sz="1600" err="1">
                <a:ea typeface="+mn-lt"/>
                <a:cs typeface="+mn-lt"/>
              </a:rPr>
              <a:t>finalizados</a:t>
            </a:r>
            <a:r>
              <a:rPr lang="en-US" sz="1600" dirty="0">
                <a:ea typeface="+mn-lt"/>
                <a:cs typeface="+mn-lt"/>
              </a:rPr>
              <a:t> a </a:t>
            </a:r>
            <a:r>
              <a:rPr lang="en-US" sz="1600" err="1">
                <a:ea typeface="+mn-lt"/>
                <a:cs typeface="+mn-lt"/>
              </a:rPr>
              <a:t>los</a:t>
            </a:r>
            <a:r>
              <a:rPr lang="en-US" sz="1600" dirty="0">
                <a:ea typeface="+mn-lt"/>
                <a:cs typeface="+mn-lt"/>
              </a:rPr>
              <a:t> </a:t>
            </a:r>
            <a:r>
              <a:rPr lang="en-US" sz="1600" err="1">
                <a:ea typeface="+mn-lt"/>
                <a:cs typeface="+mn-lt"/>
              </a:rPr>
              <a:t>coordinadores</a:t>
            </a:r>
            <a:r>
              <a:rPr lang="en-US" sz="1600" dirty="0">
                <a:ea typeface="+mn-lt"/>
                <a:cs typeface="+mn-lt"/>
              </a:rPr>
              <a:t> del TCC para que </a:t>
            </a:r>
            <a:r>
              <a:rPr lang="en-US" sz="1600" err="1">
                <a:ea typeface="+mn-lt"/>
                <a:cs typeface="+mn-lt"/>
              </a:rPr>
              <a:t>los</a:t>
            </a:r>
            <a:r>
              <a:rPr lang="en-US" sz="1600" dirty="0">
                <a:ea typeface="+mn-lt"/>
                <a:cs typeface="+mn-lt"/>
              </a:rPr>
              <a:t> </a:t>
            </a:r>
            <a:r>
              <a:rPr lang="en-US" sz="1600" err="1">
                <a:ea typeface="+mn-lt"/>
                <a:cs typeface="+mn-lt"/>
              </a:rPr>
              <a:t>revisen</a:t>
            </a:r>
            <a:r>
              <a:rPr lang="en-US" sz="1600" dirty="0">
                <a:ea typeface="+mn-lt"/>
                <a:cs typeface="+mn-lt"/>
              </a:rPr>
              <a:t> </a:t>
            </a:r>
            <a:r>
              <a:rPr lang="en-US" sz="1600" err="1">
                <a:ea typeface="+mn-lt"/>
                <a:cs typeface="+mn-lt"/>
              </a:rPr>
              <a:t>en</a:t>
            </a:r>
            <a:r>
              <a:rPr lang="en-US" sz="1600" dirty="0">
                <a:ea typeface="+mn-lt"/>
                <a:cs typeface="+mn-lt"/>
              </a:rPr>
              <a:t> </a:t>
            </a:r>
            <a:r>
              <a:rPr lang="en-US" sz="1600" err="1">
                <a:ea typeface="+mn-lt"/>
                <a:cs typeface="+mn-lt"/>
              </a:rPr>
              <a:t>el</a:t>
            </a:r>
            <a:r>
              <a:rPr lang="en-US" sz="1600" dirty="0">
                <a:ea typeface="+mn-lt"/>
                <a:cs typeface="+mn-lt"/>
              </a:rPr>
              <a:t> </a:t>
            </a:r>
            <a:r>
              <a:rPr lang="en-US" sz="1600" err="1">
                <a:ea typeface="+mn-lt"/>
                <a:cs typeface="+mn-lt"/>
              </a:rPr>
              <a:t>tiempo</a:t>
            </a:r>
            <a:r>
              <a:rPr lang="en-US" sz="1600" dirty="0">
                <a:ea typeface="+mn-lt"/>
                <a:cs typeface="+mn-lt"/>
              </a:rPr>
              <a:t> legal de la ciudad de Richmond. </a:t>
            </a:r>
            <a:endParaRPr lang="en-US" sz="1600"/>
          </a:p>
          <a:p>
            <a:pPr marL="629920" lvl="1" indent="-305435"/>
            <a:r>
              <a:rPr lang="en-US" err="1">
                <a:ea typeface="+mn-lt"/>
                <a:cs typeface="+mn-lt"/>
              </a:rPr>
              <a:t>Gerente</a:t>
            </a:r>
            <a:r>
              <a:rPr lang="en-US" dirty="0">
                <a:ea typeface="+mn-lt"/>
                <a:cs typeface="+mn-lt"/>
              </a:rPr>
              <a:t> del </a:t>
            </a:r>
            <a:r>
              <a:rPr lang="en-US" err="1">
                <a:ea typeface="+mn-lt"/>
                <a:cs typeface="+mn-lt"/>
              </a:rPr>
              <a:t>proyecto</a:t>
            </a:r>
            <a:r>
              <a:rPr lang="en-US" dirty="0">
                <a:ea typeface="+mn-lt"/>
                <a:cs typeface="+mn-lt"/>
              </a:rPr>
              <a:t> de </a:t>
            </a:r>
            <a:r>
              <a:rPr lang="en-US" err="1">
                <a:ea typeface="+mn-lt"/>
                <a:cs typeface="+mn-lt"/>
              </a:rPr>
              <a:t>jóvenes</a:t>
            </a:r>
            <a:r>
              <a:rPr lang="en-US" dirty="0">
                <a:ea typeface="+mn-lt"/>
                <a:cs typeface="+mn-lt"/>
              </a:rPr>
              <a:t> </a:t>
            </a:r>
            <a:r>
              <a:rPr lang="en-US" err="1">
                <a:ea typeface="+mn-lt"/>
                <a:cs typeface="+mn-lt"/>
              </a:rPr>
              <a:t>becarios</a:t>
            </a:r>
            <a:r>
              <a:rPr lang="en-US" dirty="0">
                <a:ea typeface="+mn-lt"/>
                <a:cs typeface="+mn-lt"/>
              </a:rPr>
              <a:t>: </a:t>
            </a:r>
            <a:r>
              <a:rPr lang="en-US" err="1">
                <a:ea typeface="+mn-lt"/>
                <a:cs typeface="+mn-lt"/>
              </a:rPr>
              <a:t>creó</a:t>
            </a:r>
            <a:r>
              <a:rPr lang="en-US" dirty="0">
                <a:ea typeface="+mn-lt"/>
                <a:cs typeface="+mn-lt"/>
              </a:rPr>
              <a:t> 3 </a:t>
            </a:r>
            <a:r>
              <a:rPr lang="en-US" err="1">
                <a:ea typeface="+mn-lt"/>
                <a:cs typeface="+mn-lt"/>
              </a:rPr>
              <a:t>versiones</a:t>
            </a:r>
            <a:r>
              <a:rPr lang="en-US" dirty="0">
                <a:ea typeface="+mn-lt"/>
                <a:cs typeface="+mn-lt"/>
              </a:rPr>
              <a:t> </a:t>
            </a:r>
            <a:r>
              <a:rPr lang="en-US" err="1">
                <a:ea typeface="+mn-lt"/>
                <a:cs typeface="+mn-lt"/>
              </a:rPr>
              <a:t>diferentes</a:t>
            </a:r>
            <a:r>
              <a:rPr lang="en-US" dirty="0">
                <a:ea typeface="+mn-lt"/>
                <a:cs typeface="+mn-lt"/>
              </a:rPr>
              <a:t> del </a:t>
            </a:r>
            <a:r>
              <a:rPr lang="en-US" err="1">
                <a:ea typeface="+mn-lt"/>
                <a:cs typeface="+mn-lt"/>
              </a:rPr>
              <a:t>folleto</a:t>
            </a:r>
            <a:r>
              <a:rPr lang="en-US" dirty="0">
                <a:ea typeface="+mn-lt"/>
                <a:cs typeface="+mn-lt"/>
              </a:rPr>
              <a:t> de </a:t>
            </a:r>
            <a:r>
              <a:rPr lang="en-US" err="1">
                <a:ea typeface="+mn-lt"/>
                <a:cs typeface="+mn-lt"/>
              </a:rPr>
              <a:t>divulgación</a:t>
            </a:r>
            <a:r>
              <a:rPr lang="en-US" dirty="0">
                <a:ea typeface="+mn-lt"/>
                <a:cs typeface="+mn-lt"/>
              </a:rPr>
              <a:t> del </a:t>
            </a:r>
            <a:r>
              <a:rPr lang="en-US" err="1">
                <a:ea typeface="+mn-lt"/>
                <a:cs typeface="+mn-lt"/>
              </a:rPr>
              <a:t>programa</a:t>
            </a:r>
            <a:r>
              <a:rPr lang="en-US" dirty="0">
                <a:ea typeface="+mn-lt"/>
                <a:cs typeface="+mn-lt"/>
              </a:rPr>
              <a:t> de </a:t>
            </a:r>
            <a:r>
              <a:rPr lang="en-US" err="1">
                <a:ea typeface="+mn-lt"/>
                <a:cs typeface="+mn-lt"/>
              </a:rPr>
              <a:t>jóvenes</a:t>
            </a:r>
            <a:r>
              <a:rPr lang="en-US" dirty="0">
                <a:ea typeface="+mn-lt"/>
                <a:cs typeface="+mn-lt"/>
              </a:rPr>
              <a:t> </a:t>
            </a:r>
            <a:r>
              <a:rPr lang="en-US" err="1">
                <a:ea typeface="+mn-lt"/>
                <a:cs typeface="+mn-lt"/>
              </a:rPr>
              <a:t>becarios</a:t>
            </a:r>
            <a:r>
              <a:rPr lang="en-US" dirty="0">
                <a:ea typeface="+mn-lt"/>
                <a:cs typeface="+mn-lt"/>
              </a:rPr>
              <a:t> y las </a:t>
            </a:r>
            <a:r>
              <a:rPr lang="en-US" err="1">
                <a:ea typeface="+mn-lt"/>
                <a:cs typeface="+mn-lt"/>
              </a:rPr>
              <a:t>envió</a:t>
            </a:r>
            <a:r>
              <a:rPr lang="en-US" dirty="0">
                <a:ea typeface="+mn-lt"/>
                <a:cs typeface="+mn-lt"/>
              </a:rPr>
              <a:t> al </a:t>
            </a:r>
            <a:r>
              <a:rPr lang="en-US" err="1">
                <a:ea typeface="+mn-lt"/>
                <a:cs typeface="+mn-lt"/>
              </a:rPr>
              <a:t>coordinador</a:t>
            </a:r>
            <a:r>
              <a:rPr lang="en-US" dirty="0">
                <a:ea typeface="+mn-lt"/>
                <a:cs typeface="+mn-lt"/>
              </a:rPr>
              <a:t> del TCC para </a:t>
            </a:r>
            <a:r>
              <a:rPr lang="en-US" err="1">
                <a:ea typeface="+mn-lt"/>
                <a:cs typeface="+mn-lt"/>
              </a:rPr>
              <a:t>su</a:t>
            </a:r>
            <a:r>
              <a:rPr lang="en-US" dirty="0">
                <a:ea typeface="+mn-lt"/>
                <a:cs typeface="+mn-lt"/>
              </a:rPr>
              <a:t> </a:t>
            </a:r>
            <a:r>
              <a:rPr lang="en-US" err="1">
                <a:ea typeface="+mn-lt"/>
                <a:cs typeface="+mn-lt"/>
              </a:rPr>
              <a:t>aprobación</a:t>
            </a:r>
            <a:r>
              <a:rPr lang="en-US" dirty="0">
                <a:ea typeface="+mn-lt"/>
                <a:cs typeface="+mn-lt"/>
              </a:rPr>
              <a:t> y </a:t>
            </a:r>
            <a:r>
              <a:rPr lang="en-US" err="1">
                <a:ea typeface="+mn-lt"/>
                <a:cs typeface="+mn-lt"/>
              </a:rPr>
              <a:t>comentarios</a:t>
            </a:r>
            <a:r>
              <a:rPr lang="en-US" dirty="0">
                <a:ea typeface="+mn-lt"/>
                <a:cs typeface="+mn-lt"/>
              </a:rPr>
              <a:t> </a:t>
            </a:r>
            <a:r>
              <a:rPr lang="en-US" err="1">
                <a:ea typeface="+mn-lt"/>
                <a:cs typeface="+mn-lt"/>
              </a:rPr>
              <a:t>sobre</a:t>
            </a:r>
            <a:r>
              <a:rPr lang="en-US" dirty="0">
                <a:ea typeface="+mn-lt"/>
                <a:cs typeface="+mn-lt"/>
              </a:rPr>
              <a:t> </a:t>
            </a:r>
            <a:r>
              <a:rPr lang="en-US" err="1">
                <a:ea typeface="+mn-lt"/>
                <a:cs typeface="+mn-lt"/>
              </a:rPr>
              <a:t>el</a:t>
            </a:r>
            <a:r>
              <a:rPr lang="en-US" dirty="0">
                <a:ea typeface="+mn-lt"/>
                <a:cs typeface="+mn-lt"/>
              </a:rPr>
              <a:t> </a:t>
            </a:r>
            <a:r>
              <a:rPr lang="en-US" err="1">
                <a:ea typeface="+mn-lt"/>
                <a:cs typeface="+mn-lt"/>
              </a:rPr>
              <a:t>diseño</a:t>
            </a:r>
            <a:r>
              <a:rPr lang="en-US" dirty="0">
                <a:ea typeface="+mn-lt"/>
                <a:cs typeface="+mn-lt"/>
              </a:rPr>
              <a:t>. </a:t>
            </a:r>
            <a:endParaRPr lang="en-US"/>
          </a:p>
          <a:p>
            <a:pPr marL="629920" lvl="1" indent="-305435"/>
            <a:r>
              <a:rPr lang="en-US" dirty="0">
                <a:ea typeface="+mn-lt"/>
                <a:cs typeface="+mn-lt"/>
              </a:rPr>
              <a:t>La ciudad ha </a:t>
            </a:r>
            <a:r>
              <a:rPr lang="en-US" err="1">
                <a:ea typeface="+mn-lt"/>
                <a:cs typeface="+mn-lt"/>
              </a:rPr>
              <a:t>enviado</a:t>
            </a:r>
            <a:r>
              <a:rPr lang="en-US" dirty="0">
                <a:ea typeface="+mn-lt"/>
                <a:cs typeface="+mn-lt"/>
              </a:rPr>
              <a:t> </a:t>
            </a:r>
            <a:r>
              <a:rPr lang="en-US" err="1">
                <a:ea typeface="+mn-lt"/>
                <a:cs typeface="+mn-lt"/>
              </a:rPr>
              <a:t>una</a:t>
            </a:r>
            <a:r>
              <a:rPr lang="en-US" dirty="0">
                <a:ea typeface="+mn-lt"/>
                <a:cs typeface="+mn-lt"/>
              </a:rPr>
              <a:t> </a:t>
            </a:r>
            <a:r>
              <a:rPr lang="en-US" err="1">
                <a:ea typeface="+mn-lt"/>
                <a:cs typeface="+mn-lt"/>
              </a:rPr>
              <a:t>solicitud</a:t>
            </a:r>
            <a:r>
              <a:rPr lang="en-US" dirty="0">
                <a:ea typeface="+mn-lt"/>
                <a:cs typeface="+mn-lt"/>
              </a:rPr>
              <a:t> de </a:t>
            </a:r>
            <a:r>
              <a:rPr lang="en-US" err="1">
                <a:ea typeface="+mn-lt"/>
                <a:cs typeface="+mn-lt"/>
              </a:rPr>
              <a:t>opinión</a:t>
            </a:r>
            <a:r>
              <a:rPr lang="en-US" dirty="0">
                <a:ea typeface="+mn-lt"/>
                <a:cs typeface="+mn-lt"/>
              </a:rPr>
              <a:t> legal para </a:t>
            </a:r>
            <a:r>
              <a:rPr lang="en-US" err="1">
                <a:ea typeface="+mn-lt"/>
                <a:cs typeface="+mn-lt"/>
              </a:rPr>
              <a:t>completar</a:t>
            </a:r>
            <a:r>
              <a:rPr lang="en-US" dirty="0">
                <a:ea typeface="+mn-lt"/>
                <a:cs typeface="+mn-lt"/>
              </a:rPr>
              <a:t> la </a:t>
            </a:r>
            <a:r>
              <a:rPr lang="en-US" err="1">
                <a:ea typeface="+mn-lt"/>
                <a:cs typeface="+mn-lt"/>
              </a:rPr>
              <a:t>revisión</a:t>
            </a:r>
            <a:r>
              <a:rPr lang="en-US" dirty="0">
                <a:ea typeface="+mn-lt"/>
                <a:cs typeface="+mn-lt"/>
              </a:rPr>
              <a:t>. </a:t>
            </a:r>
            <a:endParaRPr lang="en-US"/>
          </a:p>
          <a:p>
            <a:pPr marL="305435" indent="-305435"/>
            <a:endParaRPr lang="en-US" sz="1650" dirty="0">
              <a:latin typeface="Gill Sans MT"/>
              <a:ea typeface="+mn-lt"/>
              <a:cs typeface="+mn-lt"/>
            </a:endParaRPr>
          </a:p>
          <a:p>
            <a:pPr marL="305435" indent="-305435"/>
            <a:r>
              <a:rPr lang="en-US" sz="1650" b="1" err="1">
                <a:latin typeface="Century Gothic"/>
                <a:ea typeface="+mn-lt"/>
                <a:cs typeface="+mn-lt"/>
              </a:rPr>
              <a:t>Gastos</a:t>
            </a:r>
            <a:r>
              <a:rPr lang="en-US" sz="1650" b="1">
                <a:latin typeface="Century Gothic"/>
                <a:ea typeface="+mn-lt"/>
                <a:cs typeface="+mn-lt"/>
              </a:rPr>
              <a:t> </a:t>
            </a:r>
            <a:r>
              <a:rPr lang="en-US" sz="1650" b="1" err="1">
                <a:latin typeface="Century Gothic"/>
                <a:ea typeface="+mn-lt"/>
                <a:cs typeface="+mn-lt"/>
              </a:rPr>
              <a:t>totales</a:t>
            </a:r>
            <a:r>
              <a:rPr lang="en-US" sz="1650" b="1">
                <a:latin typeface="Century Gothic"/>
                <a:ea typeface="+mn-lt"/>
                <a:cs typeface="+mn-lt"/>
              </a:rPr>
              <a:t> </a:t>
            </a:r>
            <a:r>
              <a:rPr lang="en-US" sz="1650" b="1" err="1">
                <a:latin typeface="Century Gothic"/>
                <a:ea typeface="+mn-lt"/>
                <a:cs typeface="+mn-lt"/>
              </a:rPr>
              <a:t>reportados</a:t>
            </a:r>
            <a:r>
              <a:rPr lang="en-US" sz="1650" b="1">
                <a:latin typeface="Century Gothic"/>
                <a:ea typeface="+mn-lt"/>
                <a:cs typeface="+mn-lt"/>
              </a:rPr>
              <a:t> a la </a:t>
            </a:r>
            <a:r>
              <a:rPr lang="en-US" sz="1650" b="1" err="1">
                <a:latin typeface="Century Gothic"/>
                <a:ea typeface="+mn-lt"/>
                <a:cs typeface="+mn-lt"/>
              </a:rPr>
              <a:t>fecha</a:t>
            </a:r>
            <a:r>
              <a:rPr lang="en-US" sz="1650" b="1">
                <a:latin typeface="Century Gothic"/>
                <a:ea typeface="+mn-lt"/>
                <a:cs typeface="+mn-lt"/>
              </a:rPr>
              <a:t>:</a:t>
            </a:r>
            <a:r>
              <a:rPr lang="en-US" sz="1650" dirty="0">
                <a:latin typeface="Century Gothic"/>
                <a:ea typeface="+mn-lt"/>
                <a:cs typeface="+mn-lt"/>
              </a:rPr>
              <a:t> </a:t>
            </a:r>
            <a:r>
              <a:rPr lang="en-US">
                <a:latin typeface="Century Gothic"/>
                <a:ea typeface="+mn-lt"/>
                <a:cs typeface="+mn-lt"/>
              </a:rPr>
              <a:t>$ 116,600.14</a:t>
            </a:r>
            <a:endParaRPr lang="en-US">
              <a:solidFill>
                <a:srgbClr val="000000"/>
              </a:solidFill>
              <a:latin typeface="Century Gothic"/>
              <a:ea typeface="+mn-lt"/>
              <a:cs typeface="+mn-lt"/>
            </a:endParaRPr>
          </a:p>
          <a:p>
            <a:pPr marL="305435" indent="-305435"/>
            <a:r>
              <a:rPr lang="en-US" sz="1650" b="1" dirty="0" err="1">
                <a:latin typeface="Century Gothic"/>
                <a:ea typeface="+mn-lt"/>
                <a:cs typeface="+mn-lt"/>
              </a:rPr>
              <a:t>Presupuesto</a:t>
            </a:r>
            <a:r>
              <a:rPr lang="en-US" sz="1650" b="1" dirty="0">
                <a:latin typeface="Century Gothic"/>
                <a:ea typeface="+mn-lt"/>
                <a:cs typeface="+mn-lt"/>
              </a:rPr>
              <a:t> restante: </a:t>
            </a:r>
            <a:r>
              <a:rPr lang="en-US" sz="1600" dirty="0">
                <a:latin typeface="Century Gothic"/>
                <a:ea typeface="+mn-lt"/>
                <a:cs typeface="+mn-lt"/>
              </a:rPr>
              <a:t> $ 2,449,432.59</a:t>
            </a:r>
            <a:endParaRPr lang="en-US" sz="1600" dirty="0">
              <a:solidFill>
                <a:srgbClr val="000000"/>
              </a:solidFill>
              <a:latin typeface="Century Gothic"/>
              <a:ea typeface="+mn-lt"/>
              <a:cs typeface="+mn-lt"/>
            </a:endParaRPr>
          </a:p>
          <a:p>
            <a:pPr marL="305435" indent="-305435"/>
            <a:endParaRPr lang="en-US" sz="1650" b="1" dirty="0">
              <a:latin typeface="Century Gothic"/>
            </a:endParaRPr>
          </a:p>
          <a:p>
            <a:pPr marL="305435" indent="-305435"/>
            <a:r>
              <a:rPr lang="en-US" sz="1650" b="1" dirty="0" err="1">
                <a:latin typeface="Century Gothic"/>
                <a:ea typeface="+mn-lt"/>
                <a:cs typeface="+mn-lt"/>
              </a:rPr>
              <a:t>Trabajo</a:t>
            </a:r>
            <a:r>
              <a:rPr lang="en-US" sz="1650" b="1" dirty="0">
                <a:latin typeface="Century Gothic"/>
                <a:ea typeface="+mn-lt"/>
                <a:cs typeface="+mn-lt"/>
              </a:rPr>
              <a:t> </a:t>
            </a:r>
            <a:r>
              <a:rPr lang="en-US" sz="1650" b="1" dirty="0" err="1">
                <a:latin typeface="Century Gothic"/>
                <a:ea typeface="+mn-lt"/>
                <a:cs typeface="+mn-lt"/>
              </a:rPr>
              <a:t>planificado</a:t>
            </a:r>
            <a:r>
              <a:rPr lang="en-US" sz="1650" b="1" dirty="0">
                <a:latin typeface="Century Gothic"/>
                <a:ea typeface="+mn-lt"/>
                <a:cs typeface="+mn-lt"/>
              </a:rPr>
              <a:t> </a:t>
            </a:r>
            <a:r>
              <a:rPr lang="en-US" sz="1650" b="1" dirty="0" err="1">
                <a:latin typeface="Century Gothic"/>
                <a:ea typeface="+mn-lt"/>
                <a:cs typeface="+mn-lt"/>
              </a:rPr>
              <a:t>en</a:t>
            </a:r>
            <a:r>
              <a:rPr lang="en-US" sz="1650" b="1" dirty="0">
                <a:latin typeface="Century Gothic"/>
                <a:ea typeface="+mn-lt"/>
                <a:cs typeface="+mn-lt"/>
              </a:rPr>
              <a:t> las </a:t>
            </a:r>
            <a:r>
              <a:rPr lang="en-US" sz="1650" b="1" dirty="0" err="1">
                <a:latin typeface="Century Gothic"/>
                <a:ea typeface="+mn-lt"/>
                <a:cs typeface="+mn-lt"/>
              </a:rPr>
              <a:t>próximas</a:t>
            </a:r>
            <a:r>
              <a:rPr lang="en-US" sz="1650" b="1" dirty="0">
                <a:latin typeface="Century Gothic"/>
                <a:ea typeface="+mn-lt"/>
                <a:cs typeface="+mn-lt"/>
              </a:rPr>
              <a:t> ~dos </a:t>
            </a:r>
            <a:r>
              <a:rPr lang="en-US" sz="1650" b="1" dirty="0" err="1">
                <a:latin typeface="Century Gothic"/>
                <a:ea typeface="+mn-lt"/>
                <a:cs typeface="+mn-lt"/>
              </a:rPr>
              <a:t>semanas</a:t>
            </a:r>
            <a:r>
              <a:rPr lang="en-US" sz="1650" b="1" dirty="0">
                <a:latin typeface="Century Gothic"/>
                <a:ea typeface="+mn-lt"/>
                <a:cs typeface="+mn-lt"/>
              </a:rPr>
              <a:t>: </a:t>
            </a:r>
            <a:endParaRPr lang="en-US" b="1">
              <a:latin typeface="Century Gothic"/>
            </a:endParaRPr>
          </a:p>
          <a:p>
            <a:pPr marL="629920" indent="-305435"/>
            <a:r>
              <a:rPr lang="en-US" sz="1600" err="1">
                <a:ea typeface="+mn-lt"/>
                <a:cs typeface="+mn-lt"/>
              </a:rPr>
              <a:t>Gerente</a:t>
            </a:r>
            <a:r>
              <a:rPr lang="en-US" sz="1600" dirty="0">
                <a:ea typeface="+mn-lt"/>
                <a:cs typeface="+mn-lt"/>
              </a:rPr>
              <a:t> del </a:t>
            </a:r>
            <a:r>
              <a:rPr lang="en-US" sz="1600" err="1">
                <a:ea typeface="+mn-lt"/>
                <a:cs typeface="+mn-lt"/>
              </a:rPr>
              <a:t>proyecto</a:t>
            </a:r>
            <a:r>
              <a:rPr lang="en-US" sz="1600" dirty="0">
                <a:ea typeface="+mn-lt"/>
                <a:cs typeface="+mn-lt"/>
              </a:rPr>
              <a:t> de </a:t>
            </a:r>
            <a:r>
              <a:rPr lang="en-US" sz="1600" err="1">
                <a:ea typeface="+mn-lt"/>
                <a:cs typeface="+mn-lt"/>
              </a:rPr>
              <a:t>jóvenes</a:t>
            </a:r>
            <a:r>
              <a:rPr lang="en-US" sz="1600" dirty="0">
                <a:ea typeface="+mn-lt"/>
                <a:cs typeface="+mn-lt"/>
              </a:rPr>
              <a:t> </a:t>
            </a:r>
            <a:r>
              <a:rPr lang="en-US" sz="1600" err="1">
                <a:ea typeface="+mn-lt"/>
                <a:cs typeface="+mn-lt"/>
              </a:rPr>
              <a:t>becarios</a:t>
            </a:r>
            <a:r>
              <a:rPr lang="en-US" sz="1600" dirty="0">
                <a:ea typeface="+mn-lt"/>
                <a:cs typeface="+mn-lt"/>
              </a:rPr>
              <a:t>: </a:t>
            </a:r>
            <a:r>
              <a:rPr lang="en-US" sz="1600" err="1">
                <a:ea typeface="+mn-lt"/>
                <a:cs typeface="+mn-lt"/>
              </a:rPr>
              <a:t>continuar</a:t>
            </a:r>
            <a:r>
              <a:rPr lang="en-US" sz="1600" dirty="0">
                <a:ea typeface="+mn-lt"/>
                <a:cs typeface="+mn-lt"/>
              </a:rPr>
              <a:t> </a:t>
            </a:r>
            <a:r>
              <a:rPr lang="en-US" sz="1600" err="1">
                <a:ea typeface="+mn-lt"/>
                <a:cs typeface="+mn-lt"/>
              </a:rPr>
              <a:t>revisando</a:t>
            </a:r>
            <a:r>
              <a:rPr lang="en-US" sz="1600" dirty="0">
                <a:ea typeface="+mn-lt"/>
                <a:cs typeface="+mn-lt"/>
              </a:rPr>
              <a:t> </a:t>
            </a:r>
            <a:r>
              <a:rPr lang="en-US" sz="1600" err="1">
                <a:ea typeface="+mn-lt"/>
                <a:cs typeface="+mn-lt"/>
              </a:rPr>
              <a:t>los</a:t>
            </a:r>
            <a:r>
              <a:rPr lang="en-US" sz="1600" dirty="0">
                <a:ea typeface="+mn-lt"/>
                <a:cs typeface="+mn-lt"/>
              </a:rPr>
              <a:t> </a:t>
            </a:r>
            <a:r>
              <a:rPr lang="en-US" sz="1600" err="1">
                <a:ea typeface="+mn-lt"/>
                <a:cs typeface="+mn-lt"/>
              </a:rPr>
              <a:t>comentarios</a:t>
            </a:r>
            <a:r>
              <a:rPr lang="en-US" sz="1600" dirty="0">
                <a:ea typeface="+mn-lt"/>
                <a:cs typeface="+mn-lt"/>
              </a:rPr>
              <a:t> y </a:t>
            </a:r>
            <a:r>
              <a:rPr lang="en-US" sz="1600" err="1">
                <a:ea typeface="+mn-lt"/>
                <a:cs typeface="+mn-lt"/>
              </a:rPr>
              <a:t>editando</a:t>
            </a:r>
            <a:r>
              <a:rPr lang="en-US" sz="1600" dirty="0">
                <a:ea typeface="+mn-lt"/>
                <a:cs typeface="+mn-lt"/>
              </a:rPr>
              <a:t> </a:t>
            </a:r>
            <a:r>
              <a:rPr lang="en-US" sz="1600" err="1">
                <a:ea typeface="+mn-lt"/>
                <a:cs typeface="+mn-lt"/>
              </a:rPr>
              <a:t>los</a:t>
            </a:r>
            <a:r>
              <a:rPr lang="en-US" sz="1600" dirty="0">
                <a:ea typeface="+mn-lt"/>
                <a:cs typeface="+mn-lt"/>
              </a:rPr>
              <a:t> </a:t>
            </a:r>
            <a:r>
              <a:rPr lang="en-US" sz="1600" err="1">
                <a:ea typeface="+mn-lt"/>
                <a:cs typeface="+mn-lt"/>
              </a:rPr>
              <a:t>módulos</a:t>
            </a:r>
            <a:r>
              <a:rPr lang="en-US" sz="1600" dirty="0">
                <a:ea typeface="+mn-lt"/>
                <a:cs typeface="+mn-lt"/>
              </a:rPr>
              <a:t> y </a:t>
            </a:r>
            <a:r>
              <a:rPr lang="en-US" sz="1600" err="1">
                <a:ea typeface="+mn-lt"/>
                <a:cs typeface="+mn-lt"/>
              </a:rPr>
              <a:t>el</a:t>
            </a:r>
            <a:r>
              <a:rPr lang="en-US" sz="1600" dirty="0">
                <a:ea typeface="+mn-lt"/>
                <a:cs typeface="+mn-lt"/>
              </a:rPr>
              <a:t> material de </a:t>
            </a:r>
            <a:r>
              <a:rPr lang="en-US" sz="1600" err="1">
                <a:ea typeface="+mn-lt"/>
                <a:cs typeface="+mn-lt"/>
              </a:rPr>
              <a:t>capacitación</a:t>
            </a:r>
            <a:r>
              <a:rPr lang="en-US" sz="1600" dirty="0">
                <a:ea typeface="+mn-lt"/>
                <a:cs typeface="+mn-lt"/>
              </a:rPr>
              <a:t> para la </a:t>
            </a:r>
            <a:r>
              <a:rPr lang="en-US" sz="1600" err="1">
                <a:ea typeface="+mn-lt"/>
                <a:cs typeface="+mn-lt"/>
              </a:rPr>
              <a:t>revisión</a:t>
            </a:r>
            <a:r>
              <a:rPr lang="en-US" sz="1600" dirty="0">
                <a:ea typeface="+mn-lt"/>
                <a:cs typeface="+mn-lt"/>
              </a:rPr>
              <a:t> final. </a:t>
            </a:r>
            <a:endParaRPr lang="en-US" sz="1600"/>
          </a:p>
          <a:p>
            <a:pPr marL="629920" lvl="1" indent="-305435"/>
            <a:r>
              <a:rPr lang="en-US" err="1">
                <a:ea typeface="+mn-lt"/>
                <a:cs typeface="+mn-lt"/>
              </a:rPr>
              <a:t>Gerente</a:t>
            </a:r>
            <a:r>
              <a:rPr lang="en-US" dirty="0">
                <a:ea typeface="+mn-lt"/>
                <a:cs typeface="+mn-lt"/>
              </a:rPr>
              <a:t> del </a:t>
            </a:r>
            <a:r>
              <a:rPr lang="en-US" err="1">
                <a:ea typeface="+mn-lt"/>
                <a:cs typeface="+mn-lt"/>
              </a:rPr>
              <a:t>proyecto</a:t>
            </a:r>
            <a:r>
              <a:rPr lang="en-US" dirty="0">
                <a:ea typeface="+mn-lt"/>
                <a:cs typeface="+mn-lt"/>
              </a:rPr>
              <a:t> de </a:t>
            </a:r>
            <a:r>
              <a:rPr lang="en-US" err="1">
                <a:ea typeface="+mn-lt"/>
                <a:cs typeface="+mn-lt"/>
              </a:rPr>
              <a:t>jóvenes</a:t>
            </a:r>
            <a:r>
              <a:rPr lang="en-US" dirty="0">
                <a:ea typeface="+mn-lt"/>
                <a:cs typeface="+mn-lt"/>
              </a:rPr>
              <a:t> </a:t>
            </a:r>
            <a:r>
              <a:rPr lang="en-US" err="1">
                <a:ea typeface="+mn-lt"/>
                <a:cs typeface="+mn-lt"/>
              </a:rPr>
              <a:t>becarios</a:t>
            </a:r>
            <a:r>
              <a:rPr lang="en-US" dirty="0">
                <a:ea typeface="+mn-lt"/>
                <a:cs typeface="+mn-lt"/>
              </a:rPr>
              <a:t>: </a:t>
            </a:r>
            <a:r>
              <a:rPr lang="en-US" err="1">
                <a:ea typeface="+mn-lt"/>
                <a:cs typeface="+mn-lt"/>
              </a:rPr>
              <a:t>continuará</a:t>
            </a:r>
            <a:r>
              <a:rPr lang="en-US" dirty="0">
                <a:ea typeface="+mn-lt"/>
                <a:cs typeface="+mn-lt"/>
              </a:rPr>
              <a:t> con </a:t>
            </a:r>
            <a:r>
              <a:rPr lang="en-US" err="1">
                <a:ea typeface="+mn-lt"/>
                <a:cs typeface="+mn-lt"/>
              </a:rPr>
              <a:t>el</a:t>
            </a:r>
            <a:r>
              <a:rPr lang="en-US" dirty="0">
                <a:ea typeface="+mn-lt"/>
                <a:cs typeface="+mn-lt"/>
              </a:rPr>
              <a:t> </a:t>
            </a:r>
            <a:r>
              <a:rPr lang="en-US" err="1">
                <a:ea typeface="+mn-lt"/>
                <a:cs typeface="+mn-lt"/>
              </a:rPr>
              <a:t>reclutamiento</a:t>
            </a:r>
            <a:r>
              <a:rPr lang="en-US" dirty="0">
                <a:ea typeface="+mn-lt"/>
                <a:cs typeface="+mn-lt"/>
              </a:rPr>
              <a:t> de </a:t>
            </a:r>
            <a:r>
              <a:rPr lang="en-US" err="1">
                <a:ea typeface="+mn-lt"/>
                <a:cs typeface="+mn-lt"/>
              </a:rPr>
              <a:t>jóvenes</a:t>
            </a:r>
            <a:r>
              <a:rPr lang="en-US" dirty="0">
                <a:ea typeface="+mn-lt"/>
                <a:cs typeface="+mn-lt"/>
              </a:rPr>
              <a:t> </a:t>
            </a:r>
            <a:r>
              <a:rPr lang="en-US" err="1">
                <a:ea typeface="+mn-lt"/>
                <a:cs typeface="+mn-lt"/>
              </a:rPr>
              <a:t>becarios</a:t>
            </a:r>
            <a:r>
              <a:rPr lang="en-US" dirty="0">
                <a:ea typeface="+mn-lt"/>
                <a:cs typeface="+mn-lt"/>
              </a:rPr>
              <a:t>. </a:t>
            </a:r>
            <a:endParaRPr lang="en-US"/>
          </a:p>
          <a:p>
            <a:pPr marL="629920" lvl="1" indent="-305435"/>
            <a:r>
              <a:rPr lang="en-US" dirty="0">
                <a:ea typeface="+mn-lt"/>
                <a:cs typeface="+mn-lt"/>
              </a:rPr>
              <a:t>La ciudad </a:t>
            </a:r>
            <a:r>
              <a:rPr lang="en-US" err="1">
                <a:ea typeface="+mn-lt"/>
                <a:cs typeface="+mn-lt"/>
              </a:rPr>
              <a:t>imprimirá</a:t>
            </a:r>
            <a:r>
              <a:rPr lang="en-US" dirty="0">
                <a:ea typeface="+mn-lt"/>
                <a:cs typeface="+mn-lt"/>
              </a:rPr>
              <a:t> </a:t>
            </a:r>
            <a:r>
              <a:rPr lang="en-US" err="1">
                <a:ea typeface="+mn-lt"/>
                <a:cs typeface="+mn-lt"/>
              </a:rPr>
              <a:t>los</a:t>
            </a:r>
            <a:r>
              <a:rPr lang="en-US" dirty="0">
                <a:ea typeface="+mn-lt"/>
                <a:cs typeface="+mn-lt"/>
              </a:rPr>
              <a:t> </a:t>
            </a:r>
            <a:r>
              <a:rPr lang="en-US" err="1">
                <a:ea typeface="+mn-lt"/>
                <a:cs typeface="+mn-lt"/>
              </a:rPr>
              <a:t>folletos</a:t>
            </a:r>
            <a:r>
              <a:rPr lang="en-US" dirty="0">
                <a:ea typeface="+mn-lt"/>
                <a:cs typeface="+mn-lt"/>
              </a:rPr>
              <a:t> </a:t>
            </a:r>
            <a:r>
              <a:rPr lang="en-US" err="1">
                <a:ea typeface="+mn-lt"/>
                <a:cs typeface="+mn-lt"/>
              </a:rPr>
              <a:t>proporcionados</a:t>
            </a:r>
            <a:r>
              <a:rPr lang="en-US" dirty="0">
                <a:ea typeface="+mn-lt"/>
                <a:cs typeface="+mn-lt"/>
              </a:rPr>
              <a:t> </a:t>
            </a:r>
            <a:r>
              <a:rPr lang="en-US" err="1">
                <a:ea typeface="+mn-lt"/>
                <a:cs typeface="+mn-lt"/>
              </a:rPr>
              <a:t>por</a:t>
            </a:r>
            <a:r>
              <a:rPr lang="en-US" dirty="0">
                <a:ea typeface="+mn-lt"/>
                <a:cs typeface="+mn-lt"/>
              </a:rPr>
              <a:t> </a:t>
            </a:r>
            <a:r>
              <a:rPr lang="en-US" err="1">
                <a:ea typeface="+mn-lt"/>
                <a:cs typeface="+mn-lt"/>
              </a:rPr>
              <a:t>el</a:t>
            </a:r>
            <a:r>
              <a:rPr lang="en-US" dirty="0">
                <a:ea typeface="+mn-lt"/>
                <a:cs typeface="+mn-lt"/>
              </a:rPr>
              <a:t> </a:t>
            </a:r>
            <a:r>
              <a:rPr lang="en-US" err="1">
                <a:ea typeface="+mn-lt"/>
                <a:cs typeface="+mn-lt"/>
              </a:rPr>
              <a:t>gerente</a:t>
            </a:r>
            <a:r>
              <a:rPr lang="en-US" dirty="0">
                <a:ea typeface="+mn-lt"/>
                <a:cs typeface="+mn-lt"/>
              </a:rPr>
              <a:t> de </a:t>
            </a:r>
            <a:r>
              <a:rPr lang="en-US" err="1">
                <a:ea typeface="+mn-lt"/>
                <a:cs typeface="+mn-lt"/>
              </a:rPr>
              <a:t>jóvenes</a:t>
            </a:r>
            <a:r>
              <a:rPr lang="en-US" dirty="0">
                <a:ea typeface="+mn-lt"/>
                <a:cs typeface="+mn-lt"/>
              </a:rPr>
              <a:t> </a:t>
            </a:r>
            <a:r>
              <a:rPr lang="en-US" err="1">
                <a:ea typeface="+mn-lt"/>
                <a:cs typeface="+mn-lt"/>
              </a:rPr>
              <a:t>becarios</a:t>
            </a:r>
            <a:r>
              <a:rPr lang="en-US" dirty="0">
                <a:ea typeface="+mn-lt"/>
                <a:cs typeface="+mn-lt"/>
              </a:rPr>
              <a:t> para la </a:t>
            </a:r>
            <a:r>
              <a:rPr lang="en-US" err="1">
                <a:ea typeface="+mn-lt"/>
                <a:cs typeface="+mn-lt"/>
              </a:rPr>
              <a:t>participación</a:t>
            </a:r>
            <a:r>
              <a:rPr lang="en-US" dirty="0">
                <a:ea typeface="+mn-lt"/>
                <a:cs typeface="+mn-lt"/>
              </a:rPr>
              <a:t>. </a:t>
            </a:r>
            <a:endParaRPr lang="en-US"/>
          </a:p>
          <a:p>
            <a:pPr marL="629920" lvl="1" indent="-305435"/>
            <a:r>
              <a:rPr lang="en-US" dirty="0">
                <a:ea typeface="+mn-lt"/>
                <a:cs typeface="+mn-lt"/>
              </a:rPr>
              <a:t>La ciudad </a:t>
            </a:r>
            <a:r>
              <a:rPr lang="en-US" dirty="0" err="1">
                <a:ea typeface="+mn-lt"/>
                <a:cs typeface="+mn-lt"/>
              </a:rPr>
              <a:t>coordinará</a:t>
            </a:r>
            <a:r>
              <a:rPr lang="en-US" dirty="0">
                <a:ea typeface="+mn-lt"/>
                <a:cs typeface="+mn-lt"/>
              </a:rPr>
              <a:t> la </a:t>
            </a:r>
            <a:r>
              <a:rPr lang="en-US" dirty="0" err="1">
                <a:ea typeface="+mn-lt"/>
                <a:cs typeface="+mn-lt"/>
              </a:rPr>
              <a:t>recopilación</a:t>
            </a:r>
            <a:r>
              <a:rPr lang="en-US" dirty="0">
                <a:ea typeface="+mn-lt"/>
                <a:cs typeface="+mn-lt"/>
              </a:rPr>
              <a:t> de </a:t>
            </a:r>
            <a:r>
              <a:rPr lang="en-US" dirty="0" err="1">
                <a:ea typeface="+mn-lt"/>
                <a:cs typeface="+mn-lt"/>
              </a:rPr>
              <a:t>indicadores</a:t>
            </a:r>
            <a:r>
              <a:rPr lang="en-US" dirty="0">
                <a:ea typeface="+mn-lt"/>
                <a:cs typeface="+mn-lt"/>
              </a:rPr>
              <a:t> del ITP </a:t>
            </a:r>
            <a:r>
              <a:rPr lang="en-US" dirty="0" err="1">
                <a:ea typeface="+mn-lt"/>
                <a:cs typeface="+mn-lt"/>
              </a:rPr>
              <a:t>sobre</a:t>
            </a:r>
            <a:r>
              <a:rPr lang="en-US" dirty="0">
                <a:ea typeface="+mn-lt"/>
                <a:cs typeface="+mn-lt"/>
              </a:rPr>
              <a:t> la </a:t>
            </a:r>
            <a:r>
              <a:rPr lang="en-US" dirty="0" err="1">
                <a:ea typeface="+mn-lt"/>
                <a:cs typeface="+mn-lt"/>
              </a:rPr>
              <a:t>participación</a:t>
            </a:r>
            <a:r>
              <a:rPr lang="en-US" dirty="0">
                <a:ea typeface="+mn-lt"/>
                <a:cs typeface="+mn-lt"/>
              </a:rPr>
              <a:t> </a:t>
            </a:r>
            <a:r>
              <a:rPr lang="en-US" dirty="0" err="1">
                <a:ea typeface="+mn-lt"/>
                <a:cs typeface="+mn-lt"/>
              </a:rPr>
              <a:t>comunitaria</a:t>
            </a:r>
            <a:r>
              <a:rPr lang="en-US" dirty="0">
                <a:ea typeface="+mn-lt"/>
                <a:cs typeface="+mn-lt"/>
              </a:rPr>
              <a:t>.</a:t>
            </a:r>
            <a:endParaRPr lang="en-US" dirty="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Community Engagement Plan</a:t>
            </a:r>
          </a:p>
        </p:txBody>
      </p:sp>
      <p:pic>
        <p:nvPicPr>
          <p:cNvPr id="2" name="Imagen 4" descr="Logotipo, nombre de la empresa&#10;&#10;Descripción generada automáticamente">
            <a:extLst>
              <a:ext uri="{FF2B5EF4-FFF2-40B4-BE49-F238E27FC236}">
                <a16:creationId xmlns:a16="http://schemas.microsoft.com/office/drawing/2014/main" id="{9395D390-1145-7885-C2F7-74F685A4B08A}"/>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3357556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completado</a:t>
            </a:r>
            <a:r>
              <a:rPr lang="en-US" b="1" dirty="0">
                <a:latin typeface="Century Gothic"/>
                <a:ea typeface="+mn-lt"/>
                <a:cs typeface="+mn-lt"/>
              </a:rPr>
              <a:t> </a:t>
            </a:r>
            <a:r>
              <a:rPr lang="en-US" b="1" err="1">
                <a:latin typeface="Century Gothic"/>
                <a:ea typeface="+mn-lt"/>
                <a:cs typeface="+mn-lt"/>
              </a:rPr>
              <a:t>desde</a:t>
            </a:r>
            <a:r>
              <a:rPr lang="en-US" b="1" dirty="0">
                <a:latin typeface="Century Gothic"/>
                <a:ea typeface="+mn-lt"/>
                <a:cs typeface="+mn-lt"/>
              </a:rPr>
              <a:t> la </a:t>
            </a:r>
            <a:r>
              <a:rPr lang="en-US" b="1" err="1">
                <a:latin typeface="Century Gothic"/>
                <a:ea typeface="+mn-lt"/>
                <a:cs typeface="+mn-lt"/>
              </a:rPr>
              <a:t>última</a:t>
            </a:r>
            <a:r>
              <a:rPr lang="en-US" b="1" dirty="0">
                <a:latin typeface="Century Gothic"/>
                <a:ea typeface="+mn-lt"/>
                <a:cs typeface="+mn-lt"/>
              </a:rPr>
              <a:t> </a:t>
            </a:r>
            <a:r>
              <a:rPr lang="en-US" b="1" err="1">
                <a:latin typeface="Century Gothic"/>
                <a:ea typeface="+mn-lt"/>
                <a:cs typeface="+mn-lt"/>
              </a:rPr>
              <a:t>reunión</a:t>
            </a:r>
            <a:r>
              <a:rPr lang="en-US" b="1" dirty="0">
                <a:latin typeface="Century Gothic"/>
                <a:ea typeface="+mn-lt"/>
                <a:cs typeface="+mn-lt"/>
              </a:rPr>
              <a:t>: </a:t>
            </a:r>
            <a:endParaRPr lang="en-US" b="1">
              <a:solidFill>
                <a:srgbClr val="000000"/>
              </a:solidFill>
              <a:latin typeface="Century Gothic"/>
            </a:endParaRPr>
          </a:p>
          <a:p>
            <a:pPr marL="629920" lvl="1" indent="-305435"/>
            <a:r>
              <a:rPr lang="en-US" err="1">
                <a:solidFill>
                  <a:srgbClr val="3D3D3D"/>
                </a:solidFill>
                <a:ea typeface="+mn-lt"/>
                <a:cs typeface="+mn-lt"/>
              </a:rPr>
              <a:t>Trabajo</a:t>
            </a:r>
            <a:r>
              <a:rPr lang="en-US" dirty="0">
                <a:solidFill>
                  <a:srgbClr val="3D3D3D"/>
                </a:solidFill>
                <a:ea typeface="+mn-lt"/>
                <a:cs typeface="+mn-lt"/>
              </a:rPr>
              <a:t> </a:t>
            </a:r>
            <a:r>
              <a:rPr lang="en-US" err="1">
                <a:solidFill>
                  <a:srgbClr val="3D3D3D"/>
                </a:solidFill>
                <a:ea typeface="+mn-lt"/>
                <a:cs typeface="+mn-lt"/>
              </a:rPr>
              <a:t>en</a:t>
            </a:r>
            <a:r>
              <a:rPr lang="en-US" dirty="0">
                <a:solidFill>
                  <a:srgbClr val="3D3D3D"/>
                </a:solidFill>
                <a:ea typeface="+mn-lt"/>
                <a:cs typeface="+mn-lt"/>
              </a:rPr>
              <a:t> </a:t>
            </a:r>
            <a:r>
              <a:rPr lang="en-US" err="1">
                <a:solidFill>
                  <a:srgbClr val="3D3D3D"/>
                </a:solidFill>
                <a:ea typeface="+mn-lt"/>
                <a:cs typeface="+mn-lt"/>
              </a:rPr>
              <a:t>el</a:t>
            </a:r>
            <a:r>
              <a:rPr lang="en-US" dirty="0">
                <a:solidFill>
                  <a:srgbClr val="3D3D3D"/>
                </a:solidFill>
                <a:ea typeface="+mn-lt"/>
                <a:cs typeface="+mn-lt"/>
              </a:rPr>
              <a:t> </a:t>
            </a:r>
            <a:r>
              <a:rPr lang="en-US" err="1">
                <a:solidFill>
                  <a:srgbClr val="3D3D3D"/>
                </a:solidFill>
                <a:ea typeface="+mn-lt"/>
                <a:cs typeface="+mn-lt"/>
              </a:rPr>
              <a:t>alcance</a:t>
            </a:r>
            <a:r>
              <a:rPr lang="en-US" dirty="0">
                <a:solidFill>
                  <a:srgbClr val="3D3D3D"/>
                </a:solidFill>
                <a:ea typeface="+mn-lt"/>
                <a:cs typeface="+mn-lt"/>
              </a:rPr>
              <a:t> del </a:t>
            </a:r>
            <a:r>
              <a:rPr lang="en-US" err="1">
                <a:solidFill>
                  <a:srgbClr val="3D3D3D"/>
                </a:solidFill>
                <a:ea typeface="+mn-lt"/>
                <a:cs typeface="+mn-lt"/>
              </a:rPr>
              <a:t>programa</a:t>
            </a:r>
            <a:r>
              <a:rPr lang="en-US" dirty="0">
                <a:solidFill>
                  <a:srgbClr val="3D3D3D"/>
                </a:solidFill>
                <a:ea typeface="+mn-lt"/>
                <a:cs typeface="+mn-lt"/>
              </a:rPr>
              <a:t> Bay Area Future Housing Fellow. </a:t>
            </a:r>
            <a:endParaRPr lang="en-US" b="1">
              <a:solidFill>
                <a:srgbClr val="3D3D3D"/>
              </a:solidFill>
              <a:latin typeface="Century Gothic"/>
            </a:endParaRPr>
          </a:p>
          <a:p>
            <a:pPr marL="629920" lvl="1" indent="-305435"/>
            <a:r>
              <a:rPr lang="en-US" err="1">
                <a:solidFill>
                  <a:srgbClr val="3D3D3D"/>
                </a:solidFill>
                <a:ea typeface="+mn-lt"/>
                <a:cs typeface="+mn-lt"/>
              </a:rPr>
              <a:t>Continuar</a:t>
            </a:r>
            <a:r>
              <a:rPr lang="en-US" dirty="0">
                <a:solidFill>
                  <a:srgbClr val="3D3D3D"/>
                </a:solidFill>
                <a:ea typeface="+mn-lt"/>
                <a:cs typeface="+mn-lt"/>
              </a:rPr>
              <a:t> </a:t>
            </a:r>
            <a:r>
              <a:rPr lang="en-US" err="1">
                <a:solidFill>
                  <a:srgbClr val="3D3D3D"/>
                </a:solidFill>
                <a:ea typeface="+mn-lt"/>
                <a:cs typeface="+mn-lt"/>
              </a:rPr>
              <a:t>revisando</a:t>
            </a:r>
            <a:r>
              <a:rPr lang="en-US" dirty="0">
                <a:solidFill>
                  <a:srgbClr val="3D3D3D"/>
                </a:solidFill>
                <a:ea typeface="+mn-lt"/>
                <a:cs typeface="+mn-lt"/>
              </a:rPr>
              <a:t> </a:t>
            </a:r>
            <a:r>
              <a:rPr lang="en-US" err="1">
                <a:solidFill>
                  <a:srgbClr val="3D3D3D"/>
                </a:solidFill>
                <a:ea typeface="+mn-lt"/>
                <a:cs typeface="+mn-lt"/>
              </a:rPr>
              <a:t>el</a:t>
            </a:r>
            <a:r>
              <a:rPr lang="en-US" dirty="0">
                <a:solidFill>
                  <a:srgbClr val="3D3D3D"/>
                </a:solidFill>
                <a:ea typeface="+mn-lt"/>
                <a:cs typeface="+mn-lt"/>
              </a:rPr>
              <a:t> conjunto de </a:t>
            </a:r>
            <a:r>
              <a:rPr lang="en-US" err="1">
                <a:solidFill>
                  <a:srgbClr val="3D3D3D"/>
                </a:solidFill>
                <a:ea typeface="+mn-lt"/>
                <a:cs typeface="+mn-lt"/>
              </a:rPr>
              <a:t>permisos</a:t>
            </a:r>
            <a:r>
              <a:rPr lang="en-US" dirty="0">
                <a:solidFill>
                  <a:srgbClr val="3D3D3D"/>
                </a:solidFill>
                <a:ea typeface="+mn-lt"/>
                <a:cs typeface="+mn-lt"/>
              </a:rPr>
              <a:t> del kit de </a:t>
            </a:r>
            <a:r>
              <a:rPr lang="en-US" err="1">
                <a:solidFill>
                  <a:srgbClr val="3D3D3D"/>
                </a:solidFill>
                <a:ea typeface="+mn-lt"/>
                <a:cs typeface="+mn-lt"/>
              </a:rPr>
              <a:t>herramientas</a:t>
            </a:r>
            <a:r>
              <a:rPr lang="en-US" dirty="0">
                <a:solidFill>
                  <a:srgbClr val="3D3D3D"/>
                </a:solidFill>
                <a:ea typeface="+mn-lt"/>
                <a:cs typeface="+mn-lt"/>
              </a:rPr>
              <a:t> de ADU. </a:t>
            </a:r>
            <a:endParaRPr lang="en-US"/>
          </a:p>
          <a:p>
            <a:pPr marL="629920" lvl="1" indent="-305435"/>
            <a:r>
              <a:rPr lang="en-US" err="1">
                <a:solidFill>
                  <a:srgbClr val="3D3D3D"/>
                </a:solidFill>
                <a:ea typeface="+mn-lt"/>
                <a:cs typeface="+mn-lt"/>
              </a:rPr>
              <a:t>Finalizar</a:t>
            </a:r>
            <a:r>
              <a:rPr lang="en-US" dirty="0">
                <a:solidFill>
                  <a:srgbClr val="3D3D3D"/>
                </a:solidFill>
                <a:ea typeface="+mn-lt"/>
                <a:cs typeface="+mn-lt"/>
              </a:rPr>
              <a:t> un </a:t>
            </a:r>
            <a:r>
              <a:rPr lang="en-US" err="1">
                <a:solidFill>
                  <a:srgbClr val="3D3D3D"/>
                </a:solidFill>
                <a:ea typeface="+mn-lt"/>
                <a:cs typeface="+mn-lt"/>
              </a:rPr>
              <a:t>contrato</a:t>
            </a:r>
            <a:r>
              <a:rPr lang="en-US" dirty="0">
                <a:solidFill>
                  <a:srgbClr val="3D3D3D"/>
                </a:solidFill>
                <a:ea typeface="+mn-lt"/>
                <a:cs typeface="+mn-lt"/>
              </a:rPr>
              <a:t> para </a:t>
            </a:r>
            <a:r>
              <a:rPr lang="en-US" err="1">
                <a:solidFill>
                  <a:srgbClr val="3D3D3D"/>
                </a:solidFill>
                <a:ea typeface="+mn-lt"/>
                <a:cs typeface="+mn-lt"/>
              </a:rPr>
              <a:t>el</a:t>
            </a:r>
            <a:r>
              <a:rPr lang="en-US" dirty="0">
                <a:solidFill>
                  <a:srgbClr val="3D3D3D"/>
                </a:solidFill>
                <a:ea typeface="+mn-lt"/>
                <a:cs typeface="+mn-lt"/>
              </a:rPr>
              <a:t> </a:t>
            </a:r>
            <a:r>
              <a:rPr lang="en-US" err="1">
                <a:solidFill>
                  <a:srgbClr val="3D3D3D"/>
                </a:solidFill>
                <a:ea typeface="+mn-lt"/>
                <a:cs typeface="+mn-lt"/>
              </a:rPr>
              <a:t>Programa</a:t>
            </a:r>
            <a:r>
              <a:rPr lang="en-US" dirty="0">
                <a:solidFill>
                  <a:srgbClr val="3D3D3D"/>
                </a:solidFill>
                <a:ea typeface="+mn-lt"/>
                <a:cs typeface="+mn-lt"/>
              </a:rPr>
              <a:t> </a:t>
            </a:r>
            <a:r>
              <a:rPr lang="en-US" err="1">
                <a:solidFill>
                  <a:srgbClr val="3D3D3D"/>
                </a:solidFill>
                <a:ea typeface="+mn-lt"/>
                <a:cs typeface="+mn-lt"/>
              </a:rPr>
              <a:t>piloto</a:t>
            </a:r>
            <a:r>
              <a:rPr lang="en-US" dirty="0">
                <a:solidFill>
                  <a:srgbClr val="3D3D3D"/>
                </a:solidFill>
                <a:ea typeface="+mn-lt"/>
                <a:cs typeface="+mn-lt"/>
              </a:rPr>
              <a:t> de </a:t>
            </a:r>
            <a:r>
              <a:rPr lang="en-US" err="1">
                <a:solidFill>
                  <a:srgbClr val="3D3D3D"/>
                </a:solidFill>
                <a:ea typeface="+mn-lt"/>
                <a:cs typeface="+mn-lt"/>
              </a:rPr>
              <a:t>edificios</a:t>
            </a:r>
            <a:r>
              <a:rPr lang="en-US" dirty="0">
                <a:solidFill>
                  <a:srgbClr val="3D3D3D"/>
                </a:solidFill>
                <a:ea typeface="+mn-lt"/>
                <a:cs typeface="+mn-lt"/>
              </a:rPr>
              <a:t> para </a:t>
            </a:r>
            <a:r>
              <a:rPr lang="en-US" err="1">
                <a:solidFill>
                  <a:srgbClr val="3D3D3D"/>
                </a:solidFill>
                <a:ea typeface="+mn-lt"/>
                <a:cs typeface="+mn-lt"/>
              </a:rPr>
              <a:t>pequeñas</a:t>
            </a:r>
            <a:r>
              <a:rPr lang="en-US" dirty="0">
                <a:solidFill>
                  <a:srgbClr val="3D3D3D"/>
                </a:solidFill>
                <a:ea typeface="+mn-lt"/>
                <a:cs typeface="+mn-lt"/>
              </a:rPr>
              <a:t> </a:t>
            </a:r>
            <a:r>
              <a:rPr lang="en-US" err="1">
                <a:solidFill>
                  <a:srgbClr val="3D3D3D"/>
                </a:solidFill>
                <a:ea typeface="+mn-lt"/>
                <a:cs typeface="+mn-lt"/>
              </a:rPr>
              <a:t>empresas</a:t>
            </a:r>
            <a:r>
              <a:rPr lang="en-US" dirty="0">
                <a:solidFill>
                  <a:srgbClr val="3D3D3D"/>
                </a:solidFill>
                <a:ea typeface="+mn-lt"/>
                <a:cs typeface="+mn-lt"/>
              </a:rPr>
              <a:t> (</a:t>
            </a:r>
            <a:r>
              <a:rPr lang="en-US" err="1">
                <a:solidFill>
                  <a:srgbClr val="3D3D3D"/>
                </a:solidFill>
                <a:ea typeface="+mn-lt"/>
                <a:cs typeface="+mn-lt"/>
              </a:rPr>
              <a:t>mejora</a:t>
            </a:r>
            <a:r>
              <a:rPr lang="en-US" dirty="0">
                <a:solidFill>
                  <a:srgbClr val="3D3D3D"/>
                </a:solidFill>
                <a:ea typeface="+mn-lt"/>
                <a:cs typeface="+mn-lt"/>
              </a:rPr>
              <a:t> de </a:t>
            </a:r>
            <a:r>
              <a:rPr lang="en-US" err="1">
                <a:solidFill>
                  <a:srgbClr val="3D3D3D"/>
                </a:solidFill>
                <a:ea typeface="+mn-lt"/>
                <a:cs typeface="+mn-lt"/>
              </a:rPr>
              <a:t>fachadas</a:t>
            </a:r>
            <a:r>
              <a:rPr lang="en-US" dirty="0">
                <a:solidFill>
                  <a:srgbClr val="3D3D3D"/>
                </a:solidFill>
                <a:ea typeface="+mn-lt"/>
                <a:cs typeface="+mn-lt"/>
              </a:rPr>
              <a:t>), con la </a:t>
            </a:r>
            <a:r>
              <a:rPr lang="en-US" err="1">
                <a:solidFill>
                  <a:srgbClr val="3D3D3D"/>
                </a:solidFill>
                <a:ea typeface="+mn-lt"/>
                <a:cs typeface="+mn-lt"/>
              </a:rPr>
              <a:t>aprobación</a:t>
            </a:r>
            <a:r>
              <a:rPr lang="en-US" dirty="0">
                <a:solidFill>
                  <a:srgbClr val="3D3D3D"/>
                </a:solidFill>
                <a:ea typeface="+mn-lt"/>
                <a:cs typeface="+mn-lt"/>
              </a:rPr>
              <a:t> del </a:t>
            </a:r>
            <a:r>
              <a:rPr lang="en-US" err="1">
                <a:solidFill>
                  <a:srgbClr val="3D3D3D"/>
                </a:solidFill>
                <a:ea typeface="+mn-lt"/>
                <a:cs typeface="+mn-lt"/>
              </a:rPr>
              <a:t>Ayuntamiento</a:t>
            </a:r>
            <a:r>
              <a:rPr lang="en-US" dirty="0">
                <a:solidFill>
                  <a:srgbClr val="3D3D3D"/>
                </a:solidFill>
                <a:ea typeface="+mn-lt"/>
                <a:cs typeface="+mn-lt"/>
              </a:rPr>
              <a:t> </a:t>
            </a:r>
            <a:r>
              <a:rPr lang="en-US" err="1">
                <a:solidFill>
                  <a:srgbClr val="3D3D3D"/>
                </a:solidFill>
                <a:ea typeface="+mn-lt"/>
                <a:cs typeface="+mn-lt"/>
              </a:rPr>
              <a:t>prevista</a:t>
            </a:r>
            <a:r>
              <a:rPr lang="en-US" dirty="0">
                <a:solidFill>
                  <a:srgbClr val="3D3D3D"/>
                </a:solidFill>
                <a:ea typeface="+mn-lt"/>
                <a:cs typeface="+mn-lt"/>
              </a:rPr>
              <a:t> para fines de </a:t>
            </a:r>
            <a:r>
              <a:rPr lang="en-US" err="1">
                <a:solidFill>
                  <a:srgbClr val="3D3D3D"/>
                </a:solidFill>
                <a:ea typeface="+mn-lt"/>
                <a:cs typeface="+mn-lt"/>
              </a:rPr>
              <a:t>diciembre</a:t>
            </a:r>
            <a:r>
              <a:rPr lang="en-US" dirty="0">
                <a:solidFill>
                  <a:srgbClr val="3D3D3D"/>
                </a:solidFill>
                <a:ea typeface="+mn-lt"/>
                <a:cs typeface="+mn-lt"/>
              </a:rPr>
              <a:t> de 2024/</a:t>
            </a:r>
            <a:r>
              <a:rPr lang="en-US" err="1">
                <a:solidFill>
                  <a:srgbClr val="3D3D3D"/>
                </a:solidFill>
                <a:ea typeface="+mn-lt"/>
                <a:cs typeface="+mn-lt"/>
              </a:rPr>
              <a:t>principios</a:t>
            </a:r>
            <a:r>
              <a:rPr lang="en-US" dirty="0">
                <a:solidFill>
                  <a:srgbClr val="3D3D3D"/>
                </a:solidFill>
                <a:ea typeface="+mn-lt"/>
                <a:cs typeface="+mn-lt"/>
              </a:rPr>
              <a:t> de </a:t>
            </a:r>
            <a:r>
              <a:rPr lang="en-US" err="1">
                <a:solidFill>
                  <a:srgbClr val="3D3D3D"/>
                </a:solidFill>
                <a:ea typeface="+mn-lt"/>
                <a:cs typeface="+mn-lt"/>
              </a:rPr>
              <a:t>enero</a:t>
            </a:r>
            <a:r>
              <a:rPr lang="en-US" dirty="0">
                <a:solidFill>
                  <a:srgbClr val="3D3D3D"/>
                </a:solidFill>
                <a:ea typeface="+mn-lt"/>
                <a:cs typeface="+mn-lt"/>
              </a:rPr>
              <a:t> de 2025. </a:t>
            </a:r>
            <a:endParaRPr lang="en-US"/>
          </a:p>
          <a:p>
            <a:pPr marL="629920" lvl="1" indent="-305435"/>
            <a:r>
              <a:rPr lang="en-US" err="1">
                <a:solidFill>
                  <a:srgbClr val="3D3D3D"/>
                </a:solidFill>
                <a:ea typeface="+mn-lt"/>
                <a:cs typeface="+mn-lt"/>
              </a:rPr>
              <a:t>Finalizar</a:t>
            </a:r>
            <a:r>
              <a:rPr lang="en-US" dirty="0">
                <a:solidFill>
                  <a:srgbClr val="3D3D3D"/>
                </a:solidFill>
                <a:ea typeface="+mn-lt"/>
                <a:cs typeface="+mn-lt"/>
              </a:rPr>
              <a:t> un </a:t>
            </a:r>
            <a:r>
              <a:rPr lang="en-US" err="1">
                <a:solidFill>
                  <a:srgbClr val="3D3D3D"/>
                </a:solidFill>
                <a:ea typeface="+mn-lt"/>
                <a:cs typeface="+mn-lt"/>
              </a:rPr>
              <a:t>contrato</a:t>
            </a:r>
            <a:r>
              <a:rPr lang="en-US" dirty="0">
                <a:solidFill>
                  <a:srgbClr val="3D3D3D"/>
                </a:solidFill>
                <a:ea typeface="+mn-lt"/>
                <a:cs typeface="+mn-lt"/>
              </a:rPr>
              <a:t> para </a:t>
            </a:r>
            <a:r>
              <a:rPr lang="en-US" err="1">
                <a:solidFill>
                  <a:srgbClr val="3D3D3D"/>
                </a:solidFill>
                <a:ea typeface="+mn-lt"/>
                <a:cs typeface="+mn-lt"/>
              </a:rPr>
              <a:t>el</a:t>
            </a:r>
            <a:r>
              <a:rPr lang="en-US" dirty="0">
                <a:solidFill>
                  <a:srgbClr val="3D3D3D"/>
                </a:solidFill>
                <a:ea typeface="+mn-lt"/>
                <a:cs typeface="+mn-lt"/>
              </a:rPr>
              <a:t> consultor de </a:t>
            </a:r>
            <a:r>
              <a:rPr lang="en-US" err="1">
                <a:solidFill>
                  <a:srgbClr val="3D3D3D"/>
                </a:solidFill>
                <a:ea typeface="+mn-lt"/>
                <a:cs typeface="+mn-lt"/>
              </a:rPr>
              <a:t>eventos</a:t>
            </a:r>
            <a:r>
              <a:rPr lang="en-US" dirty="0">
                <a:solidFill>
                  <a:srgbClr val="3D3D3D"/>
                </a:solidFill>
                <a:ea typeface="+mn-lt"/>
                <a:cs typeface="+mn-lt"/>
              </a:rPr>
              <a:t> y marketing para </a:t>
            </a:r>
            <a:r>
              <a:rPr lang="en-US" err="1">
                <a:solidFill>
                  <a:srgbClr val="3D3D3D"/>
                </a:solidFill>
                <a:ea typeface="+mn-lt"/>
                <a:cs typeface="+mn-lt"/>
              </a:rPr>
              <a:t>apoyar</a:t>
            </a:r>
            <a:r>
              <a:rPr lang="en-US" dirty="0">
                <a:solidFill>
                  <a:srgbClr val="3D3D3D"/>
                </a:solidFill>
                <a:ea typeface="+mn-lt"/>
                <a:cs typeface="+mn-lt"/>
              </a:rPr>
              <a:t> la </a:t>
            </a:r>
            <a:r>
              <a:rPr lang="en-US" err="1">
                <a:solidFill>
                  <a:srgbClr val="3D3D3D"/>
                </a:solidFill>
                <a:ea typeface="+mn-lt"/>
                <a:cs typeface="+mn-lt"/>
              </a:rPr>
              <a:t>campaña</a:t>
            </a:r>
            <a:r>
              <a:rPr lang="en-US" dirty="0">
                <a:solidFill>
                  <a:srgbClr val="3D3D3D"/>
                </a:solidFill>
                <a:ea typeface="+mn-lt"/>
                <a:cs typeface="+mn-lt"/>
              </a:rPr>
              <a:t> Buy Local, con la </a:t>
            </a:r>
            <a:r>
              <a:rPr lang="en-US" err="1">
                <a:solidFill>
                  <a:srgbClr val="3D3D3D"/>
                </a:solidFill>
                <a:ea typeface="+mn-lt"/>
                <a:cs typeface="+mn-lt"/>
              </a:rPr>
              <a:t>aprobación</a:t>
            </a:r>
            <a:r>
              <a:rPr lang="en-US" dirty="0">
                <a:solidFill>
                  <a:srgbClr val="3D3D3D"/>
                </a:solidFill>
                <a:ea typeface="+mn-lt"/>
                <a:cs typeface="+mn-lt"/>
              </a:rPr>
              <a:t> del </a:t>
            </a:r>
            <a:r>
              <a:rPr lang="en-US" err="1">
                <a:solidFill>
                  <a:srgbClr val="3D3D3D"/>
                </a:solidFill>
                <a:ea typeface="+mn-lt"/>
                <a:cs typeface="+mn-lt"/>
              </a:rPr>
              <a:t>Ayuntamiento</a:t>
            </a:r>
            <a:r>
              <a:rPr lang="en-US" dirty="0">
                <a:solidFill>
                  <a:srgbClr val="3D3D3D"/>
                </a:solidFill>
                <a:ea typeface="+mn-lt"/>
                <a:cs typeface="+mn-lt"/>
              </a:rPr>
              <a:t> </a:t>
            </a:r>
            <a:r>
              <a:rPr lang="en-US" err="1">
                <a:solidFill>
                  <a:srgbClr val="3D3D3D"/>
                </a:solidFill>
                <a:ea typeface="+mn-lt"/>
                <a:cs typeface="+mn-lt"/>
              </a:rPr>
              <a:t>prevista</a:t>
            </a:r>
            <a:r>
              <a:rPr lang="en-US" dirty="0">
                <a:solidFill>
                  <a:srgbClr val="3D3D3D"/>
                </a:solidFill>
                <a:ea typeface="+mn-lt"/>
                <a:cs typeface="+mn-lt"/>
              </a:rPr>
              <a:t> para fines de </a:t>
            </a:r>
            <a:r>
              <a:rPr lang="en-US" err="1">
                <a:solidFill>
                  <a:srgbClr val="3D3D3D"/>
                </a:solidFill>
                <a:ea typeface="+mn-lt"/>
                <a:cs typeface="+mn-lt"/>
              </a:rPr>
              <a:t>diciembre</a:t>
            </a:r>
            <a:r>
              <a:rPr lang="en-US" dirty="0">
                <a:solidFill>
                  <a:srgbClr val="3D3D3D"/>
                </a:solidFill>
                <a:ea typeface="+mn-lt"/>
                <a:cs typeface="+mn-lt"/>
              </a:rPr>
              <a:t> de 2024/</a:t>
            </a:r>
            <a:r>
              <a:rPr lang="en-US" err="1">
                <a:solidFill>
                  <a:srgbClr val="3D3D3D"/>
                </a:solidFill>
                <a:ea typeface="+mn-lt"/>
                <a:cs typeface="+mn-lt"/>
              </a:rPr>
              <a:t>principios</a:t>
            </a:r>
            <a:r>
              <a:rPr lang="en-US" dirty="0">
                <a:solidFill>
                  <a:srgbClr val="3D3D3D"/>
                </a:solidFill>
                <a:ea typeface="+mn-lt"/>
                <a:cs typeface="+mn-lt"/>
              </a:rPr>
              <a:t> de </a:t>
            </a:r>
            <a:r>
              <a:rPr lang="en-US" err="1">
                <a:solidFill>
                  <a:srgbClr val="3D3D3D"/>
                </a:solidFill>
                <a:ea typeface="+mn-lt"/>
                <a:cs typeface="+mn-lt"/>
              </a:rPr>
              <a:t>enero</a:t>
            </a:r>
            <a:r>
              <a:rPr lang="en-US" dirty="0">
                <a:solidFill>
                  <a:srgbClr val="3D3D3D"/>
                </a:solidFill>
                <a:ea typeface="+mn-lt"/>
                <a:cs typeface="+mn-lt"/>
              </a:rPr>
              <a:t> de 2025. </a:t>
            </a:r>
            <a:endParaRPr lang="en-US"/>
          </a:p>
          <a:p>
            <a:pPr marL="629920" lvl="1" indent="-305435"/>
            <a:r>
              <a:rPr lang="en-US" err="1">
                <a:solidFill>
                  <a:srgbClr val="3D3D3D"/>
                </a:solidFill>
                <a:ea typeface="+mn-lt"/>
                <a:cs typeface="+mn-lt"/>
              </a:rPr>
              <a:t>Finalizar</a:t>
            </a:r>
            <a:r>
              <a:rPr lang="en-US" dirty="0">
                <a:solidFill>
                  <a:srgbClr val="3D3D3D"/>
                </a:solidFill>
                <a:ea typeface="+mn-lt"/>
                <a:cs typeface="+mn-lt"/>
              </a:rPr>
              <a:t> un </a:t>
            </a:r>
            <a:r>
              <a:rPr lang="en-US" err="1">
                <a:solidFill>
                  <a:srgbClr val="3D3D3D"/>
                </a:solidFill>
                <a:ea typeface="+mn-lt"/>
                <a:cs typeface="+mn-lt"/>
              </a:rPr>
              <a:t>contrato</a:t>
            </a:r>
            <a:r>
              <a:rPr lang="en-US" dirty="0">
                <a:solidFill>
                  <a:srgbClr val="3D3D3D"/>
                </a:solidFill>
                <a:ea typeface="+mn-lt"/>
                <a:cs typeface="+mn-lt"/>
              </a:rPr>
              <a:t> para la </a:t>
            </a:r>
            <a:r>
              <a:rPr lang="en-US" err="1">
                <a:solidFill>
                  <a:srgbClr val="3D3D3D"/>
                </a:solidFill>
                <a:ea typeface="+mn-lt"/>
                <a:cs typeface="+mn-lt"/>
              </a:rPr>
              <a:t>plataforma</a:t>
            </a:r>
            <a:r>
              <a:rPr lang="en-US" dirty="0">
                <a:solidFill>
                  <a:srgbClr val="3D3D3D"/>
                </a:solidFill>
                <a:ea typeface="+mn-lt"/>
                <a:cs typeface="+mn-lt"/>
              </a:rPr>
              <a:t> de software Buy Local, con la </a:t>
            </a:r>
            <a:r>
              <a:rPr lang="en-US" err="1">
                <a:solidFill>
                  <a:srgbClr val="3D3D3D"/>
                </a:solidFill>
                <a:ea typeface="+mn-lt"/>
                <a:cs typeface="+mn-lt"/>
              </a:rPr>
              <a:t>aprobación</a:t>
            </a:r>
            <a:r>
              <a:rPr lang="en-US" dirty="0">
                <a:solidFill>
                  <a:srgbClr val="3D3D3D"/>
                </a:solidFill>
                <a:ea typeface="+mn-lt"/>
                <a:cs typeface="+mn-lt"/>
              </a:rPr>
              <a:t> del </a:t>
            </a:r>
            <a:r>
              <a:rPr lang="en-US" err="1">
                <a:solidFill>
                  <a:srgbClr val="3D3D3D"/>
                </a:solidFill>
                <a:ea typeface="+mn-lt"/>
                <a:cs typeface="+mn-lt"/>
              </a:rPr>
              <a:t>Ayuntamiento</a:t>
            </a:r>
            <a:r>
              <a:rPr lang="en-US" dirty="0">
                <a:solidFill>
                  <a:srgbClr val="3D3D3D"/>
                </a:solidFill>
                <a:ea typeface="+mn-lt"/>
                <a:cs typeface="+mn-lt"/>
              </a:rPr>
              <a:t> </a:t>
            </a:r>
            <a:r>
              <a:rPr lang="en-US" err="1">
                <a:solidFill>
                  <a:srgbClr val="3D3D3D"/>
                </a:solidFill>
                <a:ea typeface="+mn-lt"/>
                <a:cs typeface="+mn-lt"/>
              </a:rPr>
              <a:t>prevista</a:t>
            </a:r>
            <a:r>
              <a:rPr lang="en-US" dirty="0">
                <a:solidFill>
                  <a:srgbClr val="3D3D3D"/>
                </a:solidFill>
                <a:ea typeface="+mn-lt"/>
                <a:cs typeface="+mn-lt"/>
              </a:rPr>
              <a:t> para fines de </a:t>
            </a:r>
            <a:r>
              <a:rPr lang="en-US" err="1">
                <a:solidFill>
                  <a:srgbClr val="3D3D3D"/>
                </a:solidFill>
                <a:ea typeface="+mn-lt"/>
                <a:cs typeface="+mn-lt"/>
              </a:rPr>
              <a:t>diciembre</a:t>
            </a:r>
            <a:r>
              <a:rPr lang="en-US" dirty="0">
                <a:solidFill>
                  <a:srgbClr val="3D3D3D"/>
                </a:solidFill>
                <a:ea typeface="+mn-lt"/>
                <a:cs typeface="+mn-lt"/>
              </a:rPr>
              <a:t> de 2024/</a:t>
            </a:r>
            <a:r>
              <a:rPr lang="en-US" err="1">
                <a:solidFill>
                  <a:srgbClr val="3D3D3D"/>
                </a:solidFill>
                <a:ea typeface="+mn-lt"/>
                <a:cs typeface="+mn-lt"/>
              </a:rPr>
              <a:t>principios</a:t>
            </a:r>
            <a:r>
              <a:rPr lang="en-US" dirty="0">
                <a:solidFill>
                  <a:srgbClr val="3D3D3D"/>
                </a:solidFill>
                <a:ea typeface="+mn-lt"/>
                <a:cs typeface="+mn-lt"/>
              </a:rPr>
              <a:t> de </a:t>
            </a:r>
            <a:r>
              <a:rPr lang="en-US" err="1">
                <a:solidFill>
                  <a:srgbClr val="3D3D3D"/>
                </a:solidFill>
                <a:ea typeface="+mn-lt"/>
                <a:cs typeface="+mn-lt"/>
              </a:rPr>
              <a:t>enero</a:t>
            </a:r>
            <a:r>
              <a:rPr lang="en-US" dirty="0">
                <a:solidFill>
                  <a:srgbClr val="3D3D3D"/>
                </a:solidFill>
                <a:ea typeface="+mn-lt"/>
                <a:cs typeface="+mn-lt"/>
              </a:rPr>
              <a:t> de 2025. </a:t>
            </a:r>
            <a:endParaRPr lang="en-US"/>
          </a:p>
          <a:p>
            <a:pPr marL="629920" lvl="1" indent="-305435"/>
            <a:endParaRPr lang="en-US" dirty="0">
              <a:ea typeface="+mn-lt"/>
              <a:cs typeface="+mn-lt"/>
            </a:endParaRPr>
          </a:p>
          <a:p>
            <a:pPr marL="305435" indent="-305435"/>
            <a:r>
              <a:rPr lang="en-US" b="1" err="1">
                <a:ea typeface="+mn-lt"/>
                <a:cs typeface="+mn-lt"/>
              </a:rPr>
              <a:t>Gastos</a:t>
            </a:r>
            <a:r>
              <a:rPr lang="en-US" b="1" dirty="0">
                <a:ea typeface="+mn-lt"/>
                <a:cs typeface="+mn-lt"/>
              </a:rPr>
              <a:t> </a:t>
            </a:r>
            <a:r>
              <a:rPr lang="en-US" b="1" err="1">
                <a:ea typeface="+mn-lt"/>
                <a:cs typeface="+mn-lt"/>
              </a:rPr>
              <a:t>totales</a:t>
            </a:r>
            <a:r>
              <a:rPr lang="en-US" b="1" dirty="0">
                <a:ea typeface="+mn-lt"/>
                <a:cs typeface="+mn-lt"/>
              </a:rPr>
              <a:t> </a:t>
            </a:r>
            <a:r>
              <a:rPr lang="en-US" b="1" err="1">
                <a:ea typeface="+mn-lt"/>
                <a:cs typeface="+mn-lt"/>
              </a:rPr>
              <a:t>reportados</a:t>
            </a:r>
            <a:r>
              <a:rPr lang="en-US" b="1" dirty="0">
                <a:ea typeface="+mn-lt"/>
                <a:cs typeface="+mn-lt"/>
              </a:rPr>
              <a:t> a la </a:t>
            </a:r>
            <a:r>
              <a:rPr lang="en-US" b="1" err="1">
                <a:ea typeface="+mn-lt"/>
                <a:cs typeface="+mn-lt"/>
              </a:rPr>
              <a:t>fecha</a:t>
            </a:r>
            <a:r>
              <a:rPr lang="en-US" b="1" dirty="0">
                <a:ea typeface="+mn-lt"/>
                <a:cs typeface="+mn-lt"/>
              </a:rPr>
              <a:t>:</a:t>
            </a:r>
            <a:r>
              <a:rPr lang="en-US" dirty="0">
                <a:ea typeface="+mn-lt"/>
                <a:cs typeface="+mn-lt"/>
              </a:rPr>
              <a:t> </a:t>
            </a:r>
            <a:r>
              <a:rPr lang="en-US" sz="1600" dirty="0">
                <a:latin typeface="Century Gothic"/>
                <a:ea typeface="+mn-lt"/>
                <a:cs typeface="+mn-lt"/>
              </a:rPr>
              <a:t>$ 119,464.36 </a:t>
            </a:r>
            <a:endParaRPr lang="en-US" sz="1600" dirty="0">
              <a:solidFill>
                <a:srgbClr val="000000"/>
              </a:solidFill>
              <a:latin typeface="Century Gothic"/>
              <a:ea typeface="+mn-lt"/>
              <a:cs typeface="+mn-lt"/>
            </a:endParaRPr>
          </a:p>
          <a:p>
            <a:pPr marL="305435" indent="-305435"/>
            <a:r>
              <a:rPr lang="en-US" b="1" err="1">
                <a:ea typeface="+mn-lt"/>
                <a:cs typeface="+mn-lt"/>
              </a:rPr>
              <a:t>Presupuesto</a:t>
            </a:r>
            <a:r>
              <a:rPr lang="en-US" b="1" dirty="0">
                <a:ea typeface="+mn-lt"/>
                <a:cs typeface="+mn-lt"/>
              </a:rPr>
              <a:t> restante:</a:t>
            </a:r>
            <a:r>
              <a:rPr lang="en-US" sz="1400" dirty="0">
                <a:latin typeface="Century Gothic"/>
                <a:ea typeface="+mn-lt"/>
                <a:cs typeface="+mn-lt"/>
              </a:rPr>
              <a:t>$ 562,171.26</a:t>
            </a:r>
          </a:p>
          <a:p>
            <a:pPr marL="305435" indent="-305435"/>
            <a:endParaRPr lang="en-US" sz="1400" dirty="0">
              <a:latin typeface="Century Gothic"/>
            </a:endParaRPr>
          </a:p>
          <a:p>
            <a:pPr marL="305435" indent="-305435"/>
            <a:r>
              <a:rPr lang="en-US" b="1" err="1"/>
              <a:t>Trabajo</a:t>
            </a:r>
            <a:r>
              <a:rPr lang="en-US" b="1" dirty="0"/>
              <a:t> </a:t>
            </a:r>
            <a:r>
              <a:rPr lang="en-US" b="1" err="1"/>
              <a:t>planeado</a:t>
            </a:r>
            <a:r>
              <a:rPr lang="en-US" b="1" dirty="0"/>
              <a:t> </a:t>
            </a:r>
            <a:r>
              <a:rPr lang="en-US" b="1" err="1"/>
              <a:t>en</a:t>
            </a:r>
            <a:r>
              <a:rPr lang="en-US" b="1" dirty="0"/>
              <a:t> las </a:t>
            </a:r>
            <a:r>
              <a:rPr lang="en-US" b="1" err="1"/>
              <a:t>siguientes</a:t>
            </a:r>
            <a:r>
              <a:rPr lang="en-US" b="1" dirty="0"/>
              <a:t> 2 </a:t>
            </a:r>
            <a:r>
              <a:rPr lang="en-US" b="1" err="1"/>
              <a:t>semanas</a:t>
            </a:r>
            <a:r>
              <a:rPr lang="en-US" b="1" dirty="0"/>
              <a:t>:</a:t>
            </a:r>
          </a:p>
          <a:p>
            <a:pPr marL="629920" lvl="1" indent="-305435"/>
            <a:r>
              <a:rPr lang="en-US" dirty="0">
                <a:ea typeface="+mn-lt"/>
                <a:cs typeface="+mn-lt"/>
              </a:rPr>
              <a:t>Bay Area Future Housing Fellow </a:t>
            </a:r>
            <a:r>
              <a:rPr lang="en-US" err="1">
                <a:ea typeface="+mn-lt"/>
                <a:cs typeface="+mn-lt"/>
              </a:rPr>
              <a:t>comienza</a:t>
            </a:r>
            <a:r>
              <a:rPr lang="en-US" dirty="0">
                <a:ea typeface="+mn-lt"/>
                <a:cs typeface="+mn-lt"/>
              </a:rPr>
              <a:t> </a:t>
            </a:r>
            <a:r>
              <a:rPr lang="en-US" err="1">
                <a:ea typeface="+mn-lt"/>
                <a:cs typeface="+mn-lt"/>
              </a:rPr>
              <a:t>en</a:t>
            </a:r>
            <a:r>
              <a:rPr lang="en-US" dirty="0">
                <a:ea typeface="+mn-lt"/>
                <a:cs typeface="+mn-lt"/>
              </a:rPr>
              <a:t> </a:t>
            </a:r>
            <a:r>
              <a:rPr lang="en-US" err="1">
                <a:ea typeface="+mn-lt"/>
                <a:cs typeface="+mn-lt"/>
              </a:rPr>
              <a:t>enero</a:t>
            </a:r>
            <a:r>
              <a:rPr lang="en-US" dirty="0">
                <a:ea typeface="+mn-lt"/>
                <a:cs typeface="+mn-lt"/>
              </a:rPr>
              <a:t> 22 de </a:t>
            </a:r>
            <a:r>
              <a:rPr lang="en-US" err="1">
                <a:ea typeface="+mn-lt"/>
                <a:cs typeface="+mn-lt"/>
              </a:rPr>
              <a:t>marzo</a:t>
            </a:r>
            <a:r>
              <a:rPr lang="en-US" dirty="0">
                <a:ea typeface="+mn-lt"/>
                <a:cs typeface="+mn-lt"/>
              </a:rPr>
              <a:t> de 2025.</a:t>
            </a:r>
            <a:endParaRPr lang="en-US" dirty="0"/>
          </a:p>
          <a:p>
            <a:pPr marL="629920" indent="-305435">
              <a:lnSpc>
                <a:spcPct val="80000"/>
              </a:lnSpc>
            </a:pPr>
            <a:endParaRPr lang="en-US" dirty="0">
              <a:highlight>
                <a:srgbClr val="FFFF00"/>
              </a:highligh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Displacement Avoidance Plan</a:t>
            </a:r>
          </a:p>
        </p:txBody>
      </p:sp>
      <p:pic>
        <p:nvPicPr>
          <p:cNvPr id="2" name="Imagen 4" descr="Logotipo, nombre de la empresa&#10;&#10;Descripción generada automáticamente">
            <a:extLst>
              <a:ext uri="{FF2B5EF4-FFF2-40B4-BE49-F238E27FC236}">
                <a16:creationId xmlns:a16="http://schemas.microsoft.com/office/drawing/2014/main" id="{74A82D44-9BE4-939D-F9C5-C03F096C434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08491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1600" b="1" err="1">
                <a:latin typeface="Arial"/>
                <a:ea typeface="+mn-lt"/>
                <a:cs typeface="+mn-lt"/>
              </a:rPr>
              <a:t>Trabajo</a:t>
            </a:r>
            <a:r>
              <a:rPr lang="en-US" sz="1600" b="1" dirty="0">
                <a:latin typeface="Arial"/>
                <a:ea typeface="+mn-lt"/>
                <a:cs typeface="+mn-lt"/>
              </a:rPr>
              <a:t> </a:t>
            </a:r>
            <a:r>
              <a:rPr lang="en-US" sz="1600" b="1" err="1">
                <a:latin typeface="Arial"/>
                <a:ea typeface="+mn-lt"/>
                <a:cs typeface="+mn-lt"/>
              </a:rPr>
              <a:t>completado</a:t>
            </a:r>
            <a:r>
              <a:rPr lang="en-US" sz="1600" b="1" dirty="0">
                <a:latin typeface="Arial"/>
                <a:ea typeface="+mn-lt"/>
                <a:cs typeface="+mn-lt"/>
              </a:rPr>
              <a:t> </a:t>
            </a:r>
            <a:r>
              <a:rPr lang="en-US" sz="1600" b="1" err="1">
                <a:latin typeface="Arial"/>
                <a:ea typeface="+mn-lt"/>
                <a:cs typeface="+mn-lt"/>
              </a:rPr>
              <a:t>desde</a:t>
            </a:r>
            <a:r>
              <a:rPr lang="en-US" sz="1600" b="1" dirty="0">
                <a:latin typeface="Arial"/>
                <a:ea typeface="+mn-lt"/>
                <a:cs typeface="+mn-lt"/>
              </a:rPr>
              <a:t> la </a:t>
            </a:r>
            <a:r>
              <a:rPr lang="en-US" sz="1600" b="1" err="1">
                <a:latin typeface="Arial"/>
                <a:ea typeface="+mn-lt"/>
                <a:cs typeface="+mn-lt"/>
              </a:rPr>
              <a:t>última</a:t>
            </a:r>
            <a:r>
              <a:rPr lang="en-US" sz="1600" b="1" dirty="0">
                <a:latin typeface="Arial"/>
                <a:ea typeface="+mn-lt"/>
                <a:cs typeface="+mn-lt"/>
              </a:rPr>
              <a:t> </a:t>
            </a:r>
            <a:r>
              <a:rPr lang="en-US" sz="1600" b="1" err="1">
                <a:latin typeface="Arial"/>
                <a:ea typeface="+mn-lt"/>
                <a:cs typeface="+mn-lt"/>
              </a:rPr>
              <a:t>reunión</a:t>
            </a:r>
            <a:r>
              <a:rPr lang="en-US" sz="1600" b="1" dirty="0">
                <a:latin typeface="Arial"/>
                <a:ea typeface="+mn-lt"/>
                <a:cs typeface="+mn-lt"/>
              </a:rPr>
              <a:t>: </a:t>
            </a:r>
            <a:endParaRPr lang="en-US" sz="1600" b="1">
              <a:solidFill>
                <a:srgbClr val="000000"/>
              </a:solidFill>
              <a:latin typeface="Arial"/>
              <a:cs typeface="Arial"/>
            </a:endParaRPr>
          </a:p>
          <a:p>
            <a:pPr marL="629920" lvl="1" indent="-305435"/>
            <a:r>
              <a:rPr lang="en-US" dirty="0" err="1">
                <a:solidFill>
                  <a:srgbClr val="000000"/>
                </a:solidFill>
                <a:latin typeface="Arial"/>
                <a:cs typeface="Arial"/>
              </a:rPr>
              <a:t>Alternativas</a:t>
            </a:r>
            <a:r>
              <a:rPr lang="en-US" dirty="0">
                <a:solidFill>
                  <a:srgbClr val="000000"/>
                </a:solidFill>
                <a:latin typeface="Arial"/>
                <a:cs typeface="Arial"/>
              </a:rPr>
              <a:t> de GRID: </a:t>
            </a:r>
            <a:r>
              <a:rPr lang="en-US" dirty="0" err="1">
                <a:solidFill>
                  <a:srgbClr val="000000"/>
                </a:solidFill>
                <a:latin typeface="Arial"/>
                <a:cs typeface="Arial"/>
              </a:rPr>
              <a:t>preparación</a:t>
            </a:r>
            <a:r>
              <a:rPr lang="en-US" dirty="0">
                <a:solidFill>
                  <a:srgbClr val="000000"/>
                </a:solidFill>
                <a:latin typeface="Arial"/>
                <a:cs typeface="Arial"/>
              </a:rPr>
              <a:t> de </a:t>
            </a:r>
            <a:r>
              <a:rPr lang="en-US" dirty="0" err="1">
                <a:solidFill>
                  <a:srgbClr val="000000"/>
                </a:solidFill>
                <a:latin typeface="Arial"/>
                <a:cs typeface="Arial"/>
              </a:rPr>
              <a:t>instructores</a:t>
            </a:r>
            <a:r>
              <a:rPr lang="en-US" dirty="0">
                <a:solidFill>
                  <a:srgbClr val="000000"/>
                </a:solidFill>
                <a:latin typeface="Arial"/>
                <a:cs typeface="Arial"/>
              </a:rPr>
              <a:t> de </a:t>
            </a:r>
            <a:r>
              <a:rPr lang="en-US" dirty="0" err="1">
                <a:solidFill>
                  <a:srgbClr val="000000"/>
                </a:solidFill>
                <a:latin typeface="Arial"/>
                <a:cs typeface="Arial"/>
              </a:rPr>
              <a:t>energía</a:t>
            </a:r>
            <a:r>
              <a:rPr lang="en-US" dirty="0">
                <a:solidFill>
                  <a:srgbClr val="000000"/>
                </a:solidFill>
                <a:latin typeface="Arial"/>
                <a:cs typeface="Arial"/>
              </a:rPr>
              <a:t> solar, </a:t>
            </a:r>
            <a:r>
              <a:rPr lang="en-US" dirty="0" err="1">
                <a:solidFill>
                  <a:srgbClr val="000000"/>
                </a:solidFill>
                <a:latin typeface="Arial"/>
                <a:cs typeface="Arial"/>
              </a:rPr>
              <a:t>incluida</a:t>
            </a:r>
            <a:r>
              <a:rPr lang="en-US" dirty="0">
                <a:solidFill>
                  <a:srgbClr val="000000"/>
                </a:solidFill>
                <a:latin typeface="Arial"/>
                <a:cs typeface="Arial"/>
              </a:rPr>
              <a:t> la </a:t>
            </a:r>
            <a:r>
              <a:rPr lang="en-US" dirty="0" err="1">
                <a:solidFill>
                  <a:srgbClr val="000000"/>
                </a:solidFill>
                <a:latin typeface="Arial"/>
                <a:cs typeface="Arial"/>
              </a:rPr>
              <a:t>asistencia</a:t>
            </a:r>
            <a:r>
              <a:rPr lang="en-US" dirty="0">
                <a:solidFill>
                  <a:srgbClr val="000000"/>
                </a:solidFill>
                <a:latin typeface="Arial"/>
                <a:cs typeface="Arial"/>
              </a:rPr>
              <a:t> a </a:t>
            </a:r>
            <a:r>
              <a:rPr lang="en-US" dirty="0" err="1">
                <a:solidFill>
                  <a:srgbClr val="000000"/>
                </a:solidFill>
                <a:latin typeface="Arial"/>
                <a:cs typeface="Arial"/>
              </a:rPr>
              <a:t>sesiones</a:t>
            </a:r>
            <a:r>
              <a:rPr lang="en-US" dirty="0">
                <a:solidFill>
                  <a:srgbClr val="000000"/>
                </a:solidFill>
                <a:latin typeface="Arial"/>
                <a:cs typeface="Arial"/>
              </a:rPr>
              <a:t> de </a:t>
            </a:r>
            <a:r>
              <a:rPr lang="en-US" dirty="0" err="1">
                <a:solidFill>
                  <a:srgbClr val="000000"/>
                </a:solidFill>
                <a:latin typeface="Arial"/>
                <a:cs typeface="Arial"/>
              </a:rPr>
              <a:t>observación</a:t>
            </a:r>
            <a:r>
              <a:rPr lang="en-US" dirty="0">
                <a:solidFill>
                  <a:srgbClr val="000000"/>
                </a:solidFill>
                <a:latin typeface="Arial"/>
                <a:cs typeface="Arial"/>
              </a:rPr>
              <a:t> de </a:t>
            </a:r>
            <a:r>
              <a:rPr lang="en-US" dirty="0" err="1">
                <a:solidFill>
                  <a:srgbClr val="000000"/>
                </a:solidFill>
                <a:latin typeface="Arial"/>
                <a:cs typeface="Arial"/>
              </a:rPr>
              <a:t>capacitadores</a:t>
            </a:r>
            <a:r>
              <a:rPr lang="en-US" dirty="0">
                <a:solidFill>
                  <a:srgbClr val="000000"/>
                </a:solidFill>
                <a:latin typeface="Arial"/>
                <a:cs typeface="Arial"/>
              </a:rPr>
              <a:t> </a:t>
            </a:r>
            <a:r>
              <a:rPr lang="en-US" dirty="0" err="1">
                <a:solidFill>
                  <a:srgbClr val="000000"/>
                </a:solidFill>
                <a:latin typeface="Arial"/>
                <a:cs typeface="Arial"/>
              </a:rPr>
              <a:t>en</a:t>
            </a:r>
            <a:r>
              <a:rPr lang="en-US" dirty="0">
                <a:solidFill>
                  <a:srgbClr val="000000"/>
                </a:solidFill>
                <a:latin typeface="Arial"/>
                <a:cs typeface="Arial"/>
              </a:rPr>
              <a:t> la </a:t>
            </a:r>
            <a:r>
              <a:rPr lang="en-US" dirty="0" err="1">
                <a:solidFill>
                  <a:srgbClr val="000000"/>
                </a:solidFill>
                <a:latin typeface="Arial"/>
                <a:cs typeface="Arial"/>
              </a:rPr>
              <a:t>oficina</a:t>
            </a:r>
            <a:r>
              <a:rPr lang="en-US" dirty="0">
                <a:solidFill>
                  <a:srgbClr val="000000"/>
                </a:solidFill>
                <a:latin typeface="Arial"/>
                <a:cs typeface="Arial"/>
              </a:rPr>
              <a:t> </a:t>
            </a:r>
            <a:r>
              <a:rPr lang="en-US" dirty="0" err="1">
                <a:solidFill>
                  <a:srgbClr val="000000"/>
                </a:solidFill>
                <a:latin typeface="Arial"/>
                <a:cs typeface="Arial"/>
              </a:rPr>
              <a:t>afiliada</a:t>
            </a:r>
            <a:r>
              <a:rPr lang="en-US" dirty="0">
                <a:solidFill>
                  <a:srgbClr val="000000"/>
                </a:solidFill>
                <a:latin typeface="Arial"/>
                <a:cs typeface="Arial"/>
              </a:rPr>
              <a:t>. </a:t>
            </a:r>
            <a:r>
              <a:rPr lang="en-US" dirty="0" err="1">
                <a:solidFill>
                  <a:srgbClr val="000000"/>
                </a:solidFill>
                <a:latin typeface="Arial"/>
                <a:cs typeface="Arial"/>
              </a:rPr>
              <a:t>Continuación</a:t>
            </a:r>
            <a:r>
              <a:rPr lang="en-US" dirty="0">
                <a:solidFill>
                  <a:srgbClr val="000000"/>
                </a:solidFill>
                <a:latin typeface="Arial"/>
                <a:cs typeface="Arial"/>
              </a:rPr>
              <a:t> de la </a:t>
            </a:r>
            <a:r>
              <a:rPr lang="en-US" dirty="0" err="1">
                <a:solidFill>
                  <a:srgbClr val="000000"/>
                </a:solidFill>
                <a:latin typeface="Arial"/>
                <a:cs typeface="Arial"/>
              </a:rPr>
              <a:t>construcción</a:t>
            </a:r>
            <a:r>
              <a:rPr lang="en-US" dirty="0">
                <a:solidFill>
                  <a:srgbClr val="000000"/>
                </a:solidFill>
                <a:latin typeface="Arial"/>
                <a:cs typeface="Arial"/>
              </a:rPr>
              <a:t> del </a:t>
            </a:r>
            <a:r>
              <a:rPr lang="en-US" dirty="0" err="1">
                <a:solidFill>
                  <a:srgbClr val="000000"/>
                </a:solidFill>
                <a:latin typeface="Arial"/>
                <a:cs typeface="Arial"/>
              </a:rPr>
              <a:t>espacio</a:t>
            </a:r>
            <a:r>
              <a:rPr lang="en-US" dirty="0">
                <a:solidFill>
                  <a:srgbClr val="000000"/>
                </a:solidFill>
                <a:latin typeface="Arial"/>
                <a:cs typeface="Arial"/>
              </a:rPr>
              <a:t> de </a:t>
            </a:r>
            <a:r>
              <a:rPr lang="en-US" dirty="0" err="1">
                <a:solidFill>
                  <a:srgbClr val="000000"/>
                </a:solidFill>
                <a:latin typeface="Arial"/>
                <a:cs typeface="Arial"/>
              </a:rPr>
              <a:t>laboratorio</a:t>
            </a:r>
            <a:r>
              <a:rPr lang="en-US" dirty="0">
                <a:solidFill>
                  <a:srgbClr val="000000"/>
                </a:solidFill>
                <a:latin typeface="Arial"/>
                <a:cs typeface="Arial"/>
              </a:rPr>
              <a:t>. </a:t>
            </a:r>
          </a:p>
          <a:p>
            <a:pPr marL="629920" lvl="1" indent="-305435"/>
            <a:r>
              <a:rPr lang="en-US" dirty="0">
                <a:solidFill>
                  <a:srgbClr val="000000"/>
                </a:solidFill>
                <a:latin typeface="Arial"/>
                <a:cs typeface="Arial"/>
              </a:rPr>
              <a:t>La ciudad </a:t>
            </a:r>
            <a:r>
              <a:rPr lang="en-US" err="1">
                <a:solidFill>
                  <a:srgbClr val="000000"/>
                </a:solidFill>
                <a:latin typeface="Arial"/>
                <a:cs typeface="Arial"/>
              </a:rPr>
              <a:t>organizó</a:t>
            </a:r>
            <a:r>
              <a:rPr lang="en-US" dirty="0">
                <a:solidFill>
                  <a:srgbClr val="000000"/>
                </a:solidFill>
                <a:latin typeface="Arial"/>
                <a:cs typeface="Arial"/>
              </a:rPr>
              <a:t> la </a:t>
            </a:r>
            <a:r>
              <a:rPr lang="en-US" err="1">
                <a:solidFill>
                  <a:srgbClr val="000000"/>
                </a:solidFill>
                <a:latin typeface="Arial"/>
                <a:cs typeface="Arial"/>
              </a:rPr>
              <a:t>sesión</a:t>
            </a:r>
            <a:r>
              <a:rPr lang="en-US" dirty="0">
                <a:solidFill>
                  <a:srgbClr val="000000"/>
                </a:solidFill>
                <a:latin typeface="Arial"/>
                <a:cs typeface="Arial"/>
              </a:rPr>
              <a:t> de </a:t>
            </a:r>
            <a:r>
              <a:rPr lang="en-US" err="1">
                <a:solidFill>
                  <a:srgbClr val="000000"/>
                </a:solidFill>
                <a:latin typeface="Arial"/>
                <a:cs typeface="Arial"/>
              </a:rPr>
              <a:t>planificación</a:t>
            </a:r>
            <a:r>
              <a:rPr lang="en-US" dirty="0">
                <a:solidFill>
                  <a:srgbClr val="000000"/>
                </a:solidFill>
                <a:latin typeface="Arial"/>
                <a:cs typeface="Arial"/>
              </a:rPr>
              <a:t> del </a:t>
            </a:r>
            <a:r>
              <a:rPr lang="en-US" err="1">
                <a:solidFill>
                  <a:srgbClr val="000000"/>
                </a:solidFill>
                <a:latin typeface="Arial"/>
                <a:cs typeface="Arial"/>
              </a:rPr>
              <a:t>desarrollo</a:t>
            </a:r>
            <a:r>
              <a:rPr lang="en-US" dirty="0">
                <a:solidFill>
                  <a:srgbClr val="000000"/>
                </a:solidFill>
                <a:latin typeface="Arial"/>
                <a:cs typeface="Arial"/>
              </a:rPr>
              <a:t> de la </a:t>
            </a:r>
            <a:r>
              <a:rPr lang="en-US" err="1">
                <a:solidFill>
                  <a:srgbClr val="000000"/>
                </a:solidFill>
                <a:latin typeface="Arial"/>
                <a:cs typeface="Arial"/>
              </a:rPr>
              <a:t>fuerza</a:t>
            </a:r>
            <a:r>
              <a:rPr lang="en-US" dirty="0">
                <a:solidFill>
                  <a:srgbClr val="000000"/>
                </a:solidFill>
                <a:latin typeface="Arial"/>
                <a:cs typeface="Arial"/>
              </a:rPr>
              <a:t> </a:t>
            </a:r>
            <a:r>
              <a:rPr lang="en-US" err="1">
                <a:solidFill>
                  <a:srgbClr val="000000"/>
                </a:solidFill>
                <a:latin typeface="Arial"/>
                <a:cs typeface="Arial"/>
              </a:rPr>
              <a:t>laboral</a:t>
            </a:r>
            <a:r>
              <a:rPr lang="en-US" dirty="0">
                <a:solidFill>
                  <a:srgbClr val="000000"/>
                </a:solidFill>
                <a:latin typeface="Arial"/>
                <a:cs typeface="Arial"/>
              </a:rPr>
              <a:t> con Glen Price Group Consultants. </a:t>
            </a:r>
          </a:p>
          <a:p>
            <a:pPr marL="629920" lvl="1" indent="-305435"/>
            <a:endParaRPr lang="en-US" dirty="0">
              <a:solidFill>
                <a:srgbClr val="000000"/>
              </a:solidFill>
              <a:latin typeface="Arial"/>
              <a:ea typeface="+mn-lt"/>
              <a:cs typeface="+mn-lt"/>
            </a:endParaRPr>
          </a:p>
          <a:p>
            <a:pPr marL="305435" indent="-305435"/>
            <a:r>
              <a:rPr lang="en-US" sz="1600" b="1" err="1">
                <a:solidFill>
                  <a:srgbClr val="000000"/>
                </a:solidFill>
                <a:latin typeface="Arial"/>
                <a:ea typeface="+mn-lt"/>
                <a:cs typeface="+mn-lt"/>
              </a:rPr>
              <a:t>Gastos</a:t>
            </a:r>
            <a:r>
              <a:rPr lang="en-US" sz="1600" b="1" dirty="0">
                <a:solidFill>
                  <a:srgbClr val="000000"/>
                </a:solidFill>
                <a:latin typeface="Arial"/>
                <a:ea typeface="+mn-lt"/>
                <a:cs typeface="+mn-lt"/>
              </a:rPr>
              <a:t> </a:t>
            </a:r>
            <a:r>
              <a:rPr lang="en-US" sz="1600" b="1" err="1">
                <a:solidFill>
                  <a:srgbClr val="000000"/>
                </a:solidFill>
                <a:latin typeface="Arial"/>
                <a:ea typeface="+mn-lt"/>
                <a:cs typeface="+mn-lt"/>
              </a:rPr>
              <a:t>totales</a:t>
            </a:r>
            <a:r>
              <a:rPr lang="en-US" sz="1600" b="1" dirty="0">
                <a:solidFill>
                  <a:srgbClr val="000000"/>
                </a:solidFill>
                <a:latin typeface="Arial"/>
                <a:ea typeface="+mn-lt"/>
                <a:cs typeface="+mn-lt"/>
              </a:rPr>
              <a:t> </a:t>
            </a:r>
            <a:r>
              <a:rPr lang="en-US" sz="1600" b="1" err="1">
                <a:solidFill>
                  <a:srgbClr val="000000"/>
                </a:solidFill>
                <a:latin typeface="Arial"/>
                <a:ea typeface="+mn-lt"/>
                <a:cs typeface="+mn-lt"/>
              </a:rPr>
              <a:t>informados</a:t>
            </a:r>
            <a:r>
              <a:rPr lang="en-US" sz="1600" b="1" dirty="0">
                <a:solidFill>
                  <a:srgbClr val="000000"/>
                </a:solidFill>
                <a:latin typeface="Arial"/>
                <a:ea typeface="+mn-lt"/>
                <a:cs typeface="+mn-lt"/>
              </a:rPr>
              <a:t> hasta la </a:t>
            </a:r>
            <a:r>
              <a:rPr lang="en-US" sz="1600" b="1" err="1">
                <a:solidFill>
                  <a:srgbClr val="000000"/>
                </a:solidFill>
                <a:latin typeface="Arial"/>
                <a:ea typeface="+mn-lt"/>
                <a:cs typeface="+mn-lt"/>
              </a:rPr>
              <a:t>fecha</a:t>
            </a:r>
            <a:r>
              <a:rPr lang="en-US" sz="1600" b="1" dirty="0">
                <a:solidFill>
                  <a:srgbClr val="000000"/>
                </a:solidFill>
                <a:latin typeface="Arial"/>
                <a:ea typeface="+mn-lt"/>
                <a:cs typeface="+mn-lt"/>
              </a:rPr>
              <a:t>: $</a:t>
            </a:r>
            <a:r>
              <a:rPr lang="en-US" sz="1600" dirty="0">
                <a:solidFill>
                  <a:srgbClr val="000000"/>
                </a:solidFill>
                <a:latin typeface="Arial"/>
                <a:ea typeface="+mn-lt"/>
                <a:cs typeface="+mn-lt"/>
              </a:rPr>
              <a:t>33,563.02 </a:t>
            </a:r>
          </a:p>
          <a:p>
            <a:pPr marL="305435" indent="-305435"/>
            <a:r>
              <a:rPr lang="en-US" sz="1600" b="1" err="1">
                <a:solidFill>
                  <a:srgbClr val="000000"/>
                </a:solidFill>
                <a:latin typeface="Arial"/>
                <a:ea typeface="+mn-lt"/>
                <a:cs typeface="+mn-lt"/>
              </a:rPr>
              <a:t>Presupuesto</a:t>
            </a:r>
            <a:r>
              <a:rPr lang="en-US" sz="1600" b="1" dirty="0">
                <a:solidFill>
                  <a:srgbClr val="000000"/>
                </a:solidFill>
                <a:latin typeface="Arial"/>
                <a:ea typeface="+mn-lt"/>
                <a:cs typeface="+mn-lt"/>
              </a:rPr>
              <a:t> restante: $1,400,244.72</a:t>
            </a:r>
            <a:endParaRPr lang="en-US" sz="1600" b="1">
              <a:latin typeface="Arial"/>
              <a:cs typeface="Arial"/>
            </a:endParaRPr>
          </a:p>
          <a:p>
            <a:pPr marL="305435" indent="-305435"/>
            <a:endParaRPr lang="en-US" sz="1600" dirty="0">
              <a:latin typeface="Arial"/>
              <a:ea typeface="+mn-lt"/>
              <a:cs typeface="+mn-lt"/>
            </a:endParaRPr>
          </a:p>
          <a:p>
            <a:pPr marL="305435" indent="-305435"/>
            <a:r>
              <a:rPr lang="en-US" sz="1600" b="1" err="1">
                <a:latin typeface="Arial"/>
                <a:ea typeface="+mn-lt"/>
                <a:cs typeface="+mn-lt"/>
              </a:rPr>
              <a:t>Trabajo</a:t>
            </a:r>
            <a:r>
              <a:rPr lang="en-US" sz="1600" b="1" dirty="0">
                <a:latin typeface="Arial"/>
                <a:ea typeface="+mn-lt"/>
                <a:cs typeface="+mn-lt"/>
              </a:rPr>
              <a:t> </a:t>
            </a:r>
            <a:r>
              <a:rPr lang="en-US" sz="1600" b="1" err="1">
                <a:latin typeface="Arial"/>
                <a:ea typeface="+mn-lt"/>
                <a:cs typeface="+mn-lt"/>
              </a:rPr>
              <a:t>planificado</a:t>
            </a:r>
            <a:r>
              <a:rPr lang="en-US" sz="1600" b="1" dirty="0">
                <a:latin typeface="Arial"/>
                <a:ea typeface="+mn-lt"/>
                <a:cs typeface="+mn-lt"/>
              </a:rPr>
              <a:t> </a:t>
            </a:r>
            <a:r>
              <a:rPr lang="en-US" sz="1600" b="1" err="1">
                <a:latin typeface="Arial"/>
                <a:ea typeface="+mn-lt"/>
                <a:cs typeface="+mn-lt"/>
              </a:rPr>
              <a:t>en</a:t>
            </a:r>
            <a:r>
              <a:rPr lang="en-US" sz="1600" b="1" dirty="0">
                <a:latin typeface="Arial"/>
                <a:ea typeface="+mn-lt"/>
                <a:cs typeface="+mn-lt"/>
              </a:rPr>
              <a:t> las </a:t>
            </a:r>
            <a:r>
              <a:rPr lang="en-US" sz="1600" b="1" err="1">
                <a:latin typeface="Arial"/>
                <a:ea typeface="+mn-lt"/>
                <a:cs typeface="+mn-lt"/>
              </a:rPr>
              <a:t>próximas</a:t>
            </a:r>
            <a:r>
              <a:rPr lang="en-US" sz="1600" b="1" dirty="0">
                <a:latin typeface="Arial"/>
                <a:ea typeface="+mn-lt"/>
                <a:cs typeface="+mn-lt"/>
              </a:rPr>
              <a:t> ~dos </a:t>
            </a:r>
            <a:r>
              <a:rPr lang="en-US" sz="1600" b="1" err="1">
                <a:latin typeface="Arial"/>
                <a:ea typeface="+mn-lt"/>
                <a:cs typeface="+mn-lt"/>
              </a:rPr>
              <a:t>semanas</a:t>
            </a:r>
            <a:r>
              <a:rPr lang="en-US" sz="1600" b="1" dirty="0">
                <a:latin typeface="Arial"/>
                <a:ea typeface="+mn-lt"/>
                <a:cs typeface="+mn-lt"/>
              </a:rPr>
              <a:t>: </a:t>
            </a:r>
            <a:endParaRPr lang="en-US" sz="1600" b="1">
              <a:latin typeface="Arial"/>
              <a:cs typeface="Arial"/>
            </a:endParaRPr>
          </a:p>
          <a:p>
            <a:pPr marL="629920" lvl="1" indent="-305435"/>
            <a:r>
              <a:rPr lang="en-US" dirty="0" err="1">
                <a:solidFill>
                  <a:srgbClr val="000000"/>
                </a:solidFill>
                <a:latin typeface="Arial"/>
                <a:ea typeface="+mn-lt"/>
                <a:cs typeface="+mn-lt"/>
              </a:rPr>
              <a:t>Alternativas</a:t>
            </a:r>
            <a:r>
              <a:rPr lang="en-US" dirty="0">
                <a:solidFill>
                  <a:srgbClr val="000000"/>
                </a:solidFill>
                <a:latin typeface="Arial"/>
                <a:ea typeface="+mn-lt"/>
                <a:cs typeface="+mn-lt"/>
              </a:rPr>
              <a:t> de GRID: </a:t>
            </a:r>
            <a:r>
              <a:rPr lang="en-US" dirty="0" err="1">
                <a:solidFill>
                  <a:srgbClr val="000000"/>
                </a:solidFill>
                <a:latin typeface="Arial"/>
                <a:ea typeface="+mn-lt"/>
                <a:cs typeface="+mn-lt"/>
              </a:rPr>
              <a:t>continuación</a:t>
            </a:r>
            <a:r>
              <a:rPr lang="en-US" dirty="0">
                <a:solidFill>
                  <a:srgbClr val="000000"/>
                </a:solidFill>
                <a:latin typeface="Arial"/>
                <a:ea typeface="+mn-lt"/>
                <a:cs typeface="+mn-lt"/>
              </a:rPr>
              <a:t> de la </a:t>
            </a:r>
            <a:r>
              <a:rPr lang="en-US" dirty="0" err="1">
                <a:solidFill>
                  <a:srgbClr val="000000"/>
                </a:solidFill>
                <a:latin typeface="Arial"/>
                <a:ea typeface="+mn-lt"/>
                <a:cs typeface="+mn-lt"/>
              </a:rPr>
              <a:t>construcción</a:t>
            </a:r>
            <a:r>
              <a:rPr lang="en-US" dirty="0">
                <a:solidFill>
                  <a:srgbClr val="000000"/>
                </a:solidFill>
                <a:latin typeface="Arial"/>
                <a:ea typeface="+mn-lt"/>
                <a:cs typeface="+mn-lt"/>
              </a:rPr>
              <a:t> del </a:t>
            </a:r>
            <a:r>
              <a:rPr lang="en-US" dirty="0" err="1">
                <a:solidFill>
                  <a:srgbClr val="000000"/>
                </a:solidFill>
                <a:latin typeface="Arial"/>
                <a:ea typeface="+mn-lt"/>
                <a:cs typeface="+mn-lt"/>
              </a:rPr>
              <a:t>espacio</a:t>
            </a:r>
            <a:r>
              <a:rPr lang="en-US" dirty="0">
                <a:solidFill>
                  <a:srgbClr val="000000"/>
                </a:solidFill>
                <a:latin typeface="Arial"/>
                <a:ea typeface="+mn-lt"/>
                <a:cs typeface="+mn-lt"/>
              </a:rPr>
              <a:t> de </a:t>
            </a:r>
            <a:r>
              <a:rPr lang="en-US" dirty="0" err="1">
                <a:solidFill>
                  <a:srgbClr val="000000"/>
                </a:solidFill>
                <a:latin typeface="Arial"/>
                <a:ea typeface="+mn-lt"/>
                <a:cs typeface="+mn-lt"/>
              </a:rPr>
              <a:t>laboratorio</a:t>
            </a:r>
            <a:r>
              <a:rPr lang="en-US" dirty="0">
                <a:solidFill>
                  <a:srgbClr val="000000"/>
                </a:solidFill>
                <a:latin typeface="Arial"/>
                <a:ea typeface="+mn-lt"/>
                <a:cs typeface="+mn-lt"/>
              </a:rPr>
              <a:t>. </a:t>
            </a:r>
            <a:r>
              <a:rPr lang="en-US" dirty="0" err="1">
                <a:solidFill>
                  <a:srgbClr val="000000"/>
                </a:solidFill>
                <a:latin typeface="Arial"/>
                <a:ea typeface="+mn-lt"/>
                <a:cs typeface="+mn-lt"/>
              </a:rPr>
              <a:t>Compartir</a:t>
            </a:r>
            <a:r>
              <a:rPr lang="en-US" dirty="0">
                <a:solidFill>
                  <a:srgbClr val="000000"/>
                </a:solidFill>
                <a:latin typeface="Arial"/>
                <a:ea typeface="+mn-lt"/>
                <a:cs typeface="+mn-lt"/>
              </a:rPr>
              <a:t> </a:t>
            </a:r>
            <a:r>
              <a:rPr lang="en-US" dirty="0" err="1">
                <a:solidFill>
                  <a:srgbClr val="000000"/>
                </a:solidFill>
                <a:latin typeface="Arial"/>
                <a:ea typeface="+mn-lt"/>
                <a:cs typeface="+mn-lt"/>
              </a:rPr>
              <a:t>materiales</a:t>
            </a:r>
            <a:r>
              <a:rPr lang="en-US" dirty="0">
                <a:solidFill>
                  <a:srgbClr val="000000"/>
                </a:solidFill>
                <a:latin typeface="Arial"/>
                <a:ea typeface="+mn-lt"/>
                <a:cs typeface="+mn-lt"/>
              </a:rPr>
              <a:t> de marketing de </a:t>
            </a:r>
            <a:r>
              <a:rPr lang="en-US" dirty="0" err="1">
                <a:solidFill>
                  <a:srgbClr val="000000"/>
                </a:solidFill>
                <a:latin typeface="Arial"/>
                <a:ea typeface="+mn-lt"/>
                <a:cs typeface="+mn-lt"/>
              </a:rPr>
              <a:t>capacitación</a:t>
            </a:r>
            <a:r>
              <a:rPr lang="en-US" dirty="0">
                <a:solidFill>
                  <a:srgbClr val="000000"/>
                </a:solidFill>
                <a:latin typeface="Arial"/>
                <a:ea typeface="+mn-lt"/>
                <a:cs typeface="+mn-lt"/>
              </a:rPr>
              <a:t> </a:t>
            </a:r>
            <a:r>
              <a:rPr lang="en-US" dirty="0" err="1">
                <a:solidFill>
                  <a:srgbClr val="000000"/>
                </a:solidFill>
                <a:latin typeface="Arial"/>
                <a:ea typeface="+mn-lt"/>
                <a:cs typeface="+mn-lt"/>
              </a:rPr>
              <a:t>sobre</a:t>
            </a:r>
            <a:r>
              <a:rPr lang="en-US" dirty="0">
                <a:solidFill>
                  <a:srgbClr val="000000"/>
                </a:solidFill>
                <a:latin typeface="Arial"/>
                <a:ea typeface="+mn-lt"/>
                <a:cs typeface="+mn-lt"/>
              </a:rPr>
              <a:t> </a:t>
            </a:r>
            <a:r>
              <a:rPr lang="en-US" dirty="0" err="1">
                <a:solidFill>
                  <a:srgbClr val="000000"/>
                </a:solidFill>
                <a:latin typeface="Arial"/>
                <a:ea typeface="+mn-lt"/>
                <a:cs typeface="+mn-lt"/>
              </a:rPr>
              <a:t>energía</a:t>
            </a:r>
            <a:r>
              <a:rPr lang="en-US" dirty="0">
                <a:solidFill>
                  <a:srgbClr val="000000"/>
                </a:solidFill>
                <a:latin typeface="Arial"/>
                <a:ea typeface="+mn-lt"/>
                <a:cs typeface="+mn-lt"/>
              </a:rPr>
              <a:t> solar con </a:t>
            </a:r>
            <a:r>
              <a:rPr lang="en-US" dirty="0" err="1">
                <a:solidFill>
                  <a:srgbClr val="000000"/>
                </a:solidFill>
                <a:latin typeface="Arial"/>
                <a:ea typeface="+mn-lt"/>
                <a:cs typeface="+mn-lt"/>
              </a:rPr>
              <a:t>los</a:t>
            </a:r>
            <a:r>
              <a:rPr lang="en-US" dirty="0">
                <a:solidFill>
                  <a:srgbClr val="000000"/>
                </a:solidFill>
                <a:latin typeface="Arial"/>
                <a:ea typeface="+mn-lt"/>
                <a:cs typeface="+mn-lt"/>
              </a:rPr>
              <a:t> </a:t>
            </a:r>
            <a:r>
              <a:rPr lang="en-US" dirty="0" err="1">
                <a:solidFill>
                  <a:srgbClr val="000000"/>
                </a:solidFill>
                <a:latin typeface="Arial"/>
                <a:ea typeface="+mn-lt"/>
                <a:cs typeface="+mn-lt"/>
              </a:rPr>
              <a:t>socios</a:t>
            </a:r>
            <a:r>
              <a:rPr lang="en-US" dirty="0">
                <a:solidFill>
                  <a:srgbClr val="000000"/>
                </a:solidFill>
                <a:latin typeface="Arial"/>
                <a:ea typeface="+mn-lt"/>
                <a:cs typeface="+mn-lt"/>
              </a:rPr>
              <a:t> de TCC para </a:t>
            </a:r>
            <a:r>
              <a:rPr lang="en-US" dirty="0" err="1">
                <a:solidFill>
                  <a:srgbClr val="000000"/>
                </a:solidFill>
                <a:latin typeface="Arial"/>
                <a:ea typeface="+mn-lt"/>
                <a:cs typeface="+mn-lt"/>
              </a:rPr>
              <a:t>los</a:t>
            </a:r>
            <a:r>
              <a:rPr lang="en-US" dirty="0">
                <a:solidFill>
                  <a:srgbClr val="000000"/>
                </a:solidFill>
                <a:latin typeface="Arial"/>
                <a:ea typeface="+mn-lt"/>
                <a:cs typeface="+mn-lt"/>
              </a:rPr>
              <a:t> </a:t>
            </a:r>
            <a:r>
              <a:rPr lang="en-US" dirty="0" err="1">
                <a:solidFill>
                  <a:srgbClr val="000000"/>
                </a:solidFill>
                <a:latin typeface="Arial"/>
                <a:ea typeface="+mn-lt"/>
                <a:cs typeface="+mn-lt"/>
              </a:rPr>
              <a:t>esfuerzos</a:t>
            </a:r>
            <a:r>
              <a:rPr lang="en-US" dirty="0">
                <a:solidFill>
                  <a:srgbClr val="000000"/>
                </a:solidFill>
                <a:latin typeface="Arial"/>
                <a:ea typeface="+mn-lt"/>
                <a:cs typeface="+mn-lt"/>
              </a:rPr>
              <a:t> de </a:t>
            </a:r>
            <a:r>
              <a:rPr lang="en-US" dirty="0" err="1">
                <a:solidFill>
                  <a:srgbClr val="000000"/>
                </a:solidFill>
                <a:latin typeface="Arial"/>
                <a:ea typeface="+mn-lt"/>
                <a:cs typeface="+mn-lt"/>
              </a:rPr>
              <a:t>reclutamiento</a:t>
            </a:r>
            <a:r>
              <a:rPr lang="en-US" dirty="0">
                <a:solidFill>
                  <a:srgbClr val="000000"/>
                </a:solidFill>
                <a:latin typeface="Arial"/>
                <a:ea typeface="+mn-lt"/>
                <a:cs typeface="+mn-lt"/>
              </a:rPr>
              <a:t> </a:t>
            </a:r>
          </a:p>
          <a:p>
            <a:pPr marL="629920" lvl="1" indent="-305435"/>
            <a:r>
              <a:rPr lang="en-US" dirty="0">
                <a:solidFill>
                  <a:srgbClr val="000000"/>
                </a:solidFill>
                <a:latin typeface="Arial"/>
                <a:ea typeface="+mn-lt"/>
                <a:cs typeface="+mn-lt"/>
              </a:rPr>
              <a:t>La ciudad </a:t>
            </a:r>
            <a:r>
              <a:rPr lang="en-US" dirty="0" err="1">
                <a:solidFill>
                  <a:srgbClr val="000000"/>
                </a:solidFill>
                <a:latin typeface="Arial"/>
                <a:ea typeface="+mn-lt"/>
                <a:cs typeface="+mn-lt"/>
              </a:rPr>
              <a:t>proporcionará</a:t>
            </a:r>
            <a:r>
              <a:rPr lang="en-US" dirty="0">
                <a:solidFill>
                  <a:srgbClr val="000000"/>
                </a:solidFill>
                <a:latin typeface="Arial"/>
                <a:ea typeface="+mn-lt"/>
                <a:cs typeface="+mn-lt"/>
              </a:rPr>
              <a:t> </a:t>
            </a:r>
            <a:r>
              <a:rPr lang="en-US" dirty="0" err="1">
                <a:solidFill>
                  <a:srgbClr val="000000"/>
                </a:solidFill>
                <a:latin typeface="Arial"/>
                <a:ea typeface="+mn-lt"/>
                <a:cs typeface="+mn-lt"/>
              </a:rPr>
              <a:t>información</a:t>
            </a:r>
            <a:r>
              <a:rPr lang="en-US" dirty="0">
                <a:solidFill>
                  <a:srgbClr val="000000"/>
                </a:solidFill>
                <a:latin typeface="Arial"/>
                <a:ea typeface="+mn-lt"/>
                <a:cs typeface="+mn-lt"/>
              </a:rPr>
              <a:t> </a:t>
            </a:r>
            <a:r>
              <a:rPr lang="en-US" dirty="0" err="1">
                <a:solidFill>
                  <a:srgbClr val="000000"/>
                </a:solidFill>
                <a:latin typeface="Arial"/>
                <a:ea typeface="+mn-lt"/>
                <a:cs typeface="+mn-lt"/>
              </a:rPr>
              <a:t>sobre</a:t>
            </a:r>
            <a:r>
              <a:rPr lang="en-US" dirty="0">
                <a:solidFill>
                  <a:srgbClr val="000000"/>
                </a:solidFill>
                <a:latin typeface="Arial"/>
                <a:ea typeface="+mn-lt"/>
                <a:cs typeface="+mn-lt"/>
              </a:rPr>
              <a:t> </a:t>
            </a:r>
            <a:r>
              <a:rPr lang="en-US" dirty="0" err="1">
                <a:solidFill>
                  <a:srgbClr val="000000"/>
                </a:solidFill>
                <a:latin typeface="Arial"/>
                <a:ea typeface="+mn-lt"/>
                <a:cs typeface="+mn-lt"/>
              </a:rPr>
              <a:t>el</a:t>
            </a:r>
            <a:r>
              <a:rPr lang="en-US" dirty="0">
                <a:solidFill>
                  <a:srgbClr val="000000"/>
                </a:solidFill>
                <a:latin typeface="Arial"/>
                <a:ea typeface="+mn-lt"/>
                <a:cs typeface="+mn-lt"/>
              </a:rPr>
              <a:t> ITP. </a:t>
            </a:r>
          </a:p>
          <a:p>
            <a:pPr marL="629920" lvl="1" indent="-305435"/>
            <a:r>
              <a:rPr lang="en-US" dirty="0">
                <a:solidFill>
                  <a:srgbClr val="000000"/>
                </a:solidFill>
                <a:latin typeface="Arial"/>
                <a:ea typeface="+mn-lt"/>
                <a:cs typeface="+mn-lt"/>
              </a:rPr>
              <a:t>El personal de la ciudad se </a:t>
            </a:r>
            <a:r>
              <a:rPr lang="en-US" err="1">
                <a:solidFill>
                  <a:srgbClr val="000000"/>
                </a:solidFill>
                <a:latin typeface="Arial"/>
                <a:ea typeface="+mn-lt"/>
                <a:cs typeface="+mn-lt"/>
              </a:rPr>
              <a:t>reunirá</a:t>
            </a:r>
            <a:r>
              <a:rPr lang="en-US" dirty="0">
                <a:solidFill>
                  <a:srgbClr val="000000"/>
                </a:solidFill>
                <a:latin typeface="Arial"/>
                <a:ea typeface="+mn-lt"/>
                <a:cs typeface="+mn-lt"/>
              </a:rPr>
              <a:t> con Glen Price Group para </a:t>
            </a:r>
            <a:r>
              <a:rPr lang="en-US" err="1">
                <a:solidFill>
                  <a:srgbClr val="000000"/>
                </a:solidFill>
                <a:latin typeface="Arial"/>
                <a:ea typeface="+mn-lt"/>
                <a:cs typeface="+mn-lt"/>
              </a:rPr>
              <a:t>finalizar</a:t>
            </a:r>
            <a:r>
              <a:rPr lang="en-US" dirty="0">
                <a:solidFill>
                  <a:srgbClr val="000000"/>
                </a:solidFill>
                <a:latin typeface="Arial"/>
                <a:ea typeface="+mn-lt"/>
                <a:cs typeface="+mn-lt"/>
              </a:rPr>
              <a:t> </a:t>
            </a:r>
            <a:r>
              <a:rPr lang="en-US" err="1">
                <a:solidFill>
                  <a:srgbClr val="000000"/>
                </a:solidFill>
                <a:latin typeface="Arial"/>
                <a:ea typeface="+mn-lt"/>
                <a:cs typeface="+mn-lt"/>
              </a:rPr>
              <a:t>el</a:t>
            </a:r>
            <a:r>
              <a:rPr lang="en-US" dirty="0">
                <a:solidFill>
                  <a:srgbClr val="000000"/>
                </a:solidFill>
                <a:latin typeface="Arial"/>
                <a:ea typeface="+mn-lt"/>
                <a:cs typeface="+mn-lt"/>
              </a:rPr>
              <a:t> Plan de </a:t>
            </a:r>
            <a:r>
              <a:rPr lang="en-US" err="1">
                <a:solidFill>
                  <a:srgbClr val="000000"/>
                </a:solidFill>
                <a:latin typeface="Arial"/>
                <a:ea typeface="+mn-lt"/>
                <a:cs typeface="+mn-lt"/>
              </a:rPr>
              <a:t>desarrollo</a:t>
            </a:r>
            <a:r>
              <a:rPr lang="en-US" dirty="0">
                <a:solidFill>
                  <a:srgbClr val="000000"/>
                </a:solidFill>
                <a:latin typeface="Arial"/>
                <a:ea typeface="+mn-lt"/>
                <a:cs typeface="+mn-lt"/>
              </a:rPr>
              <a:t> de la </a:t>
            </a:r>
            <a:r>
              <a:rPr lang="en-US" err="1">
                <a:solidFill>
                  <a:srgbClr val="000000"/>
                </a:solidFill>
                <a:latin typeface="Arial"/>
                <a:ea typeface="+mn-lt"/>
                <a:cs typeface="+mn-lt"/>
              </a:rPr>
              <a:t>fuerza</a:t>
            </a:r>
            <a:r>
              <a:rPr lang="en-US" dirty="0">
                <a:solidFill>
                  <a:srgbClr val="000000"/>
                </a:solidFill>
                <a:latin typeface="Arial"/>
                <a:ea typeface="+mn-lt"/>
                <a:cs typeface="+mn-lt"/>
              </a:rPr>
              <a:t> </a:t>
            </a:r>
            <a:r>
              <a:rPr lang="en-US" err="1">
                <a:solidFill>
                  <a:srgbClr val="000000"/>
                </a:solidFill>
                <a:latin typeface="Arial"/>
                <a:ea typeface="+mn-lt"/>
                <a:cs typeface="+mn-lt"/>
              </a:rPr>
              <a:t>laboral</a:t>
            </a:r>
            <a:r>
              <a:rPr lang="en-US" dirty="0">
                <a:solidFill>
                  <a:srgbClr val="000000"/>
                </a:solidFill>
                <a:latin typeface="Arial"/>
                <a:ea typeface="+mn-lt"/>
                <a:cs typeface="+mn-lt"/>
              </a:rPr>
              <a:t> </a:t>
            </a:r>
            <a:r>
              <a:rPr lang="en-US" err="1">
                <a:solidFill>
                  <a:srgbClr val="000000"/>
                </a:solidFill>
                <a:latin typeface="Arial"/>
                <a:ea typeface="+mn-lt"/>
                <a:cs typeface="+mn-lt"/>
              </a:rPr>
              <a:t>basado</a:t>
            </a:r>
            <a:r>
              <a:rPr lang="en-US" dirty="0">
                <a:solidFill>
                  <a:srgbClr val="000000"/>
                </a:solidFill>
                <a:latin typeface="Arial"/>
                <a:ea typeface="+mn-lt"/>
                <a:cs typeface="+mn-lt"/>
              </a:rPr>
              <a:t> </a:t>
            </a:r>
            <a:r>
              <a:rPr lang="en-US" err="1">
                <a:solidFill>
                  <a:srgbClr val="000000"/>
                </a:solidFill>
                <a:latin typeface="Arial"/>
                <a:ea typeface="+mn-lt"/>
                <a:cs typeface="+mn-lt"/>
              </a:rPr>
              <a:t>en</a:t>
            </a:r>
            <a:r>
              <a:rPr lang="en-US" dirty="0">
                <a:solidFill>
                  <a:srgbClr val="000000"/>
                </a:solidFill>
                <a:latin typeface="Arial"/>
                <a:ea typeface="+mn-lt"/>
                <a:cs typeface="+mn-lt"/>
              </a:rPr>
              <a:t> </a:t>
            </a:r>
            <a:r>
              <a:rPr lang="en-US" err="1">
                <a:solidFill>
                  <a:srgbClr val="000000"/>
                </a:solidFill>
                <a:latin typeface="Arial"/>
                <a:ea typeface="+mn-lt"/>
                <a:cs typeface="+mn-lt"/>
              </a:rPr>
              <a:t>el</a:t>
            </a:r>
            <a:r>
              <a:rPr lang="en-US" dirty="0">
                <a:solidFill>
                  <a:srgbClr val="000000"/>
                </a:solidFill>
                <a:latin typeface="Arial"/>
                <a:ea typeface="+mn-lt"/>
                <a:cs typeface="+mn-lt"/>
              </a:rPr>
              <a:t> </a:t>
            </a:r>
            <a:r>
              <a:rPr lang="en-US" err="1">
                <a:solidFill>
                  <a:srgbClr val="000000"/>
                </a:solidFill>
                <a:latin typeface="Arial"/>
                <a:ea typeface="+mn-lt"/>
                <a:cs typeface="+mn-lt"/>
              </a:rPr>
              <a:t>lugar</a:t>
            </a:r>
            <a:endParaRPr lang="en-US" err="1">
              <a:latin typeface="Arial"/>
            </a:endParaRPr>
          </a:p>
          <a:p>
            <a:pPr marL="324485" indent="0">
              <a:buNone/>
            </a:pPr>
            <a:endParaRPr lang="en-US" dirty="0">
              <a:solidFill>
                <a:srgbClr val="3D3D3D"/>
              </a:solidFill>
              <a:highlight>
                <a:srgbClr val="FFFF00"/>
              </a:highlight>
              <a:ea typeface="+mn-lt"/>
              <a:cs typeface="+mn-lt"/>
            </a:endParaRPr>
          </a:p>
          <a:p>
            <a:pPr marL="629920" lvl="1" indent="-305435"/>
            <a:endParaRPr lang="en-US" dirty="0">
              <a:solidFill>
                <a:srgbClr val="000000"/>
              </a:solidFill>
              <a:highlight>
                <a:srgbClr val="FFFF00"/>
              </a:highlight>
            </a:endParaRPr>
          </a:p>
          <a:p>
            <a:pPr marL="629920" lvl="1" indent="-305435"/>
            <a:endParaRPr lang="en-US"/>
          </a:p>
          <a:p>
            <a:pPr marL="629920" lvl="1" indent="-305435"/>
            <a:endParaRPr lang="en-US" dirty="0">
              <a:solidFill>
                <a:srgbClr val="000000"/>
              </a:solidFill>
              <a:highlight>
                <a:srgbClr val="FFFF00"/>
              </a:highligh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7" y="265752"/>
            <a:ext cx="9170374"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Workforce Development and Economic Opportunity Plan (WDEOP)</a:t>
            </a:r>
          </a:p>
        </p:txBody>
      </p:sp>
      <p:pic>
        <p:nvPicPr>
          <p:cNvPr id="2" name="Imagen 4" descr="Logotipo, nombre de la empresa&#10;&#10;Descripción generada automáticamente">
            <a:extLst>
              <a:ext uri="{FF2B5EF4-FFF2-40B4-BE49-F238E27FC236}">
                <a16:creationId xmlns:a16="http://schemas.microsoft.com/office/drawing/2014/main" id="{B0298414-D0F8-CE6D-148D-67042079921E}"/>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5906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ea typeface="+mn-lt"/>
                <a:cs typeface="+mn-lt"/>
              </a:rPr>
              <a:t>Trabajo</a:t>
            </a:r>
            <a:r>
              <a:rPr lang="en-US" b="1" dirty="0">
                <a:ea typeface="+mn-lt"/>
                <a:cs typeface="+mn-lt"/>
              </a:rPr>
              <a:t> </a:t>
            </a:r>
            <a:r>
              <a:rPr lang="en-US" b="1" err="1">
                <a:ea typeface="+mn-lt"/>
                <a:cs typeface="+mn-lt"/>
              </a:rPr>
              <a:t>completado</a:t>
            </a:r>
            <a:r>
              <a:rPr lang="en-US" b="1" dirty="0">
                <a:ea typeface="+mn-lt"/>
                <a:cs typeface="+mn-lt"/>
              </a:rPr>
              <a:t> </a:t>
            </a:r>
            <a:r>
              <a:rPr lang="en-US" b="1" err="1">
                <a:ea typeface="+mn-lt"/>
                <a:cs typeface="+mn-lt"/>
              </a:rPr>
              <a:t>desde</a:t>
            </a:r>
            <a:r>
              <a:rPr lang="en-US" b="1" dirty="0">
                <a:ea typeface="+mn-lt"/>
                <a:cs typeface="+mn-lt"/>
              </a:rPr>
              <a:t> la </a:t>
            </a:r>
            <a:r>
              <a:rPr lang="en-US" b="1" err="1">
                <a:ea typeface="+mn-lt"/>
                <a:cs typeface="+mn-lt"/>
              </a:rPr>
              <a:t>última</a:t>
            </a:r>
            <a:r>
              <a:rPr lang="en-US" b="1" dirty="0">
                <a:ea typeface="+mn-lt"/>
                <a:cs typeface="+mn-lt"/>
              </a:rPr>
              <a:t> </a:t>
            </a:r>
            <a:r>
              <a:rPr lang="en-US" b="1" err="1">
                <a:ea typeface="+mn-lt"/>
                <a:cs typeface="+mn-lt"/>
              </a:rPr>
              <a:t>reunión</a:t>
            </a:r>
            <a:r>
              <a:rPr lang="en-US" b="1" dirty="0">
                <a:ea typeface="+mn-lt"/>
                <a:cs typeface="+mn-lt"/>
              </a:rPr>
              <a:t>: </a:t>
            </a:r>
          </a:p>
          <a:p>
            <a:pPr marL="629920" lvl="1" indent="-305435"/>
            <a:r>
              <a:rPr lang="en-US" err="1">
                <a:ea typeface="+mn-lt"/>
                <a:cs typeface="+mn-lt"/>
              </a:rPr>
              <a:t>Recopilación</a:t>
            </a:r>
            <a:r>
              <a:rPr lang="en-US" dirty="0">
                <a:ea typeface="+mn-lt"/>
                <a:cs typeface="+mn-lt"/>
              </a:rPr>
              <a:t> de </a:t>
            </a:r>
            <a:r>
              <a:rPr lang="en-US" err="1">
                <a:ea typeface="+mn-lt"/>
                <a:cs typeface="+mn-lt"/>
              </a:rPr>
              <a:t>todos</a:t>
            </a:r>
            <a:r>
              <a:rPr lang="en-US" dirty="0">
                <a:ea typeface="+mn-lt"/>
                <a:cs typeface="+mn-lt"/>
              </a:rPr>
              <a:t> </a:t>
            </a:r>
            <a:r>
              <a:rPr lang="en-US" err="1">
                <a:ea typeface="+mn-lt"/>
                <a:cs typeface="+mn-lt"/>
              </a:rPr>
              <a:t>los</a:t>
            </a:r>
            <a:r>
              <a:rPr lang="en-US" dirty="0">
                <a:ea typeface="+mn-lt"/>
                <a:cs typeface="+mn-lt"/>
              </a:rPr>
              <a:t> </a:t>
            </a:r>
            <a:r>
              <a:rPr lang="en-US" err="1">
                <a:ea typeface="+mn-lt"/>
                <a:cs typeface="+mn-lt"/>
              </a:rPr>
              <a:t>datos</a:t>
            </a:r>
            <a:r>
              <a:rPr lang="en-US" dirty="0">
                <a:ea typeface="+mn-lt"/>
                <a:cs typeface="+mn-lt"/>
              </a:rPr>
              <a:t> del </a:t>
            </a:r>
            <a:r>
              <a:rPr lang="en-US" err="1">
                <a:ea typeface="+mn-lt"/>
                <a:cs typeface="+mn-lt"/>
              </a:rPr>
              <a:t>año</a:t>
            </a:r>
            <a:r>
              <a:rPr lang="en-US" dirty="0">
                <a:ea typeface="+mn-lt"/>
                <a:cs typeface="+mn-lt"/>
              </a:rPr>
              <a:t> 1 de </a:t>
            </a:r>
            <a:r>
              <a:rPr lang="en-US" err="1">
                <a:ea typeface="+mn-lt"/>
                <a:cs typeface="+mn-lt"/>
              </a:rPr>
              <a:t>los</a:t>
            </a:r>
            <a:r>
              <a:rPr lang="en-US" dirty="0">
                <a:ea typeface="+mn-lt"/>
                <a:cs typeface="+mn-lt"/>
              </a:rPr>
              <a:t> </a:t>
            </a:r>
            <a:r>
              <a:rPr lang="en-US" err="1">
                <a:ea typeface="+mn-lt"/>
                <a:cs typeface="+mn-lt"/>
              </a:rPr>
              <a:t>socios</a:t>
            </a:r>
            <a:r>
              <a:rPr lang="en-US" dirty="0">
                <a:ea typeface="+mn-lt"/>
                <a:cs typeface="+mn-lt"/>
              </a:rPr>
              <a:t> del </a:t>
            </a:r>
            <a:r>
              <a:rPr lang="en-US" err="1">
                <a:ea typeface="+mn-lt"/>
                <a:cs typeface="+mn-lt"/>
              </a:rPr>
              <a:t>proyecto</a:t>
            </a:r>
            <a:r>
              <a:rPr lang="en-US" dirty="0">
                <a:ea typeface="+mn-lt"/>
                <a:cs typeface="+mn-lt"/>
              </a:rPr>
              <a:t> (¡Gracias a </a:t>
            </a:r>
            <a:r>
              <a:rPr lang="en-US" err="1">
                <a:ea typeface="+mn-lt"/>
                <a:cs typeface="+mn-lt"/>
              </a:rPr>
              <a:t>todos</a:t>
            </a:r>
            <a:r>
              <a:rPr lang="en-US" dirty="0">
                <a:ea typeface="+mn-lt"/>
                <a:cs typeface="+mn-lt"/>
              </a:rPr>
              <a:t> </a:t>
            </a:r>
            <a:r>
              <a:rPr lang="en-US" err="1">
                <a:ea typeface="+mn-lt"/>
                <a:cs typeface="+mn-lt"/>
              </a:rPr>
              <a:t>por</a:t>
            </a:r>
            <a:r>
              <a:rPr lang="en-US" dirty="0">
                <a:ea typeface="+mn-lt"/>
                <a:cs typeface="+mn-lt"/>
              </a:rPr>
              <a:t> </a:t>
            </a:r>
            <a:r>
              <a:rPr lang="en-US" err="1">
                <a:ea typeface="+mn-lt"/>
                <a:cs typeface="+mn-lt"/>
              </a:rPr>
              <a:t>tomarse</a:t>
            </a:r>
            <a:r>
              <a:rPr lang="en-US" dirty="0">
                <a:ea typeface="+mn-lt"/>
                <a:cs typeface="+mn-lt"/>
              </a:rPr>
              <a:t> </a:t>
            </a:r>
            <a:r>
              <a:rPr lang="en-US" err="1">
                <a:ea typeface="+mn-lt"/>
                <a:cs typeface="+mn-lt"/>
              </a:rPr>
              <a:t>el</a:t>
            </a:r>
            <a:r>
              <a:rPr lang="en-US" dirty="0">
                <a:ea typeface="+mn-lt"/>
                <a:cs typeface="+mn-lt"/>
              </a:rPr>
              <a:t> </a:t>
            </a:r>
            <a:r>
              <a:rPr lang="en-US" err="1">
                <a:ea typeface="+mn-lt"/>
                <a:cs typeface="+mn-lt"/>
              </a:rPr>
              <a:t>tiempo</a:t>
            </a:r>
            <a:r>
              <a:rPr lang="en-US" dirty="0">
                <a:ea typeface="+mn-lt"/>
                <a:cs typeface="+mn-lt"/>
              </a:rPr>
              <a:t> para </a:t>
            </a:r>
            <a:r>
              <a:rPr lang="en-US" err="1">
                <a:ea typeface="+mn-lt"/>
                <a:cs typeface="+mn-lt"/>
              </a:rPr>
              <a:t>completar</a:t>
            </a:r>
            <a:r>
              <a:rPr lang="en-US" dirty="0">
                <a:ea typeface="+mn-lt"/>
                <a:cs typeface="+mn-lt"/>
              </a:rPr>
              <a:t> </a:t>
            </a:r>
            <a:r>
              <a:rPr lang="en-US" err="1">
                <a:ea typeface="+mn-lt"/>
                <a:cs typeface="+mn-lt"/>
              </a:rPr>
              <a:t>nuestros</a:t>
            </a:r>
            <a:r>
              <a:rPr lang="en-US" dirty="0">
                <a:ea typeface="+mn-lt"/>
                <a:cs typeface="+mn-lt"/>
              </a:rPr>
              <a:t> </a:t>
            </a:r>
            <a:r>
              <a:rPr lang="en-US" err="1">
                <a:ea typeface="+mn-lt"/>
                <a:cs typeface="+mn-lt"/>
              </a:rPr>
              <a:t>formularios</a:t>
            </a:r>
            <a:r>
              <a:rPr lang="en-US">
                <a:ea typeface="+mn-lt"/>
                <a:cs typeface="+mn-lt"/>
              </a:rPr>
              <a:t>!) </a:t>
            </a:r>
            <a:endParaRPr lang="en-US"/>
          </a:p>
          <a:p>
            <a:pPr marL="629920" lvl="1" indent="-305435"/>
            <a:r>
              <a:rPr lang="en-US" dirty="0">
                <a:ea typeface="+mn-lt"/>
                <a:cs typeface="+mn-lt"/>
              </a:rPr>
              <a:t>WDEOP </a:t>
            </a:r>
            <a:r>
              <a:rPr lang="en-US" err="1">
                <a:ea typeface="+mn-lt"/>
                <a:cs typeface="+mn-lt"/>
              </a:rPr>
              <a:t>pendiente</a:t>
            </a:r>
            <a:r>
              <a:rPr lang="en-US" dirty="0">
                <a:ea typeface="+mn-lt"/>
                <a:cs typeface="+mn-lt"/>
              </a:rPr>
              <a:t> (se </a:t>
            </a:r>
            <a:r>
              <a:rPr lang="en-US" err="1">
                <a:ea typeface="+mn-lt"/>
                <a:cs typeface="+mn-lt"/>
              </a:rPr>
              <a:t>espera</a:t>
            </a:r>
            <a:r>
              <a:rPr lang="en-US" dirty="0">
                <a:ea typeface="+mn-lt"/>
                <a:cs typeface="+mn-lt"/>
              </a:rPr>
              <a:t> </a:t>
            </a:r>
            <a:r>
              <a:rPr lang="en-US" err="1">
                <a:ea typeface="+mn-lt"/>
                <a:cs typeface="+mn-lt"/>
              </a:rPr>
              <a:t>el</a:t>
            </a:r>
            <a:r>
              <a:rPr lang="en-US" dirty="0">
                <a:ea typeface="+mn-lt"/>
                <a:cs typeface="+mn-lt"/>
              </a:rPr>
              <a:t> 16 de </a:t>
            </a:r>
            <a:r>
              <a:rPr lang="en-US" err="1">
                <a:ea typeface="+mn-lt"/>
                <a:cs typeface="+mn-lt"/>
              </a:rPr>
              <a:t>diciembre</a:t>
            </a:r>
            <a:r>
              <a:rPr lang="en-US" dirty="0">
                <a:ea typeface="+mn-lt"/>
                <a:cs typeface="+mn-lt"/>
              </a:rPr>
              <a:t>) </a:t>
            </a:r>
            <a:endParaRPr lang="en-US" dirty="0"/>
          </a:p>
          <a:p>
            <a:pPr marL="629920" lvl="1" indent="-305435"/>
            <a:r>
              <a:rPr lang="en-US" dirty="0">
                <a:ea typeface="+mn-lt"/>
                <a:cs typeface="+mn-lt"/>
              </a:rPr>
              <a:t>Bosque del Barrio </a:t>
            </a:r>
            <a:r>
              <a:rPr lang="en-US" err="1">
                <a:ea typeface="+mn-lt"/>
                <a:cs typeface="+mn-lt"/>
              </a:rPr>
              <a:t>pendiente</a:t>
            </a:r>
            <a:r>
              <a:rPr lang="en-US" dirty="0">
                <a:ea typeface="+mn-lt"/>
                <a:cs typeface="+mn-lt"/>
              </a:rPr>
              <a:t> </a:t>
            </a:r>
            <a:endParaRPr lang="en-US">
              <a:ea typeface="+mn-lt"/>
              <a:cs typeface="+mn-lt"/>
            </a:endParaRPr>
          </a:p>
          <a:p>
            <a:pPr marL="629920" lvl="1" indent="-305435"/>
            <a:r>
              <a:rPr lang="en-US" err="1">
                <a:ea typeface="+mn-lt"/>
                <a:cs typeface="+mn-lt"/>
              </a:rPr>
              <a:t>Comenzar</a:t>
            </a:r>
            <a:r>
              <a:rPr lang="en-US" dirty="0">
                <a:ea typeface="+mn-lt"/>
                <a:cs typeface="+mn-lt"/>
              </a:rPr>
              <a:t> a </a:t>
            </a:r>
            <a:r>
              <a:rPr lang="en-US" err="1">
                <a:ea typeface="+mn-lt"/>
                <a:cs typeface="+mn-lt"/>
              </a:rPr>
              <a:t>redactar</a:t>
            </a:r>
            <a:r>
              <a:rPr lang="en-US" dirty="0">
                <a:ea typeface="+mn-lt"/>
                <a:cs typeface="+mn-lt"/>
              </a:rPr>
              <a:t> </a:t>
            </a:r>
            <a:r>
              <a:rPr lang="en-US" err="1">
                <a:ea typeface="+mn-lt"/>
                <a:cs typeface="+mn-lt"/>
              </a:rPr>
              <a:t>el</a:t>
            </a:r>
            <a:r>
              <a:rPr lang="en-US" dirty="0">
                <a:ea typeface="+mn-lt"/>
                <a:cs typeface="+mn-lt"/>
              </a:rPr>
              <a:t> </a:t>
            </a:r>
            <a:r>
              <a:rPr lang="en-US" err="1">
                <a:ea typeface="+mn-lt"/>
                <a:cs typeface="+mn-lt"/>
              </a:rPr>
              <a:t>informe</a:t>
            </a:r>
            <a:r>
              <a:rPr lang="en-US" dirty="0">
                <a:ea typeface="+mn-lt"/>
                <a:cs typeface="+mn-lt"/>
              </a:rPr>
              <a:t> integral del </a:t>
            </a:r>
            <a:r>
              <a:rPr lang="en-US" err="1">
                <a:ea typeface="+mn-lt"/>
                <a:cs typeface="+mn-lt"/>
              </a:rPr>
              <a:t>año</a:t>
            </a:r>
            <a:r>
              <a:rPr lang="en-US" dirty="0">
                <a:ea typeface="+mn-lt"/>
                <a:cs typeface="+mn-lt"/>
              </a:rPr>
              <a:t> 1 (</a:t>
            </a:r>
            <a:r>
              <a:rPr lang="en-US" err="1">
                <a:ea typeface="+mn-lt"/>
                <a:cs typeface="+mn-lt"/>
              </a:rPr>
              <a:t>el</a:t>
            </a:r>
            <a:r>
              <a:rPr lang="en-US" dirty="0">
                <a:ea typeface="+mn-lt"/>
                <a:cs typeface="+mn-lt"/>
              </a:rPr>
              <a:t> primer </a:t>
            </a:r>
            <a:r>
              <a:rPr lang="en-US" err="1">
                <a:ea typeface="+mn-lt"/>
                <a:cs typeface="+mn-lt"/>
              </a:rPr>
              <a:t>borrador</a:t>
            </a:r>
            <a:r>
              <a:rPr lang="en-US" dirty="0">
                <a:ea typeface="+mn-lt"/>
                <a:cs typeface="+mn-lt"/>
              </a:rPr>
              <a:t> </a:t>
            </a:r>
            <a:r>
              <a:rPr lang="en-US" err="1">
                <a:ea typeface="+mn-lt"/>
                <a:cs typeface="+mn-lt"/>
              </a:rPr>
              <a:t>debe</a:t>
            </a:r>
            <a:r>
              <a:rPr lang="en-US" dirty="0">
                <a:ea typeface="+mn-lt"/>
                <a:cs typeface="+mn-lt"/>
              </a:rPr>
              <a:t> </a:t>
            </a:r>
            <a:r>
              <a:rPr lang="en-US" err="1">
                <a:ea typeface="+mn-lt"/>
                <a:cs typeface="+mn-lt"/>
              </a:rPr>
              <a:t>entregarse</a:t>
            </a:r>
            <a:r>
              <a:rPr lang="en-US" dirty="0">
                <a:ea typeface="+mn-lt"/>
                <a:cs typeface="+mn-lt"/>
              </a:rPr>
              <a:t> </a:t>
            </a:r>
            <a:r>
              <a:rPr lang="en-US" err="1">
                <a:ea typeface="+mn-lt"/>
                <a:cs typeface="+mn-lt"/>
              </a:rPr>
              <a:t>el</a:t>
            </a:r>
            <a:r>
              <a:rPr lang="en-US" dirty="0">
                <a:ea typeface="+mn-lt"/>
                <a:cs typeface="+mn-lt"/>
              </a:rPr>
              <a:t> 15 de </a:t>
            </a:r>
            <a:r>
              <a:rPr lang="en-US" err="1">
                <a:ea typeface="+mn-lt"/>
                <a:cs typeface="+mn-lt"/>
              </a:rPr>
              <a:t>enero</a:t>
            </a:r>
            <a:r>
              <a:rPr lang="en-US" dirty="0">
                <a:ea typeface="+mn-lt"/>
                <a:cs typeface="+mn-lt"/>
              </a:rPr>
              <a:t> de 2025. La </a:t>
            </a:r>
            <a:r>
              <a:rPr lang="en-US" err="1">
                <a:ea typeface="+mn-lt"/>
                <a:cs typeface="+mn-lt"/>
              </a:rPr>
              <a:t>versión</a:t>
            </a:r>
            <a:r>
              <a:rPr lang="en-US" dirty="0">
                <a:ea typeface="+mn-lt"/>
                <a:cs typeface="+mn-lt"/>
              </a:rPr>
              <a:t> final </a:t>
            </a:r>
            <a:r>
              <a:rPr lang="en-US" err="1">
                <a:ea typeface="+mn-lt"/>
                <a:cs typeface="+mn-lt"/>
              </a:rPr>
              <a:t>debe</a:t>
            </a:r>
            <a:r>
              <a:rPr lang="en-US" dirty="0">
                <a:ea typeface="+mn-lt"/>
                <a:cs typeface="+mn-lt"/>
              </a:rPr>
              <a:t> </a:t>
            </a:r>
            <a:r>
              <a:rPr lang="en-US" err="1">
                <a:ea typeface="+mn-lt"/>
                <a:cs typeface="+mn-lt"/>
              </a:rPr>
              <a:t>entregarse</a:t>
            </a:r>
            <a:r>
              <a:rPr lang="en-US" dirty="0">
                <a:ea typeface="+mn-lt"/>
                <a:cs typeface="+mn-lt"/>
              </a:rPr>
              <a:t> </a:t>
            </a:r>
            <a:r>
              <a:rPr lang="en-US" err="1">
                <a:ea typeface="+mn-lt"/>
                <a:cs typeface="+mn-lt"/>
              </a:rPr>
              <a:t>el</a:t>
            </a:r>
            <a:r>
              <a:rPr lang="en-US" dirty="0">
                <a:ea typeface="+mn-lt"/>
                <a:cs typeface="+mn-lt"/>
              </a:rPr>
              <a:t> 15 de </a:t>
            </a:r>
            <a:r>
              <a:rPr lang="en-US" err="1">
                <a:ea typeface="+mn-lt"/>
                <a:cs typeface="+mn-lt"/>
              </a:rPr>
              <a:t>marzo</a:t>
            </a:r>
            <a:r>
              <a:rPr lang="en-US" dirty="0">
                <a:ea typeface="+mn-lt"/>
                <a:cs typeface="+mn-lt"/>
              </a:rPr>
              <a:t> de 2025) </a:t>
            </a:r>
            <a:endParaRPr lang="en-US">
              <a:ea typeface="+mn-lt"/>
              <a:cs typeface="+mn-lt"/>
            </a:endParaRPr>
          </a:p>
          <a:p>
            <a:pPr marL="629920" lvl="1" indent="-305435"/>
            <a:r>
              <a:rPr lang="en-US" err="1">
                <a:ea typeface="+mn-lt"/>
                <a:cs typeface="+mn-lt"/>
              </a:rPr>
              <a:t>Realizar</a:t>
            </a:r>
            <a:r>
              <a:rPr lang="en-US" dirty="0">
                <a:ea typeface="+mn-lt"/>
                <a:cs typeface="+mn-lt"/>
              </a:rPr>
              <a:t> </a:t>
            </a:r>
            <a:r>
              <a:rPr lang="en-US" err="1">
                <a:ea typeface="+mn-lt"/>
                <a:cs typeface="+mn-lt"/>
              </a:rPr>
              <a:t>análisis</a:t>
            </a:r>
            <a:r>
              <a:rPr lang="en-US" dirty="0">
                <a:ea typeface="+mn-lt"/>
                <a:cs typeface="+mn-lt"/>
              </a:rPr>
              <a:t> de CARB, </a:t>
            </a:r>
            <a:r>
              <a:rPr lang="en-US" err="1">
                <a:ea typeface="+mn-lt"/>
                <a:cs typeface="+mn-lt"/>
              </a:rPr>
              <a:t>creé</a:t>
            </a:r>
            <a:r>
              <a:rPr lang="en-US" dirty="0">
                <a:ea typeface="+mn-lt"/>
                <a:cs typeface="+mn-lt"/>
              </a:rPr>
              <a:t> </a:t>
            </a:r>
            <a:r>
              <a:rPr lang="en-US" err="1">
                <a:ea typeface="+mn-lt"/>
                <a:cs typeface="+mn-lt"/>
              </a:rPr>
              <a:t>mapas</a:t>
            </a:r>
            <a:r>
              <a:rPr lang="en-US" dirty="0">
                <a:ea typeface="+mn-lt"/>
                <a:cs typeface="+mn-lt"/>
              </a:rPr>
              <a:t> del </a:t>
            </a:r>
            <a:r>
              <a:rPr lang="en-US" err="1">
                <a:ea typeface="+mn-lt"/>
                <a:cs typeface="+mn-lt"/>
              </a:rPr>
              <a:t>proyecto</a:t>
            </a:r>
            <a:r>
              <a:rPr lang="en-US" dirty="0">
                <a:ea typeface="+mn-lt"/>
                <a:cs typeface="+mn-lt"/>
              </a:rPr>
              <a:t> (</a:t>
            </a:r>
            <a:r>
              <a:rPr lang="en-US" err="1">
                <a:ea typeface="+mn-lt"/>
                <a:cs typeface="+mn-lt"/>
              </a:rPr>
              <a:t>dosel</a:t>
            </a:r>
            <a:r>
              <a:rPr lang="en-US" dirty="0">
                <a:ea typeface="+mn-lt"/>
                <a:cs typeface="+mn-lt"/>
              </a:rPr>
              <a:t> </a:t>
            </a:r>
            <a:r>
              <a:rPr lang="en-US" err="1">
                <a:ea typeface="+mn-lt"/>
                <a:cs typeface="+mn-lt"/>
              </a:rPr>
              <a:t>arbóreo</a:t>
            </a:r>
            <a:r>
              <a:rPr lang="en-US" dirty="0">
                <a:ea typeface="+mn-lt"/>
                <a:cs typeface="+mn-lt"/>
              </a:rPr>
              <a:t>, </a:t>
            </a:r>
            <a:r>
              <a:rPr lang="en-US" err="1">
                <a:ea typeface="+mn-lt"/>
                <a:cs typeface="+mn-lt"/>
              </a:rPr>
              <a:t>instalaciones</a:t>
            </a:r>
            <a:r>
              <a:rPr lang="en-US" dirty="0">
                <a:ea typeface="+mn-lt"/>
                <a:cs typeface="+mn-lt"/>
              </a:rPr>
              <a:t> del </a:t>
            </a:r>
            <a:r>
              <a:rPr lang="en-US" err="1">
                <a:ea typeface="+mn-lt"/>
                <a:cs typeface="+mn-lt"/>
              </a:rPr>
              <a:t>proyecto</a:t>
            </a:r>
            <a:r>
              <a:rPr lang="en-US" dirty="0">
                <a:ea typeface="+mn-lt"/>
                <a:cs typeface="+mn-lt"/>
              </a:rPr>
              <a:t> </a:t>
            </a:r>
            <a:r>
              <a:rPr lang="en-US" err="1">
                <a:ea typeface="+mn-lt"/>
                <a:cs typeface="+mn-lt"/>
              </a:rPr>
              <a:t>completadas</a:t>
            </a:r>
            <a:r>
              <a:rPr lang="en-US" dirty="0">
                <a:ea typeface="+mn-lt"/>
                <a:cs typeface="+mn-lt"/>
              </a:rPr>
              <a:t>) </a:t>
            </a:r>
            <a:endParaRPr lang="en-US"/>
          </a:p>
          <a:p>
            <a:pPr marL="305435" indent="-305435"/>
            <a:endParaRPr lang="en-US" dirty="0"/>
          </a:p>
          <a:p>
            <a:pPr marL="305435" indent="-305435"/>
            <a:r>
              <a:rPr lang="en-US" b="1" err="1">
                <a:ea typeface="+mn-lt"/>
                <a:cs typeface="+mn-lt"/>
              </a:rPr>
              <a:t>Gastos</a:t>
            </a:r>
            <a:r>
              <a:rPr lang="en-US" b="1" dirty="0">
                <a:ea typeface="+mn-lt"/>
                <a:cs typeface="+mn-lt"/>
              </a:rPr>
              <a:t> </a:t>
            </a:r>
            <a:r>
              <a:rPr lang="en-US" b="1" err="1">
                <a:ea typeface="+mn-lt"/>
                <a:cs typeface="+mn-lt"/>
              </a:rPr>
              <a:t>totales</a:t>
            </a:r>
            <a:r>
              <a:rPr lang="en-US" b="1" dirty="0">
                <a:ea typeface="+mn-lt"/>
                <a:cs typeface="+mn-lt"/>
              </a:rPr>
              <a:t> </a:t>
            </a:r>
            <a:r>
              <a:rPr lang="en-US" b="1" err="1">
                <a:ea typeface="+mn-lt"/>
                <a:cs typeface="+mn-lt"/>
              </a:rPr>
              <a:t>informados</a:t>
            </a:r>
            <a:r>
              <a:rPr lang="en-US" b="1" dirty="0">
                <a:ea typeface="+mn-lt"/>
                <a:cs typeface="+mn-lt"/>
              </a:rPr>
              <a:t> hasta la </a:t>
            </a:r>
            <a:r>
              <a:rPr lang="en-US" b="1" err="1">
                <a:ea typeface="+mn-lt"/>
                <a:cs typeface="+mn-lt"/>
              </a:rPr>
              <a:t>fecha</a:t>
            </a:r>
            <a:r>
              <a:rPr lang="en-US" b="1" dirty="0">
                <a:ea typeface="+mn-lt"/>
                <a:cs typeface="+mn-lt"/>
              </a:rPr>
              <a:t>:</a:t>
            </a:r>
            <a:r>
              <a:rPr lang="en-US" dirty="0">
                <a:ea typeface="+mn-lt"/>
                <a:cs typeface="+mn-lt"/>
              </a:rPr>
              <a:t> $</a:t>
            </a:r>
            <a:r>
              <a:rPr lang="en-US" sz="1800" kern="1200" dirty="0">
                <a:effectLst/>
                <a:ea typeface="+mn-lt"/>
                <a:cs typeface="+mn-lt"/>
              </a:rPr>
              <a:t> 0</a:t>
            </a:r>
            <a:r>
              <a:rPr lang="en-US" dirty="0">
                <a:ea typeface="+mn-lt"/>
                <a:cs typeface="+mn-lt"/>
              </a:rPr>
              <a:t> </a:t>
            </a:r>
            <a:endParaRPr lang="en-US">
              <a:ea typeface="+mn-lt"/>
              <a:cs typeface="+mn-lt"/>
            </a:endParaRPr>
          </a:p>
          <a:p>
            <a:pPr marL="305435" indent="-305435"/>
            <a:r>
              <a:rPr lang="en-US" b="1" err="1">
                <a:ea typeface="+mn-lt"/>
                <a:cs typeface="+mn-lt"/>
              </a:rPr>
              <a:t>Presupuesto</a:t>
            </a:r>
            <a:r>
              <a:rPr lang="en-US" b="1" dirty="0">
                <a:ea typeface="+mn-lt"/>
                <a:cs typeface="+mn-lt"/>
              </a:rPr>
              <a:t> restante: </a:t>
            </a:r>
            <a:r>
              <a:rPr lang="en-US" dirty="0">
                <a:ea typeface="+mn-lt"/>
                <a:cs typeface="+mn-lt"/>
              </a:rPr>
              <a:t>$ 1,070,000 </a:t>
            </a:r>
            <a:endParaRPr lang="en-US">
              <a:ea typeface="+mn-lt"/>
              <a:cs typeface="+mn-lt"/>
            </a:endParaRPr>
          </a:p>
          <a:p>
            <a:pPr marL="305435" indent="-305435"/>
            <a:endParaRPr lang="en-US" dirty="0"/>
          </a:p>
          <a:p>
            <a:pPr marL="305435" indent="-305435"/>
            <a:r>
              <a:rPr lang="en-US" b="1" err="1">
                <a:ea typeface="+mn-lt"/>
                <a:cs typeface="+mn-lt"/>
              </a:rPr>
              <a:t>Trabajo</a:t>
            </a:r>
            <a:r>
              <a:rPr lang="en-US" b="1" dirty="0">
                <a:ea typeface="+mn-lt"/>
                <a:cs typeface="+mn-lt"/>
              </a:rPr>
              <a:t> </a:t>
            </a:r>
            <a:r>
              <a:rPr lang="en-US" b="1" err="1">
                <a:ea typeface="+mn-lt"/>
                <a:cs typeface="+mn-lt"/>
              </a:rPr>
              <a:t>planificado</a:t>
            </a:r>
            <a:r>
              <a:rPr lang="en-US" b="1" dirty="0">
                <a:ea typeface="+mn-lt"/>
                <a:cs typeface="+mn-lt"/>
              </a:rPr>
              <a:t> </a:t>
            </a:r>
            <a:r>
              <a:rPr lang="en-US" b="1" err="1">
                <a:ea typeface="+mn-lt"/>
                <a:cs typeface="+mn-lt"/>
              </a:rPr>
              <a:t>en</a:t>
            </a:r>
            <a:r>
              <a:rPr lang="en-US" b="1" dirty="0">
                <a:ea typeface="+mn-lt"/>
                <a:cs typeface="+mn-lt"/>
              </a:rPr>
              <a:t> las </a:t>
            </a:r>
            <a:r>
              <a:rPr lang="en-US" b="1" err="1">
                <a:ea typeface="+mn-lt"/>
                <a:cs typeface="+mn-lt"/>
              </a:rPr>
              <a:t>próximas</a:t>
            </a:r>
            <a:r>
              <a:rPr lang="en-US" b="1" dirty="0">
                <a:ea typeface="+mn-lt"/>
                <a:cs typeface="+mn-lt"/>
              </a:rPr>
              <a:t> ~dos </a:t>
            </a:r>
            <a:r>
              <a:rPr lang="en-US" b="1" err="1">
                <a:ea typeface="+mn-lt"/>
                <a:cs typeface="+mn-lt"/>
              </a:rPr>
              <a:t>semanas</a:t>
            </a:r>
            <a:r>
              <a:rPr lang="en-US" b="1" dirty="0">
                <a:ea typeface="+mn-lt"/>
                <a:cs typeface="+mn-lt"/>
              </a:rPr>
              <a:t>: </a:t>
            </a:r>
            <a:endParaRPr lang="en-US" b="1">
              <a:ea typeface="+mn-lt"/>
              <a:cs typeface="+mn-lt"/>
            </a:endParaRPr>
          </a:p>
          <a:p>
            <a:pPr marL="629920" lvl="1" indent="-305435"/>
            <a:r>
              <a:rPr lang="en-US" err="1">
                <a:ea typeface="+mn-lt"/>
                <a:cs typeface="+mn-lt"/>
              </a:rPr>
              <a:t>Finalizar</a:t>
            </a:r>
            <a:r>
              <a:rPr lang="en-US" dirty="0">
                <a:ea typeface="+mn-lt"/>
                <a:cs typeface="+mn-lt"/>
              </a:rPr>
              <a:t> </a:t>
            </a:r>
            <a:r>
              <a:rPr lang="en-US" err="1">
                <a:ea typeface="+mn-lt"/>
                <a:cs typeface="+mn-lt"/>
              </a:rPr>
              <a:t>el</a:t>
            </a:r>
            <a:r>
              <a:rPr lang="en-US" dirty="0">
                <a:ea typeface="+mn-lt"/>
                <a:cs typeface="+mn-lt"/>
              </a:rPr>
              <a:t> primer </a:t>
            </a:r>
            <a:r>
              <a:rPr lang="en-US" err="1">
                <a:ea typeface="+mn-lt"/>
                <a:cs typeface="+mn-lt"/>
              </a:rPr>
              <a:t>borrador</a:t>
            </a:r>
            <a:r>
              <a:rPr lang="en-US" dirty="0">
                <a:ea typeface="+mn-lt"/>
                <a:cs typeface="+mn-lt"/>
              </a:rPr>
              <a:t> del </a:t>
            </a:r>
            <a:r>
              <a:rPr lang="en-US" err="1">
                <a:ea typeface="+mn-lt"/>
                <a:cs typeface="+mn-lt"/>
              </a:rPr>
              <a:t>informe</a:t>
            </a:r>
            <a:endParaRPr lang="en-US"/>
          </a:p>
          <a:p>
            <a:pPr marL="629920" lvl="1" indent="-305435"/>
            <a:endParaRPr lang="en-US" dirty="0">
              <a:highlight>
                <a:srgbClr val="FFFF00"/>
              </a:highlight>
              <a:latin typeface="Gill Sans MT"/>
              <a:ea typeface="+mn-lt"/>
              <a:cs typeface="+mn-lt"/>
            </a:endParaRPr>
          </a:p>
          <a:p>
            <a:pPr marL="629920" lvl="1" indent="-305435"/>
            <a:endParaRPr lang="en-US" b="1" dirty="0">
              <a:highlight>
                <a:srgbClr val="FFFF00"/>
              </a:highlight>
              <a:latin typeface="Century Gothic"/>
            </a:endParaRPr>
          </a:p>
          <a:p>
            <a:pPr marL="323850" lvl="1" indent="0">
              <a:buNone/>
            </a:pPr>
            <a:endParaRPr lang="en-US" b="1" dirty="0">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Indicator Tracking Plan</a:t>
            </a:r>
          </a:p>
        </p:txBody>
      </p:sp>
      <p:pic>
        <p:nvPicPr>
          <p:cNvPr id="3074" name="Picture 2" descr="Center for Global Healthy Cities - Center for Global Healthy Cities">
            <a:extLst>
              <a:ext uri="{FF2B5EF4-FFF2-40B4-BE49-F238E27FC236}">
                <a16:creationId xmlns:a16="http://schemas.microsoft.com/office/drawing/2014/main" id="{DBD51F0D-1119-A5CD-1BD6-0BCD91D1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89" y="221302"/>
            <a:ext cx="3852400" cy="97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5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dirty="0" err="1">
                <a:latin typeface="Arial"/>
                <a:ea typeface="+mn-lt"/>
                <a:cs typeface="+mn-lt"/>
              </a:rPr>
              <a:t>Informar</a:t>
            </a:r>
            <a:r>
              <a:rPr lang="en-US" sz="2800" dirty="0">
                <a:latin typeface="Arial"/>
                <a:ea typeface="+mn-lt"/>
                <a:cs typeface="+mn-lt"/>
              </a:rPr>
              <a:t> </a:t>
            </a:r>
            <a:r>
              <a:rPr lang="en-US" sz="2800" dirty="0" err="1">
                <a:latin typeface="Arial"/>
                <a:ea typeface="+mn-lt"/>
                <a:cs typeface="+mn-lt"/>
              </a:rPr>
              <a:t>sobre</a:t>
            </a:r>
            <a:r>
              <a:rPr lang="en-US" sz="2800" dirty="0">
                <a:latin typeface="Arial"/>
                <a:ea typeface="+mn-lt"/>
                <a:cs typeface="+mn-lt"/>
              </a:rPr>
              <a:t> </a:t>
            </a:r>
            <a:r>
              <a:rPr lang="en-US" sz="2800" dirty="0" err="1">
                <a:latin typeface="Arial"/>
                <a:ea typeface="+mn-lt"/>
                <a:cs typeface="+mn-lt"/>
              </a:rPr>
              <a:t>cualquier</a:t>
            </a:r>
            <a:r>
              <a:rPr lang="en-US" sz="2800" dirty="0">
                <a:latin typeface="Arial"/>
                <a:ea typeface="+mn-lt"/>
                <a:cs typeface="+mn-lt"/>
              </a:rPr>
              <a:t> </a:t>
            </a:r>
            <a:r>
              <a:rPr lang="en-US" sz="2800" dirty="0" err="1">
                <a:latin typeface="Arial"/>
                <a:ea typeface="+mn-lt"/>
                <a:cs typeface="+mn-lt"/>
              </a:rPr>
              <a:t>pregunta</a:t>
            </a:r>
            <a:r>
              <a:rPr lang="en-US" sz="2800" dirty="0">
                <a:latin typeface="Arial"/>
                <a:ea typeface="+mn-lt"/>
                <a:cs typeface="+mn-lt"/>
              </a:rPr>
              <a:t> o </a:t>
            </a:r>
            <a:r>
              <a:rPr lang="en-US" sz="2800" dirty="0" err="1">
                <a:latin typeface="Arial"/>
                <a:ea typeface="+mn-lt"/>
                <a:cs typeface="+mn-lt"/>
              </a:rPr>
              <a:t>comentario</a:t>
            </a:r>
            <a:r>
              <a:rPr lang="en-US" sz="2800" dirty="0">
                <a:latin typeface="Arial"/>
                <a:ea typeface="+mn-lt"/>
                <a:cs typeface="+mn-lt"/>
              </a:rPr>
              <a:t> de la </a:t>
            </a:r>
            <a:r>
              <a:rPr lang="en-US" sz="2800" dirty="0" err="1">
                <a:latin typeface="Arial"/>
                <a:ea typeface="+mn-lt"/>
                <a:cs typeface="+mn-lt"/>
              </a:rPr>
              <a:t>comunidad</a:t>
            </a:r>
            <a:r>
              <a:rPr lang="en-US" sz="2800" dirty="0">
                <a:latin typeface="Arial"/>
                <a:ea typeface="+mn-lt"/>
                <a:cs typeface="+mn-lt"/>
              </a:rPr>
              <a:t> </a:t>
            </a:r>
            <a:r>
              <a:rPr lang="en-US" sz="2800" dirty="0" err="1">
                <a:latin typeface="Arial"/>
                <a:ea typeface="+mn-lt"/>
                <a:cs typeface="+mn-lt"/>
              </a:rPr>
              <a:t>recibido</a:t>
            </a:r>
            <a:r>
              <a:rPr lang="en-US" sz="2800" dirty="0">
                <a:latin typeface="Arial"/>
                <a:ea typeface="+mn-lt"/>
                <a:cs typeface="+mn-lt"/>
              </a:rPr>
              <a:t>, </a:t>
            </a:r>
            <a:r>
              <a:rPr lang="en-US" sz="2800" dirty="0" err="1">
                <a:latin typeface="Arial"/>
                <a:ea typeface="+mn-lt"/>
                <a:cs typeface="+mn-lt"/>
              </a:rPr>
              <a:t>incluidas</a:t>
            </a:r>
            <a:r>
              <a:rPr lang="en-US" sz="2800" dirty="0">
                <a:latin typeface="Arial"/>
                <a:ea typeface="+mn-lt"/>
                <a:cs typeface="+mn-lt"/>
              </a:rPr>
              <a:t> las </a:t>
            </a:r>
            <a:r>
              <a:rPr lang="en-US" sz="2800" dirty="0" err="1">
                <a:latin typeface="Arial"/>
                <a:ea typeface="+mn-lt"/>
                <a:cs typeface="+mn-lt"/>
              </a:rPr>
              <a:t>respuestas</a:t>
            </a:r>
            <a:r>
              <a:rPr lang="en-US" sz="2800" dirty="0">
                <a:latin typeface="Arial"/>
                <a:ea typeface="+mn-lt"/>
                <a:cs typeface="+mn-lt"/>
              </a:rPr>
              <a:t>.</a:t>
            </a:r>
            <a:endParaRPr lang="en-US" dirty="0">
              <a:latin typeface="Arial"/>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252978" cy="523220"/>
          </a:xfrm>
          <a:prstGeom prst="rect">
            <a:avLst/>
          </a:prstGeom>
          <a:noFill/>
        </p:spPr>
        <p:txBody>
          <a:bodyPr wrap="square" lIns="91440" tIns="45720" rIns="91440" bIns="45720" rtlCol="0" anchor="t">
            <a:spAutoFit/>
          </a:bodyPr>
          <a:lstStyle/>
          <a:p>
            <a:r>
              <a:rPr lang="en-US" sz="2800" b="1" dirty="0">
                <a:solidFill>
                  <a:schemeClr val="bg1"/>
                </a:solidFill>
                <a:latin typeface="Arial"/>
                <a:ea typeface="+mn-lt"/>
                <a:cs typeface="+mn-lt"/>
              </a:rPr>
              <a:t>Informe </a:t>
            </a:r>
            <a:r>
              <a:rPr lang="en-US" sz="2800" b="1" err="1">
                <a:solidFill>
                  <a:schemeClr val="bg1"/>
                </a:solidFill>
                <a:latin typeface="Arial"/>
                <a:ea typeface="+mn-lt"/>
                <a:cs typeface="+mn-lt"/>
              </a:rPr>
              <a:t>sobre</a:t>
            </a:r>
            <a:r>
              <a:rPr lang="en-US" sz="2800" b="1" dirty="0">
                <a:solidFill>
                  <a:schemeClr val="bg1"/>
                </a:solidFill>
                <a:latin typeface="Arial"/>
                <a:ea typeface="+mn-lt"/>
                <a:cs typeface="+mn-lt"/>
              </a:rPr>
              <a:t> </a:t>
            </a:r>
            <a:r>
              <a:rPr lang="en-US" sz="2800" b="1" err="1">
                <a:solidFill>
                  <a:schemeClr val="bg1"/>
                </a:solidFill>
                <a:latin typeface="Arial"/>
                <a:ea typeface="+mn-lt"/>
                <a:cs typeface="+mn-lt"/>
              </a:rPr>
              <a:t>comentarios</a:t>
            </a:r>
            <a:r>
              <a:rPr lang="en-US" sz="2800" b="1" dirty="0">
                <a:solidFill>
                  <a:schemeClr val="bg1"/>
                </a:solidFill>
                <a:latin typeface="Arial"/>
                <a:ea typeface="+mn-lt"/>
                <a:cs typeface="+mn-lt"/>
              </a:rPr>
              <a:t> y </a:t>
            </a:r>
            <a:r>
              <a:rPr lang="en-US" sz="2800" b="1" err="1">
                <a:solidFill>
                  <a:schemeClr val="bg1"/>
                </a:solidFill>
                <a:latin typeface="Arial"/>
                <a:ea typeface="+mn-lt"/>
                <a:cs typeface="+mn-lt"/>
              </a:rPr>
              <a:t>preguntas</a:t>
            </a:r>
            <a:r>
              <a:rPr lang="en-US" sz="2800" b="1" dirty="0">
                <a:solidFill>
                  <a:schemeClr val="bg1"/>
                </a:solidFill>
                <a:latin typeface="Arial"/>
                <a:ea typeface="+mn-lt"/>
                <a:cs typeface="+mn-lt"/>
              </a:rPr>
              <a:t> del </a:t>
            </a:r>
            <a:r>
              <a:rPr lang="en-US" sz="2800" b="1" err="1">
                <a:solidFill>
                  <a:schemeClr val="bg1"/>
                </a:solidFill>
                <a:latin typeface="Arial"/>
                <a:ea typeface="+mn-lt"/>
                <a:cs typeface="+mn-lt"/>
              </a:rPr>
              <a:t>público</a:t>
            </a:r>
            <a:endParaRPr lang="en-US" sz="2800">
              <a:solidFill>
                <a:schemeClr val="bg1"/>
              </a:solidFill>
              <a:latin typeface="Arial"/>
              <a:ea typeface="+mn-lt"/>
              <a:cs typeface="+mn-lt"/>
            </a:endParaRPr>
          </a:p>
        </p:txBody>
      </p:sp>
    </p:spTree>
    <p:extLst>
      <p:ext uri="{BB962C8B-B14F-4D97-AF65-F5344CB8AC3E}">
        <p14:creationId xmlns:p14="http://schemas.microsoft.com/office/powerpoint/2010/main" val="183010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57200" indent="-457200">
              <a:buAutoNum type="arabicPeriod"/>
            </a:pPr>
            <a:r>
              <a:rPr lang="es-MX" sz="2400" dirty="0"/>
              <a:t>Estrategia de Desarrollo de la Fuerza Laboral Basada en el Lugar: Presentación de Hallazgos y Recomendaciones </a:t>
            </a:r>
            <a:endParaRPr lang="en-US" sz="2400" dirty="0">
              <a:solidFill>
                <a:srgbClr val="000000"/>
              </a:solidFill>
              <a:ea typeface="+mn-lt"/>
              <a:cs typeface="+mn-lt"/>
            </a:endParaRPr>
          </a:p>
          <a:p>
            <a:pPr marL="457200" indent="-457200">
              <a:buAutoNum type="arabicPeriod"/>
            </a:pPr>
            <a:r>
              <a:rPr lang="es-MX" sz="2400" dirty="0">
                <a:ea typeface="+mn-lt"/>
                <a:cs typeface="+mn-lt"/>
              </a:rPr>
              <a:t>Programa</a:t>
            </a:r>
            <a:r>
              <a:rPr lang="es-MX" sz="2400" dirty="0"/>
              <a:t> de Promotores de Salud Climática en Español</a:t>
            </a:r>
            <a:endParaRPr lang="es-MX" dirty="0">
              <a:ea typeface="+mn-lt"/>
              <a:cs typeface="+mn-lt"/>
            </a:endParaRPr>
          </a:p>
          <a:p>
            <a:pPr marL="457200" indent="-457200">
              <a:buAutoNum type="arabicPeriod"/>
            </a:pPr>
            <a:r>
              <a:rPr lang="es-MX" sz="2400" dirty="0">
                <a:ea typeface="+mn-lt"/>
                <a:cs typeface="+mn-lt"/>
              </a:rPr>
              <a:t>Nominaciones</a:t>
            </a:r>
            <a:r>
              <a:rPr lang="es-MX" sz="2400" dirty="0"/>
              <a:t> de Residentes del CSC </a:t>
            </a:r>
            <a:endParaRPr lang="en-US" dirty="0">
              <a:solidFill>
                <a:srgbClr val="3D3D3D"/>
              </a:solidFill>
              <a:latin typeface="Gill Sans MT"/>
              <a:cs typeface="Arial"/>
            </a:endParaRPr>
          </a:p>
          <a:p>
            <a:pPr marL="742950" indent="-742950">
              <a:buAutoNum type="arabicPeriod"/>
            </a:pPr>
            <a:endParaRPr lang="en-US" sz="4400" dirty="0">
              <a:latin typeface="Century Gothic"/>
            </a:endParaRPr>
          </a:p>
          <a:p>
            <a:pPr marL="742950" indent="-742950">
              <a:buAutoNum type="arabicPeriod"/>
            </a:pPr>
            <a:endParaRPr lang="en-US" sz="2400" dirty="0">
              <a:latin typeface="Gill Sans MT" panose="020B0502020104020203"/>
              <a:cs typeface="Arial"/>
            </a:endParaRPr>
          </a:p>
          <a:p>
            <a:pPr marL="742950" indent="-742950">
              <a:buAutoNum type="arabicPeriod"/>
            </a:pPr>
            <a:endParaRPr lang="en-US" sz="4400" dirty="0">
              <a:highlight>
                <a:srgbClr val="FFFF00"/>
              </a:highlight>
              <a:latin typeface="Arial"/>
              <a:cs typeface="Aria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533400" y="370417"/>
            <a:ext cx="9382125" cy="584775"/>
          </a:xfrm>
          <a:prstGeom prst="rect">
            <a:avLst/>
          </a:prstGeom>
          <a:noFill/>
        </p:spPr>
        <p:txBody>
          <a:bodyPr wrap="square" lIns="91440" tIns="45720" rIns="91440" bIns="45720" rtlCol="0" anchor="t">
            <a:spAutoFit/>
          </a:bodyPr>
          <a:lstStyle/>
          <a:p>
            <a:r>
              <a:rPr lang="en-US" sz="3200" b="1" kern="1500" dirty="0">
                <a:solidFill>
                  <a:schemeClr val="bg1"/>
                </a:solidFill>
                <a:latin typeface="Arial"/>
                <a:ea typeface="Open Sans"/>
                <a:cs typeface="Open Sans"/>
              </a:rPr>
              <a:t>Temas del </a:t>
            </a:r>
            <a:r>
              <a:rPr lang="en-US" sz="3200" b="1" kern="1500" err="1">
                <a:solidFill>
                  <a:schemeClr val="bg1"/>
                </a:solidFill>
                <a:latin typeface="Arial"/>
                <a:ea typeface="Open Sans"/>
                <a:cs typeface="Open Sans"/>
              </a:rPr>
              <a:t>comité</a:t>
            </a:r>
            <a:r>
              <a:rPr lang="en-US" sz="3200" b="1" kern="1500" dirty="0">
                <a:solidFill>
                  <a:schemeClr val="bg1"/>
                </a:solidFill>
                <a:latin typeface="Arial"/>
                <a:ea typeface="Open Sans"/>
                <a:cs typeface="Open Sans"/>
              </a:rPr>
              <a:t> para </a:t>
            </a:r>
            <a:r>
              <a:rPr lang="en-US" sz="3200" b="1" kern="1500" err="1">
                <a:solidFill>
                  <a:schemeClr val="bg1"/>
                </a:solidFill>
                <a:latin typeface="Arial"/>
                <a:ea typeface="Open Sans"/>
                <a:cs typeface="Open Sans"/>
              </a:rPr>
              <a:t>discusión</a:t>
            </a:r>
            <a:endParaRPr lang="en-US" sz="3200" b="1" kern="1500" dirty="0">
              <a:solidFill>
                <a:schemeClr val="bg1"/>
              </a:solidFill>
              <a:latin typeface="Arial"/>
              <a:ea typeface="Open Sans"/>
              <a:cs typeface="Open Sans"/>
            </a:endParaRPr>
          </a:p>
        </p:txBody>
      </p:sp>
    </p:spTree>
    <p:extLst>
      <p:ext uri="{BB962C8B-B14F-4D97-AF65-F5344CB8AC3E}">
        <p14:creationId xmlns:p14="http://schemas.microsoft.com/office/powerpoint/2010/main" val="378788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dirty="0">
              <a:latin typeface="Century Gothic"/>
            </a:endParaRPr>
          </a:p>
        </p:txBody>
      </p:sp>
      <p:sp>
        <p:nvSpPr>
          <p:cNvPr id="4" name="TextBox 3">
            <a:extLst>
              <a:ext uri="{FF2B5EF4-FFF2-40B4-BE49-F238E27FC236}">
                <a16:creationId xmlns:a16="http://schemas.microsoft.com/office/drawing/2014/main" id="{302844EA-6507-867D-36EB-FB00F8365C4F}"/>
              </a:ext>
            </a:extLst>
          </p:cNvPr>
          <p:cNvSpPr txBox="1"/>
          <p:nvPr/>
        </p:nvSpPr>
        <p:spPr>
          <a:xfrm>
            <a:off x="389624" y="3136612"/>
            <a:ext cx="11802376" cy="2314480"/>
          </a:xfrm>
          <a:prstGeom prst="rect">
            <a:avLst/>
          </a:prstGeom>
          <a:noFill/>
        </p:spPr>
        <p:txBody>
          <a:bodyPr wrap="square" lIns="91440" tIns="45720" rIns="91440" bIns="45720" rtlCol="0" anchor="t">
            <a:spAutoFit/>
          </a:bodyPr>
          <a:lstStyle/>
          <a:p>
            <a:pPr indent="-305435">
              <a:spcBef>
                <a:spcPts val="20"/>
              </a:spcBef>
              <a:spcAft>
                <a:spcPts val="600"/>
              </a:spcAft>
            </a:pPr>
            <a:r>
              <a:rPr lang="es-MX" sz="3200" b="1" dirty="0">
                <a:solidFill>
                  <a:srgbClr val="005569"/>
                </a:solidFill>
                <a:latin typeface="Gill Sans MT"/>
                <a:ea typeface="+mn-lt"/>
                <a:cs typeface="+mn-lt"/>
              </a:rPr>
              <a:t>Estrategia de Desarrollo de la Fuerza Laboral Basada en el Lugar: Presentación </a:t>
            </a:r>
            <a:r>
              <a:rPr lang="es-MX" sz="3200" b="1" dirty="0">
                <a:solidFill>
                  <a:srgbClr val="005569"/>
                </a:solidFill>
                <a:latin typeface="Gill Sans MT"/>
              </a:rPr>
              <a:t>de Hallazgos y Recomendaciones </a:t>
            </a:r>
          </a:p>
          <a:p>
            <a:pPr indent="-305435">
              <a:spcBef>
                <a:spcPct val="20000"/>
              </a:spcBef>
              <a:spcAft>
                <a:spcPts val="600"/>
              </a:spcAft>
            </a:pPr>
            <a:endParaRPr lang="es-MX" sz="3200" b="1" dirty="0">
              <a:solidFill>
                <a:srgbClr val="000000"/>
              </a:solidFill>
              <a:latin typeface="Gill Sans MT"/>
            </a:endParaRPr>
          </a:p>
          <a:p>
            <a:endParaRPr lang="es-ES" sz="3200" b="1" dirty="0">
              <a:latin typeface="Gill Sans MT"/>
            </a:endParaRPr>
          </a:p>
        </p:txBody>
      </p:sp>
    </p:spTree>
    <p:extLst>
      <p:ext uri="{BB962C8B-B14F-4D97-AF65-F5344CB8AC3E}">
        <p14:creationId xmlns:p14="http://schemas.microsoft.com/office/powerpoint/2010/main" val="2877457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dirty="0">
              <a:latin typeface="Century Gothic"/>
            </a:endParaRPr>
          </a:p>
        </p:txBody>
      </p:sp>
      <p:sp>
        <p:nvSpPr>
          <p:cNvPr id="4" name="TextBox 3">
            <a:extLst>
              <a:ext uri="{FF2B5EF4-FFF2-40B4-BE49-F238E27FC236}">
                <a16:creationId xmlns:a16="http://schemas.microsoft.com/office/drawing/2014/main" id="{302844EA-6507-867D-36EB-FB00F8365C4F}"/>
              </a:ext>
            </a:extLst>
          </p:cNvPr>
          <p:cNvSpPr txBox="1"/>
          <p:nvPr/>
        </p:nvSpPr>
        <p:spPr>
          <a:xfrm>
            <a:off x="188646" y="627304"/>
            <a:ext cx="11267356" cy="523220"/>
          </a:xfrm>
          <a:prstGeom prst="rect">
            <a:avLst/>
          </a:prstGeom>
          <a:noFill/>
        </p:spPr>
        <p:txBody>
          <a:bodyPr wrap="square" lIns="91440" tIns="45720" rIns="91440" bIns="45720" rtlCol="0" anchor="t">
            <a:spAutoFit/>
          </a:bodyPr>
          <a:lstStyle/>
          <a:p>
            <a:pPr>
              <a:spcBef>
                <a:spcPts val="20"/>
              </a:spcBef>
              <a:spcAft>
                <a:spcPts val="600"/>
              </a:spcAft>
            </a:pPr>
            <a:r>
              <a:rPr lang="es-MX" sz="2800" b="1" dirty="0">
                <a:solidFill>
                  <a:schemeClr val="bg1"/>
                </a:solidFill>
              </a:rPr>
              <a:t>Programa de Promotores de Salud Climática en Español</a:t>
            </a:r>
          </a:p>
        </p:txBody>
      </p:sp>
      <p:pic>
        <p:nvPicPr>
          <p:cNvPr id="3" name="Picture 2">
            <a:extLst>
              <a:ext uri="{FF2B5EF4-FFF2-40B4-BE49-F238E27FC236}">
                <a16:creationId xmlns:a16="http://schemas.microsoft.com/office/drawing/2014/main" id="{36DF0D84-26CB-D8B6-6CE7-31DE93868660}"/>
              </a:ext>
            </a:extLst>
          </p:cNvPr>
          <p:cNvPicPr>
            <a:picLocks noChangeAspect="1"/>
          </p:cNvPicPr>
          <p:nvPr/>
        </p:nvPicPr>
        <p:blipFill>
          <a:blip r:embed="rId2"/>
          <a:stretch>
            <a:fillRect/>
          </a:stretch>
        </p:blipFill>
        <p:spPr>
          <a:xfrm>
            <a:off x="31750" y="1882074"/>
            <a:ext cx="12192000" cy="4977686"/>
          </a:xfrm>
          <a:prstGeom prst="rect">
            <a:avLst/>
          </a:prstGeom>
        </p:spPr>
      </p:pic>
      <p:sp>
        <p:nvSpPr>
          <p:cNvPr id="5" name="TextBox 4">
            <a:extLst>
              <a:ext uri="{FF2B5EF4-FFF2-40B4-BE49-F238E27FC236}">
                <a16:creationId xmlns:a16="http://schemas.microsoft.com/office/drawing/2014/main" id="{FCAC74EA-5C9A-079F-E536-EF2F9BB46165}"/>
              </a:ext>
            </a:extLst>
          </p:cNvPr>
          <p:cNvSpPr txBox="1"/>
          <p:nvPr/>
        </p:nvSpPr>
        <p:spPr>
          <a:xfrm>
            <a:off x="692150" y="1411817"/>
            <a:ext cx="67754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err="1"/>
              <a:t>Resumen</a:t>
            </a:r>
            <a:r>
              <a:rPr lang="en-US" sz="2400" dirty="0"/>
              <a:t> del </a:t>
            </a:r>
            <a:r>
              <a:rPr lang="en-US" sz="2400" dirty="0" err="1"/>
              <a:t>programa</a:t>
            </a:r>
            <a:r>
              <a:rPr lang="en-US" sz="2400" dirty="0"/>
              <a:t> </a:t>
            </a:r>
            <a:r>
              <a:rPr lang="en-US" sz="2400" dirty="0" err="1"/>
              <a:t>reciente</a:t>
            </a:r>
            <a:r>
              <a:rPr lang="en-US" sz="2400" dirty="0"/>
              <a:t> y </a:t>
            </a:r>
            <a:r>
              <a:rPr lang="en-US" sz="2400" dirty="0" err="1"/>
              <a:t>graduación</a:t>
            </a:r>
            <a:r>
              <a:rPr lang="en-US" sz="2400" dirty="0"/>
              <a:t>.</a:t>
            </a:r>
          </a:p>
        </p:txBody>
      </p:sp>
    </p:spTree>
    <p:extLst>
      <p:ext uri="{BB962C8B-B14F-4D97-AF65-F5344CB8AC3E}">
        <p14:creationId xmlns:p14="http://schemas.microsoft.com/office/powerpoint/2010/main" val="112098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b="1" dirty="0">
                <a:solidFill>
                  <a:schemeClr val="tx1"/>
                </a:solidFill>
                <a:latin typeface="Century Gothic"/>
                <a:ea typeface="+mn-lt"/>
                <a:cs typeface="+mn-lt"/>
              </a:rPr>
              <a:t>Cada primer </a:t>
            </a:r>
            <a:r>
              <a:rPr lang="es-MX" sz="3600" b="1" dirty="0">
                <a:solidFill>
                  <a:schemeClr val="tx1"/>
                </a:solidFill>
                <a:latin typeface="Century Gothic"/>
                <a:ea typeface="+mn-lt"/>
                <a:cs typeface="+mn-lt"/>
              </a:rPr>
              <a:t>Miércoles</a:t>
            </a:r>
            <a:r>
              <a:rPr lang="en-US" sz="3600" b="1" dirty="0">
                <a:solidFill>
                  <a:schemeClr val="tx1"/>
                </a:solidFill>
                <a:latin typeface="Century Gothic"/>
                <a:ea typeface="+mn-lt"/>
                <a:cs typeface="+mn-lt"/>
              </a:rPr>
              <a:t> del </a:t>
            </a:r>
            <a:r>
              <a:rPr lang="en-US" sz="3600" b="1" dirty="0" err="1">
                <a:solidFill>
                  <a:schemeClr val="tx1"/>
                </a:solidFill>
                <a:latin typeface="Century Gothic"/>
                <a:ea typeface="+mn-lt"/>
                <a:cs typeface="+mn-lt"/>
              </a:rPr>
              <a:t>mes</a:t>
            </a:r>
            <a:r>
              <a:rPr lang="en-US" sz="3600" b="1" dirty="0">
                <a:solidFill>
                  <a:schemeClr val="tx1"/>
                </a:solidFill>
                <a:latin typeface="Century Gothic"/>
                <a:ea typeface="+mn-lt"/>
                <a:cs typeface="+mn-lt"/>
              </a:rPr>
              <a:t> 6pm-8pm</a:t>
            </a:r>
            <a:r>
              <a:rPr lang="es-MX" sz="3600" dirty="0">
                <a:solidFill>
                  <a:schemeClr val="tx1"/>
                </a:solidFill>
                <a:latin typeface="Century Gothic"/>
                <a:ea typeface="+mn-lt"/>
                <a:cs typeface="+mn-lt"/>
              </a:rPr>
              <a:t> </a:t>
            </a:r>
            <a:r>
              <a:rPr lang="en-US" sz="3600" dirty="0">
                <a:solidFill>
                  <a:schemeClr val="tx1"/>
                </a:solidFill>
                <a:latin typeface="Century Gothic"/>
                <a:ea typeface="+mn-lt"/>
                <a:cs typeface="+mn-lt"/>
              </a:rPr>
              <a:t> </a:t>
            </a:r>
          </a:p>
          <a:p>
            <a:pPr marL="305435" indent="-305435"/>
            <a:endParaRPr lang="en-US" sz="3600">
              <a:solidFill>
                <a:schemeClr val="tx1"/>
              </a:solidFill>
              <a:latin typeface="Century Gothic"/>
              <a:ea typeface="+mn-lt"/>
              <a:cs typeface="+mn-lt"/>
            </a:endParaRPr>
          </a:p>
          <a:p>
            <a:pPr marL="305435" indent="-305435"/>
            <a:r>
              <a:rPr lang="en-US" sz="3600" b="1" dirty="0">
                <a:solidFill>
                  <a:schemeClr val="tx1"/>
                </a:solidFill>
                <a:latin typeface="Century Gothic"/>
                <a:ea typeface="+mn-lt"/>
                <a:cs typeface="+mn-lt"/>
              </a:rPr>
              <a:t>Asistencia </a:t>
            </a:r>
            <a:r>
              <a:rPr lang="en-US" sz="3600" b="1" dirty="0" err="1">
                <a:solidFill>
                  <a:schemeClr val="tx1"/>
                </a:solidFill>
                <a:latin typeface="Century Gothic"/>
                <a:ea typeface="+mn-lt"/>
                <a:cs typeface="+mn-lt"/>
              </a:rPr>
              <a:t>en</a:t>
            </a:r>
            <a:r>
              <a:rPr lang="en-US" sz="3600" b="1" dirty="0">
                <a:solidFill>
                  <a:schemeClr val="tx1"/>
                </a:solidFill>
                <a:latin typeface="Century Gothic"/>
                <a:ea typeface="+mn-lt"/>
                <a:cs typeface="+mn-lt"/>
              </a:rPr>
              <a:t> persona:</a:t>
            </a:r>
            <a:r>
              <a:rPr lang="en-US" sz="3600" dirty="0">
                <a:solidFill>
                  <a:schemeClr val="tx1"/>
                </a:solidFill>
                <a:latin typeface="Century Gothic"/>
                <a:ea typeface="+mn-lt"/>
                <a:cs typeface="+mn-lt"/>
              </a:rPr>
              <a:t> Nevin Community Center, 598 Nevin Ave, Richmond, CA 94801 </a:t>
            </a:r>
          </a:p>
          <a:p>
            <a:pPr marL="305435" indent="-305435"/>
            <a:endParaRPr lang="en-US" sz="3600">
              <a:solidFill>
                <a:schemeClr val="tx1"/>
              </a:solidFill>
              <a:latin typeface="Century Gothic"/>
              <a:ea typeface="+mn-lt"/>
              <a:cs typeface="+mn-lt"/>
            </a:endParaRPr>
          </a:p>
          <a:p>
            <a:pPr marL="305435" indent="-305435"/>
            <a:r>
              <a:rPr lang="en-US" sz="3600" b="1" dirty="0">
                <a:solidFill>
                  <a:schemeClr val="tx1"/>
                </a:solidFill>
                <a:latin typeface="Century Gothic"/>
                <a:ea typeface="+mn-lt"/>
                <a:cs typeface="+mn-lt"/>
              </a:rPr>
              <a:t>Asistencia virtual:</a:t>
            </a:r>
            <a:r>
              <a:rPr lang="en-US" sz="3600" dirty="0">
                <a:solidFill>
                  <a:schemeClr val="tx1"/>
                </a:solidFill>
                <a:latin typeface="Century Gothic"/>
                <a:ea typeface="+mn-lt"/>
                <a:cs typeface="+mn-lt"/>
              </a:rPr>
              <a:t> </a:t>
            </a:r>
            <a:r>
              <a:rPr lang="en-US" sz="3600" u="sng" dirty="0">
                <a:solidFill>
                  <a:schemeClr val="tx1"/>
                </a:solidFill>
                <a:latin typeface="Century Gothic"/>
                <a:ea typeface="+mn-lt"/>
                <a:cs typeface="+mn-lt"/>
              </a:rPr>
              <a:t> </a:t>
            </a:r>
            <a:r>
              <a:rPr lang="en-US" sz="3600" dirty="0">
                <a:solidFill>
                  <a:schemeClr val="tx1"/>
                </a:solidFill>
                <a:latin typeface="Century Gothic"/>
                <a:ea typeface="+mn-lt"/>
                <a:cs typeface="+mn-lt"/>
                <a:hlinkClick r:id="rId2">
                  <a:extLst>
                    <a:ext uri="{A12FA001-AC4F-418D-AE19-62706E023703}">
                      <ahyp:hlinkClr xmlns:ahyp="http://schemas.microsoft.com/office/drawing/2018/hyperlinkcolor" val="tx"/>
                    </a:ext>
                  </a:extLst>
                </a:hlinkClick>
              </a:rPr>
              <a:t>https://ci-richmond-ca-us.zoom.us/webinar/register/wn_gx8xwknptcutbnefzdbv1w</a:t>
            </a:r>
            <a:endParaRPr lang="en-US" sz="3600" dirty="0">
              <a:solidFill>
                <a:schemeClr val="tx1"/>
              </a:solidFill>
              <a:latin typeface="Century Gothic"/>
              <a:ea typeface="+mn-lt"/>
              <a:cs typeface="+mn-lt"/>
            </a:endParaRPr>
          </a:p>
          <a:p>
            <a:pPr marL="305435" indent="-305435"/>
            <a:r>
              <a:rPr lang="en-US" sz="3600" dirty="0">
                <a:solidFill>
                  <a:schemeClr val="tx1"/>
                </a:solidFill>
                <a:latin typeface="Century Gothic"/>
                <a:ea typeface="+mn-lt"/>
                <a:cs typeface="+mn-lt"/>
              </a:rPr>
              <a:t>  </a:t>
            </a:r>
          </a:p>
          <a:p>
            <a:pPr marL="305435" indent="-305435"/>
            <a:r>
              <a:rPr lang="en-US" sz="3600" b="1" dirty="0">
                <a:solidFill>
                  <a:schemeClr val="tx1"/>
                </a:solidFill>
                <a:latin typeface="Century Gothic"/>
                <a:ea typeface="+mn-lt"/>
                <a:cs typeface="+mn-lt"/>
              </a:rPr>
              <a:t>Asistencia </a:t>
            </a:r>
            <a:r>
              <a:rPr lang="en-US" sz="3600" b="1" dirty="0" err="1">
                <a:solidFill>
                  <a:schemeClr val="tx1"/>
                </a:solidFill>
                <a:latin typeface="Century Gothic"/>
                <a:ea typeface="+mn-lt"/>
                <a:cs typeface="+mn-lt"/>
              </a:rPr>
              <a:t>Telef</a:t>
            </a:r>
            <a:r>
              <a:rPr lang="es-ES" sz="3600" b="1" dirty="0" err="1">
                <a:solidFill>
                  <a:schemeClr val="tx1"/>
                </a:solidFill>
                <a:latin typeface="Century Gothic"/>
                <a:ea typeface="+mn-lt"/>
                <a:cs typeface="+mn-lt"/>
              </a:rPr>
              <a:t>ó</a:t>
            </a:r>
            <a:r>
              <a:rPr lang="en-US" sz="3600" b="1" dirty="0" err="1">
                <a:solidFill>
                  <a:schemeClr val="tx1"/>
                </a:solidFill>
                <a:latin typeface="Century Gothic"/>
                <a:ea typeface="+mn-lt"/>
                <a:cs typeface="+mn-lt"/>
              </a:rPr>
              <a:t>nica</a:t>
            </a:r>
            <a:r>
              <a:rPr lang="en-US" sz="3600" b="1" dirty="0">
                <a:solidFill>
                  <a:schemeClr val="tx1"/>
                </a:solidFill>
                <a:latin typeface="Century Gothic"/>
                <a:ea typeface="+mn-lt"/>
                <a:cs typeface="+mn-lt"/>
              </a:rPr>
              <a:t>: </a:t>
            </a:r>
            <a:r>
              <a:rPr lang="en-US" sz="3600" dirty="0">
                <a:solidFill>
                  <a:schemeClr val="tx1"/>
                </a:solidFill>
                <a:latin typeface="Century Gothic"/>
                <a:ea typeface="+mn-lt"/>
                <a:cs typeface="+mn-lt"/>
              </a:rPr>
              <a:t>(669) 900-6833, or (669) 444-9171  Webinar ID: 976 6319 9451 </a:t>
            </a:r>
          </a:p>
          <a:p>
            <a:pPr marL="305435" indent="-305435"/>
            <a:endParaRPr lang="en-US" sz="3600">
              <a:solidFill>
                <a:schemeClr val="tx1"/>
              </a:solidFill>
              <a:latin typeface="Century Gothic"/>
              <a:ea typeface="+mn-lt"/>
              <a:cs typeface="+mn-lt"/>
            </a:endParaRPr>
          </a:p>
          <a:p>
            <a:pPr marL="305435" indent="-305435"/>
            <a:r>
              <a:rPr lang="en-US" sz="3600" dirty="0">
                <a:solidFill>
                  <a:schemeClr val="tx1"/>
                </a:solidFill>
                <a:latin typeface="Century Gothic"/>
                <a:ea typeface="+mn-lt"/>
                <a:cs typeface="+mn-lt"/>
              </a:rPr>
              <a:t>Todos </a:t>
            </a:r>
            <a:r>
              <a:rPr lang="en-US" sz="3600" dirty="0" err="1">
                <a:solidFill>
                  <a:schemeClr val="tx1"/>
                </a:solidFill>
                <a:latin typeface="Century Gothic"/>
                <a:ea typeface="+mn-lt"/>
                <a:cs typeface="+mn-lt"/>
              </a:rPr>
              <a:t>los</a:t>
            </a:r>
            <a:r>
              <a:rPr lang="en-US" sz="3600" dirty="0">
                <a:solidFill>
                  <a:schemeClr val="tx1"/>
                </a:solidFill>
                <a:latin typeface="Century Gothic"/>
                <a:ea typeface="+mn-lt"/>
                <a:cs typeface="+mn-lt"/>
              </a:rPr>
              <a:t> </a:t>
            </a:r>
            <a:r>
              <a:rPr lang="en-US" sz="3600" dirty="0" err="1">
                <a:solidFill>
                  <a:schemeClr val="tx1"/>
                </a:solidFill>
                <a:latin typeface="Century Gothic"/>
                <a:ea typeface="+mn-lt"/>
                <a:cs typeface="+mn-lt"/>
              </a:rPr>
              <a:t>miembros</a:t>
            </a:r>
            <a:r>
              <a:rPr lang="en-US" sz="3600" dirty="0">
                <a:solidFill>
                  <a:schemeClr val="tx1"/>
                </a:solidFill>
                <a:latin typeface="Century Gothic"/>
                <a:ea typeface="+mn-lt"/>
                <a:cs typeface="+mn-lt"/>
              </a:rPr>
              <a:t> del </a:t>
            </a:r>
            <a:r>
              <a:rPr lang="en-US" sz="3600" dirty="0" err="1">
                <a:solidFill>
                  <a:schemeClr val="tx1"/>
                </a:solidFill>
                <a:latin typeface="Century Gothic"/>
                <a:ea typeface="+mn-lt"/>
                <a:cs typeface="+mn-lt"/>
              </a:rPr>
              <a:t>Comité</a:t>
            </a:r>
            <a:r>
              <a:rPr lang="en-US" sz="3600" dirty="0">
                <a:solidFill>
                  <a:schemeClr val="tx1"/>
                </a:solidFill>
                <a:latin typeface="Century Gothic"/>
                <a:ea typeface="+mn-lt"/>
                <a:cs typeface="+mn-lt"/>
              </a:rPr>
              <a:t> y las personas del </a:t>
            </a:r>
            <a:r>
              <a:rPr lang="en-US" sz="3600" dirty="0" err="1">
                <a:solidFill>
                  <a:schemeClr val="tx1"/>
                </a:solidFill>
                <a:latin typeface="Century Gothic"/>
                <a:ea typeface="+mn-lt"/>
                <a:cs typeface="+mn-lt"/>
              </a:rPr>
              <a:t>público</a:t>
            </a:r>
            <a:r>
              <a:rPr lang="en-US" sz="3600" dirty="0">
                <a:solidFill>
                  <a:schemeClr val="tx1"/>
                </a:solidFill>
                <a:latin typeface="Century Gothic"/>
                <a:ea typeface="+mn-lt"/>
                <a:cs typeface="+mn-lt"/>
              </a:rPr>
              <a:t> </a:t>
            </a:r>
            <a:r>
              <a:rPr lang="en-US" sz="3600" dirty="0" err="1">
                <a:solidFill>
                  <a:schemeClr val="tx1"/>
                </a:solidFill>
                <a:latin typeface="Century Gothic"/>
                <a:ea typeface="+mn-lt"/>
                <a:cs typeface="+mn-lt"/>
              </a:rPr>
              <a:t>deben</a:t>
            </a:r>
            <a:r>
              <a:rPr lang="en-US" sz="3600" dirty="0">
                <a:solidFill>
                  <a:schemeClr val="tx1"/>
                </a:solidFill>
                <a:latin typeface="Century Gothic"/>
                <a:ea typeface="+mn-lt"/>
                <a:cs typeface="+mn-lt"/>
              </a:rPr>
              <a:t> de </a:t>
            </a:r>
            <a:endParaRPr lang="en-US">
              <a:solidFill>
                <a:schemeClr val="tx1"/>
              </a:solidFill>
              <a:latin typeface="Century Gothic"/>
              <a:ea typeface="+mn-lt"/>
              <a:cs typeface="+mn-lt"/>
            </a:endParaRPr>
          </a:p>
          <a:p>
            <a:pPr marL="0" indent="0">
              <a:buNone/>
            </a:pPr>
            <a:r>
              <a:rPr lang="en-US" sz="3600" dirty="0" err="1">
                <a:solidFill>
                  <a:schemeClr val="tx1"/>
                </a:solidFill>
                <a:latin typeface="Century Gothic"/>
                <a:ea typeface="+mn-lt"/>
                <a:cs typeface="+mn-lt"/>
              </a:rPr>
              <a:t>cumplir</a:t>
            </a:r>
            <a:r>
              <a:rPr lang="en-US" sz="3600" dirty="0">
                <a:solidFill>
                  <a:schemeClr val="tx1"/>
                </a:solidFill>
                <a:latin typeface="Century Gothic"/>
                <a:ea typeface="+mn-lt"/>
                <a:cs typeface="+mn-lt"/>
              </a:rPr>
              <a:t> </a:t>
            </a:r>
            <a:r>
              <a:rPr lang="en-US" sz="3600" dirty="0" err="1">
                <a:solidFill>
                  <a:schemeClr val="tx1"/>
                </a:solidFill>
                <a:latin typeface="Century Gothic"/>
                <a:ea typeface="+mn-lt"/>
                <a:cs typeface="+mn-lt"/>
              </a:rPr>
              <a:t>los</a:t>
            </a:r>
            <a:r>
              <a:rPr lang="en-US" sz="3600" dirty="0">
                <a:solidFill>
                  <a:schemeClr val="tx1"/>
                </a:solidFill>
                <a:latin typeface="Century Gothic"/>
                <a:ea typeface="+mn-lt"/>
                <a:cs typeface="+mn-lt"/>
              </a:rPr>
              <a:t> </a:t>
            </a:r>
            <a:r>
              <a:rPr lang="en-US" sz="3600" u="sng" dirty="0" err="1">
                <a:solidFill>
                  <a:schemeClr val="tx1"/>
                </a:solidFill>
                <a:latin typeface="Century Gothic"/>
                <a:ea typeface="+mn-lt"/>
                <a:cs typeface="+mn-lt"/>
              </a:rPr>
              <a:t>Acuerdos</a:t>
            </a:r>
            <a:r>
              <a:rPr lang="en-US" sz="3600" u="sng" dirty="0">
                <a:solidFill>
                  <a:schemeClr val="tx1"/>
                </a:solidFill>
                <a:latin typeface="Century Gothic"/>
                <a:ea typeface="+mn-lt"/>
                <a:cs typeface="+mn-lt"/>
              </a:rPr>
              <a:t> </a:t>
            </a:r>
            <a:r>
              <a:rPr lang="en-US" sz="3600" u="sng" dirty="0" err="1">
                <a:solidFill>
                  <a:schemeClr val="tx1"/>
                </a:solidFill>
                <a:latin typeface="Century Gothic"/>
                <a:ea typeface="+mn-lt"/>
                <a:cs typeface="+mn-lt"/>
              </a:rPr>
              <a:t>Comunitarios</a:t>
            </a:r>
            <a:endParaRPr lang="en-US" dirty="0" err="1">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lIns="91440" tIns="45720" rIns="91440" bIns="45720" rtlCol="0" anchor="t">
            <a:spAutoFit/>
          </a:bodyPr>
          <a:lstStyle/>
          <a:p>
            <a:r>
              <a:rPr lang="en-US" sz="4400" b="1" err="1">
                <a:solidFill>
                  <a:schemeClr val="bg1"/>
                </a:solidFill>
                <a:ea typeface="+mn-lt"/>
                <a:cs typeface="+mn-lt"/>
              </a:rPr>
              <a:t>Información</a:t>
            </a:r>
            <a:r>
              <a:rPr lang="en-US" sz="4400" b="1">
                <a:solidFill>
                  <a:schemeClr val="bg1"/>
                </a:solidFill>
                <a:ea typeface="+mn-lt"/>
                <a:cs typeface="+mn-lt"/>
              </a:rPr>
              <a:t> de </a:t>
            </a:r>
            <a:r>
              <a:rPr lang="en-US" sz="4400" b="1" err="1">
                <a:solidFill>
                  <a:schemeClr val="bg1"/>
                </a:solidFill>
                <a:ea typeface="+mn-lt"/>
                <a:cs typeface="+mn-lt"/>
              </a:rPr>
              <a:t>Reuniones</a:t>
            </a:r>
            <a:endParaRPr lang="en-US" err="1">
              <a:solidFill>
                <a:schemeClr val="bg1"/>
              </a:solidFill>
              <a:ea typeface="+mn-lt"/>
              <a:cs typeface="+mn-lt"/>
            </a:endParaRPr>
          </a:p>
        </p:txBody>
      </p:sp>
    </p:spTree>
    <p:extLst>
      <p:ext uri="{BB962C8B-B14F-4D97-AF65-F5344CB8AC3E}">
        <p14:creationId xmlns:p14="http://schemas.microsoft.com/office/powerpoint/2010/main" val="375705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dirty="0">
              <a:latin typeface="Century Gothic"/>
            </a:endParaRPr>
          </a:p>
        </p:txBody>
      </p:sp>
      <p:sp>
        <p:nvSpPr>
          <p:cNvPr id="4" name="TextBox 3">
            <a:extLst>
              <a:ext uri="{FF2B5EF4-FFF2-40B4-BE49-F238E27FC236}">
                <a16:creationId xmlns:a16="http://schemas.microsoft.com/office/drawing/2014/main" id="{302844EA-6507-867D-36EB-FB00F8365C4F}"/>
              </a:ext>
            </a:extLst>
          </p:cNvPr>
          <p:cNvSpPr txBox="1"/>
          <p:nvPr/>
        </p:nvSpPr>
        <p:spPr>
          <a:xfrm>
            <a:off x="216163" y="321445"/>
            <a:ext cx="11271588" cy="1252651"/>
          </a:xfrm>
          <a:prstGeom prst="rect">
            <a:avLst/>
          </a:prstGeom>
          <a:noFill/>
        </p:spPr>
        <p:txBody>
          <a:bodyPr wrap="square" lIns="91440" tIns="45720" rIns="91440" bIns="45720" rtlCol="0" anchor="t">
            <a:spAutoFit/>
          </a:bodyPr>
          <a:lstStyle/>
          <a:p>
            <a:pPr>
              <a:spcBef>
                <a:spcPts val="20"/>
              </a:spcBef>
              <a:spcAft>
                <a:spcPts val="600"/>
              </a:spcAft>
            </a:pPr>
            <a:r>
              <a:rPr lang="es-MX" sz="3200" b="1" dirty="0">
                <a:solidFill>
                  <a:schemeClr val="bg1"/>
                </a:solidFill>
                <a:latin typeface="Arial"/>
                <a:cs typeface="Arial"/>
              </a:rPr>
              <a:t>Nominaciones de Residentes del CSC</a:t>
            </a:r>
            <a:endParaRPr lang="en-US">
              <a:solidFill>
                <a:schemeClr val="bg1"/>
              </a:solidFill>
              <a:latin typeface="Arial"/>
              <a:cs typeface="Arial"/>
            </a:endParaRPr>
          </a:p>
          <a:p>
            <a:pPr>
              <a:spcBef>
                <a:spcPct val="20000"/>
              </a:spcBef>
              <a:spcAft>
                <a:spcPts val="600"/>
              </a:spcAft>
            </a:pPr>
            <a:endParaRPr lang="es-MX" sz="3200" b="1" dirty="0"/>
          </a:p>
        </p:txBody>
      </p:sp>
      <p:sp>
        <p:nvSpPr>
          <p:cNvPr id="5"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defPPr>
              <a:defRPr lang="en-US"/>
            </a:defPPr>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200" err="1">
                <a:latin typeface="Arial"/>
                <a:ea typeface="+mn-lt"/>
                <a:cs typeface="+mn-lt"/>
              </a:rPr>
              <a:t>Revisar</a:t>
            </a:r>
            <a:r>
              <a:rPr lang="en-US" sz="3200" dirty="0">
                <a:latin typeface="Arial"/>
                <a:ea typeface="+mn-lt"/>
                <a:cs typeface="+mn-lt"/>
              </a:rPr>
              <a:t> y </a:t>
            </a:r>
            <a:r>
              <a:rPr lang="en-US" sz="3200" err="1">
                <a:latin typeface="Arial"/>
                <a:ea typeface="+mn-lt"/>
                <a:cs typeface="+mn-lt"/>
              </a:rPr>
              <a:t>votar</a:t>
            </a:r>
            <a:r>
              <a:rPr lang="en-US" sz="3200" dirty="0">
                <a:latin typeface="Arial"/>
                <a:ea typeface="+mn-lt"/>
                <a:cs typeface="+mn-lt"/>
              </a:rPr>
              <a:t> las </a:t>
            </a:r>
            <a:r>
              <a:rPr lang="en-US" sz="3200" err="1">
                <a:latin typeface="Arial"/>
                <a:ea typeface="+mn-lt"/>
                <a:cs typeface="+mn-lt"/>
              </a:rPr>
              <a:t>nominaciones</a:t>
            </a:r>
            <a:r>
              <a:rPr lang="en-US" sz="3200" dirty="0">
                <a:latin typeface="Arial"/>
                <a:ea typeface="+mn-lt"/>
                <a:cs typeface="+mn-lt"/>
              </a:rPr>
              <a:t> para </a:t>
            </a:r>
            <a:r>
              <a:rPr lang="en-US" sz="3200" err="1">
                <a:latin typeface="Arial"/>
                <a:ea typeface="+mn-lt"/>
                <a:cs typeface="+mn-lt"/>
              </a:rPr>
              <a:t>los</a:t>
            </a:r>
            <a:r>
              <a:rPr lang="en-US" sz="3200" dirty="0">
                <a:latin typeface="Arial"/>
                <a:ea typeface="+mn-lt"/>
                <a:cs typeface="+mn-lt"/>
              </a:rPr>
              <a:t> </a:t>
            </a:r>
            <a:r>
              <a:rPr lang="en-US" sz="3200" err="1">
                <a:latin typeface="Arial"/>
                <a:ea typeface="+mn-lt"/>
                <a:cs typeface="+mn-lt"/>
              </a:rPr>
              <a:t>escaños</a:t>
            </a:r>
            <a:r>
              <a:rPr lang="en-US" sz="3200" dirty="0">
                <a:latin typeface="Arial"/>
                <a:ea typeface="+mn-lt"/>
                <a:cs typeface="+mn-lt"/>
              </a:rPr>
              <a:t> </a:t>
            </a:r>
            <a:r>
              <a:rPr lang="en-US" sz="3200" err="1">
                <a:latin typeface="Arial"/>
                <a:ea typeface="+mn-lt"/>
                <a:cs typeface="+mn-lt"/>
              </a:rPr>
              <a:t>comunitarios</a:t>
            </a:r>
            <a:r>
              <a:rPr lang="en-US" sz="3200" dirty="0">
                <a:latin typeface="Arial"/>
                <a:ea typeface="+mn-lt"/>
                <a:cs typeface="+mn-lt"/>
              </a:rPr>
              <a:t>.</a:t>
            </a:r>
            <a:endParaRPr lang="en-US" sz="3200" dirty="0" err="1">
              <a:latin typeface="Arial"/>
            </a:endParaRPr>
          </a:p>
        </p:txBody>
      </p:sp>
    </p:spTree>
    <p:extLst>
      <p:ext uri="{BB962C8B-B14F-4D97-AF65-F5344CB8AC3E}">
        <p14:creationId xmlns:p14="http://schemas.microsoft.com/office/powerpoint/2010/main" val="3488318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1714500" y="2894429"/>
            <a:ext cx="8763000" cy="1938992"/>
          </a:xfrm>
          <a:prstGeom prst="rect">
            <a:avLst/>
          </a:prstGeom>
          <a:noFill/>
        </p:spPr>
        <p:txBody>
          <a:bodyPr wrap="square" lIns="91440" tIns="45720" rIns="91440" bIns="45720" rtlCol="0" anchor="t">
            <a:spAutoFit/>
          </a:bodyPr>
          <a:lstStyle/>
          <a:p>
            <a:pPr algn="ctr"/>
            <a:r>
              <a:rPr lang="es-ES" sz="4000" b="1" dirty="0">
                <a:solidFill>
                  <a:srgbClr val="005569"/>
                </a:solidFill>
                <a:latin typeface="Century Gothic"/>
                <a:ea typeface="+mn-lt"/>
                <a:cs typeface="+mn-lt"/>
              </a:rPr>
              <a:t>Solicitudes de agenda para la próxima reunión </a:t>
            </a:r>
            <a:endParaRPr lang="en-US" sz="4000">
              <a:solidFill>
                <a:srgbClr val="005569"/>
              </a:solidFill>
              <a:latin typeface="Century Gothic"/>
              <a:ea typeface="+mn-lt"/>
              <a:cs typeface="+mn-lt"/>
            </a:endParaRPr>
          </a:p>
          <a:p>
            <a:endParaRPr lang="en-US" sz="4000" b="1" dirty="0">
              <a:latin typeface="Myriad Pro"/>
            </a:endParaRPr>
          </a:p>
        </p:txBody>
      </p:sp>
    </p:spTree>
    <p:extLst>
      <p:ext uri="{BB962C8B-B14F-4D97-AF65-F5344CB8AC3E}">
        <p14:creationId xmlns:p14="http://schemas.microsoft.com/office/powerpoint/2010/main" val="1362740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800">
                <a:latin typeface="Century Gothic"/>
                <a:ea typeface="+mn-lt"/>
                <a:cs typeface="+mn-lt"/>
              </a:rPr>
              <a:t>Se anima a los miembros del CSC, miembros del público y otros socios u organizaciones a compartir información o anuncios relacionados con próximos eventos, proyectos o programas en el área del Proyecto. </a:t>
            </a:r>
            <a:endParaRPr lang="en-US" sz="2800">
              <a:latin typeface="Century Gothic"/>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n-US" sz="4000" b="1" err="1">
                <a:solidFill>
                  <a:schemeClr val="bg1"/>
                </a:solidFill>
                <a:latin typeface="Gill Sans MT"/>
              </a:rPr>
              <a:t>Anuncios</a:t>
            </a:r>
            <a:r>
              <a:rPr lang="en-US" sz="4000" b="1">
                <a:solidFill>
                  <a:schemeClr val="bg1"/>
                </a:solidFill>
                <a:latin typeface="Gill Sans MT"/>
              </a:rPr>
              <a:t> Generales</a:t>
            </a:r>
          </a:p>
        </p:txBody>
      </p:sp>
    </p:spTree>
    <p:extLst>
      <p:ext uri="{BB962C8B-B14F-4D97-AF65-F5344CB8AC3E}">
        <p14:creationId xmlns:p14="http://schemas.microsoft.com/office/powerpoint/2010/main" val="1450018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dirty="0">
                <a:latin typeface="Arial"/>
                <a:ea typeface="+mn-lt"/>
                <a:cs typeface="+mn-lt"/>
              </a:rPr>
              <a:t>Las y </a:t>
            </a:r>
            <a:r>
              <a:rPr lang="en-US" sz="2800" err="1">
                <a:latin typeface="Arial"/>
                <a:ea typeface="+mn-lt"/>
                <a:cs typeface="+mn-lt"/>
              </a:rPr>
              <a:t>los</a:t>
            </a:r>
            <a:r>
              <a:rPr lang="en-US" sz="2800" dirty="0">
                <a:latin typeface="Arial"/>
                <a:ea typeface="+mn-lt"/>
                <a:cs typeface="+mn-lt"/>
              </a:rPr>
              <a:t> </a:t>
            </a:r>
            <a:r>
              <a:rPr lang="en-US" sz="2800" err="1">
                <a:latin typeface="Arial"/>
                <a:ea typeface="+mn-lt"/>
                <a:cs typeface="+mn-lt"/>
              </a:rPr>
              <a:t>socios</a:t>
            </a:r>
            <a:r>
              <a:rPr lang="en-US" sz="2800" dirty="0">
                <a:latin typeface="Arial"/>
                <a:ea typeface="+mn-lt"/>
                <a:cs typeface="+mn-lt"/>
              </a:rPr>
              <a:t> de CSC </a:t>
            </a:r>
            <a:r>
              <a:rPr lang="en-US" sz="2800" err="1">
                <a:latin typeface="Arial"/>
                <a:ea typeface="+mn-lt"/>
                <a:cs typeface="+mn-lt"/>
              </a:rPr>
              <a:t>podrían</a:t>
            </a:r>
            <a:r>
              <a:rPr lang="en-US" sz="2800" dirty="0">
                <a:latin typeface="Arial"/>
                <a:ea typeface="+mn-lt"/>
                <a:cs typeface="+mn-lt"/>
              </a:rPr>
              <a:t> </a:t>
            </a:r>
            <a:r>
              <a:rPr lang="en-US" sz="2800" err="1">
                <a:latin typeface="Arial"/>
                <a:ea typeface="+mn-lt"/>
                <a:cs typeface="+mn-lt"/>
              </a:rPr>
              <a:t>querer</a:t>
            </a:r>
            <a:r>
              <a:rPr lang="en-US" sz="2800" dirty="0">
                <a:latin typeface="Arial"/>
                <a:ea typeface="+mn-lt"/>
                <a:cs typeface="+mn-lt"/>
              </a:rPr>
              <a:t> </a:t>
            </a:r>
            <a:r>
              <a:rPr lang="en-US" sz="2800" err="1">
                <a:latin typeface="Arial"/>
                <a:ea typeface="+mn-lt"/>
                <a:cs typeface="+mn-lt"/>
              </a:rPr>
              <a:t>registrarse</a:t>
            </a:r>
            <a:r>
              <a:rPr lang="en-US" sz="2800" dirty="0">
                <a:latin typeface="Arial"/>
                <a:ea typeface="+mn-lt"/>
                <a:cs typeface="+mn-lt"/>
              </a:rPr>
              <a:t> para </a:t>
            </a:r>
            <a:r>
              <a:rPr lang="en-US" sz="2800" err="1">
                <a:latin typeface="Arial"/>
                <a:ea typeface="+mn-lt"/>
                <a:cs typeface="+mn-lt"/>
              </a:rPr>
              <a:t>participar</a:t>
            </a:r>
            <a:r>
              <a:rPr lang="en-US" sz="2800" dirty="0">
                <a:latin typeface="Arial"/>
                <a:ea typeface="+mn-lt"/>
                <a:cs typeface="+mn-lt"/>
              </a:rPr>
              <a:t> </a:t>
            </a:r>
            <a:r>
              <a:rPr lang="en-US" sz="2800" err="1">
                <a:latin typeface="Arial"/>
                <a:ea typeface="+mn-lt"/>
                <a:cs typeface="+mn-lt"/>
              </a:rPr>
              <a:t>en</a:t>
            </a:r>
            <a:r>
              <a:rPr lang="en-US" sz="2800" dirty="0">
                <a:latin typeface="Arial"/>
                <a:ea typeface="+mn-lt"/>
                <a:cs typeface="+mn-lt"/>
              </a:rPr>
              <a:t> </a:t>
            </a:r>
            <a:r>
              <a:rPr lang="en-US" sz="2800" err="1">
                <a:latin typeface="Arial"/>
                <a:ea typeface="+mn-lt"/>
                <a:cs typeface="+mn-lt"/>
              </a:rPr>
              <a:t>este</a:t>
            </a:r>
            <a:r>
              <a:rPr lang="en-US" sz="2800" dirty="0">
                <a:latin typeface="Arial"/>
                <a:ea typeface="+mn-lt"/>
                <a:cs typeface="+mn-lt"/>
              </a:rPr>
              <a:t> </a:t>
            </a:r>
            <a:r>
              <a:rPr lang="en-US" sz="2800" err="1">
                <a:latin typeface="Arial"/>
                <a:ea typeface="+mn-lt"/>
                <a:cs typeface="+mn-lt"/>
              </a:rPr>
              <a:t>evento</a:t>
            </a:r>
            <a:r>
              <a:rPr lang="en-US" sz="2800" dirty="0">
                <a:latin typeface="Arial"/>
                <a:ea typeface="+mn-lt"/>
                <a:cs typeface="+mn-lt"/>
              </a:rPr>
              <a:t>.</a:t>
            </a:r>
            <a:endParaRPr lang="en-US">
              <a:latin typeface="Arial"/>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n-US" sz="4000" b="1" dirty="0">
                <a:solidFill>
                  <a:schemeClr val="bg1"/>
                </a:solidFill>
                <a:latin typeface="Myriad Pro" panose="020B0503030403020204"/>
              </a:rPr>
              <a:t>2025 Feria </a:t>
            </a:r>
            <a:r>
              <a:rPr lang="en-US" sz="4000" b="1" dirty="0" err="1">
                <a:solidFill>
                  <a:schemeClr val="bg1"/>
                </a:solidFill>
                <a:latin typeface="Myriad Pro" panose="020B0503030403020204"/>
              </a:rPr>
              <a:t>Educativa</a:t>
            </a:r>
            <a:r>
              <a:rPr lang="en-US" sz="4000" b="1" dirty="0">
                <a:solidFill>
                  <a:schemeClr val="bg1"/>
                </a:solidFill>
                <a:latin typeface="Myriad Pro" panose="020B0503030403020204"/>
              </a:rPr>
              <a:t> CCWC</a:t>
            </a:r>
            <a:endParaRPr lang="en-US" dirty="0">
              <a:solidFill>
                <a:schemeClr val="bg1"/>
              </a:solidFill>
            </a:endParaRPr>
          </a:p>
        </p:txBody>
      </p:sp>
    </p:spTree>
    <p:extLst>
      <p:ext uri="{BB962C8B-B14F-4D97-AF65-F5344CB8AC3E}">
        <p14:creationId xmlns:p14="http://schemas.microsoft.com/office/powerpoint/2010/main" val="1222996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41E7DC-C148-4A95-AF2B-D613C2820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3FB3E502-7B9D-4CC2-AEF1-61E35D08E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a:extLst>
              <a:ext uri="{FF2B5EF4-FFF2-40B4-BE49-F238E27FC236}">
                <a16:creationId xmlns:a16="http://schemas.microsoft.com/office/drawing/2014/main" id="{BC3DFB63-5ACC-44EB-A0A9-33D0ADA3E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D4013FDB-3CE9-E568-D8B0-383E1583282A}"/>
              </a:ext>
            </a:extLst>
          </p:cNvPr>
          <p:cNvPicPr>
            <a:picLocks noChangeAspect="1"/>
          </p:cNvPicPr>
          <p:nvPr/>
        </p:nvPicPr>
        <p:blipFill>
          <a:blip r:embed="rId2"/>
          <a:srcRect t="19554" b="1221"/>
          <a:stretch/>
        </p:blipFill>
        <p:spPr>
          <a:xfrm>
            <a:off x="20" y="10"/>
            <a:ext cx="12191980" cy="6857990"/>
          </a:xfrm>
          <a:prstGeom prst="rect">
            <a:avLst/>
          </a:prstGeom>
        </p:spPr>
      </p:pic>
      <p:pic>
        <p:nvPicPr>
          <p:cNvPr id="5" name="Picture 4">
            <a:extLst>
              <a:ext uri="{FF2B5EF4-FFF2-40B4-BE49-F238E27FC236}">
                <a16:creationId xmlns:a16="http://schemas.microsoft.com/office/drawing/2014/main" id="{66B30571-E48C-796C-D825-337F4271BDEB}"/>
              </a:ext>
            </a:extLst>
          </p:cNvPr>
          <p:cNvPicPr>
            <a:picLocks noChangeAspect="1"/>
          </p:cNvPicPr>
          <p:nvPr/>
        </p:nvPicPr>
        <p:blipFill>
          <a:blip r:embed="rId3"/>
          <a:stretch>
            <a:fillRect/>
          </a:stretch>
        </p:blipFill>
        <p:spPr>
          <a:xfrm>
            <a:off x="9721849" y="1847849"/>
            <a:ext cx="2379134" cy="2379134"/>
          </a:xfrm>
          <a:prstGeom prst="rect">
            <a:avLst/>
          </a:prstGeom>
        </p:spPr>
      </p:pic>
    </p:spTree>
    <p:extLst>
      <p:ext uri="{BB962C8B-B14F-4D97-AF65-F5344CB8AC3E}">
        <p14:creationId xmlns:p14="http://schemas.microsoft.com/office/powerpoint/2010/main" val="1718409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BF7-59D7-451D-E7E5-E9B2BA3B1A2B}"/>
              </a:ext>
            </a:extLst>
          </p:cNvPr>
          <p:cNvSpPr txBox="1">
            <a:spLocks/>
          </p:cNvSpPr>
          <p:nvPr/>
        </p:nvSpPr>
        <p:spPr>
          <a:xfrm>
            <a:off x="662866" y="637921"/>
            <a:ext cx="10866267" cy="1787941"/>
          </a:xfrm>
          <a:prstGeom prst="rect">
            <a:avLst/>
          </a:prstGeom>
        </p:spPr>
        <p:txBody>
          <a:bodyPr vert="horz" lIns="91440" tIns="45720" rIns="91440" bIns="45720" rtlCol="0" anchor="b">
            <a:normAutofit fontScale="3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6400" cap="none">
              <a:solidFill>
                <a:schemeClr val="bg1"/>
              </a:solidFill>
              <a:latin typeface="Myriad Pro"/>
              <a:ea typeface="Open Sans"/>
              <a:cs typeface="Open Sans"/>
            </a:endParaRPr>
          </a:p>
          <a:p>
            <a:pPr algn="ctr"/>
            <a:r>
              <a:rPr lang="en-US" sz="6400" cap="none">
                <a:solidFill>
                  <a:schemeClr val="bg1"/>
                </a:solidFill>
                <a:latin typeface="Myriad Pro"/>
                <a:ea typeface="Open Sans"/>
                <a:cs typeface="Open Sans"/>
              </a:rPr>
              <a:t>Reunion </a:t>
            </a:r>
            <a:r>
              <a:rPr lang="en-US" sz="6400" cap="none" err="1">
                <a:solidFill>
                  <a:schemeClr val="bg1"/>
                </a:solidFill>
                <a:latin typeface="Myriad Pro"/>
                <a:ea typeface="Open Sans"/>
                <a:cs typeface="Open Sans"/>
              </a:rPr>
              <a:t>Clausurada</a:t>
            </a: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r>
              <a:rPr lang="en-US" sz="6400" cap="none">
                <a:solidFill>
                  <a:schemeClr val="bg1"/>
                </a:solidFill>
                <a:latin typeface="Century Gothic"/>
                <a:ea typeface="Open Sans" pitchFamily="2" charset="0"/>
                <a:cs typeface="Open Sans" pitchFamily="2" charset="0"/>
              </a:rPr>
              <a:t>¡Gracias!</a:t>
            </a:r>
            <a:endParaRPr lang="en-US" sz="6400" b="0" cap="none">
              <a:solidFill>
                <a:schemeClr val="bg1"/>
              </a:solidFill>
              <a:latin typeface="Century Gothic"/>
              <a:ea typeface="Open Sans" pitchFamily="2" charset="0"/>
              <a:cs typeface="Open Sans" pitchFamily="2" charset="0"/>
            </a:endParaRPr>
          </a:p>
          <a:p>
            <a:pPr algn="ctr"/>
            <a:endParaRPr lang="en-US" sz="6400" b="1" cap="none">
              <a:solidFill>
                <a:schemeClr val="bg1"/>
              </a:solidFill>
              <a:latin typeface="Myriad Pro" panose="020B0503030403020204" pitchFamily="34" charset="0"/>
              <a:ea typeface="Open Sans" pitchFamily="2" charset="0"/>
              <a:cs typeface="Open Sans" pitchFamily="2" charset="0"/>
            </a:endParaRPr>
          </a:p>
        </p:txBody>
      </p:sp>
      <p:pic>
        <p:nvPicPr>
          <p:cNvPr id="3" name="Picture 2" descr="A logo for a community&#10;&#10;Description automatically generated">
            <a:extLst>
              <a:ext uri="{FF2B5EF4-FFF2-40B4-BE49-F238E27FC236}">
                <a16:creationId xmlns:a16="http://schemas.microsoft.com/office/drawing/2014/main" id="{DDBA4784-CC7D-C9F2-75DA-D1B278C1FF09}"/>
              </a:ext>
            </a:extLst>
          </p:cNvPr>
          <p:cNvPicPr>
            <a:picLocks noChangeAspect="1"/>
          </p:cNvPicPr>
          <p:nvPr/>
        </p:nvPicPr>
        <p:blipFill>
          <a:blip r:embed="rId3"/>
          <a:stretch>
            <a:fillRect/>
          </a:stretch>
        </p:blipFill>
        <p:spPr>
          <a:xfrm>
            <a:off x="4105062" y="2471360"/>
            <a:ext cx="4101144" cy="4101144"/>
          </a:xfrm>
          <a:prstGeom prst="rect">
            <a:avLst/>
          </a:prstGeom>
        </p:spPr>
      </p:pic>
      <p:sp>
        <p:nvSpPr>
          <p:cNvPr id="4" name="Rectangle: Rounded Corners 3">
            <a:extLst>
              <a:ext uri="{FF2B5EF4-FFF2-40B4-BE49-F238E27FC236}">
                <a16:creationId xmlns:a16="http://schemas.microsoft.com/office/drawing/2014/main" id="{E1F5757A-F428-0B62-31BB-358EF2D767FA}"/>
              </a:ext>
            </a:extLst>
          </p:cNvPr>
          <p:cNvSpPr/>
          <p:nvPr/>
        </p:nvSpPr>
        <p:spPr>
          <a:xfrm>
            <a:off x="8077200" y="3958026"/>
            <a:ext cx="3670300" cy="1990009"/>
          </a:xfrm>
          <a:prstGeom prst="roundRect">
            <a:avLst>
              <a:gd name="adj" fmla="val 5608"/>
            </a:avLst>
          </a:prstGeom>
          <a:solidFill>
            <a:srgbClr val="88C9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B41AE78-55B1-78CE-E7AD-B3F52893818B}"/>
              </a:ext>
            </a:extLst>
          </p:cNvPr>
          <p:cNvSpPr txBox="1">
            <a:spLocks/>
          </p:cNvSpPr>
          <p:nvPr/>
        </p:nvSpPr>
        <p:spPr>
          <a:xfrm>
            <a:off x="8190330" y="4220835"/>
            <a:ext cx="3582569" cy="23516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rgbClr val="0A6F63"/>
              </a:buClr>
              <a:buNone/>
            </a:pPr>
            <a:r>
              <a:rPr lang="es-MX" sz="2400" b="1">
                <a:solidFill>
                  <a:srgbClr val="005569"/>
                </a:solidFill>
                <a:latin typeface="Myriad Pro"/>
                <a:ea typeface="Open Sans"/>
                <a:cs typeface="Open Sans"/>
              </a:rPr>
              <a:t>Preguntas</a:t>
            </a:r>
            <a:r>
              <a:rPr lang="en-US" sz="2400" b="1">
                <a:solidFill>
                  <a:srgbClr val="005569"/>
                </a:solidFill>
                <a:latin typeface="Myriad Pro"/>
                <a:ea typeface="Open Sans"/>
                <a:cs typeface="Open Sans"/>
              </a:rPr>
              <a:t>? </a:t>
            </a:r>
            <a:r>
              <a:rPr lang="es-MX" sz="2400" b="1">
                <a:solidFill>
                  <a:srgbClr val="005569"/>
                </a:solidFill>
                <a:latin typeface="Myriad Pro"/>
                <a:ea typeface="Open Sans"/>
                <a:cs typeface="Open Sans"/>
              </a:rPr>
              <a:t>Comentarios</a:t>
            </a:r>
            <a:r>
              <a:rPr lang="en-US" sz="2400" b="1">
                <a:solidFill>
                  <a:srgbClr val="005569"/>
                </a:solidFill>
                <a:latin typeface="Myriad Pro"/>
                <a:ea typeface="Open Sans"/>
                <a:cs typeface="Open Sans"/>
              </a:rPr>
              <a:t>?</a:t>
            </a:r>
          </a:p>
          <a:p>
            <a:pPr marL="0" indent="0">
              <a:buClr>
                <a:srgbClr val="0A6F63"/>
              </a:buClr>
              <a:buNone/>
            </a:pPr>
            <a:r>
              <a:rPr lang="es-MX" sz="2400">
                <a:solidFill>
                  <a:srgbClr val="005569"/>
                </a:solidFill>
                <a:latin typeface="Myriad Pro"/>
                <a:ea typeface="Open Sans"/>
                <a:cs typeface="Open Sans"/>
              </a:rPr>
              <a:t>Contáctenos</a:t>
            </a:r>
            <a:r>
              <a:rPr lang="en-US" sz="2400">
                <a:solidFill>
                  <a:srgbClr val="005569"/>
                </a:solidFill>
                <a:latin typeface="Myriad Pro"/>
                <a:ea typeface="Open Sans"/>
                <a:cs typeface="Open Sans"/>
              </a:rPr>
              <a:t> al:  </a:t>
            </a:r>
            <a:br>
              <a:rPr lang="en-US" sz="2400">
                <a:latin typeface="Myriad Pro" panose="020B0503030403020204" pitchFamily="34" charset="0"/>
                <a:ea typeface="Open Sans" pitchFamily="2" charset="0"/>
                <a:cs typeface="Open Sans" pitchFamily="2" charset="0"/>
              </a:rPr>
            </a:br>
            <a:r>
              <a:rPr lang="en-US" sz="2400" u="sng">
                <a:solidFill>
                  <a:srgbClr val="005569"/>
                </a:solidFill>
                <a:latin typeface="Myriad Pro"/>
                <a:ea typeface="Open Sans"/>
                <a:cs typeface="Open Sans"/>
              </a:rPr>
              <a:t>tcc@ci.richmond.ca.us</a:t>
            </a:r>
          </a:p>
        </p:txBody>
      </p:sp>
    </p:spTree>
    <p:extLst>
      <p:ext uri="{BB962C8B-B14F-4D97-AF65-F5344CB8AC3E}">
        <p14:creationId xmlns:p14="http://schemas.microsoft.com/office/powerpoint/2010/main" val="386611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5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MX" sz="3600">
                <a:solidFill>
                  <a:schemeClr val="tx1"/>
                </a:solidFill>
                <a:latin typeface="Century Gothic"/>
                <a:ea typeface="+mn-lt"/>
                <a:cs typeface="+mn-lt"/>
              </a:rPr>
              <a:t>Richmond </a:t>
            </a:r>
            <a:r>
              <a:rPr lang="es-MX" sz="3600" err="1">
                <a:solidFill>
                  <a:schemeClr val="tx1"/>
                </a:solidFill>
                <a:latin typeface="Century Gothic"/>
                <a:ea typeface="+mn-lt"/>
                <a:cs typeface="+mn-lt"/>
              </a:rPr>
              <a:t>Rising</a:t>
            </a:r>
            <a:r>
              <a:rPr lang="es-MX" sz="3600">
                <a:solidFill>
                  <a:schemeClr val="tx1"/>
                </a:solidFill>
                <a:latin typeface="Century Gothic"/>
                <a:ea typeface="+mn-lt"/>
                <a:cs typeface="+mn-lt"/>
              </a:rPr>
              <a:t> busca fortalecer la economía, mejorar la salud pública y el medio ambiente, particularmente en los vecindarios del </a:t>
            </a:r>
            <a:r>
              <a:rPr lang="es-MX" sz="3600" err="1">
                <a:solidFill>
                  <a:schemeClr val="tx1"/>
                </a:solidFill>
                <a:latin typeface="Century Gothic"/>
                <a:ea typeface="+mn-lt"/>
                <a:cs typeface="+mn-lt"/>
              </a:rPr>
              <a:t>Iron</a:t>
            </a:r>
            <a:r>
              <a:rPr lang="es-MX" sz="3600">
                <a:solidFill>
                  <a:schemeClr val="tx1"/>
                </a:solidFill>
                <a:latin typeface="Century Gothic"/>
                <a:ea typeface="+mn-lt"/>
                <a:cs typeface="+mn-lt"/>
              </a:rPr>
              <a:t> </a:t>
            </a:r>
            <a:r>
              <a:rPr lang="es-MX" sz="3600" err="1">
                <a:solidFill>
                  <a:schemeClr val="tx1"/>
                </a:solidFill>
                <a:latin typeface="Century Gothic"/>
                <a:ea typeface="+mn-lt"/>
                <a:cs typeface="+mn-lt"/>
              </a:rPr>
              <a:t>Triangle</a:t>
            </a:r>
            <a:r>
              <a:rPr lang="es-MX" sz="3600">
                <a:solidFill>
                  <a:schemeClr val="tx1"/>
                </a:solidFill>
                <a:latin typeface="Century Gothic"/>
                <a:ea typeface="+mn-lt"/>
                <a:cs typeface="+mn-lt"/>
              </a:rPr>
              <a:t>, Santa Fe y Coronado, lo hacemos con la conciencia de que ocupamos territorio no cedido de </a:t>
            </a:r>
            <a:r>
              <a:rPr lang="es-MX" sz="3600" err="1">
                <a:solidFill>
                  <a:schemeClr val="tx1"/>
                </a:solidFill>
                <a:latin typeface="Century Gothic"/>
                <a:ea typeface="+mn-lt"/>
                <a:cs typeface="+mn-lt"/>
              </a:rPr>
              <a:t>Huichin</a:t>
            </a:r>
            <a:r>
              <a:rPr lang="es-MX" sz="3600">
                <a:solidFill>
                  <a:schemeClr val="tx1"/>
                </a:solidFill>
                <a:latin typeface="Century Gothic"/>
                <a:ea typeface="+mn-lt"/>
                <a:cs typeface="+mn-lt"/>
              </a:rPr>
              <a:t> y </a:t>
            </a:r>
            <a:r>
              <a:rPr lang="es-MX" sz="3600" err="1">
                <a:solidFill>
                  <a:schemeClr val="tx1"/>
                </a:solidFill>
                <a:latin typeface="Century Gothic"/>
                <a:ea typeface="+mn-lt"/>
                <a:cs typeface="+mn-lt"/>
              </a:rPr>
              <a:t>Karkin</a:t>
            </a:r>
            <a:r>
              <a:rPr lang="es-MX" sz="3600">
                <a:solidFill>
                  <a:schemeClr val="tx1"/>
                </a:solidFill>
                <a:latin typeface="Century Gothic"/>
                <a:ea typeface="+mn-lt"/>
                <a:cs typeface="+mn-lt"/>
              </a:rPr>
              <a:t> </a:t>
            </a:r>
            <a:r>
              <a:rPr lang="es-MX" sz="3600" err="1">
                <a:solidFill>
                  <a:schemeClr val="tx1"/>
                </a:solidFill>
                <a:latin typeface="Century Gothic"/>
                <a:ea typeface="+mn-lt"/>
                <a:cs typeface="+mn-lt"/>
              </a:rPr>
              <a:t>Ohlone</a:t>
            </a:r>
            <a:r>
              <a:rPr lang="es-MX" sz="3600">
                <a:solidFill>
                  <a:schemeClr val="tx1"/>
                </a:solidFill>
                <a:latin typeface="Century Gothic"/>
                <a:ea typeface="+mn-lt"/>
                <a:cs typeface="+mn-lt"/>
              </a:rPr>
              <a:t>.</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Reconocemos que el robo de tierras de los territorios indígenas y el desmantelamiento de la soberanía indígena se hicieron para avanzar en la colonización.</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Reconocemos que el capitalismo y la supremacía blanca son ramas de la colonización que han persistido a lo largo de cientos de años de opresión, están vivas hoy y contribuyen a impedir que las personas negras, las personas indígenas y todas las demás personas de color prosperen.</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Reconocemos además que la economía política y las instituciones sociales de este país se construyeron a partir del trabajo forzoso de las personas africanas en tierras robadas mediante secuestros violentos y sistemáticos en sus países de origen y esclavitud durante cientos de años.</a:t>
            </a:r>
            <a:r>
              <a:rPr lang="en-US" sz="3600">
                <a:solidFill>
                  <a:schemeClr val="tx1"/>
                </a:solidFill>
                <a:latin typeface="Century Gothic"/>
                <a:ea typeface="+mn-lt"/>
                <a:cs typeface="+mn-lt"/>
              </a:rPr>
              <a:t> </a:t>
            </a:r>
          </a:p>
          <a:p>
            <a:pPr marL="305435" indent="-305435">
              <a:lnSpc>
                <a:spcPct val="110000"/>
              </a:lnSpc>
            </a:pPr>
            <a:endParaRPr lang="en-US" sz="3600">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770563" cy="584775"/>
          </a:xfrm>
          <a:prstGeom prst="rect">
            <a:avLst/>
          </a:prstGeom>
          <a:noFill/>
        </p:spPr>
        <p:txBody>
          <a:bodyPr wrap="square" lIns="91440" tIns="45720" rIns="91440" bIns="45720" rtlCol="0" anchor="t">
            <a:spAutoFit/>
          </a:bodyPr>
          <a:lstStyle/>
          <a:p>
            <a:r>
              <a:rPr lang="en-US" sz="3200" b="1" dirty="0" err="1">
                <a:solidFill>
                  <a:schemeClr val="bg1"/>
                </a:solidFill>
                <a:latin typeface="Myriad Pro" panose="020B0503030403020204"/>
              </a:rPr>
              <a:t>Reconocimientos</a:t>
            </a:r>
            <a:r>
              <a:rPr lang="en-US" sz="3200" b="1" dirty="0">
                <a:solidFill>
                  <a:schemeClr val="bg1"/>
                </a:solidFill>
                <a:latin typeface="Myriad Pro" panose="020B0503030403020204"/>
              </a:rPr>
              <a:t> de </a:t>
            </a:r>
            <a:r>
              <a:rPr lang="en-US" sz="3200" b="1" dirty="0" err="1">
                <a:solidFill>
                  <a:schemeClr val="bg1"/>
                </a:solidFill>
                <a:latin typeface="Myriad Pro" panose="020B0503030403020204"/>
              </a:rPr>
              <a:t>Territorios</a:t>
            </a:r>
            <a:r>
              <a:rPr lang="en-US" sz="3200" b="1" dirty="0">
                <a:solidFill>
                  <a:schemeClr val="bg1"/>
                </a:solidFill>
                <a:latin typeface="Myriad Pro" panose="020B0503030403020204"/>
              </a:rPr>
              <a:t> </a:t>
            </a:r>
            <a:r>
              <a:rPr lang="en-US" sz="3200" b="1" dirty="0" err="1">
                <a:solidFill>
                  <a:schemeClr val="bg1"/>
                </a:solidFill>
                <a:latin typeface="Myriad Pro" panose="020B0503030403020204"/>
              </a:rPr>
              <a:t>Indigenas</a:t>
            </a:r>
            <a:endParaRPr lang="en-US" sz="3200" b="1" dirty="0">
              <a:solidFill>
                <a:schemeClr val="bg1"/>
              </a:solidFill>
              <a:latin typeface="Myriad Pro" panose="020B0503030403020204"/>
            </a:endParaRPr>
          </a:p>
        </p:txBody>
      </p:sp>
    </p:spTree>
    <p:extLst>
      <p:ext uri="{BB962C8B-B14F-4D97-AF65-F5344CB8AC3E}">
        <p14:creationId xmlns:p14="http://schemas.microsoft.com/office/powerpoint/2010/main" val="47699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MX" sz="3600">
                <a:solidFill>
                  <a:schemeClr val="tx1"/>
                </a:solidFill>
                <a:latin typeface="Century Gothic"/>
                <a:ea typeface="+mn-lt"/>
                <a:cs typeface="+mn-lt"/>
              </a:rPr>
              <a:t>Reconocemos además la explotación de las comunidades de personas inmigrantes y refugiadas, ya que regularmente se utilizan formas modernas de mano de obra barata y desechable en tierras robadas.</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Por lo tanto, reconocemos que hemos sido impactados y perjudicados por estas historias y experiencias impuestas a nuestros antepasados y comunidades. Elevamos aún más la lucha compartida entre personas negras, indígenas y personas de color.</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También reconocemos que los pueblos indígenas continúan viviendo aquí, administrando la tierra y resistiendo el colonialismo.</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Concluimos que nuestro reconocimiento de la Tierra es una declaración y un proceso activo y en evolución. Requiere que reconozcamos las injusticias históricas y nos invita a ser participantes activos en nuestra curación colectiva </a:t>
            </a:r>
            <a:r>
              <a:rPr lang="en-US" sz="3600">
                <a:solidFill>
                  <a:schemeClr val="tx1"/>
                </a:solidFill>
                <a:latin typeface="Century Gothic"/>
                <a:ea typeface="+mn-lt"/>
                <a:cs typeface="+mn-lt"/>
              </a:rPr>
              <a:t> </a:t>
            </a:r>
          </a:p>
        </p:txBody>
      </p:sp>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756186" cy="1200329"/>
          </a:xfrm>
          <a:prstGeom prst="rect">
            <a:avLst/>
          </a:prstGeom>
          <a:noFill/>
        </p:spPr>
        <p:txBody>
          <a:bodyPr wrap="square" lIns="91440" tIns="45720" rIns="91440" bIns="45720" rtlCol="0" anchor="t">
            <a:spAutoFit/>
          </a:bodyPr>
          <a:lstStyle/>
          <a:p>
            <a:r>
              <a:rPr lang="en-US" sz="3600" b="1" dirty="0" err="1">
                <a:solidFill>
                  <a:schemeClr val="bg1"/>
                </a:solidFill>
                <a:ea typeface="+mn-lt"/>
                <a:cs typeface="+mn-lt"/>
              </a:rPr>
              <a:t>Reconocimientos</a:t>
            </a:r>
            <a:r>
              <a:rPr lang="en-US" sz="3600" b="1" dirty="0">
                <a:solidFill>
                  <a:schemeClr val="bg1"/>
                </a:solidFill>
                <a:ea typeface="+mn-lt"/>
                <a:cs typeface="+mn-lt"/>
              </a:rPr>
              <a:t> de </a:t>
            </a:r>
            <a:r>
              <a:rPr lang="en-US" sz="3600" b="1" dirty="0" err="1">
                <a:solidFill>
                  <a:schemeClr val="bg1"/>
                </a:solidFill>
                <a:ea typeface="+mn-lt"/>
                <a:cs typeface="+mn-lt"/>
              </a:rPr>
              <a:t>Territorios</a:t>
            </a:r>
            <a:r>
              <a:rPr lang="en-US" sz="3600" b="1" dirty="0">
                <a:solidFill>
                  <a:schemeClr val="bg1"/>
                </a:solidFill>
                <a:ea typeface="+mn-lt"/>
                <a:cs typeface="+mn-lt"/>
              </a:rPr>
              <a:t> </a:t>
            </a:r>
            <a:r>
              <a:rPr lang="en-US" sz="3600" b="1" dirty="0" err="1">
                <a:solidFill>
                  <a:schemeClr val="bg1"/>
                </a:solidFill>
                <a:ea typeface="+mn-lt"/>
                <a:cs typeface="+mn-lt"/>
              </a:rPr>
              <a:t>Indigenas</a:t>
            </a:r>
            <a:endParaRPr lang="en-US" sz="3600">
              <a:solidFill>
                <a:schemeClr val="bg1"/>
              </a:solidFill>
              <a:ea typeface="+mn-lt"/>
              <a:cs typeface="+mn-lt"/>
            </a:endParaRPr>
          </a:p>
          <a:p>
            <a:endParaRPr lang="en-US" sz="3600" b="1" dirty="0">
              <a:solidFill>
                <a:schemeClr val="bg1"/>
              </a:solidFill>
              <a:latin typeface="Myriad Pro" panose="020B0503030403020204"/>
            </a:endParaRPr>
          </a:p>
        </p:txBody>
      </p:sp>
    </p:spTree>
    <p:extLst>
      <p:ext uri="{BB962C8B-B14F-4D97-AF65-F5344CB8AC3E}">
        <p14:creationId xmlns:p14="http://schemas.microsoft.com/office/powerpoint/2010/main" val="416267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120000"/>
              </a:lnSpc>
              <a:spcBef>
                <a:spcPts val="1300"/>
              </a:spcBef>
            </a:pPr>
            <a:r>
              <a:rPr lang="en-US" sz="2800" dirty="0">
                <a:solidFill>
                  <a:schemeClr val="tx1"/>
                </a:solidFill>
                <a:latin typeface="Century Gothic"/>
                <a:ea typeface="+mn-lt"/>
                <a:cs typeface="+mn-lt"/>
              </a:rPr>
              <a:t>La ciudad de Richmond y seis </a:t>
            </a:r>
            <a:r>
              <a:rPr lang="en-US" sz="2800" dirty="0" err="1">
                <a:solidFill>
                  <a:schemeClr val="tx1"/>
                </a:solidFill>
                <a:latin typeface="Century Gothic"/>
                <a:ea typeface="+mn-lt"/>
                <a:cs typeface="+mn-lt"/>
              </a:rPr>
              <a:t>organizaciones</a:t>
            </a:r>
            <a:r>
              <a:rPr lang="en-US" sz="2800" dirty="0">
                <a:solidFill>
                  <a:schemeClr val="tx1"/>
                </a:solidFill>
                <a:latin typeface="Century Gothic"/>
                <a:ea typeface="+mn-lt"/>
                <a:cs typeface="+mn-lt"/>
              </a:rPr>
              <a:t> locales (</a:t>
            </a:r>
            <a:r>
              <a:rPr lang="en-US" sz="2800" dirty="0" err="1">
                <a:solidFill>
                  <a:schemeClr val="tx1"/>
                </a:solidFill>
                <a:latin typeface="Century Gothic"/>
                <a:ea typeface="+mn-lt"/>
                <a:cs typeface="+mn-lt"/>
              </a:rPr>
              <a:t>conocidad</a:t>
            </a:r>
            <a:r>
              <a:rPr lang="en-US" sz="2800" dirty="0">
                <a:solidFill>
                  <a:schemeClr val="tx1"/>
                </a:solidFill>
                <a:latin typeface="Century Gothic"/>
                <a:ea typeface="+mn-lt"/>
                <a:cs typeface="+mn-lt"/>
              </a:rPr>
              <a:t> </a:t>
            </a:r>
            <a:r>
              <a:rPr lang="en-US" sz="2800" dirty="0" err="1">
                <a:solidFill>
                  <a:schemeClr val="tx1"/>
                </a:solidFill>
                <a:latin typeface="Century Gothic"/>
                <a:ea typeface="+mn-lt"/>
                <a:cs typeface="+mn-lt"/>
              </a:rPr>
              <a:t>en</a:t>
            </a:r>
            <a:r>
              <a:rPr lang="en-US" sz="2800" dirty="0">
                <a:solidFill>
                  <a:schemeClr val="tx1"/>
                </a:solidFill>
                <a:latin typeface="Century Gothic"/>
                <a:ea typeface="+mn-lt"/>
                <a:cs typeface="+mn-lt"/>
              </a:rPr>
              <a:t> conjunto </a:t>
            </a:r>
            <a:r>
              <a:rPr lang="en-US" sz="2800" dirty="0" err="1">
                <a:solidFill>
                  <a:schemeClr val="tx1"/>
                </a:solidFill>
                <a:latin typeface="Century Gothic"/>
                <a:ea typeface="+mn-lt"/>
                <a:cs typeface="+mn-lt"/>
              </a:rPr>
              <a:t>como</a:t>
            </a:r>
            <a:r>
              <a:rPr lang="en-US" sz="2800" dirty="0">
                <a:solidFill>
                  <a:schemeClr val="tx1"/>
                </a:solidFill>
                <a:latin typeface="Century Gothic"/>
                <a:ea typeface="+mn-lt"/>
                <a:cs typeface="+mn-lt"/>
              </a:rPr>
              <a:t> “Richmond Rising” </a:t>
            </a:r>
            <a:r>
              <a:rPr lang="en-US" sz="2800" dirty="0" err="1">
                <a:solidFill>
                  <a:schemeClr val="tx1"/>
                </a:solidFill>
                <a:latin typeface="Century Gothic"/>
                <a:ea typeface="+mn-lt"/>
                <a:cs typeface="+mn-lt"/>
              </a:rPr>
              <a:t>recibieron</a:t>
            </a:r>
            <a:r>
              <a:rPr lang="en-US" sz="2800" dirty="0">
                <a:solidFill>
                  <a:schemeClr val="tx1"/>
                </a:solidFill>
                <a:latin typeface="Century Gothic"/>
                <a:ea typeface="+mn-lt"/>
                <a:cs typeface="+mn-lt"/>
              </a:rPr>
              <a:t> $35 </a:t>
            </a:r>
            <a:r>
              <a:rPr lang="en-US" sz="2800" dirty="0" err="1">
                <a:solidFill>
                  <a:schemeClr val="tx1"/>
                </a:solidFill>
                <a:latin typeface="Century Gothic"/>
                <a:ea typeface="+mn-lt"/>
                <a:cs typeface="+mn-lt"/>
              </a:rPr>
              <a:t>millones</a:t>
            </a:r>
            <a:r>
              <a:rPr lang="en-US" sz="2800" dirty="0">
                <a:solidFill>
                  <a:schemeClr val="tx1"/>
                </a:solidFill>
                <a:latin typeface="Century Gothic"/>
                <a:ea typeface="+mn-lt"/>
                <a:cs typeface="+mn-lt"/>
              </a:rPr>
              <a:t> para </a:t>
            </a:r>
            <a:r>
              <a:rPr lang="en-US" sz="2800" dirty="0" err="1">
                <a:solidFill>
                  <a:schemeClr val="tx1"/>
                </a:solidFill>
                <a:latin typeface="Century Gothic"/>
                <a:ea typeface="+mn-lt"/>
                <a:cs typeface="+mn-lt"/>
              </a:rPr>
              <a:t>brindar</a:t>
            </a:r>
            <a:r>
              <a:rPr lang="en-US" sz="2800" dirty="0">
                <a:solidFill>
                  <a:schemeClr val="tx1"/>
                </a:solidFill>
                <a:latin typeface="Century Gothic"/>
                <a:ea typeface="+mn-lt"/>
                <a:cs typeface="+mn-lt"/>
              </a:rPr>
              <a:t> </a:t>
            </a:r>
            <a:r>
              <a:rPr lang="en-US" sz="2800" dirty="0" err="1">
                <a:solidFill>
                  <a:schemeClr val="tx1"/>
                </a:solidFill>
                <a:latin typeface="Century Gothic"/>
                <a:ea typeface="+mn-lt"/>
                <a:cs typeface="+mn-lt"/>
              </a:rPr>
              <a:t>beneficios</a:t>
            </a:r>
            <a:r>
              <a:rPr lang="en-US" sz="2800" dirty="0">
                <a:solidFill>
                  <a:schemeClr val="tx1"/>
                </a:solidFill>
                <a:latin typeface="Century Gothic"/>
                <a:ea typeface="+mn-lt"/>
                <a:cs typeface="+mn-lt"/>
              </a:rPr>
              <a:t> de </a:t>
            </a:r>
            <a:r>
              <a:rPr lang="en-US" sz="2800" dirty="0" err="1">
                <a:solidFill>
                  <a:schemeClr val="tx1"/>
                </a:solidFill>
                <a:latin typeface="Century Gothic"/>
                <a:ea typeface="+mn-lt"/>
                <a:cs typeface="+mn-lt"/>
              </a:rPr>
              <a:t>salud</a:t>
            </a:r>
            <a:r>
              <a:rPr lang="en-US" sz="2800" dirty="0">
                <a:solidFill>
                  <a:schemeClr val="tx1"/>
                </a:solidFill>
                <a:latin typeface="Century Gothic"/>
                <a:ea typeface="+mn-lt"/>
                <a:cs typeface="+mn-lt"/>
              </a:rPr>
              <a:t>, </a:t>
            </a:r>
            <a:r>
              <a:rPr lang="en-US" sz="2800" dirty="0" err="1">
                <a:solidFill>
                  <a:schemeClr val="tx1"/>
                </a:solidFill>
                <a:latin typeface="Century Gothic"/>
                <a:ea typeface="+mn-lt"/>
                <a:cs typeface="+mn-lt"/>
              </a:rPr>
              <a:t>econó</a:t>
            </a:r>
            <a:r>
              <a:rPr lang="en-US" sz="2800" dirty="0">
                <a:solidFill>
                  <a:schemeClr val="tx1"/>
                </a:solidFill>
                <a:latin typeface="Century Gothic"/>
                <a:ea typeface="+mn-lt"/>
                <a:cs typeface="+mn-lt"/>
              </a:rPr>
              <a:t> y </a:t>
            </a:r>
            <a:r>
              <a:rPr lang="en-US" sz="2800" dirty="0" err="1">
                <a:solidFill>
                  <a:schemeClr val="tx1"/>
                </a:solidFill>
                <a:latin typeface="Century Gothic"/>
                <a:ea typeface="+mn-lt"/>
                <a:cs typeface="+mn-lt"/>
              </a:rPr>
              <a:t>ambientales</a:t>
            </a:r>
            <a:r>
              <a:rPr lang="en-US" sz="2800" dirty="0">
                <a:solidFill>
                  <a:schemeClr val="tx1"/>
                </a:solidFill>
                <a:latin typeface="Century Gothic"/>
                <a:ea typeface="+mn-lt"/>
                <a:cs typeface="+mn-lt"/>
              </a:rPr>
              <a:t> a </a:t>
            </a:r>
            <a:r>
              <a:rPr lang="en-US" sz="2800" dirty="0" err="1">
                <a:solidFill>
                  <a:schemeClr val="tx1"/>
                </a:solidFill>
                <a:latin typeface="Century Gothic"/>
                <a:ea typeface="+mn-lt"/>
                <a:cs typeface="+mn-lt"/>
              </a:rPr>
              <a:t>los</a:t>
            </a:r>
            <a:r>
              <a:rPr lang="en-US" sz="2800" dirty="0">
                <a:solidFill>
                  <a:schemeClr val="tx1"/>
                </a:solidFill>
                <a:latin typeface="Century Gothic"/>
                <a:ea typeface="+mn-lt"/>
                <a:cs typeface="+mn-lt"/>
              </a:rPr>
              <a:t> </a:t>
            </a:r>
            <a:r>
              <a:rPr lang="en-US" sz="2800" dirty="0" err="1">
                <a:solidFill>
                  <a:schemeClr val="tx1"/>
                </a:solidFill>
                <a:latin typeface="Century Gothic"/>
                <a:ea typeface="+mn-lt"/>
                <a:cs typeface="+mn-lt"/>
              </a:rPr>
              <a:t>vecindarios</a:t>
            </a:r>
            <a:r>
              <a:rPr lang="en-US" sz="2800" dirty="0">
                <a:solidFill>
                  <a:schemeClr val="tx1"/>
                </a:solidFill>
                <a:latin typeface="Century Gothic"/>
                <a:ea typeface="+mn-lt"/>
                <a:cs typeface="+mn-lt"/>
              </a:rPr>
              <a:t> de Iron Triangle, Santa Fe y Coronado.</a:t>
            </a:r>
            <a:endParaRPr lang="es-ES">
              <a:solidFill>
                <a:schemeClr val="tx1"/>
              </a:solidFill>
            </a:endParaRPr>
          </a:p>
          <a:p>
            <a:pPr marL="305435" indent="-305435">
              <a:lnSpc>
                <a:spcPct val="120000"/>
              </a:lnSpc>
              <a:spcBef>
                <a:spcPts val="1300"/>
              </a:spcBef>
            </a:pPr>
            <a:r>
              <a:rPr lang="en-US" sz="2800" dirty="0">
                <a:solidFill>
                  <a:schemeClr val="tx1"/>
                </a:solidFill>
                <a:latin typeface="Century Gothic"/>
                <a:ea typeface="+mn-lt"/>
                <a:cs typeface="+mn-lt"/>
              </a:rPr>
              <a:t>Richmond Rising </a:t>
            </a:r>
            <a:r>
              <a:rPr lang="en-US" sz="2800" err="1">
                <a:solidFill>
                  <a:schemeClr val="tx1"/>
                </a:solidFill>
                <a:latin typeface="Century Gothic"/>
                <a:ea typeface="+mn-lt"/>
                <a:cs typeface="+mn-lt"/>
              </a:rPr>
              <a:t>cuenta</a:t>
            </a:r>
            <a:r>
              <a:rPr lang="en-US" sz="2800" dirty="0">
                <a:solidFill>
                  <a:schemeClr val="tx1"/>
                </a:solidFill>
                <a:latin typeface="Century Gothic"/>
                <a:ea typeface="+mn-lt"/>
                <a:cs typeface="+mn-lt"/>
              </a:rPr>
              <a:t> con </a:t>
            </a:r>
            <a:r>
              <a:rPr lang="en-US" sz="2800" err="1">
                <a:solidFill>
                  <a:schemeClr val="tx1"/>
                </a:solidFill>
                <a:latin typeface="Century Gothic"/>
                <a:ea typeface="+mn-lt"/>
                <a:cs typeface="+mn-lt"/>
              </a:rPr>
              <a:t>el</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apoyo</a:t>
            </a:r>
            <a:r>
              <a:rPr lang="en-US" sz="2800" dirty="0">
                <a:solidFill>
                  <a:schemeClr val="tx1"/>
                </a:solidFill>
                <a:latin typeface="Century Gothic"/>
                <a:ea typeface="+mn-lt"/>
                <a:cs typeface="+mn-lt"/>
              </a:rPr>
              <a:t> del </a:t>
            </a:r>
            <a:r>
              <a:rPr lang="en-US" sz="2800" err="1">
                <a:solidFill>
                  <a:schemeClr val="tx1"/>
                </a:solidFill>
                <a:latin typeface="Century Gothic"/>
                <a:ea typeface="+mn-lt"/>
                <a:cs typeface="+mn-lt"/>
              </a:rPr>
              <a:t>Programa</a:t>
            </a:r>
            <a:r>
              <a:rPr lang="en-US" sz="2800" dirty="0">
                <a:solidFill>
                  <a:schemeClr val="tx1"/>
                </a:solidFill>
                <a:latin typeface="Century Gothic"/>
                <a:ea typeface="+mn-lt"/>
                <a:cs typeface="+mn-lt"/>
              </a:rPr>
              <a:t> de </a:t>
            </a:r>
            <a:r>
              <a:rPr lang="en-US" sz="2800" err="1">
                <a:solidFill>
                  <a:schemeClr val="tx1"/>
                </a:solidFill>
                <a:latin typeface="Century Gothic"/>
                <a:ea typeface="+mn-lt"/>
                <a:cs typeface="+mn-lt"/>
              </a:rPr>
              <a:t>Comunidades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Climaticás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Transformadoras</a:t>
            </a:r>
            <a:r>
              <a:rPr lang="en-US" sz="2800" dirty="0">
                <a:solidFill>
                  <a:schemeClr val="tx1"/>
                </a:solidFill>
                <a:latin typeface="Century Gothic"/>
                <a:ea typeface="+mn-lt"/>
                <a:cs typeface="+mn-lt"/>
              </a:rPr>
              <a:t> del Consejo de </a:t>
            </a:r>
            <a:r>
              <a:rPr lang="en-US" sz="2800" err="1">
                <a:solidFill>
                  <a:schemeClr val="tx1"/>
                </a:solidFill>
                <a:latin typeface="Century Gothic"/>
                <a:ea typeface="+mn-lt"/>
                <a:cs typeface="+mn-lt"/>
              </a:rPr>
              <a:t>Crecimiento</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Estratégico</a:t>
            </a:r>
            <a:r>
              <a:rPr lang="en-US" sz="2800" dirty="0">
                <a:solidFill>
                  <a:schemeClr val="tx1"/>
                </a:solidFill>
                <a:latin typeface="Century Gothic"/>
                <a:ea typeface="+mn-lt"/>
                <a:cs typeface="+mn-lt"/>
              </a:rPr>
              <a:t> de California.</a:t>
            </a:r>
            <a:endParaRPr lang="en-US" sz="2800">
              <a:solidFill>
                <a:schemeClr val="tx1"/>
              </a:solidFill>
              <a:latin typeface="Century Gothic"/>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lIns="91440" tIns="45720" rIns="91440" bIns="45720" rtlCol="0" anchor="t">
            <a:spAutoFit/>
          </a:bodyPr>
          <a:lstStyle/>
          <a:p>
            <a:r>
              <a:rPr lang="en-US" sz="4400" b="1">
                <a:solidFill>
                  <a:schemeClr val="bg1"/>
                </a:solidFill>
                <a:latin typeface="Gill Sans MT"/>
              </a:rPr>
              <a:t>Richmond Rising</a:t>
            </a:r>
          </a:p>
        </p:txBody>
      </p:sp>
    </p:spTree>
    <p:extLst>
      <p:ext uri="{BB962C8B-B14F-4D97-AF65-F5344CB8AC3E}">
        <p14:creationId xmlns:p14="http://schemas.microsoft.com/office/powerpoint/2010/main" val="129547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800" dirty="0">
                <a:solidFill>
                  <a:schemeClr val="tx1"/>
                </a:solidFill>
                <a:latin typeface="Century Gothic"/>
                <a:ea typeface="+mn-lt"/>
                <a:cs typeface="+mn-lt"/>
              </a:rPr>
              <a:t>Proporciona orientación sobre la implementación del Proyecto y nos hace responsables de alcanzar nuestros objetivos. </a:t>
            </a:r>
            <a:endParaRPr lang="en-US" sz="2800" dirty="0">
              <a:solidFill>
                <a:schemeClr val="tx1"/>
              </a:solidFill>
              <a:latin typeface="Century Gothic"/>
              <a:ea typeface="+mn-lt"/>
              <a:cs typeface="+mn-lt"/>
            </a:endParaRPr>
          </a:p>
          <a:p>
            <a:pPr marL="305435" indent="-305435"/>
            <a:r>
              <a:rPr lang="es-ES" sz="2800" dirty="0">
                <a:solidFill>
                  <a:schemeClr val="tx1"/>
                </a:solidFill>
                <a:latin typeface="Century Gothic"/>
                <a:ea typeface="+mn-lt"/>
                <a:cs typeface="+mn-lt"/>
              </a:rPr>
              <a:t>Puede hace recomendaciones, brindar aportes y ayudar a </a:t>
            </a:r>
            <a:endParaRPr lang="en-US" sz="2800" dirty="0">
              <a:solidFill>
                <a:schemeClr val="tx1"/>
              </a:solidFill>
              <a:latin typeface="Century Gothic"/>
              <a:ea typeface="+mn-lt"/>
              <a:cs typeface="+mn-lt"/>
            </a:endParaRPr>
          </a:p>
          <a:p>
            <a:pPr marL="0" indent="0">
              <a:buNone/>
            </a:pPr>
            <a:r>
              <a:rPr lang="es-ES" sz="2800" dirty="0">
                <a:solidFill>
                  <a:schemeClr val="tx1"/>
                </a:solidFill>
                <a:latin typeface="Century Gothic"/>
                <a:ea typeface="+mn-lt"/>
                <a:cs typeface="+mn-lt"/>
              </a:rPr>
              <a:t>los líderes de Proyecto en la implementación de las </a:t>
            </a:r>
            <a:endParaRPr lang="en-US" sz="2800" dirty="0">
              <a:solidFill>
                <a:schemeClr val="tx1"/>
              </a:solidFill>
              <a:latin typeface="Century Gothic"/>
              <a:ea typeface="+mn-lt"/>
              <a:cs typeface="+mn-lt"/>
            </a:endParaRPr>
          </a:p>
          <a:p>
            <a:pPr marL="0" indent="0">
              <a:buNone/>
            </a:pPr>
            <a:r>
              <a:rPr lang="es-ES" sz="2800" dirty="0">
                <a:solidFill>
                  <a:schemeClr val="tx1"/>
                </a:solidFill>
                <a:latin typeface="Century Gothic"/>
                <a:ea typeface="+mn-lt"/>
                <a:cs typeface="+mn-lt"/>
              </a:rPr>
              <a:t>actividades del Proyecto. </a:t>
            </a:r>
            <a:endParaRPr lang="en-US" sz="2800">
              <a:solidFill>
                <a:schemeClr val="tx1"/>
              </a:solidFill>
              <a:latin typeface="Century Gothic"/>
              <a:ea typeface="+mn-lt"/>
              <a:cs typeface="+mn-lt"/>
            </a:endParaRPr>
          </a:p>
          <a:p>
            <a:pPr marL="305435" indent="-305435"/>
            <a:r>
              <a:rPr lang="es-ES" sz="2800" dirty="0">
                <a:solidFill>
                  <a:schemeClr val="tx1"/>
                </a:solidFill>
                <a:latin typeface="Century Gothic"/>
                <a:ea typeface="+mn-lt"/>
                <a:cs typeface="+mn-lt"/>
              </a:rPr>
              <a:t>No tiene autoridad para tomar decisiones finales. </a:t>
            </a:r>
            <a:endParaRPr lang="en-US" sz="2800" dirty="0">
              <a:solidFill>
                <a:schemeClr val="tx1"/>
              </a:solidFill>
              <a:latin typeface="Century Gothic"/>
              <a:ea typeface="+mn-lt"/>
              <a:cs typeface="+mn-lt"/>
            </a:endParaRPr>
          </a:p>
          <a:p>
            <a:pPr marL="305435" indent="-305435"/>
            <a:r>
              <a:rPr lang="es-ES" sz="2800" dirty="0">
                <a:solidFill>
                  <a:schemeClr val="tx1"/>
                </a:solidFill>
                <a:latin typeface="Century Gothic"/>
                <a:ea typeface="+mn-lt"/>
                <a:cs typeface="+mn-lt"/>
              </a:rPr>
              <a:t>Todos los proyectos deben considerar seriamente las recomendaciones  proporcionadas por el Comité y la comunidad pública. </a:t>
            </a:r>
            <a:endParaRPr lang="en-US" dirty="0">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96377" y="304800"/>
            <a:ext cx="11690410" cy="1077218"/>
          </a:xfrm>
          <a:prstGeom prst="rect">
            <a:avLst/>
          </a:prstGeom>
          <a:noFill/>
        </p:spPr>
        <p:txBody>
          <a:bodyPr wrap="square" lIns="91440" tIns="45720" rIns="91440" bIns="45720" rtlCol="0" anchor="t">
            <a:spAutoFit/>
          </a:bodyPr>
          <a:lstStyle/>
          <a:p>
            <a:r>
              <a:rPr lang="en-US" sz="3200" b="1" err="1">
                <a:solidFill>
                  <a:schemeClr val="bg1"/>
                </a:solidFill>
                <a:latin typeface="Arial"/>
                <a:ea typeface="+mn-lt"/>
                <a:cs typeface="+mn-lt"/>
              </a:rPr>
              <a:t>Comité</a:t>
            </a:r>
            <a:r>
              <a:rPr lang="en-US" sz="3200" b="1" dirty="0">
                <a:solidFill>
                  <a:schemeClr val="bg1"/>
                </a:solidFill>
                <a:latin typeface="Arial"/>
                <a:ea typeface="+mn-lt"/>
                <a:cs typeface="+mn-lt"/>
              </a:rPr>
              <a:t> </a:t>
            </a:r>
            <a:r>
              <a:rPr lang="en-US" sz="3200" b="1" err="1">
                <a:solidFill>
                  <a:schemeClr val="bg1"/>
                </a:solidFill>
                <a:latin typeface="Arial"/>
                <a:ea typeface="+mn-lt"/>
                <a:cs typeface="+mn-lt"/>
              </a:rPr>
              <a:t>Colaborativo</a:t>
            </a:r>
            <a:r>
              <a:rPr lang="en-US" sz="3200" b="1" dirty="0">
                <a:solidFill>
                  <a:schemeClr val="bg1"/>
                </a:solidFill>
                <a:latin typeface="Arial"/>
                <a:ea typeface="+mn-lt"/>
                <a:cs typeface="+mn-lt"/>
              </a:rPr>
              <a:t> de Partes </a:t>
            </a:r>
            <a:r>
              <a:rPr lang="en-US" sz="3200" b="1" err="1">
                <a:solidFill>
                  <a:schemeClr val="bg1"/>
                </a:solidFill>
                <a:latin typeface="Arial"/>
                <a:ea typeface="+mn-lt"/>
                <a:cs typeface="+mn-lt"/>
              </a:rPr>
              <a:t>Interesadas</a:t>
            </a:r>
            <a:endParaRPr lang="en-US" sz="3200">
              <a:solidFill>
                <a:schemeClr val="bg1"/>
              </a:solidFill>
              <a:latin typeface="Arial"/>
              <a:ea typeface="+mn-lt"/>
              <a:cs typeface="+mn-lt"/>
            </a:endParaRPr>
          </a:p>
          <a:p>
            <a:endParaRPr lang="en-US" sz="3200" b="1" dirty="0">
              <a:solidFill>
                <a:schemeClr val="bg1"/>
              </a:solidFill>
              <a:latin typeface="Myriad Pro" panose="020B0503030403020204"/>
            </a:endParaRPr>
          </a:p>
        </p:txBody>
      </p:sp>
    </p:spTree>
    <p:extLst>
      <p:ext uri="{BB962C8B-B14F-4D97-AF65-F5344CB8AC3E}">
        <p14:creationId xmlns:p14="http://schemas.microsoft.com/office/powerpoint/2010/main" val="239601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800" dirty="0">
                <a:latin typeface="Century Gothic"/>
                <a:ea typeface="+mn-lt"/>
                <a:cs typeface="+mn-lt"/>
              </a:rPr>
              <a:t>Este es el espacio para que el público proporcione comentarios públicos sobre temas que no están incluidos en la agenda. </a:t>
            </a:r>
            <a:endParaRPr lang="en-US" sz="2800" dirty="0">
              <a:latin typeface="Century Gothic"/>
              <a:ea typeface="+mn-lt"/>
              <a:cs typeface="+mn-l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kern="1500" cap="none" dirty="0" err="1">
                <a:solidFill>
                  <a:schemeClr val="bg1"/>
                </a:solidFill>
                <a:latin typeface="Arial"/>
                <a:ea typeface="Open Sans"/>
                <a:cs typeface="Open Sans"/>
              </a:rPr>
              <a:t>Comentario</a:t>
            </a:r>
            <a:r>
              <a:rPr lang="en-US" sz="3200" kern="1500" cap="none" dirty="0">
                <a:solidFill>
                  <a:schemeClr val="bg1"/>
                </a:solidFill>
                <a:latin typeface="Arial"/>
                <a:ea typeface="Open Sans"/>
                <a:cs typeface="Open Sans"/>
              </a:rPr>
              <a:t> Público: Puntos que no </a:t>
            </a:r>
            <a:r>
              <a:rPr lang="en-US" sz="3200" kern="1500" cap="none" dirty="0" err="1">
                <a:solidFill>
                  <a:schemeClr val="bg1"/>
                </a:solidFill>
                <a:latin typeface="Arial"/>
                <a:ea typeface="Open Sans"/>
                <a:cs typeface="Open Sans"/>
              </a:rPr>
              <a:t>están</a:t>
            </a:r>
            <a:r>
              <a:rPr lang="en-US" sz="3200" kern="1500" cap="none" dirty="0">
                <a:solidFill>
                  <a:schemeClr val="bg1"/>
                </a:solidFill>
                <a:latin typeface="Arial"/>
                <a:ea typeface="Open Sans"/>
                <a:cs typeface="Open Sans"/>
              </a:rPr>
              <a:t> </a:t>
            </a:r>
            <a:r>
              <a:rPr lang="en-US" sz="3200" kern="1500" cap="none" dirty="0" err="1">
                <a:solidFill>
                  <a:schemeClr val="bg1"/>
                </a:solidFill>
                <a:latin typeface="Arial"/>
                <a:ea typeface="Open Sans"/>
                <a:cs typeface="Open Sans"/>
              </a:rPr>
              <a:t>en</a:t>
            </a:r>
            <a:r>
              <a:rPr lang="en-US" sz="3200" kern="1500" cap="none" dirty="0">
                <a:solidFill>
                  <a:schemeClr val="bg1"/>
                </a:solidFill>
                <a:latin typeface="Arial"/>
                <a:ea typeface="Open Sans"/>
                <a:cs typeface="Open Sans"/>
              </a:rPr>
              <a:t> la agenda</a:t>
            </a:r>
            <a:endParaRPr lang="en-US" sz="3200" b="0" kern="1500" cap="none" dirty="0">
              <a:solidFill>
                <a:schemeClr val="bg1"/>
              </a:solidFill>
              <a:latin typeface="Arial"/>
              <a:ea typeface="Open Sans"/>
              <a:cs typeface="Open Sans"/>
            </a:endParaRPr>
          </a:p>
        </p:txBody>
      </p:sp>
    </p:spTree>
    <p:extLst>
      <p:ext uri="{BB962C8B-B14F-4D97-AF65-F5344CB8AC3E}">
        <p14:creationId xmlns:p14="http://schemas.microsoft.com/office/powerpoint/2010/main" val="26882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800" dirty="0">
                <a:latin typeface="Century Gothic"/>
                <a:ea typeface="+mn-lt"/>
                <a:cs typeface="+mn-lt"/>
              </a:rPr>
              <a:t>Los miembros revisarán y aprobarán las actas de reuniones anteriores. </a:t>
            </a:r>
            <a:endParaRPr lang="en-US" sz="2800">
              <a:latin typeface="Century Gothic"/>
              <a:ea typeface="+mn-lt"/>
              <a:cs typeface="+mn-l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596431"/>
            <a:ext cx="11187793" cy="57482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kern="1500" cap="none" dirty="0">
                <a:solidFill>
                  <a:schemeClr val="bg1"/>
                </a:solidFill>
                <a:latin typeface="Arial"/>
                <a:ea typeface="Open Sans"/>
                <a:cs typeface="Open Sans"/>
              </a:rPr>
              <a:t>Revisar y probar actas de reuniones anteriores</a:t>
            </a:r>
            <a:endParaRPr lang="en-US" b="0" kern="1500" cap="none">
              <a:solidFill>
                <a:schemeClr val="bg1"/>
              </a:solidFill>
              <a:latin typeface="Arial"/>
              <a:ea typeface="Open Sans"/>
              <a:cs typeface="Open Sans"/>
            </a:endParaRPr>
          </a:p>
          <a:p>
            <a:endParaRPr lang="en-US" b="1" kern="1500" cap="none" dirty="0">
              <a:solidFill>
                <a:schemeClr val="bg1"/>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28706866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CA3016-B1CB-4AC5-960D-FE2F5214C4E7}">
  <ds:schemaRefs>
    <ds:schemaRef ds:uri="http://schemas.microsoft.com/office/2006/metadata/properties"/>
    <ds:schemaRef ds:uri="http://schemas.microsoft.com/office/2006/documentManagement/types"/>
    <ds:schemaRef ds:uri="http://purl.org/dc/elements/1.1/"/>
    <ds:schemaRef ds:uri="http://www.w3.org/XML/1998/namespace"/>
    <ds:schemaRef ds:uri="http://schemas.openxmlformats.org/package/2006/metadata/core-properties"/>
    <ds:schemaRef ds:uri="http://purl.org/dc/dcmitype/"/>
    <ds:schemaRef ds:uri="http://purl.org/dc/terms/"/>
    <ds:schemaRef ds:uri="http://schemas.microsoft.com/office/infopath/2007/PartnerControls"/>
    <ds:schemaRef ds:uri="92a62f3e-00e8-4b77-a16c-75051e2004fc"/>
    <ds:schemaRef ds:uri="d34ea9b1-8df3-4388-a70b-d9a9a79f894f"/>
  </ds:schemaRefs>
</ds:datastoreItem>
</file>

<file path=customXml/itemProps2.xml><?xml version="1.0" encoding="utf-8"?>
<ds:datastoreItem xmlns:ds="http://schemas.openxmlformats.org/officeDocument/2006/customXml" ds:itemID="{4C91D751-7897-49B7-84BC-4C3F3739F1CD}">
  <ds:schemaRefs>
    <ds:schemaRef ds:uri="92a62f3e-00e8-4b77-a16c-75051e2004fc"/>
    <ds:schemaRef ds:uri="d34ea9b1-8df3-4388-a70b-d9a9a79f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CC3ECA-9798-400F-A141-9D13E5042D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0</TotalTime>
  <Words>1436</Words>
  <Application>Microsoft Office PowerPoint</Application>
  <PresentationFormat>Widescreen</PresentationFormat>
  <Paragraphs>260</Paragraphs>
  <Slides>35</Slides>
  <Notes>20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Birkeland</dc:creator>
  <cp:lastModifiedBy>Matias Eusterbrock</cp:lastModifiedBy>
  <cp:revision>499</cp:revision>
  <cp:lastPrinted>2017-02-23T15:49:05Z</cp:lastPrinted>
  <dcterms:created xsi:type="dcterms:W3CDTF">2017-02-21T16:21:09Z</dcterms:created>
  <dcterms:modified xsi:type="dcterms:W3CDTF">2024-12-05T00:23:53Z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0x010100B07E725607D9D043AD40E246EEB77CE5</vt:lpwstr>
  </property>
  <property fmtid="{D5CDD505-2E9C-101B-9397-08002B2CF9AE}" pid="3" name="MSIP_Label_b9360697-266a-4563-acd5-eba284ec2b76_Enabled">
    <vt:lpwstr>true</vt:lpwstr>
  </property>
  <property fmtid="{D5CDD505-2E9C-101B-9397-08002B2CF9AE}" pid="4" name="MSIP_Label_b9360697-266a-4563-acd5-eba284ec2b76_SetDate">
    <vt:lpwstr>2024-03-08T00:18:06Z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186f9c39-7fc0-40c6-a282-d2c2bb565005</vt:lpwstr>
  </property>
  <property fmtid="{D5CDD505-2E9C-101B-9397-08002B2CF9AE}" pid="9" name="MSIP_Label_b9360697-266a-4563-acd5-eba284ec2b76_ContentBits">
    <vt:lpwstr>0</vt:lpwstr>
  </property>
  <property fmtid="{D5CDD505-2E9C-101B-9397-08002B2CF9AE}" pid="10" name="MediaServiceImageTags">
    <vt:lpwstr/>
  </property>
</Properties>
</file>