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50"/>
  </p:notesMasterIdLst>
  <p:handoutMasterIdLst>
    <p:handoutMasterId r:id="rId51"/>
  </p:handoutMasterIdLst>
  <p:sldIdLst>
    <p:sldId id="274" r:id="rId5"/>
    <p:sldId id="351" r:id="rId6"/>
    <p:sldId id="350" r:id="rId7"/>
    <p:sldId id="352" r:id="rId8"/>
    <p:sldId id="355" r:id="rId9"/>
    <p:sldId id="353" r:id="rId10"/>
    <p:sldId id="354" r:id="rId11"/>
    <p:sldId id="327" r:id="rId12"/>
    <p:sldId id="387" r:id="rId13"/>
    <p:sldId id="356" r:id="rId14"/>
    <p:sldId id="358" r:id="rId15"/>
    <p:sldId id="357" r:id="rId16"/>
    <p:sldId id="359" r:id="rId17"/>
    <p:sldId id="361" r:id="rId18"/>
    <p:sldId id="360" r:id="rId19"/>
    <p:sldId id="362" r:id="rId20"/>
    <p:sldId id="363" r:id="rId21"/>
    <p:sldId id="364" r:id="rId22"/>
    <p:sldId id="365" r:id="rId23"/>
    <p:sldId id="366" r:id="rId24"/>
    <p:sldId id="367" r:id="rId25"/>
    <p:sldId id="368" r:id="rId26"/>
    <p:sldId id="369" r:id="rId27"/>
    <p:sldId id="394" r:id="rId28"/>
    <p:sldId id="371" r:id="rId29"/>
    <p:sldId id="372" r:id="rId30"/>
    <p:sldId id="373" r:id="rId31"/>
    <p:sldId id="388" r:id="rId32"/>
    <p:sldId id="256" r:id="rId33"/>
    <p:sldId id="257" r:id="rId34"/>
    <p:sldId id="258" r:id="rId35"/>
    <p:sldId id="259" r:id="rId36"/>
    <p:sldId id="260" r:id="rId37"/>
    <p:sldId id="261" r:id="rId38"/>
    <p:sldId id="262" r:id="rId39"/>
    <p:sldId id="263" r:id="rId40"/>
    <p:sldId id="264" r:id="rId41"/>
    <p:sldId id="265" r:id="rId42"/>
    <p:sldId id="266" r:id="rId43"/>
    <p:sldId id="395" r:id="rId44"/>
    <p:sldId id="396" r:id="rId45"/>
    <p:sldId id="400" r:id="rId46"/>
    <p:sldId id="380" r:id="rId47"/>
    <p:sldId id="386" r:id="rId48"/>
    <p:sldId id="291" r:id="rId49"/>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69"/>
    <a:srgbClr val="9DD8D7"/>
    <a:srgbClr val="00AFAD"/>
    <a:srgbClr val="F4E7BC"/>
    <a:srgbClr val="EEA887"/>
    <a:srgbClr val="DF5E52"/>
    <a:srgbClr val="2F4071"/>
    <a:srgbClr val="88C9D5"/>
    <a:srgbClr val="D2DD83"/>
    <a:srgbClr val="368C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B0DF06-74CA-2076-906A-94779EB73D10}" v="12" dt="2024-12-04T22:13:24.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anon#f0b52c4e7c49979dc7d10adba8a40f6173d81948e6879919f86aa7672d542785::" providerId="AD" clId="Web-{72131309-DFDA-67D3-780C-0F8DB72367F8}"/>
    <pc:docChg chg="modSld">
      <pc:chgData name="Guest User" userId="S::urn:spo:anon#f0b52c4e7c49979dc7d10adba8a40f6173d81948e6879919f86aa7672d542785::" providerId="AD" clId="Web-{72131309-DFDA-67D3-780C-0F8DB72367F8}" dt="2024-04-25T22:34:24.588" v="511" actId="20577"/>
      <pc:docMkLst>
        <pc:docMk/>
      </pc:docMkLst>
      <pc:sldChg chg="modSp">
        <pc:chgData name="Guest User" userId="S::urn:spo:anon#f0b52c4e7c49979dc7d10adba8a40f6173d81948e6879919f86aa7672d542785::" providerId="AD" clId="Web-{72131309-DFDA-67D3-780C-0F8DB72367F8}" dt="2024-04-25T21:15:15.937" v="309" actId="20577"/>
        <pc:sldMkLst>
          <pc:docMk/>
          <pc:sldMk cId="3536701632" sldId="364"/>
        </pc:sldMkLst>
      </pc:sldChg>
      <pc:sldChg chg="modSp">
        <pc:chgData name="Guest User" userId="S::urn:spo:anon#f0b52c4e7c49979dc7d10adba8a40f6173d81948e6879919f86aa7672d542785::" providerId="AD" clId="Web-{72131309-DFDA-67D3-780C-0F8DB72367F8}" dt="2024-04-25T22:34:24.588" v="511" actId="20577"/>
        <pc:sldMkLst>
          <pc:docMk/>
          <pc:sldMk cId="801964473" sldId="365"/>
        </pc:sldMkLst>
      </pc:sldChg>
    </pc:docChg>
  </pc:docChgLst>
  <pc:docChgLst>
    <pc:chgData name="Guest User" userId="S::urn:spo:anon#f0b52c4e7c49979dc7d10adba8a40f6173d81948e6879919f86aa7672d542785::" providerId="AD" clId="Web-{DBAA943D-63C5-7FBE-7CB4-2313E948B0F2}"/>
    <pc:docChg chg="modSld">
      <pc:chgData name="Guest User" userId="S::urn:spo:anon#f0b52c4e7c49979dc7d10adba8a40f6173d81948e6879919f86aa7672d542785::" providerId="AD" clId="Web-{DBAA943D-63C5-7FBE-7CB4-2313E948B0F2}" dt="2024-04-26T22:43:39.234" v="102" actId="20577"/>
      <pc:docMkLst>
        <pc:docMk/>
      </pc:docMkLst>
      <pc:sldChg chg="modSp">
        <pc:chgData name="Guest User" userId="S::urn:spo:anon#f0b52c4e7c49979dc7d10adba8a40f6173d81948e6879919f86aa7672d542785::" providerId="AD" clId="Web-{DBAA943D-63C5-7FBE-7CB4-2313E948B0F2}" dt="2024-04-26T22:43:39.234" v="102" actId="20577"/>
        <pc:sldMkLst>
          <pc:docMk/>
          <pc:sldMk cId="3536701632" sldId="364"/>
        </pc:sldMkLst>
      </pc:sldChg>
      <pc:sldChg chg="modSp">
        <pc:chgData name="Guest User" userId="S::urn:spo:anon#f0b52c4e7c49979dc7d10adba8a40f6173d81948e6879919f86aa7672d542785::" providerId="AD" clId="Web-{DBAA943D-63C5-7FBE-7CB4-2313E948B0F2}" dt="2024-04-26T22:41:10.621" v="26" actId="20577"/>
        <pc:sldMkLst>
          <pc:docMk/>
          <pc:sldMk cId="801964473" sldId="365"/>
        </pc:sldMkLst>
      </pc:sldChg>
    </pc:docChg>
  </pc:docChgLst>
  <pc:docChgLst>
    <pc:chgData name="Guest User" userId="S::urn:spo:anon#f0b52c4e7c49979dc7d10adba8a40f6173d81948e6879919f86aa7672d542785::" providerId="AD" clId="Web-{B80442AA-99C3-7676-27A5-FF9E4B4AD080}"/>
    <pc:docChg chg="modSld">
      <pc:chgData name="Guest User" userId="S::urn:spo:anon#f0b52c4e7c49979dc7d10adba8a40f6173d81948e6879919f86aa7672d542785::" providerId="AD" clId="Web-{B80442AA-99C3-7676-27A5-FF9E4B4AD080}" dt="2024-04-23T21:23:03.088" v="306" actId="20577"/>
      <pc:docMkLst>
        <pc:docMk/>
      </pc:docMkLst>
      <pc:sldChg chg="modSp">
        <pc:chgData name="Guest User" userId="S::urn:spo:anon#f0b52c4e7c49979dc7d10adba8a40f6173d81948e6879919f86aa7672d542785::" providerId="AD" clId="Web-{B80442AA-99C3-7676-27A5-FF9E4B4AD080}" dt="2024-04-23T21:23:03.088" v="306" actId="20577"/>
        <pc:sldMkLst>
          <pc:docMk/>
          <pc:sldMk cId="2250815403" sldId="366"/>
        </pc:sldMkLst>
      </pc:sldChg>
    </pc:docChg>
  </pc:docChgLst>
  <pc:docChgLst>
    <pc:chgData name="Alice Bruno" userId="S::a.bruno_berkeley.edu#ext#@corcaus.onmicrosoft.com::9f95343b-422f-43c9-b893-898c466114c2" providerId="AD" clId="Web-{322CC43E-FB17-216E-E05A-CCC65DF72C28}"/>
    <pc:docChg chg="modSld">
      <pc:chgData name="Alice Bruno" userId="S::a.bruno_berkeley.edu#ext#@corcaus.onmicrosoft.com::9f95343b-422f-43c9-b893-898c466114c2" providerId="AD" clId="Web-{322CC43E-FB17-216E-E05A-CCC65DF72C28}" dt="2024-11-13T00:53:31.527" v="356" actId="20577"/>
      <pc:docMkLst>
        <pc:docMk/>
      </pc:docMkLst>
      <pc:sldChg chg="modSp">
        <pc:chgData name="Alice Bruno" userId="S::a.bruno_berkeley.edu#ext#@corcaus.onmicrosoft.com::9f95343b-422f-43c9-b893-898c466114c2" providerId="AD" clId="Web-{322CC43E-FB17-216E-E05A-CCC65DF72C28}" dt="2024-11-13T00:53:31.527" v="356" actId="20577"/>
        <pc:sldMkLst>
          <pc:docMk/>
          <pc:sldMk cId="499757999" sldId="371"/>
        </pc:sldMkLst>
        <pc:spChg chg="mod">
          <ac:chgData name="Alice Bruno" userId="S::a.bruno_berkeley.edu#ext#@corcaus.onmicrosoft.com::9f95343b-422f-43c9-b893-898c466114c2" providerId="AD" clId="Web-{322CC43E-FB17-216E-E05A-CCC65DF72C28}" dt="2024-11-13T00:53:31.527" v="356" actId="20577"/>
          <ac:spMkLst>
            <pc:docMk/>
            <pc:sldMk cId="499757999" sldId="371"/>
            <ac:spMk id="3" creationId="{62EB8AE9-3C7F-654E-7F1F-06EFCE53551B}"/>
          </ac:spMkLst>
        </pc:spChg>
      </pc:sldChg>
    </pc:docChg>
  </pc:docChgLst>
  <pc:docChgLst>
    <pc:chgData name="Alice Bruno" userId="S::a.bruno_berkeley.edu#ext#@corcaus.onmicrosoft.com::9f95343b-422f-43c9-b893-898c466114c2" providerId="AD" clId="Web-{CE02C0C5-93E7-736B-A43C-1B186B33D937}"/>
    <pc:docChg chg="modSld">
      <pc:chgData name="Alice Bruno" userId="S::a.bruno_berkeley.edu#ext#@corcaus.onmicrosoft.com::9f95343b-422f-43c9-b893-898c466114c2" providerId="AD" clId="Web-{CE02C0C5-93E7-736B-A43C-1B186B33D937}" dt="2024-04-25T23:00:10.764" v="255" actId="20577"/>
      <pc:docMkLst>
        <pc:docMk/>
      </pc:docMkLst>
      <pc:sldChg chg="modSp">
        <pc:chgData name="Alice Bruno" userId="S::a.bruno_berkeley.edu#ext#@corcaus.onmicrosoft.com::9f95343b-422f-43c9-b893-898c466114c2" providerId="AD" clId="Web-{CE02C0C5-93E7-736B-A43C-1B186B33D937}" dt="2024-04-25T23:00:10.764" v="255" actId="20577"/>
        <pc:sldMkLst>
          <pc:docMk/>
          <pc:sldMk cId="499757999" sldId="371"/>
        </pc:sldMkLst>
      </pc:sldChg>
    </pc:docChg>
  </pc:docChgLst>
  <pc:docChgLst>
    <pc:chgData name="Beatriz Guerrero" userId="S::beatriz_guerrero@ci.richmond.ca.us::67aaf6ed-f979-44e0-8fb2-c4749f02abfb" providerId="AD" clId="Web-{1D07FD36-0012-18BE-35D9-A35E13780562}"/>
    <pc:docChg chg="modSld">
      <pc:chgData name="Beatriz Guerrero" userId="S::beatriz_guerrero@ci.richmond.ca.us::67aaf6ed-f979-44e0-8fb2-c4749f02abfb" providerId="AD" clId="Web-{1D07FD36-0012-18BE-35D9-A35E13780562}" dt="2024-06-03T19:20:28.371" v="53" actId="20577"/>
      <pc:docMkLst>
        <pc:docMk/>
      </pc:docMkLst>
      <pc:sldChg chg="modSp">
        <pc:chgData name="Beatriz Guerrero" userId="S::beatriz_guerrero@ci.richmond.ca.us::67aaf6ed-f979-44e0-8fb2-c4749f02abfb" providerId="AD" clId="Web-{1D07FD36-0012-18BE-35D9-A35E13780562}" dt="2024-06-03T19:17:23.320" v="43" actId="20577"/>
        <pc:sldMkLst>
          <pc:docMk/>
          <pc:sldMk cId="4105021240" sldId="357"/>
        </pc:sldMkLst>
      </pc:sldChg>
      <pc:sldChg chg="modSp">
        <pc:chgData name="Beatriz Guerrero" userId="S::beatriz_guerrero@ci.richmond.ca.us::67aaf6ed-f979-44e0-8fb2-c4749f02abfb" providerId="AD" clId="Web-{1D07FD36-0012-18BE-35D9-A35E13780562}" dt="2024-06-03T19:16:11.866" v="33" actId="20577"/>
        <pc:sldMkLst>
          <pc:docMk/>
          <pc:sldMk cId="426285808" sldId="358"/>
        </pc:sldMkLst>
      </pc:sldChg>
      <pc:sldChg chg="modSp">
        <pc:chgData name="Beatriz Guerrero" userId="S::beatriz_guerrero@ci.richmond.ca.us::67aaf6ed-f979-44e0-8fb2-c4749f02abfb" providerId="AD" clId="Web-{1D07FD36-0012-18BE-35D9-A35E13780562}" dt="2024-06-03T19:17:59.384" v="47" actId="20577"/>
        <pc:sldMkLst>
          <pc:docMk/>
          <pc:sldMk cId="1730085481" sldId="361"/>
        </pc:sldMkLst>
      </pc:sldChg>
      <pc:sldChg chg="modSp">
        <pc:chgData name="Beatriz Guerrero" userId="S::beatriz_guerrero@ci.richmond.ca.us::67aaf6ed-f979-44e0-8fb2-c4749f02abfb" providerId="AD" clId="Web-{1D07FD36-0012-18BE-35D9-A35E13780562}" dt="2024-06-03T19:20:12.465" v="50" actId="20577"/>
        <pc:sldMkLst>
          <pc:docMk/>
          <pc:sldMk cId="3536701632" sldId="364"/>
        </pc:sldMkLst>
      </pc:sldChg>
      <pc:sldChg chg="modSp">
        <pc:chgData name="Beatriz Guerrero" userId="S::beatriz_guerrero@ci.richmond.ca.us::67aaf6ed-f979-44e0-8fb2-c4749f02abfb" providerId="AD" clId="Web-{1D07FD36-0012-18BE-35D9-A35E13780562}" dt="2024-06-03T19:20:28.371" v="53" actId="20577"/>
        <pc:sldMkLst>
          <pc:docMk/>
          <pc:sldMk cId="801964473" sldId="365"/>
        </pc:sldMkLst>
      </pc:sldChg>
    </pc:docChg>
  </pc:docChgLst>
  <pc:docChgLst>
    <pc:chgData name="Adrian Bernal" userId="d6befd46-073f-4aa2-a486-1647463916bd" providerId="ADAL" clId="{58AB3F7E-7DB5-43EA-AC68-676B45EADF56}"/>
    <pc:docChg chg="modSld">
      <pc:chgData name="Adrian Bernal" userId="d6befd46-073f-4aa2-a486-1647463916bd" providerId="ADAL" clId="{58AB3F7E-7DB5-43EA-AC68-676B45EADF56}" dt="2024-06-21T22:55:16.568" v="13" actId="20577"/>
      <pc:docMkLst>
        <pc:docMk/>
      </pc:docMkLst>
      <pc:sldChg chg="modSp">
        <pc:chgData name="Adrian Bernal" userId="d6befd46-073f-4aa2-a486-1647463916bd" providerId="ADAL" clId="{58AB3F7E-7DB5-43EA-AC68-676B45EADF56}" dt="2024-06-21T22:55:16.568" v="13" actId="20577"/>
        <pc:sldMkLst>
          <pc:docMk/>
          <pc:sldMk cId="791005041" sldId="274"/>
        </pc:sldMkLst>
      </pc:sldChg>
    </pc:docChg>
  </pc:docChgLst>
  <pc:docChgLst>
    <pc:chgData name="Beatriz Guerrero" userId="S::beatriz_guerrero@ci.richmond.ca.us::67aaf6ed-f979-44e0-8fb2-c4749f02abfb" providerId="AD" clId="Web-{84273887-E5B5-721A-4501-3B64C134296B}"/>
    <pc:docChg chg="modSld">
      <pc:chgData name="Beatriz Guerrero" userId="S::beatriz_guerrero@ci.richmond.ca.us::67aaf6ed-f979-44e0-8fb2-c4749f02abfb" providerId="AD" clId="Web-{84273887-E5B5-721A-4501-3B64C134296B}" dt="2024-05-02T01:23:15.162" v="112" actId="20577"/>
      <pc:docMkLst>
        <pc:docMk/>
      </pc:docMkLst>
      <pc:sldChg chg="modSp">
        <pc:chgData name="Beatriz Guerrero" userId="S::beatriz_guerrero@ci.richmond.ca.us::67aaf6ed-f979-44e0-8fb2-c4749f02abfb" providerId="AD" clId="Web-{84273887-E5B5-721A-4501-3B64C134296B}" dt="2024-05-02T00:48:00.487" v="110" actId="20577"/>
        <pc:sldMkLst>
          <pc:docMk/>
          <pc:sldMk cId="4105021240" sldId="357"/>
        </pc:sldMkLst>
      </pc:sldChg>
      <pc:sldChg chg="modSp">
        <pc:chgData name="Beatriz Guerrero" userId="S::beatriz_guerrero@ci.richmond.ca.us::67aaf6ed-f979-44e0-8fb2-c4749f02abfb" providerId="AD" clId="Web-{84273887-E5B5-721A-4501-3B64C134296B}" dt="2024-05-02T01:23:15.162" v="112" actId="20577"/>
        <pc:sldMkLst>
          <pc:docMk/>
          <pc:sldMk cId="1246568473" sldId="362"/>
        </pc:sldMkLst>
      </pc:sldChg>
    </pc:docChg>
  </pc:docChgLst>
  <pc:docChgLst>
    <pc:chgData name="Matias Eusterbrock" userId="S::matias_eusterbrock@ci.richmond.ca.us::2acf7dc6-60d3-46b4-9083-a8db0d85c52f" providerId="AD" clId="Web-{2D0FA5D4-A648-FEFE-88D0-748FF415BDF9}"/>
    <pc:docChg chg="modSld">
      <pc:chgData name="Matias Eusterbrock" userId="S::matias_eusterbrock@ci.richmond.ca.us::2acf7dc6-60d3-46b4-9083-a8db0d85c52f" providerId="AD" clId="Web-{2D0FA5D4-A648-FEFE-88D0-748FF415BDF9}" dt="2024-10-17T20:50:06.229" v="3" actId="20577"/>
      <pc:docMkLst>
        <pc:docMk/>
      </pc:docMkLst>
      <pc:sldChg chg="modSp">
        <pc:chgData name="Matias Eusterbrock" userId="S::matias_eusterbrock@ci.richmond.ca.us::2acf7dc6-60d3-46b4-9083-a8db0d85c52f" providerId="AD" clId="Web-{2D0FA5D4-A648-FEFE-88D0-748FF415BDF9}" dt="2024-10-17T20:50:06.229" v="3" actId="20577"/>
        <pc:sldMkLst>
          <pc:docMk/>
          <pc:sldMk cId="1450018383" sldId="386"/>
        </pc:sldMkLst>
        <pc:spChg chg="mod">
          <ac:chgData name="Matias Eusterbrock" userId="S::matias_eusterbrock@ci.richmond.ca.us::2acf7dc6-60d3-46b4-9083-a8db0d85c52f" providerId="AD" clId="Web-{2D0FA5D4-A648-FEFE-88D0-748FF415BDF9}" dt="2024-10-17T20:50:06.229" v="3" actId="20577"/>
          <ac:spMkLst>
            <pc:docMk/>
            <pc:sldMk cId="1450018383" sldId="386"/>
            <ac:spMk id="2" creationId="{0B653A10-04B5-8CFA-DC96-99D573FC2481}"/>
          </ac:spMkLst>
        </pc:spChg>
      </pc:sldChg>
    </pc:docChg>
  </pc:docChgLst>
  <pc:docChgLst>
    <pc:chgData name="Guest User" userId="S::urn:spo:anon#e408f8a5414733bb8ddc938564f7f4fe7fffa3d76447aa70776c5204a2808718::" providerId="AD" clId="Web-{617E9948-D4B2-D32C-973E-887872AC0560}"/>
    <pc:docChg chg="modSld">
      <pc:chgData name="Guest User" userId="S::urn:spo:anon#e408f8a5414733bb8ddc938564f7f4fe7fffa3d76447aa70776c5204a2808718::" providerId="AD" clId="Web-{617E9948-D4B2-D32C-973E-887872AC0560}" dt="2024-06-03T18:20:37.005" v="427" actId="20577"/>
      <pc:docMkLst>
        <pc:docMk/>
      </pc:docMkLst>
      <pc:sldChg chg="modSp">
        <pc:chgData name="Guest User" userId="S::urn:spo:anon#e408f8a5414733bb8ddc938564f7f4fe7fffa3d76447aa70776c5204a2808718::" providerId="AD" clId="Web-{617E9948-D4B2-D32C-973E-887872AC0560}" dt="2024-06-03T18:20:37.005" v="427" actId="20577"/>
        <pc:sldMkLst>
          <pc:docMk/>
          <pc:sldMk cId="19214237" sldId="363"/>
        </pc:sldMkLst>
      </pc:sldChg>
    </pc:docChg>
  </pc:docChgLst>
  <pc:docChgLst>
    <pc:chgData name="Matias Eusterbrock" userId="S::matias_eusterbrock@ci.richmond.ca.us::2acf7dc6-60d3-46b4-9083-a8db0d85c52f" providerId="AD" clId="Web-{BE5780E5-127D-F1C9-AB4E-B233643E1699}"/>
    <pc:docChg chg="modSld">
      <pc:chgData name="Matias Eusterbrock" userId="S::matias_eusterbrock@ci.richmond.ca.us::2acf7dc6-60d3-46b4-9083-a8db0d85c52f" providerId="AD" clId="Web-{BE5780E5-127D-F1C9-AB4E-B233643E1699}" dt="2024-11-13T22:42:55.731" v="549" actId="20577"/>
      <pc:docMkLst>
        <pc:docMk/>
      </pc:docMkLst>
      <pc:sldChg chg="modSp">
        <pc:chgData name="Matias Eusterbrock" userId="S::matias_eusterbrock@ci.richmond.ca.us::2acf7dc6-60d3-46b4-9083-a8db0d85c52f" providerId="AD" clId="Web-{BE5780E5-127D-F1C9-AB4E-B233643E1699}" dt="2024-11-13T22:34:24.251" v="77" actId="20577"/>
        <pc:sldMkLst>
          <pc:docMk/>
          <pc:sldMk cId="4105021240" sldId="357"/>
        </pc:sldMkLst>
        <pc:spChg chg="mod">
          <ac:chgData name="Matias Eusterbrock" userId="S::matias_eusterbrock@ci.richmond.ca.us::2acf7dc6-60d3-46b4-9083-a8db0d85c52f" providerId="AD" clId="Web-{BE5780E5-127D-F1C9-AB4E-B233643E1699}" dt="2024-11-13T22:34:24.251" v="77" actId="20577"/>
          <ac:spMkLst>
            <pc:docMk/>
            <pc:sldMk cId="4105021240" sldId="357"/>
            <ac:spMk id="3" creationId="{62EB8AE9-3C7F-654E-7F1F-06EFCE53551B}"/>
          </ac:spMkLst>
        </pc:spChg>
      </pc:sldChg>
      <pc:sldChg chg="modSp">
        <pc:chgData name="Matias Eusterbrock" userId="S::matias_eusterbrock@ci.richmond.ca.us::2acf7dc6-60d3-46b4-9083-a8db0d85c52f" providerId="AD" clId="Web-{BE5780E5-127D-F1C9-AB4E-B233643E1699}" dt="2024-11-13T22:42:55.731" v="549" actId="20577"/>
        <pc:sldMkLst>
          <pc:docMk/>
          <pc:sldMk cId="426285808" sldId="358"/>
        </pc:sldMkLst>
        <pc:spChg chg="mod">
          <ac:chgData name="Matias Eusterbrock" userId="S::matias_eusterbrock@ci.richmond.ca.us::2acf7dc6-60d3-46b4-9083-a8db0d85c52f" providerId="AD" clId="Web-{BE5780E5-127D-F1C9-AB4E-B233643E1699}" dt="2024-11-13T22:42:55.731" v="549" actId="20577"/>
          <ac:spMkLst>
            <pc:docMk/>
            <pc:sldMk cId="426285808" sldId="358"/>
            <ac:spMk id="3" creationId="{62EB8AE9-3C7F-654E-7F1F-06EFCE53551B}"/>
          </ac:spMkLst>
        </pc:spChg>
      </pc:sldChg>
      <pc:sldChg chg="modSp">
        <pc:chgData name="Matias Eusterbrock" userId="S::matias_eusterbrock@ci.richmond.ca.us::2acf7dc6-60d3-46b4-9083-a8db0d85c52f" providerId="AD" clId="Web-{BE5780E5-127D-F1C9-AB4E-B233643E1699}" dt="2024-11-13T22:34:44.908" v="117" actId="20577"/>
        <pc:sldMkLst>
          <pc:docMk/>
          <pc:sldMk cId="2459958468" sldId="359"/>
        </pc:sldMkLst>
        <pc:spChg chg="mod">
          <ac:chgData name="Matias Eusterbrock" userId="S::matias_eusterbrock@ci.richmond.ca.us::2acf7dc6-60d3-46b4-9083-a8db0d85c52f" providerId="AD" clId="Web-{BE5780E5-127D-F1C9-AB4E-B233643E1699}" dt="2024-11-13T22:34:44.908" v="117" actId="20577"/>
          <ac:spMkLst>
            <pc:docMk/>
            <pc:sldMk cId="2459958468" sldId="359"/>
            <ac:spMk id="3" creationId="{62EB8AE9-3C7F-654E-7F1F-06EFCE53551B}"/>
          </ac:spMkLst>
        </pc:spChg>
      </pc:sldChg>
      <pc:sldChg chg="modSp">
        <pc:chgData name="Matias Eusterbrock" userId="S::matias_eusterbrock@ci.richmond.ca.us::2acf7dc6-60d3-46b4-9083-a8db0d85c52f" providerId="AD" clId="Web-{BE5780E5-127D-F1C9-AB4E-B233643E1699}" dt="2024-11-13T22:36:04.222" v="218" actId="20577"/>
        <pc:sldMkLst>
          <pc:docMk/>
          <pc:sldMk cId="75609733" sldId="360"/>
        </pc:sldMkLst>
        <pc:spChg chg="mod">
          <ac:chgData name="Matias Eusterbrock" userId="S::matias_eusterbrock@ci.richmond.ca.us::2acf7dc6-60d3-46b4-9083-a8db0d85c52f" providerId="AD" clId="Web-{BE5780E5-127D-F1C9-AB4E-B233643E1699}" dt="2024-11-13T22:36:04.222" v="218" actId="20577"/>
          <ac:spMkLst>
            <pc:docMk/>
            <pc:sldMk cId="75609733" sldId="360"/>
            <ac:spMk id="3" creationId="{62EB8AE9-3C7F-654E-7F1F-06EFCE53551B}"/>
          </ac:spMkLst>
        </pc:spChg>
      </pc:sldChg>
      <pc:sldChg chg="modSp">
        <pc:chgData name="Matias Eusterbrock" userId="S::matias_eusterbrock@ci.richmond.ca.us::2acf7dc6-60d3-46b4-9083-a8db0d85c52f" providerId="AD" clId="Web-{BE5780E5-127D-F1C9-AB4E-B233643E1699}" dt="2024-11-13T22:35:34.628" v="162" actId="20577"/>
        <pc:sldMkLst>
          <pc:docMk/>
          <pc:sldMk cId="1730085481" sldId="361"/>
        </pc:sldMkLst>
        <pc:spChg chg="mod">
          <ac:chgData name="Matias Eusterbrock" userId="S::matias_eusterbrock@ci.richmond.ca.us::2acf7dc6-60d3-46b4-9083-a8db0d85c52f" providerId="AD" clId="Web-{BE5780E5-127D-F1C9-AB4E-B233643E1699}" dt="2024-11-13T22:35:34.628" v="162" actId="20577"/>
          <ac:spMkLst>
            <pc:docMk/>
            <pc:sldMk cId="1730085481" sldId="361"/>
            <ac:spMk id="3" creationId="{62EB8AE9-3C7F-654E-7F1F-06EFCE53551B}"/>
          </ac:spMkLst>
        </pc:spChg>
      </pc:sldChg>
      <pc:sldChg chg="modSp">
        <pc:chgData name="Matias Eusterbrock" userId="S::matias_eusterbrock@ci.richmond.ca.us::2acf7dc6-60d3-46b4-9083-a8db0d85c52f" providerId="AD" clId="Web-{BE5780E5-127D-F1C9-AB4E-B233643E1699}" dt="2024-11-13T22:36:29.316" v="267" actId="20577"/>
        <pc:sldMkLst>
          <pc:docMk/>
          <pc:sldMk cId="1246568473" sldId="362"/>
        </pc:sldMkLst>
        <pc:spChg chg="mod">
          <ac:chgData name="Matias Eusterbrock" userId="S::matias_eusterbrock@ci.richmond.ca.us::2acf7dc6-60d3-46b4-9083-a8db0d85c52f" providerId="AD" clId="Web-{BE5780E5-127D-F1C9-AB4E-B233643E1699}" dt="2024-11-13T22:36:29.316" v="267" actId="20577"/>
          <ac:spMkLst>
            <pc:docMk/>
            <pc:sldMk cId="1246568473" sldId="362"/>
            <ac:spMk id="3" creationId="{62EB8AE9-3C7F-654E-7F1F-06EFCE53551B}"/>
          </ac:spMkLst>
        </pc:spChg>
      </pc:sldChg>
      <pc:sldChg chg="modSp">
        <pc:chgData name="Matias Eusterbrock" userId="S::matias_eusterbrock@ci.richmond.ca.us::2acf7dc6-60d3-46b4-9083-a8db0d85c52f" providerId="AD" clId="Web-{BE5780E5-127D-F1C9-AB4E-B233643E1699}" dt="2024-11-13T22:36:46.035" v="304" actId="20577"/>
        <pc:sldMkLst>
          <pc:docMk/>
          <pc:sldMk cId="19214237" sldId="363"/>
        </pc:sldMkLst>
        <pc:spChg chg="mod">
          <ac:chgData name="Matias Eusterbrock" userId="S::matias_eusterbrock@ci.richmond.ca.us::2acf7dc6-60d3-46b4-9083-a8db0d85c52f" providerId="AD" clId="Web-{BE5780E5-127D-F1C9-AB4E-B233643E1699}" dt="2024-11-13T22:36:46.035" v="304" actId="20577"/>
          <ac:spMkLst>
            <pc:docMk/>
            <pc:sldMk cId="19214237" sldId="363"/>
            <ac:spMk id="3" creationId="{62EB8AE9-3C7F-654E-7F1F-06EFCE53551B}"/>
          </ac:spMkLst>
        </pc:spChg>
      </pc:sldChg>
      <pc:sldChg chg="modSp">
        <pc:chgData name="Matias Eusterbrock" userId="S::matias_eusterbrock@ci.richmond.ca.us::2acf7dc6-60d3-46b4-9083-a8db0d85c52f" providerId="AD" clId="Web-{BE5780E5-127D-F1C9-AB4E-B233643E1699}" dt="2024-11-13T22:37:10.942" v="334" actId="20577"/>
        <pc:sldMkLst>
          <pc:docMk/>
          <pc:sldMk cId="3536701632" sldId="364"/>
        </pc:sldMkLst>
        <pc:spChg chg="mod">
          <ac:chgData name="Matias Eusterbrock" userId="S::matias_eusterbrock@ci.richmond.ca.us::2acf7dc6-60d3-46b4-9083-a8db0d85c52f" providerId="AD" clId="Web-{BE5780E5-127D-F1C9-AB4E-B233643E1699}" dt="2024-11-13T22:37:10.942" v="334" actId="20577"/>
          <ac:spMkLst>
            <pc:docMk/>
            <pc:sldMk cId="3536701632" sldId="364"/>
            <ac:spMk id="3" creationId="{62EB8AE9-3C7F-654E-7F1F-06EFCE53551B}"/>
          </ac:spMkLst>
        </pc:spChg>
      </pc:sldChg>
      <pc:sldChg chg="modSp">
        <pc:chgData name="Matias Eusterbrock" userId="S::matias_eusterbrock@ci.richmond.ca.us::2acf7dc6-60d3-46b4-9083-a8db0d85c52f" providerId="AD" clId="Web-{BE5780E5-127D-F1C9-AB4E-B233643E1699}" dt="2024-11-13T22:37:38.161" v="377" actId="20577"/>
        <pc:sldMkLst>
          <pc:docMk/>
          <pc:sldMk cId="801964473" sldId="365"/>
        </pc:sldMkLst>
        <pc:spChg chg="mod">
          <ac:chgData name="Matias Eusterbrock" userId="S::matias_eusterbrock@ci.richmond.ca.us::2acf7dc6-60d3-46b4-9083-a8db0d85c52f" providerId="AD" clId="Web-{BE5780E5-127D-F1C9-AB4E-B233643E1699}" dt="2024-11-13T22:37:38.161" v="377" actId="20577"/>
          <ac:spMkLst>
            <pc:docMk/>
            <pc:sldMk cId="801964473" sldId="365"/>
            <ac:spMk id="3" creationId="{62EB8AE9-3C7F-654E-7F1F-06EFCE53551B}"/>
          </ac:spMkLst>
        </pc:spChg>
      </pc:sldChg>
      <pc:sldChg chg="modSp">
        <pc:chgData name="Matias Eusterbrock" userId="S::matias_eusterbrock@ci.richmond.ca.us::2acf7dc6-60d3-46b4-9083-a8db0d85c52f" providerId="AD" clId="Web-{BE5780E5-127D-F1C9-AB4E-B233643E1699}" dt="2024-11-13T22:38:03.709" v="401" actId="20577"/>
        <pc:sldMkLst>
          <pc:docMk/>
          <pc:sldMk cId="2250815403" sldId="366"/>
        </pc:sldMkLst>
        <pc:spChg chg="mod">
          <ac:chgData name="Matias Eusterbrock" userId="S::matias_eusterbrock@ci.richmond.ca.us::2acf7dc6-60d3-46b4-9083-a8db0d85c52f" providerId="AD" clId="Web-{BE5780E5-127D-F1C9-AB4E-B233643E1699}" dt="2024-11-13T22:38:03.709" v="401" actId="20577"/>
          <ac:spMkLst>
            <pc:docMk/>
            <pc:sldMk cId="2250815403" sldId="366"/>
            <ac:spMk id="3" creationId="{62EB8AE9-3C7F-654E-7F1F-06EFCE53551B}"/>
          </ac:spMkLst>
        </pc:spChg>
      </pc:sldChg>
      <pc:sldChg chg="modSp">
        <pc:chgData name="Matias Eusterbrock" userId="S::matias_eusterbrock@ci.richmond.ca.us::2acf7dc6-60d3-46b4-9083-a8db0d85c52f" providerId="AD" clId="Web-{BE5780E5-127D-F1C9-AB4E-B233643E1699}" dt="2024-11-13T22:38:29.710" v="428" actId="20577"/>
        <pc:sldMkLst>
          <pc:docMk/>
          <pc:sldMk cId="2403369630" sldId="367"/>
        </pc:sldMkLst>
        <pc:spChg chg="mod">
          <ac:chgData name="Matias Eusterbrock" userId="S::matias_eusterbrock@ci.richmond.ca.us::2acf7dc6-60d3-46b4-9083-a8db0d85c52f" providerId="AD" clId="Web-{BE5780E5-127D-F1C9-AB4E-B233643E1699}" dt="2024-11-13T22:38:29.710" v="428" actId="20577"/>
          <ac:spMkLst>
            <pc:docMk/>
            <pc:sldMk cId="2403369630" sldId="367"/>
            <ac:spMk id="3" creationId="{62EB8AE9-3C7F-654E-7F1F-06EFCE53551B}"/>
          </ac:spMkLst>
        </pc:spChg>
      </pc:sldChg>
      <pc:sldChg chg="modSp">
        <pc:chgData name="Matias Eusterbrock" userId="S::matias_eusterbrock@ci.richmond.ca.us::2acf7dc6-60d3-46b4-9083-a8db0d85c52f" providerId="AD" clId="Web-{BE5780E5-127D-F1C9-AB4E-B233643E1699}" dt="2024-11-13T22:38:50.351" v="471" actId="20577"/>
        <pc:sldMkLst>
          <pc:docMk/>
          <pc:sldMk cId="3357556756" sldId="368"/>
        </pc:sldMkLst>
        <pc:spChg chg="mod">
          <ac:chgData name="Matias Eusterbrock" userId="S::matias_eusterbrock@ci.richmond.ca.us::2acf7dc6-60d3-46b4-9083-a8db0d85c52f" providerId="AD" clId="Web-{BE5780E5-127D-F1C9-AB4E-B233643E1699}" dt="2024-11-13T22:38:50.351" v="471" actId="20577"/>
          <ac:spMkLst>
            <pc:docMk/>
            <pc:sldMk cId="3357556756" sldId="368"/>
            <ac:spMk id="3" creationId="{62EB8AE9-3C7F-654E-7F1F-06EFCE53551B}"/>
          </ac:spMkLst>
        </pc:spChg>
      </pc:sldChg>
      <pc:sldChg chg="modSp">
        <pc:chgData name="Matias Eusterbrock" userId="S::matias_eusterbrock@ci.richmond.ca.us::2acf7dc6-60d3-46b4-9083-a8db0d85c52f" providerId="AD" clId="Web-{BE5780E5-127D-F1C9-AB4E-B233643E1699}" dt="2024-11-13T22:39:12.242" v="509" actId="20577"/>
        <pc:sldMkLst>
          <pc:docMk/>
          <pc:sldMk cId="1084912077" sldId="369"/>
        </pc:sldMkLst>
        <pc:spChg chg="mod">
          <ac:chgData name="Matias Eusterbrock" userId="S::matias_eusterbrock@ci.richmond.ca.us::2acf7dc6-60d3-46b4-9083-a8db0d85c52f" providerId="AD" clId="Web-{BE5780E5-127D-F1C9-AB4E-B233643E1699}" dt="2024-11-13T22:39:12.242" v="509" actId="20577"/>
          <ac:spMkLst>
            <pc:docMk/>
            <pc:sldMk cId="1084912077" sldId="369"/>
            <ac:spMk id="3" creationId="{62EB8AE9-3C7F-654E-7F1F-06EFCE53551B}"/>
          </ac:spMkLst>
        </pc:spChg>
      </pc:sldChg>
      <pc:sldChg chg="modSp">
        <pc:chgData name="Matias Eusterbrock" userId="S::matias_eusterbrock@ci.richmond.ca.us::2acf7dc6-60d3-46b4-9083-a8db0d85c52f" providerId="AD" clId="Web-{BE5780E5-127D-F1C9-AB4E-B233643E1699}" dt="2024-11-13T22:39:45.414" v="548" actId="20577"/>
        <pc:sldMkLst>
          <pc:docMk/>
          <pc:sldMk cId="499757999" sldId="371"/>
        </pc:sldMkLst>
        <pc:spChg chg="mod">
          <ac:chgData name="Matias Eusterbrock" userId="S::matias_eusterbrock@ci.richmond.ca.us::2acf7dc6-60d3-46b4-9083-a8db0d85c52f" providerId="AD" clId="Web-{BE5780E5-127D-F1C9-AB4E-B233643E1699}" dt="2024-11-13T22:39:45.414" v="548" actId="20577"/>
          <ac:spMkLst>
            <pc:docMk/>
            <pc:sldMk cId="499757999" sldId="371"/>
            <ac:spMk id="3" creationId="{62EB8AE9-3C7F-654E-7F1F-06EFCE53551B}"/>
          </ac:spMkLst>
        </pc:spChg>
      </pc:sldChg>
      <pc:sldChg chg="modSp">
        <pc:chgData name="Matias Eusterbrock" userId="S::matias_eusterbrock@ci.richmond.ca.us::2acf7dc6-60d3-46b4-9083-a8db0d85c52f" providerId="AD" clId="Web-{BE5780E5-127D-F1C9-AB4E-B233643E1699}" dt="2024-11-13T22:39:34.711" v="546" actId="20577"/>
        <pc:sldMkLst>
          <pc:docMk/>
          <pc:sldMk cId="1120392612" sldId="394"/>
        </pc:sldMkLst>
        <pc:spChg chg="mod">
          <ac:chgData name="Matias Eusterbrock" userId="S::matias_eusterbrock@ci.richmond.ca.us::2acf7dc6-60d3-46b4-9083-a8db0d85c52f" providerId="AD" clId="Web-{BE5780E5-127D-F1C9-AB4E-B233643E1699}" dt="2024-11-13T22:39:34.711" v="546" actId="20577"/>
          <ac:spMkLst>
            <pc:docMk/>
            <pc:sldMk cId="1120392612" sldId="394"/>
            <ac:spMk id="3" creationId="{62EB8AE9-3C7F-654E-7F1F-06EFCE53551B}"/>
          </ac:spMkLst>
        </pc:spChg>
      </pc:sldChg>
    </pc:docChg>
  </pc:docChgLst>
  <pc:docChgLst>
    <pc:chgData name="Matias Eusterbrock" userId="2acf7dc6-60d3-46b4-9083-a8db0d85c52f" providerId="ADAL" clId="{F6EBB18A-ED69-4CFD-8A1F-AF67BBA0C3CE}"/>
    <pc:docChg chg="undo custSel addSld delSld modSld">
      <pc:chgData name="Matias Eusterbrock" userId="2acf7dc6-60d3-46b4-9083-a8db0d85c52f" providerId="ADAL" clId="{F6EBB18A-ED69-4CFD-8A1F-AF67BBA0C3CE}" dt="2024-05-29T16:07:04.990" v="686" actId="1076"/>
      <pc:docMkLst>
        <pc:docMk/>
      </pc:docMkLst>
      <pc:sldChg chg="modSp mod">
        <pc:chgData name="Matias Eusterbrock" userId="2acf7dc6-60d3-46b4-9083-a8db0d85c52f" providerId="ADAL" clId="{F6EBB18A-ED69-4CFD-8A1F-AF67BBA0C3CE}" dt="2024-05-06T22:03:57.800" v="9" actId="6549"/>
        <pc:sldMkLst>
          <pc:docMk/>
          <pc:sldMk cId="791005041" sldId="274"/>
        </pc:sldMkLst>
      </pc:sldChg>
      <pc:sldChg chg="modSp mod">
        <pc:chgData name="Matias Eusterbrock" userId="2acf7dc6-60d3-46b4-9083-a8db0d85c52f" providerId="ADAL" clId="{F6EBB18A-ED69-4CFD-8A1F-AF67BBA0C3CE}" dt="2024-05-06T22:04:18.027" v="14" actId="6549"/>
        <pc:sldMkLst>
          <pc:docMk/>
          <pc:sldMk cId="4105021240" sldId="357"/>
        </pc:sldMkLst>
      </pc:sldChg>
      <pc:sldChg chg="modSp mod">
        <pc:chgData name="Matias Eusterbrock" userId="2acf7dc6-60d3-46b4-9083-a8db0d85c52f" providerId="ADAL" clId="{F6EBB18A-ED69-4CFD-8A1F-AF67BBA0C3CE}" dt="2024-05-06T22:04:11.803" v="11" actId="6549"/>
        <pc:sldMkLst>
          <pc:docMk/>
          <pc:sldMk cId="426285808" sldId="358"/>
        </pc:sldMkLst>
      </pc:sldChg>
      <pc:sldChg chg="modSp mod">
        <pc:chgData name="Matias Eusterbrock" userId="2acf7dc6-60d3-46b4-9083-a8db0d85c52f" providerId="ADAL" clId="{F6EBB18A-ED69-4CFD-8A1F-AF67BBA0C3CE}" dt="2024-05-06T22:04:26.834" v="16" actId="6549"/>
        <pc:sldMkLst>
          <pc:docMk/>
          <pc:sldMk cId="2459958468" sldId="359"/>
        </pc:sldMkLst>
      </pc:sldChg>
      <pc:sldChg chg="modSp mod">
        <pc:chgData name="Matias Eusterbrock" userId="2acf7dc6-60d3-46b4-9083-a8db0d85c52f" providerId="ADAL" clId="{F6EBB18A-ED69-4CFD-8A1F-AF67BBA0C3CE}" dt="2024-05-06T22:04:36.344" v="20" actId="6549"/>
        <pc:sldMkLst>
          <pc:docMk/>
          <pc:sldMk cId="75609733" sldId="360"/>
        </pc:sldMkLst>
      </pc:sldChg>
      <pc:sldChg chg="modSp mod">
        <pc:chgData name="Matias Eusterbrock" userId="2acf7dc6-60d3-46b4-9083-a8db0d85c52f" providerId="ADAL" clId="{F6EBB18A-ED69-4CFD-8A1F-AF67BBA0C3CE}" dt="2024-05-06T22:04:31.002" v="18" actId="6549"/>
        <pc:sldMkLst>
          <pc:docMk/>
          <pc:sldMk cId="1730085481" sldId="361"/>
        </pc:sldMkLst>
      </pc:sldChg>
      <pc:sldChg chg="modSp mod">
        <pc:chgData name="Matias Eusterbrock" userId="2acf7dc6-60d3-46b4-9083-a8db0d85c52f" providerId="ADAL" clId="{F6EBB18A-ED69-4CFD-8A1F-AF67BBA0C3CE}" dt="2024-05-06T22:04:41.086" v="23" actId="6549"/>
        <pc:sldMkLst>
          <pc:docMk/>
          <pc:sldMk cId="1246568473" sldId="362"/>
        </pc:sldMkLst>
      </pc:sldChg>
      <pc:sldChg chg="modSp mod">
        <pc:chgData name="Matias Eusterbrock" userId="2acf7dc6-60d3-46b4-9083-a8db0d85c52f" providerId="ADAL" clId="{F6EBB18A-ED69-4CFD-8A1F-AF67BBA0C3CE}" dt="2024-05-06T22:04:50.183" v="25" actId="6549"/>
        <pc:sldMkLst>
          <pc:docMk/>
          <pc:sldMk cId="19214237" sldId="363"/>
        </pc:sldMkLst>
      </pc:sldChg>
      <pc:sldChg chg="modSp mod">
        <pc:chgData name="Matias Eusterbrock" userId="2acf7dc6-60d3-46b4-9083-a8db0d85c52f" providerId="ADAL" clId="{F6EBB18A-ED69-4CFD-8A1F-AF67BBA0C3CE}" dt="2024-05-06T22:04:53.749" v="27" actId="6549"/>
        <pc:sldMkLst>
          <pc:docMk/>
          <pc:sldMk cId="3536701632" sldId="364"/>
        </pc:sldMkLst>
      </pc:sldChg>
      <pc:sldChg chg="modSp mod">
        <pc:chgData name="Matias Eusterbrock" userId="2acf7dc6-60d3-46b4-9083-a8db0d85c52f" providerId="ADAL" clId="{F6EBB18A-ED69-4CFD-8A1F-AF67BBA0C3CE}" dt="2024-05-06T22:04:58.167" v="29" actId="6549"/>
        <pc:sldMkLst>
          <pc:docMk/>
          <pc:sldMk cId="801964473" sldId="365"/>
        </pc:sldMkLst>
      </pc:sldChg>
      <pc:sldChg chg="modSp mod">
        <pc:chgData name="Matias Eusterbrock" userId="2acf7dc6-60d3-46b4-9083-a8db0d85c52f" providerId="ADAL" clId="{F6EBB18A-ED69-4CFD-8A1F-AF67BBA0C3CE}" dt="2024-05-06T22:05:07.304" v="33" actId="6549"/>
        <pc:sldMkLst>
          <pc:docMk/>
          <pc:sldMk cId="2250815403" sldId="366"/>
        </pc:sldMkLst>
      </pc:sldChg>
      <pc:sldChg chg="modSp mod">
        <pc:chgData name="Matias Eusterbrock" userId="2acf7dc6-60d3-46b4-9083-a8db0d85c52f" providerId="ADAL" clId="{F6EBB18A-ED69-4CFD-8A1F-AF67BBA0C3CE}" dt="2024-05-06T22:05:12.784" v="36" actId="6549"/>
        <pc:sldMkLst>
          <pc:docMk/>
          <pc:sldMk cId="2403369630" sldId="367"/>
        </pc:sldMkLst>
      </pc:sldChg>
      <pc:sldChg chg="modSp mod">
        <pc:chgData name="Matias Eusterbrock" userId="2acf7dc6-60d3-46b4-9083-a8db0d85c52f" providerId="ADAL" clId="{F6EBB18A-ED69-4CFD-8A1F-AF67BBA0C3CE}" dt="2024-05-06T22:05:16.822" v="38" actId="6549"/>
        <pc:sldMkLst>
          <pc:docMk/>
          <pc:sldMk cId="3357556756" sldId="368"/>
        </pc:sldMkLst>
      </pc:sldChg>
      <pc:sldChg chg="modSp mod">
        <pc:chgData name="Matias Eusterbrock" userId="2acf7dc6-60d3-46b4-9083-a8db0d85c52f" providerId="ADAL" clId="{F6EBB18A-ED69-4CFD-8A1F-AF67BBA0C3CE}" dt="2024-05-06T22:05:24.801" v="41" actId="6549"/>
        <pc:sldMkLst>
          <pc:docMk/>
          <pc:sldMk cId="1084912077" sldId="369"/>
        </pc:sldMkLst>
      </pc:sldChg>
      <pc:sldChg chg="modSp mod">
        <pc:chgData name="Matias Eusterbrock" userId="2acf7dc6-60d3-46b4-9083-a8db0d85c52f" providerId="ADAL" clId="{F6EBB18A-ED69-4CFD-8A1F-AF67BBA0C3CE}" dt="2024-05-06T22:05:28.788" v="43" actId="6549"/>
        <pc:sldMkLst>
          <pc:docMk/>
          <pc:sldMk cId="159060872" sldId="370"/>
        </pc:sldMkLst>
      </pc:sldChg>
      <pc:sldChg chg="modSp mod">
        <pc:chgData name="Matias Eusterbrock" userId="2acf7dc6-60d3-46b4-9083-a8db0d85c52f" providerId="ADAL" clId="{F6EBB18A-ED69-4CFD-8A1F-AF67BBA0C3CE}" dt="2024-05-06T22:05:32.896" v="46" actId="6549"/>
        <pc:sldMkLst>
          <pc:docMk/>
          <pc:sldMk cId="499757999" sldId="371"/>
        </pc:sldMkLst>
      </pc:sldChg>
      <pc:sldChg chg="modSp mod">
        <pc:chgData name="Matias Eusterbrock" userId="2acf7dc6-60d3-46b4-9083-a8db0d85c52f" providerId="ADAL" clId="{F6EBB18A-ED69-4CFD-8A1F-AF67BBA0C3CE}" dt="2024-05-21T20:11:01.396" v="387" actId="13926"/>
        <pc:sldMkLst>
          <pc:docMk/>
          <pc:sldMk cId="3787884324" sldId="373"/>
        </pc:sldMkLst>
      </pc:sldChg>
      <pc:sldChg chg="modSp add mod">
        <pc:chgData name="Matias Eusterbrock" userId="2acf7dc6-60d3-46b4-9083-a8db0d85c52f" providerId="ADAL" clId="{F6EBB18A-ED69-4CFD-8A1F-AF67BBA0C3CE}" dt="2024-05-06T22:06:41.660" v="153" actId="20577"/>
        <pc:sldMkLst>
          <pc:docMk/>
          <pc:sldMk cId="2870686680" sldId="387"/>
        </pc:sldMkLst>
      </pc:sldChg>
      <pc:sldChg chg="modSp add mod">
        <pc:chgData name="Matias Eusterbrock" userId="2acf7dc6-60d3-46b4-9083-a8db0d85c52f" providerId="ADAL" clId="{F6EBB18A-ED69-4CFD-8A1F-AF67BBA0C3CE}" dt="2024-05-21T20:12:04.942" v="530" actId="20577"/>
        <pc:sldMkLst>
          <pc:docMk/>
          <pc:sldMk cId="2047995120" sldId="388"/>
        </pc:sldMkLst>
      </pc:sldChg>
    </pc:docChg>
  </pc:docChgLst>
  <pc:docChgLst>
    <pc:chgData name="Matias Eusterbrock" userId="2acf7dc6-60d3-46b4-9083-a8db0d85c52f" providerId="ADAL" clId="{8E63A0C7-4439-4458-A541-429D97BA94E9}"/>
    <pc:docChg chg="modSld">
      <pc:chgData name="Matias Eusterbrock" userId="2acf7dc6-60d3-46b4-9083-a8db0d85c52f" providerId="ADAL" clId="{8E63A0C7-4439-4458-A541-429D97BA94E9}" dt="2024-06-21T16:17:13.569" v="7" actId="20577"/>
      <pc:docMkLst>
        <pc:docMk/>
      </pc:docMkLst>
      <pc:sldChg chg="modSp mod">
        <pc:chgData name="Matias Eusterbrock" userId="2acf7dc6-60d3-46b4-9083-a8db0d85c52f" providerId="ADAL" clId="{8E63A0C7-4439-4458-A541-429D97BA94E9}" dt="2024-06-21T16:17:13.569" v="7" actId="20577"/>
        <pc:sldMkLst>
          <pc:docMk/>
          <pc:sldMk cId="791005041" sldId="274"/>
        </pc:sldMkLst>
      </pc:sldChg>
    </pc:docChg>
  </pc:docChgLst>
  <pc:docChgLst>
    <pc:chgData name="Beatriz Guerrero" userId="S::beatriz_guerrero@ci.richmond.ca.us::67aaf6ed-f979-44e0-8fb2-c4749f02abfb" providerId="AD" clId="Web-{714112FB-D4FE-BE7F-477B-92E7429A81FF}"/>
    <pc:docChg chg="modSld">
      <pc:chgData name="Beatriz Guerrero" userId="S::beatriz_guerrero@ci.richmond.ca.us::67aaf6ed-f979-44e0-8fb2-c4749f02abfb" providerId="AD" clId="Web-{714112FB-D4FE-BE7F-477B-92E7429A81FF}" dt="2024-06-05T22:53:22.211" v="294" actId="20577"/>
      <pc:docMkLst>
        <pc:docMk/>
      </pc:docMkLst>
      <pc:sldChg chg="modSp">
        <pc:chgData name="Beatriz Guerrero" userId="S::beatriz_guerrero@ci.richmond.ca.us::67aaf6ed-f979-44e0-8fb2-c4749f02abfb" providerId="AD" clId="Web-{714112FB-D4FE-BE7F-477B-92E7429A81FF}" dt="2024-06-05T22:31:53.652" v="2" actId="20577"/>
        <pc:sldMkLst>
          <pc:docMk/>
          <pc:sldMk cId="2459958468" sldId="359"/>
        </pc:sldMkLst>
      </pc:sldChg>
      <pc:sldChg chg="modSp">
        <pc:chgData name="Beatriz Guerrero" userId="S::beatriz_guerrero@ci.richmond.ca.us::67aaf6ed-f979-44e0-8fb2-c4749f02abfb" providerId="AD" clId="Web-{714112FB-D4FE-BE7F-477B-92E7429A81FF}" dt="2024-06-05T22:51:18.820" v="292" actId="20577"/>
        <pc:sldMkLst>
          <pc:docMk/>
          <pc:sldMk cId="75609733" sldId="360"/>
        </pc:sldMkLst>
      </pc:sldChg>
      <pc:sldChg chg="modSp">
        <pc:chgData name="Beatriz Guerrero" userId="S::beatriz_guerrero@ci.richmond.ca.us::67aaf6ed-f979-44e0-8fb2-c4749f02abfb" providerId="AD" clId="Web-{714112FB-D4FE-BE7F-477B-92E7429A81FF}" dt="2024-06-05T22:32:35.809" v="7" actId="20577"/>
        <pc:sldMkLst>
          <pc:docMk/>
          <pc:sldMk cId="1246568473" sldId="362"/>
        </pc:sldMkLst>
      </pc:sldChg>
      <pc:sldChg chg="modSp">
        <pc:chgData name="Beatriz Guerrero" userId="S::beatriz_guerrero@ci.richmond.ca.us::67aaf6ed-f979-44e0-8fb2-c4749f02abfb" providerId="AD" clId="Web-{714112FB-D4FE-BE7F-477B-92E7429A81FF}" dt="2024-06-05T22:33:57.904" v="32" actId="20577"/>
        <pc:sldMkLst>
          <pc:docMk/>
          <pc:sldMk cId="19214237" sldId="363"/>
        </pc:sldMkLst>
      </pc:sldChg>
      <pc:sldChg chg="modSp">
        <pc:chgData name="Beatriz Guerrero" userId="S::beatriz_guerrero@ci.richmond.ca.us::67aaf6ed-f979-44e0-8fb2-c4749f02abfb" providerId="AD" clId="Web-{714112FB-D4FE-BE7F-477B-92E7429A81FF}" dt="2024-06-05T22:33:46.685" v="28" actId="20577"/>
        <pc:sldMkLst>
          <pc:docMk/>
          <pc:sldMk cId="3536701632" sldId="364"/>
        </pc:sldMkLst>
      </pc:sldChg>
      <pc:sldChg chg="modSp">
        <pc:chgData name="Beatriz Guerrero" userId="S::beatriz_guerrero@ci.richmond.ca.us::67aaf6ed-f979-44e0-8fb2-c4749f02abfb" providerId="AD" clId="Web-{714112FB-D4FE-BE7F-477B-92E7429A81FF}" dt="2024-06-05T22:46:24.286" v="285" actId="20577"/>
        <pc:sldMkLst>
          <pc:docMk/>
          <pc:sldMk cId="2403369630" sldId="367"/>
        </pc:sldMkLst>
      </pc:sldChg>
      <pc:sldChg chg="modSp">
        <pc:chgData name="Beatriz Guerrero" userId="S::beatriz_guerrero@ci.richmond.ca.us::67aaf6ed-f979-44e0-8fb2-c4749f02abfb" providerId="AD" clId="Web-{714112FB-D4FE-BE7F-477B-92E7429A81FF}" dt="2024-06-05T22:41:26.486" v="153" actId="20577"/>
        <pc:sldMkLst>
          <pc:docMk/>
          <pc:sldMk cId="3357556756" sldId="368"/>
        </pc:sldMkLst>
      </pc:sldChg>
      <pc:sldChg chg="modSp">
        <pc:chgData name="Beatriz Guerrero" userId="S::beatriz_guerrero@ci.richmond.ca.us::67aaf6ed-f979-44e0-8fb2-c4749f02abfb" providerId="AD" clId="Web-{714112FB-D4FE-BE7F-477B-92E7429A81FF}" dt="2024-06-05T22:42:04.814" v="156" actId="20577"/>
        <pc:sldMkLst>
          <pc:docMk/>
          <pc:sldMk cId="1084912077" sldId="369"/>
        </pc:sldMkLst>
      </pc:sldChg>
      <pc:sldChg chg="modSp">
        <pc:chgData name="Beatriz Guerrero" userId="S::beatriz_guerrero@ci.richmond.ca.us::67aaf6ed-f979-44e0-8fb2-c4749f02abfb" providerId="AD" clId="Web-{714112FB-D4FE-BE7F-477B-92E7429A81FF}" dt="2024-06-05T22:43:56.175" v="252" actId="20577"/>
        <pc:sldMkLst>
          <pc:docMk/>
          <pc:sldMk cId="159060872" sldId="370"/>
        </pc:sldMkLst>
      </pc:sldChg>
      <pc:sldChg chg="modSp">
        <pc:chgData name="Beatriz Guerrero" userId="S::beatriz_guerrero@ci.richmond.ca.us::67aaf6ed-f979-44e0-8fb2-c4749f02abfb" providerId="AD" clId="Web-{714112FB-D4FE-BE7F-477B-92E7429A81FF}" dt="2024-06-05T22:53:22.211" v="294" actId="20577"/>
        <pc:sldMkLst>
          <pc:docMk/>
          <pc:sldMk cId="3787884324" sldId="373"/>
        </pc:sldMkLst>
      </pc:sldChg>
    </pc:docChg>
  </pc:docChgLst>
  <pc:docChgLst>
    <pc:chgData name="Matias Eusterbrock" userId="S::matias_eusterbrock@ci.richmond.ca.us::2acf7dc6-60d3-46b4-9083-a8db0d85c52f" providerId="AD" clId="Web-{C6CBF86F-5FB4-7FFE-3D36-8D5A2E128B7B}"/>
    <pc:docChg chg="addSld modSld">
      <pc:chgData name="Matias Eusterbrock" userId="S::matias_eusterbrock@ci.richmond.ca.us::2acf7dc6-60d3-46b4-9083-a8db0d85c52f" providerId="AD" clId="Web-{C6CBF86F-5FB4-7FFE-3D36-8D5A2E128B7B}" dt="2024-04-30T20:59:54.218" v="546"/>
      <pc:docMkLst>
        <pc:docMk/>
      </pc:docMkLst>
      <pc:sldChg chg="modSp">
        <pc:chgData name="Matias Eusterbrock" userId="S::matias_eusterbrock@ci.richmond.ca.us::2acf7dc6-60d3-46b4-9083-a8db0d85c52f" providerId="AD" clId="Web-{C6CBF86F-5FB4-7FFE-3D36-8D5A2E128B7B}" dt="2024-04-30T20:58:25.514" v="457" actId="1076"/>
        <pc:sldMkLst>
          <pc:docMk/>
          <pc:sldMk cId="3787884324" sldId="373"/>
        </pc:sldMkLst>
      </pc:sldChg>
      <pc:sldChg chg="delSp modSp">
        <pc:chgData name="Matias Eusterbrock" userId="S::matias_eusterbrock@ci.richmond.ca.us::2acf7dc6-60d3-46b4-9083-a8db0d85c52f" providerId="AD" clId="Web-{C6CBF86F-5FB4-7FFE-3D36-8D5A2E128B7B}" dt="2024-04-30T20:59:54.218" v="546"/>
        <pc:sldMkLst>
          <pc:docMk/>
          <pc:sldMk cId="1362740277" sldId="380"/>
        </pc:sldMkLst>
      </pc:sldChg>
      <pc:sldChg chg="add replId">
        <pc:chgData name="Matias Eusterbrock" userId="S::matias_eusterbrock@ci.richmond.ca.us::2acf7dc6-60d3-46b4-9083-a8db0d85c52f" providerId="AD" clId="Web-{C6CBF86F-5FB4-7FFE-3D36-8D5A2E128B7B}" dt="2024-04-30T20:59:28.967" v="514"/>
        <pc:sldMkLst>
          <pc:docMk/>
          <pc:sldMk cId="1450018383" sldId="386"/>
        </pc:sldMkLst>
      </pc:sldChg>
    </pc:docChg>
  </pc:docChgLst>
  <pc:docChgLst>
    <pc:chgData name="Beatriz Guerrero" userId="S::beatriz_guerrero@ci.richmond.ca.us::67aaf6ed-f979-44e0-8fb2-c4749f02abfb" providerId="AD" clId="Web-{750729F0-B404-089E-0143-132D3BBDE5EF}"/>
    <pc:docChg chg="modSld">
      <pc:chgData name="Beatriz Guerrero" userId="S::beatriz_guerrero@ci.richmond.ca.us::67aaf6ed-f979-44e0-8fb2-c4749f02abfb" providerId="AD" clId="Web-{750729F0-B404-089E-0143-132D3BBDE5EF}" dt="2024-04-22T23:08:42.849" v="19" actId="20577"/>
      <pc:docMkLst>
        <pc:docMk/>
      </pc:docMkLst>
      <pc:sldChg chg="modSp">
        <pc:chgData name="Beatriz Guerrero" userId="S::beatriz_guerrero@ci.richmond.ca.us::67aaf6ed-f979-44e0-8fb2-c4749f02abfb" providerId="AD" clId="Web-{750729F0-B404-089E-0143-132D3BBDE5EF}" dt="2024-04-22T23:08:42.849" v="19" actId="20577"/>
        <pc:sldMkLst>
          <pc:docMk/>
          <pc:sldMk cId="3787884324" sldId="373"/>
        </pc:sldMkLst>
      </pc:sldChg>
    </pc:docChg>
  </pc:docChgLst>
  <pc:docChgLst>
    <pc:chgData name="Guest User" userId="S::urn:spo:anon#98cbafe9fd13de0f807c02020b58a8629fb137f7a0b6f49457d9a99c16a5fbbf::" providerId="AD" clId="Web-{2AFD0F44-D14F-0623-1D4D-7EFA0B24FB54}"/>
    <pc:docChg chg="sldOrd">
      <pc:chgData name="Guest User" userId="S::urn:spo:anon#98cbafe9fd13de0f807c02020b58a8629fb137f7a0b6f49457d9a99c16a5fbbf::" providerId="AD" clId="Web-{2AFD0F44-D14F-0623-1D4D-7EFA0B24FB54}" dt="2024-04-23T16:55:15.538" v="0"/>
      <pc:docMkLst>
        <pc:docMk/>
      </pc:docMkLst>
      <pc:sldChg chg="ord">
        <pc:chgData name="Guest User" userId="S::urn:spo:anon#98cbafe9fd13de0f807c02020b58a8629fb137f7a0b6f49457d9a99c16a5fbbf::" providerId="AD" clId="Web-{2AFD0F44-D14F-0623-1D4D-7EFA0B24FB54}" dt="2024-04-23T16:55:15.538" v="0"/>
        <pc:sldMkLst>
          <pc:docMk/>
          <pc:sldMk cId="1246568473" sldId="362"/>
        </pc:sldMkLst>
      </pc:sldChg>
    </pc:docChg>
  </pc:docChgLst>
  <pc:docChgLst>
    <pc:chgData name="Beatriz Guerrero" userId="S::beatriz_guerrero@ci.richmond.ca.us::67aaf6ed-f979-44e0-8fb2-c4749f02abfb" providerId="AD" clId="Web-{A8B0DF06-74CA-2076-906A-94779EB73D10}"/>
    <pc:docChg chg="modSld">
      <pc:chgData name="Beatriz Guerrero" userId="S::beatriz_guerrero@ci.richmond.ca.us::67aaf6ed-f979-44e0-8fb2-c4749f02abfb" providerId="AD" clId="Web-{A8B0DF06-74CA-2076-906A-94779EB73D10}" dt="2024-12-04T22:13:24.347" v="15" actId="20577"/>
      <pc:docMkLst>
        <pc:docMk/>
      </pc:docMkLst>
      <pc:sldChg chg="modSp">
        <pc:chgData name="Beatriz Guerrero" userId="S::beatriz_guerrero@ci.richmond.ca.us::67aaf6ed-f979-44e0-8fb2-c4749f02abfb" providerId="AD" clId="Web-{A8B0DF06-74CA-2076-906A-94779EB73D10}" dt="2024-12-04T21:55:01.766" v="1" actId="20577"/>
        <pc:sldMkLst>
          <pc:docMk/>
          <pc:sldMk cId="1730085481" sldId="361"/>
        </pc:sldMkLst>
        <pc:spChg chg="mod">
          <ac:chgData name="Beatriz Guerrero" userId="S::beatriz_guerrero@ci.richmond.ca.us::67aaf6ed-f979-44e0-8fb2-c4749f02abfb" providerId="AD" clId="Web-{A8B0DF06-74CA-2076-906A-94779EB73D10}" dt="2024-12-04T21:55:01.766" v="1"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A8B0DF06-74CA-2076-906A-94779EB73D10}" dt="2024-12-04T22:13:24.347" v="15" actId="20577"/>
        <pc:sldMkLst>
          <pc:docMk/>
          <pc:sldMk cId="1084912077" sldId="369"/>
        </pc:sldMkLst>
        <pc:spChg chg="mod">
          <ac:chgData name="Beatriz Guerrero" userId="S::beatriz_guerrero@ci.richmond.ca.us::67aaf6ed-f979-44e0-8fb2-c4749f02abfb" providerId="AD" clId="Web-{A8B0DF06-74CA-2076-906A-94779EB73D10}" dt="2024-12-04T22:13:24.347" v="15" actId="20577"/>
          <ac:spMkLst>
            <pc:docMk/>
            <pc:sldMk cId="1084912077" sldId="369"/>
            <ac:spMk id="3" creationId="{62EB8AE9-3C7F-654E-7F1F-06EFCE53551B}"/>
          </ac:spMkLst>
        </pc:spChg>
      </pc:sldChg>
    </pc:docChg>
  </pc:docChgLst>
  <pc:docChgLst>
    <pc:chgData name="Ambessa Cantave" userId="S::acantave_gridalternatives.org#ext#@corcaus.onmicrosoft.com::3f085331-9a2c-4a5b-9788-8ff7ded28612" providerId="AD" clId="Web-{AEE98487-875F-9D71-1BF1-68745395944B}"/>
    <pc:docChg chg="modSld">
      <pc:chgData name="Ambessa Cantave" userId="S::acantave_gridalternatives.org#ext#@corcaus.onmicrosoft.com::3f085331-9a2c-4a5b-9788-8ff7ded28612" providerId="AD" clId="Web-{AEE98487-875F-9D71-1BF1-68745395944B}" dt="2024-11-13T22:22:10.850" v="305" actId="20577"/>
      <pc:docMkLst>
        <pc:docMk/>
      </pc:docMkLst>
      <pc:sldChg chg="modSp">
        <pc:chgData name="Ambessa Cantave" userId="S::acantave_gridalternatives.org#ext#@corcaus.onmicrosoft.com::3f085331-9a2c-4a5b-9788-8ff7ded28612" providerId="AD" clId="Web-{AEE98487-875F-9D71-1BF1-68745395944B}" dt="2024-11-13T22:22:10.850" v="305" actId="20577"/>
        <pc:sldMkLst>
          <pc:docMk/>
          <pc:sldMk cId="75609733" sldId="360"/>
        </pc:sldMkLst>
        <pc:spChg chg="mod">
          <ac:chgData name="Ambessa Cantave" userId="S::acantave_gridalternatives.org#ext#@corcaus.onmicrosoft.com::3f085331-9a2c-4a5b-9788-8ff7ded28612" providerId="AD" clId="Web-{AEE98487-875F-9D71-1BF1-68745395944B}" dt="2024-11-13T22:22:10.850" v="305" actId="20577"/>
          <ac:spMkLst>
            <pc:docMk/>
            <pc:sldMk cId="75609733" sldId="360"/>
            <ac:spMk id="3" creationId="{62EB8AE9-3C7F-654E-7F1F-06EFCE53551B}"/>
          </ac:spMkLst>
        </pc:spChg>
      </pc:sldChg>
    </pc:docChg>
  </pc:docChgLst>
  <pc:docChgLst>
    <pc:chgData name="Guest User" userId="S::urn:spo:anon#e408f8a5414733bb8ddc938564f7f4fe7fffa3d76447aa70776c5204a2808718::" providerId="AD" clId="Web-{EAF0EEB1-707C-79D5-8280-CA229E07A2A1}"/>
    <pc:docChg chg="modSld">
      <pc:chgData name="Guest User" userId="S::urn:spo:anon#e408f8a5414733bb8ddc938564f7f4fe7fffa3d76447aa70776c5204a2808718::" providerId="AD" clId="Web-{EAF0EEB1-707C-79D5-8280-CA229E07A2A1}" dt="2024-05-25T00:22:44.186" v="112" actId="20577"/>
      <pc:docMkLst>
        <pc:docMk/>
      </pc:docMkLst>
      <pc:sldChg chg="modSp">
        <pc:chgData name="Guest User" userId="S::urn:spo:anon#e408f8a5414733bb8ddc938564f7f4fe7fffa3d76447aa70776c5204a2808718::" providerId="AD" clId="Web-{EAF0EEB1-707C-79D5-8280-CA229E07A2A1}" dt="2024-05-25T00:22:44.186" v="112" actId="20577"/>
        <pc:sldMkLst>
          <pc:docMk/>
          <pc:sldMk cId="2250815403" sldId="366"/>
        </pc:sldMkLst>
      </pc:sldChg>
    </pc:docChg>
  </pc:docChgLst>
  <pc:docChgLst>
    <pc:chgData name="Beatriz Guerrero" userId="S::beatriz_guerrero@ci.richmond.ca.us::67aaf6ed-f979-44e0-8fb2-c4749f02abfb" providerId="AD" clId="Web-{54715831-422D-1033-6C21-0EAA618D3B64}"/>
    <pc:docChg chg="modSld">
      <pc:chgData name="Beatriz Guerrero" userId="S::beatriz_guerrero@ci.richmond.ca.us::67aaf6ed-f979-44e0-8fb2-c4749f02abfb" providerId="AD" clId="Web-{54715831-422D-1033-6C21-0EAA618D3B64}" dt="2024-10-17T23:44:37.714" v="18" actId="20577"/>
      <pc:docMkLst>
        <pc:docMk/>
      </pc:docMkLst>
      <pc:sldChg chg="modSp">
        <pc:chgData name="Beatriz Guerrero" userId="S::beatriz_guerrero@ci.richmond.ca.us::67aaf6ed-f979-44e0-8fb2-c4749f02abfb" providerId="AD" clId="Web-{54715831-422D-1033-6C21-0EAA618D3B64}" dt="2024-10-17T23:44:37.714" v="18" actId="20577"/>
        <pc:sldMkLst>
          <pc:docMk/>
          <pc:sldMk cId="3128159106" sldId="351"/>
        </pc:sldMkLst>
        <pc:spChg chg="mod">
          <ac:chgData name="Beatriz Guerrero" userId="S::beatriz_guerrero@ci.richmond.ca.us::67aaf6ed-f979-44e0-8fb2-c4749f02abfb" providerId="AD" clId="Web-{54715831-422D-1033-6C21-0EAA618D3B64}" dt="2024-10-17T23:44:37.714" v="18" actId="20577"/>
          <ac:spMkLst>
            <pc:docMk/>
            <pc:sldMk cId="3128159106" sldId="351"/>
            <ac:spMk id="2" creationId="{0B653A10-04B5-8CFA-DC96-99D573FC2481}"/>
          </ac:spMkLst>
        </pc:spChg>
      </pc:sldChg>
    </pc:docChg>
  </pc:docChgLst>
  <pc:docChgLst>
    <pc:chgData name="Beatriz Guerrero" userId="S::beatriz_guerrero@ci.richmond.ca.us::67aaf6ed-f979-44e0-8fb2-c4749f02abfb" providerId="AD" clId="Web-{C5C64AA2-BBB2-0C0C-AE7A-DBEE5FDC0CA0}"/>
    <pc:docChg chg="modSld">
      <pc:chgData name="Beatriz Guerrero" userId="S::beatriz_guerrero@ci.richmond.ca.us::67aaf6ed-f979-44e0-8fb2-c4749f02abfb" providerId="AD" clId="Web-{C5C64AA2-BBB2-0C0C-AE7A-DBEE5FDC0CA0}" dt="2024-04-24T18:21:40.900" v="314" actId="20577"/>
      <pc:docMkLst>
        <pc:docMk/>
      </pc:docMkLst>
      <pc:sldChg chg="modSp">
        <pc:chgData name="Beatriz Guerrero" userId="S::beatriz_guerrero@ci.richmond.ca.us::67aaf6ed-f979-44e0-8fb2-c4749f02abfb" providerId="AD" clId="Web-{C5C64AA2-BBB2-0C0C-AE7A-DBEE5FDC0CA0}" dt="2024-04-24T18:19:59.900" v="309" actId="20577"/>
        <pc:sldMkLst>
          <pc:docMk/>
          <pc:sldMk cId="4105021240" sldId="357"/>
        </pc:sldMkLst>
      </pc:sldChg>
      <pc:sldChg chg="modSp">
        <pc:chgData name="Beatriz Guerrero" userId="S::beatriz_guerrero@ci.richmond.ca.us::67aaf6ed-f979-44e0-8fb2-c4749f02abfb" providerId="AD" clId="Web-{C5C64AA2-BBB2-0C0C-AE7A-DBEE5FDC0CA0}" dt="2024-04-24T18:08:48.346" v="135" actId="20577"/>
        <pc:sldMkLst>
          <pc:docMk/>
          <pc:sldMk cId="426285808" sldId="358"/>
        </pc:sldMkLst>
      </pc:sldChg>
      <pc:sldChg chg="modSp">
        <pc:chgData name="Beatriz Guerrero" userId="S::beatriz_guerrero@ci.richmond.ca.us::67aaf6ed-f979-44e0-8fb2-c4749f02abfb" providerId="AD" clId="Web-{C5C64AA2-BBB2-0C0C-AE7A-DBEE5FDC0CA0}" dt="2024-04-24T18:16:18.413" v="296" actId="20577"/>
        <pc:sldMkLst>
          <pc:docMk/>
          <pc:sldMk cId="2459958468" sldId="359"/>
        </pc:sldMkLst>
      </pc:sldChg>
      <pc:sldChg chg="modSp">
        <pc:chgData name="Beatriz Guerrero" userId="S::beatriz_guerrero@ci.richmond.ca.us::67aaf6ed-f979-44e0-8fb2-c4749f02abfb" providerId="AD" clId="Web-{C5C64AA2-BBB2-0C0C-AE7A-DBEE5FDC0CA0}" dt="2024-04-24T18:21:40.900" v="314" actId="20577"/>
        <pc:sldMkLst>
          <pc:docMk/>
          <pc:sldMk cId="75609733" sldId="360"/>
        </pc:sldMkLst>
      </pc:sldChg>
      <pc:sldChg chg="modSp">
        <pc:chgData name="Beatriz Guerrero" userId="S::beatriz_guerrero@ci.richmond.ca.us::67aaf6ed-f979-44e0-8fb2-c4749f02abfb" providerId="AD" clId="Web-{C5C64AA2-BBB2-0C0C-AE7A-DBEE5FDC0CA0}" dt="2024-04-24T18:16:51.507" v="298" actId="20577"/>
        <pc:sldMkLst>
          <pc:docMk/>
          <pc:sldMk cId="1246568473" sldId="362"/>
        </pc:sldMkLst>
      </pc:sldChg>
    </pc:docChg>
  </pc:docChgLst>
  <pc:docChgLst>
    <pc:chgData name="Matias Eusterbrock" userId="2acf7dc6-60d3-46b4-9083-a8db0d85c52f" providerId="ADAL" clId="{1A19F581-A429-4EF7-967B-07566D40696A}"/>
    <pc:docChg chg="undo custSel modSld sldOrd">
      <pc:chgData name="Matias Eusterbrock" userId="2acf7dc6-60d3-46b4-9083-a8db0d85c52f" providerId="ADAL" clId="{1A19F581-A429-4EF7-967B-07566D40696A}" dt="2024-05-01T18:37:03.594" v="623"/>
      <pc:docMkLst>
        <pc:docMk/>
      </pc:docMkLst>
      <pc:sldChg chg="modSp mod">
        <pc:chgData name="Matias Eusterbrock" userId="2acf7dc6-60d3-46b4-9083-a8db0d85c52f" providerId="ADAL" clId="{1A19F581-A429-4EF7-967B-07566D40696A}" dt="2024-04-29T22:09:50.025" v="72" actId="13926"/>
        <pc:sldMkLst>
          <pc:docMk/>
          <pc:sldMk cId="4105021240" sldId="357"/>
        </pc:sldMkLst>
      </pc:sldChg>
      <pc:sldChg chg="modSp mod">
        <pc:chgData name="Matias Eusterbrock" userId="2acf7dc6-60d3-46b4-9083-a8db0d85c52f" providerId="ADAL" clId="{1A19F581-A429-4EF7-967B-07566D40696A}" dt="2024-04-29T22:08:55.205" v="39" actId="13926"/>
        <pc:sldMkLst>
          <pc:docMk/>
          <pc:sldMk cId="426285808" sldId="358"/>
        </pc:sldMkLst>
      </pc:sldChg>
      <pc:sldChg chg="modSp mod">
        <pc:chgData name="Matias Eusterbrock" userId="2acf7dc6-60d3-46b4-9083-a8db0d85c52f" providerId="ADAL" clId="{1A19F581-A429-4EF7-967B-07566D40696A}" dt="2024-04-29T22:10:18.716" v="102" actId="13926"/>
        <pc:sldMkLst>
          <pc:docMk/>
          <pc:sldMk cId="2459958468" sldId="359"/>
        </pc:sldMkLst>
      </pc:sldChg>
      <pc:sldChg chg="modSp mod">
        <pc:chgData name="Matias Eusterbrock" userId="2acf7dc6-60d3-46b4-9083-a8db0d85c52f" providerId="ADAL" clId="{1A19F581-A429-4EF7-967B-07566D40696A}" dt="2024-04-29T22:10:46.442" v="137" actId="13926"/>
        <pc:sldMkLst>
          <pc:docMk/>
          <pc:sldMk cId="75609733" sldId="360"/>
        </pc:sldMkLst>
      </pc:sldChg>
      <pc:sldChg chg="modSp mod ord">
        <pc:chgData name="Matias Eusterbrock" userId="2acf7dc6-60d3-46b4-9083-a8db0d85c52f" providerId="ADAL" clId="{1A19F581-A429-4EF7-967B-07566D40696A}" dt="2024-04-29T22:12:52.658" v="195"/>
        <pc:sldMkLst>
          <pc:docMk/>
          <pc:sldMk cId="1730085481" sldId="361"/>
        </pc:sldMkLst>
      </pc:sldChg>
      <pc:sldChg chg="modSp mod ord">
        <pc:chgData name="Matias Eusterbrock" userId="2acf7dc6-60d3-46b4-9083-a8db0d85c52f" providerId="ADAL" clId="{1A19F581-A429-4EF7-967B-07566D40696A}" dt="2024-04-29T22:13:35.119" v="241" actId="13926"/>
        <pc:sldMkLst>
          <pc:docMk/>
          <pc:sldMk cId="1246568473" sldId="362"/>
        </pc:sldMkLst>
      </pc:sldChg>
      <pc:sldChg chg="modSp mod">
        <pc:chgData name="Matias Eusterbrock" userId="2acf7dc6-60d3-46b4-9083-a8db0d85c52f" providerId="ADAL" clId="{1A19F581-A429-4EF7-967B-07566D40696A}" dt="2024-04-29T22:12:30.571" v="193" actId="20577"/>
        <pc:sldMkLst>
          <pc:docMk/>
          <pc:sldMk cId="19214237" sldId="363"/>
        </pc:sldMkLst>
      </pc:sldChg>
      <pc:sldChg chg="modSp mod">
        <pc:chgData name="Matias Eusterbrock" userId="2acf7dc6-60d3-46b4-9083-a8db0d85c52f" providerId="ADAL" clId="{1A19F581-A429-4EF7-967B-07566D40696A}" dt="2024-04-29T22:14:01.228" v="271" actId="13926"/>
        <pc:sldMkLst>
          <pc:docMk/>
          <pc:sldMk cId="3536701632" sldId="364"/>
        </pc:sldMkLst>
      </pc:sldChg>
      <pc:sldChg chg="modSp mod">
        <pc:chgData name="Matias Eusterbrock" userId="2acf7dc6-60d3-46b4-9083-a8db0d85c52f" providerId="ADAL" clId="{1A19F581-A429-4EF7-967B-07566D40696A}" dt="2024-04-29T22:14:22.612" v="292" actId="20577"/>
        <pc:sldMkLst>
          <pc:docMk/>
          <pc:sldMk cId="801964473" sldId="365"/>
        </pc:sldMkLst>
      </pc:sldChg>
      <pc:sldChg chg="modSp mod">
        <pc:chgData name="Matias Eusterbrock" userId="2acf7dc6-60d3-46b4-9083-a8db0d85c52f" providerId="ADAL" clId="{1A19F581-A429-4EF7-967B-07566D40696A}" dt="2024-04-29T22:14:49.833" v="301" actId="13926"/>
        <pc:sldMkLst>
          <pc:docMk/>
          <pc:sldMk cId="2250815403" sldId="366"/>
        </pc:sldMkLst>
      </pc:sldChg>
      <pc:sldChg chg="modSp mod">
        <pc:chgData name="Matias Eusterbrock" userId="2acf7dc6-60d3-46b4-9083-a8db0d85c52f" providerId="ADAL" clId="{1A19F581-A429-4EF7-967B-07566D40696A}" dt="2024-04-29T23:24:08.027" v="600" actId="13926"/>
        <pc:sldMkLst>
          <pc:docMk/>
          <pc:sldMk cId="2403369630" sldId="367"/>
        </pc:sldMkLst>
      </pc:sldChg>
      <pc:sldChg chg="modSp mod">
        <pc:chgData name="Matias Eusterbrock" userId="2acf7dc6-60d3-46b4-9083-a8db0d85c52f" providerId="ADAL" clId="{1A19F581-A429-4EF7-967B-07566D40696A}" dt="2024-04-29T22:16:30.405" v="339" actId="20577"/>
        <pc:sldMkLst>
          <pc:docMk/>
          <pc:sldMk cId="3357556756" sldId="368"/>
        </pc:sldMkLst>
      </pc:sldChg>
      <pc:sldChg chg="modSp mod">
        <pc:chgData name="Matias Eusterbrock" userId="2acf7dc6-60d3-46b4-9083-a8db0d85c52f" providerId="ADAL" clId="{1A19F581-A429-4EF7-967B-07566D40696A}" dt="2024-04-30T23:14:02.550" v="621" actId="113"/>
        <pc:sldMkLst>
          <pc:docMk/>
          <pc:sldMk cId="1084912077" sldId="369"/>
        </pc:sldMkLst>
      </pc:sldChg>
      <pc:sldChg chg="modSp mod">
        <pc:chgData name="Matias Eusterbrock" userId="2acf7dc6-60d3-46b4-9083-a8db0d85c52f" providerId="ADAL" clId="{1A19F581-A429-4EF7-967B-07566D40696A}" dt="2024-04-29T22:19:29.812" v="594" actId="20577"/>
        <pc:sldMkLst>
          <pc:docMk/>
          <pc:sldMk cId="159060872" sldId="370"/>
        </pc:sldMkLst>
      </pc:sldChg>
      <pc:sldChg chg="modSp mod">
        <pc:chgData name="Matias Eusterbrock" userId="2acf7dc6-60d3-46b4-9083-a8db0d85c52f" providerId="ADAL" clId="{1A19F581-A429-4EF7-967B-07566D40696A}" dt="2024-04-29T23:24:01.873" v="599" actId="13926"/>
        <pc:sldMkLst>
          <pc:docMk/>
          <pc:sldMk cId="499757999" sldId="371"/>
        </pc:sldMkLst>
      </pc:sldChg>
      <pc:sldChg chg="modSp mod">
        <pc:chgData name="Matias Eusterbrock" userId="2acf7dc6-60d3-46b4-9083-a8db0d85c52f" providerId="ADAL" clId="{1A19F581-A429-4EF7-967B-07566D40696A}" dt="2024-04-30T21:00:14.985" v="601" actId="207"/>
        <pc:sldMkLst>
          <pc:docMk/>
          <pc:sldMk cId="1362740277" sldId="380"/>
        </pc:sldMkLst>
      </pc:sldChg>
    </pc:docChg>
  </pc:docChgLst>
  <pc:docChgLst>
    <pc:chgData name="Ambessa Cantave" userId="S::acantave_gridalternatives.org#ext#@corcaus.onmicrosoft.com::3f085331-9a2c-4a5b-9788-8ff7ded28612" providerId="AD" clId="Web-{546BE560-847C-6E5B-20BE-C6BDB9E57D39}"/>
    <pc:docChg chg="modSld">
      <pc:chgData name="Ambessa Cantave" userId="S::acantave_gridalternatives.org#ext#@corcaus.onmicrosoft.com::3f085331-9a2c-4a5b-9788-8ff7ded28612" providerId="AD" clId="Web-{546BE560-847C-6E5B-20BE-C6BDB9E57D39}" dt="2024-05-01T17:30:20.448" v="146" actId="20577"/>
      <pc:docMkLst>
        <pc:docMk/>
      </pc:docMkLst>
      <pc:sldChg chg="modSp">
        <pc:chgData name="Ambessa Cantave" userId="S::acantave_gridalternatives.org#ext#@corcaus.onmicrosoft.com::3f085331-9a2c-4a5b-9788-8ff7ded28612" providerId="AD" clId="Web-{546BE560-847C-6E5B-20BE-C6BDB9E57D39}" dt="2024-05-01T17:30:20.448" v="146" actId="20577"/>
        <pc:sldMkLst>
          <pc:docMk/>
          <pc:sldMk cId="75609733" sldId="360"/>
        </pc:sldMkLst>
      </pc:sldChg>
    </pc:docChg>
  </pc:docChgLst>
  <pc:docChgLst>
    <pc:chgData name="lorena" userId="S::lorena_groundworkrichmond.org#ext#@corcaus.onmicrosoft.com::32067f92-898b-403a-912d-9e02949bf83c" providerId="AD" clId="Web-{65D94842-371D-1728-DEF6-EAF48655D03F}"/>
    <pc:docChg chg="modSld">
      <pc:chgData name="lorena" userId="S::lorena_groundworkrichmond.org#ext#@corcaus.onmicrosoft.com::32067f92-898b-403a-912d-9e02949bf83c" providerId="AD" clId="Web-{65D94842-371D-1728-DEF6-EAF48655D03F}" dt="2024-11-13T03:18:17.456" v="181" actId="20577"/>
      <pc:docMkLst>
        <pc:docMk/>
      </pc:docMkLst>
      <pc:sldChg chg="modSp">
        <pc:chgData name="lorena" userId="S::lorena_groundworkrichmond.org#ext#@corcaus.onmicrosoft.com::32067f92-898b-403a-912d-9e02949bf83c" providerId="AD" clId="Web-{65D94842-371D-1728-DEF6-EAF48655D03F}" dt="2024-11-13T03:18:17.456" v="181" actId="20577"/>
        <pc:sldMkLst>
          <pc:docMk/>
          <pc:sldMk cId="19214237" sldId="363"/>
        </pc:sldMkLst>
        <pc:spChg chg="mod">
          <ac:chgData name="lorena" userId="S::lorena_groundworkrichmond.org#ext#@corcaus.onmicrosoft.com::32067f92-898b-403a-912d-9e02949bf83c" providerId="AD" clId="Web-{65D94842-371D-1728-DEF6-EAF48655D03F}" dt="2024-11-13T03:18:17.456" v="181" actId="20577"/>
          <ac:spMkLst>
            <pc:docMk/>
            <pc:sldMk cId="19214237" sldId="363"/>
            <ac:spMk id="3" creationId="{62EB8AE9-3C7F-654E-7F1F-06EFCE53551B}"/>
          </ac:spMkLst>
        </pc:spChg>
      </pc:sldChg>
    </pc:docChg>
  </pc:docChgLst>
  <pc:docChgLst>
    <pc:chgData name="Guest User" userId="S::urn:spo:anon#98cbafe9fd13de0f807c02020b58a8629fb137f7a0b6f49457d9a99c16a5fbbf::" providerId="AD" clId="Web-{77D0E5E5-C494-2DAA-8F25-575372541F98}"/>
    <pc:docChg chg="modSld">
      <pc:chgData name="Guest User" userId="S::urn:spo:anon#98cbafe9fd13de0f807c02020b58a8629fb137f7a0b6f49457d9a99c16a5fbbf::" providerId="AD" clId="Web-{77D0E5E5-C494-2DAA-8F25-575372541F98}" dt="2024-04-23T16:21:11.168" v="184" actId="20577"/>
      <pc:docMkLst>
        <pc:docMk/>
      </pc:docMkLst>
      <pc:sldChg chg="modSp">
        <pc:chgData name="Guest User" userId="S::urn:spo:anon#98cbafe9fd13de0f807c02020b58a8629fb137f7a0b6f49457d9a99c16a5fbbf::" providerId="AD" clId="Web-{77D0E5E5-C494-2DAA-8F25-575372541F98}" dt="2024-04-23T16:21:11.168" v="184" actId="20577"/>
        <pc:sldMkLst>
          <pc:docMk/>
          <pc:sldMk cId="2459958468" sldId="359"/>
        </pc:sldMkLst>
      </pc:sldChg>
    </pc:docChg>
  </pc:docChgLst>
  <pc:docChgLst>
    <pc:chgData name="Guest User" userId="S::urn:spo:anon#f0b52c4e7c49979dc7d10adba8a40f6173d81948e6879919f86aa7672d542785::" providerId="AD" clId="Web-{ED9F6ECD-4EAC-847C-6CA9-79AB5BB19ABB}"/>
    <pc:docChg chg="modSld">
      <pc:chgData name="Guest User" userId="S::urn:spo:anon#f0b52c4e7c49979dc7d10adba8a40f6173d81948e6879919f86aa7672d542785::" providerId="AD" clId="Web-{ED9F6ECD-4EAC-847C-6CA9-79AB5BB19ABB}" dt="2024-04-26T18:54:45.161" v="136" actId="20577"/>
      <pc:docMkLst>
        <pc:docMk/>
      </pc:docMkLst>
      <pc:sldChg chg="modSp">
        <pc:chgData name="Guest User" userId="S::urn:spo:anon#f0b52c4e7c49979dc7d10adba8a40f6173d81948e6879919f86aa7672d542785::" providerId="AD" clId="Web-{ED9F6ECD-4EAC-847C-6CA9-79AB5BB19ABB}" dt="2024-04-26T18:54:45.161" v="136" actId="20577"/>
        <pc:sldMkLst>
          <pc:docMk/>
          <pc:sldMk cId="159060872" sldId="370"/>
        </pc:sldMkLst>
      </pc:sldChg>
    </pc:docChg>
  </pc:docChgLst>
  <pc:docChgLst>
    <pc:chgData name="Guest User" userId="S::urn:spo:anon#f0b52c4e7c49979dc7d10adba8a40f6173d81948e6879919f86aa7672d542785::" providerId="AD" clId="Web-{71E6CCA8-C8EE-B589-DD41-198275D38F21}"/>
    <pc:docChg chg="modSld">
      <pc:chgData name="Guest User" userId="S::urn:spo:anon#f0b52c4e7c49979dc7d10adba8a40f6173d81948e6879919f86aa7672d542785::" providerId="AD" clId="Web-{71E6CCA8-C8EE-B589-DD41-198275D38F21}" dt="2024-04-26T21:40:33.347" v="170" actId="20577"/>
      <pc:docMkLst>
        <pc:docMk/>
      </pc:docMkLst>
      <pc:sldChg chg="modSp">
        <pc:chgData name="Guest User" userId="S::urn:spo:anon#f0b52c4e7c49979dc7d10adba8a40f6173d81948e6879919f86aa7672d542785::" providerId="AD" clId="Web-{71E6CCA8-C8EE-B589-DD41-198275D38F21}" dt="2024-04-26T21:40:33.347" v="170" actId="20577"/>
        <pc:sldMkLst>
          <pc:docMk/>
          <pc:sldMk cId="19214237" sldId="363"/>
        </pc:sldMkLst>
      </pc:sldChg>
    </pc:docChg>
  </pc:docChgLst>
  <pc:docChgLst>
    <pc:chgData name="Matias Eusterbrock" userId="S::matias_eusterbrock@ci.richmond.ca.us::2acf7dc6-60d3-46b4-9083-a8db0d85c52f" providerId="AD" clId="Web-{1BBD50C4-C7AE-4F00-7286-5144AD665791}"/>
    <pc:docChg chg="addSld modSld">
      <pc:chgData name="Matias Eusterbrock" userId="S::matias_eusterbrock@ci.richmond.ca.us::2acf7dc6-60d3-46b4-9083-a8db0d85c52f" providerId="AD" clId="Web-{1BBD50C4-C7AE-4F00-7286-5144AD665791}" dt="2024-10-23T23:59:22.768" v="25" actId="14100"/>
      <pc:docMkLst>
        <pc:docMk/>
      </pc:docMkLst>
      <pc:sldChg chg="modSp add replId">
        <pc:chgData name="Matias Eusterbrock" userId="S::matias_eusterbrock@ci.richmond.ca.us::2acf7dc6-60d3-46b4-9083-a8db0d85c52f" providerId="AD" clId="Web-{1BBD50C4-C7AE-4F00-7286-5144AD665791}" dt="2024-10-23T23:59:22.768" v="25" actId="14100"/>
        <pc:sldMkLst>
          <pc:docMk/>
          <pc:sldMk cId="2411526011" sldId="396"/>
        </pc:sldMkLst>
        <pc:spChg chg="mod">
          <ac:chgData name="Matias Eusterbrock" userId="S::matias_eusterbrock@ci.richmond.ca.us::2acf7dc6-60d3-46b4-9083-a8db0d85c52f" providerId="AD" clId="Web-{1BBD50C4-C7AE-4F00-7286-5144AD665791}" dt="2024-10-23T23:59:22.768" v="25" actId="14100"/>
          <ac:spMkLst>
            <pc:docMk/>
            <pc:sldMk cId="2411526011" sldId="396"/>
            <ac:spMk id="3" creationId="{302844EA-6507-867D-36EB-FB00F8365C4F}"/>
          </ac:spMkLst>
        </pc:spChg>
      </pc:sldChg>
    </pc:docChg>
  </pc:docChgLst>
  <pc:docChgLst>
    <pc:chgData name="Beatriz Guerrero" userId="S::beatriz_guerrero@ci.richmond.ca.us::67aaf6ed-f979-44e0-8fb2-c4749f02abfb" providerId="AD" clId="Web-{EB5E566F-BF36-8E50-D3B8-61BD27EAA385}"/>
    <pc:docChg chg="modSld">
      <pc:chgData name="Beatriz Guerrero" userId="S::beatriz_guerrero@ci.richmond.ca.us::67aaf6ed-f979-44e0-8fb2-c4749f02abfb" providerId="AD" clId="Web-{EB5E566F-BF36-8E50-D3B8-61BD27EAA385}" dt="2024-05-01T15:23:48.584" v="162" actId="20577"/>
      <pc:docMkLst>
        <pc:docMk/>
      </pc:docMkLst>
      <pc:sldChg chg="modSp">
        <pc:chgData name="Beatriz Guerrero" userId="S::beatriz_guerrero@ci.richmond.ca.us::67aaf6ed-f979-44e0-8fb2-c4749f02abfb" providerId="AD" clId="Web-{EB5E566F-BF36-8E50-D3B8-61BD27EAA385}" dt="2024-04-30T21:58:23.973" v="122" actId="20577"/>
        <pc:sldMkLst>
          <pc:docMk/>
          <pc:sldMk cId="1084912077" sldId="369"/>
        </pc:sldMkLst>
      </pc:sldChg>
      <pc:sldChg chg="modSp">
        <pc:chgData name="Beatriz Guerrero" userId="S::beatriz_guerrero@ci.richmond.ca.us::67aaf6ed-f979-44e0-8fb2-c4749f02abfb" providerId="AD" clId="Web-{EB5E566F-BF36-8E50-D3B8-61BD27EAA385}" dt="2024-04-30T21:59:44.067" v="145" actId="20577"/>
        <pc:sldMkLst>
          <pc:docMk/>
          <pc:sldMk cId="159060872" sldId="370"/>
        </pc:sldMkLst>
      </pc:sldChg>
    </pc:docChg>
  </pc:docChgLst>
  <pc:docChgLst>
    <pc:chgData name="Guest User" userId="S::urn:spo:anon#b324f928310d72d30dcfe7ce2f9f745caf298be373d9282fda8c71a7c9a07641::" providerId="AD" clId="Web-{41F2B89B-E79A-76F8-C2D1-4BA848C935A1}"/>
    <pc:docChg chg="modSld">
      <pc:chgData name="Guest User" userId="S::urn:spo:anon#b324f928310d72d30dcfe7ce2f9f745caf298be373d9282fda8c71a7c9a07641::" providerId="AD" clId="Web-{41F2B89B-E79A-76F8-C2D1-4BA848C935A1}" dt="2024-11-06T21:56:09.596" v="569" actId="20577"/>
      <pc:docMkLst>
        <pc:docMk/>
      </pc:docMkLst>
      <pc:sldChg chg="modSp">
        <pc:chgData name="Guest User" userId="S::urn:spo:anon#b324f928310d72d30dcfe7ce2f9f745caf298be373d9282fda8c71a7c9a07641::" providerId="AD" clId="Web-{41F2B89B-E79A-76F8-C2D1-4BA848C935A1}" dt="2024-11-06T21:56:09.596" v="569" actId="20577"/>
        <pc:sldMkLst>
          <pc:docMk/>
          <pc:sldMk cId="2250815403" sldId="366"/>
        </pc:sldMkLst>
        <pc:spChg chg="mod">
          <ac:chgData name="Guest User" userId="S::urn:spo:anon#b324f928310d72d30dcfe7ce2f9f745caf298be373d9282fda8c71a7c9a07641::" providerId="AD" clId="Web-{41F2B89B-E79A-76F8-C2D1-4BA848C935A1}" dt="2024-11-06T21:56:09.596" v="569" actId="20577"/>
          <ac:spMkLst>
            <pc:docMk/>
            <pc:sldMk cId="2250815403" sldId="366"/>
            <ac:spMk id="3" creationId="{62EB8AE9-3C7F-654E-7F1F-06EFCE53551B}"/>
          </ac:spMkLst>
        </pc:spChg>
      </pc:sldChg>
    </pc:docChg>
  </pc:docChgLst>
  <pc:docChgLst>
    <pc:chgData name="Beatriz Guerrero" userId="S::beatriz_guerrero@ci.richmond.ca.us::67aaf6ed-f979-44e0-8fb2-c4749f02abfb" providerId="AD" clId="Web-{F12A1738-8B92-40A9-64CB-CA1FBB055C1D}"/>
    <pc:docChg chg="modSld">
      <pc:chgData name="Beatriz Guerrero" userId="S::beatriz_guerrero@ci.richmond.ca.us::67aaf6ed-f979-44e0-8fb2-c4749f02abfb" providerId="AD" clId="Web-{F12A1738-8B92-40A9-64CB-CA1FBB055C1D}" dt="2024-06-03T17:18:12.157" v="1" actId="20577"/>
      <pc:docMkLst>
        <pc:docMk/>
      </pc:docMkLst>
      <pc:sldChg chg="modSp">
        <pc:chgData name="Beatriz Guerrero" userId="S::beatriz_guerrero@ci.richmond.ca.us::67aaf6ed-f979-44e0-8fb2-c4749f02abfb" providerId="AD" clId="Web-{F12A1738-8B92-40A9-64CB-CA1FBB055C1D}" dt="2024-06-03T17:18:12.157" v="1" actId="20577"/>
        <pc:sldMkLst>
          <pc:docMk/>
          <pc:sldMk cId="2250815403" sldId="366"/>
        </pc:sldMkLst>
      </pc:sldChg>
    </pc:docChg>
  </pc:docChgLst>
  <pc:docChgLst>
    <pc:chgData name="Matias Eusterbrock" userId="2acf7dc6-60d3-46b4-9083-a8db0d85c52f" providerId="ADAL" clId="{43416663-4ADB-4296-97D3-ACB16B6023A7}"/>
    <pc:docChg chg="undo redo custSel addSld delSld modSld">
      <pc:chgData name="Matias Eusterbrock" userId="2acf7dc6-60d3-46b4-9083-a8db0d85c52f" providerId="ADAL" clId="{43416663-4ADB-4296-97D3-ACB16B6023A7}" dt="2024-06-21T16:16:39.806" v="309" actId="20577"/>
      <pc:docMkLst>
        <pc:docMk/>
      </pc:docMkLst>
      <pc:sldChg chg="modSp mod">
        <pc:chgData name="Matias Eusterbrock" userId="2acf7dc6-60d3-46b4-9083-a8db0d85c52f" providerId="ADAL" clId="{43416663-4ADB-4296-97D3-ACB16B6023A7}" dt="2024-06-21T16:14:13.649" v="250" actId="20577"/>
        <pc:sldMkLst>
          <pc:docMk/>
          <pc:sldMk cId="791005041" sldId="274"/>
        </pc:sldMkLst>
      </pc:sldChg>
      <pc:sldChg chg="modSp mod">
        <pc:chgData name="Matias Eusterbrock" userId="2acf7dc6-60d3-46b4-9083-a8db0d85c52f" providerId="ADAL" clId="{43416663-4ADB-4296-97D3-ACB16B6023A7}" dt="2024-06-21T16:14:51.321" v="260" actId="15"/>
        <pc:sldMkLst>
          <pc:docMk/>
          <pc:sldMk cId="4105021240" sldId="357"/>
        </pc:sldMkLst>
      </pc:sldChg>
      <pc:sldChg chg="modSp mod">
        <pc:chgData name="Matias Eusterbrock" userId="2acf7dc6-60d3-46b4-9083-a8db0d85c52f" providerId="ADAL" clId="{43416663-4ADB-4296-97D3-ACB16B6023A7}" dt="2024-06-21T16:14:44.086" v="255" actId="15"/>
        <pc:sldMkLst>
          <pc:docMk/>
          <pc:sldMk cId="426285808" sldId="358"/>
        </pc:sldMkLst>
      </pc:sldChg>
      <pc:sldChg chg="modSp mod">
        <pc:chgData name="Matias Eusterbrock" userId="2acf7dc6-60d3-46b4-9083-a8db0d85c52f" providerId="ADAL" clId="{43416663-4ADB-4296-97D3-ACB16B6023A7}" dt="2024-06-21T16:15:02.739" v="269" actId="15"/>
        <pc:sldMkLst>
          <pc:docMk/>
          <pc:sldMk cId="2459958468" sldId="359"/>
        </pc:sldMkLst>
      </pc:sldChg>
      <pc:sldChg chg="modSp mod">
        <pc:chgData name="Matias Eusterbrock" userId="2acf7dc6-60d3-46b4-9083-a8db0d85c52f" providerId="ADAL" clId="{43416663-4ADB-4296-97D3-ACB16B6023A7}" dt="2024-06-21T16:15:30.421" v="282" actId="20577"/>
        <pc:sldMkLst>
          <pc:docMk/>
          <pc:sldMk cId="75609733" sldId="360"/>
        </pc:sldMkLst>
      </pc:sldChg>
      <pc:sldChg chg="modSp mod">
        <pc:chgData name="Matias Eusterbrock" userId="2acf7dc6-60d3-46b4-9083-a8db0d85c52f" providerId="ADAL" clId="{43416663-4ADB-4296-97D3-ACB16B6023A7}" dt="2024-06-21T16:15:17.239" v="277" actId="20577"/>
        <pc:sldMkLst>
          <pc:docMk/>
          <pc:sldMk cId="1730085481" sldId="361"/>
        </pc:sldMkLst>
      </pc:sldChg>
      <pc:sldChg chg="modSp mod">
        <pc:chgData name="Matias Eusterbrock" userId="2acf7dc6-60d3-46b4-9083-a8db0d85c52f" providerId="ADAL" clId="{43416663-4ADB-4296-97D3-ACB16B6023A7}" dt="2024-06-21T16:15:25.191" v="280" actId="20577"/>
        <pc:sldMkLst>
          <pc:docMk/>
          <pc:sldMk cId="1246568473" sldId="362"/>
        </pc:sldMkLst>
      </pc:sldChg>
      <pc:sldChg chg="modSp mod">
        <pc:chgData name="Matias Eusterbrock" userId="2acf7dc6-60d3-46b4-9083-a8db0d85c52f" providerId="ADAL" clId="{43416663-4ADB-4296-97D3-ACB16B6023A7}" dt="2024-06-21T16:15:37.809" v="285" actId="20577"/>
        <pc:sldMkLst>
          <pc:docMk/>
          <pc:sldMk cId="19214237" sldId="363"/>
        </pc:sldMkLst>
      </pc:sldChg>
      <pc:sldChg chg="modSp mod">
        <pc:chgData name="Matias Eusterbrock" userId="2acf7dc6-60d3-46b4-9083-a8db0d85c52f" providerId="ADAL" clId="{43416663-4ADB-4296-97D3-ACB16B6023A7}" dt="2024-06-21T16:15:44.327" v="287" actId="20577"/>
        <pc:sldMkLst>
          <pc:docMk/>
          <pc:sldMk cId="3536701632" sldId="364"/>
        </pc:sldMkLst>
      </pc:sldChg>
      <pc:sldChg chg="modSp mod">
        <pc:chgData name="Matias Eusterbrock" userId="2acf7dc6-60d3-46b4-9083-a8db0d85c52f" providerId="ADAL" clId="{43416663-4ADB-4296-97D3-ACB16B6023A7}" dt="2024-06-21T16:11:37.997" v="17" actId="13926"/>
        <pc:sldMkLst>
          <pc:docMk/>
          <pc:sldMk cId="801964473" sldId="365"/>
        </pc:sldMkLst>
      </pc:sldChg>
      <pc:sldChg chg="modSp mod">
        <pc:chgData name="Matias Eusterbrock" userId="2acf7dc6-60d3-46b4-9083-a8db0d85c52f" providerId="ADAL" clId="{43416663-4ADB-4296-97D3-ACB16B6023A7}" dt="2024-06-21T16:15:53.680" v="289" actId="20577"/>
        <pc:sldMkLst>
          <pc:docMk/>
          <pc:sldMk cId="2250815403" sldId="366"/>
        </pc:sldMkLst>
      </pc:sldChg>
      <pc:sldChg chg="modSp mod">
        <pc:chgData name="Matias Eusterbrock" userId="2acf7dc6-60d3-46b4-9083-a8db0d85c52f" providerId="ADAL" clId="{43416663-4ADB-4296-97D3-ACB16B6023A7}" dt="2024-06-21T16:16:17.444" v="302" actId="12"/>
        <pc:sldMkLst>
          <pc:docMk/>
          <pc:sldMk cId="2403369630" sldId="367"/>
        </pc:sldMkLst>
      </pc:sldChg>
      <pc:sldChg chg="modSp mod">
        <pc:chgData name="Matias Eusterbrock" userId="2acf7dc6-60d3-46b4-9083-a8db0d85c52f" providerId="ADAL" clId="{43416663-4ADB-4296-97D3-ACB16B6023A7}" dt="2024-06-21T16:16:05.103" v="294" actId="20577"/>
        <pc:sldMkLst>
          <pc:docMk/>
          <pc:sldMk cId="3357556756" sldId="368"/>
        </pc:sldMkLst>
      </pc:sldChg>
      <pc:sldChg chg="modSp mod">
        <pc:chgData name="Matias Eusterbrock" userId="2acf7dc6-60d3-46b4-9083-a8db0d85c52f" providerId="ADAL" clId="{43416663-4ADB-4296-97D3-ACB16B6023A7}" dt="2024-06-21T16:16:26.050" v="305" actId="20577"/>
        <pc:sldMkLst>
          <pc:docMk/>
          <pc:sldMk cId="1084912077" sldId="369"/>
        </pc:sldMkLst>
      </pc:sldChg>
      <pc:sldChg chg="modSp mod">
        <pc:chgData name="Matias Eusterbrock" userId="2acf7dc6-60d3-46b4-9083-a8db0d85c52f" providerId="ADAL" clId="{43416663-4ADB-4296-97D3-ACB16B6023A7}" dt="2024-06-21T16:16:30.921" v="307" actId="20577"/>
        <pc:sldMkLst>
          <pc:docMk/>
          <pc:sldMk cId="159060872" sldId="370"/>
        </pc:sldMkLst>
      </pc:sldChg>
      <pc:sldChg chg="modSp mod">
        <pc:chgData name="Matias Eusterbrock" userId="2acf7dc6-60d3-46b4-9083-a8db0d85c52f" providerId="ADAL" clId="{43416663-4ADB-4296-97D3-ACB16B6023A7}" dt="2024-06-21T16:16:39.806" v="309" actId="20577"/>
        <pc:sldMkLst>
          <pc:docMk/>
          <pc:sldMk cId="499757999" sldId="371"/>
        </pc:sldMkLst>
      </pc:sldChg>
      <pc:sldChg chg="modSp mod">
        <pc:chgData name="Matias Eusterbrock" userId="2acf7dc6-60d3-46b4-9083-a8db0d85c52f" providerId="ADAL" clId="{43416663-4ADB-4296-97D3-ACB16B6023A7}" dt="2024-06-21T16:12:35.710" v="111" actId="13926"/>
        <pc:sldMkLst>
          <pc:docMk/>
          <pc:sldMk cId="3787884324" sldId="373"/>
        </pc:sldMkLst>
      </pc:sldChg>
      <pc:sldChg chg="addSp delSp modSp del mod">
        <pc:chgData name="Matias Eusterbrock" userId="2acf7dc6-60d3-46b4-9083-a8db0d85c52f" providerId="ADAL" clId="{43416663-4ADB-4296-97D3-ACB16B6023A7}" dt="2024-06-21T16:13:51.479" v="236" actId="47"/>
        <pc:sldMkLst>
          <pc:docMk/>
          <pc:sldMk cId="2124013327" sldId="381"/>
        </pc:sldMkLst>
      </pc:sldChg>
      <pc:sldChg chg="modSp mod">
        <pc:chgData name="Matias Eusterbrock" userId="2acf7dc6-60d3-46b4-9083-a8db0d85c52f" providerId="ADAL" clId="{43416663-4ADB-4296-97D3-ACB16B6023A7}" dt="2024-06-21T16:13:47.493" v="235" actId="13926"/>
        <pc:sldMkLst>
          <pc:docMk/>
          <pc:sldMk cId="2047995120" sldId="388"/>
        </pc:sldMkLst>
      </pc:sldChg>
      <pc:sldChg chg="del">
        <pc:chgData name="Matias Eusterbrock" userId="2acf7dc6-60d3-46b4-9083-a8db0d85c52f" providerId="ADAL" clId="{43416663-4ADB-4296-97D3-ACB16B6023A7}" dt="2024-06-21T16:13:58.575" v="238" actId="47"/>
        <pc:sldMkLst>
          <pc:docMk/>
          <pc:sldMk cId="3644264490" sldId="389"/>
        </pc:sldMkLst>
      </pc:sldChg>
      <pc:sldChg chg="del">
        <pc:chgData name="Matias Eusterbrock" userId="2acf7dc6-60d3-46b4-9083-a8db0d85c52f" providerId="ADAL" clId="{43416663-4ADB-4296-97D3-ACB16B6023A7}" dt="2024-06-21T16:13:59.063" v="239" actId="47"/>
        <pc:sldMkLst>
          <pc:docMk/>
          <pc:sldMk cId="3227253875" sldId="390"/>
        </pc:sldMkLst>
      </pc:sldChg>
      <pc:sldChg chg="del">
        <pc:chgData name="Matias Eusterbrock" userId="2acf7dc6-60d3-46b4-9083-a8db0d85c52f" providerId="ADAL" clId="{43416663-4ADB-4296-97D3-ACB16B6023A7}" dt="2024-06-21T16:14:00.618" v="240" actId="47"/>
        <pc:sldMkLst>
          <pc:docMk/>
          <pc:sldMk cId="3038908488" sldId="391"/>
        </pc:sldMkLst>
      </pc:sldChg>
      <pc:sldChg chg="del">
        <pc:chgData name="Matias Eusterbrock" userId="2acf7dc6-60d3-46b4-9083-a8db0d85c52f" providerId="ADAL" clId="{43416663-4ADB-4296-97D3-ACB16B6023A7}" dt="2024-06-21T16:14:01.373" v="241" actId="47"/>
        <pc:sldMkLst>
          <pc:docMk/>
          <pc:sldMk cId="3803848562" sldId="392"/>
        </pc:sldMkLst>
      </pc:sldChg>
      <pc:sldChg chg="add">
        <pc:chgData name="Matias Eusterbrock" userId="2acf7dc6-60d3-46b4-9083-a8db0d85c52f" providerId="ADAL" clId="{43416663-4ADB-4296-97D3-ACB16B6023A7}" dt="2024-06-21T16:13:56.245" v="237" actId="2890"/>
        <pc:sldMkLst>
          <pc:docMk/>
          <pc:sldMk cId="1715754008" sldId="393"/>
        </pc:sldMkLst>
      </pc:sldChg>
    </pc:docChg>
  </pc:docChgLst>
  <pc:docChgLst>
    <pc:chgData name="Matias Eusterbrock" userId="2acf7dc6-60d3-46b4-9083-a8db0d85c52f" providerId="ADAL" clId="{A9F6FA61-80CE-44F6-B8D4-655A0485C159}"/>
    <pc:docChg chg="addSld delSld modSld">
      <pc:chgData name="Matias Eusterbrock" userId="2acf7dc6-60d3-46b4-9083-a8db0d85c52f" providerId="ADAL" clId="{A9F6FA61-80CE-44F6-B8D4-655A0485C159}" dt="2024-09-19T20:00:23.227" v="6" actId="14100"/>
      <pc:docMkLst>
        <pc:docMk/>
      </pc:docMkLst>
      <pc:sldChg chg="addSp modSp mod">
        <pc:chgData name="Matias Eusterbrock" userId="2acf7dc6-60d3-46b4-9083-a8db0d85c52f" providerId="ADAL" clId="{A9F6FA61-80CE-44F6-B8D4-655A0485C159}" dt="2024-09-19T20:00:23.227" v="6" actId="14100"/>
        <pc:sldMkLst>
          <pc:docMk/>
          <pc:sldMk cId="3357556756" sldId="368"/>
        </pc:sldMkLst>
        <pc:picChg chg="mod">
          <ac:chgData name="Matias Eusterbrock" userId="2acf7dc6-60d3-46b4-9083-a8db0d85c52f" providerId="ADAL" clId="{A9F6FA61-80CE-44F6-B8D4-655A0485C159}" dt="2024-09-19T20:00:23.227" v="6" actId="14100"/>
          <ac:picMkLst>
            <pc:docMk/>
            <pc:sldMk cId="3357556756" sldId="368"/>
            <ac:picMk id="2" creationId="{9395D390-1145-7885-C2F7-74F685A4B08A}"/>
          </ac:picMkLst>
        </pc:picChg>
        <pc:picChg chg="add mod">
          <ac:chgData name="Matias Eusterbrock" userId="2acf7dc6-60d3-46b4-9083-a8db0d85c52f" providerId="ADAL" clId="{A9F6FA61-80CE-44F6-B8D4-655A0485C159}" dt="2024-09-19T19:59:29.818" v="3" actId="1076"/>
          <ac:picMkLst>
            <pc:docMk/>
            <pc:sldMk cId="3357556756" sldId="368"/>
            <ac:picMk id="5" creationId="{A81826DF-DB05-EFCE-268A-2A380AFF4024}"/>
          </ac:picMkLst>
        </pc:picChg>
      </pc:sldChg>
      <pc:sldChg chg="del">
        <pc:chgData name="Matias Eusterbrock" userId="2acf7dc6-60d3-46b4-9083-a8db0d85c52f" providerId="ADAL" clId="{A9F6FA61-80CE-44F6-B8D4-655A0485C159}" dt="2024-09-19T19:58:55.296" v="1" actId="47"/>
        <pc:sldMkLst>
          <pc:docMk/>
          <pc:sldMk cId="159060872" sldId="370"/>
        </pc:sldMkLst>
      </pc:sldChg>
      <pc:sldChg chg="add">
        <pc:chgData name="Matias Eusterbrock" userId="2acf7dc6-60d3-46b4-9083-a8db0d85c52f" providerId="ADAL" clId="{A9F6FA61-80CE-44F6-B8D4-655A0485C159}" dt="2024-09-19T19:58:53.980" v="0"/>
        <pc:sldMkLst>
          <pc:docMk/>
          <pc:sldMk cId="1120392612" sldId="394"/>
        </pc:sldMkLst>
      </pc:sldChg>
    </pc:docChg>
  </pc:docChgLst>
  <pc:docChgLst>
    <pc:chgData name="Guest User" userId="S::urn:spo:anon#e408f8a5414733bb8ddc938564f7f4fe7fffa3d76447aa70776c5204a2808718::" providerId="AD" clId="Web-{EA5E17EE-71DD-88DC-D72C-5B2F4A691DA8}"/>
    <pc:docChg chg="modSld">
      <pc:chgData name="Guest User" userId="S::urn:spo:anon#e408f8a5414733bb8ddc938564f7f4fe7fffa3d76447aa70776c5204a2808718::" providerId="AD" clId="Web-{EA5E17EE-71DD-88DC-D72C-5B2F4A691DA8}" dt="2024-05-29T20:37:29.158" v="287" actId="20577"/>
      <pc:docMkLst>
        <pc:docMk/>
      </pc:docMkLst>
      <pc:sldChg chg="modSp">
        <pc:chgData name="Guest User" userId="S::urn:spo:anon#e408f8a5414733bb8ddc938564f7f4fe7fffa3d76447aa70776c5204a2808718::" providerId="AD" clId="Web-{EA5E17EE-71DD-88DC-D72C-5B2F4A691DA8}" dt="2024-05-29T20:37:29.158" v="287" actId="20577"/>
        <pc:sldMkLst>
          <pc:docMk/>
          <pc:sldMk cId="1730085481" sldId="361"/>
        </pc:sldMkLst>
      </pc:sldChg>
    </pc:docChg>
  </pc:docChgLst>
  <pc:docChgLst>
    <pc:chgData name="Guest User" userId="S::urn:spo:anon#b324f928310d72d30dcfe7ce2f9f745caf298be373d9282fda8c71a7c9a07641::" providerId="AD" clId="Web-{8E1AF912-9362-74CE-2DDF-C81F6F02164A}"/>
    <pc:docChg chg="modSld">
      <pc:chgData name="Guest User" userId="S::urn:spo:anon#b324f928310d72d30dcfe7ce2f9f745caf298be373d9282fda8c71a7c9a07641::" providerId="AD" clId="Web-{8E1AF912-9362-74CE-2DDF-C81F6F02164A}" dt="2024-11-14T00:30:37.054" v="236" actId="20577"/>
      <pc:docMkLst>
        <pc:docMk/>
      </pc:docMkLst>
      <pc:sldChg chg="modSp">
        <pc:chgData name="Guest User" userId="S::urn:spo:anon#b324f928310d72d30dcfe7ce2f9f745caf298be373d9282fda8c71a7c9a07641::" providerId="AD" clId="Web-{8E1AF912-9362-74CE-2DDF-C81F6F02164A}" dt="2024-11-14T00:30:37.054" v="236" actId="20577"/>
        <pc:sldMkLst>
          <pc:docMk/>
          <pc:sldMk cId="2459958468" sldId="359"/>
        </pc:sldMkLst>
        <pc:spChg chg="mod">
          <ac:chgData name="Guest User" userId="S::urn:spo:anon#b324f928310d72d30dcfe7ce2f9f745caf298be373d9282fda8c71a7c9a07641::" providerId="AD" clId="Web-{8E1AF912-9362-74CE-2DDF-C81F6F02164A}" dt="2024-11-14T00:30:37.054" v="236" actId="20577"/>
          <ac:spMkLst>
            <pc:docMk/>
            <pc:sldMk cId="2459958468" sldId="359"/>
            <ac:spMk id="3" creationId="{62EB8AE9-3C7F-654E-7F1F-06EFCE53551B}"/>
          </ac:spMkLst>
        </pc:spChg>
      </pc:sldChg>
    </pc:docChg>
  </pc:docChgLst>
  <pc:docChgLst>
    <pc:chgData name="Alice Bruno" userId="S::a.bruno_berkeley.edu#ext#@corcaus.onmicrosoft.com::9f95343b-422f-43c9-b893-898c466114c2" providerId="AD" clId="Web-{DCEB34F9-0EFE-063A-80C0-BC3825820232}"/>
    <pc:docChg chg="modSld">
      <pc:chgData name="Alice Bruno" userId="S::a.bruno_berkeley.edu#ext#@corcaus.onmicrosoft.com::9f95343b-422f-43c9-b893-898c466114c2" providerId="AD" clId="Web-{DCEB34F9-0EFE-063A-80C0-BC3825820232}" dt="2024-06-04T22:19:53.014" v="259" actId="20577"/>
      <pc:docMkLst>
        <pc:docMk/>
      </pc:docMkLst>
      <pc:sldChg chg="modSp">
        <pc:chgData name="Alice Bruno" userId="S::a.bruno_berkeley.edu#ext#@corcaus.onmicrosoft.com::9f95343b-422f-43c9-b893-898c466114c2" providerId="AD" clId="Web-{DCEB34F9-0EFE-063A-80C0-BC3825820232}" dt="2024-06-04T22:19:53.014" v="259" actId="20577"/>
        <pc:sldMkLst>
          <pc:docMk/>
          <pc:sldMk cId="499757999" sldId="371"/>
        </pc:sldMkLst>
      </pc:sldChg>
    </pc:docChg>
  </pc:docChgLst>
  <pc:docChgLst>
    <pc:chgData name="Beatriz Guerrero" userId="S::beatriz_guerrero@ci.richmond.ca.us::67aaf6ed-f979-44e0-8fb2-c4749f02abfb" providerId="AD" clId="Web-{4207F2D7-FE2B-F319-03E8-016CEBC2F5CE}"/>
    <pc:docChg chg="addSld delSld modSld">
      <pc:chgData name="Beatriz Guerrero" userId="S::beatriz_guerrero@ci.richmond.ca.us::67aaf6ed-f979-44e0-8fb2-c4749f02abfb" providerId="AD" clId="Web-{4207F2D7-FE2B-F319-03E8-016CEBC2F5CE}" dt="2024-11-14T01:34:09.816" v="183"/>
      <pc:docMkLst>
        <pc:docMk/>
      </pc:docMkLst>
      <pc:sldChg chg="modSp">
        <pc:chgData name="Beatriz Guerrero" userId="S::beatriz_guerrero@ci.richmond.ca.us::67aaf6ed-f979-44e0-8fb2-c4749f02abfb" providerId="AD" clId="Web-{4207F2D7-FE2B-F319-03E8-016CEBC2F5CE}" dt="2024-11-14T01:03:16.192" v="149" actId="20577"/>
        <pc:sldMkLst>
          <pc:docMk/>
          <pc:sldMk cId="426285808" sldId="358"/>
        </pc:sldMkLst>
        <pc:spChg chg="mod">
          <ac:chgData name="Beatriz Guerrero" userId="S::beatriz_guerrero@ci.richmond.ca.us::67aaf6ed-f979-44e0-8fb2-c4749f02abfb" providerId="AD" clId="Web-{4207F2D7-FE2B-F319-03E8-016CEBC2F5CE}" dt="2024-11-14T01:03:16.192" v="149"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4207F2D7-FE2B-F319-03E8-016CEBC2F5CE}" dt="2024-11-14T01:14:34.276" v="155" actId="20577"/>
        <pc:sldMkLst>
          <pc:docMk/>
          <pc:sldMk cId="75609733" sldId="360"/>
        </pc:sldMkLst>
        <pc:spChg chg="mod">
          <ac:chgData name="Beatriz Guerrero" userId="S::beatriz_guerrero@ci.richmond.ca.us::67aaf6ed-f979-44e0-8fb2-c4749f02abfb" providerId="AD" clId="Web-{4207F2D7-FE2B-F319-03E8-016CEBC2F5CE}" dt="2024-11-14T01:14:34.276" v="155" actId="20577"/>
          <ac:spMkLst>
            <pc:docMk/>
            <pc:sldMk cId="75609733" sldId="360"/>
            <ac:spMk id="3" creationId="{62EB8AE9-3C7F-654E-7F1F-06EFCE53551B}"/>
          </ac:spMkLst>
        </pc:spChg>
      </pc:sldChg>
      <pc:sldChg chg="modSp">
        <pc:chgData name="Beatriz Guerrero" userId="S::beatriz_guerrero@ci.richmond.ca.us::67aaf6ed-f979-44e0-8fb2-c4749f02abfb" providerId="AD" clId="Web-{4207F2D7-FE2B-F319-03E8-016CEBC2F5CE}" dt="2024-11-14T01:22:36.467" v="164" actId="20577"/>
        <pc:sldMkLst>
          <pc:docMk/>
          <pc:sldMk cId="1084912077" sldId="369"/>
        </pc:sldMkLst>
        <pc:spChg chg="mod">
          <ac:chgData name="Beatriz Guerrero" userId="S::beatriz_guerrero@ci.richmond.ca.us::67aaf6ed-f979-44e0-8fb2-c4749f02abfb" providerId="AD" clId="Web-{4207F2D7-FE2B-F319-03E8-016CEBC2F5CE}" dt="2024-11-14T01:22:36.467" v="164" actId="20577"/>
          <ac:spMkLst>
            <pc:docMk/>
            <pc:sldMk cId="1084912077" sldId="369"/>
            <ac:spMk id="3" creationId="{62EB8AE9-3C7F-654E-7F1F-06EFCE53551B}"/>
          </ac:spMkLst>
        </pc:spChg>
      </pc:sldChg>
      <pc:sldChg chg="modSp">
        <pc:chgData name="Beatriz Guerrero" userId="S::beatriz_guerrero@ci.richmond.ca.us::67aaf6ed-f979-44e0-8fb2-c4749f02abfb" providerId="AD" clId="Web-{4207F2D7-FE2B-F319-03E8-016CEBC2F5CE}" dt="2024-11-14T01:25:13.843" v="172" actId="20577"/>
        <pc:sldMkLst>
          <pc:docMk/>
          <pc:sldMk cId="3787884324" sldId="373"/>
        </pc:sldMkLst>
        <pc:spChg chg="mod">
          <ac:chgData name="Beatriz Guerrero" userId="S::beatriz_guerrero@ci.richmond.ca.us::67aaf6ed-f979-44e0-8fb2-c4749f02abfb" providerId="AD" clId="Web-{4207F2D7-FE2B-F319-03E8-016CEBC2F5CE}" dt="2024-11-14T01:25:13.843" v="172" actId="20577"/>
          <ac:spMkLst>
            <pc:docMk/>
            <pc:sldMk cId="3787884324" sldId="373"/>
            <ac:spMk id="2" creationId="{0B653A10-04B5-8CFA-DC96-99D573FC2481}"/>
          </ac:spMkLst>
        </pc:spChg>
      </pc:sldChg>
      <pc:sldChg chg="addSp delSp modSp new del">
        <pc:chgData name="Beatriz Guerrero" userId="S::beatriz_guerrero@ci.richmond.ca.us::67aaf6ed-f979-44e0-8fb2-c4749f02abfb" providerId="AD" clId="Web-{4207F2D7-FE2B-F319-03E8-016CEBC2F5CE}" dt="2024-11-14T01:34:09.816" v="183"/>
        <pc:sldMkLst>
          <pc:docMk/>
          <pc:sldMk cId="3106472117" sldId="401"/>
        </pc:sldMkLst>
        <pc:spChg chg="add del mod">
          <ac:chgData name="Beatriz Guerrero" userId="S::beatriz_guerrero@ci.richmond.ca.us::67aaf6ed-f979-44e0-8fb2-c4749f02abfb" providerId="AD" clId="Web-{4207F2D7-FE2B-F319-03E8-016CEBC2F5CE}" dt="2024-11-14T01:32:32.925" v="180"/>
          <ac:spMkLst>
            <pc:docMk/>
            <pc:sldMk cId="3106472117" sldId="401"/>
            <ac:spMk id="2" creationId="{32277E1A-22DD-EFB4-ADAD-1F4E7B990089}"/>
          </ac:spMkLst>
        </pc:spChg>
        <pc:picChg chg="add del mod">
          <ac:chgData name="Beatriz Guerrero" userId="S::beatriz_guerrero@ci.richmond.ca.us::67aaf6ed-f979-44e0-8fb2-c4749f02abfb" providerId="AD" clId="Web-{4207F2D7-FE2B-F319-03E8-016CEBC2F5CE}" dt="2024-11-14T01:32:54.644" v="182"/>
          <ac:picMkLst>
            <pc:docMk/>
            <pc:sldMk cId="3106472117" sldId="401"/>
            <ac:picMk id="3" creationId="{ABA8D56F-99A3-B9BD-AE93-06D4BCAA529C}"/>
          </ac:picMkLst>
        </pc:picChg>
      </pc:sldChg>
      <pc:sldChg chg="add del">
        <pc:chgData name="Beatriz Guerrero" userId="S::beatriz_guerrero@ci.richmond.ca.us::67aaf6ed-f979-44e0-8fb2-c4749f02abfb" providerId="AD" clId="Web-{4207F2D7-FE2B-F319-03E8-016CEBC2F5CE}" dt="2024-11-14T01:27:39.407" v="174"/>
        <pc:sldMkLst>
          <pc:docMk/>
          <pc:sldMk cId="3743821006" sldId="401"/>
        </pc:sldMkLst>
      </pc:sldChg>
    </pc:docChg>
  </pc:docChgLst>
  <pc:docChgLst>
    <pc:chgData name="Matias Eusterbrock" userId="S::matias_eusterbrock@ci.richmond.ca.us::2acf7dc6-60d3-46b4-9083-a8db0d85c52f" providerId="AD" clId="Web-{5A0FB99E-4787-156E-7047-4C5189A50395}"/>
    <pc:docChg chg="addSld modSld">
      <pc:chgData name="Matias Eusterbrock" userId="S::matias_eusterbrock@ci.richmond.ca.us::2acf7dc6-60d3-46b4-9083-a8db0d85c52f" providerId="AD" clId="Web-{5A0FB99E-4787-156E-7047-4C5189A50395}" dt="2024-10-17T20:49:40.415" v="162" actId="20577"/>
      <pc:docMkLst>
        <pc:docMk/>
      </pc:docMkLst>
      <pc:sldChg chg="modSp">
        <pc:chgData name="Matias Eusterbrock" userId="S::matias_eusterbrock@ci.richmond.ca.us::2acf7dc6-60d3-46b4-9083-a8db0d85c52f" providerId="AD" clId="Web-{5A0FB99E-4787-156E-7047-4C5189A50395}" dt="2024-10-17T20:49:33.384" v="146" actId="20577"/>
        <pc:sldMkLst>
          <pc:docMk/>
          <pc:sldMk cId="3787884324" sldId="373"/>
        </pc:sldMkLst>
        <pc:spChg chg="mod">
          <ac:chgData name="Matias Eusterbrock" userId="S::matias_eusterbrock@ci.richmond.ca.us::2acf7dc6-60d3-46b4-9083-a8db0d85c52f" providerId="AD" clId="Web-{5A0FB99E-4787-156E-7047-4C5189A50395}" dt="2024-10-17T20:49:33.384" v="146" actId="20577"/>
          <ac:spMkLst>
            <pc:docMk/>
            <pc:sldMk cId="3787884324" sldId="373"/>
            <ac:spMk id="2" creationId="{0B653A10-04B5-8CFA-DC96-99D573FC2481}"/>
          </ac:spMkLst>
        </pc:spChg>
      </pc:sldChg>
      <pc:sldChg chg="delSp modSp">
        <pc:chgData name="Matias Eusterbrock" userId="S::matias_eusterbrock@ci.richmond.ca.us::2acf7dc6-60d3-46b4-9083-a8db0d85c52f" providerId="AD" clId="Web-{5A0FB99E-4787-156E-7047-4C5189A50395}" dt="2024-10-17T20:48:55.352" v="116"/>
        <pc:sldMkLst>
          <pc:docMk/>
          <pc:sldMk cId="2047995120" sldId="388"/>
        </pc:sldMkLst>
        <pc:spChg chg="mod">
          <ac:chgData name="Matias Eusterbrock" userId="S::matias_eusterbrock@ci.richmond.ca.us::2acf7dc6-60d3-46b4-9083-a8db0d85c52f" providerId="AD" clId="Web-{5A0FB99E-4787-156E-7047-4C5189A50395}" dt="2024-10-17T20:48:50.352" v="114"/>
          <ac:spMkLst>
            <pc:docMk/>
            <pc:sldMk cId="2047995120" sldId="388"/>
            <ac:spMk id="3" creationId="{302844EA-6507-867D-36EB-FB00F8365C4F}"/>
          </ac:spMkLst>
        </pc:spChg>
      </pc:sldChg>
      <pc:sldChg chg="delSp modSp">
        <pc:chgData name="Matias Eusterbrock" userId="S::matias_eusterbrock@ci.richmond.ca.us::2acf7dc6-60d3-46b4-9083-a8db0d85c52f" providerId="AD" clId="Web-{5A0FB99E-4787-156E-7047-4C5189A50395}" dt="2024-10-17T20:49:23.415" v="142"/>
        <pc:sldMkLst>
          <pc:docMk/>
          <pc:sldMk cId="1715754008" sldId="393"/>
        </pc:sldMkLst>
      </pc:sldChg>
      <pc:sldChg chg="modSp add replId">
        <pc:chgData name="Matias Eusterbrock" userId="S::matias_eusterbrock@ci.richmond.ca.us::2acf7dc6-60d3-46b4-9083-a8db0d85c52f" providerId="AD" clId="Web-{5A0FB99E-4787-156E-7047-4C5189A50395}" dt="2024-10-17T20:49:40.415" v="162" actId="20577"/>
        <pc:sldMkLst>
          <pc:docMk/>
          <pc:sldMk cId="122012222" sldId="395"/>
        </pc:sldMkLst>
        <pc:spChg chg="mod">
          <ac:chgData name="Matias Eusterbrock" userId="S::matias_eusterbrock@ci.richmond.ca.us::2acf7dc6-60d3-46b4-9083-a8db0d85c52f" providerId="AD" clId="Web-{5A0FB99E-4787-156E-7047-4C5189A50395}" dt="2024-10-17T20:49:40.415" v="162" actId="20577"/>
          <ac:spMkLst>
            <pc:docMk/>
            <pc:sldMk cId="122012222" sldId="395"/>
            <ac:spMk id="3" creationId="{302844EA-6507-867D-36EB-FB00F8365C4F}"/>
          </ac:spMkLst>
        </pc:spChg>
      </pc:sldChg>
    </pc:docChg>
  </pc:docChgLst>
  <pc:docChgLst>
    <pc:chgData name="Beatriz Guerrero" userId="S::beatriz_guerrero@ci.richmond.ca.us::67aaf6ed-f979-44e0-8fb2-c4749f02abfb" providerId="AD" clId="Web-{007F02F8-F782-058B-D0B7-3DEE33E7DE66}"/>
    <pc:docChg chg="modSld">
      <pc:chgData name="Beatriz Guerrero" userId="S::beatriz_guerrero@ci.richmond.ca.us::67aaf6ed-f979-44e0-8fb2-c4749f02abfb" providerId="AD" clId="Web-{007F02F8-F782-058B-D0B7-3DEE33E7DE66}" dt="2024-04-25T15:56:15.431" v="139" actId="20577"/>
      <pc:docMkLst>
        <pc:docMk/>
      </pc:docMkLst>
      <pc:sldChg chg="modSp">
        <pc:chgData name="Beatriz Guerrero" userId="S::beatriz_guerrero@ci.richmond.ca.us::67aaf6ed-f979-44e0-8fb2-c4749f02abfb" providerId="AD" clId="Web-{007F02F8-F782-058B-D0B7-3DEE33E7DE66}" dt="2024-04-25T15:42:16.585" v="2" actId="20577"/>
        <pc:sldMkLst>
          <pc:docMk/>
          <pc:sldMk cId="2459958468" sldId="359"/>
        </pc:sldMkLst>
      </pc:sldChg>
      <pc:sldChg chg="modSp">
        <pc:chgData name="Beatriz Guerrero" userId="S::beatriz_guerrero@ci.richmond.ca.us::67aaf6ed-f979-44e0-8fb2-c4749f02abfb" providerId="AD" clId="Web-{007F02F8-F782-058B-D0B7-3DEE33E7DE66}" dt="2024-04-25T15:42:30.773" v="5" actId="20577"/>
        <pc:sldMkLst>
          <pc:docMk/>
          <pc:sldMk cId="75609733" sldId="360"/>
        </pc:sldMkLst>
      </pc:sldChg>
      <pc:sldChg chg="modSp">
        <pc:chgData name="Beatriz Guerrero" userId="S::beatriz_guerrero@ci.richmond.ca.us::67aaf6ed-f979-44e0-8fb2-c4749f02abfb" providerId="AD" clId="Web-{007F02F8-F782-058B-D0B7-3DEE33E7DE66}" dt="2024-04-25T15:44:19.432" v="21" actId="20577"/>
        <pc:sldMkLst>
          <pc:docMk/>
          <pc:sldMk cId="1730085481" sldId="361"/>
        </pc:sldMkLst>
      </pc:sldChg>
      <pc:sldChg chg="modSp">
        <pc:chgData name="Beatriz Guerrero" userId="S::beatriz_guerrero@ci.richmond.ca.us::67aaf6ed-f979-44e0-8fb2-c4749f02abfb" providerId="AD" clId="Web-{007F02F8-F782-058B-D0B7-3DEE33E7DE66}" dt="2024-04-25T15:46:51.622" v="39" actId="20577"/>
        <pc:sldMkLst>
          <pc:docMk/>
          <pc:sldMk cId="19214237" sldId="363"/>
        </pc:sldMkLst>
      </pc:sldChg>
      <pc:sldChg chg="modSp">
        <pc:chgData name="Beatriz Guerrero" userId="S::beatriz_guerrero@ci.richmond.ca.us::67aaf6ed-f979-44e0-8fb2-c4749f02abfb" providerId="AD" clId="Web-{007F02F8-F782-058B-D0B7-3DEE33E7DE66}" dt="2024-04-25T15:48:00.874" v="56" actId="20577"/>
        <pc:sldMkLst>
          <pc:docMk/>
          <pc:sldMk cId="3536701632" sldId="364"/>
        </pc:sldMkLst>
      </pc:sldChg>
      <pc:sldChg chg="modSp">
        <pc:chgData name="Beatriz Guerrero" userId="S::beatriz_guerrero@ci.richmond.ca.us::67aaf6ed-f979-44e0-8fb2-c4749f02abfb" providerId="AD" clId="Web-{007F02F8-F782-058B-D0B7-3DEE33E7DE66}" dt="2024-04-25T15:48:37.875" v="62" actId="20577"/>
        <pc:sldMkLst>
          <pc:docMk/>
          <pc:sldMk cId="801964473" sldId="365"/>
        </pc:sldMkLst>
      </pc:sldChg>
      <pc:sldChg chg="modSp">
        <pc:chgData name="Beatriz Guerrero" userId="S::beatriz_guerrero@ci.richmond.ca.us::67aaf6ed-f979-44e0-8fb2-c4749f02abfb" providerId="AD" clId="Web-{007F02F8-F782-058B-D0B7-3DEE33E7DE66}" dt="2024-04-25T15:49:59.267" v="74" actId="20577"/>
        <pc:sldMkLst>
          <pc:docMk/>
          <pc:sldMk cId="2403369630" sldId="367"/>
        </pc:sldMkLst>
      </pc:sldChg>
      <pc:sldChg chg="modSp">
        <pc:chgData name="Beatriz Guerrero" userId="S::beatriz_guerrero@ci.richmond.ca.us::67aaf6ed-f979-44e0-8fb2-c4749f02abfb" providerId="AD" clId="Web-{007F02F8-F782-058B-D0B7-3DEE33E7DE66}" dt="2024-04-25T15:54:58.070" v="130" actId="20577"/>
        <pc:sldMkLst>
          <pc:docMk/>
          <pc:sldMk cId="3357556756" sldId="368"/>
        </pc:sldMkLst>
      </pc:sldChg>
      <pc:sldChg chg="modSp">
        <pc:chgData name="Beatriz Guerrero" userId="S::beatriz_guerrero@ci.richmond.ca.us::67aaf6ed-f979-44e0-8fb2-c4749f02abfb" providerId="AD" clId="Web-{007F02F8-F782-058B-D0B7-3DEE33E7DE66}" dt="2024-04-25T15:56:15.431" v="139" actId="20577"/>
        <pc:sldMkLst>
          <pc:docMk/>
          <pc:sldMk cId="1084912077" sldId="369"/>
        </pc:sldMkLst>
      </pc:sldChg>
    </pc:docChg>
  </pc:docChgLst>
  <pc:docChgLst>
    <pc:chgData name="Matias Eusterbrock" userId="S::matias_eusterbrock@ci.richmond.ca.us::2acf7dc6-60d3-46b4-9083-a8db0d85c52f" providerId="AD" clId="Web-{0A989C1A-3CF2-58F6-CB8A-89CDDD335CC2}"/>
    <pc:docChg chg="modSld">
      <pc:chgData name="Matias Eusterbrock" userId="S::matias_eusterbrock@ci.richmond.ca.us::2acf7dc6-60d3-46b4-9083-a8db0d85c52f" providerId="AD" clId="Web-{0A989C1A-3CF2-58F6-CB8A-89CDDD335CC2}" dt="2024-10-17T18:02:22.587" v="1" actId="20577"/>
      <pc:docMkLst>
        <pc:docMk/>
      </pc:docMkLst>
      <pc:sldChg chg="modSp">
        <pc:chgData name="Matias Eusterbrock" userId="S::matias_eusterbrock@ci.richmond.ca.us::2acf7dc6-60d3-46b4-9083-a8db0d85c52f" providerId="AD" clId="Web-{0A989C1A-3CF2-58F6-CB8A-89CDDD335CC2}" dt="2024-10-17T18:02:22.587" v="1" actId="20577"/>
        <pc:sldMkLst>
          <pc:docMk/>
          <pc:sldMk cId="791005041" sldId="274"/>
        </pc:sldMkLst>
        <pc:spChg chg="mod">
          <ac:chgData name="Matias Eusterbrock" userId="S::matias_eusterbrock@ci.richmond.ca.us::2acf7dc6-60d3-46b4-9083-a8db0d85c52f" providerId="AD" clId="Web-{0A989C1A-3CF2-58F6-CB8A-89CDDD335CC2}" dt="2024-10-17T18:02:22.587" v="1" actId="20577"/>
          <ac:spMkLst>
            <pc:docMk/>
            <pc:sldMk cId="791005041" sldId="274"/>
            <ac:spMk id="4" creationId="{C3A027EE-ABF4-53DC-325A-DE2CD7FD38DF}"/>
          </ac:spMkLst>
        </pc:spChg>
      </pc:sldChg>
    </pc:docChg>
  </pc:docChgLst>
  <pc:docChgLst>
    <pc:chgData name="Guest User" userId="S::urn:spo:anon#9c9fff06b1f8a858759570437ed9f389c5a71c119027c25c8d2c1ce01b93229d::" providerId="AD" clId="Web-{DE950088-9E0F-7BE2-F242-CB0DA19683F6}"/>
    <pc:docChg chg="modSld">
      <pc:chgData name="Guest User" userId="S::urn:spo:anon#9c9fff06b1f8a858759570437ed9f389c5a71c119027c25c8d2c1ce01b93229d::" providerId="AD" clId="Web-{DE950088-9E0F-7BE2-F242-CB0DA19683F6}" dt="2024-11-13T21:36:42.926" v="57" actId="1076"/>
      <pc:docMkLst>
        <pc:docMk/>
      </pc:docMkLst>
      <pc:sldChg chg="addSp delSp modSp">
        <pc:chgData name="Guest User" userId="S::urn:spo:anon#9c9fff06b1f8a858759570437ed9f389c5a71c119027c25c8d2c1ce01b93229d::" providerId="AD" clId="Web-{DE950088-9E0F-7BE2-F242-CB0DA19683F6}" dt="2024-11-13T21:36:42.926" v="57" actId="1076"/>
        <pc:sldMkLst>
          <pc:docMk/>
          <pc:sldMk cId="2047995120" sldId="388"/>
        </pc:sldMkLst>
        <pc:spChg chg="add del mod">
          <ac:chgData name="Guest User" userId="S::urn:spo:anon#9c9fff06b1f8a858759570437ed9f389c5a71c119027c25c8d2c1ce01b93229d::" providerId="AD" clId="Web-{DE950088-9E0F-7BE2-F242-CB0DA19683F6}" dt="2024-11-13T21:34:44.394" v="29"/>
          <ac:spMkLst>
            <pc:docMk/>
            <pc:sldMk cId="2047995120" sldId="388"/>
            <ac:spMk id="2" creationId="{771EF00A-AA43-E3D2-0783-AA9CD0EBE395}"/>
          </ac:spMkLst>
        </pc:spChg>
        <pc:picChg chg="add mod modCrop">
          <ac:chgData name="Guest User" userId="S::urn:spo:anon#9c9fff06b1f8a858759570437ed9f389c5a71c119027c25c8d2c1ce01b93229d::" providerId="AD" clId="Web-{DE950088-9E0F-7BE2-F242-CB0DA19683F6}" dt="2024-11-13T21:35:57.566" v="44" actId="14100"/>
          <ac:picMkLst>
            <pc:docMk/>
            <pc:sldMk cId="2047995120" sldId="388"/>
            <ac:picMk id="4" creationId="{E6DD77B5-6225-5916-C53D-40DA9E8F4DDC}"/>
          </ac:picMkLst>
        </pc:picChg>
        <pc:picChg chg="add mod modCrop">
          <ac:chgData name="Guest User" userId="S::urn:spo:anon#9c9fff06b1f8a858759570437ed9f389c5a71c119027c25c8d2c1ce01b93229d::" providerId="AD" clId="Web-{DE950088-9E0F-7BE2-F242-CB0DA19683F6}" dt="2024-11-13T21:36:18.442" v="48" actId="1076"/>
          <ac:picMkLst>
            <pc:docMk/>
            <pc:sldMk cId="2047995120" sldId="388"/>
            <ac:picMk id="5" creationId="{76641696-D306-A580-B5E1-6DE1017CE8A5}"/>
          </ac:picMkLst>
        </pc:picChg>
        <pc:picChg chg="add mod modCrop">
          <ac:chgData name="Guest User" userId="S::urn:spo:anon#9c9fff06b1f8a858759570437ed9f389c5a71c119027c25c8d2c1ce01b93229d::" providerId="AD" clId="Web-{DE950088-9E0F-7BE2-F242-CB0DA19683F6}" dt="2024-11-13T21:36:42.926" v="57" actId="1076"/>
          <ac:picMkLst>
            <pc:docMk/>
            <pc:sldMk cId="2047995120" sldId="388"/>
            <ac:picMk id="6" creationId="{D5959662-7D90-1E06-5E91-8E18DDFB619B}"/>
          </ac:picMkLst>
        </pc:picChg>
      </pc:sldChg>
    </pc:docChg>
  </pc:docChgLst>
  <pc:docChgLst>
    <pc:chgData name="Alexandra Shade" userId="S::ashade_gridalternatives.org#ext#@corcaus.onmicrosoft.com::90263315-5c9b-436e-bd45-b1571770953d" providerId="AD" clId="Web-{9C652862-54CD-A536-A7BD-962E9EA596AD}"/>
    <pc:docChg chg="modSld">
      <pc:chgData name="Alexandra Shade" userId="S::ashade_gridalternatives.org#ext#@corcaus.onmicrosoft.com::90263315-5c9b-436e-bd45-b1571770953d" providerId="AD" clId="Web-{9C652862-54CD-A536-A7BD-962E9EA596AD}" dt="2024-11-13T23:07:26.792" v="193" actId="20577"/>
      <pc:docMkLst>
        <pc:docMk/>
      </pc:docMkLst>
      <pc:sldChg chg="modSp">
        <pc:chgData name="Alexandra Shade" userId="S::ashade_gridalternatives.org#ext#@corcaus.onmicrosoft.com::90263315-5c9b-436e-bd45-b1571770953d" providerId="AD" clId="Web-{9C652862-54CD-A536-A7BD-962E9EA596AD}" dt="2024-11-13T23:07:26.792" v="193" actId="20577"/>
        <pc:sldMkLst>
          <pc:docMk/>
          <pc:sldMk cId="1120392612" sldId="394"/>
        </pc:sldMkLst>
        <pc:spChg chg="mod">
          <ac:chgData name="Alexandra Shade" userId="S::ashade_gridalternatives.org#ext#@corcaus.onmicrosoft.com::90263315-5c9b-436e-bd45-b1571770953d" providerId="AD" clId="Web-{9C652862-54CD-A536-A7BD-962E9EA596AD}" dt="2024-11-13T23:07:26.792" v="193" actId="20577"/>
          <ac:spMkLst>
            <pc:docMk/>
            <pc:sldMk cId="1120392612" sldId="394"/>
            <ac:spMk id="3" creationId="{62EB8AE9-3C7F-654E-7F1F-06EFCE53551B}"/>
          </ac:spMkLst>
        </pc:spChg>
      </pc:sldChg>
    </pc:docChg>
  </pc:docChgLst>
  <pc:docChgLst>
    <pc:chgData name="Guest User" userId="S::urn:spo:anon#e408f8a5414733bb8ddc938564f7f4fe7fffa3d76447aa70776c5204a2808718::" providerId="AD" clId="Web-{5D4F301F-7D6C-6DF7-975D-500B955CF5D0}"/>
    <pc:docChg chg="modSld">
      <pc:chgData name="Guest User" userId="S::urn:spo:anon#e408f8a5414733bb8ddc938564f7f4fe7fffa3d76447aa70776c5204a2808718::" providerId="AD" clId="Web-{5D4F301F-7D6C-6DF7-975D-500B955CF5D0}" dt="2024-06-03T23:03:04.465" v="201" actId="20577"/>
      <pc:docMkLst>
        <pc:docMk/>
      </pc:docMkLst>
      <pc:sldChg chg="modSp">
        <pc:chgData name="Guest User" userId="S::urn:spo:anon#e408f8a5414733bb8ddc938564f7f4fe7fffa3d76447aa70776c5204a2808718::" providerId="AD" clId="Web-{5D4F301F-7D6C-6DF7-975D-500B955CF5D0}" dt="2024-06-03T23:03:04.465" v="201" actId="20577"/>
        <pc:sldMkLst>
          <pc:docMk/>
          <pc:sldMk cId="1246568473" sldId="362"/>
        </pc:sldMkLst>
      </pc:sldChg>
    </pc:docChg>
  </pc:docChgLst>
  <pc:docChgLst>
    <pc:chgData name="Beatriz Guerrero" userId="S::beatriz_guerrero@ci.richmond.ca.us::67aaf6ed-f979-44e0-8fb2-c4749f02abfb" providerId="AD" clId="Web-{B7E08CC9-F670-2FC5-16D2-172CADCFDFF3}"/>
    <pc:docChg chg="addSld delSld modSld">
      <pc:chgData name="Beatriz Guerrero" userId="S::beatriz_guerrero@ci.richmond.ca.us::67aaf6ed-f979-44e0-8fb2-c4749f02abfb" providerId="AD" clId="Web-{B7E08CC9-F670-2FC5-16D2-172CADCFDFF3}" dt="2024-11-14T00:57:38.139" v="1028"/>
      <pc:docMkLst>
        <pc:docMk/>
      </pc:docMkLst>
      <pc:sldChg chg="add">
        <pc:chgData name="Beatriz Guerrero" userId="S::beatriz_guerrero@ci.richmond.ca.us::67aaf6ed-f979-44e0-8fb2-c4749f02abfb" providerId="AD" clId="Web-{B7E08CC9-F670-2FC5-16D2-172CADCFDFF3}" dt="2024-11-14T00:57:37.045" v="1018"/>
        <pc:sldMkLst>
          <pc:docMk/>
          <pc:sldMk cId="0" sldId="256"/>
        </pc:sldMkLst>
      </pc:sldChg>
      <pc:sldChg chg="add">
        <pc:chgData name="Beatriz Guerrero" userId="S::beatriz_guerrero@ci.richmond.ca.us::67aaf6ed-f979-44e0-8fb2-c4749f02abfb" providerId="AD" clId="Web-{B7E08CC9-F670-2FC5-16D2-172CADCFDFF3}" dt="2024-11-14T00:57:37.186" v="1019"/>
        <pc:sldMkLst>
          <pc:docMk/>
          <pc:sldMk cId="0" sldId="257"/>
        </pc:sldMkLst>
      </pc:sldChg>
      <pc:sldChg chg="add">
        <pc:chgData name="Beatriz Guerrero" userId="S::beatriz_guerrero@ci.richmond.ca.us::67aaf6ed-f979-44e0-8fb2-c4749f02abfb" providerId="AD" clId="Web-{B7E08CC9-F670-2FC5-16D2-172CADCFDFF3}" dt="2024-11-14T00:57:37.295" v="1020"/>
        <pc:sldMkLst>
          <pc:docMk/>
          <pc:sldMk cId="0" sldId="258"/>
        </pc:sldMkLst>
      </pc:sldChg>
      <pc:sldChg chg="add">
        <pc:chgData name="Beatriz Guerrero" userId="S::beatriz_guerrero@ci.richmond.ca.us::67aaf6ed-f979-44e0-8fb2-c4749f02abfb" providerId="AD" clId="Web-{B7E08CC9-F670-2FC5-16D2-172CADCFDFF3}" dt="2024-11-14T00:57:37.404" v="1021"/>
        <pc:sldMkLst>
          <pc:docMk/>
          <pc:sldMk cId="0" sldId="259"/>
        </pc:sldMkLst>
      </pc:sldChg>
      <pc:sldChg chg="add">
        <pc:chgData name="Beatriz Guerrero" userId="S::beatriz_guerrero@ci.richmond.ca.us::67aaf6ed-f979-44e0-8fb2-c4749f02abfb" providerId="AD" clId="Web-{B7E08CC9-F670-2FC5-16D2-172CADCFDFF3}" dt="2024-11-14T00:57:37.514" v="1022"/>
        <pc:sldMkLst>
          <pc:docMk/>
          <pc:sldMk cId="0" sldId="260"/>
        </pc:sldMkLst>
      </pc:sldChg>
      <pc:sldChg chg="add">
        <pc:chgData name="Beatriz Guerrero" userId="S::beatriz_guerrero@ci.richmond.ca.us::67aaf6ed-f979-44e0-8fb2-c4749f02abfb" providerId="AD" clId="Web-{B7E08CC9-F670-2FC5-16D2-172CADCFDFF3}" dt="2024-11-14T00:57:37.639" v="1023"/>
        <pc:sldMkLst>
          <pc:docMk/>
          <pc:sldMk cId="0" sldId="261"/>
        </pc:sldMkLst>
      </pc:sldChg>
      <pc:sldChg chg="add">
        <pc:chgData name="Beatriz Guerrero" userId="S::beatriz_guerrero@ci.richmond.ca.us::67aaf6ed-f979-44e0-8fb2-c4749f02abfb" providerId="AD" clId="Web-{B7E08CC9-F670-2FC5-16D2-172CADCFDFF3}" dt="2024-11-14T00:57:37.717" v="1024"/>
        <pc:sldMkLst>
          <pc:docMk/>
          <pc:sldMk cId="0" sldId="262"/>
        </pc:sldMkLst>
      </pc:sldChg>
      <pc:sldChg chg="add">
        <pc:chgData name="Beatriz Guerrero" userId="S::beatriz_guerrero@ci.richmond.ca.us::67aaf6ed-f979-44e0-8fb2-c4749f02abfb" providerId="AD" clId="Web-{B7E08CC9-F670-2FC5-16D2-172CADCFDFF3}" dt="2024-11-14T00:57:37.795" v="1025"/>
        <pc:sldMkLst>
          <pc:docMk/>
          <pc:sldMk cId="0" sldId="263"/>
        </pc:sldMkLst>
      </pc:sldChg>
      <pc:sldChg chg="add">
        <pc:chgData name="Beatriz Guerrero" userId="S::beatriz_guerrero@ci.richmond.ca.us::67aaf6ed-f979-44e0-8fb2-c4749f02abfb" providerId="AD" clId="Web-{B7E08CC9-F670-2FC5-16D2-172CADCFDFF3}" dt="2024-11-14T00:57:37.889" v="1026"/>
        <pc:sldMkLst>
          <pc:docMk/>
          <pc:sldMk cId="0" sldId="264"/>
        </pc:sldMkLst>
      </pc:sldChg>
      <pc:sldChg chg="add">
        <pc:chgData name="Beatriz Guerrero" userId="S::beatriz_guerrero@ci.richmond.ca.us::67aaf6ed-f979-44e0-8fb2-c4749f02abfb" providerId="AD" clId="Web-{B7E08CC9-F670-2FC5-16D2-172CADCFDFF3}" dt="2024-11-14T00:57:38.061" v="1027"/>
        <pc:sldMkLst>
          <pc:docMk/>
          <pc:sldMk cId="0" sldId="265"/>
        </pc:sldMkLst>
      </pc:sldChg>
      <pc:sldChg chg="add">
        <pc:chgData name="Beatriz Guerrero" userId="S::beatriz_guerrero@ci.richmond.ca.us::67aaf6ed-f979-44e0-8fb2-c4749f02abfb" providerId="AD" clId="Web-{B7E08CC9-F670-2FC5-16D2-172CADCFDFF3}" dt="2024-11-14T00:57:38.139" v="1028"/>
        <pc:sldMkLst>
          <pc:docMk/>
          <pc:sldMk cId="0" sldId="266"/>
        </pc:sldMkLst>
      </pc:sldChg>
      <pc:sldChg chg="modSp">
        <pc:chgData name="Beatriz Guerrero" userId="S::beatriz_guerrero@ci.richmond.ca.us::67aaf6ed-f979-44e0-8fb2-c4749f02abfb" providerId="AD" clId="Web-{B7E08CC9-F670-2FC5-16D2-172CADCFDFF3}" dt="2024-11-14T00:20:00.610" v="513" actId="20577"/>
        <pc:sldMkLst>
          <pc:docMk/>
          <pc:sldMk cId="4105021240" sldId="357"/>
        </pc:sldMkLst>
        <pc:spChg chg="mod">
          <ac:chgData name="Beatriz Guerrero" userId="S::beatriz_guerrero@ci.richmond.ca.us::67aaf6ed-f979-44e0-8fb2-c4749f02abfb" providerId="AD" clId="Web-{B7E08CC9-F670-2FC5-16D2-172CADCFDFF3}" dt="2024-11-14T00:20:00.610" v="513" actId="20577"/>
          <ac:spMkLst>
            <pc:docMk/>
            <pc:sldMk cId="4105021240" sldId="357"/>
            <ac:spMk id="3" creationId="{62EB8AE9-3C7F-654E-7F1F-06EFCE53551B}"/>
          </ac:spMkLst>
        </pc:spChg>
      </pc:sldChg>
      <pc:sldChg chg="modSp">
        <pc:chgData name="Beatriz Guerrero" userId="S::beatriz_guerrero@ci.richmond.ca.us::67aaf6ed-f979-44e0-8fb2-c4749f02abfb" providerId="AD" clId="Web-{B7E08CC9-F670-2FC5-16D2-172CADCFDFF3}" dt="2024-11-14T00:19:08.594" v="507" actId="20577"/>
        <pc:sldMkLst>
          <pc:docMk/>
          <pc:sldMk cId="426285808" sldId="358"/>
        </pc:sldMkLst>
        <pc:spChg chg="mod">
          <ac:chgData name="Beatriz Guerrero" userId="S::beatriz_guerrero@ci.richmond.ca.us::67aaf6ed-f979-44e0-8fb2-c4749f02abfb" providerId="AD" clId="Web-{B7E08CC9-F670-2FC5-16D2-172CADCFDFF3}" dt="2024-11-14T00:19:08.594" v="507" actId="20577"/>
          <ac:spMkLst>
            <pc:docMk/>
            <pc:sldMk cId="426285808" sldId="358"/>
            <ac:spMk id="3" creationId="{62EB8AE9-3C7F-654E-7F1F-06EFCE53551B}"/>
          </ac:spMkLst>
        </pc:spChg>
      </pc:sldChg>
      <pc:sldChg chg="modSp">
        <pc:chgData name="Beatriz Guerrero" userId="S::beatriz_guerrero@ci.richmond.ca.us::67aaf6ed-f979-44e0-8fb2-c4749f02abfb" providerId="AD" clId="Web-{B7E08CC9-F670-2FC5-16D2-172CADCFDFF3}" dt="2024-11-14T00:20:50.251" v="517" actId="20577"/>
        <pc:sldMkLst>
          <pc:docMk/>
          <pc:sldMk cId="75609733" sldId="360"/>
        </pc:sldMkLst>
        <pc:spChg chg="mod">
          <ac:chgData name="Beatriz Guerrero" userId="S::beatriz_guerrero@ci.richmond.ca.us::67aaf6ed-f979-44e0-8fb2-c4749f02abfb" providerId="AD" clId="Web-{B7E08CC9-F670-2FC5-16D2-172CADCFDFF3}" dt="2024-11-14T00:20:50.251" v="517" actId="20577"/>
          <ac:spMkLst>
            <pc:docMk/>
            <pc:sldMk cId="75609733" sldId="360"/>
            <ac:spMk id="3" creationId="{62EB8AE9-3C7F-654E-7F1F-06EFCE53551B}"/>
          </ac:spMkLst>
        </pc:spChg>
      </pc:sldChg>
      <pc:sldChg chg="modSp">
        <pc:chgData name="Beatriz Guerrero" userId="S::beatriz_guerrero@ci.richmond.ca.us::67aaf6ed-f979-44e0-8fb2-c4749f02abfb" providerId="AD" clId="Web-{B7E08CC9-F670-2FC5-16D2-172CADCFDFF3}" dt="2024-11-14T00:20:26.704" v="515" actId="20577"/>
        <pc:sldMkLst>
          <pc:docMk/>
          <pc:sldMk cId="1730085481" sldId="361"/>
        </pc:sldMkLst>
        <pc:spChg chg="mod">
          <ac:chgData name="Beatriz Guerrero" userId="S::beatriz_guerrero@ci.richmond.ca.us::67aaf6ed-f979-44e0-8fb2-c4749f02abfb" providerId="AD" clId="Web-{B7E08CC9-F670-2FC5-16D2-172CADCFDFF3}" dt="2024-11-14T00:20:26.704" v="515" actId="20577"/>
          <ac:spMkLst>
            <pc:docMk/>
            <pc:sldMk cId="1730085481" sldId="361"/>
            <ac:spMk id="3" creationId="{62EB8AE9-3C7F-654E-7F1F-06EFCE53551B}"/>
          </ac:spMkLst>
        </pc:spChg>
      </pc:sldChg>
      <pc:sldChg chg="modSp">
        <pc:chgData name="Beatriz Guerrero" userId="S::beatriz_guerrero@ci.richmond.ca.us::67aaf6ed-f979-44e0-8fb2-c4749f02abfb" providerId="AD" clId="Web-{B7E08CC9-F670-2FC5-16D2-172CADCFDFF3}" dt="2024-11-14T00:21:11.861" v="519" actId="20577"/>
        <pc:sldMkLst>
          <pc:docMk/>
          <pc:sldMk cId="3536701632" sldId="364"/>
        </pc:sldMkLst>
        <pc:spChg chg="mod">
          <ac:chgData name="Beatriz Guerrero" userId="S::beatriz_guerrero@ci.richmond.ca.us::67aaf6ed-f979-44e0-8fb2-c4749f02abfb" providerId="AD" clId="Web-{B7E08CC9-F670-2FC5-16D2-172CADCFDFF3}" dt="2024-11-14T00:21:11.861" v="519" actId="20577"/>
          <ac:spMkLst>
            <pc:docMk/>
            <pc:sldMk cId="3536701632" sldId="364"/>
            <ac:spMk id="3" creationId="{62EB8AE9-3C7F-654E-7F1F-06EFCE53551B}"/>
          </ac:spMkLst>
        </pc:spChg>
      </pc:sldChg>
      <pc:sldChg chg="modSp">
        <pc:chgData name="Beatriz Guerrero" userId="S::beatriz_guerrero@ci.richmond.ca.us::67aaf6ed-f979-44e0-8fb2-c4749f02abfb" providerId="AD" clId="Web-{B7E08CC9-F670-2FC5-16D2-172CADCFDFF3}" dt="2024-11-14T00:23:50.002" v="608" actId="20577"/>
        <pc:sldMkLst>
          <pc:docMk/>
          <pc:sldMk cId="2403369630" sldId="367"/>
        </pc:sldMkLst>
        <pc:spChg chg="mod">
          <ac:chgData name="Beatriz Guerrero" userId="S::beatriz_guerrero@ci.richmond.ca.us::67aaf6ed-f979-44e0-8fb2-c4749f02abfb" providerId="AD" clId="Web-{B7E08CC9-F670-2FC5-16D2-172CADCFDFF3}" dt="2024-11-14T00:23:50.002" v="608" actId="20577"/>
          <ac:spMkLst>
            <pc:docMk/>
            <pc:sldMk cId="2403369630" sldId="367"/>
            <ac:spMk id="3" creationId="{62EB8AE9-3C7F-654E-7F1F-06EFCE53551B}"/>
          </ac:spMkLst>
        </pc:spChg>
      </pc:sldChg>
      <pc:sldChg chg="modSp">
        <pc:chgData name="Beatriz Guerrero" userId="S::beatriz_guerrero@ci.richmond.ca.us::67aaf6ed-f979-44e0-8fb2-c4749f02abfb" providerId="AD" clId="Web-{B7E08CC9-F670-2FC5-16D2-172CADCFDFF3}" dt="2024-11-14T00:31:05.426" v="886" actId="20577"/>
        <pc:sldMkLst>
          <pc:docMk/>
          <pc:sldMk cId="3357556756" sldId="368"/>
        </pc:sldMkLst>
        <pc:spChg chg="mod">
          <ac:chgData name="Beatriz Guerrero" userId="S::beatriz_guerrero@ci.richmond.ca.us::67aaf6ed-f979-44e0-8fb2-c4749f02abfb" providerId="AD" clId="Web-{B7E08CC9-F670-2FC5-16D2-172CADCFDFF3}" dt="2024-11-14T00:31:05.426" v="886" actId="20577"/>
          <ac:spMkLst>
            <pc:docMk/>
            <pc:sldMk cId="3357556756" sldId="368"/>
            <ac:spMk id="3" creationId="{62EB8AE9-3C7F-654E-7F1F-06EFCE53551B}"/>
          </ac:spMkLst>
        </pc:spChg>
      </pc:sldChg>
      <pc:sldChg chg="modSp">
        <pc:chgData name="Beatriz Guerrero" userId="S::beatriz_guerrero@ci.richmond.ca.us::67aaf6ed-f979-44e0-8fb2-c4749f02abfb" providerId="AD" clId="Web-{B7E08CC9-F670-2FC5-16D2-172CADCFDFF3}" dt="2024-11-14T00:56:47.060" v="1017" actId="20577"/>
        <pc:sldMkLst>
          <pc:docMk/>
          <pc:sldMk cId="1084912077" sldId="369"/>
        </pc:sldMkLst>
        <pc:spChg chg="mod">
          <ac:chgData name="Beatriz Guerrero" userId="S::beatriz_guerrero@ci.richmond.ca.us::67aaf6ed-f979-44e0-8fb2-c4749f02abfb" providerId="AD" clId="Web-{B7E08CC9-F670-2FC5-16D2-172CADCFDFF3}" dt="2024-11-14T00:56:47.060" v="1017" actId="20577"/>
          <ac:spMkLst>
            <pc:docMk/>
            <pc:sldMk cId="1084912077" sldId="369"/>
            <ac:spMk id="3" creationId="{62EB8AE9-3C7F-654E-7F1F-06EFCE53551B}"/>
          </ac:spMkLst>
        </pc:spChg>
      </pc:sldChg>
      <pc:sldChg chg="add del">
        <pc:chgData name="Beatriz Guerrero" userId="S::beatriz_guerrero@ci.richmond.ca.us::67aaf6ed-f979-44e0-8fb2-c4749f02abfb" providerId="AD" clId="Web-{B7E08CC9-F670-2FC5-16D2-172CADCFDFF3}" dt="2024-11-13T23:53:37.398" v="86"/>
        <pc:sldMkLst>
          <pc:docMk/>
          <pc:sldMk cId="1715754008" sldId="393"/>
        </pc:sldMkLst>
      </pc:sldChg>
      <pc:sldChg chg="modSp">
        <pc:chgData name="Beatriz Guerrero" userId="S::beatriz_guerrero@ci.richmond.ca.us::67aaf6ed-f979-44e0-8fb2-c4749f02abfb" providerId="AD" clId="Web-{B7E08CC9-F670-2FC5-16D2-172CADCFDFF3}" dt="2024-11-14T00:56:28.904" v="999" actId="20577"/>
        <pc:sldMkLst>
          <pc:docMk/>
          <pc:sldMk cId="1120392612" sldId="394"/>
        </pc:sldMkLst>
        <pc:spChg chg="mod">
          <ac:chgData name="Beatriz Guerrero" userId="S::beatriz_guerrero@ci.richmond.ca.us::67aaf6ed-f979-44e0-8fb2-c4749f02abfb" providerId="AD" clId="Web-{B7E08CC9-F670-2FC5-16D2-172CADCFDFF3}" dt="2024-11-14T00:56:28.904" v="999" actId="20577"/>
          <ac:spMkLst>
            <pc:docMk/>
            <pc:sldMk cId="1120392612" sldId="394"/>
            <ac:spMk id="3" creationId="{62EB8AE9-3C7F-654E-7F1F-06EFCE53551B}"/>
          </ac:spMkLst>
        </pc:spChg>
      </pc:sldChg>
      <pc:sldChg chg="addSp delSp modSp mod setBg">
        <pc:chgData name="Beatriz Guerrero" userId="S::beatriz_guerrero@ci.richmond.ca.us::67aaf6ed-f979-44e0-8fb2-c4749f02abfb" providerId="AD" clId="Web-{B7E08CC9-F670-2FC5-16D2-172CADCFDFF3}" dt="2024-11-14T00:03:10.354" v="112"/>
        <pc:sldMkLst>
          <pc:docMk/>
          <pc:sldMk cId="122012222" sldId="395"/>
        </pc:sldMkLst>
        <pc:spChg chg="mod ord">
          <ac:chgData name="Beatriz Guerrero" userId="S::beatriz_guerrero@ci.richmond.ca.us::67aaf6ed-f979-44e0-8fb2-c4749f02abfb" providerId="AD" clId="Web-{B7E08CC9-F670-2FC5-16D2-172CADCFDFF3}" dt="2024-11-14T00:03:10.354" v="112"/>
          <ac:spMkLst>
            <pc:docMk/>
            <pc:sldMk cId="122012222" sldId="395"/>
            <ac:spMk id="3" creationId="{302844EA-6507-867D-36EB-FB00F8365C4F}"/>
          </ac:spMkLst>
        </pc:spChg>
        <pc:spChg chg="add del">
          <ac:chgData name="Beatriz Guerrero" userId="S::beatriz_guerrero@ci.richmond.ca.us::67aaf6ed-f979-44e0-8fb2-c4749f02abfb" providerId="AD" clId="Web-{B7E08CC9-F670-2FC5-16D2-172CADCFDFF3}" dt="2024-11-14T00:00:11.463" v="91"/>
          <ac:spMkLst>
            <pc:docMk/>
            <pc:sldMk cId="122012222" sldId="395"/>
            <ac:spMk id="8" creationId="{A078A52F-85EA-4C0B-962B-D9D9DD4DD78C}"/>
          </ac:spMkLst>
        </pc:spChg>
        <pc:spChg chg="add del">
          <ac:chgData name="Beatriz Guerrero" userId="S::beatriz_guerrero@ci.richmond.ca.us::67aaf6ed-f979-44e0-8fb2-c4749f02abfb" providerId="AD" clId="Web-{B7E08CC9-F670-2FC5-16D2-172CADCFDFF3}" dt="2024-11-14T00:03:10.354" v="112"/>
          <ac:spMkLst>
            <pc:docMk/>
            <pc:sldMk cId="122012222" sldId="395"/>
            <ac:spMk id="9" creationId="{4126825C-C353-4D81-8E07-98E05DBA13B9}"/>
          </ac:spMkLst>
        </pc:spChg>
        <pc:spChg chg="add del">
          <ac:chgData name="Beatriz Guerrero" userId="S::beatriz_guerrero@ci.richmond.ca.us::67aaf6ed-f979-44e0-8fb2-c4749f02abfb" providerId="AD" clId="Web-{B7E08CC9-F670-2FC5-16D2-172CADCFDFF3}" dt="2024-11-14T00:00:11.463" v="91"/>
          <ac:spMkLst>
            <pc:docMk/>
            <pc:sldMk cId="122012222" sldId="395"/>
            <ac:spMk id="10" creationId="{919797D5-5700-4683-B30A-5B4D56CB8270}"/>
          </ac:spMkLst>
        </pc:spChg>
        <pc:spChg chg="add del">
          <ac:chgData name="Beatriz Guerrero" userId="S::beatriz_guerrero@ci.richmond.ca.us::67aaf6ed-f979-44e0-8fb2-c4749f02abfb" providerId="AD" clId="Web-{B7E08CC9-F670-2FC5-16D2-172CADCFDFF3}" dt="2024-11-14T00:03:10.354" v="112"/>
          <ac:spMkLst>
            <pc:docMk/>
            <pc:sldMk cId="122012222" sldId="395"/>
            <ac:spMk id="11" creationId="{C0ADCA04-5B25-4F5E-9F91-4EE56EC95B8A}"/>
          </ac:spMkLst>
        </pc:spChg>
        <pc:spChg chg="add del">
          <ac:chgData name="Beatriz Guerrero" userId="S::beatriz_guerrero@ci.richmond.ca.us::67aaf6ed-f979-44e0-8fb2-c4749f02abfb" providerId="AD" clId="Web-{B7E08CC9-F670-2FC5-16D2-172CADCFDFF3}" dt="2024-11-14T00:00:11.463" v="91"/>
          <ac:spMkLst>
            <pc:docMk/>
            <pc:sldMk cId="122012222" sldId="395"/>
            <ac:spMk id="12" creationId="{4856A7B9-9801-42EC-A4C9-7E22A56EF53D}"/>
          </ac:spMkLst>
        </pc:spChg>
        <pc:spChg chg="add del">
          <ac:chgData name="Beatriz Guerrero" userId="S::beatriz_guerrero@ci.richmond.ca.us::67aaf6ed-f979-44e0-8fb2-c4749f02abfb" providerId="AD" clId="Web-{B7E08CC9-F670-2FC5-16D2-172CADCFDFF3}" dt="2024-11-14T00:03:10.354" v="112"/>
          <ac:spMkLst>
            <pc:docMk/>
            <pc:sldMk cId="122012222" sldId="395"/>
            <ac:spMk id="13" creationId="{5DB20E88-3AE1-4383-86CB-932E77207103}"/>
          </ac:spMkLst>
        </pc:spChg>
        <pc:spChg chg="add del">
          <ac:chgData name="Beatriz Guerrero" userId="S::beatriz_guerrero@ci.richmond.ca.us::67aaf6ed-f979-44e0-8fb2-c4749f02abfb" providerId="AD" clId="Web-{B7E08CC9-F670-2FC5-16D2-172CADCFDFF3}" dt="2024-11-14T00:00:11.463" v="91"/>
          <ac:spMkLst>
            <pc:docMk/>
            <pc:sldMk cId="122012222" sldId="395"/>
            <ac:spMk id="14" creationId="{8AD54DB8-C150-4290-85D6-F5B0262BFEEF}"/>
          </ac:spMkLst>
        </pc:spChg>
        <pc:spChg chg="add del">
          <ac:chgData name="Beatriz Guerrero" userId="S::beatriz_guerrero@ci.richmond.ca.us::67aaf6ed-f979-44e0-8fb2-c4749f02abfb" providerId="AD" clId="Web-{B7E08CC9-F670-2FC5-16D2-172CADCFDFF3}" dt="2024-11-14T00:03:10.354" v="112"/>
          <ac:spMkLst>
            <pc:docMk/>
            <pc:sldMk cId="122012222" sldId="395"/>
            <ac:spMk id="15" creationId="{D44FA37E-2ADD-4392-ABF7-BEC52F5660A0}"/>
          </ac:spMkLst>
        </pc:spChg>
        <pc:spChg chg="add del">
          <ac:chgData name="Beatriz Guerrero" userId="S::beatriz_guerrero@ci.richmond.ca.us::67aaf6ed-f979-44e0-8fb2-c4749f02abfb" providerId="AD" clId="Web-{B7E08CC9-F670-2FC5-16D2-172CADCFDFF3}" dt="2024-11-14T00:00:11.463" v="91"/>
          <ac:spMkLst>
            <pc:docMk/>
            <pc:sldMk cId="122012222" sldId="395"/>
            <ac:spMk id="16" creationId="{28D511D2-9CF1-40DE-BB88-A5A48A0E8AC6}"/>
          </ac:spMkLst>
        </pc:spChg>
        <pc:spChg chg="add del">
          <ac:chgData name="Beatriz Guerrero" userId="S::beatriz_guerrero@ci.richmond.ca.us::67aaf6ed-f979-44e0-8fb2-c4749f02abfb" providerId="AD" clId="Web-{B7E08CC9-F670-2FC5-16D2-172CADCFDFF3}" dt="2024-11-14T00:03:10.354" v="112"/>
          <ac:spMkLst>
            <pc:docMk/>
            <pc:sldMk cId="122012222" sldId="395"/>
            <ac:spMk id="17" creationId="{0CC01A80-8E9F-4F66-B2B8-00B2426D6549}"/>
          </ac:spMkLst>
        </pc:spChg>
        <pc:spChg chg="add del">
          <ac:chgData name="Beatriz Guerrero" userId="S::beatriz_guerrero@ci.richmond.ca.us::67aaf6ed-f979-44e0-8fb2-c4749f02abfb" providerId="AD" clId="Web-{B7E08CC9-F670-2FC5-16D2-172CADCFDFF3}" dt="2024-11-14T00:03:10.354" v="112"/>
          <ac:spMkLst>
            <pc:docMk/>
            <pc:sldMk cId="122012222" sldId="395"/>
            <ac:spMk id="19" creationId="{E9200FA5-812A-42A6-94FA-F8F3EBE69A69}"/>
          </ac:spMkLst>
        </pc:spChg>
        <pc:spChg chg="add del">
          <ac:chgData name="Beatriz Guerrero" userId="S::beatriz_guerrero@ci.richmond.ca.us::67aaf6ed-f979-44e0-8fb2-c4749f02abfb" providerId="AD" clId="Web-{B7E08CC9-F670-2FC5-16D2-172CADCFDFF3}" dt="2024-11-14T00:03:10.354" v="112"/>
          <ac:spMkLst>
            <pc:docMk/>
            <pc:sldMk cId="122012222" sldId="395"/>
            <ac:spMk id="21" creationId="{BAE6DB54-4B59-49B8-980F-6224E1078181}"/>
          </ac:spMkLst>
        </pc:spChg>
        <pc:grpChg chg="add del">
          <ac:chgData name="Beatriz Guerrero" userId="S::beatriz_guerrero@ci.richmond.ca.us::67aaf6ed-f979-44e0-8fb2-c4749f02abfb" providerId="AD" clId="Web-{B7E08CC9-F670-2FC5-16D2-172CADCFDFF3}" dt="2024-11-14T00:00:11.463" v="91"/>
          <ac:grpSpMkLst>
            <pc:docMk/>
            <pc:sldMk cId="122012222" sldId="395"/>
            <ac:grpSpMk id="18" creationId="{40ADCA80-A0B1-4379-94EC-0A1A73BE1E7C}"/>
          </ac:grpSpMkLst>
        </pc:grpChg>
        <pc:picChg chg="add mod ord">
          <ac:chgData name="Beatriz Guerrero" userId="S::beatriz_guerrero@ci.richmond.ca.us::67aaf6ed-f979-44e0-8fb2-c4749f02abfb" providerId="AD" clId="Web-{B7E08CC9-F670-2FC5-16D2-172CADCFDFF3}" dt="2024-11-14T00:03:10.354" v="112"/>
          <ac:picMkLst>
            <pc:docMk/>
            <pc:sldMk cId="122012222" sldId="395"/>
            <ac:picMk id="2" creationId="{003A5618-A1F6-42EC-093C-73B5855D8848}"/>
          </ac:picMkLst>
        </pc:picChg>
        <pc:picChg chg="add mod">
          <ac:chgData name="Beatriz Guerrero" userId="S::beatriz_guerrero@ci.richmond.ca.us::67aaf6ed-f979-44e0-8fb2-c4749f02abfb" providerId="AD" clId="Web-{B7E08CC9-F670-2FC5-16D2-172CADCFDFF3}" dt="2024-11-14T00:03:10.354" v="112"/>
          <ac:picMkLst>
            <pc:docMk/>
            <pc:sldMk cId="122012222" sldId="395"/>
            <ac:picMk id="4" creationId="{0CAD4996-EAB1-C23D-0B2A-05301B80735B}"/>
          </ac:picMkLst>
        </pc:picChg>
      </pc:sldChg>
      <pc:sldChg chg="addSp delSp modSp">
        <pc:chgData name="Beatriz Guerrero" userId="S::beatriz_guerrero@ci.richmond.ca.us::67aaf6ed-f979-44e0-8fb2-c4749f02abfb" providerId="AD" clId="Web-{B7E08CC9-F670-2FC5-16D2-172CADCFDFF3}" dt="2024-11-14T00:04:55.855" v="177" actId="20577"/>
        <pc:sldMkLst>
          <pc:docMk/>
          <pc:sldMk cId="2411526011" sldId="396"/>
        </pc:sldMkLst>
        <pc:spChg chg="add del">
          <ac:chgData name="Beatriz Guerrero" userId="S::beatriz_guerrero@ci.richmond.ca.us::67aaf6ed-f979-44e0-8fb2-c4749f02abfb" providerId="AD" clId="Web-{B7E08CC9-F670-2FC5-16D2-172CADCFDFF3}" dt="2024-11-14T00:03:44.136" v="114"/>
          <ac:spMkLst>
            <pc:docMk/>
            <pc:sldMk cId="2411526011" sldId="396"/>
            <ac:spMk id="2" creationId="{0438540B-5277-2B4F-3CDB-FA0BC6CA544E}"/>
          </ac:spMkLst>
        </pc:spChg>
        <pc:spChg chg="add mod">
          <ac:chgData name="Beatriz Guerrero" userId="S::beatriz_guerrero@ci.richmond.ca.us::67aaf6ed-f979-44e0-8fb2-c4749f02abfb" providerId="AD" clId="Web-{B7E08CC9-F670-2FC5-16D2-172CADCFDFF3}" dt="2024-11-14T00:04:55.855" v="177" actId="20577"/>
          <ac:spMkLst>
            <pc:docMk/>
            <pc:sldMk cId="2411526011" sldId="396"/>
            <ac:spMk id="5" creationId="{F0011C17-2029-8DAC-E14C-C452550DF8CB}"/>
          </ac:spMkLst>
        </pc:spChg>
      </pc:sldChg>
      <pc:sldChg chg="addSp new del">
        <pc:chgData name="Beatriz Guerrero" userId="S::beatriz_guerrero@ci.richmond.ca.us::67aaf6ed-f979-44e0-8fb2-c4749f02abfb" providerId="AD" clId="Web-{B7E08CC9-F670-2FC5-16D2-172CADCFDFF3}" dt="2024-11-13T21:18:16.470" v="81"/>
        <pc:sldMkLst>
          <pc:docMk/>
          <pc:sldMk cId="2594078812" sldId="397"/>
        </pc:sldMkLst>
        <pc:spChg chg="add">
          <ac:chgData name="Beatriz Guerrero" userId="S::beatriz_guerrero@ci.richmond.ca.us::67aaf6ed-f979-44e0-8fb2-c4749f02abfb" providerId="AD" clId="Web-{B7E08CC9-F670-2FC5-16D2-172CADCFDFF3}" dt="2024-11-13T21:16:52" v="77"/>
          <ac:spMkLst>
            <pc:docMk/>
            <pc:sldMk cId="2594078812" sldId="397"/>
            <ac:spMk id="3" creationId="{AEF58ECD-E8BC-8DB4-1857-7D242A8A1EB0}"/>
          </ac:spMkLst>
        </pc:spChg>
        <pc:picChg chg="add">
          <ac:chgData name="Beatriz Guerrero" userId="S::beatriz_guerrero@ci.richmond.ca.us::67aaf6ed-f979-44e0-8fb2-c4749f02abfb" providerId="AD" clId="Web-{B7E08CC9-F670-2FC5-16D2-172CADCFDFF3}" dt="2024-11-13T21:16:52" v="78"/>
          <ac:picMkLst>
            <pc:docMk/>
            <pc:sldMk cId="2594078812" sldId="397"/>
            <ac:picMk id="5" creationId="{14A8F415-B629-189C-3C71-CC9B948B7131}"/>
          </ac:picMkLst>
        </pc:picChg>
      </pc:sldChg>
      <pc:sldChg chg="add del replId">
        <pc:chgData name="Beatriz Guerrero" userId="S::beatriz_guerrero@ci.richmond.ca.us::67aaf6ed-f979-44e0-8fb2-c4749f02abfb" providerId="AD" clId="Web-{B7E08CC9-F670-2FC5-16D2-172CADCFDFF3}" dt="2024-11-13T23:53:35.320" v="85"/>
        <pc:sldMkLst>
          <pc:docMk/>
          <pc:sldMk cId="3671425519" sldId="398"/>
        </pc:sldMkLst>
      </pc:sldChg>
      <pc:sldChg chg="add del replId">
        <pc:chgData name="Beatriz Guerrero" userId="S::beatriz_guerrero@ci.richmond.ca.us::67aaf6ed-f979-44e0-8fb2-c4749f02abfb" providerId="AD" clId="Web-{B7E08CC9-F670-2FC5-16D2-172CADCFDFF3}" dt="2024-11-13T23:53:26.335" v="82"/>
        <pc:sldMkLst>
          <pc:docMk/>
          <pc:sldMk cId="1913731287" sldId="399"/>
        </pc:sldMkLst>
      </pc:sldChg>
      <pc:sldMasterChg chg="addSldLayout">
        <pc:chgData name="Beatriz Guerrero" userId="S::beatriz_guerrero@ci.richmond.ca.us::67aaf6ed-f979-44e0-8fb2-c4749f02abfb" providerId="AD" clId="Web-{B7E08CC9-F670-2FC5-16D2-172CADCFDFF3}" dt="2024-11-14T00:57:38.061" v="1027"/>
        <pc:sldMasterMkLst>
          <pc:docMk/>
          <pc:sldMasterMk cId="0" sldId="2147483648"/>
        </pc:sldMasterMkLst>
        <pc:sldLayoutChg chg="add">
          <pc:chgData name="Beatriz Guerrero" userId="S::beatriz_guerrero@ci.richmond.ca.us::67aaf6ed-f979-44e0-8fb2-c4749f02abfb" providerId="AD" clId="Web-{B7E08CC9-F670-2FC5-16D2-172CADCFDFF3}" dt="2024-11-14T00:57:37.045" v="1018"/>
          <pc:sldLayoutMkLst>
            <pc:docMk/>
            <pc:sldMasterMk cId="0" sldId="2147483648"/>
            <pc:sldLayoutMk cId="2942102" sldId="2147483671"/>
          </pc:sldLayoutMkLst>
        </pc:sldLayoutChg>
        <pc:sldLayoutChg chg="add">
          <pc:chgData name="Beatriz Guerrero" userId="S::beatriz_guerrero@ci.richmond.ca.us::67aaf6ed-f979-44e0-8fb2-c4749f02abfb" providerId="AD" clId="Web-{B7E08CC9-F670-2FC5-16D2-172CADCFDFF3}" dt="2024-11-14T00:57:37.186" v="1019"/>
          <pc:sldLayoutMkLst>
            <pc:docMk/>
            <pc:sldMasterMk cId="0" sldId="2147483648"/>
            <pc:sldLayoutMk cId="2228371437" sldId="2147483672"/>
          </pc:sldLayoutMkLst>
        </pc:sldLayoutChg>
        <pc:sldLayoutChg chg="add">
          <pc:chgData name="Beatriz Guerrero" userId="S::beatriz_guerrero@ci.richmond.ca.us::67aaf6ed-f979-44e0-8fb2-c4749f02abfb" providerId="AD" clId="Web-{B7E08CC9-F670-2FC5-16D2-172CADCFDFF3}" dt="2024-11-14T00:57:37.295" v="1020"/>
          <pc:sldLayoutMkLst>
            <pc:docMk/>
            <pc:sldMasterMk cId="0" sldId="2147483648"/>
            <pc:sldLayoutMk cId="2275900816" sldId="2147483673"/>
          </pc:sldLayoutMkLst>
        </pc:sldLayoutChg>
        <pc:sldLayoutChg chg="add">
          <pc:chgData name="Beatriz Guerrero" userId="S::beatriz_guerrero@ci.richmond.ca.us::67aaf6ed-f979-44e0-8fb2-c4749f02abfb" providerId="AD" clId="Web-{B7E08CC9-F670-2FC5-16D2-172CADCFDFF3}" dt="2024-11-14T00:57:38.061" v="1027"/>
          <pc:sldLayoutMkLst>
            <pc:docMk/>
            <pc:sldMasterMk cId="0" sldId="2147483648"/>
            <pc:sldLayoutMk cId="4103636786" sldId="2147483674"/>
          </pc:sldLayoutMkLst>
        </pc:sldLayoutChg>
      </pc:sldMasterChg>
    </pc:docChg>
  </pc:docChgLst>
  <pc:docChgLst>
    <pc:chgData name="mayeli" userId="S::mayeli_richcityrides.org#ext#@corcaus.onmicrosoft.com::b235e856-4220-4312-9d32-914e02c30cf4" providerId="AD" clId="Web-{9D712184-9405-E822-D992-0E8B9B8E6C19}"/>
    <pc:docChg chg="modSld">
      <pc:chgData name="mayeli" userId="S::mayeli_richcityrides.org#ext#@corcaus.onmicrosoft.com::b235e856-4220-4312-9d32-914e02c30cf4" providerId="AD" clId="Web-{9D712184-9405-E822-D992-0E8B9B8E6C19}" dt="2024-04-26T18:52:20.210" v="389" actId="20577"/>
      <pc:docMkLst>
        <pc:docMk/>
      </pc:docMkLst>
      <pc:sldChg chg="modSp">
        <pc:chgData name="mayeli" userId="S::mayeli_richcityrides.org#ext#@corcaus.onmicrosoft.com::b235e856-4220-4312-9d32-914e02c30cf4" providerId="AD" clId="Web-{9D712184-9405-E822-D992-0E8B9B8E6C19}" dt="2024-04-26T18:52:20.210" v="389" actId="20577"/>
        <pc:sldMkLst>
          <pc:docMk/>
          <pc:sldMk cId="1730085481" sldId="361"/>
        </pc:sldMkLst>
      </pc:sldChg>
    </pc:docChg>
  </pc:docChgLst>
  <pc:docChgLst>
    <pc:chgData name="nathan" userId="S::nathan_urbantilth.org#ext#@corcaus.onmicrosoft.com::c01062be-5f6d-4ef5-8c53-e4b1d8e421dd" providerId="AD" clId="Web-{E177BB2A-E375-4955-831D-B5B6350C8D28}"/>
    <pc:docChg chg="modSld">
      <pc:chgData name="nathan" userId="S::nathan_urbantilth.org#ext#@corcaus.onmicrosoft.com::c01062be-5f6d-4ef5-8c53-e4b1d8e421dd" providerId="AD" clId="Web-{E177BB2A-E375-4955-831D-B5B6350C8D28}" dt="2024-11-07T16:42:58.496" v="524" actId="20577"/>
      <pc:docMkLst>
        <pc:docMk/>
      </pc:docMkLst>
      <pc:sldChg chg="modSp">
        <pc:chgData name="nathan" userId="S::nathan_urbantilth.org#ext#@corcaus.onmicrosoft.com::c01062be-5f6d-4ef5-8c53-e4b1d8e421dd" providerId="AD" clId="Web-{E177BB2A-E375-4955-831D-B5B6350C8D28}" dt="2024-11-07T16:42:58.496" v="524" actId="20577"/>
        <pc:sldMkLst>
          <pc:docMk/>
          <pc:sldMk cId="1246568473" sldId="362"/>
        </pc:sldMkLst>
        <pc:spChg chg="mod">
          <ac:chgData name="nathan" userId="S::nathan_urbantilth.org#ext#@corcaus.onmicrosoft.com::c01062be-5f6d-4ef5-8c53-e4b1d8e421dd" providerId="AD" clId="Web-{E177BB2A-E375-4955-831D-B5B6350C8D28}" dt="2024-11-07T16:42:58.496" v="524" actId="20577"/>
          <ac:spMkLst>
            <pc:docMk/>
            <pc:sldMk cId="1246568473" sldId="362"/>
            <ac:spMk id="3" creationId="{62EB8AE9-3C7F-654E-7F1F-06EFCE53551B}"/>
          </ac:spMkLst>
        </pc:spChg>
      </pc:sldChg>
    </pc:docChg>
  </pc:docChgLst>
  <pc:docChgLst>
    <pc:chgData name="Guest User" userId="S::urn:spo:anon#e408f8a5414733bb8ddc938564f7f4fe7fffa3d76447aa70776c5204a2808718::" providerId="AD" clId="Web-{D1791F09-0EBD-36FE-30CF-161502C18AD7}"/>
    <pc:docChg chg="modSld">
      <pc:chgData name="Guest User" userId="S::urn:spo:anon#e408f8a5414733bb8ddc938564f7f4fe7fffa3d76447aa70776c5204a2808718::" providerId="AD" clId="Web-{D1791F09-0EBD-36FE-30CF-161502C18AD7}" dt="2024-05-28T18:43:05.260" v="418" actId="20577"/>
      <pc:docMkLst>
        <pc:docMk/>
      </pc:docMkLst>
      <pc:sldChg chg="modSp">
        <pc:chgData name="Guest User" userId="S::urn:spo:anon#e408f8a5414733bb8ddc938564f7f4fe7fffa3d76447aa70776c5204a2808718::" providerId="AD" clId="Web-{D1791F09-0EBD-36FE-30CF-161502C18AD7}" dt="2024-05-28T17:21:34.660" v="73" actId="20577"/>
        <pc:sldMkLst>
          <pc:docMk/>
          <pc:sldMk cId="3536701632" sldId="364"/>
        </pc:sldMkLst>
      </pc:sldChg>
      <pc:sldChg chg="modSp">
        <pc:chgData name="Guest User" userId="S::urn:spo:anon#e408f8a5414733bb8ddc938564f7f4fe7fffa3d76447aa70776c5204a2808718::" providerId="AD" clId="Web-{D1791F09-0EBD-36FE-30CF-161502C18AD7}" dt="2024-05-28T18:43:05.260" v="418" actId="20577"/>
        <pc:sldMkLst>
          <pc:docMk/>
          <pc:sldMk cId="801964473" sldId="365"/>
        </pc:sldMkLst>
      </pc:sldChg>
    </pc:docChg>
  </pc:docChgLst>
  <pc:docChgLst>
    <pc:chgData name="Guest User" userId="S::urn:spo:anon#b324f928310d72d30dcfe7ce2f9f745caf298be373d9282fda8c71a7c9a07641::" providerId="AD" clId="Web-{4FD80E51-C35D-4640-5921-151DD68B2588}"/>
    <pc:docChg chg="modSld">
      <pc:chgData name="Guest User" userId="S::urn:spo:anon#b324f928310d72d30dcfe7ce2f9f745caf298be373d9282fda8c71a7c9a07641::" providerId="AD" clId="Web-{4FD80E51-C35D-4640-5921-151DD68B2588}" dt="2024-10-25T20:26:24.061" v="336" actId="20577"/>
      <pc:docMkLst>
        <pc:docMk/>
      </pc:docMkLst>
      <pc:sldChg chg="modSp">
        <pc:chgData name="Guest User" userId="S::urn:spo:anon#b324f928310d72d30dcfe7ce2f9f745caf298be373d9282fda8c71a7c9a07641::" providerId="AD" clId="Web-{4FD80E51-C35D-4640-5921-151DD68B2588}" dt="2024-10-25T20:26:24.061" v="336" actId="20577"/>
        <pc:sldMkLst>
          <pc:docMk/>
          <pc:sldMk cId="3536701632" sldId="364"/>
        </pc:sldMkLst>
        <pc:spChg chg="mod">
          <ac:chgData name="Guest User" userId="S::urn:spo:anon#b324f928310d72d30dcfe7ce2f9f745caf298be373d9282fda8c71a7c9a07641::" providerId="AD" clId="Web-{4FD80E51-C35D-4640-5921-151DD68B2588}" dt="2024-10-25T20:26:24.061" v="336" actId="20577"/>
          <ac:spMkLst>
            <pc:docMk/>
            <pc:sldMk cId="3536701632" sldId="364"/>
            <ac:spMk id="3" creationId="{62EB8AE9-3C7F-654E-7F1F-06EFCE53551B}"/>
          </ac:spMkLst>
        </pc:spChg>
      </pc:sldChg>
      <pc:sldChg chg="modSp">
        <pc:chgData name="Guest User" userId="S::urn:spo:anon#b324f928310d72d30dcfe7ce2f9f745caf298be373d9282fda8c71a7c9a07641::" providerId="AD" clId="Web-{4FD80E51-C35D-4640-5921-151DD68B2588}" dt="2024-10-25T20:23:32.653" v="207" actId="20577"/>
        <pc:sldMkLst>
          <pc:docMk/>
          <pc:sldMk cId="801964473" sldId="365"/>
        </pc:sldMkLst>
        <pc:spChg chg="mod">
          <ac:chgData name="Guest User" userId="S::urn:spo:anon#b324f928310d72d30dcfe7ce2f9f745caf298be373d9282fda8c71a7c9a07641::" providerId="AD" clId="Web-{4FD80E51-C35D-4640-5921-151DD68B2588}" dt="2024-10-25T20:23:32.653" v="207" actId="20577"/>
          <ac:spMkLst>
            <pc:docMk/>
            <pc:sldMk cId="801964473" sldId="365"/>
            <ac:spMk id="3" creationId="{62EB8AE9-3C7F-654E-7F1F-06EFCE53551B}"/>
          </ac:spMkLst>
        </pc:spChg>
      </pc:sldChg>
    </pc:docChg>
  </pc:docChgLst>
  <pc:docChgLst>
    <pc:chgData name="Guest User" userId="S::urn:spo:anon#f0b52c4e7c49979dc7d10adba8a40f6173d81948e6879919f86aa7672d542785::" providerId="AD" clId="Web-{47D3AE05-A521-415B-1702-3F07C73D1F5E}"/>
    <pc:docChg chg="modSld">
      <pc:chgData name="Guest User" userId="S::urn:spo:anon#f0b52c4e7c49979dc7d10adba8a40f6173d81948e6879919f86aa7672d542785::" providerId="AD" clId="Web-{47D3AE05-A521-415B-1702-3F07C73D1F5E}" dt="2024-04-23T18:04:15.168" v="472" actId="14100"/>
      <pc:docMkLst>
        <pc:docMk/>
      </pc:docMkLst>
      <pc:sldChg chg="modSp">
        <pc:chgData name="Guest User" userId="S::urn:spo:anon#f0b52c4e7c49979dc7d10adba8a40f6173d81948e6879919f86aa7672d542785::" providerId="AD" clId="Web-{47D3AE05-A521-415B-1702-3F07C73D1F5E}" dt="2024-04-23T18:04:15.168" v="472" actId="14100"/>
        <pc:sldMkLst>
          <pc:docMk/>
          <pc:sldMk cId="1246568473" sldId="362"/>
        </pc:sldMkLst>
      </pc:sldChg>
    </pc:docChg>
  </pc:docChgLst>
  <pc:docChgLst>
    <pc:chgData name="Beatriz Guerrero" userId="S::beatriz_guerrero@ci.richmond.ca.us::67aaf6ed-f979-44e0-8fb2-c4749f02abfb" providerId="AD" clId="Web-{AC1B353C-B7BB-848C-3C0F-1F83E9656F5E}"/>
    <pc:docChg chg="modSld">
      <pc:chgData name="Beatriz Guerrero" userId="S::beatriz_guerrero@ci.richmond.ca.us::67aaf6ed-f979-44e0-8fb2-c4749f02abfb" providerId="AD" clId="Web-{AC1B353C-B7BB-848C-3C0F-1F83E9656F5E}" dt="2024-04-30T21:36:32.789" v="5" actId="20577"/>
      <pc:docMkLst>
        <pc:docMk/>
      </pc:docMkLst>
      <pc:sldChg chg="modSp">
        <pc:chgData name="Beatriz Guerrero" userId="S::beatriz_guerrero@ci.richmond.ca.us::67aaf6ed-f979-44e0-8fb2-c4749f02abfb" providerId="AD" clId="Web-{AC1B353C-B7BB-848C-3C0F-1F83E9656F5E}" dt="2024-04-30T21:36:11.398" v="1" actId="20577"/>
        <pc:sldMkLst>
          <pc:docMk/>
          <pc:sldMk cId="3357556756" sldId="368"/>
        </pc:sldMkLst>
      </pc:sldChg>
      <pc:sldChg chg="modSp">
        <pc:chgData name="Beatriz Guerrero" userId="S::beatriz_guerrero@ci.richmond.ca.us::67aaf6ed-f979-44e0-8fb2-c4749f02abfb" providerId="AD" clId="Web-{AC1B353C-B7BB-848C-3C0F-1F83E9656F5E}" dt="2024-04-30T21:36:32.789" v="5" actId="20577"/>
        <pc:sldMkLst>
          <pc:docMk/>
          <pc:sldMk cId="1084912077" sldId="369"/>
        </pc:sldMkLst>
      </pc:sldChg>
    </pc:docChg>
  </pc:docChgLst>
  <pc:docChgLst>
    <pc:chgData name="Alice Bruno" userId="S::a.bruno_berkeley.edu#ext#@corcaus.onmicrosoft.com::9f95343b-422f-43c9-b893-898c466114c2" providerId="AD" clId="Web-{27AEE755-F9D2-1D7E-1D4D-58798C5C5ED6}"/>
    <pc:docChg chg="modSld">
      <pc:chgData name="Alice Bruno" userId="S::a.bruno_berkeley.edu#ext#@corcaus.onmicrosoft.com::9f95343b-422f-43c9-b893-898c466114c2" providerId="AD" clId="Web-{27AEE755-F9D2-1D7E-1D4D-58798C5C5ED6}" dt="2024-04-25T23:31:00.807" v="48" actId="20577"/>
      <pc:docMkLst>
        <pc:docMk/>
      </pc:docMkLst>
      <pc:sldChg chg="modSp">
        <pc:chgData name="Alice Bruno" userId="S::a.bruno_berkeley.edu#ext#@corcaus.onmicrosoft.com::9f95343b-422f-43c9-b893-898c466114c2" providerId="AD" clId="Web-{27AEE755-F9D2-1D7E-1D4D-58798C5C5ED6}" dt="2024-04-25T23:31:00.807" v="48" actId="20577"/>
        <pc:sldMkLst>
          <pc:docMk/>
          <pc:sldMk cId="499757999" sldId="371"/>
        </pc:sldMkLst>
      </pc:sldChg>
    </pc:docChg>
  </pc:docChgLst>
  <pc:docChgLst>
    <pc:chgData name="Guest User" userId="S::urn:spo:anon#f0b52c4e7c49979dc7d10adba8a40f6173d81948e6879919f86aa7672d542785::" providerId="AD" clId="Web-{64028EAA-A75E-C834-3998-C2421BE2C3BC}"/>
    <pc:docChg chg="sldOrd">
      <pc:chgData name="Guest User" userId="S::urn:spo:anon#f0b52c4e7c49979dc7d10adba8a40f6173d81948e6879919f86aa7672d542785::" providerId="AD" clId="Web-{64028EAA-A75E-C834-3998-C2421BE2C3BC}" dt="2024-04-25T22:42:17.531" v="0"/>
      <pc:docMkLst>
        <pc:docMk/>
      </pc:docMkLst>
      <pc:sldChg chg="ord">
        <pc:chgData name="Guest User" userId="S::urn:spo:anon#f0b52c4e7c49979dc7d10adba8a40f6173d81948e6879919f86aa7672d542785::" providerId="AD" clId="Web-{64028EAA-A75E-C834-3998-C2421BE2C3BC}" dt="2024-04-25T22:42:17.531" v="0"/>
        <pc:sldMkLst>
          <pc:docMk/>
          <pc:sldMk cId="3757050840" sldId="350"/>
        </pc:sldMkLst>
      </pc:sldChg>
    </pc:docChg>
  </pc:docChgLst>
  <pc:docChgLst>
    <pc:chgData name="Guest User" userId="S::urn:spo:anon#e408f8a5414733bb8ddc938564f7f4fe7fffa3d76447aa70776c5204a2808718::" providerId="AD" clId="Web-{31EA782F-8CE3-488E-7EED-6DBAE5087594}"/>
    <pc:docChg chg="modSld">
      <pc:chgData name="Guest User" userId="S::urn:spo:anon#e408f8a5414733bb8ddc938564f7f4fe7fffa3d76447aa70776c5204a2808718::" providerId="AD" clId="Web-{31EA782F-8CE3-488E-7EED-6DBAE5087594}" dt="2024-06-03T22:21:16.080" v="247" actId="20577"/>
      <pc:docMkLst>
        <pc:docMk/>
      </pc:docMkLst>
      <pc:sldChg chg="addSp delSp modSp">
        <pc:chgData name="Guest User" userId="S::urn:spo:anon#e408f8a5414733bb8ddc938564f7f4fe7fffa3d76447aa70776c5204a2808718::" providerId="AD" clId="Web-{31EA782F-8CE3-488E-7EED-6DBAE5087594}" dt="2024-06-03T22:21:16.080" v="247" actId="20577"/>
        <pc:sldMkLst>
          <pc:docMk/>
          <pc:sldMk cId="2459958468" sldId="359"/>
        </pc:sldMkLst>
      </pc:sldChg>
    </pc:docChg>
  </pc:docChgLst>
  <pc:docChgLst>
    <pc:chgData name="Alice Bruno" userId="S::a.bruno_berkeley.edu#ext#@corcaus.onmicrosoft.com::9f95343b-422f-43c9-b893-898c466114c2" providerId="AD" clId="Web-{BC06F46F-FD94-9C12-2CF2-7D10E17A0133}"/>
    <pc:docChg chg="addSld modSld">
      <pc:chgData name="Alice Bruno" userId="S::a.bruno_berkeley.edu#ext#@corcaus.onmicrosoft.com::9f95343b-422f-43c9-b893-898c466114c2" providerId="AD" clId="Web-{BC06F46F-FD94-9C12-2CF2-7D10E17A0133}" dt="2024-11-13T22:20:45.787" v="294" actId="1076"/>
      <pc:docMkLst>
        <pc:docMk/>
      </pc:docMkLst>
      <pc:sldChg chg="addSp delSp modSp add replId">
        <pc:chgData name="Alice Bruno" userId="S::a.bruno_berkeley.edu#ext#@corcaus.onmicrosoft.com::9f95343b-422f-43c9-b893-898c466114c2" providerId="AD" clId="Web-{BC06F46F-FD94-9C12-2CF2-7D10E17A0133}" dt="2024-11-13T22:20:45.787" v="294" actId="1076"/>
        <pc:sldMkLst>
          <pc:docMk/>
          <pc:sldMk cId="1236807848" sldId="400"/>
        </pc:sldMkLst>
        <pc:spChg chg="mod">
          <ac:chgData name="Alice Bruno" userId="S::a.bruno_berkeley.edu#ext#@corcaus.onmicrosoft.com::9f95343b-422f-43c9-b893-898c466114c2" providerId="AD" clId="Web-{BC06F46F-FD94-9C12-2CF2-7D10E17A0133}" dt="2024-11-13T22:10:46.229" v="23" actId="20577"/>
          <ac:spMkLst>
            <pc:docMk/>
            <pc:sldMk cId="1236807848" sldId="400"/>
            <ac:spMk id="3" creationId="{302844EA-6507-867D-36EB-FB00F8365C4F}"/>
          </ac:spMkLst>
        </pc:spChg>
        <pc:spChg chg="add mod">
          <ac:chgData name="Alice Bruno" userId="S::a.bruno_berkeley.edu#ext#@corcaus.onmicrosoft.com::9f95343b-422f-43c9-b893-898c466114c2" providerId="AD" clId="Web-{BC06F46F-FD94-9C12-2CF2-7D10E17A0133}" dt="2024-11-13T22:20:45.787" v="294" actId="1076"/>
          <ac:spMkLst>
            <pc:docMk/>
            <pc:sldMk cId="1236807848" sldId="400"/>
            <ac:spMk id="5" creationId="{2D966B64-04B2-B563-2B71-A565EFD16B47}"/>
          </ac:spMkLst>
        </pc:spChg>
        <pc:picChg chg="add del mod">
          <ac:chgData name="Alice Bruno" userId="S::a.bruno_berkeley.edu#ext#@corcaus.onmicrosoft.com::9f95343b-422f-43c9-b893-898c466114c2" providerId="AD" clId="Web-{BC06F46F-FD94-9C12-2CF2-7D10E17A0133}" dt="2024-11-13T22:17:04.798" v="28"/>
          <ac:picMkLst>
            <pc:docMk/>
            <pc:sldMk cId="1236807848" sldId="400"/>
            <ac:picMk id="2" creationId="{C7AFF435-6C03-20D4-1B32-D089CF0B6961}"/>
          </ac:picMkLst>
        </pc:picChg>
        <pc:picChg chg="add mod">
          <ac:chgData name="Alice Bruno" userId="S::a.bruno_berkeley.edu#ext#@corcaus.onmicrosoft.com::9f95343b-422f-43c9-b893-898c466114c2" providerId="AD" clId="Web-{BC06F46F-FD94-9C12-2CF2-7D10E17A0133}" dt="2024-11-13T22:17:33.330" v="36" actId="14100"/>
          <ac:picMkLst>
            <pc:docMk/>
            <pc:sldMk cId="1236807848" sldId="400"/>
            <ac:picMk id="4" creationId="{DF09540B-011A-7753-0219-2BA08A16D1C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5C0537-D5E7-4DEE-AC36-F00E41952CF4}"/>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405329-2D1A-468F-8981-671516BD7298}"/>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369B4BE2-E0A6-4433-BF31-2D60350DEB86}" type="datetimeFigureOut">
              <a:rPr lang="en-US" smtClean="0"/>
              <a:t>12/4/2024</a:t>
            </a:fld>
            <a:endParaRPr lang="en-US"/>
          </a:p>
        </p:txBody>
      </p:sp>
      <p:sp>
        <p:nvSpPr>
          <p:cNvPr id="4" name="Footer Placeholder 3">
            <a:extLst>
              <a:ext uri="{FF2B5EF4-FFF2-40B4-BE49-F238E27FC236}">
                <a16:creationId xmlns:a16="http://schemas.microsoft.com/office/drawing/2014/main" id="{548A05AD-06E6-44DF-ADD8-18E7F1DA482F}"/>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FC0160-A9D9-4349-93A1-CB300EC73D97}"/>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49872304-F0A8-4F37-9F5B-01F98CFAB87B}" type="slidenum">
              <a:rPr lang="en-US" smtClean="0"/>
              <a:t>‹#›</a:t>
            </a:fld>
            <a:endParaRPr lang="en-US"/>
          </a:p>
        </p:txBody>
      </p:sp>
    </p:spTree>
    <p:extLst>
      <p:ext uri="{BB962C8B-B14F-4D97-AF65-F5344CB8AC3E}">
        <p14:creationId xmlns:p14="http://schemas.microsoft.com/office/powerpoint/2010/main" val="2680775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DEBD47E-CF50-4C74-B220-3592D4C432E8}" type="datetimeFigureOut">
              <a:rPr lang="en-US" smtClean="0"/>
              <a:t>12/4/2024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412A596-9714-4D38-A6E4-3B7AC7037CD2}" type="slidenum">
              <a:rPr lang="en-US" smtClean="0"/>
              <a:t>‹#›</a:t>
            </a:fld>
            <a:endParaRPr lang="en-US"/>
          </a:p>
        </p:txBody>
      </p:sp>
    </p:spTree>
    <p:extLst>
      <p:ext uri="{BB962C8B-B14F-4D97-AF65-F5344CB8AC3E}">
        <p14:creationId xmlns:p14="http://schemas.microsoft.com/office/powerpoint/2010/main" val="314611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a:t>
            </a:fld>
            <a:endParaRPr lang="en-US"/>
          </a:p>
        </p:txBody>
      </p:sp>
    </p:spTree>
    <p:extLst>
      <p:ext uri="{BB962C8B-B14F-4D97-AF65-F5344CB8AC3E}">
        <p14:creationId xmlns:p14="http://schemas.microsoft.com/office/powerpoint/2010/main" val="1499374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16</a:t>
            </a:fld>
            <a:endParaRPr lang="en-US"/>
          </a:p>
        </p:txBody>
      </p:sp>
    </p:spTree>
    <p:extLst>
      <p:ext uri="{BB962C8B-B14F-4D97-AF65-F5344CB8AC3E}">
        <p14:creationId xmlns:p14="http://schemas.microsoft.com/office/powerpoint/2010/main" val="3364496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17</a:t>
            </a:fld>
            <a:endParaRPr lang="en-US"/>
          </a:p>
        </p:txBody>
      </p:sp>
    </p:spTree>
    <p:extLst>
      <p:ext uri="{BB962C8B-B14F-4D97-AF65-F5344CB8AC3E}">
        <p14:creationId xmlns:p14="http://schemas.microsoft.com/office/powerpoint/2010/main" val="289085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18</a:t>
            </a:fld>
            <a:endParaRPr lang="en-US"/>
          </a:p>
        </p:txBody>
      </p:sp>
    </p:spTree>
    <p:extLst>
      <p:ext uri="{BB962C8B-B14F-4D97-AF65-F5344CB8AC3E}">
        <p14:creationId xmlns:p14="http://schemas.microsoft.com/office/powerpoint/2010/main" val="256294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19</a:t>
            </a:fld>
            <a:endParaRPr lang="en-US"/>
          </a:p>
        </p:txBody>
      </p:sp>
    </p:spTree>
    <p:extLst>
      <p:ext uri="{BB962C8B-B14F-4D97-AF65-F5344CB8AC3E}">
        <p14:creationId xmlns:p14="http://schemas.microsoft.com/office/powerpoint/2010/main" val="712882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20</a:t>
            </a:fld>
            <a:endParaRPr lang="en-US"/>
          </a:p>
        </p:txBody>
      </p:sp>
    </p:spTree>
    <p:extLst>
      <p:ext uri="{BB962C8B-B14F-4D97-AF65-F5344CB8AC3E}">
        <p14:creationId xmlns:p14="http://schemas.microsoft.com/office/powerpoint/2010/main" val="424593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21</a:t>
            </a:fld>
            <a:endParaRPr lang="en-US"/>
          </a:p>
        </p:txBody>
      </p:sp>
    </p:spTree>
    <p:extLst>
      <p:ext uri="{BB962C8B-B14F-4D97-AF65-F5344CB8AC3E}">
        <p14:creationId xmlns:p14="http://schemas.microsoft.com/office/powerpoint/2010/main" val="1717307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22</a:t>
            </a:fld>
            <a:endParaRPr lang="en-US"/>
          </a:p>
        </p:txBody>
      </p:sp>
    </p:spTree>
    <p:extLst>
      <p:ext uri="{BB962C8B-B14F-4D97-AF65-F5344CB8AC3E}">
        <p14:creationId xmlns:p14="http://schemas.microsoft.com/office/powerpoint/2010/main" val="2357030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Aptos" panose="020B0004020202020204" pitchFamily="34" charset="0"/>
                <a:ea typeface="Times New Roman" panose="02020603050405020304" pitchFamily="18" charset="0"/>
                <a:cs typeface="Aptos" panose="020B0004020202020204" pitchFamily="34" charset="0"/>
              </a:rPr>
              <a:t>The levying of taxes for DRPBID is applicable to many parcels in the downtown area. The money goes to improving the Downtown area and is also the budget for Richmond Main Street Initiative. </a:t>
            </a:r>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23</a:t>
            </a:fld>
            <a:endParaRPr lang="en-US"/>
          </a:p>
        </p:txBody>
      </p:sp>
    </p:spTree>
    <p:extLst>
      <p:ext uri="{BB962C8B-B14F-4D97-AF65-F5344CB8AC3E}">
        <p14:creationId xmlns:p14="http://schemas.microsoft.com/office/powerpoint/2010/main" val="581456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24</a:t>
            </a:fld>
            <a:endParaRPr lang="en-US"/>
          </a:p>
        </p:txBody>
      </p:sp>
    </p:spTree>
    <p:extLst>
      <p:ext uri="{BB962C8B-B14F-4D97-AF65-F5344CB8AC3E}">
        <p14:creationId xmlns:p14="http://schemas.microsoft.com/office/powerpoint/2010/main" val="1027919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25</a:t>
            </a:fld>
            <a:endParaRPr lang="en-US"/>
          </a:p>
        </p:txBody>
      </p:sp>
    </p:spTree>
    <p:extLst>
      <p:ext uri="{BB962C8B-B14F-4D97-AF65-F5344CB8AC3E}">
        <p14:creationId xmlns:p14="http://schemas.microsoft.com/office/powerpoint/2010/main" val="508699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8</a:t>
            </a:fld>
            <a:endParaRPr lang="en-US"/>
          </a:p>
        </p:txBody>
      </p:sp>
    </p:spTree>
    <p:extLst>
      <p:ext uri="{BB962C8B-B14F-4D97-AF65-F5344CB8AC3E}">
        <p14:creationId xmlns:p14="http://schemas.microsoft.com/office/powerpoint/2010/main" val="281810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1: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39" name="Google Shape;39;p1: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 name="Google Shape;49;p2: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50" name="Google Shape;50;p2: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4: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Google Shape;56;p14: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457200" lvl="0" indent="-323850" algn="l" rtl="0">
              <a:spcBef>
                <a:spcPts val="0"/>
              </a:spcBef>
              <a:spcAft>
                <a:spcPts val="0"/>
              </a:spcAft>
              <a:buSzPts val="1500"/>
              <a:buFont typeface="Roboto"/>
              <a:buChar char="●"/>
            </a:pPr>
            <a:r>
              <a:rPr lang="en-US" sz="1300">
                <a:latin typeface="Roboto"/>
                <a:ea typeface="Roboto"/>
                <a:cs typeface="Roboto"/>
                <a:sym typeface="Roboto"/>
              </a:rPr>
              <a:t>These bullet points will be used as talking points. I will go into more detail during the presentation. </a:t>
            </a:r>
            <a:endParaRPr sz="1300">
              <a:latin typeface="Roboto"/>
              <a:ea typeface="Roboto"/>
              <a:cs typeface="Roboto"/>
              <a:sym typeface="Roboto"/>
            </a:endParaRPr>
          </a:p>
        </p:txBody>
      </p:sp>
      <p:sp>
        <p:nvSpPr>
          <p:cNvPr id="57" name="Google Shape;57;p14: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13038cb88b_0_5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313038cb88b_0_56: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457200" lvl="0" indent="-323850" algn="l" rtl="0">
              <a:spcBef>
                <a:spcPts val="0"/>
              </a:spcBef>
              <a:spcAft>
                <a:spcPts val="0"/>
              </a:spcAft>
              <a:buSzPts val="1500"/>
              <a:buFont typeface="Roboto"/>
              <a:buChar char="●"/>
            </a:pPr>
            <a:r>
              <a:rPr lang="en-US" sz="1300">
                <a:latin typeface="Roboto"/>
                <a:ea typeface="Roboto"/>
                <a:cs typeface="Roboto"/>
                <a:sym typeface="Roboto"/>
              </a:rPr>
              <a:t>These bullet points will be used as talking points. I will go into more detail during the presentation. </a:t>
            </a:r>
            <a:endParaRPr sz="1300">
              <a:latin typeface="Roboto"/>
              <a:ea typeface="Roboto"/>
              <a:cs typeface="Roboto"/>
              <a:sym typeface="Roboto"/>
            </a:endParaRPr>
          </a:p>
        </p:txBody>
      </p:sp>
      <p:sp>
        <p:nvSpPr>
          <p:cNvPr id="66" name="Google Shape;66;g313038cb88b_0_56: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13038cb88b_0_40: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g313038cb88b_0_40: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457200" lvl="0" indent="-323850" algn="l" rtl="0">
              <a:spcBef>
                <a:spcPts val="0"/>
              </a:spcBef>
              <a:spcAft>
                <a:spcPts val="0"/>
              </a:spcAft>
              <a:buSzPts val="1500"/>
              <a:buFont typeface="Roboto"/>
              <a:buChar char="●"/>
            </a:pPr>
            <a:r>
              <a:rPr lang="en-US" sz="1300">
                <a:latin typeface="Roboto"/>
                <a:ea typeface="Roboto"/>
                <a:cs typeface="Roboto"/>
                <a:sym typeface="Roboto"/>
              </a:rPr>
              <a:t>These bullet points will be used as talking points. I will go into more detail during the presentation. </a:t>
            </a:r>
            <a:endParaRPr sz="1300">
              <a:latin typeface="Roboto"/>
              <a:ea typeface="Roboto"/>
              <a:cs typeface="Roboto"/>
              <a:sym typeface="Roboto"/>
            </a:endParaRPr>
          </a:p>
        </p:txBody>
      </p:sp>
      <p:sp>
        <p:nvSpPr>
          <p:cNvPr id="75" name="Google Shape;75;g313038cb88b_0_40: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13038cb88b_0_7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g313038cb88b_0_72: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85" name="Google Shape;85;g313038cb88b_0_72: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13038cb88b_0_78: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g313038cb88b_0_78: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98" name="Google Shape;98;g313038cb88b_0_78: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1355ab2005_3_4: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g31355ab2005_3_4: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05" name="Google Shape;105;g31355ab2005_3_4: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13038cb88b_0_84: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313038cb88b_0_84: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12" name="Google Shape;112;g313038cb88b_0_84: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13038cb88b_0_9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313038cb88b_0_91:notes"/>
          <p:cNvSpPr txBox="1">
            <a:spLocks noGrp="1"/>
          </p:cNvSpPr>
          <p:nvPr>
            <p:ph type="body" idx="1"/>
          </p:nvPr>
        </p:nvSpPr>
        <p:spPr>
          <a:xfrm>
            <a:off x="695008" y="4444861"/>
            <a:ext cx="5560200" cy="3636600"/>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20" name="Google Shape;120;g313038cb88b_0_91:notes"/>
          <p:cNvSpPr txBox="1">
            <a:spLocks noGrp="1"/>
          </p:cNvSpPr>
          <p:nvPr>
            <p:ph type="sldNum" idx="12"/>
          </p:nvPr>
        </p:nvSpPr>
        <p:spPr>
          <a:xfrm>
            <a:off x="3936768" y="8772669"/>
            <a:ext cx="3011700" cy="4635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9</a:t>
            </a:fld>
            <a:endParaRPr lang="en-US"/>
          </a:p>
        </p:txBody>
      </p:sp>
    </p:spTree>
    <p:extLst>
      <p:ext uri="{BB962C8B-B14F-4D97-AF65-F5344CB8AC3E}">
        <p14:creationId xmlns:p14="http://schemas.microsoft.com/office/powerpoint/2010/main" val="1648817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16:notes"/>
          <p:cNvSpPr txBox="1">
            <a:spLocks noGrp="1"/>
          </p:cNvSpPr>
          <p:nvPr>
            <p:ph type="body" idx="1"/>
          </p:nvPr>
        </p:nvSpPr>
        <p:spPr>
          <a:xfrm>
            <a:off x="695008" y="4444861"/>
            <a:ext cx="5560060" cy="3636705"/>
          </a:xfrm>
          <a:prstGeom prst="rect">
            <a:avLst/>
          </a:prstGeom>
          <a:noFill/>
          <a:ln>
            <a:noFill/>
          </a:ln>
        </p:spPr>
        <p:txBody>
          <a:bodyPr spcFirstLastPara="1" wrap="square" lIns="92475" tIns="46225" rIns="92475" bIns="46225" anchor="t" anchorCtr="0">
            <a:noAutofit/>
          </a:bodyPr>
          <a:lstStyle/>
          <a:p>
            <a:pPr marL="0" lvl="0" indent="0" algn="l" rtl="0">
              <a:spcBef>
                <a:spcPts val="0"/>
              </a:spcBef>
              <a:spcAft>
                <a:spcPts val="0"/>
              </a:spcAft>
              <a:buNone/>
            </a:pPr>
            <a:endParaRPr/>
          </a:p>
        </p:txBody>
      </p:sp>
      <p:sp>
        <p:nvSpPr>
          <p:cNvPr id="126" name="Google Shape;126;p16:notes"/>
          <p:cNvSpPr txBox="1">
            <a:spLocks noGrp="1"/>
          </p:cNvSpPr>
          <p:nvPr>
            <p:ph type="sldNum" idx="12"/>
          </p:nvPr>
        </p:nvSpPr>
        <p:spPr>
          <a:xfrm>
            <a:off x="3936768" y="8772669"/>
            <a:ext cx="3011699" cy="463407"/>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12A596-9714-4D38-A6E4-3B7AC7037CD2}" type="slidenum">
              <a:rPr lang="en-US" smtClean="0"/>
              <a:t>45</a:t>
            </a:fld>
            <a:endParaRPr lang="en-US"/>
          </a:p>
        </p:txBody>
      </p:sp>
    </p:spTree>
    <p:extLst>
      <p:ext uri="{BB962C8B-B14F-4D97-AF65-F5344CB8AC3E}">
        <p14:creationId xmlns:p14="http://schemas.microsoft.com/office/powerpoint/2010/main" val="4219197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10</a:t>
            </a:fld>
            <a:endParaRPr lang="en-US"/>
          </a:p>
        </p:txBody>
      </p:sp>
    </p:spTree>
    <p:extLst>
      <p:ext uri="{BB962C8B-B14F-4D97-AF65-F5344CB8AC3E}">
        <p14:creationId xmlns:p14="http://schemas.microsoft.com/office/powerpoint/2010/main" val="2411796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11</a:t>
            </a:fld>
            <a:endParaRPr lang="en-US"/>
          </a:p>
        </p:txBody>
      </p:sp>
    </p:spTree>
    <p:extLst>
      <p:ext uri="{BB962C8B-B14F-4D97-AF65-F5344CB8AC3E}">
        <p14:creationId xmlns:p14="http://schemas.microsoft.com/office/powerpoint/2010/main" val="414525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12</a:t>
            </a:fld>
            <a:endParaRPr lang="en-US"/>
          </a:p>
        </p:txBody>
      </p:sp>
    </p:spTree>
    <p:extLst>
      <p:ext uri="{BB962C8B-B14F-4D97-AF65-F5344CB8AC3E}">
        <p14:creationId xmlns:p14="http://schemas.microsoft.com/office/powerpoint/2010/main" val="3470282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13</a:t>
            </a:fld>
            <a:endParaRPr lang="en-US"/>
          </a:p>
        </p:txBody>
      </p:sp>
    </p:spTree>
    <p:extLst>
      <p:ext uri="{BB962C8B-B14F-4D97-AF65-F5344CB8AC3E}">
        <p14:creationId xmlns:p14="http://schemas.microsoft.com/office/powerpoint/2010/main" val="195680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14</a:t>
            </a:fld>
            <a:endParaRPr lang="en-US"/>
          </a:p>
        </p:txBody>
      </p:sp>
    </p:spTree>
    <p:extLst>
      <p:ext uri="{BB962C8B-B14F-4D97-AF65-F5344CB8AC3E}">
        <p14:creationId xmlns:p14="http://schemas.microsoft.com/office/powerpoint/2010/main" val="179222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2A596-9714-4D38-A6E4-3B7AC7037CD2}" type="slidenum">
              <a:rPr lang="en-US" smtClean="0"/>
              <a:t>15</a:t>
            </a:fld>
            <a:endParaRPr lang="en-US"/>
          </a:p>
        </p:txBody>
      </p:sp>
    </p:spTree>
    <p:extLst>
      <p:ext uri="{BB962C8B-B14F-4D97-AF65-F5344CB8AC3E}">
        <p14:creationId xmlns:p14="http://schemas.microsoft.com/office/powerpoint/2010/main" val="34932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F64D0F-3D0E-50B8-5AAC-34BDDCC7433D}"/>
              </a:ext>
            </a:extLst>
          </p:cNvPr>
          <p:cNvSpPr/>
          <p:nvPr userDrawn="1"/>
        </p:nvSpPr>
        <p:spPr>
          <a:xfrm>
            <a:off x="0" y="-1"/>
            <a:ext cx="12192000" cy="3429001"/>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ECADB6E-C26D-C68D-010D-EB131EBAF19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81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Tree>
    <p:extLst>
      <p:ext uri="{BB962C8B-B14F-4D97-AF65-F5344CB8AC3E}">
        <p14:creationId xmlns:p14="http://schemas.microsoft.com/office/powerpoint/2010/main" val="410363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k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FF7645-00FF-29D2-B5DC-BE938A4F3F65}"/>
              </a:ext>
            </a:extLst>
          </p:cNvPr>
          <p:cNvSpPr/>
          <p:nvPr userDrawn="1"/>
        </p:nvSpPr>
        <p:spPr>
          <a:xfrm>
            <a:off x="3817857" y="0"/>
            <a:ext cx="8374144" cy="6858000"/>
          </a:xfrm>
          <a:prstGeom prst="rect">
            <a:avLst/>
          </a:prstGeom>
          <a:solidFill>
            <a:srgbClr val="9DD8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25F3649-DDE7-8437-DF82-D5229FB5F652}"/>
              </a:ext>
            </a:extLst>
          </p:cNvPr>
          <p:cNvSpPr/>
          <p:nvPr userDrawn="1"/>
        </p:nvSpPr>
        <p:spPr>
          <a:xfrm>
            <a:off x="0" y="3886200"/>
            <a:ext cx="12192000" cy="2057400"/>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31E3D0E-F075-78A5-5076-415E5264DDE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22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0FAB2EF8-3D76-C7C9-5901-AB9EE82200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401175" y="71403"/>
            <a:ext cx="2534001" cy="1129497"/>
          </a:xfrm>
          <a:prstGeom prst="rect">
            <a:avLst/>
          </a:prstGeom>
        </p:spPr>
      </p:pic>
      <p:sp>
        <p:nvSpPr>
          <p:cNvPr id="6" name="Content Placeholder 2">
            <a:extLst>
              <a:ext uri="{FF2B5EF4-FFF2-40B4-BE49-F238E27FC236}">
                <a16:creationId xmlns:a16="http://schemas.microsoft.com/office/drawing/2014/main" id="{2C8A7A15-9995-72A8-AF08-1AAE93338C5A}"/>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6429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2">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F20D6DE0-3621-A943-7439-C367A2003B05}"/>
              </a:ext>
            </a:extLst>
          </p:cNvPr>
          <p:cNvSpPr/>
          <p:nvPr userDrawn="1"/>
        </p:nvSpPr>
        <p:spPr>
          <a:xfrm flipH="1">
            <a:off x="9442173" y="3597984"/>
            <a:ext cx="2749826" cy="3260016"/>
          </a:xfrm>
          <a:prstGeom prst="rtTriangle">
            <a:avLst/>
          </a:prstGeom>
          <a:solidFill>
            <a:srgbClr val="9DD8D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AECE225-2F91-BD6A-DD76-30CD91F56950}"/>
              </a:ext>
            </a:extLst>
          </p:cNvPr>
          <p:cNvSpPr/>
          <p:nvPr userDrawn="1"/>
        </p:nvSpPr>
        <p:spPr>
          <a:xfrm flipV="1">
            <a:off x="0" y="-1"/>
            <a:ext cx="12192000" cy="1191376"/>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A21EF3E-1C53-2626-F527-1DEBA6260354}"/>
              </a:ext>
            </a:extLst>
          </p:cNvPr>
          <p:cNvSpPr/>
          <p:nvPr userDrawn="1"/>
        </p:nvSpPr>
        <p:spPr>
          <a:xfrm>
            <a:off x="212436" y="212437"/>
            <a:ext cx="11776363" cy="6456218"/>
          </a:xfrm>
          <a:prstGeom prst="rect">
            <a:avLst/>
          </a:prstGeom>
          <a:noFill/>
          <a:ln w="19050" cap="sq">
            <a:solidFill>
              <a:srgbClr val="00AFA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ith a wheelchair and a tree&#10;&#10;Description automatically generated">
            <a:extLst>
              <a:ext uri="{FF2B5EF4-FFF2-40B4-BE49-F238E27FC236}">
                <a16:creationId xmlns:a16="http://schemas.microsoft.com/office/drawing/2014/main" id="{EA2B7AAF-4614-8A5D-4BE9-DB25D269D7B1}"/>
              </a:ext>
            </a:extLst>
          </p:cNvPr>
          <p:cNvPicPr>
            <a:picLocks noChangeAspect="1"/>
          </p:cNvPicPr>
          <p:nvPr userDrawn="1"/>
        </p:nvPicPr>
        <p:blipFill rotWithShape="1">
          <a:blip r:embed="rId2"/>
          <a:srcRect l="13841" t="32174" r="10507" b="30000"/>
          <a:stretch/>
        </p:blipFill>
        <p:spPr>
          <a:xfrm>
            <a:off x="8568420" y="5121708"/>
            <a:ext cx="3458818" cy="1729409"/>
          </a:xfrm>
          <a:prstGeom prst="rect">
            <a:avLst/>
          </a:prstGeom>
        </p:spPr>
      </p:pic>
      <p:sp>
        <p:nvSpPr>
          <p:cNvPr id="3" name="Content Placeholder 2">
            <a:extLst>
              <a:ext uri="{FF2B5EF4-FFF2-40B4-BE49-F238E27FC236}">
                <a16:creationId xmlns:a16="http://schemas.microsoft.com/office/drawing/2014/main" id="{FCFE7B87-0F12-7227-6EF2-2BC00EE2B0BC}"/>
              </a:ext>
            </a:extLst>
          </p:cNvPr>
          <p:cNvSpPr txBox="1">
            <a:spLocks/>
          </p:cNvSpPr>
          <p:nvPr userDrawn="1"/>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1553061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A9585C-89F5-84F1-09DC-589728FB1A90}"/>
              </a:ext>
            </a:extLst>
          </p:cNvPr>
          <p:cNvSpPr/>
          <p:nvPr userDrawn="1"/>
        </p:nvSpPr>
        <p:spPr>
          <a:xfrm flipV="1">
            <a:off x="0" y="6165652"/>
            <a:ext cx="12192000" cy="695739"/>
          </a:xfrm>
          <a:prstGeom prst="rect">
            <a:avLst/>
          </a:prstGeom>
          <a:solidFill>
            <a:srgbClr val="00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456AF2AA-1508-D6D2-8C56-6DD95ACE4F4E}"/>
              </a:ext>
            </a:extLst>
          </p:cNvPr>
          <p:cNvCxnSpPr>
            <a:cxnSpLocks/>
          </p:cNvCxnSpPr>
          <p:nvPr userDrawn="1"/>
        </p:nvCxnSpPr>
        <p:spPr>
          <a:xfrm>
            <a:off x="0" y="6241774"/>
            <a:ext cx="12192000" cy="0"/>
          </a:xfrm>
          <a:prstGeom prst="line">
            <a:avLst/>
          </a:prstGeom>
          <a:ln w="19050" cap="sq">
            <a:solidFill>
              <a:srgbClr val="00AFAD"/>
            </a:solidFill>
            <a:bevel/>
          </a:ln>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D9DD42D0-BB6F-3BA3-8606-F2540BCA92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65692" y="5995077"/>
            <a:ext cx="1959350" cy="873354"/>
          </a:xfrm>
          <a:prstGeom prst="rect">
            <a:avLst/>
          </a:prstGeom>
        </p:spPr>
      </p:pic>
      <p:sp>
        <p:nvSpPr>
          <p:cNvPr id="5" name="Content Placeholder 2">
            <a:extLst>
              <a:ext uri="{FF2B5EF4-FFF2-40B4-BE49-F238E27FC236}">
                <a16:creationId xmlns:a16="http://schemas.microsoft.com/office/drawing/2014/main" id="{9EF32F6D-62F0-135E-76C2-9253E753EFB2}"/>
              </a:ext>
            </a:extLst>
          </p:cNvPr>
          <p:cNvSpPr txBox="1">
            <a:spLocks/>
          </p:cNvSpPr>
          <p:nvPr userDrawn="1"/>
        </p:nvSpPr>
        <p:spPr>
          <a:xfrm>
            <a:off x="535020" y="512775"/>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endParaRPr lang="en-US" sz="1800">
              <a:solidFill>
                <a:srgbClr val="005569"/>
              </a:solidFill>
              <a:latin typeface="Myriad Pro" panose="020B0503030403020204" pitchFamily="34" charset="0"/>
              <a:ea typeface="Open Sans" pitchFamily="2" charset="0"/>
              <a:cs typeface="Open Sans" pitchFamily="2" charset="0"/>
            </a:endParaRPr>
          </a:p>
        </p:txBody>
      </p:sp>
    </p:spTree>
    <p:extLst>
      <p:ext uri="{BB962C8B-B14F-4D97-AF65-F5344CB8AC3E}">
        <p14:creationId xmlns:p14="http://schemas.microsoft.com/office/powerpoint/2010/main" val="3247044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Bkg">
  <p:cSld name="Title Bkg">
    <p:spTree>
      <p:nvGrpSpPr>
        <p:cNvPr id="1" name="Shape 15"/>
        <p:cNvGrpSpPr/>
        <p:nvPr/>
      </p:nvGrpSpPr>
      <p:grpSpPr>
        <a:xfrm>
          <a:off x="0" y="0"/>
          <a:ext cx="0" cy="0"/>
          <a:chOff x="0" y="0"/>
          <a:chExt cx="0" cy="0"/>
        </a:xfrm>
      </p:grpSpPr>
      <p:sp>
        <p:nvSpPr>
          <p:cNvPr id="16" name="Google Shape;16;p2"/>
          <p:cNvSpPr/>
          <p:nvPr/>
        </p:nvSpPr>
        <p:spPr>
          <a:xfrm>
            <a:off x="0" y="-1"/>
            <a:ext cx="12192000" cy="3429001"/>
          </a:xfrm>
          <a:prstGeom prst="rect">
            <a:avLst/>
          </a:prstGeom>
          <a:solidFill>
            <a:srgbClr val="0055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17" name="Google Shape;17;p2"/>
          <p:cNvSpPr/>
          <p:nvPr/>
        </p:nvSpPr>
        <p:spPr>
          <a:xfrm>
            <a:off x="212436" y="212437"/>
            <a:ext cx="11776363" cy="6456218"/>
          </a:xfrm>
          <a:prstGeom prst="rect">
            <a:avLst/>
          </a:prstGeom>
          <a:noFill/>
          <a:ln w="19050" cap="sq" cmpd="sng">
            <a:solidFill>
              <a:srgbClr val="00AFA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2942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8"/>
        <p:cNvGrpSpPr/>
        <p:nvPr/>
      </p:nvGrpSpPr>
      <p:grpSpPr>
        <a:xfrm>
          <a:off x="0" y="0"/>
          <a:ext cx="0" cy="0"/>
          <a:chOff x="0" y="0"/>
          <a:chExt cx="0" cy="0"/>
        </a:xfrm>
      </p:grpSpPr>
      <p:sp>
        <p:nvSpPr>
          <p:cNvPr id="19" name="Google Shape;19;p3"/>
          <p:cNvSpPr/>
          <p:nvPr/>
        </p:nvSpPr>
        <p:spPr>
          <a:xfrm flipH="1">
            <a:off x="9442173" y="3597984"/>
            <a:ext cx="2749826" cy="3260016"/>
          </a:xfrm>
          <a:prstGeom prst="rtTriangle">
            <a:avLst/>
          </a:prstGeom>
          <a:solidFill>
            <a:srgbClr val="9DD8D7">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0" name="Google Shape;20;p3"/>
          <p:cNvSpPr/>
          <p:nvPr/>
        </p:nvSpPr>
        <p:spPr>
          <a:xfrm rot="10800000" flipH="1">
            <a:off x="0" y="-1"/>
            <a:ext cx="12192000" cy="1191376"/>
          </a:xfrm>
          <a:prstGeom prst="rect">
            <a:avLst/>
          </a:prstGeom>
          <a:solidFill>
            <a:srgbClr val="0055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1" name="Google Shape;21;p3"/>
          <p:cNvSpPr/>
          <p:nvPr/>
        </p:nvSpPr>
        <p:spPr>
          <a:xfrm>
            <a:off x="212436" y="212437"/>
            <a:ext cx="11776363" cy="6456218"/>
          </a:xfrm>
          <a:prstGeom prst="rect">
            <a:avLst/>
          </a:prstGeom>
          <a:noFill/>
          <a:ln w="19050" cap="sq" cmpd="sng">
            <a:solidFill>
              <a:srgbClr val="00AFA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22" name="Google Shape;22;p3" descr="A group of people with a wheelchair and a tree&#10;&#10;Description automatically generated"/>
          <p:cNvPicPr preferRelativeResize="0"/>
          <p:nvPr/>
        </p:nvPicPr>
        <p:blipFill rotWithShape="1">
          <a:blip r:embed="rId2">
            <a:alphaModFix/>
          </a:blip>
          <a:srcRect l="13841" t="32174" r="10507" b="30000"/>
          <a:stretch/>
        </p:blipFill>
        <p:spPr>
          <a:xfrm>
            <a:off x="8568420" y="5121708"/>
            <a:ext cx="3458818" cy="1729409"/>
          </a:xfrm>
          <a:prstGeom prst="rect">
            <a:avLst/>
          </a:prstGeom>
          <a:noFill/>
          <a:ln>
            <a:noFill/>
          </a:ln>
        </p:spPr>
      </p:pic>
    </p:spTree>
    <p:extLst>
      <p:ext uri="{BB962C8B-B14F-4D97-AF65-F5344CB8AC3E}">
        <p14:creationId xmlns:p14="http://schemas.microsoft.com/office/powerpoint/2010/main" val="2228371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7"/>
        <p:cNvGrpSpPr/>
        <p:nvPr/>
      </p:nvGrpSpPr>
      <p:grpSpPr>
        <a:xfrm>
          <a:off x="0" y="0"/>
          <a:ext cx="0" cy="0"/>
          <a:chOff x="0" y="0"/>
          <a:chExt cx="0" cy="0"/>
        </a:xfrm>
      </p:grpSpPr>
      <p:sp>
        <p:nvSpPr>
          <p:cNvPr id="28" name="Google Shape;28;p5"/>
          <p:cNvSpPr/>
          <p:nvPr/>
        </p:nvSpPr>
        <p:spPr>
          <a:xfrm rot="10800000" flipH="1">
            <a:off x="0" y="-1"/>
            <a:ext cx="12192000" cy="1191376"/>
          </a:xfrm>
          <a:prstGeom prst="rect">
            <a:avLst/>
          </a:prstGeom>
          <a:solidFill>
            <a:srgbClr val="0055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9" name="Google Shape;29;p5"/>
          <p:cNvSpPr/>
          <p:nvPr/>
        </p:nvSpPr>
        <p:spPr>
          <a:xfrm>
            <a:off x="212436" y="212437"/>
            <a:ext cx="11776363" cy="6456218"/>
          </a:xfrm>
          <a:prstGeom prst="rect">
            <a:avLst/>
          </a:prstGeom>
          <a:noFill/>
          <a:ln w="19050" cap="sq" cmpd="sng">
            <a:solidFill>
              <a:srgbClr val="00AFA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pic>
        <p:nvPicPr>
          <p:cNvPr id="30" name="Google Shape;30;p5"/>
          <p:cNvPicPr preferRelativeResize="0"/>
          <p:nvPr/>
        </p:nvPicPr>
        <p:blipFill rotWithShape="1">
          <a:blip r:embed="rId2">
            <a:alphaModFix/>
          </a:blip>
          <a:srcRect/>
          <a:stretch/>
        </p:blipFill>
        <p:spPr>
          <a:xfrm>
            <a:off x="9401175" y="71403"/>
            <a:ext cx="2534001" cy="1129497"/>
          </a:xfrm>
          <a:prstGeom prst="rect">
            <a:avLst/>
          </a:prstGeom>
          <a:noFill/>
          <a:ln>
            <a:noFill/>
          </a:ln>
        </p:spPr>
      </p:pic>
    </p:spTree>
    <p:extLst>
      <p:ext uri="{BB962C8B-B14F-4D97-AF65-F5344CB8AC3E}">
        <p14:creationId xmlns:p14="http://schemas.microsoft.com/office/powerpoint/2010/main" val="227590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12/4/2024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58" r:id="rId5"/>
    <p:sldLayoutId id="2147483655" r:id="rId6"/>
    <p:sldLayoutId id="2147483671" r:id="rId7"/>
    <p:sldLayoutId id="2147483672" r:id="rId8"/>
    <p:sldLayoutId id="2147483673" r:id="rId9"/>
    <p:sldLayoutId id="2147483674" r:id="rId10"/>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corcaus.sharepoint.com/:w:/s/TCCTeamsTest/Eep62klzRCdOspAb8J7LCi8BMRsCzJpKcaowV2ZQfVa4iw?e=4f4dLn"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FACF-7AB0-0F9B-26C6-5AED36B3E9EB}"/>
              </a:ext>
            </a:extLst>
          </p:cNvPr>
          <p:cNvSpPr txBox="1">
            <a:spLocks/>
          </p:cNvSpPr>
          <p:nvPr/>
        </p:nvSpPr>
        <p:spPr>
          <a:xfrm>
            <a:off x="846305" y="516524"/>
            <a:ext cx="10468239" cy="1410825"/>
          </a:xfrm>
          <a:prstGeom prst="rect">
            <a:avLst/>
          </a:prstGeom>
        </p:spPr>
        <p:txBody>
          <a:bodyPr vert="horz" lIns="91440" tIns="45720" rIns="91440" bIns="45720" rtlCol="0" anchor="b">
            <a:no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800" cap="none">
                <a:solidFill>
                  <a:schemeClr val="bg1"/>
                </a:solidFill>
                <a:latin typeface="Myriad Pro" panose="020B0503030403020204" pitchFamily="34" charset="0"/>
                <a:ea typeface="Open Sans" pitchFamily="2" charset="0"/>
                <a:cs typeface="Open Sans" pitchFamily="2" charset="0"/>
              </a:rPr>
              <a:t>Richmond Rising	</a:t>
            </a:r>
          </a:p>
          <a:p>
            <a:pPr algn="ctr"/>
            <a:r>
              <a:rPr lang="en-US" sz="3200" cap="none">
                <a:solidFill>
                  <a:schemeClr val="bg1"/>
                </a:solidFill>
                <a:latin typeface="Myriad Pro" panose="020B0503030403020204" pitchFamily="34" charset="0"/>
                <a:ea typeface="Open Sans" pitchFamily="2" charset="0"/>
                <a:cs typeface="Open Sans" pitchFamily="2" charset="0"/>
              </a:rPr>
              <a:t>Collaborative Stakeholder Committee (CSC)</a:t>
            </a:r>
          </a:p>
        </p:txBody>
      </p:sp>
      <p:sp>
        <p:nvSpPr>
          <p:cNvPr id="4" name="TextBox 3">
            <a:extLst>
              <a:ext uri="{FF2B5EF4-FFF2-40B4-BE49-F238E27FC236}">
                <a16:creationId xmlns:a16="http://schemas.microsoft.com/office/drawing/2014/main" id="{C3A027EE-ABF4-53DC-325A-DE2CD7FD38DF}"/>
              </a:ext>
            </a:extLst>
          </p:cNvPr>
          <p:cNvSpPr txBox="1"/>
          <p:nvPr/>
        </p:nvSpPr>
        <p:spPr>
          <a:xfrm>
            <a:off x="894946" y="2343120"/>
            <a:ext cx="10402108" cy="400110"/>
          </a:xfrm>
          <a:prstGeom prst="rect">
            <a:avLst/>
          </a:prstGeom>
          <a:noFill/>
        </p:spPr>
        <p:txBody>
          <a:bodyPr wrap="square" lIns="91440" tIns="45720" rIns="91440" bIns="45720" rtlCol="0" anchor="t">
            <a:spAutoFit/>
          </a:bodyPr>
          <a:lstStyle/>
          <a:p>
            <a:pPr algn="ctr"/>
            <a:r>
              <a:rPr lang="en-US" sz="2000">
                <a:solidFill>
                  <a:schemeClr val="bg1"/>
                </a:solidFill>
                <a:latin typeface="Myriad Pro"/>
                <a:ea typeface="Open Sans"/>
                <a:cs typeface="Open Sans"/>
              </a:rPr>
              <a:t>November 13, 2024</a:t>
            </a:r>
          </a:p>
        </p:txBody>
      </p:sp>
      <p:pic>
        <p:nvPicPr>
          <p:cNvPr id="8" name="Picture 7" descr="A logo for a community&#10;&#10;Description automatically generated">
            <a:extLst>
              <a:ext uri="{FF2B5EF4-FFF2-40B4-BE49-F238E27FC236}">
                <a16:creationId xmlns:a16="http://schemas.microsoft.com/office/drawing/2014/main" id="{3CFFD5B7-EA39-3847-9BDD-1FB6BB1FB4A8}"/>
              </a:ext>
            </a:extLst>
          </p:cNvPr>
          <p:cNvPicPr>
            <a:picLocks noChangeAspect="1"/>
          </p:cNvPicPr>
          <p:nvPr/>
        </p:nvPicPr>
        <p:blipFill>
          <a:blip r:embed="rId3"/>
          <a:stretch>
            <a:fillRect/>
          </a:stretch>
        </p:blipFill>
        <p:spPr>
          <a:xfrm>
            <a:off x="4399720" y="3128763"/>
            <a:ext cx="3506859" cy="3506859"/>
          </a:xfrm>
          <a:prstGeom prst="rect">
            <a:avLst/>
          </a:prstGeom>
        </p:spPr>
      </p:pic>
      <p:cxnSp>
        <p:nvCxnSpPr>
          <p:cNvPr id="10" name="Straight Connector 9">
            <a:extLst>
              <a:ext uri="{FF2B5EF4-FFF2-40B4-BE49-F238E27FC236}">
                <a16:creationId xmlns:a16="http://schemas.microsoft.com/office/drawing/2014/main" id="{55B2AD80-AB80-E857-F84C-A7CF6201FF27}"/>
              </a:ext>
            </a:extLst>
          </p:cNvPr>
          <p:cNvCxnSpPr>
            <a:cxnSpLocks/>
          </p:cNvCxnSpPr>
          <p:nvPr/>
        </p:nvCxnSpPr>
        <p:spPr>
          <a:xfrm>
            <a:off x="3349487" y="2107095"/>
            <a:ext cx="5506278" cy="0"/>
          </a:xfrm>
          <a:prstGeom prst="line">
            <a:avLst/>
          </a:prstGeom>
          <a:ln w="12700">
            <a:solidFill>
              <a:srgbClr val="F4E7B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005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Each partner will share up-to-date financials and grant expenditures to date for each project and this will be shared with the Committee and the public. </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Project Status Reports</a:t>
            </a:r>
          </a:p>
        </p:txBody>
      </p:sp>
    </p:spTree>
    <p:extLst>
      <p:ext uri="{BB962C8B-B14F-4D97-AF65-F5344CB8AC3E}">
        <p14:creationId xmlns:p14="http://schemas.microsoft.com/office/powerpoint/2010/main" val="198767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sz="1600" b="1" dirty="0">
                <a:solidFill>
                  <a:srgbClr val="000000"/>
                </a:solidFill>
                <a:latin typeface="Century Gothic"/>
              </a:rPr>
              <a:t>Work completed since last meeting: </a:t>
            </a:r>
            <a:endParaRPr lang="en-US" sz="1600" dirty="0">
              <a:solidFill>
                <a:srgbClr val="000000"/>
              </a:solidFill>
              <a:latin typeface="Century Gothic"/>
            </a:endParaRPr>
          </a:p>
          <a:p>
            <a:pPr marL="629920" lvl="1" indent="-305435">
              <a:lnSpc>
                <a:spcPct val="90000"/>
              </a:lnSpc>
              <a:spcBef>
                <a:spcPts val="500"/>
              </a:spcBef>
              <a:spcAft>
                <a:spcPts val="0"/>
              </a:spcAft>
            </a:pPr>
            <a:r>
              <a:rPr lang="en-US" b="1" dirty="0">
                <a:solidFill>
                  <a:srgbClr val="000000"/>
                </a:solidFill>
                <a:latin typeface="Century Gothic"/>
              </a:rPr>
              <a:t>CSC Meeting</a:t>
            </a:r>
            <a:r>
              <a:rPr lang="en-US" dirty="0">
                <a:solidFill>
                  <a:srgbClr val="000000"/>
                </a:solidFill>
                <a:latin typeface="Century Gothic"/>
              </a:rPr>
              <a:t>: Scheduled, coordinated, and currently facilitating CSC meeting #10, including translation, refreshments, and childcare. </a:t>
            </a:r>
          </a:p>
          <a:p>
            <a:pPr marL="629920" lvl="1" indent="-305435">
              <a:lnSpc>
                <a:spcPct val="90000"/>
              </a:lnSpc>
              <a:spcBef>
                <a:spcPts val="500"/>
              </a:spcBef>
              <a:spcAft>
                <a:spcPts val="0"/>
              </a:spcAft>
            </a:pPr>
            <a:r>
              <a:rPr lang="en-US" b="1" dirty="0">
                <a:solidFill>
                  <a:srgbClr val="000000"/>
                </a:solidFill>
                <a:latin typeface="Century Gothic"/>
              </a:rPr>
              <a:t>Invoices and Reports</a:t>
            </a:r>
            <a:r>
              <a:rPr lang="en-US" dirty="0">
                <a:solidFill>
                  <a:srgbClr val="000000"/>
                </a:solidFill>
                <a:latin typeface="Century Gothic"/>
              </a:rPr>
              <a:t>: </a:t>
            </a:r>
          </a:p>
          <a:p>
            <a:pPr marL="971550" lvl="3" indent="-305435">
              <a:lnSpc>
                <a:spcPct val="90000"/>
              </a:lnSpc>
              <a:spcBef>
                <a:spcPts val="500"/>
              </a:spcBef>
              <a:spcAft>
                <a:spcPts val="0"/>
              </a:spcAft>
            </a:pPr>
            <a:r>
              <a:rPr lang="en-US" sz="1600" dirty="0">
                <a:solidFill>
                  <a:srgbClr val="000000"/>
                </a:solidFill>
                <a:latin typeface="Century Gothic"/>
              </a:rPr>
              <a:t>Received reimbursement check for Invoice #6. Submitted Invoice 7 for months of August and September 2024</a:t>
            </a:r>
          </a:p>
          <a:p>
            <a:pPr marL="971550" lvl="3" indent="-305435">
              <a:lnSpc>
                <a:spcPct val="90000"/>
              </a:lnSpc>
              <a:spcBef>
                <a:spcPts val="500"/>
              </a:spcBef>
              <a:spcAft>
                <a:spcPts val="0"/>
              </a:spcAft>
            </a:pPr>
            <a:r>
              <a:rPr lang="en-US" sz="1600" dirty="0">
                <a:solidFill>
                  <a:srgbClr val="000000"/>
                </a:solidFill>
                <a:latin typeface="Century Gothic"/>
              </a:rPr>
              <a:t>Calendar for Invoice #8 will be sent once the City know the Holidays schedule. </a:t>
            </a:r>
            <a:endParaRPr lang="en-US" sz="1600" dirty="0"/>
          </a:p>
          <a:p>
            <a:pPr marL="629920" lvl="2" indent="-269875">
              <a:lnSpc>
                <a:spcPct val="90000"/>
              </a:lnSpc>
              <a:spcBef>
                <a:spcPts val="500"/>
              </a:spcBef>
              <a:spcAft>
                <a:spcPts val="0"/>
              </a:spcAft>
            </a:pPr>
            <a:r>
              <a:rPr lang="en-US" sz="1600" b="1" dirty="0">
                <a:solidFill>
                  <a:srgbClr val="000000"/>
                </a:solidFill>
                <a:latin typeface="Century Gothic"/>
                <a:cs typeface="Arial"/>
              </a:rPr>
              <a:t>Year 1 Annual Progress Report. </a:t>
            </a:r>
            <a:r>
              <a:rPr lang="en-US" sz="1600" dirty="0">
                <a:solidFill>
                  <a:srgbClr val="000000"/>
                </a:solidFill>
                <a:latin typeface="Century Gothic"/>
                <a:cs typeface="Arial"/>
              </a:rPr>
              <a:t>Completed and submitted to SGC (Revised Leverage Report pending updated data).</a:t>
            </a:r>
            <a:endParaRPr lang="en-US" sz="1600">
              <a:solidFill>
                <a:srgbClr val="000000"/>
              </a:solidFill>
              <a:latin typeface="Century Gothic"/>
              <a:cs typeface="Arial"/>
            </a:endParaRPr>
          </a:p>
          <a:p>
            <a:pPr marL="629920" lvl="2" indent="-269875">
              <a:lnSpc>
                <a:spcPct val="90000"/>
              </a:lnSpc>
              <a:spcBef>
                <a:spcPts val="500"/>
              </a:spcBef>
              <a:spcAft>
                <a:spcPts val="0"/>
              </a:spcAft>
            </a:pPr>
            <a:r>
              <a:rPr lang="en-US" sz="1600" dirty="0">
                <a:solidFill>
                  <a:srgbClr val="000000"/>
                </a:solidFill>
                <a:latin typeface="Century Gothic"/>
                <a:cs typeface="Arial"/>
              </a:rPr>
              <a:t>Submitted </a:t>
            </a:r>
            <a:r>
              <a:rPr lang="en-US" sz="1600" b="1" dirty="0">
                <a:solidFill>
                  <a:srgbClr val="000000"/>
                </a:solidFill>
                <a:latin typeface="Century Gothic"/>
                <a:cs typeface="Arial"/>
              </a:rPr>
              <a:t>amendments and modifications request for Grant Agreement.</a:t>
            </a:r>
          </a:p>
          <a:p>
            <a:pPr marL="360045" lvl="2" indent="0">
              <a:lnSpc>
                <a:spcPct val="90000"/>
              </a:lnSpc>
              <a:spcBef>
                <a:spcPts val="500"/>
              </a:spcBef>
              <a:spcAft>
                <a:spcPts val="0"/>
              </a:spcAft>
              <a:buNone/>
            </a:pPr>
            <a:endParaRPr lang="en-US" b="1">
              <a:solidFill>
                <a:srgbClr val="000000"/>
              </a:solidFill>
              <a:latin typeface="Century Gothic"/>
            </a:endParaRPr>
          </a:p>
          <a:p>
            <a:pPr marL="51435" indent="-285750">
              <a:lnSpc>
                <a:spcPct val="90000"/>
              </a:lnSpc>
              <a:spcBef>
                <a:spcPts val="500"/>
              </a:spcBef>
              <a:spcAft>
                <a:spcPts val="0"/>
              </a:spcAft>
            </a:pPr>
            <a:r>
              <a:rPr lang="en-US" b="1" dirty="0">
                <a:solidFill>
                  <a:srgbClr val="000000"/>
                </a:solidFill>
                <a:latin typeface="Century Gothic"/>
              </a:rPr>
              <a:t>Total expenditures reported to date:</a:t>
            </a:r>
            <a:r>
              <a:rPr lang="en-US" sz="2200" b="1" dirty="0">
                <a:solidFill>
                  <a:srgbClr val="000000"/>
                </a:solidFill>
                <a:latin typeface="Century Gothic"/>
              </a:rPr>
              <a:t> </a:t>
            </a:r>
            <a:r>
              <a:rPr lang="en-US" dirty="0">
                <a:solidFill>
                  <a:srgbClr val="000000"/>
                </a:solidFill>
                <a:latin typeface="Century Gothic"/>
              </a:rPr>
              <a:t>$214,646.21</a:t>
            </a:r>
            <a:endParaRPr lang="en-US" dirty="0">
              <a:solidFill>
                <a:srgbClr val="000000"/>
              </a:solidFill>
              <a:highlight>
                <a:srgbClr val="FFFF00"/>
              </a:highlight>
              <a:latin typeface="Century Gothic"/>
            </a:endParaRPr>
          </a:p>
          <a:p>
            <a:pPr marL="305435" indent="-305435">
              <a:lnSpc>
                <a:spcPct val="90000"/>
              </a:lnSpc>
              <a:spcBef>
                <a:spcPts val="1000"/>
              </a:spcBef>
            </a:pPr>
            <a:r>
              <a:rPr lang="en-US" b="1" dirty="0">
                <a:solidFill>
                  <a:srgbClr val="000000"/>
                </a:solidFill>
                <a:latin typeface="Century Gothic"/>
              </a:rPr>
              <a:t>Remaining budget</a:t>
            </a:r>
            <a:r>
              <a:rPr lang="en-US" dirty="0">
                <a:solidFill>
                  <a:srgbClr val="000000"/>
                </a:solidFill>
                <a:latin typeface="Century Gothic"/>
              </a:rPr>
              <a:t>: $479,029.45</a:t>
            </a:r>
            <a:endParaRPr lang="en-US" dirty="0">
              <a:solidFill>
                <a:srgbClr val="000000"/>
              </a:solidFill>
              <a:highlight>
                <a:srgbClr val="FFFF00"/>
              </a:highlight>
              <a:latin typeface="Century Gothic"/>
            </a:endParaRPr>
          </a:p>
          <a:p>
            <a:pPr marL="305435" indent="-305435">
              <a:lnSpc>
                <a:spcPct val="90000"/>
              </a:lnSpc>
              <a:spcBef>
                <a:spcPts val="1000"/>
              </a:spcBef>
            </a:pPr>
            <a:r>
              <a:rPr lang="en-US" b="1" dirty="0">
                <a:solidFill>
                  <a:srgbClr val="000000"/>
                </a:solidFill>
                <a:latin typeface="Century Gothic"/>
              </a:rPr>
              <a:t>Planned work in the next ~two weeks</a:t>
            </a:r>
            <a:r>
              <a:rPr lang="en-US" dirty="0">
                <a:solidFill>
                  <a:srgbClr val="000000"/>
                </a:solidFill>
                <a:latin typeface="Century Gothic"/>
              </a:rPr>
              <a:t>: </a:t>
            </a:r>
          </a:p>
          <a:p>
            <a:pPr marL="629920" lvl="1" indent="-305435">
              <a:lnSpc>
                <a:spcPct val="90000"/>
              </a:lnSpc>
              <a:spcBef>
                <a:spcPts val="1000"/>
              </a:spcBef>
            </a:pPr>
            <a:r>
              <a:rPr lang="en-US" sz="1400" dirty="0">
                <a:solidFill>
                  <a:srgbClr val="000000"/>
                </a:solidFill>
                <a:latin typeface="Century Gothic"/>
              </a:rPr>
              <a:t>Get reviews and approval from SGC for Progress Report and Invoice #7.</a:t>
            </a:r>
          </a:p>
          <a:p>
            <a:pPr marL="629920" lvl="1" indent="-305435">
              <a:lnSpc>
                <a:spcPct val="90000"/>
              </a:lnSpc>
              <a:spcBef>
                <a:spcPts val="1000"/>
              </a:spcBef>
            </a:pPr>
            <a:r>
              <a:rPr lang="en-US" sz="1400" dirty="0">
                <a:solidFill>
                  <a:srgbClr val="000000"/>
                </a:solidFill>
                <a:latin typeface="Century Gothic"/>
              </a:rPr>
              <a:t>Get reviews and approval from SGC for Annual Report. </a:t>
            </a:r>
          </a:p>
          <a:p>
            <a:pPr marL="629920" lvl="1" indent="-305435">
              <a:lnSpc>
                <a:spcPct val="90000"/>
              </a:lnSpc>
              <a:spcBef>
                <a:spcPts val="1000"/>
              </a:spcBef>
            </a:pPr>
            <a:endParaRPr lang="en-US">
              <a:solidFill>
                <a:srgbClr val="000000"/>
              </a:solidFill>
              <a:latin typeface="Century Gothic"/>
            </a:endParaRPr>
          </a:p>
          <a:p>
            <a:pPr marL="305435" indent="-305435">
              <a:lnSpc>
                <a:spcPct val="90000"/>
              </a:lnSpc>
              <a:spcBef>
                <a:spcPts val="1000"/>
              </a:spcBef>
            </a:pPr>
            <a:endParaRPr lang="en-US">
              <a:solidFill>
                <a:srgbClr val="000000"/>
              </a:solidFill>
              <a:latin typeface="Century Gothic"/>
            </a:endParaRPr>
          </a:p>
          <a:p>
            <a:pPr marL="629285" lvl="1" indent="-305435"/>
            <a:endParaRPr lang="en-US"/>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Grantee</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320066" y="110543"/>
            <a:ext cx="1735099" cy="968248"/>
          </a:xfrm>
          <a:prstGeom prst="rect">
            <a:avLst/>
          </a:prstGeom>
        </p:spPr>
      </p:pic>
    </p:spTree>
    <p:extLst>
      <p:ext uri="{BB962C8B-B14F-4D97-AF65-F5344CB8AC3E}">
        <p14:creationId xmlns:p14="http://schemas.microsoft.com/office/powerpoint/2010/main" val="42628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lnSpc>
                <a:spcPct val="90000"/>
              </a:lnSpc>
              <a:spcBef>
                <a:spcPts val="500"/>
              </a:spcBef>
              <a:spcAft>
                <a:spcPts val="0"/>
              </a:spcAft>
            </a:pPr>
            <a:r>
              <a:rPr lang="en-US" sz="1400">
                <a:solidFill>
                  <a:schemeClr val="tx1"/>
                </a:solidFill>
                <a:latin typeface="Century Gothic"/>
              </a:rPr>
              <a:t>Held biweekly coordination meetings between consultant team (CSW) and city staff. </a:t>
            </a:r>
          </a:p>
          <a:p>
            <a:pPr marL="629920" lvl="1" indent="-305435">
              <a:lnSpc>
                <a:spcPct val="90000"/>
              </a:lnSpc>
              <a:spcBef>
                <a:spcPts val="500"/>
              </a:spcBef>
              <a:spcAft>
                <a:spcPts val="0"/>
              </a:spcAft>
            </a:pPr>
            <a:r>
              <a:rPr lang="en-US" sz="1400">
                <a:solidFill>
                  <a:schemeClr val="tx1"/>
                </a:solidFill>
                <a:latin typeface="Century Gothic"/>
                <a:cs typeface="Arial"/>
              </a:rPr>
              <a:t>Attended Richmond Wellness trail Project Site Walk to discuss collaboration.</a:t>
            </a:r>
          </a:p>
          <a:p>
            <a:pPr marL="629920" lvl="1" indent="-305435">
              <a:lnSpc>
                <a:spcPct val="90000"/>
              </a:lnSpc>
              <a:spcBef>
                <a:spcPts val="500"/>
              </a:spcBef>
              <a:spcAft>
                <a:spcPts val="0"/>
              </a:spcAft>
            </a:pPr>
            <a:r>
              <a:rPr lang="en-US" sz="1400">
                <a:solidFill>
                  <a:schemeClr val="tx1"/>
                </a:solidFill>
                <a:latin typeface="Century Gothic"/>
                <a:cs typeface="Arial"/>
              </a:rPr>
              <a:t>Collaborated with Pogo Park and other community stakeholders to create Draft Living Preview Design </a:t>
            </a:r>
          </a:p>
          <a:p>
            <a:pPr marL="629920" lvl="1" indent="-305435">
              <a:lnSpc>
                <a:spcPct val="90000"/>
              </a:lnSpc>
              <a:spcBef>
                <a:spcPts val="500"/>
              </a:spcBef>
              <a:spcAft>
                <a:spcPts val="0"/>
              </a:spcAft>
            </a:pPr>
            <a:r>
              <a:rPr lang="en-US" sz="1400">
                <a:solidFill>
                  <a:schemeClr val="tx1"/>
                </a:solidFill>
                <a:latin typeface="Century Gothic"/>
              </a:rPr>
              <a:t>Finalized materials for Neighborhood Complete Streets town hall at Nevin Community Center. </a:t>
            </a:r>
          </a:p>
          <a:p>
            <a:pPr marL="629920" lvl="1" indent="-305435">
              <a:lnSpc>
                <a:spcPct val="90000"/>
              </a:lnSpc>
              <a:spcBef>
                <a:spcPts val="500"/>
              </a:spcBef>
              <a:spcAft>
                <a:spcPts val="0"/>
              </a:spcAft>
            </a:pPr>
            <a:endParaRPr lang="en-US" sz="1400">
              <a:solidFill>
                <a:srgbClr val="000000"/>
              </a:solidFill>
              <a:latin typeface="Century Gothic"/>
            </a:endParaRPr>
          </a:p>
          <a:p>
            <a:pPr marL="305435" indent="-305435"/>
            <a:r>
              <a:rPr lang="en-US" b="1">
                <a:latin typeface="Century Gothic"/>
              </a:rPr>
              <a:t>Total expenditures reported to date</a:t>
            </a:r>
            <a:r>
              <a:rPr lang="en-US">
                <a:latin typeface="Century Gothic"/>
              </a:rPr>
              <a:t>: $ 9,752.89</a:t>
            </a:r>
            <a:endParaRPr lang="en-US">
              <a:highlight>
                <a:srgbClr val="FFFF00"/>
              </a:highlight>
              <a:latin typeface="Century Gothic"/>
            </a:endParaRPr>
          </a:p>
          <a:p>
            <a:pPr marL="305435" indent="-305435"/>
            <a:endParaRPr lang="en-US"/>
          </a:p>
          <a:p>
            <a:pPr marL="305435" indent="-305435"/>
            <a:r>
              <a:rPr lang="en-US" b="1">
                <a:latin typeface="Century Gothic"/>
              </a:rPr>
              <a:t>Remaining budget</a:t>
            </a:r>
            <a:r>
              <a:rPr lang="en-US">
                <a:latin typeface="Century Gothic"/>
              </a:rPr>
              <a:t>: $ 5,171,420.26</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endParaRPr lang="en-US"/>
          </a:p>
          <a:p>
            <a:pPr marL="629920" lvl="1" indent="-305435"/>
            <a:r>
              <a:rPr lang="en-US" sz="1400">
                <a:latin typeface="Century Gothic"/>
              </a:rPr>
              <a:t>Host Neighborhood Complete Streets town hall at Nevin Community Center on November 16th, from 12:00 to 2:00pm.</a:t>
            </a:r>
            <a:endParaRPr lang="en-US" sz="1400">
              <a:solidFill>
                <a:srgbClr val="000000"/>
              </a:solidFill>
              <a:latin typeface="Century Gothic"/>
            </a:endParaRPr>
          </a:p>
          <a:p>
            <a:pPr marL="629920" lvl="1" indent="-305435"/>
            <a:r>
              <a:rPr lang="en-US" sz="1400">
                <a:latin typeface="Century Gothic"/>
              </a:rPr>
              <a:t>Analyze information provided by residents to incorporate it in the project.</a:t>
            </a:r>
          </a:p>
          <a:p>
            <a:pPr marL="610235" lvl="1" indent="-285750"/>
            <a:r>
              <a:rPr lang="en-US" sz="1400">
                <a:latin typeface="Century Gothic"/>
              </a:rPr>
              <a:t>Continue working on project design. </a:t>
            </a:r>
            <a:endParaRPr lang="en-US"/>
          </a:p>
          <a:p>
            <a:pPr marL="305435"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Neighborhood Complete Streets</a:t>
            </a:r>
          </a:p>
        </p:txBody>
      </p:sp>
      <p:pic>
        <p:nvPicPr>
          <p:cNvPr id="2" name="Imagen 4" descr="Logotipo, nombre de la empresa&#10;&#10;Descripción generada automáticamente">
            <a:extLst>
              <a:ext uri="{FF2B5EF4-FFF2-40B4-BE49-F238E27FC236}">
                <a16:creationId xmlns:a16="http://schemas.microsoft.com/office/drawing/2014/main" id="{4A2996F7-7C90-6B9A-C83A-37ED60370AD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410502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p>
          <a:p>
            <a:pPr marL="629920" lvl="1" indent="-305435"/>
            <a:r>
              <a:rPr lang="en-US" sz="1500">
                <a:latin typeface="Century Gothic"/>
              </a:rPr>
              <a:t>Community Engagement Event: Community Health Walk</a:t>
            </a:r>
          </a:p>
          <a:p>
            <a:pPr marL="629920" lvl="1" indent="-305435"/>
            <a:r>
              <a:rPr lang="en-US" sz="1500">
                <a:latin typeface="Century Gothic"/>
              </a:rPr>
              <a:t>Cost estimation submitted by </a:t>
            </a:r>
            <a:r>
              <a:rPr lang="en-US" sz="1500" err="1">
                <a:latin typeface="Century Gothic"/>
              </a:rPr>
              <a:t>PlaceWorks</a:t>
            </a:r>
            <a:r>
              <a:rPr lang="en-US" sz="1500">
                <a:latin typeface="Century Gothic"/>
              </a:rPr>
              <a:t> for TPL review</a:t>
            </a:r>
          </a:p>
          <a:p>
            <a:pPr marL="629920" lvl="1" indent="-305435"/>
            <a:r>
              <a:rPr lang="en-US" sz="1500">
                <a:latin typeface="Century Gothic"/>
              </a:rPr>
              <a:t>Coordination meetings with project team and external stakeholders</a:t>
            </a:r>
          </a:p>
          <a:p>
            <a:pPr marL="629920" lvl="1" indent="-305435"/>
            <a:r>
              <a:rPr lang="en-US" sz="1500">
                <a:latin typeface="Century Gothic"/>
              </a:rPr>
              <a:t>Planning and coordination of project.</a:t>
            </a:r>
            <a:endParaRPr lang="en-US" sz="1500">
              <a:solidFill>
                <a:srgbClr val="000000"/>
              </a:solidFill>
              <a:latin typeface="Century Gothic"/>
            </a:endParaRPr>
          </a:p>
          <a:p>
            <a:pPr marL="629920" lvl="1" indent="-305435"/>
            <a:r>
              <a:rPr lang="en-US" sz="1500">
                <a:latin typeface="Century Gothic"/>
              </a:rPr>
              <a:t>Planning and coordination of community engagement.</a:t>
            </a:r>
            <a:endParaRPr lang="en-US" sz="1500"/>
          </a:p>
          <a:p>
            <a:pPr marL="629285" lvl="1" indent="-305435"/>
            <a:endParaRPr lang="en-US">
              <a:latin typeface="Century Gothic"/>
            </a:endParaRPr>
          </a:p>
          <a:p>
            <a:pPr marL="305435" indent="-305435"/>
            <a:r>
              <a:rPr lang="en-US" b="1">
                <a:latin typeface="Century Gothic"/>
              </a:rPr>
              <a:t>Total expenditures reported to date</a:t>
            </a:r>
            <a:r>
              <a:rPr lang="en-US">
                <a:latin typeface="Century Gothic"/>
              </a:rPr>
              <a:t>: $42,512.01</a:t>
            </a:r>
            <a:endParaRPr lang="en-US">
              <a:highlight>
                <a:srgbClr val="FFFF00"/>
              </a:highlight>
              <a:latin typeface="Century Gothic"/>
            </a:endParaRP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4,773,641.59</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a:t>
            </a:r>
            <a:endParaRPr lang="en-US" b="1">
              <a:latin typeface="Century Gothic"/>
            </a:endParaRPr>
          </a:p>
          <a:p>
            <a:pPr marL="629285" lvl="1" indent="-305435"/>
            <a:r>
              <a:rPr lang="en-US" sz="1500">
                <a:ea typeface="+mn-lt"/>
                <a:cs typeface="+mn-lt"/>
              </a:rPr>
              <a:t>Continued Design Work and Community Engagement Planning. </a:t>
            </a:r>
          </a:p>
          <a:p>
            <a:pPr marL="629285" lvl="1" indent="-305435"/>
            <a:r>
              <a:rPr lang="en-US" sz="1500">
                <a:latin typeface="Gill Sans MT"/>
              </a:rPr>
              <a:t>Permitting coordination work</a:t>
            </a: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Richmond Wellness Trail</a:t>
            </a:r>
          </a:p>
        </p:txBody>
      </p:sp>
      <p:pic>
        <p:nvPicPr>
          <p:cNvPr id="5" name="Picture 4">
            <a:extLst>
              <a:ext uri="{FF2B5EF4-FFF2-40B4-BE49-F238E27FC236}">
                <a16:creationId xmlns:a16="http://schemas.microsoft.com/office/drawing/2014/main" id="{C0AA1333-5CFE-4966-2C9F-6A6227606819}"/>
              </a:ext>
            </a:extLst>
          </p:cNvPr>
          <p:cNvPicPr>
            <a:picLocks noChangeAspect="1"/>
          </p:cNvPicPr>
          <p:nvPr/>
        </p:nvPicPr>
        <p:blipFill>
          <a:blip r:embed="rId3"/>
          <a:stretch>
            <a:fillRect/>
          </a:stretch>
        </p:blipFill>
        <p:spPr>
          <a:xfrm>
            <a:off x="9559472" y="369239"/>
            <a:ext cx="2162629" cy="712950"/>
          </a:xfrm>
          <a:prstGeom prst="rect">
            <a:avLst/>
          </a:prstGeom>
        </p:spPr>
      </p:pic>
    </p:spTree>
    <p:extLst>
      <p:ext uri="{BB962C8B-B14F-4D97-AF65-F5344CB8AC3E}">
        <p14:creationId xmlns:p14="http://schemas.microsoft.com/office/powerpoint/2010/main" val="2459958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solidFill>
                <a:srgbClr val="3D3D3D"/>
              </a:solidFill>
              <a:latin typeface="Gill Sans MT"/>
            </a:endParaRPr>
          </a:p>
          <a:p>
            <a:pPr marL="629920" lvl="1" indent="-305435"/>
            <a:r>
              <a:rPr lang="en-US">
                <a:solidFill>
                  <a:srgbClr val="3D3D3D"/>
                </a:solidFill>
                <a:latin typeface="Century Gothic"/>
                <a:cs typeface="Arial"/>
              </a:rPr>
              <a:t>Applied for building permit. </a:t>
            </a:r>
          </a:p>
          <a:p>
            <a:pPr marL="629920" lvl="1" indent="-305435"/>
            <a:r>
              <a:rPr lang="en-US">
                <a:solidFill>
                  <a:srgbClr val="3D3D3D"/>
                </a:solidFill>
                <a:latin typeface="Century Gothic"/>
                <a:cs typeface="Arial"/>
              </a:rPr>
              <a:t>Coordination with City to explore additional funding and programmatic opportunities to ensure deliverables are completed on time</a:t>
            </a:r>
          </a:p>
          <a:p>
            <a:pPr marL="305435" indent="-305435"/>
            <a:r>
              <a:rPr lang="en-US" b="1">
                <a:latin typeface="Century Gothic"/>
              </a:rPr>
              <a:t>Total expenditures reported to date</a:t>
            </a:r>
            <a:r>
              <a:rPr lang="en-US">
                <a:latin typeface="Century Gothic"/>
              </a:rPr>
              <a:t>: $ 116,775.68</a:t>
            </a:r>
            <a:endParaRPr lang="en-US">
              <a:solidFill>
                <a:srgbClr val="3D3D3D"/>
              </a:solidFill>
              <a:highlight>
                <a:srgbClr val="FFFF00"/>
              </a:highlight>
              <a:latin typeface="Century Gothic"/>
              <a:cs typeface="Arial"/>
            </a:endParaRPr>
          </a:p>
          <a:p>
            <a:pPr marL="305435" indent="-305435"/>
            <a:r>
              <a:rPr lang="en-US" b="1">
                <a:latin typeface="Century Gothic"/>
              </a:rPr>
              <a:t>Remaining budget</a:t>
            </a:r>
            <a:r>
              <a:rPr lang="en-US">
                <a:latin typeface="Century Gothic"/>
              </a:rPr>
              <a:t>: $ 2,344,276.31</a:t>
            </a:r>
            <a:endParaRPr lang="en-US">
              <a:highlight>
                <a:srgbClr val="FFFF00"/>
              </a:highlight>
              <a:latin typeface="Century Gothic"/>
            </a:endParaRPr>
          </a:p>
          <a:p>
            <a:pPr marL="0" indent="0">
              <a:buNone/>
            </a:pPr>
            <a:endParaRPr lang="en-US">
              <a:latin typeface="Century Gothic"/>
            </a:endParaRPr>
          </a:p>
          <a:p>
            <a:pPr marL="305435" indent="-305435"/>
            <a:r>
              <a:rPr lang="en-US" b="1">
                <a:latin typeface="Century Gothic"/>
              </a:rPr>
              <a:t>Planned work in the next ~two weeks</a:t>
            </a:r>
            <a:r>
              <a:rPr lang="en-US">
                <a:latin typeface="Century Gothic"/>
              </a:rPr>
              <a:t>:</a:t>
            </a:r>
            <a:endParaRPr lang="en-US"/>
          </a:p>
          <a:p>
            <a:pPr marL="629920" lvl="1" indent="-305435"/>
            <a:r>
              <a:rPr lang="en-US">
                <a:solidFill>
                  <a:srgbClr val="3D3D3D"/>
                </a:solidFill>
                <a:latin typeface="Century Gothic"/>
                <a:cs typeface="Arial"/>
              </a:rPr>
              <a:t>Pay for building permit fees. </a:t>
            </a:r>
            <a:endParaRPr lang="en-US"/>
          </a:p>
          <a:p>
            <a:pPr marL="305435" indent="-305435"/>
            <a:endParaRPr lang="en-US">
              <a:solidFill>
                <a:srgbClr val="3D3D3D"/>
              </a:solidFill>
              <a:latin typeface="Century Gothic"/>
              <a:cs typeface="Arial"/>
            </a:endParaRPr>
          </a:p>
          <a:p>
            <a:pPr marL="305435" indent="-305435"/>
            <a:endParaRPr lang="en-US">
              <a:solidFill>
                <a:srgbClr val="3D3D3D"/>
              </a:solidFill>
              <a:latin typeface="Century Gothic"/>
              <a:cs typeface="Arial"/>
            </a:endParaRPr>
          </a:p>
          <a:p>
            <a:pPr marL="629920" lvl="1" indent="-305435"/>
            <a:endParaRPr lang="en-US">
              <a:solidFill>
                <a:schemeClr val="tx1"/>
              </a:solidFill>
              <a:latin typeface="Arial"/>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err="1">
                <a:solidFill>
                  <a:schemeClr val="bg1"/>
                </a:solidFill>
                <a:latin typeface="Myriad Pro" panose="020B0503030403020204" pitchFamily="34" charset="0"/>
                <a:ea typeface="Open Sans" pitchFamily="2" charset="0"/>
                <a:cs typeface="Open Sans" pitchFamily="2" charset="0"/>
              </a:rPr>
              <a:t>eBike</a:t>
            </a:r>
            <a:r>
              <a:rPr lang="en-US" sz="4000" b="1" kern="1500" cap="none">
                <a:solidFill>
                  <a:schemeClr val="bg1"/>
                </a:solidFill>
                <a:latin typeface="Myriad Pro" panose="020B0503030403020204" pitchFamily="34" charset="0"/>
                <a:ea typeface="Open Sans" pitchFamily="2" charset="0"/>
                <a:cs typeface="Open Sans" pitchFamily="2" charset="0"/>
              </a:rPr>
              <a:t> Lending Library</a:t>
            </a:r>
          </a:p>
        </p:txBody>
      </p:sp>
      <p:pic>
        <p:nvPicPr>
          <p:cNvPr id="9218" name="Picture 2" descr="RICH CITY Rides">
            <a:extLst>
              <a:ext uri="{FF2B5EF4-FFF2-40B4-BE49-F238E27FC236}">
                <a16:creationId xmlns:a16="http://schemas.microsoft.com/office/drawing/2014/main" id="{50FA1974-2E74-19A1-61CD-8315E2BA3E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03" t="15095" r="8519" b="13836"/>
          <a:stretch/>
        </p:blipFill>
        <p:spPr bwMode="auto">
          <a:xfrm>
            <a:off x="10811005" y="224744"/>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085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a:latin typeface="Century Gothic"/>
              </a:rPr>
              <a:t>Work completed since last meeting: </a:t>
            </a:r>
            <a:endParaRPr lang="en-US" dirty="0">
              <a:solidFill>
                <a:srgbClr val="000000"/>
              </a:solidFill>
              <a:latin typeface="Century Gothic"/>
            </a:endParaRPr>
          </a:p>
          <a:p>
            <a:pPr marL="629920" lvl="1" indent="-305435"/>
            <a:r>
              <a:rPr lang="en-US">
                <a:latin typeface="Century Gothic"/>
                <a:ea typeface="+mn-lt"/>
                <a:cs typeface="+mn-lt"/>
              </a:rPr>
              <a:t>Weekly Resilient Homes team project management meetings</a:t>
            </a:r>
          </a:p>
          <a:p>
            <a:pPr marL="629920" lvl="1" indent="-305435"/>
            <a:r>
              <a:rPr lang="en-US">
                <a:latin typeface="Century Gothic"/>
                <a:ea typeface="+mn-lt"/>
                <a:cs typeface="+mn-lt"/>
              </a:rPr>
              <a:t>Conducted Resilient Homes Program year end review for 2025 program planning</a:t>
            </a:r>
            <a:endParaRPr lang="en-US"/>
          </a:p>
          <a:p>
            <a:pPr marL="324485" lvl="1" indent="0">
              <a:buNone/>
            </a:pPr>
            <a:endParaRPr lang="en-US">
              <a:latin typeface="Century Gothic"/>
            </a:endParaRPr>
          </a:p>
          <a:p>
            <a:pPr marL="305435" indent="-305435"/>
            <a:r>
              <a:rPr lang="en-US" b="1" dirty="0">
                <a:latin typeface="Century Gothic"/>
              </a:rPr>
              <a:t>Total expenditures reported to date</a:t>
            </a:r>
            <a:r>
              <a:rPr lang="en-US" dirty="0">
                <a:latin typeface="Century Gothic"/>
              </a:rPr>
              <a:t>: $</a:t>
            </a:r>
            <a:r>
              <a:rPr lang="en-US" sz="1800" kern="1200" dirty="0">
                <a:effectLst/>
                <a:latin typeface="Century Gothic"/>
              </a:rPr>
              <a:t> </a:t>
            </a:r>
            <a:r>
              <a:rPr lang="en-US" dirty="0">
                <a:latin typeface="Century Gothic"/>
              </a:rPr>
              <a:t>334,046.56</a:t>
            </a:r>
            <a:endParaRPr lang="en-US" dirty="0">
              <a:highlight>
                <a:srgbClr val="FFFF00"/>
              </a:highlight>
              <a:latin typeface="Century Gothic"/>
            </a:endParaRPr>
          </a:p>
          <a:p>
            <a:pPr marL="305435" indent="-305435"/>
            <a:r>
              <a:rPr lang="en-US" b="1" dirty="0">
                <a:latin typeface="Century Gothic"/>
              </a:rPr>
              <a:t>Remaining budget</a:t>
            </a:r>
            <a:r>
              <a:rPr lang="en-US" dirty="0">
                <a:latin typeface="Century Gothic"/>
              </a:rPr>
              <a:t>: $ 6,632,649.35</a:t>
            </a:r>
            <a:endParaRPr lang="en-US" dirty="0">
              <a:highlight>
                <a:srgbClr val="FFFF00"/>
              </a:highlight>
              <a:latin typeface="Century Gothic"/>
            </a:endParaRPr>
          </a:p>
          <a:p>
            <a:pPr marL="305435" indent="-305435"/>
            <a:endParaRPr lang="en-US">
              <a:latin typeface="Century Gothic"/>
            </a:endParaRPr>
          </a:p>
          <a:p>
            <a:pPr marL="305435" indent="-305435"/>
            <a:r>
              <a:rPr lang="en-US" b="1" dirty="0">
                <a:latin typeface="Century Gothic"/>
              </a:rPr>
              <a:t>Planned work in the next ~two weeks</a:t>
            </a:r>
            <a:r>
              <a:rPr lang="en-US" dirty="0">
                <a:latin typeface="Century Gothic"/>
              </a:rPr>
              <a:t>: </a:t>
            </a:r>
            <a:endParaRPr lang="en-US" dirty="0">
              <a:solidFill>
                <a:srgbClr val="000000"/>
              </a:solidFill>
              <a:latin typeface="Century Gothic"/>
            </a:endParaRPr>
          </a:p>
          <a:p>
            <a:pPr marL="305435" indent="-305435"/>
            <a:r>
              <a:rPr lang="en-US" dirty="0">
                <a:solidFill>
                  <a:srgbClr val="3D3D3D"/>
                </a:solidFill>
                <a:latin typeface="Century Gothic"/>
              </a:rPr>
              <a:t>Resilient Homes mailer scheduled for 1st week of December</a:t>
            </a: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Resilient Homes</a:t>
            </a:r>
          </a:p>
        </p:txBody>
      </p:sp>
      <p:pic>
        <p:nvPicPr>
          <p:cNvPr id="8194" name="Picture 2" descr="GRID Alternatives | People. Planet. Employment.">
            <a:extLst>
              <a:ext uri="{FF2B5EF4-FFF2-40B4-BE49-F238E27FC236}">
                <a16:creationId xmlns:a16="http://schemas.microsoft.com/office/drawing/2014/main" id="{D087F274-21F9-DACB-7157-9C9B9A220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2775" y="218127"/>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330465"/>
            <a:ext cx="11187793" cy="3932338"/>
          </a:xfrm>
          <a:prstGeom prst="rect">
            <a:avLst/>
          </a:prstGeom>
        </p:spPr>
        <p:txBody>
          <a:bodyPr vert="horz" lIns="91440" tIns="45720" rIns="91440" bIns="45720" rtlCol="0" anchor="t">
            <a:normAutofit fontScale="925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latin typeface="Century Gothic"/>
              </a:rPr>
              <a:t>Our Water Conservation team installed 5 additional drip irrigation / water efficiency improvements for Iron Triangle homeowners since early October, with total annual water savings estimated at 38,400 gallons/year.</a:t>
            </a:r>
          </a:p>
          <a:p>
            <a:pPr marL="629920" lvl="1" indent="-305435"/>
            <a:r>
              <a:rPr lang="en-US">
                <a:latin typeface="Century Gothic"/>
              </a:rPr>
              <a:t>Hired two additional community members into permanent roles with Watershed Restoration and Water Conservation Teams.</a:t>
            </a: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174,570.02</a:t>
            </a:r>
            <a:endParaRPr lang="en-US">
              <a:highlight>
                <a:srgbClr val="FFFF00"/>
              </a:highlight>
              <a:latin typeface="Century Gothic"/>
            </a:endParaRP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1,506,133.76</a:t>
            </a:r>
            <a:endParaRPr lang="en-US">
              <a:highlight>
                <a:srgbClr val="FFFF00"/>
              </a:highlight>
              <a:latin typeface="Century Gothic"/>
            </a:endParaRPr>
          </a:p>
          <a:p>
            <a:pPr marL="305435" indent="-305435"/>
            <a:r>
              <a:rPr lang="en-US" b="1">
                <a:latin typeface="Century Gothic"/>
              </a:rPr>
              <a:t>Planned work in the next ~two weeks</a:t>
            </a:r>
            <a:r>
              <a:rPr lang="en-US">
                <a:latin typeface="Century Gothic"/>
              </a:rPr>
              <a:t>: </a:t>
            </a:r>
            <a:endParaRPr lang="en-US"/>
          </a:p>
          <a:p>
            <a:pPr marL="629920" lvl="1" indent="-305435"/>
            <a:r>
              <a:rPr lang="en-US">
                <a:latin typeface="Century Gothic"/>
              </a:rPr>
              <a:t>Additional installations of drip irrigation systems for homeowners. We also hope to find more homeowners interested in laundry-to-landscape greywater installations, though it can be challenging to find residents with the needed set-up (position of laundry machine next to exterior wall, e.g.) to make this work.</a:t>
            </a:r>
          </a:p>
          <a:p>
            <a:pPr marL="629920" lvl="1" indent="-305435"/>
            <a:r>
              <a:rPr lang="en-US">
                <a:latin typeface="Century Gothic"/>
              </a:rPr>
              <a:t>Planning our first water catchment pilot project to develop best practices and staff capacity.</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Basins of Relations</a:t>
            </a:r>
          </a:p>
        </p:txBody>
      </p:sp>
      <p:pic>
        <p:nvPicPr>
          <p:cNvPr id="2" name="Picture 1">
            <a:extLst>
              <a:ext uri="{FF2B5EF4-FFF2-40B4-BE49-F238E27FC236}">
                <a16:creationId xmlns:a16="http://schemas.microsoft.com/office/drawing/2014/main" id="{8AFB0004-41E1-6C02-8E1F-C71493C41EAE}"/>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124656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buFont typeface="Wingdings 2"/>
              <a:buChar char=""/>
            </a:pPr>
            <a:r>
              <a:rPr lang="en-US" b="1">
                <a:latin typeface="Century Gothic"/>
              </a:rPr>
              <a:t>Work completed since last meeting: </a:t>
            </a:r>
            <a:endParaRPr lang="en-US">
              <a:latin typeface="Century Gothic"/>
            </a:endParaRPr>
          </a:p>
          <a:p>
            <a:pPr marL="629920" lvl="1" indent="-305435">
              <a:buFont typeface="Wingdings 2"/>
              <a:buChar char=""/>
            </a:pPr>
            <a:r>
              <a:rPr lang="en-US">
                <a:latin typeface="Century Gothic"/>
              </a:rPr>
              <a:t>82 trees total trees planted</a:t>
            </a:r>
            <a:endParaRPr lang="en-US">
              <a:solidFill>
                <a:srgbClr val="3D3D3D"/>
              </a:solidFill>
              <a:latin typeface="Century Gothic"/>
            </a:endParaRPr>
          </a:p>
          <a:p>
            <a:pPr marL="629920" lvl="1" indent="-305435">
              <a:buFont typeface="Wingdings 2"/>
            </a:pPr>
            <a:r>
              <a:rPr lang="en-US">
                <a:latin typeface="Century Gothic"/>
              </a:rPr>
              <a:t>Hosted Arbor Day on Oct 19th- 45 volunteers, 10+ community partners</a:t>
            </a:r>
          </a:p>
          <a:p>
            <a:pPr marL="629920" lvl="1" indent="-305435">
              <a:buFont typeface="Wingdings 2"/>
            </a:pPr>
            <a:r>
              <a:rPr lang="en-US">
                <a:latin typeface="Century Gothic"/>
              </a:rPr>
              <a:t>Hired new Urban Forestry Field Foreman</a:t>
            </a:r>
          </a:p>
          <a:p>
            <a:pPr marL="629920" lvl="1" indent="-305435">
              <a:buFont typeface="Wingdings 2"/>
            </a:pPr>
            <a:endParaRPr lang="en-US">
              <a:latin typeface="Century Gothic"/>
            </a:endParaRPr>
          </a:p>
          <a:p>
            <a:pPr marL="305435" indent="-305435"/>
            <a:r>
              <a:rPr lang="en-US" b="1">
                <a:latin typeface="Century Gothic"/>
              </a:rPr>
              <a:t>Total expenditures reported to date</a:t>
            </a:r>
            <a:r>
              <a:rPr lang="en-US">
                <a:latin typeface="Century Gothic"/>
              </a:rPr>
              <a:t>: $ 102,596.45</a:t>
            </a:r>
            <a:endParaRPr lang="en-US">
              <a:highlight>
                <a:srgbClr val="FFFF00"/>
              </a:highlight>
              <a:latin typeface="Century Gothic"/>
            </a:endParaRP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985,416.30</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latin typeface="Century Gothic"/>
              </a:rPr>
              <a:t>MLK Day- Jan 1 9th- Volunteer event</a:t>
            </a:r>
            <a:endParaRPr lang="en-US">
              <a:solidFill>
                <a:srgbClr val="000000"/>
              </a:solidFill>
              <a:latin typeface="Century Gothic"/>
            </a:endParaRPr>
          </a:p>
          <a:p>
            <a:pPr marL="629920" lvl="1" indent="-305435"/>
            <a:r>
              <a:rPr lang="en-US">
                <a:latin typeface="Century Gothic"/>
              </a:rPr>
              <a:t>Maintenance on the Greenway </a:t>
            </a:r>
            <a:endParaRPr lang="en-US">
              <a:solidFill>
                <a:srgbClr val="000000"/>
              </a:solidFill>
              <a:latin typeface="Century Gothic"/>
            </a:endParaRPr>
          </a:p>
          <a:p>
            <a:pPr marL="629920" lvl="1" indent="-305435"/>
            <a:r>
              <a:rPr lang="en-US">
                <a:latin typeface="Century Gothic"/>
              </a:rPr>
              <a:t>Hiring Grant Administrator </a:t>
            </a: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Bosque del Barrio</a:t>
            </a:r>
          </a:p>
        </p:txBody>
      </p:sp>
      <p:pic>
        <p:nvPicPr>
          <p:cNvPr id="2" name="Picture 1">
            <a:extLst>
              <a:ext uri="{FF2B5EF4-FFF2-40B4-BE49-F238E27FC236}">
                <a16:creationId xmlns:a16="http://schemas.microsoft.com/office/drawing/2014/main" id="{4C6C5D61-E18D-A3A2-8BCA-2D74F545929D}"/>
              </a:ext>
            </a:extLst>
          </p:cNvPr>
          <p:cNvPicPr>
            <a:picLocks noChangeAspect="1"/>
          </p:cNvPicPr>
          <p:nvPr/>
        </p:nvPicPr>
        <p:blipFill>
          <a:blip r:embed="rId3"/>
          <a:stretch>
            <a:fillRect/>
          </a:stretch>
        </p:blipFill>
        <p:spPr>
          <a:xfrm>
            <a:off x="11021076" y="218127"/>
            <a:ext cx="957140" cy="975673"/>
          </a:xfrm>
          <a:prstGeom prst="rect">
            <a:avLst/>
          </a:prstGeom>
        </p:spPr>
      </p:pic>
    </p:spTree>
    <p:extLst>
      <p:ext uri="{BB962C8B-B14F-4D97-AF65-F5344CB8AC3E}">
        <p14:creationId xmlns:p14="http://schemas.microsoft.com/office/powerpoint/2010/main" val="192142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endParaRPr lang="en-US" sz="1000">
              <a:solidFill>
                <a:srgbClr val="000000"/>
              </a:solidFill>
              <a:latin typeface="Arial"/>
              <a:cs typeface="Arial"/>
            </a:endParaRPr>
          </a:p>
          <a:p>
            <a:pPr marL="629920" lvl="1" indent="-305435"/>
            <a:r>
              <a:rPr lang="en-US">
                <a:solidFill>
                  <a:srgbClr val="000000"/>
                </a:solidFill>
                <a:latin typeface="Century Gothic"/>
                <a:cs typeface="Arial"/>
              </a:rPr>
              <a:t>Permit is ready and just needs to be sent to the City of Richmond</a:t>
            </a:r>
            <a:endParaRPr lang="en-US" sz="1800">
              <a:solidFill>
                <a:srgbClr val="3D3D3D"/>
              </a:solidFill>
              <a:latin typeface="Century Gothic"/>
              <a:cs typeface="Arial"/>
            </a:endParaRPr>
          </a:p>
          <a:p>
            <a:pPr marL="629920" lvl="1" indent="-305435"/>
            <a:r>
              <a:rPr lang="en-US">
                <a:solidFill>
                  <a:srgbClr val="000000"/>
                </a:solidFill>
                <a:latin typeface="Century Gothic"/>
                <a:cs typeface="Arial"/>
              </a:rPr>
              <a:t>2-year planting plan for the ADA Garden based on anticipated user's feedback </a:t>
            </a:r>
          </a:p>
          <a:p>
            <a:pPr marL="629920" lvl="1" indent="-305435"/>
            <a:endParaRPr lang="en-US">
              <a:solidFill>
                <a:srgbClr val="000000"/>
              </a:solidFill>
              <a:latin typeface="Century Gothic"/>
              <a:cs typeface="Arial"/>
            </a:endParaRPr>
          </a:p>
          <a:p>
            <a:pPr marL="305435" indent="-305435"/>
            <a:r>
              <a:rPr lang="en-US" b="1">
                <a:latin typeface="Century Gothic"/>
              </a:rPr>
              <a:t>Total expenditures reported to date</a:t>
            </a:r>
            <a:r>
              <a:rPr lang="en-US">
                <a:latin typeface="Century Gothic"/>
              </a:rPr>
              <a:t>: $</a:t>
            </a:r>
            <a:r>
              <a:rPr lang="en-US" sz="1800" kern="1200">
                <a:effectLst/>
                <a:latin typeface="Century Gothic"/>
              </a:rPr>
              <a:t> </a:t>
            </a:r>
            <a:r>
              <a:rPr lang="en-US">
                <a:latin typeface="Century Gothic"/>
              </a:rPr>
              <a:t>46,611.62</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Remaining budget</a:t>
            </a:r>
            <a:r>
              <a:rPr lang="en-US">
                <a:latin typeface="Century Gothic"/>
              </a:rPr>
              <a:t>: $ 908,432.38</a:t>
            </a:r>
            <a:endParaRPr lang="en-US">
              <a:highlight>
                <a:srgbClr val="FFFF00"/>
              </a:highlight>
              <a:latin typeface="Century Gothic"/>
            </a:endParaRPr>
          </a:p>
          <a:p>
            <a:pPr marL="305435" indent="-305435"/>
            <a:endParaRPr lang="en-US">
              <a:highlight>
                <a:srgbClr val="FFFF00"/>
              </a:highlight>
              <a:latin typeface="Century Gothic"/>
            </a:endParaRPr>
          </a:p>
          <a:p>
            <a:pPr marL="305435" indent="-305435"/>
            <a:r>
              <a:rPr lang="en-US" b="1">
                <a:latin typeface="Century Gothic"/>
              </a:rPr>
              <a:t>Planned work in the next ~two weeks</a:t>
            </a:r>
            <a:r>
              <a:rPr lang="en-US">
                <a:latin typeface="Century Gothic"/>
              </a:rPr>
              <a:t>:</a:t>
            </a:r>
            <a:endParaRPr lang="en-US">
              <a:latin typeface="Gill Sans MT" panose="020B0502020104020203"/>
            </a:endParaRPr>
          </a:p>
          <a:p>
            <a:pPr marL="629920" lvl="1" indent="-305435"/>
            <a:r>
              <a:rPr lang="en-US">
                <a:solidFill>
                  <a:srgbClr val="000000"/>
                </a:solidFill>
                <a:latin typeface="Century Gothic"/>
                <a:cs typeface="Arial"/>
              </a:rPr>
              <a:t>Permit Review </a:t>
            </a:r>
          </a:p>
          <a:p>
            <a:pPr marL="629920" lvl="1" indent="-305435"/>
            <a:r>
              <a:rPr lang="en-US">
                <a:solidFill>
                  <a:srgbClr val="000000"/>
                </a:solidFill>
                <a:latin typeface="Century Gothic"/>
                <a:cs typeface="Arial"/>
              </a:rPr>
              <a:t>Start conversation with a construction company to provide cost estimates for the project</a:t>
            </a:r>
          </a:p>
          <a:p>
            <a:pPr marL="629920" lvl="1" indent="-305435"/>
            <a:endParaRPr lang="en-US">
              <a:solidFill>
                <a:srgbClr val="3D3D3D"/>
              </a:solidFill>
              <a:latin typeface="Century Gothic"/>
              <a:cs typeface="Arial"/>
            </a:endParaRPr>
          </a:p>
          <a:p>
            <a:pPr marL="899795" lvl="2" indent="-269875"/>
            <a:endParaRPr lang="en-US">
              <a:solidFill>
                <a:srgbClr val="222222"/>
              </a:solidFill>
              <a:latin typeface="Arial"/>
              <a:cs typeface="Arial"/>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ADA Accessible Garden</a:t>
            </a:r>
          </a:p>
        </p:txBody>
      </p:sp>
      <p:pic>
        <p:nvPicPr>
          <p:cNvPr id="2" name="Picture 1">
            <a:extLst>
              <a:ext uri="{FF2B5EF4-FFF2-40B4-BE49-F238E27FC236}">
                <a16:creationId xmlns:a16="http://schemas.microsoft.com/office/drawing/2014/main" id="{1F3FB999-BA5E-B610-FB15-873D8FBB4F28}"/>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3536701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endParaRPr lang="en-US">
              <a:solidFill>
                <a:srgbClr val="000000"/>
              </a:solidFill>
              <a:latin typeface="Century Gothic"/>
            </a:endParaRPr>
          </a:p>
          <a:p>
            <a:pPr marL="629920" lvl="1" indent="-305435"/>
            <a:r>
              <a:rPr lang="en-US" sz="1400">
                <a:solidFill>
                  <a:srgbClr val="000000"/>
                </a:solidFill>
                <a:latin typeface="Century Gothic"/>
              </a:rPr>
              <a:t>Created checklist for fruit tree care</a:t>
            </a:r>
          </a:p>
          <a:p>
            <a:pPr marL="629920" lvl="1" indent="-305435"/>
            <a:r>
              <a:rPr lang="en-US" sz="1400">
                <a:solidFill>
                  <a:srgbClr val="000000"/>
                </a:solidFill>
                <a:latin typeface="Century Gothic"/>
              </a:rPr>
              <a:t>New flyer to better intake fruit tree care</a:t>
            </a:r>
          </a:p>
          <a:p>
            <a:pPr marL="629920" lvl="1" indent="-305435"/>
            <a:r>
              <a:rPr lang="en-US" sz="1400">
                <a:solidFill>
                  <a:srgbClr val="000000"/>
                </a:solidFill>
                <a:latin typeface="Century Gothic"/>
              </a:rPr>
              <a:t>Created harvesting document </a:t>
            </a:r>
          </a:p>
          <a:p>
            <a:pPr marL="629920" lvl="1" indent="-305435"/>
            <a:r>
              <a:rPr lang="en-US" sz="1400">
                <a:solidFill>
                  <a:srgbClr val="000000"/>
                </a:solidFill>
                <a:latin typeface="Century Gothic"/>
              </a:rPr>
              <a:t>Participated in </a:t>
            </a:r>
            <a:r>
              <a:rPr lang="en-US" sz="1400" err="1">
                <a:solidFill>
                  <a:srgbClr val="000000"/>
                </a:solidFill>
                <a:latin typeface="Century Gothic"/>
              </a:rPr>
              <a:t>Arborday</a:t>
            </a:r>
            <a:r>
              <a:rPr lang="en-US" sz="1400">
                <a:solidFill>
                  <a:srgbClr val="000000"/>
                </a:solidFill>
                <a:latin typeface="Century Gothic"/>
              </a:rPr>
              <a:t> </a:t>
            </a:r>
          </a:p>
          <a:p>
            <a:pPr marL="629920" lvl="1" indent="-305435"/>
            <a:r>
              <a:rPr lang="en-US" sz="1400">
                <a:solidFill>
                  <a:srgbClr val="000000"/>
                </a:solidFill>
                <a:latin typeface="Century Gothic"/>
              </a:rPr>
              <a:t>Registered 4 more people from the project area for tree care</a:t>
            </a:r>
          </a:p>
          <a:p>
            <a:pPr marL="305435" indent="-305435"/>
            <a:r>
              <a:rPr lang="en-US" b="1">
                <a:latin typeface="Century Gothic"/>
              </a:rPr>
              <a:t>Total expenditures reported to date</a:t>
            </a:r>
            <a:r>
              <a:rPr lang="en-US">
                <a:latin typeface="Century Gothic"/>
              </a:rPr>
              <a:t>: $</a:t>
            </a:r>
            <a:r>
              <a:rPr lang="en-US" kern="1200">
                <a:effectLst/>
                <a:latin typeface="Century Gothic"/>
              </a:rPr>
              <a:t> </a:t>
            </a:r>
            <a:r>
              <a:rPr lang="en-US">
                <a:latin typeface="Century Gothic"/>
              </a:rPr>
              <a:t>84,984.14</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Remaining budget</a:t>
            </a:r>
            <a:r>
              <a:rPr lang="en-US">
                <a:latin typeface="Century Gothic"/>
              </a:rPr>
              <a:t>: $</a:t>
            </a:r>
            <a:r>
              <a:rPr lang="en-US" kern="1200">
                <a:effectLst/>
                <a:latin typeface="Century Gothic"/>
              </a:rPr>
              <a:t> </a:t>
            </a:r>
            <a:r>
              <a:rPr lang="en-US">
                <a:latin typeface="Century Gothic"/>
              </a:rPr>
              <a:t>1,083,229.49</a:t>
            </a:r>
            <a:endParaRPr lang="en-US">
              <a:highlight>
                <a:srgbClr val="FFFF00"/>
              </a:highlight>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a:t>
            </a:r>
            <a:endParaRPr lang="en-US">
              <a:solidFill>
                <a:srgbClr val="000000"/>
              </a:solidFill>
              <a:latin typeface="Century Gothic"/>
            </a:endParaRPr>
          </a:p>
          <a:p>
            <a:pPr marL="629920" lvl="1" indent="-305435"/>
            <a:r>
              <a:rPr lang="en-US">
                <a:solidFill>
                  <a:srgbClr val="3D3D3D"/>
                </a:solidFill>
                <a:latin typeface="Century Gothic"/>
              </a:rPr>
              <a:t>Prepare Fruit Tree Giveaway order for 2025 </a:t>
            </a:r>
          </a:p>
          <a:p>
            <a:pPr marL="629920" lvl="1" indent="-305435"/>
            <a:r>
              <a:rPr lang="en-US">
                <a:solidFill>
                  <a:srgbClr val="3D3D3D"/>
                </a:solidFill>
                <a:latin typeface="Century Gothic"/>
              </a:rPr>
              <a:t>Update intake documents for 2025 </a:t>
            </a:r>
          </a:p>
          <a:p>
            <a:pPr marL="629920" lvl="1" indent="-305435"/>
            <a:r>
              <a:rPr lang="en-US">
                <a:solidFill>
                  <a:srgbClr val="3D3D3D"/>
                </a:solidFill>
                <a:latin typeface="Century Gothic"/>
              </a:rPr>
              <a:t>Canvass Santa Fe and intake/home inspection to new recipients </a:t>
            </a: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solidFill>
                <a:srgbClr val="000000"/>
              </a:solidFill>
              <a:latin typeface="Century Gothic"/>
            </a:endParaRPr>
          </a:p>
          <a:p>
            <a:pPr marL="610235" lvl="1" indent="-285750"/>
            <a:endParaRPr lang="en-US">
              <a:latin typeface="Gill Sans MT" panose="020B0502020104020203"/>
            </a:endParaRPr>
          </a:p>
          <a:p>
            <a:pPr marL="629920" lvl="1" indent="-305435"/>
            <a:endParaRPr lang="en-US" sz="1400">
              <a:latin typeface="Century Gothic"/>
            </a:endParaRPr>
          </a:p>
          <a:p>
            <a:pPr marL="629920" lvl="1" indent="-305435"/>
            <a:endParaRPr lang="en-US">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Orchard for ALL!</a:t>
            </a:r>
          </a:p>
        </p:txBody>
      </p:sp>
      <p:pic>
        <p:nvPicPr>
          <p:cNvPr id="2" name="Picture 1">
            <a:extLst>
              <a:ext uri="{FF2B5EF4-FFF2-40B4-BE49-F238E27FC236}">
                <a16:creationId xmlns:a16="http://schemas.microsoft.com/office/drawing/2014/main" id="{9CEE2108-29EA-9B9A-C50A-5F0C8CF92C7A}"/>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801964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a:solidFill>
                  <a:schemeClr val="tx1"/>
                </a:solidFill>
                <a:latin typeface="Century Gothic"/>
              </a:rPr>
              <a:t>Project lead for City of Richmond</a:t>
            </a:r>
            <a:endParaRPr lang="es-ES">
              <a:solidFill>
                <a:schemeClr val="tx1"/>
              </a:solidFill>
            </a:endParaRPr>
          </a:p>
          <a:p>
            <a:pPr marL="305435" indent="-305435"/>
            <a:r>
              <a:rPr lang="en-US" sz="2800">
                <a:solidFill>
                  <a:schemeClr val="tx1"/>
                </a:solidFill>
                <a:latin typeface="Century Gothic"/>
              </a:rPr>
              <a:t>Project lead for GRID Alternatives</a:t>
            </a:r>
            <a:endParaRPr lang="en-US" sz="2800">
              <a:solidFill>
                <a:schemeClr val="tx1"/>
              </a:solidFill>
            </a:endParaRPr>
          </a:p>
          <a:p>
            <a:pPr marL="305435" indent="-305435"/>
            <a:r>
              <a:rPr lang="en-US" sz="2800">
                <a:solidFill>
                  <a:schemeClr val="tx1"/>
                </a:solidFill>
                <a:latin typeface="Century Gothic"/>
              </a:rPr>
              <a:t>Project lead for Groundwork Richmond </a:t>
            </a:r>
            <a:endParaRPr lang="en-US" sz="2800">
              <a:solidFill>
                <a:schemeClr val="tx1"/>
              </a:solidFill>
            </a:endParaRPr>
          </a:p>
          <a:p>
            <a:pPr marL="305435" indent="-305435"/>
            <a:r>
              <a:rPr lang="en-US" sz="2800">
                <a:solidFill>
                  <a:schemeClr val="tx1"/>
                </a:solidFill>
                <a:latin typeface="Century Gothic"/>
              </a:rPr>
              <a:t>Project lead for Rich City Rides</a:t>
            </a:r>
            <a:endParaRPr lang="en-US" sz="2800">
              <a:solidFill>
                <a:schemeClr val="tx1"/>
              </a:solidFill>
            </a:endParaRPr>
          </a:p>
          <a:p>
            <a:pPr marL="305435" indent="-305435"/>
            <a:r>
              <a:rPr lang="en-US" sz="2800">
                <a:solidFill>
                  <a:schemeClr val="tx1"/>
                </a:solidFill>
                <a:latin typeface="Century Gothic"/>
              </a:rPr>
              <a:t>Project lead for Trust for Public Land</a:t>
            </a:r>
            <a:endParaRPr lang="en-US" sz="2800">
              <a:solidFill>
                <a:schemeClr val="tx1"/>
              </a:solidFill>
            </a:endParaRPr>
          </a:p>
          <a:p>
            <a:pPr marL="305435" indent="-305435"/>
            <a:r>
              <a:rPr lang="en-US" sz="2800">
                <a:solidFill>
                  <a:schemeClr val="tx1"/>
                </a:solidFill>
                <a:latin typeface="Century Gothic"/>
              </a:rPr>
              <a:t>Project lead for UC Berkeley</a:t>
            </a:r>
          </a:p>
          <a:p>
            <a:pPr marL="305435" indent="-305435"/>
            <a:r>
              <a:rPr lang="en-US" sz="2800">
                <a:solidFill>
                  <a:schemeClr val="tx1"/>
                </a:solidFill>
                <a:latin typeface="Century Gothic"/>
              </a:rPr>
              <a:t>Project lead for Urban Tilth</a:t>
            </a:r>
          </a:p>
          <a:p>
            <a:pPr marL="305435" indent="-19685"/>
            <a:r>
              <a:rPr lang="en-US" sz="2200">
                <a:solidFill>
                  <a:schemeClr val="tx1"/>
                </a:solidFill>
                <a:latin typeface="Century Gothic"/>
              </a:rPr>
              <a:t>CSC Community Member: Tomasa Espinoza</a:t>
            </a:r>
          </a:p>
          <a:p>
            <a:pPr marL="305435" indent="-19685"/>
            <a:r>
              <a:rPr lang="en-US" sz="2200">
                <a:solidFill>
                  <a:schemeClr val="tx1"/>
                </a:solidFill>
                <a:latin typeface="Century Gothic"/>
              </a:rPr>
              <a:t>CSC Community Member</a:t>
            </a:r>
            <a:r>
              <a:rPr lang="en-US" sz="2400">
                <a:solidFill>
                  <a:schemeClr val="tx1"/>
                </a:solidFill>
                <a:latin typeface="Century Gothic"/>
              </a:rPr>
              <a:t>: Juana Hernandez</a:t>
            </a:r>
          </a:p>
          <a:p>
            <a:pPr marL="305435" indent="-19685"/>
            <a:r>
              <a:rPr lang="en-US" sz="2200">
                <a:solidFill>
                  <a:schemeClr val="tx1"/>
                </a:solidFill>
                <a:latin typeface="Century Gothic"/>
              </a:rPr>
              <a:t>CSC Community Member: Montserrat Gonzalez</a:t>
            </a:r>
          </a:p>
          <a:p>
            <a:pPr marL="305435" indent="-19685"/>
            <a:r>
              <a:rPr lang="en-US" sz="2200">
                <a:solidFill>
                  <a:schemeClr val="tx1"/>
                </a:solidFill>
                <a:latin typeface="Century Gothic"/>
              </a:rPr>
              <a:t>CSC Community Member: Judith Rocha</a:t>
            </a:r>
          </a:p>
          <a:p>
            <a:pPr marL="305435" indent="-19685"/>
            <a:r>
              <a:rPr lang="en-US" sz="2200">
                <a:solidFill>
                  <a:schemeClr val="tx1"/>
                </a:solidFill>
                <a:latin typeface="Century Gothic"/>
              </a:rPr>
              <a:t>CSC Community Member: Curtis Rice</a:t>
            </a:r>
            <a:endParaRPr lang="en-US">
              <a:solidFill>
                <a:schemeClr val="tx1"/>
              </a:solidFill>
            </a:endParaRPr>
          </a:p>
          <a:p>
            <a:pPr marL="305435" indent="-305435"/>
            <a:endParaRPr lang="en-US" sz="2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Roll Call</a:t>
            </a:r>
          </a:p>
        </p:txBody>
      </p:sp>
    </p:spTree>
    <p:extLst>
      <p:ext uri="{BB962C8B-B14F-4D97-AF65-F5344CB8AC3E}">
        <p14:creationId xmlns:p14="http://schemas.microsoft.com/office/powerpoint/2010/main" val="312815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a:t>
            </a:r>
            <a:endParaRPr lang="en-US" b="1"/>
          </a:p>
          <a:p>
            <a:pPr marL="629920" lvl="1" indent="-305435"/>
            <a:r>
              <a:rPr lang="en-US">
                <a:solidFill>
                  <a:srgbClr val="3D3D3D"/>
                </a:solidFill>
                <a:latin typeface="Century Gothic"/>
                <a:cs typeface="Arial"/>
              </a:rPr>
              <a:t>Added 15 new members to our bag delivery from event sign ups</a:t>
            </a:r>
          </a:p>
          <a:p>
            <a:pPr marL="629920" lvl="1" indent="-305435"/>
            <a:r>
              <a:rPr lang="en-US">
                <a:solidFill>
                  <a:srgbClr val="3D3D3D"/>
                </a:solidFill>
                <a:latin typeface="Century Gothic"/>
                <a:cs typeface="Arial"/>
              </a:rPr>
              <a:t>Began Climate Health Promoters training (Cohort 2)</a:t>
            </a:r>
          </a:p>
          <a:p>
            <a:pPr marL="629920" lvl="1" indent="-305435"/>
            <a:r>
              <a:rPr lang="en-US">
                <a:solidFill>
                  <a:srgbClr val="3D3D3D"/>
                </a:solidFill>
                <a:latin typeface="Century Gothic"/>
                <a:cs typeface="Arial"/>
              </a:rPr>
              <a:t>Hosted 3 Climate Friendly Diet (CFD) events:</a:t>
            </a:r>
            <a:endParaRPr lang="en-US"/>
          </a:p>
          <a:p>
            <a:pPr marL="899795" lvl="2" indent="-269875"/>
            <a:r>
              <a:rPr lang="en-US">
                <a:latin typeface="Century Gothic"/>
                <a:cs typeface="Arial"/>
              </a:rPr>
              <a:t>Arbor Day Veggie Giveaway – 10/19/24</a:t>
            </a:r>
          </a:p>
          <a:p>
            <a:pPr marL="899795" lvl="2" indent="-269875"/>
            <a:r>
              <a:rPr lang="en-US">
                <a:latin typeface="Century Gothic"/>
                <a:cs typeface="Arial"/>
              </a:rPr>
              <a:t>Climate Friendly Diet Workshop at Shields Nursing Center – 10/23/24</a:t>
            </a:r>
          </a:p>
          <a:p>
            <a:pPr marL="899795" lvl="2" indent="-269875"/>
            <a:r>
              <a:rPr lang="en-US">
                <a:latin typeface="Century Gothic"/>
                <a:cs typeface="Arial"/>
              </a:rPr>
              <a:t>RPD Cops &amp; Goblins Veggie Giveaway – 10/26/24</a:t>
            </a:r>
          </a:p>
          <a:p>
            <a:pPr marL="629920" lvl="1" indent="-305435"/>
            <a:endParaRPr lang="en-US" b="1">
              <a:latin typeface="Century Gothic"/>
              <a:cs typeface="Arial"/>
            </a:endParaRPr>
          </a:p>
          <a:p>
            <a:pPr marL="305435" indent="-305435"/>
            <a:r>
              <a:rPr lang="en-US" b="1">
                <a:latin typeface="Century Gothic"/>
              </a:rPr>
              <a:t>Total expenditures reported to date</a:t>
            </a:r>
            <a:r>
              <a:rPr lang="en-US">
                <a:latin typeface="Century Gothic"/>
              </a:rPr>
              <a:t>: $ 397,306.52</a:t>
            </a:r>
            <a:endParaRPr lang="en-US"/>
          </a:p>
          <a:p>
            <a:pPr marL="305435" indent="-305435"/>
            <a:endParaRPr lang="en-US">
              <a:latin typeface="Gill Sans MT"/>
            </a:endParaRPr>
          </a:p>
          <a:p>
            <a:pPr marL="305435" indent="-305435"/>
            <a:r>
              <a:rPr lang="en-US" b="1">
                <a:latin typeface="Century Gothic"/>
              </a:rPr>
              <a:t>Remaining budget</a:t>
            </a:r>
            <a:r>
              <a:rPr lang="en-US">
                <a:latin typeface="Century Gothic"/>
              </a:rPr>
              <a:t>: $2,841,565.48</a:t>
            </a: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endParaRPr lang="en-US"/>
          </a:p>
          <a:p>
            <a:pPr marL="629920" lvl="1" indent="-305435"/>
            <a:r>
              <a:rPr lang="en-US">
                <a:latin typeface="Century Gothic"/>
                <a:cs typeface="Arial"/>
              </a:rPr>
              <a:t>Plan our final Climate Friendly Diet Workshop for the year</a:t>
            </a:r>
          </a:p>
          <a:p>
            <a:pPr marL="629920" lvl="1" indent="-305435"/>
            <a:r>
              <a:rPr lang="en-US">
                <a:latin typeface="Century Gothic"/>
                <a:cs typeface="Arial"/>
              </a:rPr>
              <a:t>Fill the remaining spots on our weekly deliveries from event sign ups</a:t>
            </a:r>
          </a:p>
          <a:p>
            <a:pPr marL="629920" lvl="1" indent="-305435"/>
            <a:r>
              <a:rPr lang="en-US">
                <a:solidFill>
                  <a:srgbClr val="3D3D3D"/>
                </a:solidFill>
                <a:latin typeface="Century Gothic"/>
                <a:cs typeface="Arial"/>
              </a:rPr>
              <a:t>Climate Health Promoters Graduation – November 16th</a:t>
            </a:r>
            <a:endParaRPr lang="en-US">
              <a:solidFill>
                <a:srgbClr val="3D3D3D"/>
              </a:solidFill>
            </a:endParaRPr>
          </a:p>
          <a:p>
            <a:pPr marL="629920" lvl="1" indent="-305435"/>
            <a:endParaRPr lang="en-US" b="1">
              <a:latin typeface="Century Gothic"/>
              <a:cs typeface="Arial"/>
            </a:endParaRPr>
          </a:p>
          <a:p>
            <a:pPr marL="323850" lvl="1" indent="0">
              <a:buNone/>
            </a:pPr>
            <a:endParaRPr lang="en-US" b="1">
              <a:latin typeface="Century Gothic"/>
              <a:cs typeface="Arial"/>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Veggie Rx</a:t>
            </a:r>
          </a:p>
        </p:txBody>
      </p:sp>
      <p:pic>
        <p:nvPicPr>
          <p:cNvPr id="2" name="Picture 1">
            <a:extLst>
              <a:ext uri="{FF2B5EF4-FFF2-40B4-BE49-F238E27FC236}">
                <a16:creationId xmlns:a16="http://schemas.microsoft.com/office/drawing/2014/main" id="{0226CD27-0FF0-24FD-902A-A6590E502181}"/>
              </a:ext>
            </a:extLst>
          </p:cNvPr>
          <p:cNvPicPr>
            <a:picLocks noChangeAspect="1"/>
          </p:cNvPicPr>
          <p:nvPr/>
        </p:nvPicPr>
        <p:blipFill>
          <a:blip r:embed="rId3"/>
          <a:stretch>
            <a:fillRect/>
          </a:stretch>
        </p:blipFill>
        <p:spPr>
          <a:xfrm>
            <a:off x="9623661" y="221302"/>
            <a:ext cx="2356698" cy="975673"/>
          </a:xfrm>
          <a:prstGeom prst="rect">
            <a:avLst/>
          </a:prstGeom>
        </p:spPr>
      </p:pic>
    </p:spTree>
    <p:extLst>
      <p:ext uri="{BB962C8B-B14F-4D97-AF65-F5344CB8AC3E}">
        <p14:creationId xmlns:p14="http://schemas.microsoft.com/office/powerpoint/2010/main" val="2250815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lnSpc>
                <a:spcPct val="90000"/>
              </a:lnSpc>
              <a:spcBef>
                <a:spcPts val="1000"/>
              </a:spcBef>
            </a:pPr>
            <a:r>
              <a:rPr lang="en-US" sz="2000" b="1">
                <a:solidFill>
                  <a:srgbClr val="000000"/>
                </a:solidFill>
                <a:latin typeface="Century Gothic"/>
              </a:rPr>
              <a:t>Work completed since last meeting: </a:t>
            </a:r>
            <a:endParaRPr lang="en-US"/>
          </a:p>
          <a:p>
            <a:pPr marL="629920" lvl="1" indent="-305435">
              <a:lnSpc>
                <a:spcPct val="90000"/>
              </a:lnSpc>
              <a:spcBef>
                <a:spcPts val="1000"/>
              </a:spcBef>
            </a:pPr>
            <a:r>
              <a:rPr lang="en-US">
                <a:solidFill>
                  <a:srgbClr val="3D3D3D"/>
                </a:solidFill>
                <a:latin typeface="Century Gothic"/>
                <a:cs typeface="Arial"/>
              </a:rPr>
              <a:t> Continued coordinated outreach and distribution of vouchers to increase community awareness and knowledge.</a:t>
            </a:r>
          </a:p>
          <a:p>
            <a:pPr marL="305435" indent="-305435">
              <a:lnSpc>
                <a:spcPct val="90000"/>
              </a:lnSpc>
              <a:spcBef>
                <a:spcPts val="1000"/>
              </a:spcBef>
            </a:pPr>
            <a:r>
              <a:rPr lang="en-US" sz="2000" b="1">
                <a:solidFill>
                  <a:schemeClr val="tx1"/>
                </a:solidFill>
                <a:latin typeface="Century Gothic"/>
              </a:rPr>
              <a:t>Total expenditures reported to date</a:t>
            </a:r>
            <a:r>
              <a:rPr lang="en-US" sz="2000">
                <a:solidFill>
                  <a:schemeClr val="tx1"/>
                </a:solidFill>
                <a:latin typeface="Century Gothic"/>
              </a:rPr>
              <a:t>: $ 456,669.79</a:t>
            </a:r>
            <a:endParaRPr lang="en-US" sz="2000">
              <a:solidFill>
                <a:schemeClr val="tx1"/>
              </a:solidFill>
              <a:highlight>
                <a:srgbClr val="FFFF00"/>
              </a:highlight>
              <a:latin typeface="Century Gothic"/>
            </a:endParaRPr>
          </a:p>
          <a:p>
            <a:pPr marL="305435" indent="-305435">
              <a:lnSpc>
                <a:spcPct val="90000"/>
              </a:lnSpc>
              <a:spcBef>
                <a:spcPts val="1000"/>
              </a:spcBef>
            </a:pPr>
            <a:r>
              <a:rPr lang="en-US" sz="2000" b="1">
                <a:solidFill>
                  <a:schemeClr val="tx1"/>
                </a:solidFill>
                <a:latin typeface="Century Gothic"/>
              </a:rPr>
              <a:t>Remaining budget</a:t>
            </a:r>
            <a:r>
              <a:rPr lang="en-US" sz="2000">
                <a:solidFill>
                  <a:schemeClr val="tx1"/>
                </a:solidFill>
                <a:latin typeface="Century Gothic"/>
              </a:rPr>
              <a:t>: $ 542,309.42</a:t>
            </a:r>
            <a:endParaRPr lang="en-US" sz="2000">
              <a:solidFill>
                <a:schemeClr val="tx1"/>
              </a:solidFill>
              <a:highlight>
                <a:srgbClr val="FFFF00"/>
              </a:highlight>
              <a:latin typeface="Century Gothic"/>
            </a:endParaRPr>
          </a:p>
          <a:p>
            <a:pPr marL="305435" indent="-305435">
              <a:lnSpc>
                <a:spcPct val="90000"/>
              </a:lnSpc>
              <a:spcBef>
                <a:spcPts val="1000"/>
              </a:spcBef>
            </a:pPr>
            <a:r>
              <a:rPr lang="en-US" sz="2000" b="1">
                <a:solidFill>
                  <a:schemeClr val="tx1"/>
                </a:solidFill>
                <a:latin typeface="Century Gothic"/>
              </a:rPr>
              <a:t>Planned work in the next ~two weeks</a:t>
            </a:r>
            <a:r>
              <a:rPr lang="en-US" sz="2000">
                <a:solidFill>
                  <a:schemeClr val="tx1"/>
                </a:solidFill>
                <a:latin typeface="Century Gothic"/>
              </a:rPr>
              <a:t>:</a:t>
            </a:r>
            <a:r>
              <a:rPr lang="en-US" sz="2800">
                <a:solidFill>
                  <a:schemeClr val="tx1"/>
                </a:solidFill>
                <a:latin typeface="Century Gothic"/>
              </a:rPr>
              <a:t> </a:t>
            </a:r>
          </a:p>
          <a:p>
            <a:pPr marL="629920" lvl="1" indent="-305435"/>
            <a:r>
              <a:rPr lang="en-US">
                <a:latin typeface="Century Gothic"/>
                <a:cs typeface="Arial"/>
              </a:rPr>
              <a:t>Complete invoicing and payment process for current period. </a:t>
            </a:r>
          </a:p>
          <a:p>
            <a:pPr marL="629920" lvl="1" indent="-305435"/>
            <a:r>
              <a:rPr lang="en-US">
                <a:latin typeface="Century Gothic"/>
                <a:cs typeface="Arial"/>
              </a:rPr>
              <a:t>Meeting with TODAY and the City of Richmond staff for monthly check in. </a:t>
            </a:r>
            <a:endParaRPr lang="en-US">
              <a:solidFill>
                <a:srgbClr val="3D3D3D"/>
              </a:solidFill>
              <a:latin typeface="Century Gothic"/>
              <a:cs typeface="Arial"/>
            </a:endParaRPr>
          </a:p>
          <a:p>
            <a:pPr marL="305435" indent="-305435">
              <a:lnSpc>
                <a:spcPct val="90000"/>
              </a:lnSpc>
              <a:spcBef>
                <a:spcPts val="1000"/>
              </a:spcBef>
              <a:buFont typeface="Wingdings 2" panose="05000000000000000000" pitchFamily="2" charset="2"/>
            </a:pPr>
            <a:endParaRPr lang="en-US" sz="2000" b="1">
              <a:solidFill>
                <a:srgbClr val="000000"/>
              </a:solidFill>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E-Bike Share</a:t>
            </a:r>
          </a:p>
        </p:txBody>
      </p:sp>
      <p:pic>
        <p:nvPicPr>
          <p:cNvPr id="2" name="Imagen 4" descr="Logotipo, nombre de la empresa&#10;&#10;Descripción generada automáticamente">
            <a:extLst>
              <a:ext uri="{FF2B5EF4-FFF2-40B4-BE49-F238E27FC236}">
                <a16:creationId xmlns:a16="http://schemas.microsoft.com/office/drawing/2014/main" id="{8FDF7A9F-9B4F-CC14-0B68-524C98D8EAF1}"/>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2403369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9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000" b="1">
                <a:latin typeface="Century Gothic"/>
              </a:rPr>
              <a:t>Work completed since last meeting: </a:t>
            </a:r>
            <a:endParaRPr lang="en-US" sz="2000">
              <a:solidFill>
                <a:srgbClr val="000000"/>
              </a:solidFill>
              <a:latin typeface="Century Gothic"/>
            </a:endParaRPr>
          </a:p>
          <a:p>
            <a:pPr marL="629920" lvl="1" indent="-305435"/>
            <a:r>
              <a:rPr lang="en-US">
                <a:latin typeface="Century Gothic"/>
                <a:cs typeface="Arial"/>
              </a:rPr>
              <a:t>Finished first draft modules and other training materials for Youth Fellows</a:t>
            </a:r>
          </a:p>
          <a:p>
            <a:pPr marL="629920" lvl="1" indent="-305435"/>
            <a:r>
              <a:rPr lang="en-US">
                <a:latin typeface="Century Gothic"/>
                <a:cs typeface="Arial"/>
              </a:rPr>
              <a:t>Finished onboarding documents for Youth Fellows (job description, participation agreement, waivers, offer letter, and contract)</a:t>
            </a:r>
          </a:p>
          <a:p>
            <a:pPr marL="629920" lvl="1" indent="-305435"/>
            <a:r>
              <a:rPr lang="en-US">
                <a:latin typeface="Century Gothic"/>
                <a:cs typeface="Arial"/>
              </a:rPr>
              <a:t>First review of all documents was done by City staff and Technical Assistant (</a:t>
            </a:r>
            <a:r>
              <a:rPr lang="en-US" err="1">
                <a:latin typeface="Century Gothic"/>
                <a:cs typeface="Arial"/>
              </a:rPr>
              <a:t>Placeworks</a:t>
            </a:r>
            <a:r>
              <a:rPr lang="en-US">
                <a:latin typeface="Century Gothic"/>
                <a:cs typeface="Arial"/>
              </a:rPr>
              <a:t>)</a:t>
            </a:r>
          </a:p>
          <a:p>
            <a:pPr marL="629920" lvl="1" indent="-305435">
              <a:lnSpc>
                <a:spcPct val="80000"/>
              </a:lnSpc>
            </a:pPr>
            <a:r>
              <a:rPr lang="en-US">
                <a:latin typeface="Century Gothic"/>
                <a:cs typeface="Arial"/>
              </a:rPr>
              <a:t>Began development of a process for a Richmond Rising Newsletter, to inform residents of projects, updates, and highlights. </a:t>
            </a:r>
          </a:p>
          <a:p>
            <a:pPr marL="629920" lvl="1" indent="-305435">
              <a:lnSpc>
                <a:spcPct val="80000"/>
              </a:lnSpc>
            </a:pPr>
            <a:r>
              <a:rPr lang="en-US">
                <a:latin typeface="Century Gothic"/>
                <a:cs typeface="Arial"/>
              </a:rPr>
              <a:t>Attended Santa Fe, Iron Triangle and Coronado Neighborhood Councils. </a:t>
            </a:r>
          </a:p>
          <a:p>
            <a:pPr marL="629920" lvl="1" indent="-305435">
              <a:lnSpc>
                <a:spcPct val="80000"/>
              </a:lnSpc>
            </a:pPr>
            <a:r>
              <a:rPr lang="en-US">
                <a:latin typeface="Century Gothic"/>
                <a:cs typeface="Arial"/>
              </a:rPr>
              <a:t>Provided information to a reporter for an article about Richmond Rising for the San Francisco Business Times</a:t>
            </a:r>
          </a:p>
          <a:p>
            <a:pPr marL="629920" lvl="1" indent="-305435"/>
            <a:endParaRPr lang="en-US">
              <a:latin typeface="Century Gothic"/>
              <a:cs typeface="Arial"/>
            </a:endParaRPr>
          </a:p>
          <a:p>
            <a:pPr marL="305435" indent="-305435"/>
            <a:r>
              <a:rPr lang="en-US" sz="2000" b="1">
                <a:latin typeface="Century Gothic"/>
              </a:rPr>
              <a:t>Total expenditures reported to date</a:t>
            </a:r>
            <a:r>
              <a:rPr lang="en-US" sz="2000">
                <a:latin typeface="Century Gothic"/>
              </a:rPr>
              <a:t>: $</a:t>
            </a:r>
            <a:r>
              <a:rPr lang="en-US" sz="2000" kern="1200">
                <a:effectLst/>
                <a:latin typeface="Century Gothic"/>
              </a:rPr>
              <a:t> </a:t>
            </a:r>
            <a:r>
              <a:rPr lang="en-US" sz="2000">
                <a:latin typeface="Century Gothic"/>
              </a:rPr>
              <a:t>116,600.14</a:t>
            </a:r>
            <a:endParaRPr lang="en-US" sz="2000">
              <a:highlight>
                <a:srgbClr val="FFFF00"/>
              </a:highlight>
              <a:latin typeface="Century Gothic"/>
            </a:endParaRPr>
          </a:p>
          <a:p>
            <a:pPr marL="305435" indent="-305435"/>
            <a:r>
              <a:rPr lang="en-US" sz="2000" b="1">
                <a:latin typeface="Century Gothic"/>
              </a:rPr>
              <a:t>Remaining budget</a:t>
            </a:r>
            <a:r>
              <a:rPr lang="en-US" sz="2000">
                <a:latin typeface="Century Gothic"/>
              </a:rPr>
              <a:t>: $</a:t>
            </a:r>
            <a:r>
              <a:rPr lang="en-US" sz="2000" kern="1200">
                <a:effectLst/>
                <a:latin typeface="Century Gothic"/>
              </a:rPr>
              <a:t> </a:t>
            </a:r>
            <a:r>
              <a:rPr lang="en-US" sz="2000">
                <a:latin typeface="Century Gothic"/>
              </a:rPr>
              <a:t>2,449,432.59</a:t>
            </a:r>
            <a:endParaRPr lang="en-US" sz="2000" kern="1200">
              <a:effectLst/>
              <a:highlight>
                <a:srgbClr val="FFFF00"/>
              </a:highlight>
              <a:latin typeface="Century Gothic"/>
            </a:endParaRPr>
          </a:p>
          <a:p>
            <a:pPr marL="305435" indent="-305435"/>
            <a:endParaRPr lang="en-US" sz="2000">
              <a:latin typeface="Century Gothic"/>
            </a:endParaRPr>
          </a:p>
          <a:p>
            <a:pPr marL="305435" indent="-305435"/>
            <a:r>
              <a:rPr lang="en-US" sz="2000" b="1">
                <a:latin typeface="Century Gothic"/>
              </a:rPr>
              <a:t>Planned work in the next ~two weeks</a:t>
            </a:r>
            <a:r>
              <a:rPr lang="en-US" sz="2000">
                <a:latin typeface="Century Gothic"/>
              </a:rPr>
              <a:t>: </a:t>
            </a:r>
            <a:endParaRPr lang="en-US" sz="2000">
              <a:solidFill>
                <a:srgbClr val="000000"/>
              </a:solidFill>
              <a:latin typeface="Century Gothic"/>
            </a:endParaRPr>
          </a:p>
          <a:p>
            <a:pPr marL="575310" indent="-269875">
              <a:lnSpc>
                <a:spcPct val="90000"/>
              </a:lnSpc>
            </a:pPr>
            <a:r>
              <a:rPr lang="en-US">
                <a:latin typeface="Century Gothic"/>
              </a:rPr>
              <a:t>Finish the review of comments and edits. </a:t>
            </a:r>
            <a:endParaRPr lang="en-US">
              <a:latin typeface="Gill Sans MT" panose="020B0502020104020203"/>
            </a:endParaRPr>
          </a:p>
          <a:p>
            <a:pPr marL="575310" indent="-269875">
              <a:lnSpc>
                <a:spcPct val="90000"/>
              </a:lnSpc>
            </a:pPr>
            <a:r>
              <a:rPr lang="en-US">
                <a:latin typeface="Century Gothic"/>
              </a:rPr>
              <a:t>Submit documents to City Attorney's office to get their review. </a:t>
            </a:r>
            <a:br>
              <a:rPr lang="en-US">
                <a:latin typeface="Century Gothic"/>
              </a:rPr>
            </a:br>
            <a:endParaRPr lang="en-US"/>
          </a:p>
          <a:p>
            <a:pPr marL="629920" lvl="1" indent="-305435"/>
            <a:endParaRPr lang="en-US">
              <a:solidFill>
                <a:srgbClr val="3D3D3D"/>
              </a:solidFill>
              <a:latin typeface="Century Gothic"/>
            </a:endParaRPr>
          </a:p>
          <a:p>
            <a:pPr marL="305435" indent="-305435"/>
            <a:endParaRPr lang="en-US" sz="2000" b="1">
              <a:latin typeface="Century Gothic"/>
            </a:endParaRPr>
          </a:p>
          <a:p>
            <a:pPr marL="629920" lvl="1" indent="-305435"/>
            <a:endParaRPr lang="en-US">
              <a:latin typeface="Century Gothic"/>
            </a:endParaRPr>
          </a:p>
          <a:p>
            <a:pPr marL="629920" lvl="1" indent="-305435"/>
            <a:endParaRPr lang="en-US">
              <a:latin typeface="Century Gothic"/>
            </a:endParaRPr>
          </a:p>
          <a:p>
            <a:pPr marL="629920" lvl="1" indent="-305435"/>
            <a:endParaRPr lang="en-US">
              <a:highlight>
                <a:srgbClr val="FFFF00"/>
              </a:highlight>
              <a:latin typeface="Century Gothic"/>
            </a:endParaRP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Community Engagement Plan</a:t>
            </a:r>
          </a:p>
        </p:txBody>
      </p:sp>
      <p:pic>
        <p:nvPicPr>
          <p:cNvPr id="2" name="Imagen 4" descr="Logotipo, nombre de la empresa&#10;&#10;Descripción generada automáticamente">
            <a:extLst>
              <a:ext uri="{FF2B5EF4-FFF2-40B4-BE49-F238E27FC236}">
                <a16:creationId xmlns:a16="http://schemas.microsoft.com/office/drawing/2014/main" id="{9395D390-1145-7885-C2F7-74F685A4B08A}"/>
              </a:ext>
            </a:extLst>
          </p:cNvPr>
          <p:cNvPicPr>
            <a:picLocks noChangeAspect="1"/>
          </p:cNvPicPr>
          <p:nvPr/>
        </p:nvPicPr>
        <p:blipFill>
          <a:blip r:embed="rId3"/>
          <a:stretch>
            <a:fillRect/>
          </a:stretch>
        </p:blipFill>
        <p:spPr>
          <a:xfrm>
            <a:off x="10207295" y="211332"/>
            <a:ext cx="1773530" cy="989694"/>
          </a:xfrm>
          <a:prstGeom prst="rect">
            <a:avLst/>
          </a:prstGeom>
        </p:spPr>
      </p:pic>
      <p:pic>
        <p:nvPicPr>
          <p:cNvPr id="5" name="Picture 2" descr="RICH CITY Rides">
            <a:extLst>
              <a:ext uri="{FF2B5EF4-FFF2-40B4-BE49-F238E27FC236}">
                <a16:creationId xmlns:a16="http://schemas.microsoft.com/office/drawing/2014/main" id="{A81826DF-DB05-EFCE-268A-2A380AFF40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703" t="15095" r="8519" b="13836"/>
          <a:stretch/>
        </p:blipFill>
        <p:spPr bwMode="auto">
          <a:xfrm>
            <a:off x="9079041" y="211332"/>
            <a:ext cx="1166684" cy="98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556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850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dirty="0">
                <a:latin typeface="Century Gothic"/>
              </a:rPr>
              <a:t>Work completed since last meeting: </a:t>
            </a:r>
            <a:endParaRPr lang="en-US" dirty="0">
              <a:solidFill>
                <a:srgbClr val="000000"/>
              </a:solidFill>
              <a:latin typeface="Century Gothic"/>
            </a:endParaRPr>
          </a:p>
          <a:p>
            <a:pPr marL="629920" lvl="1" indent="-305435"/>
            <a:r>
              <a:rPr lang="en-US" sz="1800" dirty="0">
                <a:latin typeface="Century Gothic"/>
                <a:cs typeface="Arial"/>
              </a:rPr>
              <a:t>Community Development Department submitted application for a Partnership for the Bay’s Future Housing Fellow to support on this project and a Fellow was assigned for City of Richmond. </a:t>
            </a:r>
          </a:p>
          <a:p>
            <a:pPr marL="629920" lvl="1" indent="-305435"/>
            <a:r>
              <a:rPr lang="en-US" sz="1800" dirty="0">
                <a:latin typeface="Century Gothic"/>
                <a:cs typeface="Arial"/>
              </a:rPr>
              <a:t>Incorporated DRB feedback into architectural design styles, including design guidance on three additional architectural styles.</a:t>
            </a:r>
          </a:p>
          <a:p>
            <a:pPr marL="629920" lvl="1" indent="-305435"/>
            <a:r>
              <a:rPr lang="en-US" sz="1800" dirty="0">
                <a:latin typeface="Century Gothic"/>
                <a:cs typeface="Arial"/>
              </a:rPr>
              <a:t>Coordinated with structural engineer for submittal of 50% permit set for City review. </a:t>
            </a:r>
          </a:p>
          <a:p>
            <a:pPr marL="629920" lvl="1" indent="-305435"/>
            <a:r>
              <a:rPr lang="en-US" sz="1800" dirty="0">
                <a:latin typeface="Century Gothic"/>
                <a:cs typeface="Arial"/>
              </a:rPr>
              <a:t>Scored and interviewed candidates for the Event and Marketing Consultant for Buy Local Campaign</a:t>
            </a:r>
          </a:p>
          <a:p>
            <a:pPr marL="629920" lvl="1" indent="-305435"/>
            <a:r>
              <a:rPr lang="en-US" sz="1800" dirty="0">
                <a:latin typeface="Century Gothic"/>
                <a:cs typeface="Arial"/>
              </a:rPr>
              <a:t>Drafted and released RFP/Q for a software/service provider to administer the rewards and buy local platform, to comply with City procurement policies and directives.</a:t>
            </a:r>
          </a:p>
          <a:p>
            <a:pPr marL="629920" lvl="1" indent="-305435"/>
            <a:endParaRPr lang="en-US">
              <a:solidFill>
                <a:srgbClr val="000000"/>
              </a:solidFill>
              <a:latin typeface="Arial"/>
              <a:cs typeface="Arial"/>
            </a:endParaRPr>
          </a:p>
          <a:p>
            <a:pPr marL="305435" indent="-305435"/>
            <a:r>
              <a:rPr lang="en-US" b="1" dirty="0">
                <a:latin typeface="Century Gothic"/>
              </a:rPr>
              <a:t>Total expenditures reported to date</a:t>
            </a:r>
            <a:r>
              <a:rPr lang="en-US" dirty="0">
                <a:latin typeface="Century Gothic"/>
              </a:rPr>
              <a:t>: $</a:t>
            </a:r>
            <a:r>
              <a:rPr lang="en-US" kern="1200" dirty="0">
                <a:effectLst/>
                <a:latin typeface="Century Gothic"/>
              </a:rPr>
              <a:t> </a:t>
            </a:r>
            <a:r>
              <a:rPr lang="en-US" dirty="0">
                <a:latin typeface="Century Gothic"/>
              </a:rPr>
              <a:t>119,464.36</a:t>
            </a:r>
            <a:endParaRPr lang="en-US" kern="1200" dirty="0">
              <a:effectLst/>
              <a:highlight>
                <a:srgbClr val="FFFF00"/>
              </a:highlight>
              <a:latin typeface="Century Gothic"/>
            </a:endParaRPr>
          </a:p>
          <a:p>
            <a:pPr marL="305435" indent="-305435"/>
            <a:endParaRPr lang="en-US">
              <a:solidFill>
                <a:srgbClr val="000000"/>
              </a:solidFill>
              <a:latin typeface="Century Gothic"/>
            </a:endParaRPr>
          </a:p>
          <a:p>
            <a:pPr marL="305435" indent="-305435"/>
            <a:r>
              <a:rPr lang="en-US" b="1" dirty="0">
                <a:latin typeface="Century Gothic"/>
              </a:rPr>
              <a:t>Remaining budget</a:t>
            </a:r>
            <a:r>
              <a:rPr lang="en-US" dirty="0">
                <a:latin typeface="Century Gothic"/>
              </a:rPr>
              <a:t>: $</a:t>
            </a:r>
            <a:r>
              <a:rPr lang="en-US" kern="1200" dirty="0">
                <a:effectLst/>
                <a:latin typeface="Century Gothic"/>
              </a:rPr>
              <a:t> </a:t>
            </a:r>
            <a:r>
              <a:rPr lang="en-US" dirty="0">
                <a:latin typeface="Century Gothic"/>
              </a:rPr>
              <a:t>562,171.26</a:t>
            </a:r>
            <a:endParaRPr lang="en-US" dirty="0">
              <a:highlight>
                <a:srgbClr val="FFFF00"/>
              </a:highlight>
              <a:latin typeface="Century Gothic"/>
            </a:endParaRPr>
          </a:p>
          <a:p>
            <a:pPr marL="305435" indent="-305435"/>
            <a:endParaRPr lang="en-US">
              <a:solidFill>
                <a:srgbClr val="000000"/>
              </a:solidFill>
              <a:latin typeface="Century Gothic"/>
            </a:endParaRPr>
          </a:p>
          <a:p>
            <a:pPr marL="305435" indent="-305435"/>
            <a:r>
              <a:rPr lang="en-US" b="1" dirty="0">
                <a:latin typeface="Century Gothic"/>
              </a:rPr>
              <a:t>Planned work in the next ~two weeks</a:t>
            </a:r>
            <a:r>
              <a:rPr lang="en-US" dirty="0">
                <a:latin typeface="Century Gothic"/>
              </a:rPr>
              <a:t>: </a:t>
            </a:r>
            <a:endParaRPr lang="en-US" dirty="0">
              <a:solidFill>
                <a:srgbClr val="000000"/>
              </a:solidFill>
              <a:latin typeface="Century Gothic"/>
            </a:endParaRPr>
          </a:p>
          <a:p>
            <a:pPr marL="629920" lvl="1" indent="-305435">
              <a:lnSpc>
                <a:spcPct val="80000"/>
              </a:lnSpc>
            </a:pPr>
            <a:r>
              <a:rPr lang="en-US" sz="1800" dirty="0">
                <a:latin typeface="Century Gothic"/>
                <a:ea typeface="+mn-lt"/>
                <a:cs typeface="Arial"/>
              </a:rPr>
              <a:t>Work within the scope of the Bay Area Future Housing Fellow program.</a:t>
            </a:r>
            <a:endParaRPr lang="en-US" dirty="0">
              <a:latin typeface="Century Gothic"/>
              <a:ea typeface="+mn-lt"/>
              <a:cs typeface="Arial"/>
            </a:endParaRPr>
          </a:p>
          <a:p>
            <a:pPr marL="629920" lvl="1" indent="-305435">
              <a:lnSpc>
                <a:spcPct val="80000"/>
              </a:lnSpc>
            </a:pPr>
            <a:r>
              <a:rPr lang="en-US" sz="1800" dirty="0">
                <a:latin typeface="Century Gothic"/>
                <a:ea typeface="+mn-lt"/>
                <a:cs typeface="Arial"/>
              </a:rPr>
              <a:t>The City will continue to review the ADU Toolkit permitting suite.</a:t>
            </a:r>
            <a:endParaRPr lang="en-US" dirty="0">
              <a:latin typeface="Century Gothic"/>
              <a:ea typeface="+mn-lt"/>
              <a:cs typeface="Arial"/>
            </a:endParaRPr>
          </a:p>
          <a:p>
            <a:pPr marL="305435"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Displacement Avoidance Plan</a:t>
            </a:r>
          </a:p>
        </p:txBody>
      </p:sp>
      <p:pic>
        <p:nvPicPr>
          <p:cNvPr id="2" name="Imagen 4" descr="Logotipo, nombre de la empresa&#10;&#10;Descripción generada automáticamente">
            <a:extLst>
              <a:ext uri="{FF2B5EF4-FFF2-40B4-BE49-F238E27FC236}">
                <a16:creationId xmlns:a16="http://schemas.microsoft.com/office/drawing/2014/main" id="{74A82D44-9BE4-939D-F9C5-C03F096C434F}"/>
              </a:ext>
            </a:extLst>
          </p:cNvPr>
          <p:cNvPicPr>
            <a:picLocks noChangeAspect="1"/>
          </p:cNvPicPr>
          <p:nvPr/>
        </p:nvPicPr>
        <p:blipFill>
          <a:blip r:embed="rId3"/>
          <a:stretch>
            <a:fillRect/>
          </a:stretch>
        </p:blipFill>
        <p:spPr>
          <a:xfrm>
            <a:off x="10245725" y="222055"/>
            <a:ext cx="1735099" cy="968248"/>
          </a:xfrm>
          <a:prstGeom prst="rect">
            <a:avLst/>
          </a:prstGeom>
        </p:spPr>
      </p:pic>
    </p:spTree>
    <p:extLst>
      <p:ext uri="{BB962C8B-B14F-4D97-AF65-F5344CB8AC3E}">
        <p14:creationId xmlns:p14="http://schemas.microsoft.com/office/powerpoint/2010/main" val="1084912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a:solidFill>
                <a:srgbClr val="000000"/>
              </a:solidFill>
              <a:latin typeface="Century Gothic"/>
            </a:endParaRPr>
          </a:p>
          <a:p>
            <a:pPr marL="629920" indent="-305435">
              <a:spcBef>
                <a:spcPts val="20"/>
              </a:spcBef>
            </a:pPr>
            <a:r>
              <a:rPr lang="en-US">
                <a:solidFill>
                  <a:srgbClr val="3D3D3D"/>
                </a:solidFill>
                <a:latin typeface="Century Gothic"/>
                <a:ea typeface="+mn-lt"/>
                <a:cs typeface="+mn-lt"/>
              </a:rPr>
              <a:t>Workforce Development Planning Session (this morning)</a:t>
            </a:r>
          </a:p>
          <a:p>
            <a:pPr marL="629920" indent="-305435">
              <a:spcBef>
                <a:spcPts val="20"/>
              </a:spcBef>
            </a:pPr>
            <a:r>
              <a:rPr lang="en-US">
                <a:latin typeface="Century Gothic"/>
              </a:rPr>
              <a:t>GRID Alternatives: </a:t>
            </a:r>
            <a:endParaRPr lang="en-US"/>
          </a:p>
          <a:p>
            <a:pPr marL="954405" lvl="1" indent="-305435">
              <a:spcBef>
                <a:spcPts val="20"/>
              </a:spcBef>
            </a:pPr>
            <a:r>
              <a:rPr lang="en-US">
                <a:latin typeface="Century Gothic"/>
              </a:rPr>
              <a:t>Solar Instructor preparation, including receiving CPR Instructor certification, learning IBT200 curriculum and labs</a:t>
            </a:r>
            <a:endParaRPr lang="en-US">
              <a:latin typeface="Gill Sans MT" panose="020B0502020104020203"/>
            </a:endParaRPr>
          </a:p>
          <a:p>
            <a:pPr marL="899795" lvl="2" indent="-269875">
              <a:spcBef>
                <a:spcPts val="20"/>
              </a:spcBef>
            </a:pPr>
            <a:r>
              <a:rPr lang="en-US" sz="1600">
                <a:latin typeface="Century Gothic"/>
              </a:rPr>
              <a:t>Preparation of training space for solar training program including purchasing necessary classroom tools, supplies, and materials for lab space </a:t>
            </a:r>
          </a:p>
          <a:p>
            <a:pPr marL="305435" indent="-305435"/>
            <a:r>
              <a:rPr lang="en-US" b="1">
                <a:latin typeface="Century Gothic"/>
              </a:rPr>
              <a:t>Total expenditures reported to date</a:t>
            </a:r>
            <a:r>
              <a:rPr lang="en-US">
                <a:latin typeface="Century Gothic"/>
              </a:rPr>
              <a:t>: $ 33,563.02</a:t>
            </a:r>
            <a:endParaRPr lang="en-US">
              <a:highlight>
                <a:srgbClr val="FFFF00"/>
              </a:highlight>
              <a:latin typeface="Century Gothic"/>
            </a:endParaRPr>
          </a:p>
          <a:p>
            <a:pPr marL="305435" indent="-305435"/>
            <a:endParaRPr lang="en-US">
              <a:solidFill>
                <a:srgbClr val="000000"/>
              </a:solidFill>
            </a:endParaRPr>
          </a:p>
          <a:p>
            <a:pPr marL="305435" indent="-305435"/>
            <a:r>
              <a:rPr lang="en-US" b="1">
                <a:latin typeface="Century Gothic"/>
              </a:rPr>
              <a:t>Remaining budget</a:t>
            </a:r>
            <a:r>
              <a:rPr lang="en-US">
                <a:latin typeface="Century Gothic"/>
              </a:rPr>
              <a:t>: $</a:t>
            </a:r>
            <a:r>
              <a:rPr lang="en-US" sz="1800" kern="1200">
                <a:effectLst/>
                <a:latin typeface="Century Gothic"/>
              </a:rPr>
              <a:t> </a:t>
            </a:r>
            <a:r>
              <a:rPr lang="en-US">
                <a:latin typeface="Century Gothic"/>
              </a:rPr>
              <a:t>1,400,244.72</a:t>
            </a:r>
            <a:endParaRPr lang="en-US">
              <a:highlight>
                <a:srgbClr val="FFFF00"/>
              </a:highlight>
              <a:latin typeface="Century Gothic"/>
            </a:endParaRPr>
          </a:p>
          <a:p>
            <a:pPr marL="305435" indent="-305435"/>
            <a:endParaRPr lang="en-US">
              <a:solidFill>
                <a:srgbClr val="000000"/>
              </a:solidFill>
              <a:latin typeface="Century Gothic"/>
            </a:endParaRPr>
          </a:p>
          <a:p>
            <a:pPr marL="305435" indent="-305435"/>
            <a:r>
              <a:rPr lang="en-US" b="1">
                <a:latin typeface="Century Gothic"/>
              </a:rPr>
              <a:t>Planned work in the next ~two weeks</a:t>
            </a:r>
            <a:r>
              <a:rPr lang="en-US">
                <a:latin typeface="Century Gothic"/>
              </a:rPr>
              <a:t>: </a:t>
            </a:r>
            <a:endParaRPr lang="en-US">
              <a:solidFill>
                <a:srgbClr val="000000"/>
              </a:solidFill>
              <a:latin typeface="Century Gothic"/>
            </a:endParaRPr>
          </a:p>
          <a:p>
            <a:pPr marL="629920" lvl="1" indent="-305435"/>
            <a:r>
              <a:rPr lang="en-US">
                <a:latin typeface="Century Gothic"/>
              </a:rPr>
              <a:t>Include feedback from Workforce Planning Session into report. </a:t>
            </a:r>
          </a:p>
          <a:p>
            <a:pPr marL="629920" lvl="1" indent="-305435"/>
            <a:r>
              <a:rPr lang="en-US">
                <a:latin typeface="Century Gothic"/>
              </a:rPr>
              <a:t>GRID Alternatives: Coordinated with an affiliate office for trainer shadowing</a:t>
            </a:r>
            <a:endParaRPr lang="en-US">
              <a:solidFill>
                <a:srgbClr val="3D3D3D"/>
              </a:solidFill>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303827" y="265752"/>
            <a:ext cx="9170374" cy="905501"/>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Workforce Development and Economic Opportunity Plan (WDEOP)</a:t>
            </a:r>
          </a:p>
        </p:txBody>
      </p:sp>
      <p:pic>
        <p:nvPicPr>
          <p:cNvPr id="2" name="Imagen 4" descr="Logotipo, nombre de la empresa&#10;&#10;Descripción generada automáticamente">
            <a:extLst>
              <a:ext uri="{FF2B5EF4-FFF2-40B4-BE49-F238E27FC236}">
                <a16:creationId xmlns:a16="http://schemas.microsoft.com/office/drawing/2014/main" id="{B0298414-D0F8-CE6D-148D-67042079921E}"/>
              </a:ext>
            </a:extLst>
          </p:cNvPr>
          <p:cNvPicPr>
            <a:picLocks noChangeAspect="1"/>
          </p:cNvPicPr>
          <p:nvPr/>
        </p:nvPicPr>
        <p:blipFill>
          <a:blip r:embed="rId3"/>
          <a:stretch>
            <a:fillRect/>
          </a:stretch>
        </p:blipFill>
        <p:spPr>
          <a:xfrm>
            <a:off x="10245725" y="222055"/>
            <a:ext cx="1735099" cy="968248"/>
          </a:xfrm>
          <a:prstGeom prst="rect">
            <a:avLst/>
          </a:prstGeom>
        </p:spPr>
      </p:pic>
      <p:pic>
        <p:nvPicPr>
          <p:cNvPr id="5" name="Picture 2" descr="GRID Alternatives | People. Planet. Employment.">
            <a:extLst>
              <a:ext uri="{FF2B5EF4-FFF2-40B4-BE49-F238E27FC236}">
                <a16:creationId xmlns:a16="http://schemas.microsoft.com/office/drawing/2014/main" id="{E2D8FA32-4B74-10F0-5970-514B4BFB8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812" y="218262"/>
            <a:ext cx="2474913" cy="97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392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b="1">
                <a:latin typeface="Century Gothic"/>
              </a:rPr>
              <a:t>Work completed since last meeting: </a:t>
            </a:r>
            <a:endParaRPr lang="en-US" b="1"/>
          </a:p>
          <a:p>
            <a:pPr marL="629920" lvl="1" indent="-305435"/>
            <a:r>
              <a:rPr lang="en-US">
                <a:latin typeface="Century Gothic"/>
              </a:rPr>
              <a:t>Began drafting Year 1 Evaluation Report </a:t>
            </a:r>
          </a:p>
          <a:p>
            <a:pPr marL="899795" lvl="2" indent="-269875"/>
            <a:r>
              <a:rPr lang="en-US">
                <a:latin typeface="Century Gothic"/>
              </a:rPr>
              <a:t>Gathered data and metrics from deliverables and progress reports</a:t>
            </a:r>
          </a:p>
          <a:p>
            <a:pPr marL="899795" lvl="2" indent="-269875"/>
            <a:r>
              <a:rPr lang="en-US">
                <a:latin typeface="Century Gothic"/>
              </a:rPr>
              <a:t>Updated Logic models</a:t>
            </a:r>
          </a:p>
          <a:p>
            <a:pPr marL="899795" lvl="2" indent="-269875"/>
            <a:r>
              <a:rPr lang="en-US">
                <a:latin typeface="Century Gothic"/>
              </a:rPr>
              <a:t>Generated tree canopy map and project specific maps to show progress made during year 1</a:t>
            </a:r>
          </a:p>
          <a:p>
            <a:pPr marL="629920" lvl="1" indent="-305435"/>
            <a:r>
              <a:rPr lang="en-US">
                <a:latin typeface="Century Gothic"/>
              </a:rPr>
              <a:t>Updated case studies</a:t>
            </a:r>
          </a:p>
          <a:p>
            <a:pPr marL="305435" indent="-305435"/>
            <a:r>
              <a:rPr lang="en-US" b="1">
                <a:latin typeface="Century Gothic"/>
              </a:rPr>
              <a:t>Total expenditures reported to date</a:t>
            </a:r>
            <a:r>
              <a:rPr lang="en-US">
                <a:latin typeface="Century Gothic"/>
              </a:rPr>
              <a:t>: $</a:t>
            </a:r>
            <a:r>
              <a:rPr lang="en-US" sz="1800" kern="1200">
                <a:effectLst/>
                <a:latin typeface="Century Gothic"/>
              </a:rPr>
              <a:t> 0</a:t>
            </a:r>
            <a:endParaRPr lang="en-US">
              <a:latin typeface="Century Gothic"/>
            </a:endParaRPr>
          </a:p>
          <a:p>
            <a:pPr marL="0" indent="0">
              <a:buNone/>
            </a:pPr>
            <a:endParaRPr lang="en-US"/>
          </a:p>
          <a:p>
            <a:pPr marL="305435" indent="-305435"/>
            <a:r>
              <a:rPr lang="en-US" b="1">
                <a:latin typeface="Century Gothic"/>
              </a:rPr>
              <a:t>Remaining budget</a:t>
            </a:r>
            <a:r>
              <a:rPr lang="en-US">
                <a:latin typeface="Century Gothic"/>
              </a:rPr>
              <a:t>: $</a:t>
            </a:r>
            <a:r>
              <a:rPr lang="en-US" sz="1800" kern="1200">
                <a:effectLst/>
                <a:latin typeface="Century Gothic"/>
              </a:rPr>
              <a:t> 1,070,000</a:t>
            </a:r>
            <a:endParaRPr lang="en-US">
              <a:latin typeface="Century Gothic"/>
            </a:endParaRPr>
          </a:p>
          <a:p>
            <a:pPr marL="305435" indent="-305435"/>
            <a:endParaRPr lang="en-US">
              <a:latin typeface="Century Gothic"/>
            </a:endParaRPr>
          </a:p>
          <a:p>
            <a:pPr marL="305435" indent="-305435"/>
            <a:r>
              <a:rPr lang="en-US" b="1">
                <a:latin typeface="Century Gothic"/>
              </a:rPr>
              <a:t>Planned work in the next ~two weeks</a:t>
            </a:r>
            <a:r>
              <a:rPr lang="en-US">
                <a:latin typeface="Century Gothic"/>
              </a:rPr>
              <a:t>: </a:t>
            </a:r>
          </a:p>
          <a:p>
            <a:pPr marL="629920" lvl="1" indent="-305435"/>
            <a:r>
              <a:rPr lang="en-US">
                <a:latin typeface="Century Gothic"/>
              </a:rPr>
              <a:t>Share data collection tool with project partners to ensure gathered data is</a:t>
            </a:r>
            <a:br>
              <a:rPr lang="en-US">
                <a:latin typeface="Century Gothic"/>
              </a:rPr>
            </a:br>
            <a:r>
              <a:rPr lang="en-US">
                <a:latin typeface="Century Gothic"/>
              </a:rPr>
              <a:t>accurate and fill any data gaps</a:t>
            </a:r>
          </a:p>
          <a:p>
            <a:pPr marL="629920" lvl="1" indent="-305435"/>
            <a:endParaRPr lang="en-US" b="1">
              <a:latin typeface="Century Gothic"/>
            </a:endParaRPr>
          </a:p>
          <a:p>
            <a:pPr marL="323850" lvl="1" indent="0">
              <a:buNone/>
            </a:pPr>
            <a:endParaRPr lang="en-US" b="1">
              <a:latin typeface="Century Gothic"/>
            </a:endParaRPr>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Indicator Tracking Plan</a:t>
            </a:r>
          </a:p>
        </p:txBody>
      </p:sp>
      <p:pic>
        <p:nvPicPr>
          <p:cNvPr id="3074" name="Picture 2" descr="Center for Global Healthy Cities - Center for Global Healthy Cities">
            <a:extLst>
              <a:ext uri="{FF2B5EF4-FFF2-40B4-BE49-F238E27FC236}">
                <a16:creationId xmlns:a16="http://schemas.microsoft.com/office/drawing/2014/main" id="{DBD51F0D-1119-A5CD-1BD6-0BCD91D161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5289" y="221302"/>
            <a:ext cx="3852400" cy="975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757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Report out on any community questions or comments received, including responses</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584775"/>
          </a:xfrm>
          <a:prstGeom prst="rect">
            <a:avLst/>
          </a:prstGeom>
          <a:noFill/>
        </p:spPr>
        <p:txBody>
          <a:bodyPr wrap="square" rtlCol="0">
            <a:spAutoFit/>
          </a:bodyPr>
          <a:lstStyle/>
          <a:p>
            <a:r>
              <a:rPr lang="en-US" sz="3200" b="1">
                <a:solidFill>
                  <a:schemeClr val="bg1"/>
                </a:solidFill>
                <a:latin typeface="Myriad Pro" panose="020B0503030403020204"/>
              </a:rPr>
              <a:t>Report on Public Comments &amp; Questions</a:t>
            </a:r>
          </a:p>
        </p:txBody>
      </p:sp>
    </p:spTree>
    <p:extLst>
      <p:ext uri="{BB962C8B-B14F-4D97-AF65-F5344CB8AC3E}">
        <p14:creationId xmlns:p14="http://schemas.microsoft.com/office/powerpoint/2010/main" val="1830100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742950" indent="-742950">
              <a:buAutoNum type="arabicPeriod"/>
            </a:pPr>
            <a:r>
              <a:rPr lang="en-US" sz="3600" b="1" dirty="0">
                <a:latin typeface="Gill Sans MT"/>
                <a:cs typeface="Arial"/>
              </a:rPr>
              <a:t>Universally Accessible Garden Design Presentation</a:t>
            </a:r>
            <a:endParaRPr lang="en-US" b="1" dirty="0">
              <a:latin typeface="Gill Sans MT"/>
              <a:cs typeface="Calibri"/>
            </a:endParaRPr>
          </a:p>
          <a:p>
            <a:pPr marL="742950" indent="-742950">
              <a:buAutoNum type="arabicPeriod"/>
            </a:pPr>
            <a:r>
              <a:rPr lang="en-US" sz="3600" b="1" dirty="0">
                <a:latin typeface="Gill Sans MT"/>
                <a:cs typeface="Arial"/>
              </a:rPr>
              <a:t>Youth Fellows Coordination with Projects and Training</a:t>
            </a:r>
            <a:endParaRPr lang="en-US" b="1" dirty="0">
              <a:latin typeface="Gill Sans MT"/>
              <a:cs typeface="Arial"/>
            </a:endParaRPr>
          </a:p>
          <a:p>
            <a:pPr marL="742950" indent="-742950">
              <a:buAutoNum type="arabicPeriod"/>
            </a:pPr>
            <a:r>
              <a:rPr lang="en-US" sz="3600" b="1" dirty="0">
                <a:latin typeface="Gill Sans MT"/>
                <a:cs typeface="Arial"/>
              </a:rPr>
              <a:t>Richmond Wellness Trail Site Walk Summary</a:t>
            </a:r>
            <a:endParaRPr lang="en-US" sz="3600" dirty="0">
              <a:latin typeface="Gill Sans MT"/>
              <a:cs typeface="Arial"/>
            </a:endParaRPr>
          </a:p>
          <a:p>
            <a:pPr marL="742950" indent="-742950">
              <a:buAutoNum type="arabicPeriod"/>
            </a:pPr>
            <a:r>
              <a:rPr lang="en-US" sz="3600" b="1" dirty="0">
                <a:latin typeface="Gill Sans MT"/>
                <a:cs typeface="Arial"/>
              </a:rPr>
              <a:t>Rescheduling</a:t>
            </a:r>
            <a:r>
              <a:rPr lang="en-US" sz="3600" b="1" dirty="0">
                <a:solidFill>
                  <a:srgbClr val="3D3D3D"/>
                </a:solidFill>
                <a:ea typeface="+mn-lt"/>
                <a:cs typeface="Arial"/>
              </a:rPr>
              <a:t> January 2025 Meeting</a:t>
            </a:r>
            <a:endParaRPr lang="en-US" sz="3600" dirty="0">
              <a:solidFill>
                <a:srgbClr val="3D3D3D"/>
              </a:solidFill>
              <a:ea typeface="+mn-lt"/>
              <a:cs typeface="Arial"/>
            </a:endParaRPr>
          </a:p>
          <a:p>
            <a:pPr marL="742950" indent="-742950">
              <a:buAutoNum type="arabicPeriod"/>
            </a:pPr>
            <a:endParaRPr lang="en-US" sz="3600" b="1" dirty="0">
              <a:latin typeface="Gill Sans MT"/>
              <a:cs typeface="Aria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152400" y="190500"/>
            <a:ext cx="9382125" cy="646331"/>
          </a:xfrm>
          <a:prstGeom prst="rect">
            <a:avLst/>
          </a:prstGeom>
          <a:noFill/>
        </p:spPr>
        <p:txBody>
          <a:bodyPr wrap="square" rtlCol="0">
            <a:spAutoFit/>
          </a:bodyPr>
          <a:lstStyle/>
          <a:p>
            <a:r>
              <a:rPr lang="en-US" sz="3600" b="1">
                <a:solidFill>
                  <a:schemeClr val="bg1"/>
                </a:solidFill>
                <a:latin typeface="Myriad Pro" panose="020B0503030403020204"/>
              </a:rPr>
              <a:t>Committee Business Items for Discussion</a:t>
            </a:r>
          </a:p>
        </p:txBody>
      </p:sp>
    </p:spTree>
    <p:extLst>
      <p:ext uri="{BB962C8B-B14F-4D97-AF65-F5344CB8AC3E}">
        <p14:creationId xmlns:p14="http://schemas.microsoft.com/office/powerpoint/2010/main" val="378788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956984" cy="954107"/>
          </a:xfrm>
          <a:prstGeom prst="rect">
            <a:avLst/>
          </a:prstGeom>
          <a:noFill/>
        </p:spPr>
        <p:txBody>
          <a:bodyPr wrap="square" lIns="91440" tIns="45720" rIns="91440" bIns="45720" rtlCol="0" anchor="t">
            <a:spAutoFit/>
          </a:bodyPr>
          <a:lstStyle/>
          <a:p>
            <a:r>
              <a:rPr lang="en-US" sz="2800" b="1">
                <a:solidFill>
                  <a:srgbClr val="FFFFFF"/>
                </a:solidFill>
                <a:latin typeface="Myriad Pro"/>
                <a:cs typeface="Arial"/>
              </a:rPr>
              <a:t>Universally Accessible Garden Design Presentation</a:t>
            </a:r>
          </a:p>
          <a:p>
            <a:endParaRPr lang="en-US" sz="2800" b="1">
              <a:solidFill>
                <a:schemeClr val="bg1"/>
              </a:solidFill>
              <a:highlight>
                <a:srgbClr val="FFFF00"/>
              </a:highlight>
              <a:latin typeface="Myriad Pro" panose="020B0503030403020204"/>
            </a:endParaRPr>
          </a:p>
        </p:txBody>
      </p:sp>
      <p:pic>
        <p:nvPicPr>
          <p:cNvPr id="4" name="Picture 3">
            <a:extLst>
              <a:ext uri="{FF2B5EF4-FFF2-40B4-BE49-F238E27FC236}">
                <a16:creationId xmlns:a16="http://schemas.microsoft.com/office/drawing/2014/main" id="{E6DD77B5-6225-5916-C53D-40DA9E8F4DDC}"/>
              </a:ext>
            </a:extLst>
          </p:cNvPr>
          <p:cNvPicPr>
            <a:picLocks noChangeAspect="1"/>
          </p:cNvPicPr>
          <p:nvPr/>
        </p:nvPicPr>
        <p:blipFill>
          <a:blip r:embed="rId2"/>
          <a:srcRect t="-581" r="274" b="61822"/>
          <a:stretch/>
        </p:blipFill>
        <p:spPr>
          <a:xfrm>
            <a:off x="252298" y="1188720"/>
            <a:ext cx="4900546" cy="2692401"/>
          </a:xfrm>
          <a:prstGeom prst="rect">
            <a:avLst/>
          </a:prstGeom>
        </p:spPr>
      </p:pic>
      <p:pic>
        <p:nvPicPr>
          <p:cNvPr id="5" name="Picture 4">
            <a:extLst>
              <a:ext uri="{FF2B5EF4-FFF2-40B4-BE49-F238E27FC236}">
                <a16:creationId xmlns:a16="http://schemas.microsoft.com/office/drawing/2014/main" id="{76641696-D306-A580-B5E1-6DE1017CE8A5}"/>
              </a:ext>
            </a:extLst>
          </p:cNvPr>
          <p:cNvPicPr>
            <a:picLocks noChangeAspect="1"/>
          </p:cNvPicPr>
          <p:nvPr/>
        </p:nvPicPr>
        <p:blipFill>
          <a:blip r:embed="rId2"/>
          <a:srcRect l="2192" t="36750" r="-1644" b="32302"/>
          <a:stretch/>
        </p:blipFill>
        <p:spPr>
          <a:xfrm>
            <a:off x="5779337" y="1564639"/>
            <a:ext cx="5469531" cy="2414972"/>
          </a:xfrm>
          <a:prstGeom prst="rect">
            <a:avLst/>
          </a:prstGeom>
        </p:spPr>
      </p:pic>
      <p:pic>
        <p:nvPicPr>
          <p:cNvPr id="6" name="Picture 5">
            <a:extLst>
              <a:ext uri="{FF2B5EF4-FFF2-40B4-BE49-F238E27FC236}">
                <a16:creationId xmlns:a16="http://schemas.microsoft.com/office/drawing/2014/main" id="{D5959662-7D90-1E06-5E91-8E18DDFB619B}"/>
              </a:ext>
            </a:extLst>
          </p:cNvPr>
          <p:cNvPicPr>
            <a:picLocks noChangeAspect="1"/>
          </p:cNvPicPr>
          <p:nvPr/>
        </p:nvPicPr>
        <p:blipFill>
          <a:blip r:embed="rId2"/>
          <a:srcRect l="553" t="69922" r="369" b="1693"/>
          <a:stretch/>
        </p:blipFill>
        <p:spPr>
          <a:xfrm>
            <a:off x="3066617" y="4246879"/>
            <a:ext cx="5448940" cy="2214985"/>
          </a:xfrm>
          <a:prstGeom prst="rect">
            <a:avLst/>
          </a:prstGeom>
        </p:spPr>
      </p:pic>
    </p:spTree>
    <p:extLst>
      <p:ext uri="{BB962C8B-B14F-4D97-AF65-F5344CB8AC3E}">
        <p14:creationId xmlns:p14="http://schemas.microsoft.com/office/powerpoint/2010/main" val="2047995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8"/>
          <p:cNvSpPr txBox="1"/>
          <p:nvPr/>
        </p:nvSpPr>
        <p:spPr>
          <a:xfrm>
            <a:off x="849525" y="3059551"/>
            <a:ext cx="104022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b="1">
                <a:solidFill>
                  <a:srgbClr val="D9EAD3"/>
                </a:solidFill>
                <a:latin typeface="Open Sans"/>
                <a:ea typeface="Open Sans"/>
                <a:cs typeface="Open Sans"/>
                <a:sym typeface="Open Sans"/>
              </a:rPr>
              <a:t>November</a:t>
            </a:r>
            <a:r>
              <a:rPr lang="en-US" b="1" i="0" u="none" strike="noStrike" cap="none">
                <a:solidFill>
                  <a:srgbClr val="D9EAD3"/>
                </a:solidFill>
                <a:latin typeface="Open Sans"/>
                <a:ea typeface="Open Sans"/>
                <a:cs typeface="Open Sans"/>
                <a:sym typeface="Open Sans"/>
              </a:rPr>
              <a:t> </a:t>
            </a:r>
            <a:r>
              <a:rPr lang="en-US" b="1">
                <a:solidFill>
                  <a:srgbClr val="D9EAD3"/>
                </a:solidFill>
                <a:latin typeface="Open Sans"/>
                <a:ea typeface="Open Sans"/>
                <a:cs typeface="Open Sans"/>
                <a:sym typeface="Open Sans"/>
              </a:rPr>
              <a:t>13th</a:t>
            </a:r>
            <a:r>
              <a:rPr lang="en-US" b="1" i="0" u="none" strike="noStrike" cap="none">
                <a:solidFill>
                  <a:srgbClr val="D9EAD3"/>
                </a:solidFill>
                <a:latin typeface="Open Sans"/>
                <a:ea typeface="Open Sans"/>
                <a:cs typeface="Open Sans"/>
                <a:sym typeface="Open Sans"/>
              </a:rPr>
              <a:t>, 2024</a:t>
            </a:r>
            <a:endParaRPr sz="1200">
              <a:solidFill>
                <a:srgbClr val="D9EAD3"/>
              </a:solidFill>
            </a:endParaRPr>
          </a:p>
        </p:txBody>
      </p:sp>
      <p:sp>
        <p:nvSpPr>
          <p:cNvPr id="42" name="Google Shape;42;p8"/>
          <p:cNvSpPr txBox="1"/>
          <p:nvPr/>
        </p:nvSpPr>
        <p:spPr>
          <a:xfrm>
            <a:off x="894896" y="2690245"/>
            <a:ext cx="104022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D9EAD3"/>
                </a:solidFill>
                <a:latin typeface="Open Sans"/>
                <a:ea typeface="Open Sans"/>
                <a:cs typeface="Open Sans"/>
                <a:sym typeface="Open Sans"/>
              </a:rPr>
              <a:t>Collaborative Stakeholder Committee (CSC) </a:t>
            </a:r>
            <a:r>
              <a:rPr lang="en-US" sz="1600" b="0" i="0" u="none" strike="noStrike" cap="none">
                <a:solidFill>
                  <a:srgbClr val="D9EAD3"/>
                </a:solidFill>
                <a:latin typeface="Open Sans"/>
                <a:ea typeface="Open Sans"/>
                <a:cs typeface="Open Sans"/>
                <a:sym typeface="Open Sans"/>
              </a:rPr>
              <a:t> Meeting</a:t>
            </a:r>
            <a:endParaRPr sz="1000">
              <a:solidFill>
                <a:srgbClr val="D9EAD3"/>
              </a:solidFill>
            </a:endParaRPr>
          </a:p>
        </p:txBody>
      </p:sp>
      <p:pic>
        <p:nvPicPr>
          <p:cNvPr id="43" name="Google Shape;43;p8" descr="A logo for a community&#10;&#10;Description automatically generated"/>
          <p:cNvPicPr preferRelativeResize="0"/>
          <p:nvPr/>
        </p:nvPicPr>
        <p:blipFill rotWithShape="1">
          <a:blip r:embed="rId3">
            <a:alphaModFix/>
          </a:blip>
          <a:srcRect/>
          <a:stretch/>
        </p:blipFill>
        <p:spPr>
          <a:xfrm>
            <a:off x="4499313" y="3429000"/>
            <a:ext cx="3206625" cy="3206625"/>
          </a:xfrm>
          <a:prstGeom prst="rect">
            <a:avLst/>
          </a:prstGeom>
          <a:noFill/>
          <a:ln>
            <a:noFill/>
          </a:ln>
        </p:spPr>
      </p:pic>
      <p:cxnSp>
        <p:nvCxnSpPr>
          <p:cNvPr id="44" name="Google Shape;44;p8"/>
          <p:cNvCxnSpPr/>
          <p:nvPr/>
        </p:nvCxnSpPr>
        <p:spPr>
          <a:xfrm>
            <a:off x="3349550" y="2583970"/>
            <a:ext cx="5506200" cy="0"/>
          </a:xfrm>
          <a:prstGeom prst="straightConnector1">
            <a:avLst/>
          </a:prstGeom>
          <a:noFill/>
          <a:ln w="38100" cap="flat" cmpd="sng">
            <a:solidFill>
              <a:srgbClr val="9900FF"/>
            </a:solidFill>
            <a:prstDash val="solid"/>
            <a:round/>
            <a:headEnd type="none" w="sm" len="sm"/>
            <a:tailEnd type="none" w="sm" len="sm"/>
          </a:ln>
        </p:spPr>
      </p:cxnSp>
      <p:sp>
        <p:nvSpPr>
          <p:cNvPr id="45" name="Google Shape;45;p8"/>
          <p:cNvSpPr/>
          <p:nvPr/>
        </p:nvSpPr>
        <p:spPr>
          <a:xfrm>
            <a:off x="2412525" y="451737"/>
            <a:ext cx="7598662" cy="822960"/>
          </a:xfrm>
          <a:prstGeom prst="rect">
            <a:avLst/>
          </a:prstGeom>
        </p:spPr>
        <p:txBody>
          <a:bodyPr>
            <a:prstTxWarp prst="textPlain">
              <a:avLst/>
            </a:prstTxWarp>
          </a:bodyPr>
          <a:lstStyle/>
          <a:p>
            <a:pPr lvl="0" algn="ctr"/>
            <a:r>
              <a:rPr b="1" i="0">
                <a:ln w="28575" cap="flat" cmpd="sng">
                  <a:solidFill>
                    <a:schemeClr val="dk2"/>
                  </a:solidFill>
                  <a:prstDash val="solid"/>
                  <a:round/>
                  <a:headEnd type="none" w="sm" len="sm"/>
                  <a:tailEnd type="none" w="sm" len="sm"/>
                </a:ln>
                <a:solidFill>
                  <a:srgbClr val="00FAFF"/>
                </a:solidFill>
                <a:latin typeface="Comic Sans MS"/>
              </a:rPr>
              <a:t>Richmond Rising</a:t>
            </a:r>
          </a:p>
        </p:txBody>
      </p:sp>
      <p:sp>
        <p:nvSpPr>
          <p:cNvPr id="46" name="Google Shape;46;p8"/>
          <p:cNvSpPr/>
          <p:nvPr/>
        </p:nvSpPr>
        <p:spPr>
          <a:xfrm>
            <a:off x="2595913" y="1434287"/>
            <a:ext cx="7104892" cy="905256"/>
          </a:xfrm>
          <a:prstGeom prst="rect">
            <a:avLst/>
          </a:prstGeom>
        </p:spPr>
        <p:txBody>
          <a:bodyPr>
            <a:prstTxWarp prst="textPlain">
              <a:avLst/>
            </a:prstTxWarp>
          </a:bodyPr>
          <a:lstStyle/>
          <a:p>
            <a:pPr lvl="0" algn="ctr"/>
            <a:r>
              <a:rPr b="1" i="0">
                <a:ln w="28575" cap="flat" cmpd="sng">
                  <a:solidFill>
                    <a:schemeClr val="dk2"/>
                  </a:solidFill>
                  <a:prstDash val="solid"/>
                  <a:round/>
                  <a:headEnd type="none" w="sm" len="sm"/>
                  <a:tailEnd type="none" w="sm" len="sm"/>
                </a:ln>
                <a:solidFill>
                  <a:srgbClr val="00FAFF"/>
                </a:solidFill>
                <a:latin typeface="Caveat"/>
              </a:rPr>
              <a:t>Youth Fellow Program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3600" b="1">
                <a:solidFill>
                  <a:schemeClr val="tx1"/>
                </a:solidFill>
                <a:latin typeface="Century Gothic"/>
              </a:rPr>
              <a:t>Every first Wednesday of the month 6:00 – 8:00 pm. </a:t>
            </a:r>
          </a:p>
          <a:p>
            <a:pPr marL="305435" indent="-305435"/>
            <a:endParaRPr lang="en-US" sz="3600" b="1">
              <a:solidFill>
                <a:schemeClr val="tx1"/>
              </a:solidFill>
              <a:latin typeface="Century Gothic"/>
            </a:endParaRPr>
          </a:p>
          <a:p>
            <a:pPr marL="305435" indent="-305435"/>
            <a:r>
              <a:rPr lang="en-US" sz="3600" b="1">
                <a:solidFill>
                  <a:schemeClr val="tx1"/>
                </a:solidFill>
                <a:latin typeface="Century Gothic"/>
              </a:rPr>
              <a:t>In-person Attendance:</a:t>
            </a:r>
            <a:r>
              <a:rPr lang="en-US" sz="3600">
                <a:solidFill>
                  <a:schemeClr val="tx1"/>
                </a:solidFill>
                <a:latin typeface="Century Gothic"/>
              </a:rPr>
              <a:t> 	Nevin Community Center</a:t>
            </a:r>
            <a:br>
              <a:rPr lang="en-US" sz="3600">
                <a:solidFill>
                  <a:schemeClr val="tx1"/>
                </a:solidFill>
                <a:latin typeface="Century Gothic"/>
              </a:rPr>
            </a:br>
            <a:r>
              <a:rPr lang="en-US" sz="3600">
                <a:solidFill>
                  <a:schemeClr val="tx1"/>
                </a:solidFill>
                <a:latin typeface="Century Gothic"/>
              </a:rPr>
              <a:t>								598 Nevin Ave, Richmond, CA 94801</a:t>
            </a:r>
            <a:endParaRPr lang="en-US" sz="3600">
              <a:solidFill>
                <a:schemeClr val="tx1"/>
              </a:solidFill>
            </a:endParaRPr>
          </a:p>
          <a:p>
            <a:pPr marL="305435" indent="-305435"/>
            <a:endParaRPr lang="en-US" sz="3600">
              <a:solidFill>
                <a:schemeClr val="tx1"/>
              </a:solidFill>
              <a:latin typeface="Century Gothic"/>
            </a:endParaRPr>
          </a:p>
          <a:p>
            <a:pPr marL="305435" indent="-305435"/>
            <a:r>
              <a:rPr lang="en-US" sz="3600" b="1">
                <a:solidFill>
                  <a:schemeClr val="tx1"/>
                </a:solidFill>
                <a:latin typeface="Century Gothic"/>
              </a:rPr>
              <a:t>Virtual Attendance:</a:t>
            </a:r>
            <a:r>
              <a:rPr lang="en-US" sz="3600">
                <a:solidFill>
                  <a:schemeClr val="tx1"/>
                </a:solidFill>
                <a:latin typeface="Century Gothic"/>
              </a:rPr>
              <a:t> </a:t>
            </a:r>
            <a:r>
              <a:rPr lang="en-US" sz="3600" u="sng">
                <a:solidFill>
                  <a:srgbClr val="0070C0"/>
                </a:solidFill>
                <a:latin typeface="Century Gothic"/>
              </a:rPr>
              <a:t>https://ci-richmond-ca-us.zoom.us/webinar/register/wn_gx8xwknptcutbnefzdbv1w</a:t>
            </a:r>
            <a:r>
              <a:rPr lang="en-US" sz="3600">
                <a:solidFill>
                  <a:schemeClr val="tx1"/>
                </a:solidFill>
                <a:latin typeface="Century Gothic"/>
              </a:rPr>
              <a:t> </a:t>
            </a:r>
          </a:p>
          <a:p>
            <a:pPr marL="0" indent="0">
              <a:buNone/>
            </a:pPr>
            <a:r>
              <a:rPr lang="en-US" sz="3600">
                <a:solidFill>
                  <a:schemeClr val="tx1"/>
                </a:solidFill>
                <a:latin typeface="Century Gothic"/>
              </a:rPr>
              <a:t> </a:t>
            </a:r>
          </a:p>
          <a:p>
            <a:pPr marL="305435" indent="-305435"/>
            <a:r>
              <a:rPr lang="en-US" sz="3600" b="1">
                <a:solidFill>
                  <a:schemeClr val="tx1"/>
                </a:solidFill>
                <a:latin typeface="Century Gothic"/>
              </a:rPr>
              <a:t>Phone Attendance: </a:t>
            </a:r>
            <a:r>
              <a:rPr lang="en-US" sz="3600">
                <a:solidFill>
                  <a:schemeClr val="tx1"/>
                </a:solidFill>
                <a:latin typeface="Century Gothic"/>
              </a:rPr>
              <a:t>(669) 900-6833, or (669) 444-9171  </a:t>
            </a:r>
            <a:br>
              <a:rPr lang="en-US" sz="3600">
                <a:solidFill>
                  <a:schemeClr val="tx1"/>
                </a:solidFill>
                <a:latin typeface="Century Gothic"/>
              </a:rPr>
            </a:br>
            <a:r>
              <a:rPr lang="en-US" sz="3600">
                <a:solidFill>
                  <a:schemeClr val="tx1"/>
                </a:solidFill>
                <a:latin typeface="Century Gothic"/>
              </a:rPr>
              <a:t>						     </a:t>
            </a:r>
            <a:r>
              <a:rPr lang="en-US" sz="3600" b="1">
                <a:solidFill>
                  <a:schemeClr val="tx1"/>
                </a:solidFill>
                <a:latin typeface="Century Gothic"/>
              </a:rPr>
              <a:t>Webinar ID</a:t>
            </a:r>
            <a:r>
              <a:rPr lang="en-US" sz="3600">
                <a:solidFill>
                  <a:schemeClr val="tx1"/>
                </a:solidFill>
                <a:latin typeface="Century Gothic"/>
              </a:rPr>
              <a:t>: 976 6319 9451</a:t>
            </a:r>
          </a:p>
          <a:p>
            <a:pPr marL="305435" indent="-305435"/>
            <a:endParaRPr lang="en-US" sz="3600">
              <a:solidFill>
                <a:schemeClr val="tx1"/>
              </a:solidFill>
              <a:latin typeface="Century Gothic"/>
            </a:endParaRPr>
          </a:p>
          <a:p>
            <a:pPr marL="305435" indent="-305435"/>
            <a:r>
              <a:rPr lang="en-US" sz="3600">
                <a:solidFill>
                  <a:schemeClr val="tx1"/>
                </a:solidFill>
                <a:latin typeface="Century Gothic"/>
              </a:rPr>
              <a:t>All Committee members and members of the public must abide by the </a:t>
            </a:r>
            <a:r>
              <a:rPr lang="en-US" sz="3700" u="sng">
                <a:solidFill>
                  <a:srgbClr val="0070C0"/>
                </a:solidFill>
                <a:latin typeface="Century Gothic"/>
                <a:hlinkClick r:id="rId2">
                  <a:extLst>
                    <a:ext uri="{A12FA001-AC4F-418D-AE19-62706E023703}">
                      <ahyp:hlinkClr xmlns:ahyp="http://schemas.microsoft.com/office/drawing/2018/hyperlinkcolor" val="tx"/>
                    </a:ext>
                  </a:extLst>
                </a:hlinkClick>
              </a:rPr>
              <a:t>Community Agreements</a:t>
            </a:r>
            <a:endParaRPr lang="en-US" sz="3700" u="sng">
              <a:solidFill>
                <a:srgbClr val="0070C0"/>
              </a:solidFill>
              <a:latin typeface="Century Gothic"/>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Meeting Information</a:t>
            </a:r>
          </a:p>
        </p:txBody>
      </p:sp>
    </p:spTree>
    <p:extLst>
      <p:ext uri="{BB962C8B-B14F-4D97-AF65-F5344CB8AC3E}">
        <p14:creationId xmlns:p14="http://schemas.microsoft.com/office/powerpoint/2010/main" val="375705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p:nvPr/>
        </p:nvSpPr>
        <p:spPr>
          <a:xfrm>
            <a:off x="182800" y="1262675"/>
            <a:ext cx="11888100" cy="5136300"/>
          </a:xfrm>
          <a:prstGeom prst="rect">
            <a:avLst/>
          </a:prstGeom>
          <a:noFill/>
          <a:ln>
            <a:noFill/>
          </a:ln>
        </p:spPr>
        <p:txBody>
          <a:bodyPr spcFirstLastPara="1" wrap="square" lIns="91425" tIns="45700" rIns="91425" bIns="45700" anchor="t" anchorCtr="0">
            <a:normAutofit/>
          </a:bodyPr>
          <a:lstStyle/>
          <a:p>
            <a:pPr marL="457200" marR="0" lvl="0" indent="-355600" algn="l" rtl="0">
              <a:lnSpc>
                <a:spcPct val="120000"/>
              </a:lnSpc>
              <a:spcBef>
                <a:spcPts val="116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The Youth Fellow Program falls under the Community Engagement Plan (CEP)</a:t>
            </a:r>
            <a:endParaRPr sz="2000">
              <a:solidFill>
                <a:srgbClr val="0062BD"/>
              </a:solidFill>
              <a:latin typeface="Roboto Medium"/>
              <a:ea typeface="Roboto Medium"/>
              <a:cs typeface="Roboto Medium"/>
              <a:sym typeface="Roboto Medium"/>
            </a:endParaRPr>
          </a:p>
          <a:p>
            <a:pPr marL="457200" marR="0" lvl="0" indent="-355600" algn="l" rtl="0">
              <a:lnSpc>
                <a:spcPct val="12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The Richmond Rising Youth Fellow Program is an annual paid fellowship program for youth in Richmond.</a:t>
            </a:r>
            <a:endParaRPr sz="2000">
              <a:solidFill>
                <a:srgbClr val="0062BD"/>
              </a:solidFill>
              <a:latin typeface="Roboto Medium"/>
              <a:ea typeface="Roboto Medium"/>
              <a:cs typeface="Roboto Medium"/>
              <a:sym typeface="Roboto Medium"/>
            </a:endParaRPr>
          </a:p>
          <a:p>
            <a:pPr marL="457200" marR="0" lvl="0" indent="-355600" algn="l" rtl="0">
              <a:lnSpc>
                <a:spcPct val="12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The youth program will be overseen by Rich City Rides and the City’s TCC Coordinator.</a:t>
            </a:r>
            <a:endParaRPr sz="2000">
              <a:solidFill>
                <a:srgbClr val="0062BD"/>
              </a:solidFill>
              <a:latin typeface="Roboto Medium"/>
              <a:ea typeface="Roboto Medium"/>
              <a:cs typeface="Roboto Medium"/>
              <a:sym typeface="Roboto Medium"/>
            </a:endParaRPr>
          </a:p>
          <a:p>
            <a:pPr marL="457200" marR="0" lvl="0" indent="-355600" algn="l" rtl="0">
              <a:lnSpc>
                <a:spcPct val="12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What does the program aim to accomplish?</a:t>
            </a:r>
            <a:endParaRPr sz="2000">
              <a:solidFill>
                <a:srgbClr val="0062BD"/>
              </a:solidFill>
              <a:latin typeface="Roboto Medium"/>
              <a:ea typeface="Roboto Medium"/>
              <a:cs typeface="Roboto Medium"/>
              <a:sym typeface="Roboto Medium"/>
            </a:endParaRPr>
          </a:p>
          <a:p>
            <a:pPr marL="914400" marR="0" lvl="1" indent="-355600" algn="l" rtl="0">
              <a:lnSpc>
                <a:spcPct val="12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Provide mentorship and training by Richmond Rising and community partners.</a:t>
            </a:r>
            <a:endParaRPr sz="2000">
              <a:solidFill>
                <a:srgbClr val="0062BD"/>
              </a:solidFill>
              <a:latin typeface="Roboto Medium"/>
              <a:ea typeface="Roboto Medium"/>
              <a:cs typeface="Roboto Medium"/>
              <a:sym typeface="Roboto Medium"/>
            </a:endParaRPr>
          </a:p>
          <a:p>
            <a:pPr marL="914400" marR="0" lvl="1" indent="-355600" algn="l" rtl="0">
              <a:lnSpc>
                <a:spcPct val="12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Involve Richmond youth in helping lead engagement for Richmond Rising projects to ensure TCC implementation reflects the communities needs.</a:t>
            </a:r>
            <a:endParaRPr sz="2000">
              <a:solidFill>
                <a:srgbClr val="0062BD"/>
              </a:solidFill>
              <a:latin typeface="Roboto Medium"/>
              <a:ea typeface="Roboto Medium"/>
              <a:cs typeface="Roboto Medium"/>
              <a:sym typeface="Roboto Medium"/>
            </a:endParaRPr>
          </a:p>
          <a:p>
            <a:pPr marL="914400" marR="0" lvl="1" indent="-355600" algn="l" rtl="0">
              <a:lnSpc>
                <a:spcPct val="12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Provide the youth fellows with the necessary skills and tools to be able to enter the workforce in the future.</a:t>
            </a:r>
            <a:endParaRPr sz="2000">
              <a:solidFill>
                <a:srgbClr val="0062BD"/>
              </a:solidFill>
              <a:latin typeface="Roboto Medium"/>
              <a:ea typeface="Roboto Medium"/>
              <a:cs typeface="Roboto Medium"/>
              <a:sym typeface="Roboto Medium"/>
            </a:endParaRPr>
          </a:p>
          <a:p>
            <a:pPr marL="914400" marR="0" lvl="1" indent="-355600" algn="l" rtl="0">
              <a:lnSpc>
                <a:spcPct val="12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Promote climate equity!</a:t>
            </a:r>
            <a:endParaRPr sz="2000">
              <a:solidFill>
                <a:srgbClr val="0062BD"/>
              </a:solidFill>
              <a:latin typeface="Roboto Medium"/>
              <a:ea typeface="Roboto Medium"/>
              <a:cs typeface="Roboto Medium"/>
              <a:sym typeface="Roboto Medium"/>
            </a:endParaRPr>
          </a:p>
        </p:txBody>
      </p:sp>
      <p:sp>
        <p:nvSpPr>
          <p:cNvPr id="53" name="Google Shape;53;p9"/>
          <p:cNvSpPr txBox="1"/>
          <p:nvPr/>
        </p:nvSpPr>
        <p:spPr>
          <a:xfrm>
            <a:off x="377200" y="220325"/>
            <a:ext cx="6822600" cy="9054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4000"/>
              <a:buFont typeface="Open Sans"/>
              <a:buNone/>
            </a:pPr>
            <a:r>
              <a:rPr lang="en-US" sz="4000">
                <a:solidFill>
                  <a:srgbClr val="C6F4FF"/>
                </a:solidFill>
                <a:latin typeface="Poppins SemiBold"/>
                <a:ea typeface="Poppins SemiBold"/>
                <a:cs typeface="Poppins SemiBold"/>
                <a:sym typeface="Poppins SemiBold"/>
              </a:rPr>
              <a:t>Youth Fellow Program</a:t>
            </a:r>
            <a:endParaRPr sz="4000" i="0" u="none" strike="noStrike" cap="none">
              <a:solidFill>
                <a:srgbClr val="C6F4FF"/>
              </a:solidFill>
              <a:latin typeface="Poppins SemiBold"/>
              <a:ea typeface="Poppins SemiBold"/>
              <a:cs typeface="Poppins SemiBold"/>
              <a:sym typeface="Poppins SemiBo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0"/>
          <p:cNvSpPr txBox="1"/>
          <p:nvPr/>
        </p:nvSpPr>
        <p:spPr>
          <a:xfrm>
            <a:off x="296350" y="220325"/>
            <a:ext cx="7743600" cy="905400"/>
          </a:xfrm>
          <a:prstGeom prst="rect">
            <a:avLst/>
          </a:prstGeom>
          <a:noFill/>
          <a:ln>
            <a:noFill/>
          </a:ln>
        </p:spPr>
        <p:txBody>
          <a:bodyPr spcFirstLastPara="1" wrap="square" lIns="91425" tIns="45700" rIns="91425" bIns="45700" anchor="ctr" anchorCtr="0">
            <a:normAutofit fontScale="85000"/>
          </a:bodyPr>
          <a:lstStyle/>
          <a:p>
            <a:pPr marL="0" marR="0" lvl="0" indent="0" algn="l" rtl="0">
              <a:spcBef>
                <a:spcPts val="0"/>
              </a:spcBef>
              <a:spcAft>
                <a:spcPts val="0"/>
              </a:spcAft>
              <a:buClr>
                <a:schemeClr val="lt1"/>
              </a:buClr>
              <a:buSzPct val="94444"/>
              <a:buFont typeface="Open Sans"/>
              <a:buNone/>
            </a:pPr>
            <a:r>
              <a:rPr lang="en-US" sz="4235">
                <a:solidFill>
                  <a:srgbClr val="C6F4FF"/>
                </a:solidFill>
                <a:latin typeface="Poppins SemiBold"/>
                <a:ea typeface="Poppins SemiBold"/>
                <a:cs typeface="Poppins SemiBold"/>
                <a:sym typeface="Poppins SemiBold"/>
              </a:rPr>
              <a:t>Program Training &amp; Orientation</a:t>
            </a:r>
            <a:endParaRPr sz="4235" i="0" u="none" strike="noStrike" cap="none">
              <a:solidFill>
                <a:srgbClr val="C6F4FF"/>
              </a:solidFill>
              <a:latin typeface="Poppins SemiBold"/>
              <a:ea typeface="Poppins SemiBold"/>
              <a:cs typeface="Poppins SemiBold"/>
              <a:sym typeface="Poppins SemiBold"/>
            </a:endParaRPr>
          </a:p>
        </p:txBody>
      </p:sp>
      <p:sp>
        <p:nvSpPr>
          <p:cNvPr id="60" name="Google Shape;60;p10"/>
          <p:cNvSpPr txBox="1"/>
          <p:nvPr/>
        </p:nvSpPr>
        <p:spPr>
          <a:xfrm>
            <a:off x="182800" y="1217275"/>
            <a:ext cx="9628500" cy="5438700"/>
          </a:xfrm>
          <a:prstGeom prst="rect">
            <a:avLst/>
          </a:prstGeom>
          <a:noFill/>
          <a:ln>
            <a:noFill/>
          </a:ln>
        </p:spPr>
        <p:txBody>
          <a:bodyPr spcFirstLastPara="1" wrap="square" lIns="91425" tIns="45700" rIns="91425" bIns="45700" anchor="t" anchorCtr="0">
            <a:normAutofit/>
          </a:bodyPr>
          <a:lstStyle/>
          <a:p>
            <a:pPr marL="457200" marR="0" lvl="0" indent="-349250" algn="l" rtl="0">
              <a:lnSpc>
                <a:spcPct val="130000"/>
              </a:lnSpc>
              <a:spcBef>
                <a:spcPts val="1160"/>
              </a:spcBef>
              <a:spcAft>
                <a:spcPts val="0"/>
              </a:spcAft>
              <a:buClr>
                <a:srgbClr val="0062BD"/>
              </a:buClr>
              <a:buSzPts val="1900"/>
              <a:buFont typeface="Roboto Medium"/>
              <a:buChar char="➢"/>
            </a:pPr>
            <a:r>
              <a:rPr lang="en-US" sz="1900">
                <a:solidFill>
                  <a:srgbClr val="0062BD"/>
                </a:solidFill>
                <a:latin typeface="Roboto Medium"/>
                <a:ea typeface="Roboto Medium"/>
                <a:cs typeface="Roboto Medium"/>
                <a:sym typeface="Roboto Medium"/>
              </a:rPr>
              <a:t>There will be 4 modules and 3 trainings</a:t>
            </a:r>
            <a:endParaRPr sz="1900">
              <a:solidFill>
                <a:srgbClr val="0062BD"/>
              </a:solidFill>
              <a:latin typeface="Roboto Medium"/>
              <a:ea typeface="Roboto Medium"/>
              <a:cs typeface="Roboto Medium"/>
              <a:sym typeface="Roboto Medium"/>
            </a:endParaRPr>
          </a:p>
          <a:p>
            <a:pPr marL="800100" marR="0" lvl="1" indent="-349250" algn="l" rtl="0">
              <a:lnSpc>
                <a:spcPct val="130000"/>
              </a:lnSpc>
              <a:spcBef>
                <a:spcPts val="0"/>
              </a:spcBef>
              <a:spcAft>
                <a:spcPts val="0"/>
              </a:spcAft>
              <a:buClr>
                <a:schemeClr val="accent2"/>
              </a:buClr>
              <a:buSzPts val="1900"/>
              <a:buFont typeface="Roboto Medium"/>
              <a:buChar char="○"/>
            </a:pPr>
            <a:r>
              <a:rPr lang="en-US" sz="1900">
                <a:solidFill>
                  <a:schemeClr val="accent2"/>
                </a:solidFill>
                <a:latin typeface="Roboto Medium"/>
                <a:ea typeface="Roboto Medium"/>
                <a:cs typeface="Roboto Medium"/>
                <a:sym typeface="Roboto Medium"/>
              </a:rPr>
              <a:t>Module 1-  Climate Equity</a:t>
            </a:r>
            <a:endParaRPr sz="1900">
              <a:solidFill>
                <a:schemeClr val="accent2"/>
              </a:solidFill>
              <a:latin typeface="Roboto Medium"/>
              <a:ea typeface="Roboto Medium"/>
              <a:cs typeface="Roboto Medium"/>
              <a:sym typeface="Roboto Medium"/>
            </a:endParaRPr>
          </a:p>
          <a:p>
            <a:pPr marL="1143000" marR="0" lvl="2" indent="-349250" algn="l" rtl="0">
              <a:lnSpc>
                <a:spcPct val="130000"/>
              </a:lnSpc>
              <a:spcBef>
                <a:spcPts val="0"/>
              </a:spcBef>
              <a:spcAft>
                <a:spcPts val="0"/>
              </a:spcAft>
              <a:buClr>
                <a:srgbClr val="0062BD"/>
              </a:buClr>
              <a:buSzPts val="1900"/>
              <a:buFont typeface="Roboto Medium"/>
              <a:buChar char="■"/>
            </a:pPr>
            <a:r>
              <a:rPr lang="en-US" sz="1900">
                <a:solidFill>
                  <a:srgbClr val="0062BD"/>
                </a:solidFill>
                <a:latin typeface="Roboto Medium"/>
                <a:ea typeface="Roboto Medium"/>
                <a:cs typeface="Roboto Medium"/>
                <a:sym typeface="Roboto Medium"/>
              </a:rPr>
              <a:t>The module aims to provide information on what climate equity is and how climate change affects communities and people differently.</a:t>
            </a:r>
            <a:endParaRPr sz="1900">
              <a:solidFill>
                <a:srgbClr val="0062BD"/>
              </a:solidFill>
              <a:latin typeface="Roboto Medium"/>
              <a:ea typeface="Roboto Medium"/>
              <a:cs typeface="Roboto Medium"/>
              <a:sym typeface="Roboto Medium"/>
            </a:endParaRPr>
          </a:p>
          <a:p>
            <a:pPr marL="800100" marR="0" lvl="1" indent="-349250" algn="l" rtl="0">
              <a:lnSpc>
                <a:spcPct val="130000"/>
              </a:lnSpc>
              <a:spcBef>
                <a:spcPts val="0"/>
              </a:spcBef>
              <a:spcAft>
                <a:spcPts val="0"/>
              </a:spcAft>
              <a:buClr>
                <a:schemeClr val="accent2"/>
              </a:buClr>
              <a:buSzPts val="1900"/>
              <a:buFont typeface="Roboto Medium"/>
              <a:buChar char="○"/>
            </a:pPr>
            <a:r>
              <a:rPr lang="en-US" sz="1900">
                <a:solidFill>
                  <a:schemeClr val="accent2"/>
                </a:solidFill>
                <a:latin typeface="Roboto Medium"/>
                <a:ea typeface="Roboto Medium"/>
                <a:cs typeface="Roboto Medium"/>
                <a:sym typeface="Roboto Medium"/>
              </a:rPr>
              <a:t>Module 2- Richmond Rising Project &amp; Plans</a:t>
            </a:r>
            <a:endParaRPr sz="1900">
              <a:solidFill>
                <a:schemeClr val="accent2"/>
              </a:solidFill>
              <a:latin typeface="Roboto Medium"/>
              <a:ea typeface="Roboto Medium"/>
              <a:cs typeface="Roboto Medium"/>
              <a:sym typeface="Roboto Medium"/>
            </a:endParaRPr>
          </a:p>
          <a:p>
            <a:pPr marL="1143000" marR="0" lvl="2" indent="-349250" algn="l" rtl="0">
              <a:lnSpc>
                <a:spcPct val="130000"/>
              </a:lnSpc>
              <a:spcBef>
                <a:spcPts val="0"/>
              </a:spcBef>
              <a:spcAft>
                <a:spcPts val="0"/>
              </a:spcAft>
              <a:buClr>
                <a:srgbClr val="0062BD"/>
              </a:buClr>
              <a:buSzPts val="1900"/>
              <a:buFont typeface="Roboto Medium"/>
              <a:buChar char="■"/>
            </a:pPr>
            <a:r>
              <a:rPr lang="en-US" sz="1900">
                <a:solidFill>
                  <a:srgbClr val="0062BD"/>
                </a:solidFill>
                <a:latin typeface="Roboto Medium"/>
                <a:ea typeface="Roboto Medium"/>
                <a:cs typeface="Roboto Medium"/>
                <a:sym typeface="Roboto Medium"/>
              </a:rPr>
              <a:t>The module aims to present information about Richmond Rising and the projects that are part of Richmond Rising.</a:t>
            </a:r>
            <a:endParaRPr sz="1900">
              <a:solidFill>
                <a:srgbClr val="0062BD"/>
              </a:solidFill>
              <a:latin typeface="Roboto Medium"/>
              <a:ea typeface="Roboto Medium"/>
              <a:cs typeface="Roboto Medium"/>
              <a:sym typeface="Roboto Medium"/>
            </a:endParaRPr>
          </a:p>
          <a:p>
            <a:pPr marL="800100" marR="0" lvl="1" indent="-349250" algn="l" rtl="0">
              <a:lnSpc>
                <a:spcPct val="130000"/>
              </a:lnSpc>
              <a:spcBef>
                <a:spcPts val="0"/>
              </a:spcBef>
              <a:spcAft>
                <a:spcPts val="0"/>
              </a:spcAft>
              <a:buClr>
                <a:schemeClr val="accent2"/>
              </a:buClr>
              <a:buSzPts val="1900"/>
              <a:buFont typeface="Roboto Medium"/>
              <a:buChar char="○"/>
            </a:pPr>
            <a:r>
              <a:rPr lang="en-US" sz="1900">
                <a:solidFill>
                  <a:schemeClr val="accent2"/>
                </a:solidFill>
                <a:latin typeface="Roboto Medium"/>
                <a:ea typeface="Roboto Medium"/>
                <a:cs typeface="Roboto Medium"/>
                <a:sym typeface="Roboto Medium"/>
              </a:rPr>
              <a:t>Module 3- Community Engagement</a:t>
            </a:r>
            <a:endParaRPr sz="1900">
              <a:solidFill>
                <a:schemeClr val="accent2"/>
              </a:solidFill>
              <a:latin typeface="Roboto Medium"/>
              <a:ea typeface="Roboto Medium"/>
              <a:cs typeface="Roboto Medium"/>
              <a:sym typeface="Roboto Medium"/>
            </a:endParaRPr>
          </a:p>
          <a:p>
            <a:pPr marL="1143000" marR="0" lvl="2" indent="-349250" algn="l" rtl="0">
              <a:lnSpc>
                <a:spcPct val="130000"/>
              </a:lnSpc>
              <a:spcBef>
                <a:spcPts val="0"/>
              </a:spcBef>
              <a:spcAft>
                <a:spcPts val="0"/>
              </a:spcAft>
              <a:buClr>
                <a:srgbClr val="0062BD"/>
              </a:buClr>
              <a:buSzPts val="1900"/>
              <a:buFont typeface="Roboto Medium"/>
              <a:buChar char="■"/>
            </a:pPr>
            <a:r>
              <a:rPr lang="en-US" sz="1900">
                <a:solidFill>
                  <a:srgbClr val="0062BD"/>
                </a:solidFill>
                <a:latin typeface="Roboto Medium"/>
                <a:ea typeface="Roboto Medium"/>
                <a:cs typeface="Roboto Medium"/>
                <a:sym typeface="Roboto Medium"/>
              </a:rPr>
              <a:t>The module aims to highlight the importance of the youth interacting with community members through community projects and events.</a:t>
            </a:r>
            <a:endParaRPr sz="1900">
              <a:solidFill>
                <a:srgbClr val="0062BD"/>
              </a:solidFill>
              <a:latin typeface="Roboto Medium"/>
              <a:ea typeface="Roboto Medium"/>
              <a:cs typeface="Roboto Medium"/>
              <a:sym typeface="Roboto Medium"/>
            </a:endParaRPr>
          </a:p>
          <a:p>
            <a:pPr marL="800100" marR="0" lvl="1" indent="-349250" algn="l" rtl="0">
              <a:lnSpc>
                <a:spcPct val="130000"/>
              </a:lnSpc>
              <a:spcBef>
                <a:spcPts val="0"/>
              </a:spcBef>
              <a:spcAft>
                <a:spcPts val="0"/>
              </a:spcAft>
              <a:buClr>
                <a:schemeClr val="accent2"/>
              </a:buClr>
              <a:buSzPts val="1900"/>
              <a:buFont typeface="Roboto Medium"/>
              <a:buChar char="○"/>
            </a:pPr>
            <a:r>
              <a:rPr lang="en-US" sz="1900">
                <a:solidFill>
                  <a:schemeClr val="accent2"/>
                </a:solidFill>
                <a:latin typeface="Roboto Medium"/>
                <a:ea typeface="Roboto Medium"/>
                <a:cs typeface="Roboto Medium"/>
                <a:sym typeface="Roboto Medium"/>
              </a:rPr>
              <a:t>Module 4- Organizing</a:t>
            </a:r>
            <a:endParaRPr sz="1900">
              <a:solidFill>
                <a:schemeClr val="accent2"/>
              </a:solidFill>
              <a:latin typeface="Roboto Medium"/>
              <a:ea typeface="Roboto Medium"/>
              <a:cs typeface="Roboto Medium"/>
              <a:sym typeface="Roboto Medium"/>
            </a:endParaRPr>
          </a:p>
          <a:p>
            <a:pPr marL="1143000" marR="0" lvl="2" indent="-349250" algn="l" rtl="0">
              <a:lnSpc>
                <a:spcPct val="130000"/>
              </a:lnSpc>
              <a:spcBef>
                <a:spcPts val="0"/>
              </a:spcBef>
              <a:spcAft>
                <a:spcPts val="0"/>
              </a:spcAft>
              <a:buClr>
                <a:srgbClr val="0062BD"/>
              </a:buClr>
              <a:buSzPts val="1900"/>
              <a:buFont typeface="Roboto Medium"/>
              <a:buChar char="■"/>
            </a:pPr>
            <a:r>
              <a:rPr lang="en-US" sz="1900">
                <a:solidFill>
                  <a:srgbClr val="0062BD"/>
                </a:solidFill>
                <a:latin typeface="Roboto Medium"/>
                <a:ea typeface="Roboto Medium"/>
                <a:cs typeface="Roboto Medium"/>
                <a:sym typeface="Roboto Medium"/>
              </a:rPr>
              <a:t> The module aims to showcase community organizing and activism.</a:t>
            </a:r>
            <a:endParaRPr sz="1900">
              <a:solidFill>
                <a:srgbClr val="0062BD"/>
              </a:solidFill>
              <a:latin typeface="Roboto Medium"/>
              <a:ea typeface="Roboto Medium"/>
              <a:cs typeface="Roboto Medium"/>
              <a:sym typeface="Roboto Medium"/>
            </a:endParaRPr>
          </a:p>
        </p:txBody>
      </p:sp>
      <p:pic>
        <p:nvPicPr>
          <p:cNvPr id="61" name="Google Shape;61;p10"/>
          <p:cNvPicPr preferRelativeResize="0"/>
          <p:nvPr/>
        </p:nvPicPr>
        <p:blipFill rotWithShape="1">
          <a:blip r:embed="rId3">
            <a:alphaModFix/>
          </a:blip>
          <a:srcRect l="6609" t="6279" r="6077"/>
          <a:stretch/>
        </p:blipFill>
        <p:spPr>
          <a:xfrm>
            <a:off x="9572725" y="1217275"/>
            <a:ext cx="2397476" cy="1714500"/>
          </a:xfrm>
          <a:prstGeom prst="rect">
            <a:avLst/>
          </a:prstGeom>
          <a:noFill/>
          <a:ln>
            <a:noFill/>
          </a:ln>
        </p:spPr>
      </p:pic>
      <p:pic>
        <p:nvPicPr>
          <p:cNvPr id="62" name="Google Shape;62;p10"/>
          <p:cNvPicPr preferRelativeResize="0"/>
          <p:nvPr/>
        </p:nvPicPr>
        <p:blipFill rotWithShape="1">
          <a:blip r:embed="rId4">
            <a:alphaModFix/>
          </a:blip>
          <a:srcRect l="12376" t="10274" r="8945" b="8636"/>
          <a:stretch/>
        </p:blipFill>
        <p:spPr>
          <a:xfrm>
            <a:off x="9501000" y="5032300"/>
            <a:ext cx="2469200" cy="16236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txBox="1"/>
          <p:nvPr/>
        </p:nvSpPr>
        <p:spPr>
          <a:xfrm>
            <a:off x="296350" y="220325"/>
            <a:ext cx="7743600" cy="905400"/>
          </a:xfrm>
          <a:prstGeom prst="rect">
            <a:avLst/>
          </a:prstGeom>
          <a:noFill/>
          <a:ln>
            <a:noFill/>
          </a:ln>
        </p:spPr>
        <p:txBody>
          <a:bodyPr spcFirstLastPara="1" wrap="square" lIns="91425" tIns="45700" rIns="91425" bIns="45700" anchor="ctr" anchorCtr="0">
            <a:normAutofit fontScale="85000"/>
          </a:bodyPr>
          <a:lstStyle/>
          <a:p>
            <a:pPr marL="0" marR="0" lvl="0" indent="0" algn="l" rtl="0">
              <a:spcBef>
                <a:spcPts val="0"/>
              </a:spcBef>
              <a:spcAft>
                <a:spcPts val="0"/>
              </a:spcAft>
              <a:buClr>
                <a:schemeClr val="lt1"/>
              </a:buClr>
              <a:buSzPct val="94444"/>
              <a:buFont typeface="Open Sans"/>
              <a:buNone/>
            </a:pPr>
            <a:r>
              <a:rPr lang="en-US" sz="4235">
                <a:solidFill>
                  <a:srgbClr val="C6F4FF"/>
                </a:solidFill>
                <a:latin typeface="Poppins SemiBold"/>
                <a:ea typeface="Poppins SemiBold"/>
                <a:cs typeface="Poppins SemiBold"/>
                <a:sym typeface="Poppins SemiBold"/>
              </a:rPr>
              <a:t>Program Training &amp; Orientation</a:t>
            </a:r>
            <a:endParaRPr sz="4235" i="0" u="none" strike="noStrike" cap="none">
              <a:solidFill>
                <a:srgbClr val="C6F4FF"/>
              </a:solidFill>
              <a:latin typeface="Poppins SemiBold"/>
              <a:ea typeface="Poppins SemiBold"/>
              <a:cs typeface="Poppins SemiBold"/>
              <a:sym typeface="Poppins SemiBold"/>
            </a:endParaRPr>
          </a:p>
        </p:txBody>
      </p:sp>
      <p:sp>
        <p:nvSpPr>
          <p:cNvPr id="69" name="Google Shape;69;p11"/>
          <p:cNvSpPr txBox="1"/>
          <p:nvPr/>
        </p:nvSpPr>
        <p:spPr>
          <a:xfrm>
            <a:off x="182800" y="1239975"/>
            <a:ext cx="8549700" cy="5415900"/>
          </a:xfrm>
          <a:prstGeom prst="rect">
            <a:avLst/>
          </a:prstGeom>
          <a:noFill/>
          <a:ln>
            <a:noFill/>
          </a:ln>
        </p:spPr>
        <p:txBody>
          <a:bodyPr spcFirstLastPara="1" wrap="square" lIns="91425" tIns="45700" rIns="91425" bIns="45700" anchor="t" anchorCtr="0">
            <a:normAutofit fontScale="92500" lnSpcReduction="20000"/>
          </a:bodyPr>
          <a:lstStyle/>
          <a:p>
            <a:pPr marL="457200" marR="0" lvl="0" indent="-346075" algn="l" rtl="0">
              <a:lnSpc>
                <a:spcPct val="150000"/>
              </a:lnSpc>
              <a:spcBef>
                <a:spcPts val="1160"/>
              </a:spcBef>
              <a:spcAft>
                <a:spcPts val="0"/>
              </a:spcAft>
              <a:buClr>
                <a:srgbClr val="0062BD"/>
              </a:buClr>
              <a:buSzPct val="100000"/>
              <a:buFont typeface="Roboto Medium"/>
              <a:buChar char="➢"/>
            </a:pPr>
            <a:r>
              <a:rPr lang="en-US" sz="2000">
                <a:solidFill>
                  <a:srgbClr val="0062BD"/>
                </a:solidFill>
                <a:latin typeface="Roboto Medium"/>
                <a:ea typeface="Roboto Medium"/>
                <a:cs typeface="Roboto Medium"/>
                <a:sym typeface="Roboto Medium"/>
              </a:rPr>
              <a:t>There will be 4 modules and 3 trainings (Contin…)</a:t>
            </a:r>
            <a:endParaRPr sz="2000">
              <a:solidFill>
                <a:srgbClr val="0062BD"/>
              </a:solidFill>
              <a:latin typeface="Roboto Medium"/>
              <a:ea typeface="Roboto Medium"/>
              <a:cs typeface="Roboto Medium"/>
              <a:sym typeface="Roboto Medium"/>
            </a:endParaRPr>
          </a:p>
          <a:p>
            <a:pPr marL="800100" marR="0" lvl="1" indent="-346075" algn="l" rtl="0">
              <a:lnSpc>
                <a:spcPct val="150000"/>
              </a:lnSpc>
              <a:spcBef>
                <a:spcPts val="0"/>
              </a:spcBef>
              <a:spcAft>
                <a:spcPts val="0"/>
              </a:spcAft>
              <a:buClr>
                <a:srgbClr val="0062BD"/>
              </a:buClr>
              <a:buSzPct val="100000"/>
              <a:buFont typeface="Roboto Medium"/>
              <a:buChar char="○"/>
            </a:pPr>
            <a:r>
              <a:rPr lang="en-US" sz="2000">
                <a:solidFill>
                  <a:srgbClr val="0062BD"/>
                </a:solidFill>
                <a:latin typeface="Roboto Medium"/>
                <a:ea typeface="Roboto Medium"/>
                <a:cs typeface="Roboto Medium"/>
                <a:sym typeface="Roboto Medium"/>
              </a:rPr>
              <a:t>Training 1-</a:t>
            </a:r>
            <a:endParaRPr sz="2000">
              <a:solidFill>
                <a:srgbClr val="0062BD"/>
              </a:solidFill>
              <a:latin typeface="Roboto Medium"/>
              <a:ea typeface="Roboto Medium"/>
              <a:cs typeface="Roboto Medium"/>
              <a:sym typeface="Roboto Medium"/>
            </a:endParaRPr>
          </a:p>
          <a:p>
            <a:pPr marL="1143000" marR="0" lvl="2" indent="-346075" algn="l" rtl="0">
              <a:lnSpc>
                <a:spcPct val="150000"/>
              </a:lnSpc>
              <a:spcBef>
                <a:spcPts val="0"/>
              </a:spcBef>
              <a:spcAft>
                <a:spcPts val="0"/>
              </a:spcAft>
              <a:buClr>
                <a:srgbClr val="0062BD"/>
              </a:buClr>
              <a:buSzPct val="100000"/>
              <a:buFont typeface="Roboto Medium"/>
              <a:buChar char="■"/>
            </a:pPr>
            <a:r>
              <a:rPr lang="en-US" sz="2000">
                <a:solidFill>
                  <a:srgbClr val="0062BD"/>
                </a:solidFill>
                <a:latin typeface="Roboto Medium"/>
                <a:ea typeface="Roboto Medium"/>
                <a:cs typeface="Roboto Medium"/>
                <a:sym typeface="Roboto Medium"/>
              </a:rPr>
              <a:t>Topics covered: types of dress codes in the workplace, time management skills, public speaking skills, adaptability, empathy, leadership skills, communication skills, organizational skills, and soft skills vs hard skills.</a:t>
            </a:r>
            <a:endParaRPr sz="2000">
              <a:solidFill>
                <a:srgbClr val="0062BD"/>
              </a:solidFill>
              <a:latin typeface="Roboto Medium"/>
              <a:ea typeface="Roboto Medium"/>
              <a:cs typeface="Roboto Medium"/>
              <a:sym typeface="Roboto Medium"/>
            </a:endParaRPr>
          </a:p>
          <a:p>
            <a:pPr marL="800100" marR="0" lvl="1" indent="-346075" algn="l" rtl="0">
              <a:lnSpc>
                <a:spcPct val="150000"/>
              </a:lnSpc>
              <a:spcBef>
                <a:spcPts val="0"/>
              </a:spcBef>
              <a:spcAft>
                <a:spcPts val="0"/>
              </a:spcAft>
              <a:buClr>
                <a:srgbClr val="0062BD"/>
              </a:buClr>
              <a:buSzPct val="100000"/>
              <a:buFont typeface="Roboto Medium"/>
              <a:buChar char="○"/>
            </a:pPr>
            <a:r>
              <a:rPr lang="en-US" sz="2000">
                <a:solidFill>
                  <a:srgbClr val="0062BD"/>
                </a:solidFill>
                <a:latin typeface="Roboto Medium"/>
                <a:ea typeface="Roboto Medium"/>
                <a:cs typeface="Roboto Medium"/>
                <a:sym typeface="Roboto Medium"/>
              </a:rPr>
              <a:t>Training 2-</a:t>
            </a:r>
            <a:endParaRPr sz="2000">
              <a:solidFill>
                <a:srgbClr val="0062BD"/>
              </a:solidFill>
              <a:latin typeface="Roboto Medium"/>
              <a:ea typeface="Roboto Medium"/>
              <a:cs typeface="Roboto Medium"/>
              <a:sym typeface="Roboto Medium"/>
            </a:endParaRPr>
          </a:p>
          <a:p>
            <a:pPr marL="1143000" marR="0" lvl="2" indent="-346075" algn="l" rtl="0">
              <a:lnSpc>
                <a:spcPct val="150000"/>
              </a:lnSpc>
              <a:spcBef>
                <a:spcPts val="0"/>
              </a:spcBef>
              <a:spcAft>
                <a:spcPts val="0"/>
              </a:spcAft>
              <a:buClr>
                <a:srgbClr val="0062BD"/>
              </a:buClr>
              <a:buSzPct val="100000"/>
              <a:buFont typeface="Roboto Medium"/>
              <a:buChar char="■"/>
            </a:pPr>
            <a:r>
              <a:rPr lang="en-US" sz="2000">
                <a:solidFill>
                  <a:srgbClr val="0062BD"/>
                </a:solidFill>
                <a:latin typeface="Roboto Medium"/>
                <a:ea typeface="Roboto Medium"/>
                <a:cs typeface="Roboto Medium"/>
                <a:sym typeface="Roboto Medium"/>
              </a:rPr>
              <a:t>Topics covered: clocking in &amp; out procedures, review youth fellow journal expectations, calendar usage, and one-on-one resident mock interviews.</a:t>
            </a:r>
            <a:endParaRPr sz="2000">
              <a:solidFill>
                <a:srgbClr val="0062BD"/>
              </a:solidFill>
              <a:latin typeface="Roboto Medium"/>
              <a:ea typeface="Roboto Medium"/>
              <a:cs typeface="Roboto Medium"/>
              <a:sym typeface="Roboto Medium"/>
            </a:endParaRPr>
          </a:p>
          <a:p>
            <a:pPr marL="800100" marR="0" lvl="1" indent="-346075" algn="l" rtl="0">
              <a:lnSpc>
                <a:spcPct val="150000"/>
              </a:lnSpc>
              <a:spcBef>
                <a:spcPts val="0"/>
              </a:spcBef>
              <a:spcAft>
                <a:spcPts val="0"/>
              </a:spcAft>
              <a:buClr>
                <a:srgbClr val="0062BD"/>
              </a:buClr>
              <a:buSzPct val="100000"/>
              <a:buFont typeface="Roboto Medium"/>
              <a:buChar char="○"/>
            </a:pPr>
            <a:r>
              <a:rPr lang="en-US" sz="2000">
                <a:solidFill>
                  <a:srgbClr val="0062BD"/>
                </a:solidFill>
                <a:latin typeface="Roboto Medium"/>
                <a:ea typeface="Roboto Medium"/>
                <a:cs typeface="Roboto Medium"/>
                <a:sym typeface="Roboto Medium"/>
              </a:rPr>
              <a:t>Training 3-</a:t>
            </a:r>
            <a:endParaRPr sz="2000">
              <a:solidFill>
                <a:srgbClr val="0062BD"/>
              </a:solidFill>
              <a:latin typeface="Roboto Medium"/>
              <a:ea typeface="Roboto Medium"/>
              <a:cs typeface="Roboto Medium"/>
              <a:sym typeface="Roboto Medium"/>
            </a:endParaRPr>
          </a:p>
          <a:p>
            <a:pPr marL="1143000" marR="0" lvl="2" indent="-346075" algn="l" rtl="0">
              <a:lnSpc>
                <a:spcPct val="150000"/>
              </a:lnSpc>
              <a:spcBef>
                <a:spcPts val="0"/>
              </a:spcBef>
              <a:spcAft>
                <a:spcPts val="0"/>
              </a:spcAft>
              <a:buClr>
                <a:srgbClr val="0062BD"/>
              </a:buClr>
              <a:buSzPct val="100000"/>
              <a:buFont typeface="Roboto Medium"/>
              <a:buChar char="■"/>
            </a:pPr>
            <a:r>
              <a:rPr lang="en-US" sz="2000">
                <a:solidFill>
                  <a:srgbClr val="0062BD"/>
                </a:solidFill>
                <a:latin typeface="Roboto Medium"/>
                <a:ea typeface="Roboto Medium"/>
                <a:cs typeface="Roboto Medium"/>
                <a:sym typeface="Roboto Medium"/>
              </a:rPr>
              <a:t>Topics covered: practice an elevator pitch, review and practice hosting for a tabling event, and review and practice set-up for hosting a bike ride. </a:t>
            </a:r>
            <a:endParaRPr sz="2000">
              <a:solidFill>
                <a:srgbClr val="0062BD"/>
              </a:solidFill>
              <a:latin typeface="Roboto Medium"/>
              <a:ea typeface="Roboto Medium"/>
              <a:cs typeface="Roboto Medium"/>
              <a:sym typeface="Roboto Medium"/>
            </a:endParaRPr>
          </a:p>
        </p:txBody>
      </p:sp>
      <p:pic>
        <p:nvPicPr>
          <p:cNvPr id="70" name="Google Shape;70;p11"/>
          <p:cNvPicPr preferRelativeResize="0"/>
          <p:nvPr/>
        </p:nvPicPr>
        <p:blipFill rotWithShape="1">
          <a:blip r:embed="rId3">
            <a:alphaModFix/>
          </a:blip>
          <a:srcRect l="5205" t="9370" r="6110" b="14322"/>
          <a:stretch/>
        </p:blipFill>
        <p:spPr>
          <a:xfrm>
            <a:off x="7975300" y="4986900"/>
            <a:ext cx="4004125" cy="1668975"/>
          </a:xfrm>
          <a:prstGeom prst="rect">
            <a:avLst/>
          </a:prstGeom>
          <a:noFill/>
          <a:ln>
            <a:noFill/>
          </a:ln>
        </p:spPr>
      </p:pic>
      <p:pic>
        <p:nvPicPr>
          <p:cNvPr id="71" name="Google Shape;71;p11"/>
          <p:cNvPicPr preferRelativeResize="0"/>
          <p:nvPr/>
        </p:nvPicPr>
        <p:blipFill rotWithShape="1">
          <a:blip r:embed="rId4">
            <a:alphaModFix/>
          </a:blip>
          <a:srcRect l="3967" t="13539" r="17310"/>
          <a:stretch/>
        </p:blipFill>
        <p:spPr>
          <a:xfrm>
            <a:off x="8454525" y="1194550"/>
            <a:ext cx="3524900" cy="2177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p:nvPr/>
        </p:nvSpPr>
        <p:spPr>
          <a:xfrm>
            <a:off x="377200" y="220325"/>
            <a:ext cx="8446200" cy="905400"/>
          </a:xfrm>
          <a:prstGeom prst="rect">
            <a:avLst/>
          </a:prstGeom>
          <a:noFill/>
          <a:ln>
            <a:noFill/>
          </a:ln>
        </p:spPr>
        <p:txBody>
          <a:bodyPr spcFirstLastPara="1" wrap="square" lIns="91425" tIns="45700" rIns="91425" bIns="45700" anchor="ctr" anchorCtr="0">
            <a:normAutofit fontScale="77500"/>
          </a:bodyPr>
          <a:lstStyle/>
          <a:p>
            <a:pPr marL="0" marR="0" lvl="0" indent="0" algn="l" rtl="0">
              <a:spcBef>
                <a:spcPts val="0"/>
              </a:spcBef>
              <a:spcAft>
                <a:spcPts val="0"/>
              </a:spcAft>
              <a:buClr>
                <a:schemeClr val="lt1"/>
              </a:buClr>
              <a:buSzPct val="96875"/>
              <a:buFont typeface="Open Sans"/>
              <a:buNone/>
            </a:pPr>
            <a:r>
              <a:rPr lang="en-US" sz="4129">
                <a:solidFill>
                  <a:srgbClr val="C6F4FF"/>
                </a:solidFill>
                <a:latin typeface="Poppins SemiBold"/>
                <a:ea typeface="Poppins SemiBold"/>
                <a:cs typeface="Poppins SemiBold"/>
                <a:sym typeface="Poppins SemiBold"/>
              </a:rPr>
              <a:t>Youth Fellow Program Responsibilities</a:t>
            </a:r>
            <a:endParaRPr sz="4129" i="0" u="none" strike="noStrike" cap="none">
              <a:solidFill>
                <a:srgbClr val="C6F4FF"/>
              </a:solidFill>
              <a:latin typeface="Poppins SemiBold"/>
              <a:ea typeface="Poppins SemiBold"/>
              <a:cs typeface="Poppins SemiBold"/>
              <a:sym typeface="Poppins SemiBold"/>
            </a:endParaRPr>
          </a:p>
        </p:txBody>
      </p:sp>
      <p:sp>
        <p:nvSpPr>
          <p:cNvPr id="78" name="Google Shape;78;p12"/>
          <p:cNvSpPr txBox="1"/>
          <p:nvPr/>
        </p:nvSpPr>
        <p:spPr>
          <a:xfrm>
            <a:off x="182800" y="1285400"/>
            <a:ext cx="11888100" cy="5113500"/>
          </a:xfrm>
          <a:prstGeom prst="rect">
            <a:avLst/>
          </a:prstGeom>
          <a:noFill/>
          <a:ln>
            <a:noFill/>
          </a:ln>
        </p:spPr>
        <p:txBody>
          <a:bodyPr spcFirstLastPara="1" wrap="square" lIns="91425" tIns="45700" rIns="91425" bIns="45700" anchor="t" anchorCtr="0">
            <a:normAutofit/>
          </a:bodyPr>
          <a:lstStyle/>
          <a:p>
            <a:pPr marL="457200" marR="0" lvl="0" indent="-355600" algn="l" rtl="0">
              <a:lnSpc>
                <a:spcPct val="150000"/>
              </a:lnSpc>
              <a:spcBef>
                <a:spcPts val="116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Youth Fellows Responsibilities will include but are not limited to:</a:t>
            </a:r>
            <a:endParaRPr sz="2000">
              <a:solidFill>
                <a:srgbClr val="0062BD"/>
              </a:solidFill>
              <a:latin typeface="Roboto Medium"/>
              <a:ea typeface="Roboto Medium"/>
              <a:cs typeface="Roboto Medium"/>
              <a:sym typeface="Roboto Medium"/>
            </a:endParaRPr>
          </a:p>
          <a:p>
            <a:pPr marL="914400" marR="0" lvl="1" indent="-355600" algn="l" rtl="0">
              <a:lnSpc>
                <a:spcPct val="15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Attending all program trainings &amp; orientation</a:t>
            </a:r>
            <a:endParaRPr sz="2000">
              <a:solidFill>
                <a:srgbClr val="0062BD"/>
              </a:solidFill>
              <a:latin typeface="Roboto Medium"/>
              <a:ea typeface="Roboto Medium"/>
              <a:cs typeface="Roboto Medium"/>
              <a:sym typeface="Roboto Medium"/>
            </a:endParaRPr>
          </a:p>
          <a:p>
            <a:pPr marL="914400" marR="0" lvl="1" indent="-355600" algn="l" rtl="0">
              <a:lnSpc>
                <a:spcPct val="15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Attending at least </a:t>
            </a:r>
            <a:r>
              <a:rPr lang="en-US" sz="2000">
                <a:solidFill>
                  <a:srgbClr val="0000FF"/>
                </a:solidFill>
                <a:latin typeface="Roboto Medium"/>
                <a:ea typeface="Roboto Medium"/>
                <a:cs typeface="Roboto Medium"/>
                <a:sym typeface="Roboto Medium"/>
              </a:rPr>
              <a:t>5</a:t>
            </a:r>
            <a:r>
              <a:rPr lang="en-US" sz="2000">
                <a:solidFill>
                  <a:srgbClr val="0062BD"/>
                </a:solidFill>
                <a:latin typeface="Roboto Medium"/>
                <a:ea typeface="Roboto Medium"/>
                <a:cs typeface="Roboto Medium"/>
                <a:sym typeface="Roboto Medium"/>
              </a:rPr>
              <a:t> project or community meetings</a:t>
            </a:r>
            <a:endParaRPr sz="2000">
              <a:solidFill>
                <a:srgbClr val="0062BD"/>
              </a:solidFill>
              <a:latin typeface="Roboto Medium"/>
              <a:ea typeface="Roboto Medium"/>
              <a:cs typeface="Roboto Medium"/>
              <a:sym typeface="Roboto Medium"/>
            </a:endParaRPr>
          </a:p>
          <a:p>
            <a:pPr marL="914400" marR="0" lvl="1" indent="-355600" algn="l" rtl="0">
              <a:lnSpc>
                <a:spcPct val="15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Hosting up to </a:t>
            </a:r>
            <a:r>
              <a:rPr lang="en-US" sz="2000">
                <a:solidFill>
                  <a:srgbClr val="0000FF"/>
                </a:solidFill>
                <a:latin typeface="Roboto Medium"/>
                <a:ea typeface="Roboto Medium"/>
                <a:cs typeface="Roboto Medium"/>
                <a:sym typeface="Roboto Medium"/>
              </a:rPr>
              <a:t>4</a:t>
            </a:r>
            <a:r>
              <a:rPr lang="en-US" sz="2000">
                <a:solidFill>
                  <a:srgbClr val="0062BD"/>
                </a:solidFill>
                <a:latin typeface="Roboto Medium"/>
                <a:ea typeface="Roboto Medium"/>
                <a:cs typeface="Roboto Medium"/>
                <a:sym typeface="Roboto Medium"/>
              </a:rPr>
              <a:t> community bike rides</a:t>
            </a:r>
            <a:endParaRPr sz="2000">
              <a:solidFill>
                <a:srgbClr val="0062BD"/>
              </a:solidFill>
              <a:latin typeface="Roboto Medium"/>
              <a:ea typeface="Roboto Medium"/>
              <a:cs typeface="Roboto Medium"/>
              <a:sym typeface="Roboto Medium"/>
            </a:endParaRPr>
          </a:p>
          <a:p>
            <a:pPr marL="914400" marR="0" lvl="1" indent="-355600" algn="l" rtl="0">
              <a:lnSpc>
                <a:spcPct val="15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Conduct a minimum of </a:t>
            </a:r>
            <a:r>
              <a:rPr lang="en-US" sz="2000">
                <a:solidFill>
                  <a:srgbClr val="0000FF"/>
                </a:solidFill>
                <a:latin typeface="Roboto Medium"/>
                <a:ea typeface="Roboto Medium"/>
                <a:cs typeface="Roboto Medium"/>
                <a:sym typeface="Roboto Medium"/>
              </a:rPr>
              <a:t>2</a:t>
            </a:r>
            <a:r>
              <a:rPr lang="en-US" sz="2000">
                <a:solidFill>
                  <a:srgbClr val="0062BD"/>
                </a:solidFill>
                <a:latin typeface="Roboto Medium"/>
                <a:ea typeface="Roboto Medium"/>
                <a:cs typeface="Roboto Medium"/>
                <a:sym typeface="Roboto Medium"/>
              </a:rPr>
              <a:t> one-on-one resident interviews</a:t>
            </a:r>
            <a:endParaRPr sz="2000">
              <a:solidFill>
                <a:srgbClr val="0062BD"/>
              </a:solidFill>
              <a:latin typeface="Roboto Medium"/>
              <a:ea typeface="Roboto Medium"/>
              <a:cs typeface="Roboto Medium"/>
              <a:sym typeface="Roboto Medium"/>
            </a:endParaRPr>
          </a:p>
          <a:p>
            <a:pPr marL="914400" marR="0" lvl="1" indent="-355600" algn="l" rtl="0">
              <a:lnSpc>
                <a:spcPct val="15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Host up to </a:t>
            </a:r>
            <a:r>
              <a:rPr lang="en-US" sz="2000">
                <a:solidFill>
                  <a:srgbClr val="0000FF"/>
                </a:solidFill>
                <a:latin typeface="Roboto Medium"/>
                <a:ea typeface="Roboto Medium"/>
                <a:cs typeface="Roboto Medium"/>
                <a:sym typeface="Roboto Medium"/>
              </a:rPr>
              <a:t>5</a:t>
            </a:r>
            <a:r>
              <a:rPr lang="en-US" sz="2000">
                <a:solidFill>
                  <a:srgbClr val="0062BD"/>
                </a:solidFill>
                <a:latin typeface="Roboto Medium"/>
                <a:ea typeface="Roboto Medium"/>
                <a:cs typeface="Roboto Medium"/>
                <a:sym typeface="Roboto Medium"/>
              </a:rPr>
              <a:t> informational tables at community events</a:t>
            </a:r>
            <a:endParaRPr sz="2000">
              <a:solidFill>
                <a:srgbClr val="0062BD"/>
              </a:solidFill>
              <a:latin typeface="Roboto Medium"/>
              <a:ea typeface="Roboto Medium"/>
              <a:cs typeface="Roboto Medium"/>
              <a:sym typeface="Roboto Medium"/>
            </a:endParaRPr>
          </a:p>
          <a:p>
            <a:pPr marL="914400" marR="0" lvl="1" indent="-355600" algn="l" rtl="0">
              <a:lnSpc>
                <a:spcPct val="15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Richmond Rising Project Support</a:t>
            </a:r>
            <a:endParaRPr sz="2000">
              <a:solidFill>
                <a:srgbClr val="0062BD"/>
              </a:solidFill>
              <a:latin typeface="Roboto Medium"/>
              <a:ea typeface="Roboto Medium"/>
              <a:cs typeface="Roboto Medium"/>
              <a:sym typeface="Roboto Medium"/>
            </a:endParaRPr>
          </a:p>
          <a:p>
            <a:pPr marL="914400" marR="0" lvl="1" indent="-355600" algn="l" rtl="0">
              <a:lnSpc>
                <a:spcPct val="15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Communication and outreach</a:t>
            </a:r>
            <a:endParaRPr sz="2000">
              <a:solidFill>
                <a:srgbClr val="0062BD"/>
              </a:solidFill>
              <a:latin typeface="Roboto Medium"/>
              <a:ea typeface="Roboto Medium"/>
              <a:cs typeface="Roboto Medium"/>
              <a:sym typeface="Roboto Medium"/>
            </a:endParaRPr>
          </a:p>
          <a:p>
            <a:pPr marL="914400" marR="0" lvl="1" indent="-355600" algn="l" rtl="0">
              <a:lnSpc>
                <a:spcPct val="15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Attend the Collaborative Stakeholder Committee meetings</a:t>
            </a:r>
            <a:endParaRPr sz="2000">
              <a:solidFill>
                <a:srgbClr val="0062BD"/>
              </a:solidFill>
              <a:latin typeface="Roboto Medium"/>
              <a:ea typeface="Roboto Medium"/>
              <a:cs typeface="Roboto Medium"/>
              <a:sym typeface="Roboto Medium"/>
            </a:endParaRPr>
          </a:p>
          <a:p>
            <a:pPr marL="1371600" marR="0" lvl="2" indent="-355600" algn="l" rtl="0">
              <a:lnSpc>
                <a:spcPct val="150000"/>
              </a:lnSpc>
              <a:spcBef>
                <a:spcPts val="0"/>
              </a:spcBef>
              <a:spcAft>
                <a:spcPts val="0"/>
              </a:spcAft>
              <a:buClr>
                <a:srgbClr val="0062BD"/>
              </a:buClr>
              <a:buSzPts val="2000"/>
              <a:buFont typeface="Roboto Medium"/>
              <a:buChar char="■"/>
            </a:pPr>
            <a:r>
              <a:rPr lang="en-US" sz="2000">
                <a:solidFill>
                  <a:srgbClr val="0062BD"/>
                </a:solidFill>
                <a:latin typeface="Roboto Medium"/>
                <a:ea typeface="Roboto Medium"/>
                <a:cs typeface="Roboto Medium"/>
                <a:sym typeface="Roboto Medium"/>
              </a:rPr>
              <a:t>The Richmond Rising Youth Fellows will have </a:t>
            </a:r>
            <a:r>
              <a:rPr lang="en-US" sz="2000">
                <a:solidFill>
                  <a:srgbClr val="0000FF"/>
                </a:solidFill>
                <a:latin typeface="Roboto Medium"/>
                <a:ea typeface="Roboto Medium"/>
                <a:cs typeface="Roboto Medium"/>
                <a:sym typeface="Roboto Medium"/>
              </a:rPr>
              <a:t>2 </a:t>
            </a:r>
            <a:r>
              <a:rPr lang="en-US" sz="2000">
                <a:solidFill>
                  <a:srgbClr val="0062BD"/>
                </a:solidFill>
                <a:latin typeface="Roboto Medium"/>
                <a:ea typeface="Roboto Medium"/>
                <a:cs typeface="Roboto Medium"/>
                <a:sym typeface="Roboto Medium"/>
              </a:rPr>
              <a:t>voting seats</a:t>
            </a:r>
            <a:endParaRPr sz="2000">
              <a:solidFill>
                <a:srgbClr val="0062BD"/>
              </a:solidFill>
              <a:latin typeface="Roboto Medium"/>
              <a:ea typeface="Roboto Medium"/>
              <a:cs typeface="Roboto Medium"/>
              <a:sym typeface="Roboto Medium"/>
            </a:endParaRPr>
          </a:p>
        </p:txBody>
      </p:sp>
      <p:pic>
        <p:nvPicPr>
          <p:cNvPr id="79" name="Google Shape;79;p12"/>
          <p:cNvPicPr preferRelativeResize="0"/>
          <p:nvPr/>
        </p:nvPicPr>
        <p:blipFill rotWithShape="1">
          <a:blip r:embed="rId3">
            <a:alphaModFix/>
          </a:blip>
          <a:srcRect l="14057" t="7940" r="9379" b="17985"/>
          <a:stretch/>
        </p:blipFill>
        <p:spPr>
          <a:xfrm>
            <a:off x="8164875" y="1217275"/>
            <a:ext cx="3792325" cy="1975650"/>
          </a:xfrm>
          <a:prstGeom prst="rect">
            <a:avLst/>
          </a:prstGeom>
          <a:noFill/>
          <a:ln>
            <a:noFill/>
          </a:ln>
        </p:spPr>
      </p:pic>
      <p:pic>
        <p:nvPicPr>
          <p:cNvPr id="80" name="Google Shape;80;p12"/>
          <p:cNvPicPr preferRelativeResize="0"/>
          <p:nvPr/>
        </p:nvPicPr>
        <p:blipFill rotWithShape="1">
          <a:blip r:embed="rId4">
            <a:alphaModFix/>
          </a:blip>
          <a:srcRect l="28221" t="8946" r="26975" b="9500"/>
          <a:stretch/>
        </p:blipFill>
        <p:spPr>
          <a:xfrm>
            <a:off x="8505500" y="3859425"/>
            <a:ext cx="3451701" cy="2775151"/>
          </a:xfrm>
          <a:prstGeom prst="rect">
            <a:avLst/>
          </a:prstGeom>
          <a:noFill/>
          <a:ln>
            <a:noFill/>
          </a:ln>
        </p:spPr>
      </p:pic>
      <p:sp>
        <p:nvSpPr>
          <p:cNvPr id="81" name="Google Shape;81;p12"/>
          <p:cNvSpPr/>
          <p:nvPr/>
        </p:nvSpPr>
        <p:spPr>
          <a:xfrm rot="1682425">
            <a:off x="9525998" y="5419544"/>
            <a:ext cx="1229753" cy="287612"/>
          </a:xfrm>
          <a:prstGeom prst="rect">
            <a:avLst/>
          </a:prstGeom>
          <a:solidFill>
            <a:srgbClr val="2758A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b="1">
                <a:solidFill>
                  <a:srgbClr val="FFFFFF"/>
                </a:solidFill>
                <a:latin typeface="Gill Sans"/>
                <a:ea typeface="Gill Sans"/>
                <a:cs typeface="Gill Sans"/>
                <a:sym typeface="Gill Sans"/>
              </a:rPr>
              <a:t>Richmond Rising</a:t>
            </a:r>
            <a:endParaRPr sz="1200" b="1">
              <a:solidFill>
                <a:srgbClr val="FFFFFF"/>
              </a:solidFill>
              <a:latin typeface="Gill Sans"/>
              <a:ea typeface="Gill Sans"/>
              <a:cs typeface="Gill Sans"/>
              <a:sym typeface="Gill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p:nvPr/>
        </p:nvSpPr>
        <p:spPr>
          <a:xfrm>
            <a:off x="319050" y="1455700"/>
            <a:ext cx="11751900" cy="4943400"/>
          </a:xfrm>
          <a:prstGeom prst="rect">
            <a:avLst/>
          </a:prstGeom>
          <a:noFill/>
          <a:ln>
            <a:noFill/>
          </a:ln>
        </p:spPr>
        <p:txBody>
          <a:bodyPr spcFirstLastPara="1" wrap="square" lIns="91425" tIns="45700" rIns="91425" bIns="45700" anchor="t" anchorCtr="0">
            <a:normAutofit/>
          </a:bodyPr>
          <a:lstStyle/>
          <a:p>
            <a:pPr marL="457200" marR="0" lvl="0" indent="-374650" algn="l" rtl="0">
              <a:lnSpc>
                <a:spcPct val="200000"/>
              </a:lnSpc>
              <a:spcBef>
                <a:spcPts val="1160"/>
              </a:spcBef>
              <a:spcAft>
                <a:spcPts val="0"/>
              </a:spcAft>
              <a:buClr>
                <a:srgbClr val="0062BD"/>
              </a:buClr>
              <a:buSzPts val="2300"/>
              <a:buFont typeface="Roboto Medium"/>
              <a:buChar char="➢"/>
            </a:pPr>
            <a:r>
              <a:rPr lang="en-US" sz="2300">
                <a:solidFill>
                  <a:srgbClr val="0062BD"/>
                </a:solidFill>
                <a:latin typeface="Roboto Medium"/>
                <a:ea typeface="Roboto Medium"/>
                <a:cs typeface="Roboto Medium"/>
                <a:sym typeface="Roboto Medium"/>
              </a:rPr>
              <a:t>Paid Internship</a:t>
            </a:r>
            <a:endParaRPr sz="2300">
              <a:solidFill>
                <a:srgbClr val="0062BD"/>
              </a:solidFill>
              <a:latin typeface="Roboto Medium"/>
              <a:ea typeface="Roboto Medium"/>
              <a:cs typeface="Roboto Medium"/>
              <a:sym typeface="Roboto Medium"/>
            </a:endParaRPr>
          </a:p>
          <a:p>
            <a:pPr marL="457200" marR="0" lvl="0" indent="-374650" algn="l" rtl="0">
              <a:lnSpc>
                <a:spcPct val="200000"/>
              </a:lnSpc>
              <a:spcBef>
                <a:spcPts val="0"/>
              </a:spcBef>
              <a:spcAft>
                <a:spcPts val="0"/>
              </a:spcAft>
              <a:buClr>
                <a:srgbClr val="0062BD"/>
              </a:buClr>
              <a:buSzPts val="2300"/>
              <a:buFont typeface="Roboto Medium"/>
              <a:buChar char="➢"/>
            </a:pPr>
            <a:r>
              <a:rPr lang="en-US" sz="2300">
                <a:solidFill>
                  <a:srgbClr val="0062BD"/>
                </a:solidFill>
                <a:latin typeface="Roboto Medium"/>
                <a:ea typeface="Roboto Medium"/>
                <a:cs typeface="Roboto Medium"/>
                <a:sym typeface="Roboto Medium"/>
              </a:rPr>
              <a:t>Networking Opportunities</a:t>
            </a:r>
            <a:endParaRPr sz="2300">
              <a:solidFill>
                <a:srgbClr val="0062BD"/>
              </a:solidFill>
              <a:latin typeface="Roboto Medium"/>
              <a:ea typeface="Roboto Medium"/>
              <a:cs typeface="Roboto Medium"/>
              <a:sym typeface="Roboto Medium"/>
            </a:endParaRPr>
          </a:p>
          <a:p>
            <a:pPr marL="457200" marR="0" lvl="0" indent="-374650" algn="l" rtl="0">
              <a:lnSpc>
                <a:spcPct val="200000"/>
              </a:lnSpc>
              <a:spcBef>
                <a:spcPts val="0"/>
              </a:spcBef>
              <a:spcAft>
                <a:spcPts val="0"/>
              </a:spcAft>
              <a:buClr>
                <a:srgbClr val="0062BD"/>
              </a:buClr>
              <a:buSzPts val="2300"/>
              <a:buFont typeface="Roboto Medium"/>
              <a:buChar char="➢"/>
            </a:pPr>
            <a:r>
              <a:rPr lang="en-US" sz="2300">
                <a:solidFill>
                  <a:srgbClr val="0062BD"/>
                </a:solidFill>
                <a:latin typeface="Roboto Medium"/>
                <a:ea typeface="Roboto Medium"/>
                <a:cs typeface="Roboto Medium"/>
                <a:sym typeface="Roboto Medium"/>
              </a:rPr>
              <a:t>Flexible Schedules</a:t>
            </a:r>
            <a:endParaRPr sz="2300">
              <a:solidFill>
                <a:srgbClr val="0062BD"/>
              </a:solidFill>
              <a:latin typeface="Roboto Medium"/>
              <a:ea typeface="Roboto Medium"/>
              <a:cs typeface="Roboto Medium"/>
              <a:sym typeface="Roboto Medium"/>
            </a:endParaRPr>
          </a:p>
          <a:p>
            <a:pPr marL="457200" marR="0" lvl="0" indent="-374650" algn="l" rtl="0">
              <a:lnSpc>
                <a:spcPct val="200000"/>
              </a:lnSpc>
              <a:spcBef>
                <a:spcPts val="0"/>
              </a:spcBef>
              <a:spcAft>
                <a:spcPts val="0"/>
              </a:spcAft>
              <a:buClr>
                <a:srgbClr val="0062BD"/>
              </a:buClr>
              <a:buSzPts val="2300"/>
              <a:buFont typeface="Roboto Medium"/>
              <a:buChar char="➢"/>
            </a:pPr>
            <a:r>
              <a:rPr lang="en-US" sz="2300">
                <a:solidFill>
                  <a:srgbClr val="0062BD"/>
                </a:solidFill>
                <a:latin typeface="Roboto Medium"/>
                <a:ea typeface="Roboto Medium"/>
                <a:cs typeface="Roboto Medium"/>
                <a:sym typeface="Roboto Medium"/>
              </a:rPr>
              <a:t>Work Experience</a:t>
            </a:r>
            <a:endParaRPr sz="2300">
              <a:solidFill>
                <a:srgbClr val="0062BD"/>
              </a:solidFill>
              <a:latin typeface="Roboto Medium"/>
              <a:ea typeface="Roboto Medium"/>
              <a:cs typeface="Roboto Medium"/>
              <a:sym typeface="Roboto Medium"/>
            </a:endParaRPr>
          </a:p>
          <a:p>
            <a:pPr marL="457200" marR="0" lvl="0" indent="-374650" algn="l" rtl="0">
              <a:lnSpc>
                <a:spcPct val="200000"/>
              </a:lnSpc>
              <a:spcBef>
                <a:spcPts val="0"/>
              </a:spcBef>
              <a:spcAft>
                <a:spcPts val="0"/>
              </a:spcAft>
              <a:buClr>
                <a:srgbClr val="0062BD"/>
              </a:buClr>
              <a:buSzPts val="2300"/>
              <a:buFont typeface="Roboto Medium"/>
              <a:buChar char="➢"/>
            </a:pPr>
            <a:r>
              <a:rPr lang="en-US" sz="2300">
                <a:solidFill>
                  <a:srgbClr val="0062BD"/>
                </a:solidFill>
                <a:latin typeface="Roboto Medium"/>
                <a:ea typeface="Roboto Medium"/>
                <a:cs typeface="Roboto Medium"/>
                <a:sym typeface="Roboto Medium"/>
              </a:rPr>
              <a:t>Training and mentorship to enhance professional skills</a:t>
            </a:r>
            <a:endParaRPr sz="2300">
              <a:solidFill>
                <a:srgbClr val="0062BD"/>
              </a:solidFill>
              <a:latin typeface="Roboto Medium"/>
              <a:ea typeface="Roboto Medium"/>
              <a:cs typeface="Roboto Medium"/>
              <a:sym typeface="Roboto Medium"/>
            </a:endParaRPr>
          </a:p>
          <a:p>
            <a:pPr marL="457200" marR="0" lvl="0" indent="-374650" algn="l" rtl="0">
              <a:lnSpc>
                <a:spcPct val="200000"/>
              </a:lnSpc>
              <a:spcBef>
                <a:spcPts val="0"/>
              </a:spcBef>
              <a:spcAft>
                <a:spcPts val="0"/>
              </a:spcAft>
              <a:buClr>
                <a:srgbClr val="0062BD"/>
              </a:buClr>
              <a:buSzPts val="2300"/>
              <a:buFont typeface="Roboto Medium"/>
              <a:buChar char="➢"/>
            </a:pPr>
            <a:r>
              <a:rPr lang="en-US" sz="2300">
                <a:solidFill>
                  <a:srgbClr val="0062BD"/>
                </a:solidFill>
                <a:latin typeface="Roboto Medium"/>
                <a:ea typeface="Roboto Medium"/>
                <a:cs typeface="Roboto Medium"/>
                <a:sym typeface="Roboto Medium"/>
              </a:rPr>
              <a:t>Unlimited AC Transit monthly bus pass</a:t>
            </a:r>
            <a:endParaRPr sz="2300">
              <a:solidFill>
                <a:srgbClr val="0062BD"/>
              </a:solidFill>
              <a:latin typeface="Roboto Medium"/>
              <a:ea typeface="Roboto Medium"/>
              <a:cs typeface="Roboto Medium"/>
              <a:sym typeface="Roboto Medium"/>
            </a:endParaRPr>
          </a:p>
        </p:txBody>
      </p:sp>
      <p:sp>
        <p:nvSpPr>
          <p:cNvPr id="88" name="Google Shape;88;p13"/>
          <p:cNvSpPr txBox="1"/>
          <p:nvPr/>
        </p:nvSpPr>
        <p:spPr>
          <a:xfrm>
            <a:off x="377200" y="220325"/>
            <a:ext cx="6822600" cy="9054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4000"/>
              <a:buFont typeface="Open Sans"/>
              <a:buNone/>
            </a:pPr>
            <a:r>
              <a:rPr lang="en-US" sz="4000">
                <a:solidFill>
                  <a:srgbClr val="C6F4FF"/>
                </a:solidFill>
                <a:latin typeface="Poppins SemiBold"/>
                <a:ea typeface="Poppins SemiBold"/>
                <a:cs typeface="Poppins SemiBold"/>
                <a:sym typeface="Poppins SemiBold"/>
              </a:rPr>
              <a:t>What We Offer</a:t>
            </a:r>
            <a:endParaRPr sz="4000" i="0" u="none" strike="noStrike" cap="none">
              <a:solidFill>
                <a:srgbClr val="C6F4FF"/>
              </a:solidFill>
              <a:latin typeface="Poppins SemiBold"/>
              <a:ea typeface="Poppins SemiBold"/>
              <a:cs typeface="Poppins SemiBold"/>
              <a:sym typeface="Poppins SemiBold"/>
            </a:endParaRPr>
          </a:p>
        </p:txBody>
      </p:sp>
      <p:pic>
        <p:nvPicPr>
          <p:cNvPr id="89" name="Google Shape;89;p13"/>
          <p:cNvPicPr preferRelativeResize="0"/>
          <p:nvPr/>
        </p:nvPicPr>
        <p:blipFill rotWithShape="1">
          <a:blip r:embed="rId3">
            <a:alphaModFix/>
          </a:blip>
          <a:srcRect l="22347" t="15001" r="22047" b="15384"/>
          <a:stretch/>
        </p:blipFill>
        <p:spPr>
          <a:xfrm rot="-382968">
            <a:off x="3055425" y="1480350"/>
            <a:ext cx="476874" cy="597050"/>
          </a:xfrm>
          <a:prstGeom prst="rect">
            <a:avLst/>
          </a:prstGeom>
          <a:noFill/>
          <a:ln>
            <a:noFill/>
          </a:ln>
        </p:spPr>
      </p:pic>
      <p:pic>
        <p:nvPicPr>
          <p:cNvPr id="90" name="Google Shape;90;p13"/>
          <p:cNvPicPr preferRelativeResize="0"/>
          <p:nvPr/>
        </p:nvPicPr>
        <p:blipFill rotWithShape="1">
          <a:blip r:embed="rId3">
            <a:alphaModFix/>
          </a:blip>
          <a:srcRect l="22347" t="15001" r="22047" b="15384"/>
          <a:stretch/>
        </p:blipFill>
        <p:spPr>
          <a:xfrm rot="-333000">
            <a:off x="3773400" y="1480350"/>
            <a:ext cx="476873" cy="597051"/>
          </a:xfrm>
          <a:prstGeom prst="rect">
            <a:avLst/>
          </a:prstGeom>
          <a:noFill/>
          <a:ln>
            <a:noFill/>
          </a:ln>
        </p:spPr>
      </p:pic>
      <p:pic>
        <p:nvPicPr>
          <p:cNvPr id="91" name="Google Shape;91;p13"/>
          <p:cNvPicPr preferRelativeResize="0"/>
          <p:nvPr/>
        </p:nvPicPr>
        <p:blipFill>
          <a:blip r:embed="rId4">
            <a:alphaModFix/>
          </a:blip>
          <a:stretch>
            <a:fillRect/>
          </a:stretch>
        </p:blipFill>
        <p:spPr>
          <a:xfrm>
            <a:off x="5292200" y="1285400"/>
            <a:ext cx="5249200" cy="2940750"/>
          </a:xfrm>
          <a:prstGeom prst="rect">
            <a:avLst/>
          </a:prstGeom>
          <a:noFill/>
          <a:ln>
            <a:noFill/>
          </a:ln>
        </p:spPr>
      </p:pic>
      <p:sp>
        <p:nvSpPr>
          <p:cNvPr id="92" name="Google Shape;92;p13"/>
          <p:cNvSpPr/>
          <p:nvPr/>
        </p:nvSpPr>
        <p:spPr>
          <a:xfrm>
            <a:off x="10992100" y="3864875"/>
            <a:ext cx="942300" cy="90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ill Sans"/>
              <a:ea typeface="Gill Sans"/>
              <a:cs typeface="Gill Sans"/>
              <a:sym typeface="Gill Sans"/>
            </a:endParaRPr>
          </a:p>
        </p:txBody>
      </p:sp>
      <p:sp>
        <p:nvSpPr>
          <p:cNvPr id="93" name="Google Shape;93;p13"/>
          <p:cNvSpPr/>
          <p:nvPr/>
        </p:nvSpPr>
        <p:spPr>
          <a:xfrm>
            <a:off x="9198125" y="3930950"/>
            <a:ext cx="1044600" cy="90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ill Sans"/>
              <a:ea typeface="Gill Sans"/>
              <a:cs typeface="Gill Sans"/>
              <a:sym typeface="Gill Sans"/>
            </a:endParaRPr>
          </a:p>
        </p:txBody>
      </p:sp>
      <p:sp>
        <p:nvSpPr>
          <p:cNvPr id="94" name="Google Shape;94;p13"/>
          <p:cNvSpPr/>
          <p:nvPr/>
        </p:nvSpPr>
        <p:spPr>
          <a:xfrm>
            <a:off x="9504675" y="4021775"/>
            <a:ext cx="999300" cy="1704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Gill Sans"/>
              <a:ea typeface="Gill Sans"/>
              <a:cs typeface="Gill Sans"/>
              <a:sym typeface="Gill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4"/>
          <p:cNvSpPr txBox="1"/>
          <p:nvPr/>
        </p:nvSpPr>
        <p:spPr>
          <a:xfrm>
            <a:off x="319050" y="1410300"/>
            <a:ext cx="11672100" cy="4988700"/>
          </a:xfrm>
          <a:prstGeom prst="rect">
            <a:avLst/>
          </a:prstGeom>
          <a:noFill/>
          <a:ln>
            <a:noFill/>
          </a:ln>
        </p:spPr>
        <p:txBody>
          <a:bodyPr spcFirstLastPara="1" wrap="square" lIns="91425" tIns="45700" rIns="91425" bIns="45700" anchor="t" anchorCtr="0">
            <a:normAutofit/>
          </a:bodyPr>
          <a:lstStyle/>
          <a:p>
            <a:pPr marL="457200" marR="0" lvl="0" indent="-362743" algn="l" rtl="0">
              <a:lnSpc>
                <a:spcPct val="200000"/>
              </a:lnSpc>
              <a:spcBef>
                <a:spcPts val="1160"/>
              </a:spcBef>
              <a:spcAft>
                <a:spcPts val="0"/>
              </a:spcAft>
              <a:buClr>
                <a:srgbClr val="0062BD"/>
              </a:buClr>
              <a:buSzPts val="2113"/>
              <a:buFont typeface="Roboto Medium"/>
              <a:buChar char="➢"/>
            </a:pPr>
            <a:r>
              <a:rPr lang="en-US" sz="2112">
                <a:solidFill>
                  <a:srgbClr val="0062BD"/>
                </a:solidFill>
                <a:latin typeface="Roboto Medium"/>
                <a:ea typeface="Roboto Medium"/>
                <a:cs typeface="Roboto Medium"/>
                <a:sym typeface="Roboto Medium"/>
              </a:rPr>
              <a:t>Ages: 16 to 24</a:t>
            </a:r>
            <a:endParaRPr sz="2112">
              <a:solidFill>
                <a:srgbClr val="0062BD"/>
              </a:solidFill>
              <a:latin typeface="Roboto Medium"/>
              <a:ea typeface="Roboto Medium"/>
              <a:cs typeface="Roboto Medium"/>
              <a:sym typeface="Roboto Medium"/>
            </a:endParaRPr>
          </a:p>
          <a:p>
            <a:pPr marL="457200" marR="0" lvl="0" indent="-362743" algn="l" rtl="0">
              <a:lnSpc>
                <a:spcPct val="200000"/>
              </a:lnSpc>
              <a:spcBef>
                <a:spcPts val="0"/>
              </a:spcBef>
              <a:spcAft>
                <a:spcPts val="0"/>
              </a:spcAft>
              <a:buClr>
                <a:srgbClr val="0062BD"/>
              </a:buClr>
              <a:buSzPts val="2113"/>
              <a:buFont typeface="Roboto Medium"/>
              <a:buChar char="➢"/>
            </a:pPr>
            <a:r>
              <a:rPr lang="en-US" sz="2112">
                <a:solidFill>
                  <a:srgbClr val="0062BD"/>
                </a:solidFill>
                <a:latin typeface="Roboto Medium"/>
                <a:ea typeface="Roboto Medium"/>
                <a:cs typeface="Roboto Medium"/>
                <a:sym typeface="Roboto Medium"/>
              </a:rPr>
              <a:t>Work, live, or study in the Iron Triangle, Santa Fe, or Coronado Neighborhoods</a:t>
            </a:r>
            <a:endParaRPr sz="2112">
              <a:solidFill>
                <a:srgbClr val="0062BD"/>
              </a:solidFill>
              <a:latin typeface="Roboto Medium"/>
              <a:ea typeface="Roboto Medium"/>
              <a:cs typeface="Roboto Medium"/>
              <a:sym typeface="Roboto Medium"/>
            </a:endParaRPr>
          </a:p>
          <a:p>
            <a:pPr marL="457200" marR="0" lvl="0" indent="-362743" algn="l" rtl="0">
              <a:lnSpc>
                <a:spcPct val="200000"/>
              </a:lnSpc>
              <a:spcBef>
                <a:spcPts val="0"/>
              </a:spcBef>
              <a:spcAft>
                <a:spcPts val="0"/>
              </a:spcAft>
              <a:buClr>
                <a:srgbClr val="0062BD"/>
              </a:buClr>
              <a:buSzPts val="2113"/>
              <a:buFont typeface="Roboto Medium"/>
              <a:buChar char="➢"/>
            </a:pPr>
            <a:r>
              <a:rPr lang="en-US" sz="2112">
                <a:solidFill>
                  <a:srgbClr val="0062BD"/>
                </a:solidFill>
                <a:latin typeface="Roboto Medium"/>
                <a:ea typeface="Roboto Medium"/>
                <a:cs typeface="Roboto Medium"/>
                <a:sym typeface="Roboto Medium"/>
              </a:rPr>
              <a:t>Enthusiasm and willingness to learn!</a:t>
            </a:r>
            <a:endParaRPr sz="2112">
              <a:solidFill>
                <a:srgbClr val="0062BD"/>
              </a:solidFill>
              <a:latin typeface="Roboto Medium"/>
              <a:ea typeface="Roboto Medium"/>
              <a:cs typeface="Roboto Medium"/>
              <a:sym typeface="Roboto Medium"/>
            </a:endParaRPr>
          </a:p>
          <a:p>
            <a:pPr marL="457200" marR="0" lvl="0" indent="-362743" algn="l" rtl="0">
              <a:lnSpc>
                <a:spcPct val="200000"/>
              </a:lnSpc>
              <a:spcBef>
                <a:spcPts val="0"/>
              </a:spcBef>
              <a:spcAft>
                <a:spcPts val="0"/>
              </a:spcAft>
              <a:buClr>
                <a:srgbClr val="0062BD"/>
              </a:buClr>
              <a:buSzPts val="2113"/>
              <a:buFont typeface="Roboto Medium"/>
              <a:buChar char="➢"/>
            </a:pPr>
            <a:r>
              <a:rPr lang="en-US" sz="2112">
                <a:solidFill>
                  <a:srgbClr val="0062BD"/>
                </a:solidFill>
                <a:latin typeface="Roboto Medium"/>
                <a:ea typeface="Roboto Medium"/>
                <a:cs typeface="Roboto Medium"/>
                <a:sym typeface="Roboto Medium"/>
              </a:rPr>
              <a:t>Don’t  think you meet all the requirements? We encourage you to apply anyways, or reach out with any questions.</a:t>
            </a:r>
            <a:endParaRPr sz="2112">
              <a:solidFill>
                <a:srgbClr val="0062BD"/>
              </a:solidFill>
              <a:latin typeface="Roboto Medium"/>
              <a:ea typeface="Roboto Medium"/>
              <a:cs typeface="Roboto Medium"/>
              <a:sym typeface="Roboto Medium"/>
            </a:endParaRPr>
          </a:p>
        </p:txBody>
      </p:sp>
      <p:sp>
        <p:nvSpPr>
          <p:cNvPr id="101" name="Google Shape;101;p14"/>
          <p:cNvSpPr txBox="1"/>
          <p:nvPr/>
        </p:nvSpPr>
        <p:spPr>
          <a:xfrm>
            <a:off x="377200" y="220325"/>
            <a:ext cx="6822600" cy="9054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lt1"/>
              </a:buClr>
              <a:buSzPts val="4000"/>
              <a:buFont typeface="Open Sans"/>
              <a:buNone/>
            </a:pPr>
            <a:r>
              <a:rPr lang="en-US" sz="4000">
                <a:solidFill>
                  <a:srgbClr val="C6F4FF"/>
                </a:solidFill>
                <a:latin typeface="Poppins SemiBold"/>
                <a:ea typeface="Poppins SemiBold"/>
                <a:cs typeface="Poppins SemiBold"/>
                <a:sym typeface="Poppins SemiBold"/>
              </a:rPr>
              <a:t>Eligibility</a:t>
            </a:r>
            <a:endParaRPr sz="4000" i="0" u="none" strike="noStrike" cap="none">
              <a:solidFill>
                <a:srgbClr val="C6F4FF"/>
              </a:solidFill>
              <a:latin typeface="Poppins SemiBold"/>
              <a:ea typeface="Poppins SemiBold"/>
              <a:cs typeface="Poppins SemiBold"/>
              <a:sym typeface="Poppins SemiBo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p:cNvSpPr txBox="1"/>
          <p:nvPr/>
        </p:nvSpPr>
        <p:spPr>
          <a:xfrm>
            <a:off x="319050" y="1410300"/>
            <a:ext cx="11672100" cy="4988700"/>
          </a:xfrm>
          <a:prstGeom prst="rect">
            <a:avLst/>
          </a:prstGeom>
          <a:noFill/>
          <a:ln>
            <a:noFill/>
          </a:ln>
        </p:spPr>
        <p:txBody>
          <a:bodyPr spcFirstLastPara="1" wrap="square" lIns="91425" tIns="45700" rIns="91425" bIns="45700" anchor="t" anchorCtr="0">
            <a:normAutofit/>
          </a:bodyPr>
          <a:lstStyle/>
          <a:p>
            <a:pPr marL="457200" marR="0" lvl="0" indent="-362743" algn="l" rtl="0">
              <a:lnSpc>
                <a:spcPct val="200000"/>
              </a:lnSpc>
              <a:spcBef>
                <a:spcPts val="1160"/>
              </a:spcBef>
              <a:spcAft>
                <a:spcPts val="0"/>
              </a:spcAft>
              <a:buClr>
                <a:srgbClr val="0062BD"/>
              </a:buClr>
              <a:buSzPts val="2113"/>
              <a:buFont typeface="Roboto Medium"/>
              <a:buChar char="➢"/>
            </a:pPr>
            <a:r>
              <a:rPr lang="en-US" sz="2112">
                <a:solidFill>
                  <a:srgbClr val="0062BD"/>
                </a:solidFill>
                <a:latin typeface="Roboto Medium"/>
                <a:ea typeface="Roboto Medium"/>
                <a:cs typeface="Roboto Medium"/>
                <a:sym typeface="Roboto Medium"/>
              </a:rPr>
              <a:t>Does your organization envision collaborating with Richmond Rising Youth Fellows in 2025?</a:t>
            </a:r>
            <a:endParaRPr sz="2112">
              <a:solidFill>
                <a:srgbClr val="0062BD"/>
              </a:solidFill>
              <a:latin typeface="Roboto Medium"/>
              <a:ea typeface="Roboto Medium"/>
              <a:cs typeface="Roboto Medium"/>
              <a:sym typeface="Roboto Medium"/>
            </a:endParaRPr>
          </a:p>
          <a:p>
            <a:pPr marL="457200" marR="0" lvl="0" indent="-362743" algn="l" rtl="0">
              <a:lnSpc>
                <a:spcPct val="200000"/>
              </a:lnSpc>
              <a:spcBef>
                <a:spcPts val="0"/>
              </a:spcBef>
              <a:spcAft>
                <a:spcPts val="0"/>
              </a:spcAft>
              <a:buClr>
                <a:srgbClr val="0062BD"/>
              </a:buClr>
              <a:buSzPts val="2113"/>
              <a:buFont typeface="Roboto Medium"/>
              <a:buChar char="➢"/>
            </a:pPr>
            <a:r>
              <a:rPr lang="en-US" sz="2112">
                <a:solidFill>
                  <a:srgbClr val="0062BD"/>
                </a:solidFill>
                <a:latin typeface="Roboto Medium"/>
                <a:ea typeface="Roboto Medium"/>
                <a:cs typeface="Roboto Medium"/>
                <a:sym typeface="Roboto Medium"/>
              </a:rPr>
              <a:t>What type of activities could your organization offer them?</a:t>
            </a:r>
            <a:endParaRPr sz="2112">
              <a:solidFill>
                <a:srgbClr val="0062BD"/>
              </a:solidFill>
              <a:latin typeface="Roboto Medium"/>
              <a:ea typeface="Roboto Medium"/>
              <a:cs typeface="Roboto Medium"/>
              <a:sym typeface="Roboto Medium"/>
            </a:endParaRPr>
          </a:p>
          <a:p>
            <a:pPr marL="457200" marR="0" lvl="0" indent="-362743" algn="l" rtl="0">
              <a:lnSpc>
                <a:spcPct val="200000"/>
              </a:lnSpc>
              <a:spcBef>
                <a:spcPts val="0"/>
              </a:spcBef>
              <a:spcAft>
                <a:spcPts val="0"/>
              </a:spcAft>
              <a:buClr>
                <a:srgbClr val="0062BD"/>
              </a:buClr>
              <a:buSzPts val="2113"/>
              <a:buFont typeface="Roboto Medium"/>
              <a:buChar char="➢"/>
            </a:pPr>
            <a:r>
              <a:rPr lang="en-US" sz="2112">
                <a:solidFill>
                  <a:srgbClr val="0062BD"/>
                </a:solidFill>
                <a:latin typeface="Roboto Medium"/>
                <a:ea typeface="Roboto Medium"/>
                <a:cs typeface="Roboto Medium"/>
                <a:sym typeface="Roboto Medium"/>
              </a:rPr>
              <a:t>Could those activities be done in 10 hours per month? </a:t>
            </a:r>
            <a:endParaRPr sz="2112">
              <a:solidFill>
                <a:srgbClr val="0062BD"/>
              </a:solidFill>
              <a:latin typeface="Roboto Medium"/>
              <a:ea typeface="Roboto Medium"/>
              <a:cs typeface="Roboto Medium"/>
              <a:sym typeface="Roboto Medium"/>
            </a:endParaRPr>
          </a:p>
          <a:p>
            <a:pPr marL="457200" marR="0" lvl="0" indent="-362743" algn="l" rtl="0">
              <a:lnSpc>
                <a:spcPct val="200000"/>
              </a:lnSpc>
              <a:spcBef>
                <a:spcPts val="0"/>
              </a:spcBef>
              <a:spcAft>
                <a:spcPts val="0"/>
              </a:spcAft>
              <a:buClr>
                <a:srgbClr val="0062BD"/>
              </a:buClr>
              <a:buSzPts val="2113"/>
              <a:buFont typeface="Roboto Medium"/>
              <a:buChar char="➢"/>
            </a:pPr>
            <a:r>
              <a:rPr lang="en-US" sz="2112">
                <a:solidFill>
                  <a:srgbClr val="0062BD"/>
                </a:solidFill>
                <a:latin typeface="Roboto Medium"/>
                <a:ea typeface="Roboto Medium"/>
                <a:cs typeface="Roboto Medium"/>
                <a:sym typeface="Roboto Medium"/>
              </a:rPr>
              <a:t>What type of learning would the activities offer them?</a:t>
            </a:r>
            <a:endParaRPr sz="2112">
              <a:solidFill>
                <a:srgbClr val="0062BD"/>
              </a:solidFill>
              <a:latin typeface="Roboto Medium"/>
              <a:ea typeface="Roboto Medium"/>
              <a:cs typeface="Roboto Medium"/>
              <a:sym typeface="Roboto Medium"/>
            </a:endParaRPr>
          </a:p>
        </p:txBody>
      </p:sp>
      <p:sp>
        <p:nvSpPr>
          <p:cNvPr id="108" name="Google Shape;108;p15"/>
          <p:cNvSpPr txBox="1"/>
          <p:nvPr/>
        </p:nvSpPr>
        <p:spPr>
          <a:xfrm>
            <a:off x="377200" y="220325"/>
            <a:ext cx="9563700" cy="905400"/>
          </a:xfrm>
          <a:prstGeom prst="rect">
            <a:avLst/>
          </a:prstGeom>
          <a:noFill/>
          <a:ln>
            <a:noFill/>
          </a:ln>
        </p:spPr>
        <p:txBody>
          <a:bodyPr spcFirstLastPara="1" wrap="square" lIns="91425" tIns="45700" rIns="91425" bIns="45700" anchor="ctr" anchorCtr="0">
            <a:normAutofit fontScale="85000"/>
          </a:bodyPr>
          <a:lstStyle/>
          <a:p>
            <a:pPr marL="0" marR="0" lvl="0" indent="0" algn="l" rtl="0">
              <a:spcBef>
                <a:spcPts val="0"/>
              </a:spcBef>
              <a:spcAft>
                <a:spcPts val="0"/>
              </a:spcAft>
              <a:buClr>
                <a:schemeClr val="lt1"/>
              </a:buClr>
              <a:buSzPct val="100000"/>
              <a:buFont typeface="Open Sans"/>
              <a:buNone/>
            </a:pPr>
            <a:r>
              <a:rPr lang="en-US" sz="4000">
                <a:solidFill>
                  <a:srgbClr val="C6F4FF"/>
                </a:solidFill>
                <a:latin typeface="Poppins SemiBold"/>
                <a:ea typeface="Poppins SemiBold"/>
                <a:cs typeface="Poppins SemiBold"/>
                <a:sym typeface="Poppins SemiBold"/>
              </a:rPr>
              <a:t>Questions for Richmond Rising Partners</a:t>
            </a:r>
            <a:endParaRPr sz="4000" i="0" u="none" strike="noStrike" cap="none">
              <a:solidFill>
                <a:srgbClr val="C6F4FF"/>
              </a:solidFill>
              <a:latin typeface="Poppins SemiBold"/>
              <a:ea typeface="Poppins SemiBold"/>
              <a:cs typeface="Poppins SemiBold"/>
              <a:sym typeface="Poppins SemiBo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p:nvPr/>
        </p:nvSpPr>
        <p:spPr>
          <a:xfrm>
            <a:off x="220050" y="1205900"/>
            <a:ext cx="11751900" cy="3746700"/>
          </a:xfrm>
          <a:prstGeom prst="rect">
            <a:avLst/>
          </a:prstGeom>
          <a:noFill/>
          <a:ln>
            <a:noFill/>
          </a:ln>
        </p:spPr>
        <p:txBody>
          <a:bodyPr spcFirstLastPara="1" wrap="square" lIns="91425" tIns="45700" rIns="91425" bIns="45700" anchor="t" anchorCtr="0">
            <a:noAutofit/>
          </a:bodyPr>
          <a:lstStyle/>
          <a:p>
            <a:pPr marL="0" marR="0" lvl="0" indent="0" algn="ctr" rtl="0">
              <a:lnSpc>
                <a:spcPct val="200000"/>
              </a:lnSpc>
              <a:spcBef>
                <a:spcPts val="1160"/>
              </a:spcBef>
              <a:spcAft>
                <a:spcPts val="0"/>
              </a:spcAft>
              <a:buNone/>
            </a:pPr>
            <a:r>
              <a:rPr lang="en-US" sz="2512" b="1">
                <a:solidFill>
                  <a:srgbClr val="0062BD"/>
                </a:solidFill>
                <a:latin typeface="Poppins"/>
                <a:ea typeface="Poppins"/>
                <a:cs typeface="Poppins"/>
                <a:sym typeface="Poppins"/>
              </a:rPr>
              <a:t>Scan the QR Code &amp; sign-up for more information</a:t>
            </a:r>
            <a:endParaRPr sz="2512" b="1">
              <a:solidFill>
                <a:srgbClr val="0062BD"/>
              </a:solidFill>
              <a:latin typeface="Poppins"/>
              <a:ea typeface="Poppins"/>
              <a:cs typeface="Poppins"/>
              <a:sym typeface="Poppins"/>
            </a:endParaRPr>
          </a:p>
          <a:p>
            <a:pPr marL="0" marR="0" lvl="0" indent="0" algn="ctr" rtl="0">
              <a:lnSpc>
                <a:spcPct val="200000"/>
              </a:lnSpc>
              <a:spcBef>
                <a:spcPts val="1160"/>
              </a:spcBef>
              <a:spcAft>
                <a:spcPts val="0"/>
              </a:spcAft>
              <a:buNone/>
            </a:pPr>
            <a:r>
              <a:rPr lang="en-US" sz="2512" b="1">
                <a:solidFill>
                  <a:srgbClr val="0062BD"/>
                </a:solidFill>
                <a:latin typeface="Poppins"/>
                <a:ea typeface="Poppins"/>
                <a:cs typeface="Poppins"/>
                <a:sym typeface="Poppins"/>
              </a:rPr>
              <a:t>Or</a:t>
            </a:r>
            <a:endParaRPr sz="2512" b="1">
              <a:solidFill>
                <a:srgbClr val="0062BD"/>
              </a:solidFill>
              <a:latin typeface="Poppins"/>
              <a:ea typeface="Poppins"/>
              <a:cs typeface="Poppins"/>
              <a:sym typeface="Poppins"/>
            </a:endParaRPr>
          </a:p>
          <a:p>
            <a:pPr marL="0" marR="0" lvl="0" indent="0" algn="ctr" rtl="0">
              <a:lnSpc>
                <a:spcPct val="200000"/>
              </a:lnSpc>
              <a:spcBef>
                <a:spcPts val="1160"/>
              </a:spcBef>
              <a:spcAft>
                <a:spcPts val="0"/>
              </a:spcAft>
              <a:buNone/>
            </a:pPr>
            <a:r>
              <a:rPr lang="en-US" sz="2512" b="1">
                <a:solidFill>
                  <a:srgbClr val="0062BD"/>
                </a:solidFill>
                <a:latin typeface="Poppins"/>
                <a:ea typeface="Poppins"/>
                <a:cs typeface="Poppins"/>
                <a:sym typeface="Poppins"/>
              </a:rPr>
              <a:t>Contact our Richmond Rising Youth Fellows Manager</a:t>
            </a:r>
            <a:endParaRPr sz="2512" b="1">
              <a:solidFill>
                <a:srgbClr val="0062BD"/>
              </a:solidFill>
              <a:latin typeface="Poppins"/>
              <a:ea typeface="Poppins"/>
              <a:cs typeface="Poppins"/>
              <a:sym typeface="Poppins"/>
            </a:endParaRPr>
          </a:p>
          <a:p>
            <a:pPr marL="0" marR="0" lvl="0" indent="0" algn="ctr" rtl="0">
              <a:lnSpc>
                <a:spcPct val="200000"/>
              </a:lnSpc>
              <a:spcBef>
                <a:spcPts val="1160"/>
              </a:spcBef>
              <a:spcAft>
                <a:spcPts val="0"/>
              </a:spcAft>
              <a:buNone/>
            </a:pPr>
            <a:r>
              <a:rPr lang="en-US" sz="2512" b="1">
                <a:solidFill>
                  <a:srgbClr val="0062BD"/>
                </a:solidFill>
                <a:latin typeface="Poppins"/>
                <a:ea typeface="Poppins"/>
                <a:cs typeface="Poppins"/>
                <a:sym typeface="Poppins"/>
              </a:rPr>
              <a:t>Gabriela Zacarias</a:t>
            </a:r>
            <a:endParaRPr sz="2512" b="1">
              <a:solidFill>
                <a:srgbClr val="0062BD"/>
              </a:solidFill>
              <a:latin typeface="Poppins"/>
              <a:ea typeface="Poppins"/>
              <a:cs typeface="Poppins"/>
              <a:sym typeface="Poppins"/>
            </a:endParaRPr>
          </a:p>
          <a:p>
            <a:pPr marL="0" marR="0" lvl="0" indent="0" algn="ctr" rtl="0">
              <a:lnSpc>
                <a:spcPct val="200000"/>
              </a:lnSpc>
              <a:spcBef>
                <a:spcPts val="1160"/>
              </a:spcBef>
              <a:spcAft>
                <a:spcPts val="0"/>
              </a:spcAft>
              <a:buNone/>
            </a:pPr>
            <a:r>
              <a:rPr lang="en-US" sz="2512" b="1">
                <a:solidFill>
                  <a:srgbClr val="0062BD"/>
                </a:solidFill>
                <a:latin typeface="Poppins"/>
                <a:ea typeface="Poppins"/>
                <a:cs typeface="Poppins"/>
                <a:sym typeface="Poppins"/>
              </a:rPr>
              <a:t>Email: gzacariaslopez@richcityrides.org</a:t>
            </a:r>
            <a:endParaRPr sz="2512" b="1">
              <a:solidFill>
                <a:srgbClr val="0062BD"/>
              </a:solidFill>
              <a:latin typeface="Poppins"/>
              <a:ea typeface="Poppins"/>
              <a:cs typeface="Poppins"/>
              <a:sym typeface="Poppins"/>
            </a:endParaRPr>
          </a:p>
        </p:txBody>
      </p:sp>
      <p:sp>
        <p:nvSpPr>
          <p:cNvPr id="115" name="Google Shape;115;p16"/>
          <p:cNvSpPr txBox="1"/>
          <p:nvPr/>
        </p:nvSpPr>
        <p:spPr>
          <a:xfrm>
            <a:off x="377200" y="149950"/>
            <a:ext cx="11594700" cy="1056000"/>
          </a:xfrm>
          <a:prstGeom prst="rect">
            <a:avLst/>
          </a:prstGeom>
          <a:noFill/>
          <a:ln>
            <a:noFill/>
          </a:ln>
        </p:spPr>
        <p:txBody>
          <a:bodyPr spcFirstLastPara="1" wrap="square" lIns="91425" tIns="45700" rIns="91425" bIns="45700" anchor="ctr" anchorCtr="0">
            <a:normAutofit/>
          </a:bodyPr>
          <a:lstStyle/>
          <a:p>
            <a:pPr marL="0" marR="0" lvl="0" indent="0" algn="ctr" rtl="0">
              <a:lnSpc>
                <a:spcPct val="70000"/>
              </a:lnSpc>
              <a:spcBef>
                <a:spcPts val="0"/>
              </a:spcBef>
              <a:spcAft>
                <a:spcPts val="0"/>
              </a:spcAft>
              <a:buClr>
                <a:schemeClr val="lt1"/>
              </a:buClr>
              <a:buSzPts val="4000"/>
              <a:buFont typeface="Open Sans"/>
              <a:buNone/>
            </a:pPr>
            <a:r>
              <a:rPr lang="en-US" sz="3600">
                <a:solidFill>
                  <a:srgbClr val="C6F4FF"/>
                </a:solidFill>
                <a:latin typeface="Poppins SemiBold"/>
                <a:ea typeface="Poppins SemiBold"/>
                <a:cs typeface="Poppins SemiBold"/>
                <a:sym typeface="Poppins SemiBold"/>
              </a:rPr>
              <a:t>Want To Stay Updated?</a:t>
            </a:r>
            <a:endParaRPr sz="3600" i="0" u="none" strike="noStrike" cap="none">
              <a:solidFill>
                <a:srgbClr val="C6F4FF"/>
              </a:solidFill>
              <a:latin typeface="Poppins SemiBold"/>
              <a:ea typeface="Poppins SemiBold"/>
              <a:cs typeface="Poppins SemiBold"/>
              <a:sym typeface="Poppins SemiBold"/>
            </a:endParaRPr>
          </a:p>
        </p:txBody>
      </p:sp>
      <p:pic>
        <p:nvPicPr>
          <p:cNvPr id="116" name="Google Shape;116;p16"/>
          <p:cNvPicPr preferRelativeResize="0"/>
          <p:nvPr/>
        </p:nvPicPr>
        <p:blipFill>
          <a:blip r:embed="rId3">
            <a:alphaModFix/>
          </a:blip>
          <a:stretch>
            <a:fillRect/>
          </a:stretch>
        </p:blipFill>
        <p:spPr>
          <a:xfrm>
            <a:off x="220050" y="4089900"/>
            <a:ext cx="2161600" cy="2539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7"/>
          <p:cNvPicPr preferRelativeResize="0"/>
          <p:nvPr/>
        </p:nvPicPr>
        <p:blipFill>
          <a:blip r:embed="rId3">
            <a:alphaModFix/>
          </a:blip>
          <a:stretch>
            <a:fillRect/>
          </a:stretch>
        </p:blipFill>
        <p:spPr>
          <a:xfrm>
            <a:off x="1662525" y="0"/>
            <a:ext cx="8877675" cy="6858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18" descr="A logo for a community&#10;&#10;Description automatically generated"/>
          <p:cNvPicPr preferRelativeResize="0"/>
          <p:nvPr/>
        </p:nvPicPr>
        <p:blipFill rotWithShape="1">
          <a:blip r:embed="rId3">
            <a:alphaModFix/>
          </a:blip>
          <a:srcRect/>
          <a:stretch/>
        </p:blipFill>
        <p:spPr>
          <a:xfrm>
            <a:off x="4203801" y="3429000"/>
            <a:ext cx="3143524" cy="3143501"/>
          </a:xfrm>
          <a:prstGeom prst="rect">
            <a:avLst/>
          </a:prstGeom>
          <a:noFill/>
          <a:ln>
            <a:noFill/>
          </a:ln>
        </p:spPr>
      </p:pic>
      <p:sp>
        <p:nvSpPr>
          <p:cNvPr id="129" name="Google Shape;129;p18"/>
          <p:cNvSpPr/>
          <p:nvPr/>
        </p:nvSpPr>
        <p:spPr>
          <a:xfrm>
            <a:off x="271286" y="501914"/>
            <a:ext cx="11649440" cy="2487170"/>
          </a:xfrm>
          <a:prstGeom prst="rect">
            <a:avLst/>
          </a:prstGeom>
        </p:spPr>
        <p:txBody>
          <a:bodyPr>
            <a:prstTxWarp prst="textPlain">
              <a:avLst/>
            </a:prstTxWarp>
          </a:bodyPr>
          <a:lstStyle/>
          <a:p>
            <a:pPr lvl="0" algn="ctr"/>
            <a:r>
              <a:rPr b="1" i="0">
                <a:ln w="38100" cap="flat" cmpd="sng">
                  <a:solidFill>
                    <a:schemeClr val="dk2"/>
                  </a:solidFill>
                  <a:prstDash val="solid"/>
                  <a:round/>
                  <a:headEnd type="none" w="sm" len="sm"/>
                  <a:tailEnd type="none" w="sm" len="sm"/>
                </a:ln>
                <a:solidFill>
                  <a:srgbClr val="00FAFF"/>
                </a:solidFill>
                <a:latin typeface="Comic Sans MS"/>
              </a:rPr>
              <a:t>Together Let’s Make A</a:t>
            </a:r>
            <a:br>
              <a:rPr b="1" i="0">
                <a:ln w="38100" cap="flat" cmpd="sng">
                  <a:solidFill>
                    <a:schemeClr val="dk2"/>
                  </a:solidFill>
                  <a:prstDash val="solid"/>
                  <a:round/>
                  <a:headEnd type="none" w="sm" len="sm"/>
                  <a:tailEnd type="none" w="sm" len="sm"/>
                </a:ln>
                <a:solidFill>
                  <a:srgbClr val="00FAFF"/>
                </a:solidFill>
                <a:latin typeface="Comic Sans MS"/>
              </a:rPr>
            </a:br>
            <a:r>
              <a:rPr b="1" i="0">
                <a:ln w="38100" cap="flat" cmpd="sng">
                  <a:solidFill>
                    <a:schemeClr val="dk2"/>
                  </a:solidFill>
                  <a:prstDash val="solid"/>
                  <a:round/>
                  <a:headEnd type="none" w="sm" len="sm"/>
                  <a:tailEnd type="none" w="sm" len="sm"/>
                </a:ln>
                <a:solidFill>
                  <a:srgbClr val="00FAFF"/>
                </a:solidFill>
                <a:latin typeface="Comic Sans MS"/>
              </a:rPr>
              <a:t>Difference In Your Community!</a:t>
            </a:r>
            <a:br>
              <a:rPr b="1" i="0">
                <a:ln w="38100" cap="flat" cmpd="sng">
                  <a:solidFill>
                    <a:schemeClr val="dk2"/>
                  </a:solidFill>
                  <a:prstDash val="solid"/>
                  <a:round/>
                  <a:headEnd type="none" w="sm" len="sm"/>
                  <a:tailEnd type="none" w="sm" len="sm"/>
                </a:ln>
                <a:solidFill>
                  <a:srgbClr val="00FAFF"/>
                </a:solidFill>
                <a:latin typeface="Comic Sans MS"/>
              </a:rPr>
            </a:br>
            <a:r>
              <a:rPr b="1" i="0">
                <a:ln w="38100" cap="flat" cmpd="sng">
                  <a:solidFill>
                    <a:schemeClr val="dk2"/>
                  </a:solidFill>
                  <a:prstDash val="solid"/>
                  <a:round/>
                  <a:headEnd type="none" w="sm" len="sm"/>
                  <a:tailEnd type="none" w="sm" len="sm"/>
                </a:ln>
                <a:solidFill>
                  <a:srgbClr val="00FAFF"/>
                </a:solidFill>
                <a:latin typeface="Comic Sans MS"/>
              </a:rPr>
              <a:t>Join us in Shaping a Brighter Future!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0000"/>
              </a:lnSpc>
            </a:pPr>
            <a:r>
              <a:rPr lang="en-US" sz="3600">
                <a:solidFill>
                  <a:schemeClr val="tx1"/>
                </a:solidFill>
                <a:latin typeface="Century Gothic"/>
              </a:rPr>
              <a:t>While Richmond Rising seeks to strengthen the economy,  improve public health and the environment – particularly in the Iron Triangle, Santa Fe and Coronado Neighborhoods, we do so with the awareness that we occupy unceded Huichin and Karkin Ohlone territory. </a:t>
            </a:r>
          </a:p>
          <a:p>
            <a:pPr>
              <a:lnSpc>
                <a:spcPct val="110000"/>
              </a:lnSpc>
            </a:pPr>
            <a:r>
              <a:rPr lang="en-US" sz="3600">
                <a:solidFill>
                  <a:schemeClr val="tx1"/>
                </a:solidFill>
                <a:latin typeface="Century Gothic"/>
              </a:rPr>
              <a:t>We acknowledge that land theft of indigenous homelands, and the dismantling of indigenous sovereignty, was done to advance colonization. </a:t>
            </a:r>
          </a:p>
          <a:p>
            <a:pPr>
              <a:lnSpc>
                <a:spcPct val="110000"/>
              </a:lnSpc>
            </a:pPr>
            <a:r>
              <a:rPr lang="en-US" sz="3600">
                <a:solidFill>
                  <a:schemeClr val="tx1"/>
                </a:solidFill>
                <a:latin typeface="Century Gothic"/>
              </a:rPr>
              <a:t>We acknowledge that capitalism and white supremacy are branches of colonization that have persisted throughout hundreds of years of oppression, are alive today, and contribute to keeping Black, Indigenous, and all other People of Color from thriving.</a:t>
            </a:r>
          </a:p>
          <a:p>
            <a:pPr>
              <a:lnSpc>
                <a:spcPct val="110000"/>
              </a:lnSpc>
            </a:pPr>
            <a:r>
              <a:rPr lang="en-US" sz="4000">
                <a:solidFill>
                  <a:schemeClr val="tx1"/>
                </a:solidFill>
                <a:latin typeface="Century Gothic"/>
              </a:rPr>
              <a:t>We further acknowledge that this country’s political economy and social institutions were built on the forced labor of African people on stolen land through violent, systematic abduction from their homelands and enslavement over hundreds of years. </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Land Acknowledgement</a:t>
            </a:r>
          </a:p>
        </p:txBody>
      </p:sp>
    </p:spTree>
    <p:extLst>
      <p:ext uri="{BB962C8B-B14F-4D97-AF65-F5344CB8AC3E}">
        <p14:creationId xmlns:p14="http://schemas.microsoft.com/office/powerpoint/2010/main" val="476992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07886"/>
          </a:xfrm>
          <a:prstGeom prst="rect">
            <a:avLst/>
          </a:prstGeom>
          <a:noFill/>
        </p:spPr>
        <p:txBody>
          <a:bodyPr wrap="square" lIns="91440" tIns="45720" rIns="91440" bIns="45720" rtlCol="0" anchor="t">
            <a:spAutoFit/>
          </a:bodyPr>
          <a:lstStyle/>
          <a:p>
            <a:r>
              <a:rPr lang="en-US" sz="4000" b="1">
                <a:solidFill>
                  <a:schemeClr val="bg1"/>
                </a:solidFill>
                <a:latin typeface="Myriad Pro" panose="020B0503030403020204"/>
              </a:rPr>
              <a:t>RWT Site Walk Summary</a:t>
            </a:r>
            <a:endParaRPr lang="en-US">
              <a:solidFill>
                <a:schemeClr val="bg1"/>
              </a:solidFill>
            </a:endParaRPr>
          </a:p>
        </p:txBody>
      </p:sp>
      <p:pic>
        <p:nvPicPr>
          <p:cNvPr id="2" name="Picture 1">
            <a:extLst>
              <a:ext uri="{FF2B5EF4-FFF2-40B4-BE49-F238E27FC236}">
                <a16:creationId xmlns:a16="http://schemas.microsoft.com/office/drawing/2014/main" id="{003A5618-A1F6-42EC-093C-73B5855D8848}"/>
              </a:ext>
            </a:extLst>
          </p:cNvPr>
          <p:cNvPicPr>
            <a:picLocks noChangeAspect="1"/>
          </p:cNvPicPr>
          <p:nvPr/>
        </p:nvPicPr>
        <p:blipFill>
          <a:blip r:embed="rId2"/>
          <a:stretch>
            <a:fillRect/>
          </a:stretch>
        </p:blipFill>
        <p:spPr>
          <a:xfrm>
            <a:off x="4675716" y="1223433"/>
            <a:ext cx="7169150" cy="5405967"/>
          </a:xfrm>
          <a:prstGeom prst="rect">
            <a:avLst/>
          </a:prstGeom>
        </p:spPr>
      </p:pic>
      <p:pic>
        <p:nvPicPr>
          <p:cNvPr id="4" name="Picture 3">
            <a:extLst>
              <a:ext uri="{FF2B5EF4-FFF2-40B4-BE49-F238E27FC236}">
                <a16:creationId xmlns:a16="http://schemas.microsoft.com/office/drawing/2014/main" id="{0CAD4996-EAB1-C23D-0B2A-05301B80735B}"/>
              </a:ext>
            </a:extLst>
          </p:cNvPr>
          <p:cNvPicPr>
            <a:picLocks noChangeAspect="1"/>
          </p:cNvPicPr>
          <p:nvPr/>
        </p:nvPicPr>
        <p:blipFill>
          <a:blip r:embed="rId3"/>
          <a:stretch>
            <a:fillRect/>
          </a:stretch>
        </p:blipFill>
        <p:spPr>
          <a:xfrm rot="5400000">
            <a:off x="-82548" y="1858434"/>
            <a:ext cx="5395383" cy="4133849"/>
          </a:xfrm>
          <a:prstGeom prst="rect">
            <a:avLst/>
          </a:prstGeom>
        </p:spPr>
      </p:pic>
    </p:spTree>
    <p:extLst>
      <p:ext uri="{BB962C8B-B14F-4D97-AF65-F5344CB8AC3E}">
        <p14:creationId xmlns:p14="http://schemas.microsoft.com/office/powerpoint/2010/main" val="122012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323850" y="304800"/>
            <a:ext cx="9579594" cy="707886"/>
          </a:xfrm>
          <a:prstGeom prst="rect">
            <a:avLst/>
          </a:prstGeom>
          <a:noFill/>
        </p:spPr>
        <p:txBody>
          <a:bodyPr wrap="square" lIns="91440" tIns="45720" rIns="91440" bIns="45720" rtlCol="0" anchor="t">
            <a:spAutoFit/>
          </a:bodyPr>
          <a:lstStyle/>
          <a:p>
            <a:r>
              <a:rPr lang="en-US" sz="4000" b="1">
                <a:solidFill>
                  <a:schemeClr val="bg1"/>
                </a:solidFill>
                <a:latin typeface="Myriad Pro" panose="020B0503030403020204"/>
              </a:rPr>
              <a:t>Rescheduling January 2025 Meeting</a:t>
            </a:r>
            <a:endParaRPr lang="en-US">
              <a:solidFill>
                <a:schemeClr val="bg1"/>
              </a:solidFill>
            </a:endParaRPr>
          </a:p>
        </p:txBody>
      </p:sp>
      <p:sp>
        <p:nvSpPr>
          <p:cNvPr id="5" name="Content Placeholder 2">
            <a:extLst>
              <a:ext uri="{FF2B5EF4-FFF2-40B4-BE49-F238E27FC236}">
                <a16:creationId xmlns:a16="http://schemas.microsoft.com/office/drawing/2014/main" id="{F0011C17-2029-8DAC-E14C-C452550DF8C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742950" indent="-742950"/>
            <a:r>
              <a:rPr lang="en-US" sz="3600">
                <a:latin typeface="Century Gothic"/>
                <a:cs typeface="Arial"/>
              </a:rPr>
              <a:t>The Richmond Rising team is proposing to reschedule the CSC meeting from January 1st (Holiday) to January 15th, 2025. </a:t>
            </a:r>
            <a:endParaRPr lang="en-US" sz="3600" b="1">
              <a:latin typeface="Century Gothic"/>
              <a:cs typeface="Arial"/>
            </a:endParaRPr>
          </a:p>
        </p:txBody>
      </p:sp>
    </p:spTree>
    <p:extLst>
      <p:ext uri="{BB962C8B-B14F-4D97-AF65-F5344CB8AC3E}">
        <p14:creationId xmlns:p14="http://schemas.microsoft.com/office/powerpoint/2010/main" val="2411526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323850" y="304800"/>
            <a:ext cx="9579594" cy="707886"/>
          </a:xfrm>
          <a:prstGeom prst="rect">
            <a:avLst/>
          </a:prstGeom>
          <a:noFill/>
        </p:spPr>
        <p:txBody>
          <a:bodyPr wrap="square" lIns="91440" tIns="45720" rIns="91440" bIns="45720" rtlCol="0" anchor="t">
            <a:spAutoFit/>
          </a:bodyPr>
          <a:lstStyle/>
          <a:p>
            <a:r>
              <a:rPr lang="en-US" sz="4000" b="1">
                <a:solidFill>
                  <a:schemeClr val="bg1"/>
                </a:solidFill>
                <a:latin typeface="Myriad Pro" panose="020B0503030403020204"/>
              </a:rPr>
              <a:t>Year 1 Data Collection</a:t>
            </a:r>
            <a:endParaRPr lang="en-US">
              <a:solidFill>
                <a:schemeClr val="bg1"/>
              </a:solidFill>
            </a:endParaRPr>
          </a:p>
        </p:txBody>
      </p:sp>
      <p:pic>
        <p:nvPicPr>
          <p:cNvPr id="4" name="Picture 3">
            <a:extLst>
              <a:ext uri="{FF2B5EF4-FFF2-40B4-BE49-F238E27FC236}">
                <a16:creationId xmlns:a16="http://schemas.microsoft.com/office/drawing/2014/main" id="{DF09540B-011A-7753-0219-2BA08A16D1C3}"/>
              </a:ext>
            </a:extLst>
          </p:cNvPr>
          <p:cNvPicPr>
            <a:picLocks noChangeAspect="1"/>
          </p:cNvPicPr>
          <p:nvPr/>
        </p:nvPicPr>
        <p:blipFill>
          <a:blip r:embed="rId2"/>
          <a:stretch>
            <a:fillRect/>
          </a:stretch>
        </p:blipFill>
        <p:spPr>
          <a:xfrm>
            <a:off x="208767" y="1462809"/>
            <a:ext cx="8121042" cy="5091040"/>
          </a:xfrm>
          <a:prstGeom prst="rect">
            <a:avLst/>
          </a:prstGeom>
        </p:spPr>
      </p:pic>
      <p:sp>
        <p:nvSpPr>
          <p:cNvPr id="5" name="TextBox 4">
            <a:extLst>
              <a:ext uri="{FF2B5EF4-FFF2-40B4-BE49-F238E27FC236}">
                <a16:creationId xmlns:a16="http://schemas.microsoft.com/office/drawing/2014/main" id="{2D966B64-04B2-B563-2B71-A565EFD16B47}"/>
              </a:ext>
            </a:extLst>
          </p:cNvPr>
          <p:cNvSpPr txBox="1"/>
          <p:nvPr/>
        </p:nvSpPr>
        <p:spPr>
          <a:xfrm>
            <a:off x="8632520" y="1461370"/>
            <a:ext cx="3079315"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a:t>Are the numbers we reported accurate? </a:t>
            </a:r>
          </a:p>
          <a:p>
            <a:pPr marL="285750" indent="-285750">
              <a:buFont typeface="Arial"/>
              <a:buChar char="•"/>
            </a:pPr>
            <a:r>
              <a:rPr lang="en-US" sz="2400"/>
              <a:t>Do you agree with any proposed changes (in red)? </a:t>
            </a:r>
          </a:p>
          <a:p>
            <a:pPr marL="285750" indent="-285750">
              <a:buFont typeface="Arial"/>
              <a:buChar char="•"/>
            </a:pPr>
            <a:r>
              <a:rPr lang="en-US" sz="2400"/>
              <a:t>Do you have any questions/comments/concerns, etc. </a:t>
            </a:r>
          </a:p>
          <a:p>
            <a:pPr marL="285750" indent="-285750">
              <a:buFont typeface="Arial"/>
              <a:buChar char="•"/>
            </a:pPr>
            <a:r>
              <a:rPr lang="en-US" sz="2400"/>
              <a:t>Please let us know if your data is complete so we can paste it into the report!</a:t>
            </a:r>
          </a:p>
        </p:txBody>
      </p:sp>
    </p:spTree>
    <p:extLst>
      <p:ext uri="{BB962C8B-B14F-4D97-AF65-F5344CB8AC3E}">
        <p14:creationId xmlns:p14="http://schemas.microsoft.com/office/powerpoint/2010/main" val="1236807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2844EA-6507-867D-36EB-FB00F8365C4F}"/>
              </a:ext>
            </a:extLst>
          </p:cNvPr>
          <p:cNvSpPr txBox="1"/>
          <p:nvPr/>
        </p:nvSpPr>
        <p:spPr>
          <a:xfrm>
            <a:off x="1714500" y="3429000"/>
            <a:ext cx="8763000" cy="707886"/>
          </a:xfrm>
          <a:prstGeom prst="rect">
            <a:avLst/>
          </a:prstGeom>
          <a:noFill/>
        </p:spPr>
        <p:txBody>
          <a:bodyPr wrap="square" lIns="91440" tIns="45720" rIns="91440" bIns="45720" rtlCol="0" anchor="t">
            <a:spAutoFit/>
          </a:bodyPr>
          <a:lstStyle/>
          <a:p>
            <a:r>
              <a:rPr lang="en-US" sz="4000" b="1">
                <a:solidFill>
                  <a:srgbClr val="005569"/>
                </a:solidFill>
                <a:latin typeface="Myriad Pro" panose="020B0503030403020204"/>
              </a:rPr>
              <a:t>Agenda Requests for Next Meeting</a:t>
            </a:r>
            <a:endParaRPr lang="en-US">
              <a:solidFill>
                <a:srgbClr val="005569"/>
              </a:solidFill>
            </a:endParaRPr>
          </a:p>
        </p:txBody>
      </p:sp>
    </p:spTree>
    <p:extLst>
      <p:ext uri="{BB962C8B-B14F-4D97-AF65-F5344CB8AC3E}">
        <p14:creationId xmlns:p14="http://schemas.microsoft.com/office/powerpoint/2010/main" val="1362740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a:solidFill>
                  <a:srgbClr val="3D3D3D"/>
                </a:solidFill>
                <a:latin typeface="Century Gothic"/>
                <a:cs typeface="Arial"/>
              </a:rPr>
              <a:t>Neighborhood Complete Streets Townhall – </a:t>
            </a:r>
            <a:r>
              <a:rPr lang="en-US" sz="2800" b="1">
                <a:solidFill>
                  <a:srgbClr val="3D3D3D"/>
                </a:solidFill>
                <a:latin typeface="Century Gothic"/>
                <a:cs typeface="Arial"/>
              </a:rPr>
              <a:t>November 16th, 2024</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763000" cy="707886"/>
          </a:xfrm>
          <a:prstGeom prst="rect">
            <a:avLst/>
          </a:prstGeom>
          <a:noFill/>
        </p:spPr>
        <p:txBody>
          <a:bodyPr wrap="square" rtlCol="0">
            <a:spAutoFit/>
          </a:bodyPr>
          <a:lstStyle/>
          <a:p>
            <a:r>
              <a:rPr lang="en-US" sz="4000" b="1">
                <a:solidFill>
                  <a:schemeClr val="bg1"/>
                </a:solidFill>
                <a:latin typeface="Myriad Pro" panose="020B0503030403020204"/>
              </a:rPr>
              <a:t>General Announcements</a:t>
            </a:r>
          </a:p>
        </p:txBody>
      </p:sp>
    </p:spTree>
    <p:extLst>
      <p:ext uri="{BB962C8B-B14F-4D97-AF65-F5344CB8AC3E}">
        <p14:creationId xmlns:p14="http://schemas.microsoft.com/office/powerpoint/2010/main" val="1450018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BF7-59D7-451D-E7E5-E9B2BA3B1A2B}"/>
              </a:ext>
            </a:extLst>
          </p:cNvPr>
          <p:cNvSpPr txBox="1">
            <a:spLocks/>
          </p:cNvSpPr>
          <p:nvPr/>
        </p:nvSpPr>
        <p:spPr>
          <a:xfrm>
            <a:off x="662866" y="637921"/>
            <a:ext cx="10866267" cy="1787941"/>
          </a:xfrm>
          <a:prstGeom prst="rect">
            <a:avLst/>
          </a:prstGeom>
        </p:spPr>
        <p:txBody>
          <a:bodyPr vert="horz" lIns="91440" tIns="45720" rIns="91440" bIns="45720" rtlCol="0" anchor="b">
            <a:normAutofit fontScale="52500" lnSpcReduction="200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6400" b="1" i="0" kern="1200" cap="none">
                <a:solidFill>
                  <a:schemeClr val="bg1"/>
                </a:solidFill>
                <a:latin typeface="Myriad Pro" panose="020B0503030403020204" pitchFamily="34" charset="0"/>
                <a:ea typeface="Open Sans" pitchFamily="2" charset="0"/>
                <a:cs typeface="Open Sans" pitchFamily="2" charset="0"/>
              </a:rPr>
              <a:t>Meeting Adjourned</a:t>
            </a: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endParaRPr lang="en-US" sz="6400" b="1" i="0" kern="1200" cap="none">
              <a:solidFill>
                <a:schemeClr val="bg1"/>
              </a:solidFill>
              <a:latin typeface="Myriad Pro" panose="020B0503030403020204" pitchFamily="34" charset="0"/>
              <a:ea typeface="Open Sans" pitchFamily="2" charset="0"/>
              <a:cs typeface="Open Sans" pitchFamily="2" charset="0"/>
            </a:endParaRPr>
          </a:p>
          <a:p>
            <a:pPr algn="ctr"/>
            <a:r>
              <a:rPr lang="en-US" sz="6400" b="1" i="0" kern="1200" cap="none">
                <a:solidFill>
                  <a:schemeClr val="bg1"/>
                </a:solidFill>
                <a:latin typeface="Myriad Pro" panose="020B0503030403020204" pitchFamily="34" charset="0"/>
                <a:ea typeface="Open Sans" pitchFamily="2" charset="0"/>
                <a:cs typeface="Open Sans" pitchFamily="2" charset="0"/>
              </a:rPr>
              <a:t>Thank</a:t>
            </a:r>
            <a:r>
              <a:rPr lang="en-US" sz="6400" b="1" cap="none">
                <a:solidFill>
                  <a:schemeClr val="bg1"/>
                </a:solidFill>
                <a:latin typeface="Myriad Pro" panose="020B0503030403020204" pitchFamily="34" charset="0"/>
                <a:ea typeface="Open Sans" pitchFamily="2" charset="0"/>
                <a:cs typeface="Open Sans" pitchFamily="2" charset="0"/>
              </a:rPr>
              <a:t> You!</a:t>
            </a:r>
          </a:p>
        </p:txBody>
      </p:sp>
      <p:pic>
        <p:nvPicPr>
          <p:cNvPr id="3" name="Picture 2" descr="A logo for a community&#10;&#10;Description automatically generated">
            <a:extLst>
              <a:ext uri="{FF2B5EF4-FFF2-40B4-BE49-F238E27FC236}">
                <a16:creationId xmlns:a16="http://schemas.microsoft.com/office/drawing/2014/main" id="{DDBA4784-CC7D-C9F2-75DA-D1B278C1FF09}"/>
              </a:ext>
            </a:extLst>
          </p:cNvPr>
          <p:cNvPicPr>
            <a:picLocks noChangeAspect="1"/>
          </p:cNvPicPr>
          <p:nvPr/>
        </p:nvPicPr>
        <p:blipFill>
          <a:blip r:embed="rId3"/>
          <a:stretch>
            <a:fillRect/>
          </a:stretch>
        </p:blipFill>
        <p:spPr>
          <a:xfrm>
            <a:off x="4105062" y="2471360"/>
            <a:ext cx="4101144" cy="4101144"/>
          </a:xfrm>
          <a:prstGeom prst="rect">
            <a:avLst/>
          </a:prstGeom>
        </p:spPr>
      </p:pic>
      <p:sp>
        <p:nvSpPr>
          <p:cNvPr id="4" name="Rectangle: Rounded Corners 3">
            <a:extLst>
              <a:ext uri="{FF2B5EF4-FFF2-40B4-BE49-F238E27FC236}">
                <a16:creationId xmlns:a16="http://schemas.microsoft.com/office/drawing/2014/main" id="{E1F5757A-F428-0B62-31BB-358EF2D767FA}"/>
              </a:ext>
            </a:extLst>
          </p:cNvPr>
          <p:cNvSpPr/>
          <p:nvPr/>
        </p:nvSpPr>
        <p:spPr>
          <a:xfrm>
            <a:off x="8077200" y="3958026"/>
            <a:ext cx="3670300" cy="1990009"/>
          </a:xfrm>
          <a:prstGeom prst="roundRect">
            <a:avLst>
              <a:gd name="adj" fmla="val 5608"/>
            </a:avLst>
          </a:prstGeom>
          <a:solidFill>
            <a:srgbClr val="88C9D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B41AE78-55B1-78CE-E7AD-B3F52893818B}"/>
              </a:ext>
            </a:extLst>
          </p:cNvPr>
          <p:cNvSpPr txBox="1">
            <a:spLocks/>
          </p:cNvSpPr>
          <p:nvPr/>
        </p:nvSpPr>
        <p:spPr>
          <a:xfrm>
            <a:off x="8190330" y="4220835"/>
            <a:ext cx="3582569" cy="2351669"/>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lvl="0" indent="0">
              <a:buClr>
                <a:srgbClr val="0A6F63"/>
              </a:buClr>
              <a:buNone/>
            </a:pPr>
            <a:r>
              <a:rPr lang="en-US" sz="2400" b="1">
                <a:solidFill>
                  <a:srgbClr val="005569"/>
                </a:solidFill>
                <a:latin typeface="Myriad Pro" panose="020B0503030403020204" pitchFamily="34" charset="0"/>
                <a:ea typeface="Open Sans" pitchFamily="2" charset="0"/>
                <a:cs typeface="Open Sans" pitchFamily="2" charset="0"/>
              </a:rPr>
              <a:t>Questions? Comments?</a:t>
            </a:r>
          </a:p>
          <a:p>
            <a:pPr marL="0" lvl="0" indent="0">
              <a:buClr>
                <a:srgbClr val="0A6F63"/>
              </a:buClr>
              <a:buNone/>
            </a:pPr>
            <a:r>
              <a:rPr lang="en-US" sz="2400">
                <a:solidFill>
                  <a:srgbClr val="005569"/>
                </a:solidFill>
                <a:latin typeface="Myriad Pro" panose="020B0503030403020204" pitchFamily="34" charset="0"/>
                <a:ea typeface="Open Sans" pitchFamily="2" charset="0"/>
                <a:cs typeface="Open Sans" pitchFamily="2" charset="0"/>
              </a:rPr>
              <a:t>Please reach out at </a:t>
            </a:r>
            <a:br>
              <a:rPr lang="en-US" sz="2400">
                <a:solidFill>
                  <a:srgbClr val="005569"/>
                </a:solidFill>
                <a:latin typeface="Myriad Pro" panose="020B0503030403020204" pitchFamily="34" charset="0"/>
                <a:ea typeface="Open Sans" pitchFamily="2" charset="0"/>
                <a:cs typeface="Open Sans" pitchFamily="2" charset="0"/>
              </a:rPr>
            </a:br>
            <a:r>
              <a:rPr lang="en-US" sz="2400" u="sng">
                <a:solidFill>
                  <a:srgbClr val="005569"/>
                </a:solidFill>
                <a:latin typeface="Myriad Pro" panose="020B0503030403020204" pitchFamily="34" charset="0"/>
                <a:ea typeface="Open Sans" pitchFamily="2" charset="0"/>
                <a:cs typeface="Open Sans" pitchFamily="2" charset="0"/>
              </a:rPr>
              <a:t>tcc@ci.richmond.ca.us</a:t>
            </a:r>
          </a:p>
        </p:txBody>
      </p:sp>
    </p:spTree>
    <p:extLst>
      <p:ext uri="{BB962C8B-B14F-4D97-AF65-F5344CB8AC3E}">
        <p14:creationId xmlns:p14="http://schemas.microsoft.com/office/powerpoint/2010/main" val="386611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fontScale="62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10000"/>
              </a:lnSpc>
            </a:pPr>
            <a:r>
              <a:rPr lang="en-US" sz="3600">
                <a:solidFill>
                  <a:schemeClr val="tx1"/>
                </a:solidFill>
                <a:latin typeface="Century Gothic"/>
              </a:rPr>
              <a:t>We further acknowledge the exploitation of immigrant and refugee communities as modern forms of cheap and disposable labor are regularly carried out on stolen land.  </a:t>
            </a:r>
            <a:endParaRPr lang="en-US" sz="4800">
              <a:solidFill>
                <a:schemeClr val="tx1"/>
              </a:solidFill>
            </a:endParaRPr>
          </a:p>
          <a:p>
            <a:pPr>
              <a:lnSpc>
                <a:spcPct val="110000"/>
              </a:lnSpc>
            </a:pPr>
            <a:r>
              <a:rPr lang="en-US" sz="3600">
                <a:solidFill>
                  <a:schemeClr val="tx1"/>
                </a:solidFill>
                <a:latin typeface="Century Gothic"/>
              </a:rPr>
              <a:t>Thus, we acknowledge that we have been impacted and harmed by these histories and experiences imposed on our ancestors and communities. We further uplift the shared struggle among Black, Indigenous, and All People of Color.</a:t>
            </a:r>
          </a:p>
          <a:p>
            <a:pPr>
              <a:lnSpc>
                <a:spcPct val="110000"/>
              </a:lnSpc>
            </a:pPr>
            <a:r>
              <a:rPr lang="en-US" sz="4000">
                <a:solidFill>
                  <a:schemeClr val="tx1"/>
                </a:solidFill>
                <a:latin typeface="Century Gothic"/>
              </a:rPr>
              <a:t>We also acknowledge that indigenous people continue to live here, steward the land, and resist settler colonialism.</a:t>
            </a:r>
          </a:p>
          <a:p>
            <a:pPr>
              <a:lnSpc>
                <a:spcPct val="110000"/>
              </a:lnSpc>
            </a:pPr>
            <a:r>
              <a:rPr lang="en-US" sz="4000">
                <a:solidFill>
                  <a:schemeClr val="tx1"/>
                </a:solidFill>
                <a:latin typeface="Century Gothic"/>
              </a:rPr>
              <a:t> We conclude that our Land acknowledgement is an active and evolving statement and process. It requires us to recognize historical injustices and invites us in to be active participants in our collective healing. </a:t>
            </a:r>
            <a:endParaRPr lang="en-US" sz="4800">
              <a:solidFill>
                <a:schemeClr val="tx1"/>
              </a:solidFill>
            </a:endParaRP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Land Acknowledgement</a:t>
            </a:r>
          </a:p>
        </p:txBody>
      </p:sp>
    </p:spTree>
    <p:extLst>
      <p:ext uri="{BB962C8B-B14F-4D97-AF65-F5344CB8AC3E}">
        <p14:creationId xmlns:p14="http://schemas.microsoft.com/office/powerpoint/2010/main" val="4162672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nSpc>
                <a:spcPct val="120000"/>
              </a:lnSpc>
            </a:pPr>
            <a:r>
              <a:rPr lang="en-US" sz="2800">
                <a:solidFill>
                  <a:schemeClr val="tx1"/>
                </a:solidFill>
                <a:latin typeface="Century Gothic"/>
              </a:rPr>
              <a:t>The City of Richmond and 6 local organizations (together known as ‘Richmond Rising’) received $35 million to bring health, economic, and environmental benefits to the Iron Triangle, Santa Fe, and Coronado neighborhoods.</a:t>
            </a:r>
            <a:endParaRPr lang="en-US" sz="2800">
              <a:solidFill>
                <a:schemeClr val="tx1"/>
              </a:solidFill>
            </a:endParaRPr>
          </a:p>
          <a:p>
            <a:pPr>
              <a:lnSpc>
                <a:spcPct val="120000"/>
              </a:lnSpc>
            </a:pPr>
            <a:r>
              <a:rPr lang="en-US" sz="2800">
                <a:solidFill>
                  <a:schemeClr val="tx1"/>
                </a:solidFill>
                <a:latin typeface="Century Gothic"/>
              </a:rPr>
              <a:t>Richmond Rising is supported by the California Strategic Growth Council’s Transformative Climate Communities Program.</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8334375" cy="769441"/>
          </a:xfrm>
          <a:prstGeom prst="rect">
            <a:avLst/>
          </a:prstGeom>
          <a:noFill/>
        </p:spPr>
        <p:txBody>
          <a:bodyPr wrap="square" rtlCol="0">
            <a:spAutoFit/>
          </a:bodyPr>
          <a:lstStyle/>
          <a:p>
            <a:r>
              <a:rPr lang="en-US" sz="4400" b="1">
                <a:solidFill>
                  <a:schemeClr val="bg1"/>
                </a:solidFill>
                <a:latin typeface="Myriad Pro" panose="020B0503030403020204"/>
              </a:rPr>
              <a:t>Richmond Rising</a:t>
            </a:r>
          </a:p>
        </p:txBody>
      </p:sp>
    </p:spTree>
    <p:extLst>
      <p:ext uri="{BB962C8B-B14F-4D97-AF65-F5344CB8AC3E}">
        <p14:creationId xmlns:p14="http://schemas.microsoft.com/office/powerpoint/2010/main" val="129547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B653A10-04B5-8CFA-DC96-99D573FC2481}"/>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05435" indent="-305435"/>
            <a:r>
              <a:rPr lang="en-US" sz="2800">
                <a:solidFill>
                  <a:schemeClr val="tx1"/>
                </a:solidFill>
                <a:latin typeface="Century Gothic"/>
              </a:rPr>
              <a:t>Provides guidance on project implementation and holds us accountable in reaching our goals</a:t>
            </a:r>
            <a:endParaRPr lang="en-US"/>
          </a:p>
          <a:p>
            <a:pPr marL="305435" indent="-305435"/>
            <a:r>
              <a:rPr lang="en-US" sz="2800">
                <a:solidFill>
                  <a:schemeClr val="tx1"/>
                </a:solidFill>
                <a:latin typeface="Century Gothic"/>
              </a:rPr>
              <a:t>Can make recommendations, provide input, and assist Project Leads in implementing project activities</a:t>
            </a:r>
          </a:p>
          <a:p>
            <a:pPr marL="305435" indent="-305435"/>
            <a:r>
              <a:rPr lang="en-US" sz="2800">
                <a:solidFill>
                  <a:schemeClr val="tx1"/>
                </a:solidFill>
                <a:latin typeface="Century Gothic"/>
              </a:rPr>
              <a:t>Does not have final decision-making authority</a:t>
            </a:r>
          </a:p>
          <a:p>
            <a:pPr marL="305435" indent="-305435"/>
            <a:r>
              <a:rPr lang="en-US" sz="2800">
                <a:solidFill>
                  <a:schemeClr val="tx1"/>
                </a:solidFill>
                <a:latin typeface="Century Gothic"/>
              </a:rPr>
              <a:t>Project Leads must consider recommendations from the Committee and members of the public</a:t>
            </a:r>
          </a:p>
        </p:txBody>
      </p:sp>
      <p:sp>
        <p:nvSpPr>
          <p:cNvPr id="3" name="TextBox 2">
            <a:extLst>
              <a:ext uri="{FF2B5EF4-FFF2-40B4-BE49-F238E27FC236}">
                <a16:creationId xmlns:a16="http://schemas.microsoft.com/office/drawing/2014/main" id="{302844EA-6507-867D-36EB-FB00F8365C4F}"/>
              </a:ext>
            </a:extLst>
          </p:cNvPr>
          <p:cNvSpPr txBox="1"/>
          <p:nvPr/>
        </p:nvSpPr>
        <p:spPr>
          <a:xfrm>
            <a:off x="323850" y="304800"/>
            <a:ext cx="10410825" cy="707886"/>
          </a:xfrm>
          <a:prstGeom prst="rect">
            <a:avLst/>
          </a:prstGeom>
          <a:noFill/>
        </p:spPr>
        <p:txBody>
          <a:bodyPr wrap="square" rtlCol="0">
            <a:spAutoFit/>
          </a:bodyPr>
          <a:lstStyle/>
          <a:p>
            <a:r>
              <a:rPr lang="en-US" sz="4000" b="1">
                <a:solidFill>
                  <a:schemeClr val="bg1"/>
                </a:solidFill>
                <a:latin typeface="Myriad Pro" panose="020B0503030403020204"/>
              </a:rPr>
              <a:t>Collaborative Stakeholder Committee</a:t>
            </a:r>
          </a:p>
        </p:txBody>
      </p:sp>
    </p:spTree>
    <p:extLst>
      <p:ext uri="{BB962C8B-B14F-4D97-AF65-F5344CB8AC3E}">
        <p14:creationId xmlns:p14="http://schemas.microsoft.com/office/powerpoint/2010/main" val="2396013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This is the space for members of the public to provide public comment on items that are not included in the agenda. </a:t>
            </a:r>
            <a:endParaRPr lang="en-US" sz="360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Public Comment Not on the Agenda</a:t>
            </a:r>
          </a:p>
        </p:txBody>
      </p:sp>
    </p:spTree>
    <p:extLst>
      <p:ext uri="{BB962C8B-B14F-4D97-AF65-F5344CB8AC3E}">
        <p14:creationId xmlns:p14="http://schemas.microsoft.com/office/powerpoint/2010/main" val="268826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B8AE9-3C7F-654E-7F1F-06EFCE53551B}"/>
              </a:ext>
            </a:extLst>
          </p:cNvPr>
          <p:cNvSpPr txBox="1">
            <a:spLocks/>
          </p:cNvSpPr>
          <p:nvPr/>
        </p:nvSpPr>
        <p:spPr>
          <a:xfrm>
            <a:off x="535020" y="1443954"/>
            <a:ext cx="11187793" cy="5148294"/>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3600">
                <a:latin typeface="Century Gothic"/>
              </a:rPr>
              <a:t>Members to review and approve previous meeting minutes</a:t>
            </a:r>
            <a:endParaRPr lang="en-US" sz="3600"/>
          </a:p>
        </p:txBody>
      </p:sp>
      <p:sp>
        <p:nvSpPr>
          <p:cNvPr id="4" name="Title 1">
            <a:extLst>
              <a:ext uri="{FF2B5EF4-FFF2-40B4-BE49-F238E27FC236}">
                <a16:creationId xmlns:a16="http://schemas.microsoft.com/office/drawing/2014/main" id="{FD8140C1-CA8B-0CD5-5389-E96164AE3315}"/>
              </a:ext>
            </a:extLst>
          </p:cNvPr>
          <p:cNvSpPr txBox="1">
            <a:spLocks/>
          </p:cNvSpPr>
          <p:nvPr/>
        </p:nvSpPr>
        <p:spPr>
          <a:xfrm>
            <a:off x="532426" y="265752"/>
            <a:ext cx="11187793" cy="905501"/>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3600" b="1" kern="1200" cap="all">
                <a:solidFill>
                  <a:schemeClr val="tx1"/>
                </a:solidFill>
                <a:latin typeface="Century Gothic" panose="020B0502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kern="1500" cap="none">
                <a:solidFill>
                  <a:schemeClr val="bg1"/>
                </a:solidFill>
                <a:latin typeface="Myriad Pro" panose="020B0503030403020204" pitchFamily="34" charset="0"/>
                <a:ea typeface="Open Sans" pitchFamily="2" charset="0"/>
                <a:cs typeface="Open Sans" pitchFamily="2" charset="0"/>
              </a:rPr>
              <a:t>Review and Approve Previous Meeting Minutes</a:t>
            </a:r>
          </a:p>
        </p:txBody>
      </p:sp>
    </p:spTree>
    <p:extLst>
      <p:ext uri="{BB962C8B-B14F-4D97-AF65-F5344CB8AC3E}">
        <p14:creationId xmlns:p14="http://schemas.microsoft.com/office/powerpoint/2010/main" val="287068668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2a62f3e-00e8-4b77-a16c-75051e2004fc" xsi:nil="true"/>
    <lcf76f155ced4ddcb4097134ff3c332f xmlns="d34ea9b1-8df3-4388-a70b-d9a9a79f894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7E725607D9D043AD40E246EEB77CE5" ma:contentTypeVersion="15" ma:contentTypeDescription="Create a new document." ma:contentTypeScope="" ma:versionID="6030369c3edfededa17df536af9fc204">
  <xsd:schema xmlns:xsd="http://www.w3.org/2001/XMLSchema" xmlns:xs="http://www.w3.org/2001/XMLSchema" xmlns:p="http://schemas.microsoft.com/office/2006/metadata/properties" xmlns:ns2="d34ea9b1-8df3-4388-a70b-d9a9a79f894f" xmlns:ns3="92a62f3e-00e8-4b77-a16c-75051e2004fc" targetNamespace="http://schemas.microsoft.com/office/2006/metadata/properties" ma:root="true" ma:fieldsID="7fb16da2f412e4db8ef5f79830f1ed83" ns2:_="" ns3:_="">
    <xsd:import namespace="d34ea9b1-8df3-4388-a70b-d9a9a79f894f"/>
    <xsd:import namespace="92a62f3e-00e8-4b77-a16c-75051e2004f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4ea9b1-8df3-4388-a70b-d9a9a79f89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61a65c6-c5a0-4fb1-810b-35a0311376e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a62f3e-00e8-4b77-a16c-75051e2004fc"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b787d3f-827b-4d06-bd27-b5eb578dd6c3}" ma:internalName="TaxCatchAll" ma:showField="CatchAllData" ma:web="92a62f3e-00e8-4b77-a16c-75051e2004f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CA3016-B1CB-4AC5-960D-FE2F5214C4E7}">
  <ds:schemaRefs>
    <ds:schemaRef ds:uri="92a62f3e-00e8-4b77-a16c-75051e2004fc"/>
    <ds:schemaRef ds:uri="d34ea9b1-8df3-4388-a70b-d9a9a79f89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C91D751-7897-49B7-84BC-4C3F3739F1CD}">
  <ds:schemaRefs>
    <ds:schemaRef ds:uri="92a62f3e-00e8-4b77-a16c-75051e2004fc"/>
    <ds:schemaRef ds:uri="d34ea9b1-8df3-4388-a70b-d9a9a79f89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DCC3ECA-9798-400F-A141-9D13E5042D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Template>
  <Application>Microsoft Office PowerPoint</Application>
  <PresentationFormat>Widescreen</PresentationFormat>
  <Slides>45</Slides>
  <Notes>31</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Dividend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Brant Birkeland</dc:creator>
  <cp:revision>47</cp:revision>
  <cp:lastPrinted>2017-02-23T15:49:05Z</cp:lastPrinted>
  <dcterms:created xsi:type="dcterms:W3CDTF">2017-02-21T16:21:09Z</dcterms:created>
  <dcterms:modified xsi:type="dcterms:W3CDTF">2024-12-04T22:13:27Z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0x010100B07E725607D9D043AD40E246EEB77CE5</vt:lpwstr>
  </property>
  <property fmtid="{D5CDD505-2E9C-101B-9397-08002B2CF9AE}" pid="3" name="MSIP_Label_b9360697-266a-4563-acd5-eba284ec2b76_Enabled">
    <vt:lpwstr>true</vt:lpwstr>
  </property>
  <property fmtid="{D5CDD505-2E9C-101B-9397-08002B2CF9AE}" pid="4" name="MSIP_Label_b9360697-266a-4563-acd5-eba284ec2b76_SetDate">
    <vt:lpwstr>2024-03-08T00:18:06Z</vt:lpwstr>
  </property>
  <property fmtid="{D5CDD505-2E9C-101B-9397-08002B2CF9AE}" pid="5" name="MSIP_Label_b9360697-266a-4563-acd5-eba284ec2b76_Method">
    <vt:lpwstr>Standard</vt:lpwstr>
  </property>
  <property fmtid="{D5CDD505-2E9C-101B-9397-08002B2CF9AE}" pid="6" name="MSIP_Label_b9360697-266a-4563-acd5-eba284ec2b76_Name">
    <vt:lpwstr>defa4170-0d19-0005-0004-bc88714345d2</vt:lpwstr>
  </property>
  <property fmtid="{D5CDD505-2E9C-101B-9397-08002B2CF9AE}" pid="7" name="MSIP_Label_b9360697-266a-4563-acd5-eba284ec2b76_SiteId">
    <vt:lpwstr>8ab93658-f71f-4926-b380-e0da1d18115a</vt:lpwstr>
  </property>
  <property fmtid="{D5CDD505-2E9C-101B-9397-08002B2CF9AE}" pid="8" name="MSIP_Label_b9360697-266a-4563-acd5-eba284ec2b76_ActionId">
    <vt:lpwstr>186f9c39-7fc0-40c6-a282-d2c2bb565005</vt:lpwstr>
  </property>
  <property fmtid="{D5CDD505-2E9C-101B-9397-08002B2CF9AE}" pid="9" name="MSIP_Label_b9360697-266a-4563-acd5-eba284ec2b76_ContentBits">
    <vt:lpwstr>0</vt:lpwstr>
  </property>
  <property fmtid="{D5CDD505-2E9C-101B-9397-08002B2CF9AE}" pid="10" name="MediaServiceImageTags">
    <vt:lpwstr/>
  </property>
</Properties>
</file>