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handoutMasterIdLst>
    <p:handoutMasterId r:id="rId41"/>
  </p:handoutMasterIdLst>
  <p:sldIdLst>
    <p:sldId id="274" r:id="rId5"/>
    <p:sldId id="351" r:id="rId6"/>
    <p:sldId id="350" r:id="rId7"/>
    <p:sldId id="352" r:id="rId8"/>
    <p:sldId id="355" r:id="rId9"/>
    <p:sldId id="353" r:id="rId10"/>
    <p:sldId id="354" r:id="rId11"/>
    <p:sldId id="327" r:id="rId12"/>
    <p:sldId id="387" r:id="rId13"/>
    <p:sldId id="356" r:id="rId14"/>
    <p:sldId id="358" r:id="rId15"/>
    <p:sldId id="357" r:id="rId16"/>
    <p:sldId id="359" r:id="rId17"/>
    <p:sldId id="361" r:id="rId18"/>
    <p:sldId id="360"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96" r:id="rId32"/>
    <p:sldId id="395" r:id="rId33"/>
    <p:sldId id="400" r:id="rId34"/>
    <p:sldId id="399" r:id="rId35"/>
    <p:sldId id="401" r:id="rId36"/>
    <p:sldId id="380" r:id="rId37"/>
    <p:sldId id="386" r:id="rId38"/>
    <p:sldId id="291" r:id="rId3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F8B11-AB55-908B-D44C-3656AF0BDA04}" v="367" dt="2024-11-14T01:30:28.100"/>
    <p1510:client id="{B008A85E-764F-0BE8-AB8E-E6A672AEA346}" v="148" dt="2024-11-13T22:49:21.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42"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as Eusterbrock" userId="2acf7dc6-60d3-46b4-9083-a8db0d85c52f" providerId="ADAL" clId="{D2E3A22F-E594-4B84-A910-06098B63DECE}"/>
    <pc:docChg chg="undo redo custSel addSld delSld modSld">
      <pc:chgData name="Matias Eusterbrock" userId="2acf7dc6-60d3-46b4-9083-a8db0d85c52f" providerId="ADAL" clId="{D2E3A22F-E594-4B84-A910-06098B63DECE}" dt="2024-09-23T23:35:16.562" v="88" actId="207"/>
      <pc:docMkLst>
        <pc:docMk/>
      </pc:docMkLst>
      <pc:sldChg chg="modSp mod">
        <pc:chgData name="Matias Eusterbrock" userId="2acf7dc6-60d3-46b4-9083-a8db0d85c52f" providerId="ADAL" clId="{D2E3A22F-E594-4B84-A910-06098B63DECE}" dt="2024-09-23T23:35:16.562" v="88" actId="207"/>
        <pc:sldMkLst>
          <pc:docMk/>
          <pc:sldMk cId="1362740277" sldId="380"/>
        </pc:sldMkLst>
        <pc:spChg chg="mod">
          <ac:chgData name="Matias Eusterbrock" userId="2acf7dc6-60d3-46b4-9083-a8db0d85c52f" providerId="ADAL" clId="{D2E3A22F-E594-4B84-A910-06098B63DECE}" dt="2024-09-23T23:35:16.562" v="88" actId="207"/>
          <ac:spMkLst>
            <pc:docMk/>
            <pc:sldMk cId="1362740277" sldId="380"/>
            <ac:spMk id="3" creationId="{302844EA-6507-867D-36EB-FB00F8365C4F}"/>
          </ac:spMkLst>
        </pc:spChg>
      </pc:sldChg>
      <pc:sldChg chg="modSp add mod">
        <pc:chgData name="Matias Eusterbrock" userId="2acf7dc6-60d3-46b4-9083-a8db0d85c52f" providerId="ADAL" clId="{D2E3A22F-E594-4B84-A910-06098B63DECE}" dt="2024-09-23T23:31:49.613" v="4" actId="1076"/>
        <pc:sldMkLst>
          <pc:docMk/>
          <pc:sldMk cId="2047995120" sldId="388"/>
        </pc:sldMkLst>
      </pc:sldChg>
      <pc:sldChg chg="del">
        <pc:chgData name="Matias Eusterbrock" userId="2acf7dc6-60d3-46b4-9083-a8db0d85c52f" providerId="ADAL" clId="{D2E3A22F-E594-4B84-A910-06098B63DECE}" dt="2024-09-23T23:31:55.857" v="5" actId="47"/>
        <pc:sldMkLst>
          <pc:docMk/>
          <pc:sldMk cId="1715754008" sldId="393"/>
        </pc:sldMkLst>
      </pc:sldChg>
      <pc:sldChg chg="modSp mod">
        <pc:chgData name="Matias Eusterbrock" userId="2acf7dc6-60d3-46b4-9083-a8db0d85c52f" providerId="ADAL" clId="{D2E3A22F-E594-4B84-A910-06098B63DECE}" dt="2024-09-23T23:33:20.826" v="18" actId="6549"/>
        <pc:sldMkLst>
          <pc:docMk/>
          <pc:sldMk cId="659002664" sldId="394"/>
        </pc:sldMkLst>
      </pc:sldChg>
      <pc:sldChg chg="addSp delSp modSp mod">
        <pc:chgData name="Matias Eusterbrock" userId="2acf7dc6-60d3-46b4-9083-a8db0d85c52f" providerId="ADAL" clId="{D2E3A22F-E594-4B84-A910-06098B63DECE}" dt="2024-09-23T23:34:24.391" v="52" actId="1076"/>
        <pc:sldMkLst>
          <pc:docMk/>
          <pc:sldMk cId="1120988667" sldId="395"/>
        </pc:sldMkLst>
        <pc:spChg chg="mod">
          <ac:chgData name="Matias Eusterbrock" userId="2acf7dc6-60d3-46b4-9083-a8db0d85c52f" providerId="ADAL" clId="{D2E3A22F-E594-4B84-A910-06098B63DECE}" dt="2024-09-23T23:34:07.176" v="48" actId="6549"/>
          <ac:spMkLst>
            <pc:docMk/>
            <pc:sldMk cId="1120988667" sldId="395"/>
            <ac:spMk id="2" creationId="{0B653A10-04B5-8CFA-DC96-99D573FC2481}"/>
          </ac:spMkLst>
        </pc:spChg>
        <pc:spChg chg="add mod">
          <ac:chgData name="Matias Eusterbrock" userId="2acf7dc6-60d3-46b4-9083-a8db0d85c52f" providerId="ADAL" clId="{D2E3A22F-E594-4B84-A910-06098B63DECE}" dt="2024-09-23T23:34:24.391" v="52" actId="1076"/>
          <ac:spMkLst>
            <pc:docMk/>
            <pc:sldMk cId="1120988667" sldId="395"/>
            <ac:spMk id="4" creationId="{302844EA-6507-867D-36EB-FB00F8365C4F}"/>
          </ac:spMkLst>
        </pc:spChg>
      </pc:sldChg>
      <pc:sldChg chg="modSp add mod">
        <pc:chgData name="Matias Eusterbrock" userId="2acf7dc6-60d3-46b4-9083-a8db0d85c52f" providerId="ADAL" clId="{D2E3A22F-E594-4B84-A910-06098B63DECE}" dt="2024-09-23T23:35:02.754" v="65" actId="1076"/>
        <pc:sldMkLst>
          <pc:docMk/>
          <pc:sldMk cId="2877457213" sldId="396"/>
        </pc:sldMkLst>
        <pc:spChg chg="mod">
          <ac:chgData name="Matias Eusterbrock" userId="2acf7dc6-60d3-46b4-9083-a8db0d85c52f" providerId="ADAL" clId="{D2E3A22F-E594-4B84-A910-06098B63DECE}" dt="2024-09-23T23:35:02.754" v="65" actId="1076"/>
          <ac:spMkLst>
            <pc:docMk/>
            <pc:sldMk cId="2877457213" sldId="396"/>
            <ac:spMk id="4" creationId="{302844EA-6507-867D-36EB-FB00F8365C4F}"/>
          </ac:spMkLst>
        </pc:spChg>
      </pc:sldChg>
    </pc:docChg>
  </pc:docChgLst>
  <pc:docChgLst>
    <pc:chgData name="Beatriz Guerrero" userId="S::beatriz_guerrero@ci.richmond.ca.us::67aaf6ed-f979-44e0-8fb2-c4749f02abfb" providerId="AD" clId="Web-{6454DB79-F31D-757D-4E12-A8CA2716F76F}"/>
    <pc:docChg chg="addSld delSld modSld">
      <pc:chgData name="Beatriz Guerrero" userId="S::beatriz_guerrero@ci.richmond.ca.us::67aaf6ed-f979-44e0-8fb2-c4749f02abfb" providerId="AD" clId="Web-{6454DB79-F31D-757D-4E12-A8CA2716F76F}" dt="2024-10-17T23:48:03.850" v="99" actId="20577"/>
      <pc:docMkLst>
        <pc:docMk/>
      </pc:docMkLst>
      <pc:sldChg chg="modSp">
        <pc:chgData name="Beatriz Guerrero" userId="S::beatriz_guerrero@ci.richmond.ca.us::67aaf6ed-f979-44e0-8fb2-c4749f02abfb" providerId="AD" clId="Web-{6454DB79-F31D-757D-4E12-A8CA2716F76F}" dt="2024-10-17T23:41:21.497" v="7" actId="20577"/>
        <pc:sldMkLst>
          <pc:docMk/>
          <pc:sldMk cId="791005041" sldId="274"/>
        </pc:sldMkLst>
        <pc:spChg chg="mod">
          <ac:chgData name="Beatriz Guerrero" userId="S::beatriz_guerrero@ci.richmond.ca.us::67aaf6ed-f979-44e0-8fb2-c4749f02abfb" providerId="AD" clId="Web-{6454DB79-F31D-757D-4E12-A8CA2716F76F}" dt="2024-10-17T23:41:21.497" v="7" actId="20577"/>
          <ac:spMkLst>
            <pc:docMk/>
            <pc:sldMk cId="791005041" sldId="274"/>
            <ac:spMk id="4" creationId="{C3A027EE-ABF4-53DC-325A-DE2CD7FD38DF}"/>
          </ac:spMkLst>
        </pc:spChg>
      </pc:sldChg>
      <pc:sldChg chg="modSp">
        <pc:chgData name="Beatriz Guerrero" userId="S::beatriz_guerrero@ci.richmond.ca.us::67aaf6ed-f979-44e0-8fb2-c4749f02abfb" providerId="AD" clId="Web-{6454DB79-F31D-757D-4E12-A8CA2716F76F}" dt="2024-10-17T23:41:37.716" v="22" actId="20577"/>
        <pc:sldMkLst>
          <pc:docMk/>
          <pc:sldMk cId="3128159106" sldId="351"/>
        </pc:sldMkLst>
        <pc:spChg chg="mod">
          <ac:chgData name="Beatriz Guerrero" userId="S::beatriz_guerrero@ci.richmond.ca.us::67aaf6ed-f979-44e0-8fb2-c4749f02abfb" providerId="AD" clId="Web-{6454DB79-F31D-757D-4E12-A8CA2716F76F}" dt="2024-10-17T23:41:37.716" v="22" actId="20577"/>
          <ac:spMkLst>
            <pc:docMk/>
            <pc:sldMk cId="3128159106" sldId="351"/>
            <ac:spMk id="2" creationId="{0B653A10-04B5-8CFA-DC96-99D573FC2481}"/>
          </ac:spMkLst>
        </pc:spChg>
      </pc:sldChg>
      <pc:sldChg chg="modSp">
        <pc:chgData name="Beatriz Guerrero" userId="S::beatriz_guerrero@ci.richmond.ca.us::67aaf6ed-f979-44e0-8fb2-c4749f02abfb" providerId="AD" clId="Web-{6454DB79-F31D-757D-4E12-A8CA2716F76F}" dt="2024-10-17T23:46:32.880" v="60" actId="20577"/>
        <pc:sldMkLst>
          <pc:docMk/>
          <pc:sldMk cId="3787884324" sldId="373"/>
        </pc:sldMkLst>
        <pc:spChg chg="mod">
          <ac:chgData name="Beatriz Guerrero" userId="S::beatriz_guerrero@ci.richmond.ca.us::67aaf6ed-f979-44e0-8fb2-c4749f02abfb" providerId="AD" clId="Web-{6454DB79-F31D-757D-4E12-A8CA2716F76F}" dt="2024-10-17T23:46:32.880" v="60" actId="20577"/>
          <ac:spMkLst>
            <pc:docMk/>
            <pc:sldMk cId="3787884324" sldId="373"/>
            <ac:spMk id="2" creationId="{0B653A10-04B5-8CFA-DC96-99D573FC2481}"/>
          </ac:spMkLst>
        </pc:spChg>
      </pc:sldChg>
      <pc:sldChg chg="del">
        <pc:chgData name="Beatriz Guerrero" userId="S::beatriz_guerrero@ci.richmond.ca.us::67aaf6ed-f979-44e0-8fb2-c4749f02abfb" providerId="AD" clId="Web-{6454DB79-F31D-757D-4E12-A8CA2716F76F}" dt="2024-10-17T23:46:16.270" v="54"/>
        <pc:sldMkLst>
          <pc:docMk/>
          <pc:sldMk cId="2047995120" sldId="388"/>
        </pc:sldMkLst>
      </pc:sldChg>
      <pc:sldChg chg="del">
        <pc:chgData name="Beatriz Guerrero" userId="S::beatriz_guerrero@ci.richmond.ca.us::67aaf6ed-f979-44e0-8fb2-c4749f02abfb" providerId="AD" clId="Web-{6454DB79-F31D-757D-4E12-A8CA2716F76F}" dt="2024-10-17T23:46:19.567" v="55"/>
        <pc:sldMkLst>
          <pc:docMk/>
          <pc:sldMk cId="659002664" sldId="394"/>
        </pc:sldMkLst>
      </pc:sldChg>
      <pc:sldChg chg="modSp">
        <pc:chgData name="Beatriz Guerrero" userId="S::beatriz_guerrero@ci.richmond.ca.us::67aaf6ed-f979-44e0-8fb2-c4749f02abfb" providerId="AD" clId="Web-{6454DB79-F31D-757D-4E12-A8CA2716F76F}" dt="2024-10-17T23:48:03.850" v="99" actId="20577"/>
        <pc:sldMkLst>
          <pc:docMk/>
          <pc:sldMk cId="1120988667" sldId="395"/>
        </pc:sldMkLst>
        <pc:spChg chg="mod">
          <ac:chgData name="Beatriz Guerrero" userId="S::beatriz_guerrero@ci.richmond.ca.us::67aaf6ed-f979-44e0-8fb2-c4749f02abfb" providerId="AD" clId="Web-{6454DB79-F31D-757D-4E12-A8CA2716F76F}" dt="2024-10-17T23:48:03.850" v="99" actId="20577"/>
          <ac:spMkLst>
            <pc:docMk/>
            <pc:sldMk cId="1120988667" sldId="395"/>
            <ac:spMk id="4" creationId="{302844EA-6507-867D-36EB-FB00F8365C4F}"/>
          </ac:spMkLst>
        </pc:spChg>
      </pc:sldChg>
      <pc:sldChg chg="modSp">
        <pc:chgData name="Beatriz Guerrero" userId="S::beatriz_guerrero@ci.richmond.ca.us::67aaf6ed-f979-44e0-8fb2-c4749f02abfb" providerId="AD" clId="Web-{6454DB79-F31D-757D-4E12-A8CA2716F76F}" dt="2024-10-17T23:46:12.707" v="53" actId="20577"/>
        <pc:sldMkLst>
          <pc:docMk/>
          <pc:sldMk cId="2877457213" sldId="396"/>
        </pc:sldMkLst>
        <pc:spChg chg="mod">
          <ac:chgData name="Beatriz Guerrero" userId="S::beatriz_guerrero@ci.richmond.ca.us::67aaf6ed-f979-44e0-8fb2-c4749f02abfb" providerId="AD" clId="Web-{6454DB79-F31D-757D-4E12-A8CA2716F76F}" dt="2024-10-17T23:46:12.707" v="53" actId="20577"/>
          <ac:spMkLst>
            <pc:docMk/>
            <pc:sldMk cId="2877457213" sldId="396"/>
            <ac:spMk id="4" creationId="{302844EA-6507-867D-36EB-FB00F8365C4F}"/>
          </ac:spMkLst>
        </pc:spChg>
      </pc:sldChg>
      <pc:sldChg chg="delSp modSp add del replId">
        <pc:chgData name="Beatriz Guerrero" userId="S::beatriz_guerrero@ci.richmond.ca.us::67aaf6ed-f979-44e0-8fb2-c4749f02abfb" providerId="AD" clId="Web-{6454DB79-F31D-757D-4E12-A8CA2716F76F}" dt="2024-10-17T23:47:27.146" v="83"/>
        <pc:sldMkLst>
          <pc:docMk/>
          <pc:sldMk cId="3255604717" sldId="397"/>
        </pc:sldMkLst>
      </pc:sldChg>
      <pc:sldChg chg="del">
        <pc:chgData name="Beatriz Guerrero" userId="S::beatriz_guerrero@ci.richmond.ca.us::67aaf6ed-f979-44e0-8fb2-c4749f02abfb" providerId="AD" clId="Web-{6454DB79-F31D-757D-4E12-A8CA2716F76F}" dt="2024-10-17T23:42:12.030" v="23"/>
        <pc:sldMkLst>
          <pc:docMk/>
          <pc:sldMk cId="4131649912" sldId="397"/>
        </pc:sldMkLst>
      </pc:sldChg>
      <pc:sldChg chg="modSp add replId">
        <pc:chgData name="Beatriz Guerrero" userId="S::beatriz_guerrero@ci.richmond.ca.us::67aaf6ed-f979-44e0-8fb2-c4749f02abfb" providerId="AD" clId="Web-{6454DB79-F31D-757D-4E12-A8CA2716F76F}" dt="2024-10-17T23:47:52.647" v="91" actId="1076"/>
        <pc:sldMkLst>
          <pc:docMk/>
          <pc:sldMk cId="3488318282" sldId="398"/>
        </pc:sldMkLst>
        <pc:spChg chg="mod">
          <ac:chgData name="Beatriz Guerrero" userId="S::beatriz_guerrero@ci.richmond.ca.us::67aaf6ed-f979-44e0-8fb2-c4749f02abfb" providerId="AD" clId="Web-{6454DB79-F31D-757D-4E12-A8CA2716F76F}" dt="2024-10-17T23:47:52.647" v="91" actId="1076"/>
          <ac:spMkLst>
            <pc:docMk/>
            <pc:sldMk cId="3488318282" sldId="398"/>
            <ac:spMk id="4" creationId="{302844EA-6507-867D-36EB-FB00F8365C4F}"/>
          </ac:spMkLst>
        </pc:spChg>
      </pc:sldChg>
      <pc:sldChg chg="del">
        <pc:chgData name="Beatriz Guerrero" userId="S::beatriz_guerrero@ci.richmond.ca.us::67aaf6ed-f979-44e0-8fb2-c4749f02abfb" providerId="AD" clId="Web-{6454DB79-F31D-757D-4E12-A8CA2716F76F}" dt="2024-10-17T23:42:12.702" v="24"/>
        <pc:sldMkLst>
          <pc:docMk/>
          <pc:sldMk cId="4247241252" sldId="398"/>
        </pc:sldMkLst>
      </pc:sldChg>
      <pc:sldChg chg="del">
        <pc:chgData name="Beatriz Guerrero" userId="S::beatriz_guerrero@ci.richmond.ca.us::67aaf6ed-f979-44e0-8fb2-c4749f02abfb" providerId="AD" clId="Web-{6454DB79-F31D-757D-4E12-A8CA2716F76F}" dt="2024-10-17T23:42:14.108" v="25"/>
        <pc:sldMkLst>
          <pc:docMk/>
          <pc:sldMk cId="4288394198" sldId="399"/>
        </pc:sldMkLst>
      </pc:sldChg>
      <pc:sldChg chg="del">
        <pc:chgData name="Beatriz Guerrero" userId="S::beatriz_guerrero@ci.richmond.ca.us::67aaf6ed-f979-44e0-8fb2-c4749f02abfb" providerId="AD" clId="Web-{6454DB79-F31D-757D-4E12-A8CA2716F76F}" dt="2024-10-17T23:42:14.592" v="26"/>
        <pc:sldMkLst>
          <pc:docMk/>
          <pc:sldMk cId="1718523994" sldId="400"/>
        </pc:sldMkLst>
      </pc:sldChg>
      <pc:sldChg chg="del">
        <pc:chgData name="Beatriz Guerrero" userId="S::beatriz_guerrero@ci.richmond.ca.us::67aaf6ed-f979-44e0-8fb2-c4749f02abfb" providerId="AD" clId="Web-{6454DB79-F31D-757D-4E12-A8CA2716F76F}" dt="2024-10-17T23:42:15.139" v="27"/>
        <pc:sldMkLst>
          <pc:docMk/>
          <pc:sldMk cId="3840315016" sldId="401"/>
        </pc:sldMkLst>
      </pc:sldChg>
      <pc:sldChg chg="del">
        <pc:chgData name="Beatriz Guerrero" userId="S::beatriz_guerrero@ci.richmond.ca.us::67aaf6ed-f979-44e0-8fb2-c4749f02abfb" providerId="AD" clId="Web-{6454DB79-F31D-757D-4E12-A8CA2716F76F}" dt="2024-10-17T23:42:15.530" v="28"/>
        <pc:sldMkLst>
          <pc:docMk/>
          <pc:sldMk cId="3096057919" sldId="402"/>
        </pc:sldMkLst>
      </pc:sldChg>
      <pc:sldChg chg="del">
        <pc:chgData name="Beatriz Guerrero" userId="S::beatriz_guerrero@ci.richmond.ca.us::67aaf6ed-f979-44e0-8fb2-c4749f02abfb" providerId="AD" clId="Web-{6454DB79-F31D-757D-4E12-A8CA2716F76F}" dt="2024-10-17T23:42:16.233" v="29"/>
        <pc:sldMkLst>
          <pc:docMk/>
          <pc:sldMk cId="3335684834" sldId="403"/>
        </pc:sldMkLst>
      </pc:sldChg>
      <pc:sldChg chg="del">
        <pc:chgData name="Beatriz Guerrero" userId="S::beatriz_guerrero@ci.richmond.ca.us::67aaf6ed-f979-44e0-8fb2-c4749f02abfb" providerId="AD" clId="Web-{6454DB79-F31D-757D-4E12-A8CA2716F76F}" dt="2024-10-17T23:42:16.717" v="30"/>
        <pc:sldMkLst>
          <pc:docMk/>
          <pc:sldMk cId="2717681766" sldId="404"/>
        </pc:sldMkLst>
      </pc:sldChg>
      <pc:sldChg chg="del">
        <pc:chgData name="Beatriz Guerrero" userId="S::beatriz_guerrero@ci.richmond.ca.us::67aaf6ed-f979-44e0-8fb2-c4749f02abfb" providerId="AD" clId="Web-{6454DB79-F31D-757D-4E12-A8CA2716F76F}" dt="2024-10-17T23:42:17.405" v="31"/>
        <pc:sldMkLst>
          <pc:docMk/>
          <pc:sldMk cId="2754516179" sldId="405"/>
        </pc:sldMkLst>
      </pc:sldChg>
    </pc:docChg>
  </pc:docChgLst>
  <pc:docChgLst>
    <pc:chgData name="Beatriz Guerrero" userId="S::beatriz_guerrero@ci.richmond.ca.us::67aaf6ed-f979-44e0-8fb2-c4749f02abfb" providerId="AD" clId="Web-{B19AF6F0-1179-FEB6-483C-FB49994A7230}"/>
    <pc:docChg chg="addSld modSld sldOrd">
      <pc:chgData name="Beatriz Guerrero" userId="S::beatriz_guerrero@ci.richmond.ca.us::67aaf6ed-f979-44e0-8fb2-c4749f02abfb" providerId="AD" clId="Web-{B19AF6F0-1179-FEB6-483C-FB49994A7230}" dt="2024-10-02T23:43:18.975" v="577"/>
      <pc:docMkLst>
        <pc:docMk/>
      </pc:docMkLst>
      <pc:sldChg chg="modSp">
        <pc:chgData name="Beatriz Guerrero" userId="S::beatriz_guerrero@ci.richmond.ca.us::67aaf6ed-f979-44e0-8fb2-c4749f02abfb" providerId="AD" clId="Web-{B19AF6F0-1179-FEB6-483C-FB49994A7230}" dt="2024-10-02T22:53:42.159" v="35" actId="20577"/>
        <pc:sldMkLst>
          <pc:docMk/>
          <pc:sldMk cId="3757050840" sldId="350"/>
        </pc:sldMkLst>
        <pc:spChg chg="mod">
          <ac:chgData name="Beatriz Guerrero" userId="S::beatriz_guerrero@ci.richmond.ca.us::67aaf6ed-f979-44e0-8fb2-c4749f02abfb" providerId="AD" clId="Web-{B19AF6F0-1179-FEB6-483C-FB49994A7230}" dt="2024-10-02T22:53:42.159" v="35" actId="20577"/>
          <ac:spMkLst>
            <pc:docMk/>
            <pc:sldMk cId="3757050840" sldId="350"/>
            <ac:spMk id="2" creationId="{0B653A10-04B5-8CFA-DC96-99D573FC2481}"/>
          </ac:spMkLst>
        </pc:spChg>
      </pc:sldChg>
      <pc:sldChg chg="modSp">
        <pc:chgData name="Beatriz Guerrero" userId="S::beatriz_guerrero@ci.richmond.ca.us::67aaf6ed-f979-44e0-8fb2-c4749f02abfb" providerId="AD" clId="Web-{B19AF6F0-1179-FEB6-483C-FB49994A7230}" dt="2024-10-02T22:55:24.441" v="56" actId="20577"/>
        <pc:sldMkLst>
          <pc:docMk/>
          <pc:sldMk cId="1295470331" sldId="353"/>
        </pc:sldMkLst>
        <pc:spChg chg="mod">
          <ac:chgData name="Beatriz Guerrero" userId="S::beatriz_guerrero@ci.richmond.ca.us::67aaf6ed-f979-44e0-8fb2-c4749f02abfb" providerId="AD" clId="Web-{B19AF6F0-1179-FEB6-483C-FB49994A7230}" dt="2024-10-02T22:55:24.441" v="56" actId="20577"/>
          <ac:spMkLst>
            <pc:docMk/>
            <pc:sldMk cId="1295470331" sldId="353"/>
            <ac:spMk id="2" creationId="{0B653A10-04B5-8CFA-DC96-99D573FC2481}"/>
          </ac:spMkLst>
        </pc:spChg>
      </pc:sldChg>
      <pc:sldChg chg="modSp">
        <pc:chgData name="Beatriz Guerrero" userId="S::beatriz_guerrero@ci.richmond.ca.us::67aaf6ed-f979-44e0-8fb2-c4749f02abfb" providerId="AD" clId="Web-{B19AF6F0-1179-FEB6-483C-FB49994A7230}" dt="2024-10-02T22:55:46.785" v="58" actId="20577"/>
        <pc:sldMkLst>
          <pc:docMk/>
          <pc:sldMk cId="1987672534" sldId="356"/>
        </pc:sldMkLst>
        <pc:spChg chg="mod">
          <ac:chgData name="Beatriz Guerrero" userId="S::beatriz_guerrero@ci.richmond.ca.us::67aaf6ed-f979-44e0-8fb2-c4749f02abfb" providerId="AD" clId="Web-{B19AF6F0-1179-FEB6-483C-FB49994A7230}" dt="2024-10-02T22:55:46.785" v="58" actId="20577"/>
          <ac:spMkLst>
            <pc:docMk/>
            <pc:sldMk cId="1987672534" sldId="356"/>
            <ac:spMk id="4" creationId="{FD8140C1-CA8B-0CD5-5389-E96164AE3315}"/>
          </ac:spMkLst>
        </pc:spChg>
      </pc:sldChg>
      <pc:sldChg chg="modSp">
        <pc:chgData name="Beatriz Guerrero" userId="S::beatriz_guerrero@ci.richmond.ca.us::67aaf6ed-f979-44e0-8fb2-c4749f02abfb" providerId="AD" clId="Web-{B19AF6F0-1179-FEB6-483C-FB49994A7230}" dt="2024-10-02T23:05:18.820" v="220" actId="20577"/>
        <pc:sldMkLst>
          <pc:docMk/>
          <pc:sldMk cId="4105021240" sldId="357"/>
        </pc:sldMkLst>
        <pc:spChg chg="mod">
          <ac:chgData name="Beatriz Guerrero" userId="S::beatriz_guerrero@ci.richmond.ca.us::67aaf6ed-f979-44e0-8fb2-c4749f02abfb" providerId="AD" clId="Web-{B19AF6F0-1179-FEB6-483C-FB49994A7230}" dt="2024-10-02T23:05:18.820" v="220"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B19AF6F0-1179-FEB6-483C-FB49994A7230}" dt="2024-10-02T23:01:14.865" v="167" actId="20577"/>
        <pc:sldMkLst>
          <pc:docMk/>
          <pc:sldMk cId="426285808" sldId="358"/>
        </pc:sldMkLst>
        <pc:spChg chg="mod">
          <ac:chgData name="Beatriz Guerrero" userId="S::beatriz_guerrero@ci.richmond.ca.us::67aaf6ed-f979-44e0-8fb2-c4749f02abfb" providerId="AD" clId="Web-{B19AF6F0-1179-FEB6-483C-FB49994A7230}" dt="2024-10-02T23:01:14.865" v="167"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B19AF6F0-1179-FEB6-483C-FB49994A7230}" dt="2024-10-02T23:07:09.165" v="247" actId="20577"/>
        <pc:sldMkLst>
          <pc:docMk/>
          <pc:sldMk cId="2459958468" sldId="359"/>
        </pc:sldMkLst>
        <pc:spChg chg="mod">
          <ac:chgData name="Beatriz Guerrero" userId="S::beatriz_guerrero@ci.richmond.ca.us::67aaf6ed-f979-44e0-8fb2-c4749f02abfb" providerId="AD" clId="Web-{B19AF6F0-1179-FEB6-483C-FB49994A7230}" dt="2024-10-02T23:07:09.165" v="247"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B19AF6F0-1179-FEB6-483C-FB49994A7230}" dt="2024-10-02T23:09:23.337" v="264" actId="20577"/>
        <pc:sldMkLst>
          <pc:docMk/>
          <pc:sldMk cId="75609733" sldId="360"/>
        </pc:sldMkLst>
        <pc:spChg chg="mod">
          <ac:chgData name="Beatriz Guerrero" userId="S::beatriz_guerrero@ci.richmond.ca.us::67aaf6ed-f979-44e0-8fb2-c4749f02abfb" providerId="AD" clId="Web-{B19AF6F0-1179-FEB6-483C-FB49994A7230}" dt="2024-10-02T23:09:23.337" v="264" actId="20577"/>
          <ac:spMkLst>
            <pc:docMk/>
            <pc:sldMk cId="75609733" sldId="360"/>
            <ac:spMk id="3" creationId="{62EB8AE9-3C7F-654E-7F1F-06EFCE53551B}"/>
          </ac:spMkLst>
        </pc:spChg>
      </pc:sldChg>
      <pc:sldChg chg="modSp">
        <pc:chgData name="Beatriz Guerrero" userId="S::beatriz_guerrero@ci.richmond.ca.us::67aaf6ed-f979-44e0-8fb2-c4749f02abfb" providerId="AD" clId="Web-{B19AF6F0-1179-FEB6-483C-FB49994A7230}" dt="2024-10-02T23:08:19.212" v="255" actId="20577"/>
        <pc:sldMkLst>
          <pc:docMk/>
          <pc:sldMk cId="1730085481" sldId="361"/>
        </pc:sldMkLst>
        <pc:spChg chg="mod">
          <ac:chgData name="Beatriz Guerrero" userId="S::beatriz_guerrero@ci.richmond.ca.us::67aaf6ed-f979-44e0-8fb2-c4749f02abfb" providerId="AD" clId="Web-{B19AF6F0-1179-FEB6-483C-FB49994A7230}" dt="2024-10-02T23:08:19.212" v="255"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B19AF6F0-1179-FEB6-483C-FB49994A7230}" dt="2024-10-02T23:11:58.651" v="302" actId="20577"/>
        <pc:sldMkLst>
          <pc:docMk/>
          <pc:sldMk cId="1246568473" sldId="362"/>
        </pc:sldMkLst>
        <pc:spChg chg="mod">
          <ac:chgData name="Beatriz Guerrero" userId="S::beatriz_guerrero@ci.richmond.ca.us::67aaf6ed-f979-44e0-8fb2-c4749f02abfb" providerId="AD" clId="Web-{B19AF6F0-1179-FEB6-483C-FB49994A7230}" dt="2024-10-02T23:11:58.651" v="302"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B19AF6F0-1179-FEB6-483C-FB49994A7230}" dt="2024-10-02T23:13:09.667" v="312" actId="20577"/>
        <pc:sldMkLst>
          <pc:docMk/>
          <pc:sldMk cId="19214237" sldId="363"/>
        </pc:sldMkLst>
        <pc:spChg chg="mod">
          <ac:chgData name="Beatriz Guerrero" userId="S::beatriz_guerrero@ci.richmond.ca.us::67aaf6ed-f979-44e0-8fb2-c4749f02abfb" providerId="AD" clId="Web-{B19AF6F0-1179-FEB6-483C-FB49994A7230}" dt="2024-10-02T23:13:09.667" v="312" actId="20577"/>
          <ac:spMkLst>
            <pc:docMk/>
            <pc:sldMk cId="19214237" sldId="363"/>
            <ac:spMk id="3" creationId="{62EB8AE9-3C7F-654E-7F1F-06EFCE53551B}"/>
          </ac:spMkLst>
        </pc:spChg>
      </pc:sldChg>
      <pc:sldChg chg="modSp">
        <pc:chgData name="Beatriz Guerrero" userId="S::beatriz_guerrero@ci.richmond.ca.us::67aaf6ed-f979-44e0-8fb2-c4749f02abfb" providerId="AD" clId="Web-{B19AF6F0-1179-FEB6-483C-FB49994A7230}" dt="2024-10-02T23:13:56.808" v="320" actId="20577"/>
        <pc:sldMkLst>
          <pc:docMk/>
          <pc:sldMk cId="3536701632" sldId="364"/>
        </pc:sldMkLst>
        <pc:spChg chg="mod">
          <ac:chgData name="Beatriz Guerrero" userId="S::beatriz_guerrero@ci.richmond.ca.us::67aaf6ed-f979-44e0-8fb2-c4749f02abfb" providerId="AD" clId="Web-{B19AF6F0-1179-FEB6-483C-FB49994A7230}" dt="2024-10-02T23:13:56.808" v="320"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B19AF6F0-1179-FEB6-483C-FB49994A7230}" dt="2024-10-02T23:15:44.481" v="364" actId="20577"/>
        <pc:sldMkLst>
          <pc:docMk/>
          <pc:sldMk cId="801964473" sldId="365"/>
        </pc:sldMkLst>
        <pc:spChg chg="mod">
          <ac:chgData name="Beatriz Guerrero" userId="S::beatriz_guerrero@ci.richmond.ca.us::67aaf6ed-f979-44e0-8fb2-c4749f02abfb" providerId="AD" clId="Web-{B19AF6F0-1179-FEB6-483C-FB49994A7230}" dt="2024-10-02T23:15:44.481" v="364"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B19AF6F0-1179-FEB6-483C-FB49994A7230}" dt="2024-10-02T23:16:57.591" v="386" actId="20577"/>
        <pc:sldMkLst>
          <pc:docMk/>
          <pc:sldMk cId="2250815403" sldId="366"/>
        </pc:sldMkLst>
        <pc:spChg chg="mod">
          <ac:chgData name="Beatriz Guerrero" userId="S::beatriz_guerrero@ci.richmond.ca.us::67aaf6ed-f979-44e0-8fb2-c4749f02abfb" providerId="AD" clId="Web-{B19AF6F0-1179-FEB6-483C-FB49994A7230}" dt="2024-10-02T23:16:57.591" v="386" actId="20577"/>
          <ac:spMkLst>
            <pc:docMk/>
            <pc:sldMk cId="2250815403" sldId="366"/>
            <ac:spMk id="3" creationId="{62EB8AE9-3C7F-654E-7F1F-06EFCE53551B}"/>
          </ac:spMkLst>
        </pc:spChg>
      </pc:sldChg>
      <pc:sldChg chg="modSp">
        <pc:chgData name="Beatriz Guerrero" userId="S::beatriz_guerrero@ci.richmond.ca.us::67aaf6ed-f979-44e0-8fb2-c4749f02abfb" providerId="AD" clId="Web-{B19AF6F0-1179-FEB6-483C-FB49994A7230}" dt="2024-10-02T23:33:23.190" v="394" actId="20577"/>
        <pc:sldMkLst>
          <pc:docMk/>
          <pc:sldMk cId="2403369630" sldId="367"/>
        </pc:sldMkLst>
        <pc:spChg chg="mod">
          <ac:chgData name="Beatriz Guerrero" userId="S::beatriz_guerrero@ci.richmond.ca.us::67aaf6ed-f979-44e0-8fb2-c4749f02abfb" providerId="AD" clId="Web-{B19AF6F0-1179-FEB6-483C-FB49994A7230}" dt="2024-10-02T23:33:23.190" v="394"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B19AF6F0-1179-FEB6-483C-FB49994A7230}" dt="2024-10-02T23:34:56.097" v="423" actId="20577"/>
        <pc:sldMkLst>
          <pc:docMk/>
          <pc:sldMk cId="3357556756" sldId="368"/>
        </pc:sldMkLst>
        <pc:spChg chg="mod">
          <ac:chgData name="Beatriz Guerrero" userId="S::beatriz_guerrero@ci.richmond.ca.us::67aaf6ed-f979-44e0-8fb2-c4749f02abfb" providerId="AD" clId="Web-{B19AF6F0-1179-FEB6-483C-FB49994A7230}" dt="2024-10-02T23:34:56.097" v="423"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B19AF6F0-1179-FEB6-483C-FB49994A7230}" dt="2024-10-02T23:37:37.113" v="494" actId="20577"/>
        <pc:sldMkLst>
          <pc:docMk/>
          <pc:sldMk cId="1084912077" sldId="369"/>
        </pc:sldMkLst>
        <pc:spChg chg="mod">
          <ac:chgData name="Beatriz Guerrero" userId="S::beatriz_guerrero@ci.richmond.ca.us::67aaf6ed-f979-44e0-8fb2-c4749f02abfb" providerId="AD" clId="Web-{B19AF6F0-1179-FEB6-483C-FB49994A7230}" dt="2024-10-02T23:37:37.113" v="494"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B19AF6F0-1179-FEB6-483C-FB49994A7230}" dt="2024-10-02T23:39:35.552" v="542" actId="20577"/>
        <pc:sldMkLst>
          <pc:docMk/>
          <pc:sldMk cId="159060872" sldId="370"/>
        </pc:sldMkLst>
        <pc:spChg chg="mod">
          <ac:chgData name="Beatriz Guerrero" userId="S::beatriz_guerrero@ci.richmond.ca.us::67aaf6ed-f979-44e0-8fb2-c4749f02abfb" providerId="AD" clId="Web-{B19AF6F0-1179-FEB6-483C-FB49994A7230}" dt="2024-10-02T23:39:35.552" v="542"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B19AF6F0-1179-FEB6-483C-FB49994A7230}" dt="2024-10-02T23:41:01.458" v="562" actId="20577"/>
        <pc:sldMkLst>
          <pc:docMk/>
          <pc:sldMk cId="499757999" sldId="371"/>
        </pc:sldMkLst>
        <pc:spChg chg="mod">
          <ac:chgData name="Beatriz Guerrero" userId="S::beatriz_guerrero@ci.richmond.ca.us::67aaf6ed-f979-44e0-8fb2-c4749f02abfb" providerId="AD" clId="Web-{B19AF6F0-1179-FEB6-483C-FB49994A7230}" dt="2024-10-02T23:41:01.458" v="562" actId="20577"/>
          <ac:spMkLst>
            <pc:docMk/>
            <pc:sldMk cId="499757999" sldId="371"/>
            <ac:spMk id="3" creationId="{62EB8AE9-3C7F-654E-7F1F-06EFCE53551B}"/>
          </ac:spMkLst>
        </pc:spChg>
      </pc:sldChg>
      <pc:sldChg chg="modSp">
        <pc:chgData name="Beatriz Guerrero" userId="S::beatriz_guerrero@ci.richmond.ca.us::67aaf6ed-f979-44e0-8fb2-c4749f02abfb" providerId="AD" clId="Web-{B19AF6F0-1179-FEB6-483C-FB49994A7230}" dt="2024-10-02T23:41:22.927" v="566" actId="20577"/>
        <pc:sldMkLst>
          <pc:docMk/>
          <pc:sldMk cId="3787884324" sldId="373"/>
        </pc:sldMkLst>
        <pc:spChg chg="mod">
          <ac:chgData name="Beatriz Guerrero" userId="S::beatriz_guerrero@ci.richmond.ca.us::67aaf6ed-f979-44e0-8fb2-c4749f02abfb" providerId="AD" clId="Web-{B19AF6F0-1179-FEB6-483C-FB49994A7230}" dt="2024-10-02T23:41:22.927" v="566" actId="20577"/>
          <ac:spMkLst>
            <pc:docMk/>
            <pc:sldMk cId="3787884324" sldId="373"/>
            <ac:spMk id="2" creationId="{0B653A10-04B5-8CFA-DC96-99D573FC2481}"/>
          </ac:spMkLst>
        </pc:spChg>
      </pc:sldChg>
      <pc:sldChg chg="ord">
        <pc:chgData name="Beatriz Guerrero" userId="S::beatriz_guerrero@ci.richmond.ca.us::67aaf6ed-f979-44e0-8fb2-c4749f02abfb" providerId="AD" clId="Web-{B19AF6F0-1179-FEB6-483C-FB49994A7230}" dt="2024-10-02T23:42:19.006" v="568"/>
        <pc:sldMkLst>
          <pc:docMk/>
          <pc:sldMk cId="2877457213" sldId="396"/>
        </pc:sldMkLst>
      </pc:sldChg>
      <pc:sldChg chg="add">
        <pc:chgData name="Beatriz Guerrero" userId="S::beatriz_guerrero@ci.richmond.ca.us::67aaf6ed-f979-44e0-8fb2-c4749f02abfb" providerId="AD" clId="Web-{B19AF6F0-1179-FEB6-483C-FB49994A7230}" dt="2024-10-02T23:43:17.365" v="569"/>
        <pc:sldMkLst>
          <pc:docMk/>
          <pc:sldMk cId="4131649912" sldId="397"/>
        </pc:sldMkLst>
      </pc:sldChg>
      <pc:sldChg chg="add">
        <pc:chgData name="Beatriz Guerrero" userId="S::beatriz_guerrero@ci.richmond.ca.us::67aaf6ed-f979-44e0-8fb2-c4749f02abfb" providerId="AD" clId="Web-{B19AF6F0-1179-FEB6-483C-FB49994A7230}" dt="2024-10-02T23:43:17.506" v="570"/>
        <pc:sldMkLst>
          <pc:docMk/>
          <pc:sldMk cId="4247241252" sldId="398"/>
        </pc:sldMkLst>
      </pc:sldChg>
      <pc:sldChg chg="add">
        <pc:chgData name="Beatriz Guerrero" userId="S::beatriz_guerrero@ci.richmond.ca.us::67aaf6ed-f979-44e0-8fb2-c4749f02abfb" providerId="AD" clId="Web-{B19AF6F0-1179-FEB6-483C-FB49994A7230}" dt="2024-10-02T23:43:17.897" v="571"/>
        <pc:sldMkLst>
          <pc:docMk/>
          <pc:sldMk cId="4288394198" sldId="399"/>
        </pc:sldMkLst>
      </pc:sldChg>
      <pc:sldChg chg="add">
        <pc:chgData name="Beatriz Guerrero" userId="S::beatriz_guerrero@ci.richmond.ca.us::67aaf6ed-f979-44e0-8fb2-c4749f02abfb" providerId="AD" clId="Web-{B19AF6F0-1179-FEB6-483C-FB49994A7230}" dt="2024-10-02T23:43:18.115" v="572"/>
        <pc:sldMkLst>
          <pc:docMk/>
          <pc:sldMk cId="1718523994" sldId="400"/>
        </pc:sldMkLst>
      </pc:sldChg>
      <pc:sldChg chg="add">
        <pc:chgData name="Beatriz Guerrero" userId="S::beatriz_guerrero@ci.richmond.ca.us::67aaf6ed-f979-44e0-8fb2-c4749f02abfb" providerId="AD" clId="Web-{B19AF6F0-1179-FEB6-483C-FB49994A7230}" dt="2024-10-02T23:43:18.287" v="573"/>
        <pc:sldMkLst>
          <pc:docMk/>
          <pc:sldMk cId="3840315016" sldId="401"/>
        </pc:sldMkLst>
      </pc:sldChg>
      <pc:sldChg chg="add">
        <pc:chgData name="Beatriz Guerrero" userId="S::beatriz_guerrero@ci.richmond.ca.us::67aaf6ed-f979-44e0-8fb2-c4749f02abfb" providerId="AD" clId="Web-{B19AF6F0-1179-FEB6-483C-FB49994A7230}" dt="2024-10-02T23:43:18.522" v="574"/>
        <pc:sldMkLst>
          <pc:docMk/>
          <pc:sldMk cId="3096057919" sldId="402"/>
        </pc:sldMkLst>
      </pc:sldChg>
      <pc:sldChg chg="add">
        <pc:chgData name="Beatriz Guerrero" userId="S::beatriz_guerrero@ci.richmond.ca.us::67aaf6ed-f979-44e0-8fb2-c4749f02abfb" providerId="AD" clId="Web-{B19AF6F0-1179-FEB6-483C-FB49994A7230}" dt="2024-10-02T23:43:18.678" v="575"/>
        <pc:sldMkLst>
          <pc:docMk/>
          <pc:sldMk cId="3335684834" sldId="403"/>
        </pc:sldMkLst>
      </pc:sldChg>
      <pc:sldChg chg="add">
        <pc:chgData name="Beatriz Guerrero" userId="S::beatriz_guerrero@ci.richmond.ca.us::67aaf6ed-f979-44e0-8fb2-c4749f02abfb" providerId="AD" clId="Web-{B19AF6F0-1179-FEB6-483C-FB49994A7230}" dt="2024-10-02T23:43:18.850" v="576"/>
        <pc:sldMkLst>
          <pc:docMk/>
          <pc:sldMk cId="2717681766" sldId="404"/>
        </pc:sldMkLst>
      </pc:sldChg>
      <pc:sldChg chg="add">
        <pc:chgData name="Beatriz Guerrero" userId="S::beatriz_guerrero@ci.richmond.ca.us::67aaf6ed-f979-44e0-8fb2-c4749f02abfb" providerId="AD" clId="Web-{B19AF6F0-1179-FEB6-483C-FB49994A7230}" dt="2024-10-02T23:43:18.975" v="577"/>
        <pc:sldMkLst>
          <pc:docMk/>
          <pc:sldMk cId="2754516179" sldId="405"/>
        </pc:sldMkLst>
      </pc:sldChg>
    </pc:docChg>
  </pc:docChgLst>
  <pc:docChgLst>
    <pc:chgData name="Estefanny Casas" userId="S::estefanny_casas@ci.richmond.ca.us::796659cb-7610-4077-9d87-b024fc421425" providerId="AD" clId="Web-{2680919E-EB81-0638-1167-E4887634BF2C}"/>
    <pc:docChg chg="modSld">
      <pc:chgData name="Estefanny Casas" userId="S::estefanny_casas@ci.richmond.ca.us::796659cb-7610-4077-9d87-b024fc421425" providerId="AD" clId="Web-{2680919E-EB81-0638-1167-E4887634BF2C}" dt="2024-09-05T22:53:08.470" v="91" actId="20577"/>
      <pc:docMkLst>
        <pc:docMk/>
      </pc:docMkLst>
      <pc:sldChg chg="modSp">
        <pc:chgData name="Estefanny Casas" userId="S::estefanny_casas@ci.richmond.ca.us::796659cb-7610-4077-9d87-b024fc421425" providerId="AD" clId="Web-{2680919E-EB81-0638-1167-E4887634BF2C}" dt="2024-09-05T22:43:23.114" v="1" actId="1076"/>
        <pc:sldMkLst>
          <pc:docMk/>
          <pc:sldMk cId="791005041" sldId="274"/>
        </pc:sldMkLst>
        <pc:spChg chg="mod">
          <ac:chgData name="Estefanny Casas" userId="S::estefanny_casas@ci.richmond.ca.us::796659cb-7610-4077-9d87-b024fc421425" providerId="AD" clId="Web-{2680919E-EB81-0638-1167-E4887634BF2C}" dt="2024-09-05T22:43:23.114" v="1" actId="1076"/>
          <ac:spMkLst>
            <pc:docMk/>
            <pc:sldMk cId="791005041" sldId="274"/>
            <ac:spMk id="2" creationId="{1042FACF-7AB0-0F9B-26C6-5AED36B3E9EB}"/>
          </ac:spMkLst>
        </pc:spChg>
        <pc:cxnChg chg="mod">
          <ac:chgData name="Estefanny Casas" userId="S::estefanny_casas@ci.richmond.ca.us::796659cb-7610-4077-9d87-b024fc421425" providerId="AD" clId="Web-{2680919E-EB81-0638-1167-E4887634BF2C}" dt="2024-09-05T22:43:17.692" v="0" actId="1076"/>
          <ac:cxnSpMkLst>
            <pc:docMk/>
            <pc:sldMk cId="791005041" sldId="274"/>
            <ac:cxnSpMk id="10" creationId="{55B2AD80-AB80-E857-F84C-A7CF6201FF27}"/>
          </ac:cxnSpMkLst>
        </pc:cxnChg>
      </pc:sldChg>
      <pc:sldChg chg="modSp">
        <pc:chgData name="Estefanny Casas" userId="S::estefanny_casas@ci.richmond.ca.us::796659cb-7610-4077-9d87-b024fc421425" providerId="AD" clId="Web-{2680919E-EB81-0638-1167-E4887634BF2C}" dt="2024-09-05T22:44:46.444" v="16" actId="20577"/>
        <pc:sldMkLst>
          <pc:docMk/>
          <pc:sldMk cId="2688267807" sldId="327"/>
        </pc:sldMkLst>
        <pc:spChg chg="mod">
          <ac:chgData name="Estefanny Casas" userId="S::estefanny_casas@ci.richmond.ca.us::796659cb-7610-4077-9d87-b024fc421425" providerId="AD" clId="Web-{2680919E-EB81-0638-1167-E4887634BF2C}" dt="2024-09-05T22:44:38.944" v="14" actId="20577"/>
          <ac:spMkLst>
            <pc:docMk/>
            <pc:sldMk cId="2688267807" sldId="327"/>
            <ac:spMk id="3" creationId="{62EB8AE9-3C7F-654E-7F1F-06EFCE53551B}"/>
          </ac:spMkLst>
        </pc:spChg>
        <pc:spChg chg="mod">
          <ac:chgData name="Estefanny Casas" userId="S::estefanny_casas@ci.richmond.ca.us::796659cb-7610-4077-9d87-b024fc421425" providerId="AD" clId="Web-{2680919E-EB81-0638-1167-E4887634BF2C}" dt="2024-09-05T22:44:46.444" v="16" actId="20577"/>
          <ac:spMkLst>
            <pc:docMk/>
            <pc:sldMk cId="2688267807" sldId="327"/>
            <ac:spMk id="4" creationId="{FD8140C1-CA8B-0CD5-5389-E96164AE3315}"/>
          </ac:spMkLst>
        </pc:spChg>
      </pc:sldChg>
      <pc:sldChg chg="modSp">
        <pc:chgData name="Estefanny Casas" userId="S::estefanny_casas@ci.richmond.ca.us::796659cb-7610-4077-9d87-b024fc421425" providerId="AD" clId="Web-{2680919E-EB81-0638-1167-E4887634BF2C}" dt="2024-09-05T22:43:42.224" v="5" actId="20577"/>
        <pc:sldMkLst>
          <pc:docMk/>
          <pc:sldMk cId="3757050840" sldId="350"/>
        </pc:sldMkLst>
        <pc:spChg chg="mod">
          <ac:chgData name="Estefanny Casas" userId="S::estefanny_casas@ci.richmond.ca.us::796659cb-7610-4077-9d87-b024fc421425" providerId="AD" clId="Web-{2680919E-EB81-0638-1167-E4887634BF2C}" dt="2024-09-05T22:43:42.224" v="5" actId="20577"/>
          <ac:spMkLst>
            <pc:docMk/>
            <pc:sldMk cId="3757050840" sldId="350"/>
            <ac:spMk id="2" creationId="{0B653A10-04B5-8CFA-DC96-99D573FC2481}"/>
          </ac:spMkLst>
        </pc:spChg>
      </pc:sldChg>
      <pc:sldChg chg="modSp">
        <pc:chgData name="Estefanny Casas" userId="S::estefanny_casas@ci.richmond.ca.us::796659cb-7610-4077-9d87-b024fc421425" providerId="AD" clId="Web-{2680919E-EB81-0638-1167-E4887634BF2C}" dt="2024-09-05T22:43:34.067" v="3" actId="20577"/>
        <pc:sldMkLst>
          <pc:docMk/>
          <pc:sldMk cId="3128159106" sldId="351"/>
        </pc:sldMkLst>
        <pc:spChg chg="mod">
          <ac:chgData name="Estefanny Casas" userId="S::estefanny_casas@ci.richmond.ca.us::796659cb-7610-4077-9d87-b024fc421425" providerId="AD" clId="Web-{2680919E-EB81-0638-1167-E4887634BF2C}" dt="2024-09-05T22:43:34.067" v="3" actId="20577"/>
          <ac:spMkLst>
            <pc:docMk/>
            <pc:sldMk cId="3128159106" sldId="351"/>
            <ac:spMk id="2" creationId="{0B653A10-04B5-8CFA-DC96-99D573FC2481}"/>
          </ac:spMkLst>
        </pc:spChg>
      </pc:sldChg>
      <pc:sldChg chg="modSp">
        <pc:chgData name="Estefanny Casas" userId="S::estefanny_casas@ci.richmond.ca.us::796659cb-7610-4077-9d87-b024fc421425" providerId="AD" clId="Web-{2680919E-EB81-0638-1167-E4887634BF2C}" dt="2024-09-05T22:43:53.615" v="8" actId="20577"/>
        <pc:sldMkLst>
          <pc:docMk/>
          <pc:sldMk cId="476992989" sldId="352"/>
        </pc:sldMkLst>
        <pc:spChg chg="mod">
          <ac:chgData name="Estefanny Casas" userId="S::estefanny_casas@ci.richmond.ca.us::796659cb-7610-4077-9d87-b024fc421425" providerId="AD" clId="Web-{2680919E-EB81-0638-1167-E4887634BF2C}" dt="2024-09-05T22:43:53.615" v="8" actId="20577"/>
          <ac:spMkLst>
            <pc:docMk/>
            <pc:sldMk cId="476992989" sldId="352"/>
            <ac:spMk id="2" creationId="{0B653A10-04B5-8CFA-DC96-99D573FC2481}"/>
          </ac:spMkLst>
        </pc:spChg>
      </pc:sldChg>
      <pc:sldChg chg="modSp">
        <pc:chgData name="Estefanny Casas" userId="S::estefanny_casas@ci.richmond.ca.us::796659cb-7610-4077-9d87-b024fc421425" providerId="AD" clId="Web-{2680919E-EB81-0638-1167-E4887634BF2C}" dt="2024-09-05T22:44:17.490" v="12" actId="20577"/>
        <pc:sldMkLst>
          <pc:docMk/>
          <pc:sldMk cId="1295470331" sldId="353"/>
        </pc:sldMkLst>
        <pc:spChg chg="mod">
          <ac:chgData name="Estefanny Casas" userId="S::estefanny_casas@ci.richmond.ca.us::796659cb-7610-4077-9d87-b024fc421425" providerId="AD" clId="Web-{2680919E-EB81-0638-1167-E4887634BF2C}" dt="2024-09-05T22:44:13.521" v="11" actId="20577"/>
          <ac:spMkLst>
            <pc:docMk/>
            <pc:sldMk cId="1295470331" sldId="353"/>
            <ac:spMk id="2" creationId="{0B653A10-04B5-8CFA-DC96-99D573FC2481}"/>
          </ac:spMkLst>
        </pc:spChg>
        <pc:spChg chg="mod">
          <ac:chgData name="Estefanny Casas" userId="S::estefanny_casas@ci.richmond.ca.us::796659cb-7610-4077-9d87-b024fc421425" providerId="AD" clId="Web-{2680919E-EB81-0638-1167-E4887634BF2C}" dt="2024-09-05T22:44:17.490" v="12" actId="20577"/>
          <ac:spMkLst>
            <pc:docMk/>
            <pc:sldMk cId="1295470331" sldId="353"/>
            <ac:spMk id="3" creationId="{302844EA-6507-867D-36EB-FB00F8365C4F}"/>
          </ac:spMkLst>
        </pc:spChg>
      </pc:sldChg>
      <pc:sldChg chg="modSp">
        <pc:chgData name="Estefanny Casas" userId="S::estefanny_casas@ci.richmond.ca.us::796659cb-7610-4077-9d87-b024fc421425" providerId="AD" clId="Web-{2680919E-EB81-0638-1167-E4887634BF2C}" dt="2024-09-05T22:44:24.287" v="13" actId="20577"/>
        <pc:sldMkLst>
          <pc:docMk/>
          <pc:sldMk cId="2396013823" sldId="354"/>
        </pc:sldMkLst>
        <pc:spChg chg="mod">
          <ac:chgData name="Estefanny Casas" userId="S::estefanny_casas@ci.richmond.ca.us::796659cb-7610-4077-9d87-b024fc421425" providerId="AD" clId="Web-{2680919E-EB81-0638-1167-E4887634BF2C}" dt="2024-09-05T22:44:24.287" v="13" actId="20577"/>
          <ac:spMkLst>
            <pc:docMk/>
            <pc:sldMk cId="2396013823" sldId="354"/>
            <ac:spMk id="2" creationId="{0B653A10-04B5-8CFA-DC96-99D573FC2481}"/>
          </ac:spMkLst>
        </pc:spChg>
      </pc:sldChg>
      <pc:sldChg chg="modSp">
        <pc:chgData name="Estefanny Casas" userId="S::estefanny_casas@ci.richmond.ca.us::796659cb-7610-4077-9d87-b024fc421425" providerId="AD" clId="Web-{2680919E-EB81-0638-1167-E4887634BF2C}" dt="2024-09-05T22:44:02.537" v="10" actId="20577"/>
        <pc:sldMkLst>
          <pc:docMk/>
          <pc:sldMk cId="4162672614" sldId="355"/>
        </pc:sldMkLst>
        <pc:spChg chg="mod">
          <ac:chgData name="Estefanny Casas" userId="S::estefanny_casas@ci.richmond.ca.us::796659cb-7610-4077-9d87-b024fc421425" providerId="AD" clId="Web-{2680919E-EB81-0638-1167-E4887634BF2C}" dt="2024-09-05T22:44:02.537" v="10" actId="20577"/>
          <ac:spMkLst>
            <pc:docMk/>
            <pc:sldMk cId="4162672614" sldId="355"/>
            <ac:spMk id="2" creationId="{0B653A10-04B5-8CFA-DC96-99D573FC2481}"/>
          </ac:spMkLst>
        </pc:spChg>
      </pc:sldChg>
      <pc:sldChg chg="modSp">
        <pc:chgData name="Estefanny Casas" userId="S::estefanny_casas@ci.richmond.ca.us::796659cb-7610-4077-9d87-b024fc421425" providerId="AD" clId="Web-{2680919E-EB81-0638-1167-E4887634BF2C}" dt="2024-09-05T22:45:18.507" v="20" actId="20577"/>
        <pc:sldMkLst>
          <pc:docMk/>
          <pc:sldMk cId="1987672534" sldId="356"/>
        </pc:sldMkLst>
        <pc:spChg chg="mod">
          <ac:chgData name="Estefanny Casas" userId="S::estefanny_casas@ci.richmond.ca.us::796659cb-7610-4077-9d87-b024fc421425" providerId="AD" clId="Web-{2680919E-EB81-0638-1167-E4887634BF2C}" dt="2024-09-05T22:45:18.507" v="20" actId="20577"/>
          <ac:spMkLst>
            <pc:docMk/>
            <pc:sldMk cId="1987672534" sldId="356"/>
            <ac:spMk id="3" creationId="{62EB8AE9-3C7F-654E-7F1F-06EFCE53551B}"/>
          </ac:spMkLst>
        </pc:spChg>
        <pc:spChg chg="mod">
          <ac:chgData name="Estefanny Casas" userId="S::estefanny_casas@ci.richmond.ca.us::796659cb-7610-4077-9d87-b024fc421425" providerId="AD" clId="Web-{2680919E-EB81-0638-1167-E4887634BF2C}" dt="2024-09-05T22:45:13.148" v="19" actId="20577"/>
          <ac:spMkLst>
            <pc:docMk/>
            <pc:sldMk cId="1987672534" sldId="356"/>
            <ac:spMk id="4" creationId="{FD8140C1-CA8B-0CD5-5389-E96164AE3315}"/>
          </ac:spMkLst>
        </pc:spChg>
      </pc:sldChg>
      <pc:sldChg chg="modSp">
        <pc:chgData name="Estefanny Casas" userId="S::estefanny_casas@ci.richmond.ca.us::796659cb-7610-4077-9d87-b024fc421425" providerId="AD" clId="Web-{2680919E-EB81-0638-1167-E4887634BF2C}" dt="2024-09-05T22:45:41.117" v="24" actId="20577"/>
        <pc:sldMkLst>
          <pc:docMk/>
          <pc:sldMk cId="4105021240" sldId="357"/>
        </pc:sldMkLst>
        <pc:spChg chg="mod">
          <ac:chgData name="Estefanny Casas" userId="S::estefanny_casas@ci.richmond.ca.us::796659cb-7610-4077-9d87-b024fc421425" providerId="AD" clId="Web-{2680919E-EB81-0638-1167-E4887634BF2C}" dt="2024-09-05T22:45:41.117" v="24" actId="20577"/>
          <ac:spMkLst>
            <pc:docMk/>
            <pc:sldMk cId="4105021240" sldId="357"/>
            <ac:spMk id="3" creationId="{62EB8AE9-3C7F-654E-7F1F-06EFCE53551B}"/>
          </ac:spMkLst>
        </pc:spChg>
        <pc:spChg chg="mod">
          <ac:chgData name="Estefanny Casas" userId="S::estefanny_casas@ci.richmond.ca.us::796659cb-7610-4077-9d87-b024fc421425" providerId="AD" clId="Web-{2680919E-EB81-0638-1167-E4887634BF2C}" dt="2024-09-05T22:45:34.882" v="22" actId="20577"/>
          <ac:spMkLst>
            <pc:docMk/>
            <pc:sldMk cId="4105021240" sldId="357"/>
            <ac:spMk id="4" creationId="{FD8140C1-CA8B-0CD5-5389-E96164AE3315}"/>
          </ac:spMkLst>
        </pc:spChg>
      </pc:sldChg>
      <pc:sldChg chg="modSp">
        <pc:chgData name="Estefanny Casas" userId="S::estefanny_casas@ci.richmond.ca.us::796659cb-7610-4077-9d87-b024fc421425" providerId="AD" clId="Web-{2680919E-EB81-0638-1167-E4887634BF2C}" dt="2024-09-05T22:45:25.913" v="21" actId="20577"/>
        <pc:sldMkLst>
          <pc:docMk/>
          <pc:sldMk cId="426285808" sldId="358"/>
        </pc:sldMkLst>
        <pc:spChg chg="mod">
          <ac:chgData name="Estefanny Casas" userId="S::estefanny_casas@ci.richmond.ca.us::796659cb-7610-4077-9d87-b024fc421425" providerId="AD" clId="Web-{2680919E-EB81-0638-1167-E4887634BF2C}" dt="2024-09-05T22:45:25.913" v="21" actId="20577"/>
          <ac:spMkLst>
            <pc:docMk/>
            <pc:sldMk cId="426285808" sldId="358"/>
            <ac:spMk id="4" creationId="{FD8140C1-CA8B-0CD5-5389-E96164AE3315}"/>
          </ac:spMkLst>
        </pc:spChg>
      </pc:sldChg>
      <pc:sldChg chg="modSp">
        <pc:chgData name="Estefanny Casas" userId="S::estefanny_casas@ci.richmond.ca.us::796659cb-7610-4077-9d87-b024fc421425" providerId="AD" clId="Web-{2680919E-EB81-0638-1167-E4887634BF2C}" dt="2024-09-05T22:45:58.227" v="30" actId="20577"/>
        <pc:sldMkLst>
          <pc:docMk/>
          <pc:sldMk cId="2459958468" sldId="359"/>
        </pc:sldMkLst>
        <pc:spChg chg="mod">
          <ac:chgData name="Estefanny Casas" userId="S::estefanny_casas@ci.richmond.ca.us::796659cb-7610-4077-9d87-b024fc421425" providerId="AD" clId="Web-{2680919E-EB81-0638-1167-E4887634BF2C}" dt="2024-09-05T22:45:55.242" v="29" actId="20577"/>
          <ac:spMkLst>
            <pc:docMk/>
            <pc:sldMk cId="2459958468" sldId="359"/>
            <ac:spMk id="3" creationId="{62EB8AE9-3C7F-654E-7F1F-06EFCE53551B}"/>
          </ac:spMkLst>
        </pc:spChg>
        <pc:spChg chg="mod">
          <ac:chgData name="Estefanny Casas" userId="S::estefanny_casas@ci.richmond.ca.us::796659cb-7610-4077-9d87-b024fc421425" providerId="AD" clId="Web-{2680919E-EB81-0638-1167-E4887634BF2C}" dt="2024-09-05T22:45:58.227" v="30" actId="20577"/>
          <ac:spMkLst>
            <pc:docMk/>
            <pc:sldMk cId="2459958468" sldId="359"/>
            <ac:spMk id="4" creationId="{FD8140C1-CA8B-0CD5-5389-E96164AE3315}"/>
          </ac:spMkLst>
        </pc:spChg>
      </pc:sldChg>
      <pc:sldChg chg="modSp">
        <pc:chgData name="Estefanny Casas" userId="S::estefanny_casas@ci.richmond.ca.us::796659cb-7610-4077-9d87-b024fc421425" providerId="AD" clId="Web-{2680919E-EB81-0638-1167-E4887634BF2C}" dt="2024-09-05T22:46:15.133" v="35" actId="20577"/>
        <pc:sldMkLst>
          <pc:docMk/>
          <pc:sldMk cId="75609733" sldId="360"/>
        </pc:sldMkLst>
        <pc:spChg chg="mod">
          <ac:chgData name="Estefanny Casas" userId="S::estefanny_casas@ci.richmond.ca.us::796659cb-7610-4077-9d87-b024fc421425" providerId="AD" clId="Web-{2680919E-EB81-0638-1167-E4887634BF2C}" dt="2024-09-05T22:46:15.133" v="35" actId="20577"/>
          <ac:spMkLst>
            <pc:docMk/>
            <pc:sldMk cId="75609733" sldId="360"/>
            <ac:spMk id="4" creationId="{FD8140C1-CA8B-0CD5-5389-E96164AE3315}"/>
          </ac:spMkLst>
        </pc:spChg>
      </pc:sldChg>
      <pc:sldChg chg="modSp">
        <pc:chgData name="Estefanny Casas" userId="S::estefanny_casas@ci.richmond.ca.us::796659cb-7610-4077-9d87-b024fc421425" providerId="AD" clId="Web-{2680919E-EB81-0638-1167-E4887634BF2C}" dt="2024-09-05T22:46:07.821" v="34" actId="20577"/>
        <pc:sldMkLst>
          <pc:docMk/>
          <pc:sldMk cId="1730085481" sldId="361"/>
        </pc:sldMkLst>
        <pc:spChg chg="mod">
          <ac:chgData name="Estefanny Casas" userId="S::estefanny_casas@ci.richmond.ca.us::796659cb-7610-4077-9d87-b024fc421425" providerId="AD" clId="Web-{2680919E-EB81-0638-1167-E4887634BF2C}" dt="2024-09-05T22:46:07.821" v="34" actId="20577"/>
          <ac:spMkLst>
            <pc:docMk/>
            <pc:sldMk cId="1730085481" sldId="361"/>
            <ac:spMk id="3" creationId="{62EB8AE9-3C7F-654E-7F1F-06EFCE53551B}"/>
          </ac:spMkLst>
        </pc:spChg>
        <pc:spChg chg="mod">
          <ac:chgData name="Estefanny Casas" userId="S::estefanny_casas@ci.richmond.ca.us::796659cb-7610-4077-9d87-b024fc421425" providerId="AD" clId="Web-{2680919E-EB81-0638-1167-E4887634BF2C}" dt="2024-09-05T22:46:02.914" v="32" actId="20577"/>
          <ac:spMkLst>
            <pc:docMk/>
            <pc:sldMk cId="1730085481" sldId="361"/>
            <ac:spMk id="4" creationId="{FD8140C1-CA8B-0CD5-5389-E96164AE3315}"/>
          </ac:spMkLst>
        </pc:spChg>
      </pc:sldChg>
      <pc:sldChg chg="modSp">
        <pc:chgData name="Estefanny Casas" userId="S::estefanny_casas@ci.richmond.ca.us::796659cb-7610-4077-9d87-b024fc421425" providerId="AD" clId="Web-{2680919E-EB81-0638-1167-E4887634BF2C}" dt="2024-09-05T22:46:24.165" v="36" actId="20577"/>
        <pc:sldMkLst>
          <pc:docMk/>
          <pc:sldMk cId="1246568473" sldId="362"/>
        </pc:sldMkLst>
        <pc:spChg chg="mod">
          <ac:chgData name="Estefanny Casas" userId="S::estefanny_casas@ci.richmond.ca.us::796659cb-7610-4077-9d87-b024fc421425" providerId="AD" clId="Web-{2680919E-EB81-0638-1167-E4887634BF2C}" dt="2024-09-05T22:46:24.165" v="36" actId="20577"/>
          <ac:spMkLst>
            <pc:docMk/>
            <pc:sldMk cId="1246568473" sldId="362"/>
            <ac:spMk id="4" creationId="{FD8140C1-CA8B-0CD5-5389-E96164AE3315}"/>
          </ac:spMkLst>
        </pc:spChg>
      </pc:sldChg>
      <pc:sldChg chg="modSp">
        <pc:chgData name="Estefanny Casas" userId="S::estefanny_casas@ci.richmond.ca.us::796659cb-7610-4077-9d87-b024fc421425" providerId="AD" clId="Web-{2680919E-EB81-0638-1167-E4887634BF2C}" dt="2024-09-05T22:46:37.024" v="37" actId="20577"/>
        <pc:sldMkLst>
          <pc:docMk/>
          <pc:sldMk cId="19214237" sldId="363"/>
        </pc:sldMkLst>
        <pc:spChg chg="mod">
          <ac:chgData name="Estefanny Casas" userId="S::estefanny_casas@ci.richmond.ca.us::796659cb-7610-4077-9d87-b024fc421425" providerId="AD" clId="Web-{2680919E-EB81-0638-1167-E4887634BF2C}" dt="2024-09-05T22:46:37.024" v="37" actId="20577"/>
          <ac:spMkLst>
            <pc:docMk/>
            <pc:sldMk cId="19214237" sldId="363"/>
            <ac:spMk id="4" creationId="{FD8140C1-CA8B-0CD5-5389-E96164AE3315}"/>
          </ac:spMkLst>
        </pc:spChg>
      </pc:sldChg>
      <pc:sldChg chg="modSp">
        <pc:chgData name="Estefanny Casas" userId="S::estefanny_casas@ci.richmond.ca.us::796659cb-7610-4077-9d87-b024fc421425" providerId="AD" clId="Web-{2680919E-EB81-0638-1167-E4887634BF2C}" dt="2024-09-05T22:46:45.900" v="38" actId="20577"/>
        <pc:sldMkLst>
          <pc:docMk/>
          <pc:sldMk cId="3536701632" sldId="364"/>
        </pc:sldMkLst>
        <pc:spChg chg="mod">
          <ac:chgData name="Estefanny Casas" userId="S::estefanny_casas@ci.richmond.ca.us::796659cb-7610-4077-9d87-b024fc421425" providerId="AD" clId="Web-{2680919E-EB81-0638-1167-E4887634BF2C}" dt="2024-09-05T22:46:45.900" v="38" actId="20577"/>
          <ac:spMkLst>
            <pc:docMk/>
            <pc:sldMk cId="3536701632" sldId="364"/>
            <ac:spMk id="4" creationId="{FD8140C1-CA8B-0CD5-5389-E96164AE3315}"/>
          </ac:spMkLst>
        </pc:spChg>
      </pc:sldChg>
      <pc:sldChg chg="modSp">
        <pc:chgData name="Estefanny Casas" userId="S::estefanny_casas@ci.richmond.ca.us::796659cb-7610-4077-9d87-b024fc421425" providerId="AD" clId="Web-{2680919E-EB81-0638-1167-E4887634BF2C}" dt="2024-09-05T22:46:54.712" v="39" actId="20577"/>
        <pc:sldMkLst>
          <pc:docMk/>
          <pc:sldMk cId="801964473" sldId="365"/>
        </pc:sldMkLst>
        <pc:spChg chg="mod">
          <ac:chgData name="Estefanny Casas" userId="S::estefanny_casas@ci.richmond.ca.us::796659cb-7610-4077-9d87-b024fc421425" providerId="AD" clId="Web-{2680919E-EB81-0638-1167-E4887634BF2C}" dt="2024-09-05T22:46:54.712" v="39" actId="20577"/>
          <ac:spMkLst>
            <pc:docMk/>
            <pc:sldMk cId="801964473" sldId="365"/>
            <ac:spMk id="4" creationId="{FD8140C1-CA8B-0CD5-5389-E96164AE3315}"/>
          </ac:spMkLst>
        </pc:spChg>
      </pc:sldChg>
      <pc:sldChg chg="modSp">
        <pc:chgData name="Estefanny Casas" userId="S::estefanny_casas@ci.richmond.ca.us::796659cb-7610-4077-9d87-b024fc421425" providerId="AD" clId="Web-{2680919E-EB81-0638-1167-E4887634BF2C}" dt="2024-09-05T22:47:01.244" v="40" actId="20577"/>
        <pc:sldMkLst>
          <pc:docMk/>
          <pc:sldMk cId="2250815403" sldId="366"/>
        </pc:sldMkLst>
        <pc:spChg chg="mod">
          <ac:chgData name="Estefanny Casas" userId="S::estefanny_casas@ci.richmond.ca.us::796659cb-7610-4077-9d87-b024fc421425" providerId="AD" clId="Web-{2680919E-EB81-0638-1167-E4887634BF2C}" dt="2024-09-05T22:47:01.244" v="40" actId="20577"/>
          <ac:spMkLst>
            <pc:docMk/>
            <pc:sldMk cId="2250815403" sldId="366"/>
            <ac:spMk id="4" creationId="{FD8140C1-CA8B-0CD5-5389-E96164AE3315}"/>
          </ac:spMkLst>
        </pc:spChg>
      </pc:sldChg>
      <pc:sldChg chg="modSp">
        <pc:chgData name="Estefanny Casas" userId="S::estefanny_casas@ci.richmond.ca.us::796659cb-7610-4077-9d87-b024fc421425" providerId="AD" clId="Web-{2680919E-EB81-0638-1167-E4887634BF2C}" dt="2024-09-05T22:51:14.421" v="75" actId="20577"/>
        <pc:sldMkLst>
          <pc:docMk/>
          <pc:sldMk cId="2403369630" sldId="367"/>
        </pc:sldMkLst>
        <pc:spChg chg="mod">
          <ac:chgData name="Estefanny Casas" userId="S::estefanny_casas@ci.richmond.ca.us::796659cb-7610-4077-9d87-b024fc421425" providerId="AD" clId="Web-{2680919E-EB81-0638-1167-E4887634BF2C}" dt="2024-09-05T22:51:14.421" v="75" actId="20577"/>
          <ac:spMkLst>
            <pc:docMk/>
            <pc:sldMk cId="2403369630" sldId="367"/>
            <ac:spMk id="3" creationId="{62EB8AE9-3C7F-654E-7F1F-06EFCE53551B}"/>
          </ac:spMkLst>
        </pc:spChg>
        <pc:spChg chg="mod">
          <ac:chgData name="Estefanny Casas" userId="S::estefanny_casas@ci.richmond.ca.us::796659cb-7610-4077-9d87-b024fc421425" providerId="AD" clId="Web-{2680919E-EB81-0638-1167-E4887634BF2C}" dt="2024-09-05T22:47:07.572" v="41" actId="20577"/>
          <ac:spMkLst>
            <pc:docMk/>
            <pc:sldMk cId="2403369630" sldId="367"/>
            <ac:spMk id="4" creationId="{FD8140C1-CA8B-0CD5-5389-E96164AE3315}"/>
          </ac:spMkLst>
        </pc:spChg>
      </pc:sldChg>
      <pc:sldChg chg="modSp">
        <pc:chgData name="Estefanny Casas" userId="S::estefanny_casas@ci.richmond.ca.us::796659cb-7610-4077-9d87-b024fc421425" providerId="AD" clId="Web-{2680919E-EB81-0638-1167-E4887634BF2C}" dt="2024-09-05T22:51:58.969" v="83" actId="20577"/>
        <pc:sldMkLst>
          <pc:docMk/>
          <pc:sldMk cId="3357556756" sldId="368"/>
        </pc:sldMkLst>
        <pc:spChg chg="mod">
          <ac:chgData name="Estefanny Casas" userId="S::estefanny_casas@ci.richmond.ca.us::796659cb-7610-4077-9d87-b024fc421425" providerId="AD" clId="Web-{2680919E-EB81-0638-1167-E4887634BF2C}" dt="2024-09-05T22:51:58.969" v="83" actId="20577"/>
          <ac:spMkLst>
            <pc:docMk/>
            <pc:sldMk cId="3357556756" sldId="368"/>
            <ac:spMk id="3" creationId="{62EB8AE9-3C7F-654E-7F1F-06EFCE53551B}"/>
          </ac:spMkLst>
        </pc:spChg>
      </pc:sldChg>
      <pc:sldChg chg="modSp">
        <pc:chgData name="Estefanny Casas" userId="S::estefanny_casas@ci.richmond.ca.us::796659cb-7610-4077-9d87-b024fc421425" providerId="AD" clId="Web-{2680919E-EB81-0638-1167-E4887634BF2C}" dt="2024-09-05T22:53:08.470" v="91" actId="20577"/>
        <pc:sldMkLst>
          <pc:docMk/>
          <pc:sldMk cId="1830100184" sldId="372"/>
        </pc:sldMkLst>
        <pc:spChg chg="mod">
          <ac:chgData name="Estefanny Casas" userId="S::estefanny_casas@ci.richmond.ca.us::796659cb-7610-4077-9d87-b024fc421425" providerId="AD" clId="Web-{2680919E-EB81-0638-1167-E4887634BF2C}" dt="2024-09-05T22:53:08.470" v="91" actId="20577"/>
          <ac:spMkLst>
            <pc:docMk/>
            <pc:sldMk cId="1830100184" sldId="372"/>
            <ac:spMk id="2" creationId="{0B653A10-04B5-8CFA-DC96-99D573FC2481}"/>
          </ac:spMkLst>
        </pc:spChg>
      </pc:sldChg>
      <pc:sldChg chg="modSp">
        <pc:chgData name="Estefanny Casas" userId="S::estefanny_casas@ci.richmond.ca.us::796659cb-7610-4077-9d87-b024fc421425" providerId="AD" clId="Web-{2680919E-EB81-0638-1167-E4887634BF2C}" dt="2024-09-05T22:45:02.960" v="18" actId="20577"/>
        <pc:sldMkLst>
          <pc:docMk/>
          <pc:sldMk cId="2870686680" sldId="387"/>
        </pc:sldMkLst>
        <pc:spChg chg="mod">
          <ac:chgData name="Estefanny Casas" userId="S::estefanny_casas@ci.richmond.ca.us::796659cb-7610-4077-9d87-b024fc421425" providerId="AD" clId="Web-{2680919E-EB81-0638-1167-E4887634BF2C}" dt="2024-09-05T22:45:02.960" v="18" actId="20577"/>
          <ac:spMkLst>
            <pc:docMk/>
            <pc:sldMk cId="2870686680" sldId="387"/>
            <ac:spMk id="3" creationId="{62EB8AE9-3C7F-654E-7F1F-06EFCE53551B}"/>
          </ac:spMkLst>
        </pc:spChg>
        <pc:spChg chg="mod">
          <ac:chgData name="Estefanny Casas" userId="S::estefanny_casas@ci.richmond.ca.us::796659cb-7610-4077-9d87-b024fc421425" providerId="AD" clId="Web-{2680919E-EB81-0638-1167-E4887634BF2C}" dt="2024-09-05T22:44:54.491" v="17" actId="20577"/>
          <ac:spMkLst>
            <pc:docMk/>
            <pc:sldMk cId="2870686680" sldId="387"/>
            <ac:spMk id="4" creationId="{FD8140C1-CA8B-0CD5-5389-E96164AE3315}"/>
          </ac:spMkLst>
        </pc:spChg>
      </pc:sldChg>
    </pc:docChg>
  </pc:docChgLst>
  <pc:docChgLst>
    <pc:chgData name="Matias Eusterbrock" userId="S::matias_eusterbrock@ci.richmond.ca.us::2acf7dc6-60d3-46b4-9083-a8db0d85c52f" providerId="AD" clId="Web-{5E1C01BE-58C5-EFDB-9C68-CF2B0FEFECCC}"/>
    <pc:docChg chg="addSld delSld modSld">
      <pc:chgData name="Matias Eusterbrock" userId="S::matias_eusterbrock@ci.richmond.ca.us::2acf7dc6-60d3-46b4-9083-a8db0d85c52f" providerId="AD" clId="Web-{5E1C01BE-58C5-EFDB-9C68-CF2B0FEFECCC}" dt="2024-10-23T23:59:02.900" v="11" actId="20577"/>
      <pc:docMkLst>
        <pc:docMk/>
      </pc:docMkLst>
      <pc:sldChg chg="modSp">
        <pc:chgData name="Matias Eusterbrock" userId="S::matias_eusterbrock@ci.richmond.ca.us::2acf7dc6-60d3-46b4-9083-a8db0d85c52f" providerId="AD" clId="Web-{5E1C01BE-58C5-EFDB-9C68-CF2B0FEFECCC}" dt="2024-10-23T23:58:51.744" v="3" actId="20577"/>
        <pc:sldMkLst>
          <pc:docMk/>
          <pc:sldMk cId="3787884324" sldId="373"/>
        </pc:sldMkLst>
        <pc:spChg chg="mod">
          <ac:chgData name="Matias Eusterbrock" userId="S::matias_eusterbrock@ci.richmond.ca.us::2acf7dc6-60d3-46b4-9083-a8db0d85c52f" providerId="AD" clId="Web-{5E1C01BE-58C5-EFDB-9C68-CF2B0FEFECCC}" dt="2024-10-23T23:58:51.744" v="3" actId="20577"/>
          <ac:spMkLst>
            <pc:docMk/>
            <pc:sldMk cId="3787884324" sldId="373"/>
            <ac:spMk id="2" creationId="{0B653A10-04B5-8CFA-DC96-99D573FC2481}"/>
          </ac:spMkLst>
        </pc:spChg>
      </pc:sldChg>
      <pc:sldChg chg="modSp add replId">
        <pc:chgData name="Matias Eusterbrock" userId="S::matias_eusterbrock@ci.richmond.ca.us::2acf7dc6-60d3-46b4-9083-a8db0d85c52f" providerId="AD" clId="Web-{5E1C01BE-58C5-EFDB-9C68-CF2B0FEFECCC}" dt="2024-10-23T23:59:02.900" v="11" actId="20577"/>
        <pc:sldMkLst>
          <pc:docMk/>
          <pc:sldMk cId="569091150" sldId="399"/>
        </pc:sldMkLst>
        <pc:spChg chg="mod">
          <ac:chgData name="Matias Eusterbrock" userId="S::matias_eusterbrock@ci.richmond.ca.us::2acf7dc6-60d3-46b4-9083-a8db0d85c52f" providerId="AD" clId="Web-{5E1C01BE-58C5-EFDB-9C68-CF2B0FEFECCC}" dt="2024-10-23T23:59:02.900" v="11" actId="20577"/>
          <ac:spMkLst>
            <pc:docMk/>
            <pc:sldMk cId="569091150" sldId="399"/>
            <ac:spMk id="4" creationId="{302844EA-6507-867D-36EB-FB00F8365C4F}"/>
          </ac:spMkLst>
        </pc:spChg>
      </pc:sldChg>
      <pc:sldChg chg="add del replId">
        <pc:chgData name="Matias Eusterbrock" userId="S::matias_eusterbrock@ci.richmond.ca.us::2acf7dc6-60d3-46b4-9083-a8db0d85c52f" providerId="AD" clId="Web-{5E1C01BE-58C5-EFDB-9C68-CF2B0FEFECCC}" dt="2024-10-23T23:58:55.322" v="5"/>
        <pc:sldMkLst>
          <pc:docMk/>
          <pc:sldMk cId="1300913402" sldId="399"/>
        </pc:sldMkLst>
      </pc:sldChg>
    </pc:docChg>
  </pc:docChgLst>
  <pc:docChgLst>
    <pc:chgData name="Beatriz Guerrero" userId="S::beatriz_guerrero@ci.richmond.ca.us::67aaf6ed-f979-44e0-8fb2-c4749f02abfb" providerId="AD" clId="Web-{76EB75C2-0FED-2062-1785-6CD9F9997569}"/>
    <pc:docChg chg="delSld modSld">
      <pc:chgData name="Beatriz Guerrero" userId="S::beatriz_guerrero@ci.richmond.ca.us::67aaf6ed-f979-44e0-8fb2-c4749f02abfb" providerId="AD" clId="Web-{76EB75C2-0FED-2062-1785-6CD9F9997569}" dt="2024-09-05T00:04:14.728" v="380"/>
      <pc:docMkLst>
        <pc:docMk/>
      </pc:docMkLst>
      <pc:sldChg chg="modSp">
        <pc:chgData name="Beatriz Guerrero" userId="S::beatriz_guerrero@ci.richmond.ca.us::67aaf6ed-f979-44e0-8fb2-c4749f02abfb" providerId="AD" clId="Web-{76EB75C2-0FED-2062-1785-6CD9F9997569}" dt="2024-09-04T23:29:53.732" v="31" actId="20577"/>
        <pc:sldMkLst>
          <pc:docMk/>
          <pc:sldMk cId="2688267807" sldId="327"/>
        </pc:sldMkLst>
        <pc:spChg chg="mod">
          <ac:chgData name="Beatriz Guerrero" userId="S::beatriz_guerrero@ci.richmond.ca.us::67aaf6ed-f979-44e0-8fb2-c4749f02abfb" providerId="AD" clId="Web-{76EB75C2-0FED-2062-1785-6CD9F9997569}" dt="2024-09-04T23:29:53.732" v="31" actId="20577"/>
          <ac:spMkLst>
            <pc:docMk/>
            <pc:sldMk cId="2688267807" sldId="327"/>
            <ac:spMk id="4" creationId="{FD8140C1-CA8B-0CD5-5389-E96164AE3315}"/>
          </ac:spMkLst>
        </pc:spChg>
      </pc:sldChg>
      <pc:sldChg chg="modSp">
        <pc:chgData name="Beatriz Guerrero" userId="S::beatriz_guerrero@ci.richmond.ca.us::67aaf6ed-f979-44e0-8fb2-c4749f02abfb" providerId="AD" clId="Web-{76EB75C2-0FED-2062-1785-6CD9F9997569}" dt="2024-09-04T23:29:24.185" v="20" actId="20577"/>
        <pc:sldMkLst>
          <pc:docMk/>
          <pc:sldMk cId="1295470331" sldId="353"/>
        </pc:sldMkLst>
        <pc:spChg chg="mod">
          <ac:chgData name="Beatriz Guerrero" userId="S::beatriz_guerrero@ci.richmond.ca.us::67aaf6ed-f979-44e0-8fb2-c4749f02abfb" providerId="AD" clId="Web-{76EB75C2-0FED-2062-1785-6CD9F9997569}" dt="2024-09-04T23:29:24.185" v="20" actId="20577"/>
          <ac:spMkLst>
            <pc:docMk/>
            <pc:sldMk cId="1295470331" sldId="353"/>
            <ac:spMk id="2" creationId="{0B653A10-04B5-8CFA-DC96-99D573FC2481}"/>
          </ac:spMkLst>
        </pc:spChg>
      </pc:sldChg>
      <pc:sldChg chg="modSp">
        <pc:chgData name="Beatriz Guerrero" userId="S::beatriz_guerrero@ci.richmond.ca.us::67aaf6ed-f979-44e0-8fb2-c4749f02abfb" providerId="AD" clId="Web-{76EB75C2-0FED-2062-1785-6CD9F9997569}" dt="2024-09-04T23:29:40.904" v="26" actId="20577"/>
        <pc:sldMkLst>
          <pc:docMk/>
          <pc:sldMk cId="2396013823" sldId="354"/>
        </pc:sldMkLst>
        <pc:spChg chg="mod">
          <ac:chgData name="Beatriz Guerrero" userId="S::beatriz_guerrero@ci.richmond.ca.us::67aaf6ed-f979-44e0-8fb2-c4749f02abfb" providerId="AD" clId="Web-{76EB75C2-0FED-2062-1785-6CD9F9997569}" dt="2024-09-04T23:29:40.904" v="26" actId="20577"/>
          <ac:spMkLst>
            <pc:docMk/>
            <pc:sldMk cId="2396013823" sldId="354"/>
            <ac:spMk id="2" creationId="{0B653A10-04B5-8CFA-DC96-99D573FC2481}"/>
          </ac:spMkLst>
        </pc:spChg>
      </pc:sldChg>
      <pc:sldChg chg="modSp">
        <pc:chgData name="Beatriz Guerrero" userId="S::beatriz_guerrero@ci.richmond.ca.us::67aaf6ed-f979-44e0-8fb2-c4749f02abfb" providerId="AD" clId="Web-{76EB75C2-0FED-2062-1785-6CD9F9997569}" dt="2024-09-04T23:30:08.936" v="37" actId="20577"/>
        <pc:sldMkLst>
          <pc:docMk/>
          <pc:sldMk cId="1987672534" sldId="356"/>
        </pc:sldMkLst>
        <pc:spChg chg="mod">
          <ac:chgData name="Beatriz Guerrero" userId="S::beatriz_guerrero@ci.richmond.ca.us::67aaf6ed-f979-44e0-8fb2-c4749f02abfb" providerId="AD" clId="Web-{76EB75C2-0FED-2062-1785-6CD9F9997569}" dt="2024-09-04T23:30:08.936" v="37" actId="20577"/>
          <ac:spMkLst>
            <pc:docMk/>
            <pc:sldMk cId="1987672534" sldId="356"/>
            <ac:spMk id="3" creationId="{62EB8AE9-3C7F-654E-7F1F-06EFCE53551B}"/>
          </ac:spMkLst>
        </pc:spChg>
      </pc:sldChg>
      <pc:sldChg chg="modSp">
        <pc:chgData name="Beatriz Guerrero" userId="S::beatriz_guerrero@ci.richmond.ca.us::67aaf6ed-f979-44e0-8fb2-c4749f02abfb" providerId="AD" clId="Web-{76EB75C2-0FED-2062-1785-6CD9F9997569}" dt="2024-09-04T23:36:43.257" v="155" actId="20577"/>
        <pc:sldMkLst>
          <pc:docMk/>
          <pc:sldMk cId="4105021240" sldId="357"/>
        </pc:sldMkLst>
        <pc:spChg chg="mod">
          <ac:chgData name="Beatriz Guerrero" userId="S::beatriz_guerrero@ci.richmond.ca.us::67aaf6ed-f979-44e0-8fb2-c4749f02abfb" providerId="AD" clId="Web-{76EB75C2-0FED-2062-1785-6CD9F9997569}" dt="2024-09-04T23:36:43.257" v="155"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76EB75C2-0FED-2062-1785-6CD9F9997569}" dt="2024-09-04T23:34:04.081" v="80" actId="20577"/>
        <pc:sldMkLst>
          <pc:docMk/>
          <pc:sldMk cId="426285808" sldId="358"/>
        </pc:sldMkLst>
        <pc:spChg chg="mod">
          <ac:chgData name="Beatriz Guerrero" userId="S::beatriz_guerrero@ci.richmond.ca.us::67aaf6ed-f979-44e0-8fb2-c4749f02abfb" providerId="AD" clId="Web-{76EB75C2-0FED-2062-1785-6CD9F9997569}" dt="2024-09-04T23:34:04.081" v="80"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76EB75C2-0FED-2062-1785-6CD9F9997569}" dt="2024-09-04T23:52:46.011" v="194" actId="20577"/>
        <pc:sldMkLst>
          <pc:docMk/>
          <pc:sldMk cId="2459958468" sldId="359"/>
        </pc:sldMkLst>
        <pc:spChg chg="mod">
          <ac:chgData name="Beatriz Guerrero" userId="S::beatriz_guerrero@ci.richmond.ca.us::67aaf6ed-f979-44e0-8fb2-c4749f02abfb" providerId="AD" clId="Web-{76EB75C2-0FED-2062-1785-6CD9F9997569}" dt="2024-09-04T23:52:46.011" v="194"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76EB75C2-0FED-2062-1785-6CD9F9997569}" dt="2024-09-04T23:53:06.652" v="198" actId="20577"/>
        <pc:sldMkLst>
          <pc:docMk/>
          <pc:sldMk cId="75609733" sldId="360"/>
        </pc:sldMkLst>
        <pc:spChg chg="mod">
          <ac:chgData name="Beatriz Guerrero" userId="S::beatriz_guerrero@ci.richmond.ca.us::67aaf6ed-f979-44e0-8fb2-c4749f02abfb" providerId="AD" clId="Web-{76EB75C2-0FED-2062-1785-6CD9F9997569}" dt="2024-09-04T23:53:06.652" v="198" actId="20577"/>
          <ac:spMkLst>
            <pc:docMk/>
            <pc:sldMk cId="75609733" sldId="360"/>
            <ac:spMk id="3" creationId="{62EB8AE9-3C7F-654E-7F1F-06EFCE53551B}"/>
          </ac:spMkLst>
        </pc:spChg>
      </pc:sldChg>
      <pc:sldChg chg="modSp">
        <pc:chgData name="Beatriz Guerrero" userId="S::beatriz_guerrero@ci.richmond.ca.us::67aaf6ed-f979-44e0-8fb2-c4749f02abfb" providerId="AD" clId="Web-{76EB75C2-0FED-2062-1785-6CD9F9997569}" dt="2024-09-04T23:52:53.902" v="196" actId="20577"/>
        <pc:sldMkLst>
          <pc:docMk/>
          <pc:sldMk cId="1730085481" sldId="361"/>
        </pc:sldMkLst>
        <pc:spChg chg="mod">
          <ac:chgData name="Beatriz Guerrero" userId="S::beatriz_guerrero@ci.richmond.ca.us::67aaf6ed-f979-44e0-8fb2-c4749f02abfb" providerId="AD" clId="Web-{76EB75C2-0FED-2062-1785-6CD9F9997569}" dt="2024-09-04T23:52:53.902" v="196"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76EB75C2-0FED-2062-1785-6CD9F9997569}" dt="2024-09-04T23:53:25.293" v="200" actId="20577"/>
        <pc:sldMkLst>
          <pc:docMk/>
          <pc:sldMk cId="1246568473" sldId="362"/>
        </pc:sldMkLst>
        <pc:spChg chg="mod">
          <ac:chgData name="Beatriz Guerrero" userId="S::beatriz_guerrero@ci.richmond.ca.us::67aaf6ed-f979-44e0-8fb2-c4749f02abfb" providerId="AD" clId="Web-{76EB75C2-0FED-2062-1785-6CD9F9997569}" dt="2024-09-04T23:53:25.293" v="200"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76EB75C2-0FED-2062-1785-6CD9F9997569}" dt="2024-09-04T23:53:33.528" v="202" actId="20577"/>
        <pc:sldMkLst>
          <pc:docMk/>
          <pc:sldMk cId="19214237" sldId="363"/>
        </pc:sldMkLst>
        <pc:spChg chg="mod">
          <ac:chgData name="Beatriz Guerrero" userId="S::beatriz_guerrero@ci.richmond.ca.us::67aaf6ed-f979-44e0-8fb2-c4749f02abfb" providerId="AD" clId="Web-{76EB75C2-0FED-2062-1785-6CD9F9997569}" dt="2024-09-04T23:53:33.528" v="202" actId="20577"/>
          <ac:spMkLst>
            <pc:docMk/>
            <pc:sldMk cId="19214237" sldId="363"/>
            <ac:spMk id="3" creationId="{62EB8AE9-3C7F-654E-7F1F-06EFCE53551B}"/>
          </ac:spMkLst>
        </pc:spChg>
      </pc:sldChg>
      <pc:sldChg chg="modSp">
        <pc:chgData name="Beatriz Guerrero" userId="S::beatriz_guerrero@ci.richmond.ca.us::67aaf6ed-f979-44e0-8fb2-c4749f02abfb" providerId="AD" clId="Web-{76EB75C2-0FED-2062-1785-6CD9F9997569}" dt="2024-09-04T23:53:44.997" v="204" actId="20577"/>
        <pc:sldMkLst>
          <pc:docMk/>
          <pc:sldMk cId="3536701632" sldId="364"/>
        </pc:sldMkLst>
        <pc:spChg chg="mod">
          <ac:chgData name="Beatriz Guerrero" userId="S::beatriz_guerrero@ci.richmond.ca.us::67aaf6ed-f979-44e0-8fb2-c4749f02abfb" providerId="AD" clId="Web-{76EB75C2-0FED-2062-1785-6CD9F9997569}" dt="2024-09-04T23:53:44.997" v="204"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76EB75C2-0FED-2062-1785-6CD9F9997569}" dt="2024-09-04T23:53:57.106" v="206" actId="20577"/>
        <pc:sldMkLst>
          <pc:docMk/>
          <pc:sldMk cId="801964473" sldId="365"/>
        </pc:sldMkLst>
        <pc:spChg chg="mod">
          <ac:chgData name="Beatriz Guerrero" userId="S::beatriz_guerrero@ci.richmond.ca.us::67aaf6ed-f979-44e0-8fb2-c4749f02abfb" providerId="AD" clId="Web-{76EB75C2-0FED-2062-1785-6CD9F9997569}" dt="2024-09-04T23:53:57.106" v="206"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76EB75C2-0FED-2062-1785-6CD9F9997569}" dt="2024-09-04T23:54:09.700" v="209" actId="20577"/>
        <pc:sldMkLst>
          <pc:docMk/>
          <pc:sldMk cId="2250815403" sldId="366"/>
        </pc:sldMkLst>
        <pc:spChg chg="mod">
          <ac:chgData name="Beatriz Guerrero" userId="S::beatriz_guerrero@ci.richmond.ca.us::67aaf6ed-f979-44e0-8fb2-c4749f02abfb" providerId="AD" clId="Web-{76EB75C2-0FED-2062-1785-6CD9F9997569}" dt="2024-09-04T23:54:09.700" v="209" actId="20577"/>
          <ac:spMkLst>
            <pc:docMk/>
            <pc:sldMk cId="2250815403" sldId="366"/>
            <ac:spMk id="3" creationId="{62EB8AE9-3C7F-654E-7F1F-06EFCE53551B}"/>
          </ac:spMkLst>
        </pc:spChg>
      </pc:sldChg>
      <pc:sldChg chg="modSp">
        <pc:chgData name="Beatriz Guerrero" userId="S::beatriz_guerrero@ci.richmond.ca.us::67aaf6ed-f979-44e0-8fb2-c4749f02abfb" providerId="AD" clId="Web-{76EB75C2-0FED-2062-1785-6CD9F9997569}" dt="2024-09-04T23:57:00.641" v="252" actId="20577"/>
        <pc:sldMkLst>
          <pc:docMk/>
          <pc:sldMk cId="2403369630" sldId="367"/>
        </pc:sldMkLst>
        <pc:spChg chg="mod">
          <ac:chgData name="Beatriz Guerrero" userId="S::beatriz_guerrero@ci.richmond.ca.us::67aaf6ed-f979-44e0-8fb2-c4749f02abfb" providerId="AD" clId="Web-{76EB75C2-0FED-2062-1785-6CD9F9997569}" dt="2024-09-04T23:57:00.641" v="252"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76EB75C2-0FED-2062-1785-6CD9F9997569}" dt="2024-09-05T00:00:27.739" v="275" actId="20577"/>
        <pc:sldMkLst>
          <pc:docMk/>
          <pc:sldMk cId="3357556756" sldId="368"/>
        </pc:sldMkLst>
        <pc:spChg chg="mod">
          <ac:chgData name="Beatriz Guerrero" userId="S::beatriz_guerrero@ci.richmond.ca.us::67aaf6ed-f979-44e0-8fb2-c4749f02abfb" providerId="AD" clId="Web-{76EB75C2-0FED-2062-1785-6CD9F9997569}" dt="2024-09-05T00:00:27.739" v="275"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76EB75C2-0FED-2062-1785-6CD9F9997569}" dt="2024-09-05T00:02:21.023" v="334" actId="20577"/>
        <pc:sldMkLst>
          <pc:docMk/>
          <pc:sldMk cId="1084912077" sldId="369"/>
        </pc:sldMkLst>
        <pc:spChg chg="mod">
          <ac:chgData name="Beatriz Guerrero" userId="S::beatriz_guerrero@ci.richmond.ca.us::67aaf6ed-f979-44e0-8fb2-c4749f02abfb" providerId="AD" clId="Web-{76EB75C2-0FED-2062-1785-6CD9F9997569}" dt="2024-09-05T00:02:21.023" v="334"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76EB75C2-0FED-2062-1785-6CD9F9997569}" dt="2024-09-05T00:03:44.118" v="377" actId="20577"/>
        <pc:sldMkLst>
          <pc:docMk/>
          <pc:sldMk cId="159060872" sldId="370"/>
        </pc:sldMkLst>
        <pc:spChg chg="mod">
          <ac:chgData name="Beatriz Guerrero" userId="S::beatriz_guerrero@ci.richmond.ca.us::67aaf6ed-f979-44e0-8fb2-c4749f02abfb" providerId="AD" clId="Web-{76EB75C2-0FED-2062-1785-6CD9F9997569}" dt="2024-09-05T00:03:44.118" v="377"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76EB75C2-0FED-2062-1785-6CD9F9997569}" dt="2024-09-05T00:04:11.760" v="379" actId="20577"/>
        <pc:sldMkLst>
          <pc:docMk/>
          <pc:sldMk cId="3787884324" sldId="373"/>
        </pc:sldMkLst>
        <pc:spChg chg="mod">
          <ac:chgData name="Beatriz Guerrero" userId="S::beatriz_guerrero@ci.richmond.ca.us::67aaf6ed-f979-44e0-8fb2-c4749f02abfb" providerId="AD" clId="Web-{76EB75C2-0FED-2062-1785-6CD9F9997569}" dt="2024-09-05T00:04:11.760" v="379" actId="20577"/>
          <ac:spMkLst>
            <pc:docMk/>
            <pc:sldMk cId="3787884324" sldId="373"/>
            <ac:spMk id="2" creationId="{0B653A10-04B5-8CFA-DC96-99D573FC2481}"/>
          </ac:spMkLst>
        </pc:spChg>
      </pc:sldChg>
      <pc:sldChg chg="modSp">
        <pc:chgData name="Beatriz Guerrero" userId="S::beatriz_guerrero@ci.richmond.ca.us::67aaf6ed-f979-44e0-8fb2-c4749f02abfb" providerId="AD" clId="Web-{76EB75C2-0FED-2062-1785-6CD9F9997569}" dt="2024-09-04T23:30:04.061" v="35" actId="20577"/>
        <pc:sldMkLst>
          <pc:docMk/>
          <pc:sldMk cId="2870686680" sldId="387"/>
        </pc:sldMkLst>
        <pc:spChg chg="mod">
          <ac:chgData name="Beatriz Guerrero" userId="S::beatriz_guerrero@ci.richmond.ca.us::67aaf6ed-f979-44e0-8fb2-c4749f02abfb" providerId="AD" clId="Web-{76EB75C2-0FED-2062-1785-6CD9F9997569}" dt="2024-09-04T23:30:04.061" v="35" actId="20577"/>
          <ac:spMkLst>
            <pc:docMk/>
            <pc:sldMk cId="2870686680" sldId="387"/>
            <ac:spMk id="3" creationId="{62EB8AE9-3C7F-654E-7F1F-06EFCE53551B}"/>
          </ac:spMkLst>
        </pc:spChg>
      </pc:sldChg>
      <pc:sldChg chg="del">
        <pc:chgData name="Beatriz Guerrero" userId="S::beatriz_guerrero@ci.richmond.ca.us::67aaf6ed-f979-44e0-8fb2-c4749f02abfb" providerId="AD" clId="Web-{76EB75C2-0FED-2062-1785-6CD9F9997569}" dt="2024-09-05T00:04:14.728" v="380"/>
        <pc:sldMkLst>
          <pc:docMk/>
          <pc:sldMk cId="2047995120" sldId="388"/>
        </pc:sldMkLst>
      </pc:sldChg>
    </pc:docChg>
  </pc:docChgLst>
  <pc:docChgLst>
    <pc:chgData name="Matias Eusterbrock" userId="S::matias_eusterbrock@ci.richmond.ca.us::2acf7dc6-60d3-46b4-9083-a8db0d85c52f" providerId="AD" clId="Web-{2A6BEFC2-D67D-2C21-CB34-292EE414C10D}"/>
    <pc:docChg chg="modSld">
      <pc:chgData name="Matias Eusterbrock" userId="S::matias_eusterbrock@ci.richmond.ca.us::2acf7dc6-60d3-46b4-9083-a8db0d85c52f" providerId="AD" clId="Web-{2A6BEFC2-D67D-2C21-CB34-292EE414C10D}" dt="2024-09-23T23:30:24.152" v="263" actId="1076"/>
      <pc:docMkLst>
        <pc:docMk/>
      </pc:docMkLst>
      <pc:sldChg chg="modSp">
        <pc:chgData name="Matias Eusterbrock" userId="S::matias_eusterbrock@ci.richmond.ca.us::2acf7dc6-60d3-46b4-9083-a8db0d85c52f" providerId="AD" clId="Web-{2A6BEFC2-D67D-2C21-CB34-292EE414C10D}" dt="2024-09-23T23:24:41.525" v="155" actId="20577"/>
        <pc:sldMkLst>
          <pc:docMk/>
          <pc:sldMk cId="791005041" sldId="274"/>
        </pc:sldMkLst>
        <pc:spChg chg="mod">
          <ac:chgData name="Matias Eusterbrock" userId="S::matias_eusterbrock@ci.richmond.ca.us::2acf7dc6-60d3-46b4-9083-a8db0d85c52f" providerId="AD" clId="Web-{2A6BEFC2-D67D-2C21-CB34-292EE414C10D}" dt="2024-09-23T23:24:41.525" v="155" actId="20577"/>
          <ac:spMkLst>
            <pc:docMk/>
            <pc:sldMk cId="791005041" sldId="274"/>
            <ac:spMk id="4" creationId="{C3A027EE-ABF4-53DC-325A-DE2CD7FD38DF}"/>
          </ac:spMkLst>
        </pc:spChg>
      </pc:sldChg>
      <pc:sldChg chg="modSp">
        <pc:chgData name="Matias Eusterbrock" userId="S::matias_eusterbrock@ci.richmond.ca.us::2acf7dc6-60d3-46b4-9083-a8db0d85c52f" providerId="AD" clId="Web-{2A6BEFC2-D67D-2C21-CB34-292EE414C10D}" dt="2024-09-23T23:23:11.181" v="154" actId="20577"/>
        <pc:sldMkLst>
          <pc:docMk/>
          <pc:sldMk cId="3128159106" sldId="351"/>
        </pc:sldMkLst>
        <pc:spChg chg="mod">
          <ac:chgData name="Matias Eusterbrock" userId="S::matias_eusterbrock@ci.richmond.ca.us::2acf7dc6-60d3-46b4-9083-a8db0d85c52f" providerId="AD" clId="Web-{2A6BEFC2-D67D-2C21-CB34-292EE414C10D}" dt="2024-09-23T23:23:11.181" v="154" actId="20577"/>
          <ac:spMkLst>
            <pc:docMk/>
            <pc:sldMk cId="3128159106" sldId="351"/>
            <ac:spMk id="2" creationId="{0B653A10-04B5-8CFA-DC96-99D573FC2481}"/>
          </ac:spMkLst>
        </pc:spChg>
      </pc:sldChg>
      <pc:sldChg chg="modSp">
        <pc:chgData name="Matias Eusterbrock" userId="S::matias_eusterbrock@ci.richmond.ca.us::2acf7dc6-60d3-46b4-9083-a8db0d85c52f" providerId="AD" clId="Web-{2A6BEFC2-D67D-2C21-CB34-292EE414C10D}" dt="2024-09-23T23:25:24.885" v="166" actId="20577"/>
        <pc:sldMkLst>
          <pc:docMk/>
          <pc:sldMk cId="4105021240" sldId="357"/>
        </pc:sldMkLst>
        <pc:spChg chg="mod">
          <ac:chgData name="Matias Eusterbrock" userId="S::matias_eusterbrock@ci.richmond.ca.us::2acf7dc6-60d3-46b4-9083-a8db0d85c52f" providerId="AD" clId="Web-{2A6BEFC2-D67D-2C21-CB34-292EE414C10D}" dt="2024-09-23T23:25:24.885" v="166" actId="20577"/>
          <ac:spMkLst>
            <pc:docMk/>
            <pc:sldMk cId="4105021240" sldId="357"/>
            <ac:spMk id="3" creationId="{62EB8AE9-3C7F-654E-7F1F-06EFCE53551B}"/>
          </ac:spMkLst>
        </pc:spChg>
      </pc:sldChg>
      <pc:sldChg chg="modSp">
        <pc:chgData name="Matias Eusterbrock" userId="S::matias_eusterbrock@ci.richmond.ca.us::2acf7dc6-60d3-46b4-9083-a8db0d85c52f" providerId="AD" clId="Web-{2A6BEFC2-D67D-2C21-CB34-292EE414C10D}" dt="2024-09-23T23:25:10.666" v="160" actId="20577"/>
        <pc:sldMkLst>
          <pc:docMk/>
          <pc:sldMk cId="426285808" sldId="358"/>
        </pc:sldMkLst>
        <pc:spChg chg="mod">
          <ac:chgData name="Matias Eusterbrock" userId="S::matias_eusterbrock@ci.richmond.ca.us::2acf7dc6-60d3-46b4-9083-a8db0d85c52f" providerId="AD" clId="Web-{2A6BEFC2-D67D-2C21-CB34-292EE414C10D}" dt="2024-09-23T23:25:10.666" v="160" actId="20577"/>
          <ac:spMkLst>
            <pc:docMk/>
            <pc:sldMk cId="426285808" sldId="358"/>
            <ac:spMk id="3" creationId="{62EB8AE9-3C7F-654E-7F1F-06EFCE53551B}"/>
          </ac:spMkLst>
        </pc:spChg>
      </pc:sldChg>
      <pc:sldChg chg="modSp">
        <pc:chgData name="Matias Eusterbrock" userId="S::matias_eusterbrock@ci.richmond.ca.us::2acf7dc6-60d3-46b4-9083-a8db0d85c52f" providerId="AD" clId="Web-{2A6BEFC2-D67D-2C21-CB34-292EE414C10D}" dt="2024-09-23T23:25:59.776" v="172" actId="20577"/>
        <pc:sldMkLst>
          <pc:docMk/>
          <pc:sldMk cId="2459958468" sldId="359"/>
        </pc:sldMkLst>
        <pc:spChg chg="mod">
          <ac:chgData name="Matias Eusterbrock" userId="S::matias_eusterbrock@ci.richmond.ca.us::2acf7dc6-60d3-46b4-9083-a8db0d85c52f" providerId="AD" clId="Web-{2A6BEFC2-D67D-2C21-CB34-292EE414C10D}" dt="2024-09-23T23:25:59.776" v="172" actId="20577"/>
          <ac:spMkLst>
            <pc:docMk/>
            <pc:sldMk cId="2459958468" sldId="359"/>
            <ac:spMk id="3" creationId="{62EB8AE9-3C7F-654E-7F1F-06EFCE53551B}"/>
          </ac:spMkLst>
        </pc:spChg>
      </pc:sldChg>
      <pc:sldChg chg="modSp">
        <pc:chgData name="Matias Eusterbrock" userId="S::matias_eusterbrock@ci.richmond.ca.us::2acf7dc6-60d3-46b4-9083-a8db0d85c52f" providerId="AD" clId="Web-{2A6BEFC2-D67D-2C21-CB34-292EE414C10D}" dt="2024-09-23T23:26:08.807" v="176" actId="20577"/>
        <pc:sldMkLst>
          <pc:docMk/>
          <pc:sldMk cId="75609733" sldId="360"/>
        </pc:sldMkLst>
        <pc:spChg chg="mod">
          <ac:chgData name="Matias Eusterbrock" userId="S::matias_eusterbrock@ci.richmond.ca.us::2acf7dc6-60d3-46b4-9083-a8db0d85c52f" providerId="AD" clId="Web-{2A6BEFC2-D67D-2C21-CB34-292EE414C10D}" dt="2024-09-23T23:26:08.807" v="176" actId="20577"/>
          <ac:spMkLst>
            <pc:docMk/>
            <pc:sldMk cId="75609733" sldId="360"/>
            <ac:spMk id="3" creationId="{62EB8AE9-3C7F-654E-7F1F-06EFCE53551B}"/>
          </ac:spMkLst>
        </pc:spChg>
      </pc:sldChg>
      <pc:sldChg chg="modSp">
        <pc:chgData name="Matias Eusterbrock" userId="S::matias_eusterbrock@ci.richmond.ca.us::2acf7dc6-60d3-46b4-9083-a8db0d85c52f" providerId="AD" clId="Web-{2A6BEFC2-D67D-2C21-CB34-292EE414C10D}" dt="2024-09-23T23:26:04.041" v="174" actId="20577"/>
        <pc:sldMkLst>
          <pc:docMk/>
          <pc:sldMk cId="1730085481" sldId="361"/>
        </pc:sldMkLst>
        <pc:spChg chg="mod">
          <ac:chgData name="Matias Eusterbrock" userId="S::matias_eusterbrock@ci.richmond.ca.us::2acf7dc6-60d3-46b4-9083-a8db0d85c52f" providerId="AD" clId="Web-{2A6BEFC2-D67D-2C21-CB34-292EE414C10D}" dt="2024-09-23T23:26:04.041" v="174" actId="20577"/>
          <ac:spMkLst>
            <pc:docMk/>
            <pc:sldMk cId="1730085481" sldId="361"/>
            <ac:spMk id="3" creationId="{62EB8AE9-3C7F-654E-7F1F-06EFCE53551B}"/>
          </ac:spMkLst>
        </pc:spChg>
      </pc:sldChg>
      <pc:sldChg chg="modSp">
        <pc:chgData name="Matias Eusterbrock" userId="S::matias_eusterbrock@ci.richmond.ca.us::2acf7dc6-60d3-46b4-9083-a8db0d85c52f" providerId="AD" clId="Web-{2A6BEFC2-D67D-2C21-CB34-292EE414C10D}" dt="2024-09-23T23:26:15.338" v="178" actId="20577"/>
        <pc:sldMkLst>
          <pc:docMk/>
          <pc:sldMk cId="1246568473" sldId="362"/>
        </pc:sldMkLst>
        <pc:spChg chg="mod">
          <ac:chgData name="Matias Eusterbrock" userId="S::matias_eusterbrock@ci.richmond.ca.us::2acf7dc6-60d3-46b4-9083-a8db0d85c52f" providerId="AD" clId="Web-{2A6BEFC2-D67D-2C21-CB34-292EE414C10D}" dt="2024-09-23T23:26:15.338" v="178" actId="20577"/>
          <ac:spMkLst>
            <pc:docMk/>
            <pc:sldMk cId="1246568473" sldId="362"/>
            <ac:spMk id="3" creationId="{62EB8AE9-3C7F-654E-7F1F-06EFCE53551B}"/>
          </ac:spMkLst>
        </pc:spChg>
      </pc:sldChg>
      <pc:sldChg chg="modSp">
        <pc:chgData name="Matias Eusterbrock" userId="S::matias_eusterbrock@ci.richmond.ca.us::2acf7dc6-60d3-46b4-9083-a8db0d85c52f" providerId="AD" clId="Web-{2A6BEFC2-D67D-2C21-CB34-292EE414C10D}" dt="2024-09-23T23:26:19.260" v="180" actId="20577"/>
        <pc:sldMkLst>
          <pc:docMk/>
          <pc:sldMk cId="19214237" sldId="363"/>
        </pc:sldMkLst>
        <pc:spChg chg="mod">
          <ac:chgData name="Matias Eusterbrock" userId="S::matias_eusterbrock@ci.richmond.ca.us::2acf7dc6-60d3-46b4-9083-a8db0d85c52f" providerId="AD" clId="Web-{2A6BEFC2-D67D-2C21-CB34-292EE414C10D}" dt="2024-09-23T23:26:19.260" v="180" actId="20577"/>
          <ac:spMkLst>
            <pc:docMk/>
            <pc:sldMk cId="19214237" sldId="363"/>
            <ac:spMk id="3" creationId="{62EB8AE9-3C7F-654E-7F1F-06EFCE53551B}"/>
          </ac:spMkLst>
        </pc:spChg>
      </pc:sldChg>
      <pc:sldChg chg="modSp">
        <pc:chgData name="Matias Eusterbrock" userId="S::matias_eusterbrock@ci.richmond.ca.us::2acf7dc6-60d3-46b4-9083-a8db0d85c52f" providerId="AD" clId="Web-{2A6BEFC2-D67D-2C21-CB34-292EE414C10D}" dt="2024-09-23T23:26:24.291" v="182" actId="20577"/>
        <pc:sldMkLst>
          <pc:docMk/>
          <pc:sldMk cId="3536701632" sldId="364"/>
        </pc:sldMkLst>
        <pc:spChg chg="mod">
          <ac:chgData name="Matias Eusterbrock" userId="S::matias_eusterbrock@ci.richmond.ca.us::2acf7dc6-60d3-46b4-9083-a8db0d85c52f" providerId="AD" clId="Web-{2A6BEFC2-D67D-2C21-CB34-292EE414C10D}" dt="2024-09-23T23:26:24.291" v="182" actId="20577"/>
          <ac:spMkLst>
            <pc:docMk/>
            <pc:sldMk cId="3536701632" sldId="364"/>
            <ac:spMk id="3" creationId="{62EB8AE9-3C7F-654E-7F1F-06EFCE53551B}"/>
          </ac:spMkLst>
        </pc:spChg>
      </pc:sldChg>
      <pc:sldChg chg="modSp">
        <pc:chgData name="Matias Eusterbrock" userId="S::matias_eusterbrock@ci.richmond.ca.us::2acf7dc6-60d3-46b4-9083-a8db0d85c52f" providerId="AD" clId="Web-{2A6BEFC2-D67D-2C21-CB34-292EE414C10D}" dt="2024-09-23T23:26:29.307" v="184" actId="20577"/>
        <pc:sldMkLst>
          <pc:docMk/>
          <pc:sldMk cId="801964473" sldId="365"/>
        </pc:sldMkLst>
        <pc:spChg chg="mod">
          <ac:chgData name="Matias Eusterbrock" userId="S::matias_eusterbrock@ci.richmond.ca.us::2acf7dc6-60d3-46b4-9083-a8db0d85c52f" providerId="AD" clId="Web-{2A6BEFC2-D67D-2C21-CB34-292EE414C10D}" dt="2024-09-23T23:26:29.307" v="184" actId="20577"/>
          <ac:spMkLst>
            <pc:docMk/>
            <pc:sldMk cId="801964473" sldId="365"/>
            <ac:spMk id="3" creationId="{62EB8AE9-3C7F-654E-7F1F-06EFCE53551B}"/>
          </ac:spMkLst>
        </pc:spChg>
      </pc:sldChg>
      <pc:sldChg chg="modSp">
        <pc:chgData name="Matias Eusterbrock" userId="S::matias_eusterbrock@ci.richmond.ca.us::2acf7dc6-60d3-46b4-9083-a8db0d85c52f" providerId="AD" clId="Web-{2A6BEFC2-D67D-2C21-CB34-292EE414C10D}" dt="2024-09-23T23:26:35.213" v="188" actId="20577"/>
        <pc:sldMkLst>
          <pc:docMk/>
          <pc:sldMk cId="2250815403" sldId="366"/>
        </pc:sldMkLst>
        <pc:spChg chg="mod">
          <ac:chgData name="Matias Eusterbrock" userId="S::matias_eusterbrock@ci.richmond.ca.us::2acf7dc6-60d3-46b4-9083-a8db0d85c52f" providerId="AD" clId="Web-{2A6BEFC2-D67D-2C21-CB34-292EE414C10D}" dt="2024-09-23T23:26:35.213" v="188" actId="20577"/>
          <ac:spMkLst>
            <pc:docMk/>
            <pc:sldMk cId="2250815403" sldId="366"/>
            <ac:spMk id="3" creationId="{62EB8AE9-3C7F-654E-7F1F-06EFCE53551B}"/>
          </ac:spMkLst>
        </pc:spChg>
      </pc:sldChg>
      <pc:sldChg chg="modSp">
        <pc:chgData name="Matias Eusterbrock" userId="S::matias_eusterbrock@ci.richmond.ca.us::2acf7dc6-60d3-46b4-9083-a8db0d85c52f" providerId="AD" clId="Web-{2A6BEFC2-D67D-2C21-CB34-292EE414C10D}" dt="2024-09-23T23:26:40.166" v="191" actId="20577"/>
        <pc:sldMkLst>
          <pc:docMk/>
          <pc:sldMk cId="2403369630" sldId="367"/>
        </pc:sldMkLst>
        <pc:spChg chg="mod">
          <ac:chgData name="Matias Eusterbrock" userId="S::matias_eusterbrock@ci.richmond.ca.us::2acf7dc6-60d3-46b4-9083-a8db0d85c52f" providerId="AD" clId="Web-{2A6BEFC2-D67D-2C21-CB34-292EE414C10D}" dt="2024-09-23T23:26:40.166" v="191" actId="20577"/>
          <ac:spMkLst>
            <pc:docMk/>
            <pc:sldMk cId="2403369630" sldId="367"/>
            <ac:spMk id="3" creationId="{62EB8AE9-3C7F-654E-7F1F-06EFCE53551B}"/>
          </ac:spMkLst>
        </pc:spChg>
      </pc:sldChg>
      <pc:sldChg chg="modSp">
        <pc:chgData name="Matias Eusterbrock" userId="S::matias_eusterbrock@ci.richmond.ca.us::2acf7dc6-60d3-46b4-9083-a8db0d85c52f" providerId="AD" clId="Web-{2A6BEFC2-D67D-2C21-CB34-292EE414C10D}" dt="2024-09-23T23:26:46.979" v="195" actId="20577"/>
        <pc:sldMkLst>
          <pc:docMk/>
          <pc:sldMk cId="3357556756" sldId="368"/>
        </pc:sldMkLst>
        <pc:spChg chg="mod">
          <ac:chgData name="Matias Eusterbrock" userId="S::matias_eusterbrock@ci.richmond.ca.us::2acf7dc6-60d3-46b4-9083-a8db0d85c52f" providerId="AD" clId="Web-{2A6BEFC2-D67D-2C21-CB34-292EE414C10D}" dt="2024-09-23T23:26:46.979" v="195" actId="20577"/>
          <ac:spMkLst>
            <pc:docMk/>
            <pc:sldMk cId="3357556756" sldId="368"/>
            <ac:spMk id="3" creationId="{62EB8AE9-3C7F-654E-7F1F-06EFCE53551B}"/>
          </ac:spMkLst>
        </pc:spChg>
      </pc:sldChg>
      <pc:sldChg chg="modSp">
        <pc:chgData name="Matias Eusterbrock" userId="S::matias_eusterbrock@ci.richmond.ca.us::2acf7dc6-60d3-46b4-9083-a8db0d85c52f" providerId="AD" clId="Web-{2A6BEFC2-D67D-2C21-CB34-292EE414C10D}" dt="2024-09-23T23:26:57.354" v="200" actId="20577"/>
        <pc:sldMkLst>
          <pc:docMk/>
          <pc:sldMk cId="1084912077" sldId="369"/>
        </pc:sldMkLst>
        <pc:spChg chg="mod">
          <ac:chgData name="Matias Eusterbrock" userId="S::matias_eusterbrock@ci.richmond.ca.us::2acf7dc6-60d3-46b4-9083-a8db0d85c52f" providerId="AD" clId="Web-{2A6BEFC2-D67D-2C21-CB34-292EE414C10D}" dt="2024-09-23T23:26:57.354" v="200" actId="20577"/>
          <ac:spMkLst>
            <pc:docMk/>
            <pc:sldMk cId="1084912077" sldId="369"/>
            <ac:spMk id="3" creationId="{62EB8AE9-3C7F-654E-7F1F-06EFCE53551B}"/>
          </ac:spMkLst>
        </pc:spChg>
      </pc:sldChg>
      <pc:sldChg chg="modSp">
        <pc:chgData name="Matias Eusterbrock" userId="S::matias_eusterbrock@ci.richmond.ca.us::2acf7dc6-60d3-46b4-9083-a8db0d85c52f" providerId="AD" clId="Web-{2A6BEFC2-D67D-2C21-CB34-292EE414C10D}" dt="2024-09-23T23:27:06.495" v="203" actId="20577"/>
        <pc:sldMkLst>
          <pc:docMk/>
          <pc:sldMk cId="159060872" sldId="370"/>
        </pc:sldMkLst>
        <pc:spChg chg="mod">
          <ac:chgData name="Matias Eusterbrock" userId="S::matias_eusterbrock@ci.richmond.ca.us::2acf7dc6-60d3-46b4-9083-a8db0d85c52f" providerId="AD" clId="Web-{2A6BEFC2-D67D-2C21-CB34-292EE414C10D}" dt="2024-09-23T23:27:06.495" v="203" actId="20577"/>
          <ac:spMkLst>
            <pc:docMk/>
            <pc:sldMk cId="159060872" sldId="370"/>
            <ac:spMk id="3" creationId="{62EB8AE9-3C7F-654E-7F1F-06EFCE53551B}"/>
          </ac:spMkLst>
        </pc:spChg>
      </pc:sldChg>
      <pc:sldChg chg="modSp">
        <pc:chgData name="Matias Eusterbrock" userId="S::matias_eusterbrock@ci.richmond.ca.us::2acf7dc6-60d3-46b4-9083-a8db0d85c52f" providerId="AD" clId="Web-{2A6BEFC2-D67D-2C21-CB34-292EE414C10D}" dt="2024-09-23T23:27:11.604" v="205" actId="20577"/>
        <pc:sldMkLst>
          <pc:docMk/>
          <pc:sldMk cId="499757999" sldId="371"/>
        </pc:sldMkLst>
        <pc:spChg chg="mod">
          <ac:chgData name="Matias Eusterbrock" userId="S::matias_eusterbrock@ci.richmond.ca.us::2acf7dc6-60d3-46b4-9083-a8db0d85c52f" providerId="AD" clId="Web-{2A6BEFC2-D67D-2C21-CB34-292EE414C10D}" dt="2024-09-23T23:27:11.604" v="205" actId="20577"/>
          <ac:spMkLst>
            <pc:docMk/>
            <pc:sldMk cId="499757999" sldId="371"/>
            <ac:spMk id="3" creationId="{62EB8AE9-3C7F-654E-7F1F-06EFCE53551B}"/>
          </ac:spMkLst>
        </pc:spChg>
      </pc:sldChg>
      <pc:sldChg chg="modSp">
        <pc:chgData name="Matias Eusterbrock" userId="S::matias_eusterbrock@ci.richmond.ca.us::2acf7dc6-60d3-46b4-9083-a8db0d85c52f" providerId="AD" clId="Web-{2A6BEFC2-D67D-2C21-CB34-292EE414C10D}" dt="2024-09-23T23:27:24.042" v="208"/>
        <pc:sldMkLst>
          <pc:docMk/>
          <pc:sldMk cId="1830100184" sldId="372"/>
        </pc:sldMkLst>
        <pc:spChg chg="mod">
          <ac:chgData name="Matias Eusterbrock" userId="S::matias_eusterbrock@ci.richmond.ca.us::2acf7dc6-60d3-46b4-9083-a8db0d85c52f" providerId="AD" clId="Web-{2A6BEFC2-D67D-2C21-CB34-292EE414C10D}" dt="2024-09-23T23:27:24.042" v="208"/>
          <ac:spMkLst>
            <pc:docMk/>
            <pc:sldMk cId="1830100184" sldId="372"/>
            <ac:spMk id="3" creationId="{302844EA-6507-867D-36EB-FB00F8365C4F}"/>
          </ac:spMkLst>
        </pc:spChg>
      </pc:sldChg>
      <pc:sldChg chg="modSp">
        <pc:chgData name="Matias Eusterbrock" userId="S::matias_eusterbrock@ci.richmond.ca.us::2acf7dc6-60d3-46b4-9083-a8db0d85c52f" providerId="AD" clId="Web-{2A6BEFC2-D67D-2C21-CB34-292EE414C10D}" dt="2024-09-23T23:29:38.293" v="244" actId="20577"/>
        <pc:sldMkLst>
          <pc:docMk/>
          <pc:sldMk cId="3787884324" sldId="373"/>
        </pc:sldMkLst>
        <pc:spChg chg="mod">
          <ac:chgData name="Matias Eusterbrock" userId="S::matias_eusterbrock@ci.richmond.ca.us::2acf7dc6-60d3-46b4-9083-a8db0d85c52f" providerId="AD" clId="Web-{2A6BEFC2-D67D-2C21-CB34-292EE414C10D}" dt="2024-09-23T23:29:38.293" v="244" actId="20577"/>
          <ac:spMkLst>
            <pc:docMk/>
            <pc:sldMk cId="3787884324" sldId="373"/>
            <ac:spMk id="2" creationId="{0B653A10-04B5-8CFA-DC96-99D573FC2481}"/>
          </ac:spMkLst>
        </pc:spChg>
        <pc:spChg chg="mod">
          <ac:chgData name="Matias Eusterbrock" userId="S::matias_eusterbrock@ci.richmond.ca.us::2acf7dc6-60d3-46b4-9083-a8db0d85c52f" providerId="AD" clId="Web-{2A6BEFC2-D67D-2C21-CB34-292EE414C10D}" dt="2024-09-23T23:28:48.292" v="218" actId="20577"/>
          <ac:spMkLst>
            <pc:docMk/>
            <pc:sldMk cId="3787884324" sldId="373"/>
            <ac:spMk id="3" creationId="{302844EA-6507-867D-36EB-FB00F8365C4F}"/>
          </ac:spMkLst>
        </pc:spChg>
      </pc:sldChg>
      <pc:sldChg chg="delSp modSp">
        <pc:chgData name="Matias Eusterbrock" userId="S::matias_eusterbrock@ci.richmond.ca.us::2acf7dc6-60d3-46b4-9083-a8db0d85c52f" providerId="AD" clId="Web-{2A6BEFC2-D67D-2C21-CB34-292EE414C10D}" dt="2024-09-23T23:30:24.152" v="263" actId="1076"/>
        <pc:sldMkLst>
          <pc:docMk/>
          <pc:sldMk cId="1715754008" sldId="393"/>
        </pc:sldMkLst>
      </pc:sldChg>
    </pc:docChg>
  </pc:docChgLst>
  <pc:docChgLst>
    <pc:chgData name="Estefanny Casas" userId="S::estefanny_casas@ci.richmond.ca.us::796659cb-7610-4077-9d87-b024fc421425" providerId="AD" clId="Web-{1470072A-3308-FEF8-6479-6B314D68031D}"/>
    <pc:docChg chg="modSld">
      <pc:chgData name="Estefanny Casas" userId="S::estefanny_casas@ci.richmond.ca.us::796659cb-7610-4077-9d87-b024fc421425" providerId="AD" clId="Web-{1470072A-3308-FEF8-6479-6B314D68031D}" dt="2024-09-04T21:00:08.460" v="219" actId="20577"/>
      <pc:docMkLst>
        <pc:docMk/>
      </pc:docMkLst>
      <pc:sldChg chg="modSp">
        <pc:chgData name="Estefanny Casas" userId="S::estefanny_casas@ci.richmond.ca.us::796659cb-7610-4077-9d87-b024fc421425" providerId="AD" clId="Web-{1470072A-3308-FEF8-6479-6B314D68031D}" dt="2024-09-04T20:48:15.157" v="41" actId="20577"/>
        <pc:sldMkLst>
          <pc:docMk/>
          <pc:sldMk cId="4105021240" sldId="357"/>
        </pc:sldMkLst>
        <pc:spChg chg="mod">
          <ac:chgData name="Estefanny Casas" userId="S::estefanny_casas@ci.richmond.ca.us::796659cb-7610-4077-9d87-b024fc421425" providerId="AD" clId="Web-{1470072A-3308-FEF8-6479-6B314D68031D}" dt="2024-09-04T20:48:15.157" v="41" actId="20577"/>
          <ac:spMkLst>
            <pc:docMk/>
            <pc:sldMk cId="4105021240" sldId="357"/>
            <ac:spMk id="3" creationId="{62EB8AE9-3C7F-654E-7F1F-06EFCE53551B}"/>
          </ac:spMkLst>
        </pc:spChg>
      </pc:sldChg>
      <pc:sldChg chg="modSp">
        <pc:chgData name="Estefanny Casas" userId="S::estefanny_casas@ci.richmond.ca.us::796659cb-7610-4077-9d87-b024fc421425" providerId="AD" clId="Web-{1470072A-3308-FEF8-6479-6B314D68031D}" dt="2024-09-04T20:44:34.327" v="20" actId="20577"/>
        <pc:sldMkLst>
          <pc:docMk/>
          <pc:sldMk cId="426285808" sldId="358"/>
        </pc:sldMkLst>
        <pc:spChg chg="mod">
          <ac:chgData name="Estefanny Casas" userId="S::estefanny_casas@ci.richmond.ca.us::796659cb-7610-4077-9d87-b024fc421425" providerId="AD" clId="Web-{1470072A-3308-FEF8-6479-6B314D68031D}" dt="2024-09-04T20:44:34.327" v="20" actId="20577"/>
          <ac:spMkLst>
            <pc:docMk/>
            <pc:sldMk cId="426285808" sldId="358"/>
            <ac:spMk id="3" creationId="{62EB8AE9-3C7F-654E-7F1F-06EFCE53551B}"/>
          </ac:spMkLst>
        </pc:spChg>
      </pc:sldChg>
      <pc:sldChg chg="modSp">
        <pc:chgData name="Estefanny Casas" userId="S::estefanny_casas@ci.richmond.ca.us::796659cb-7610-4077-9d87-b024fc421425" providerId="AD" clId="Web-{1470072A-3308-FEF8-6479-6B314D68031D}" dt="2024-09-04T20:47:51.781" v="31" actId="20577"/>
        <pc:sldMkLst>
          <pc:docMk/>
          <pc:sldMk cId="2459958468" sldId="359"/>
        </pc:sldMkLst>
        <pc:spChg chg="mod">
          <ac:chgData name="Estefanny Casas" userId="S::estefanny_casas@ci.richmond.ca.us::796659cb-7610-4077-9d87-b024fc421425" providerId="AD" clId="Web-{1470072A-3308-FEF8-6479-6B314D68031D}" dt="2024-09-04T20:47:51.781" v="31" actId="20577"/>
          <ac:spMkLst>
            <pc:docMk/>
            <pc:sldMk cId="2459958468" sldId="359"/>
            <ac:spMk id="3" creationId="{62EB8AE9-3C7F-654E-7F1F-06EFCE53551B}"/>
          </ac:spMkLst>
        </pc:spChg>
      </pc:sldChg>
      <pc:sldChg chg="modSp">
        <pc:chgData name="Estefanny Casas" userId="S::estefanny_casas@ci.richmond.ca.us::796659cb-7610-4077-9d87-b024fc421425" providerId="AD" clId="Web-{1470072A-3308-FEF8-6479-6B314D68031D}" dt="2024-09-04T20:52:47.019" v="80" actId="20577"/>
        <pc:sldMkLst>
          <pc:docMk/>
          <pc:sldMk cId="75609733" sldId="360"/>
        </pc:sldMkLst>
        <pc:spChg chg="mod">
          <ac:chgData name="Estefanny Casas" userId="S::estefanny_casas@ci.richmond.ca.us::796659cb-7610-4077-9d87-b024fc421425" providerId="AD" clId="Web-{1470072A-3308-FEF8-6479-6B314D68031D}" dt="2024-09-04T20:52:47.019" v="80" actId="20577"/>
          <ac:spMkLst>
            <pc:docMk/>
            <pc:sldMk cId="75609733" sldId="360"/>
            <ac:spMk id="3" creationId="{62EB8AE9-3C7F-654E-7F1F-06EFCE53551B}"/>
          </ac:spMkLst>
        </pc:spChg>
      </pc:sldChg>
      <pc:sldChg chg="modSp">
        <pc:chgData name="Estefanny Casas" userId="S::estefanny_casas@ci.richmond.ca.us::796659cb-7610-4077-9d87-b024fc421425" providerId="AD" clId="Web-{1470072A-3308-FEF8-6479-6B314D68031D}" dt="2024-09-04T20:48:53.516" v="51" actId="20577"/>
        <pc:sldMkLst>
          <pc:docMk/>
          <pc:sldMk cId="1730085481" sldId="361"/>
        </pc:sldMkLst>
        <pc:spChg chg="mod">
          <ac:chgData name="Estefanny Casas" userId="S::estefanny_casas@ci.richmond.ca.us::796659cb-7610-4077-9d87-b024fc421425" providerId="AD" clId="Web-{1470072A-3308-FEF8-6479-6B314D68031D}" dt="2024-09-04T20:48:53.516" v="51" actId="20577"/>
          <ac:spMkLst>
            <pc:docMk/>
            <pc:sldMk cId="1730085481" sldId="361"/>
            <ac:spMk id="3" creationId="{62EB8AE9-3C7F-654E-7F1F-06EFCE53551B}"/>
          </ac:spMkLst>
        </pc:spChg>
      </pc:sldChg>
      <pc:sldChg chg="modSp">
        <pc:chgData name="Estefanny Casas" userId="S::estefanny_casas@ci.richmond.ca.us::796659cb-7610-4077-9d87-b024fc421425" providerId="AD" clId="Web-{1470072A-3308-FEF8-6479-6B314D68031D}" dt="2024-09-04T20:53:50.941" v="100" actId="20577"/>
        <pc:sldMkLst>
          <pc:docMk/>
          <pc:sldMk cId="1246568473" sldId="362"/>
        </pc:sldMkLst>
        <pc:spChg chg="mod">
          <ac:chgData name="Estefanny Casas" userId="S::estefanny_casas@ci.richmond.ca.us::796659cb-7610-4077-9d87-b024fc421425" providerId="AD" clId="Web-{1470072A-3308-FEF8-6479-6B314D68031D}" dt="2024-09-04T20:53:50.941" v="100" actId="20577"/>
          <ac:spMkLst>
            <pc:docMk/>
            <pc:sldMk cId="1246568473" sldId="362"/>
            <ac:spMk id="3" creationId="{62EB8AE9-3C7F-654E-7F1F-06EFCE53551B}"/>
          </ac:spMkLst>
        </pc:spChg>
      </pc:sldChg>
      <pc:sldChg chg="modSp">
        <pc:chgData name="Estefanny Casas" userId="S::estefanny_casas@ci.richmond.ca.us::796659cb-7610-4077-9d87-b024fc421425" providerId="AD" clId="Web-{1470072A-3308-FEF8-6479-6B314D68031D}" dt="2024-09-04T20:54:24.832" v="110" actId="20577"/>
        <pc:sldMkLst>
          <pc:docMk/>
          <pc:sldMk cId="19214237" sldId="363"/>
        </pc:sldMkLst>
        <pc:spChg chg="mod">
          <ac:chgData name="Estefanny Casas" userId="S::estefanny_casas@ci.richmond.ca.us::796659cb-7610-4077-9d87-b024fc421425" providerId="AD" clId="Web-{1470072A-3308-FEF8-6479-6B314D68031D}" dt="2024-09-04T20:54:24.832" v="110" actId="20577"/>
          <ac:spMkLst>
            <pc:docMk/>
            <pc:sldMk cId="19214237" sldId="363"/>
            <ac:spMk id="3" creationId="{62EB8AE9-3C7F-654E-7F1F-06EFCE53551B}"/>
          </ac:spMkLst>
        </pc:spChg>
      </pc:sldChg>
      <pc:sldChg chg="modSp">
        <pc:chgData name="Estefanny Casas" userId="S::estefanny_casas@ci.richmond.ca.us::796659cb-7610-4077-9d87-b024fc421425" providerId="AD" clId="Web-{1470072A-3308-FEF8-6479-6B314D68031D}" dt="2024-09-04T20:55:57.473" v="125" actId="20577"/>
        <pc:sldMkLst>
          <pc:docMk/>
          <pc:sldMk cId="3536701632" sldId="364"/>
        </pc:sldMkLst>
        <pc:spChg chg="mod">
          <ac:chgData name="Estefanny Casas" userId="S::estefanny_casas@ci.richmond.ca.us::796659cb-7610-4077-9d87-b024fc421425" providerId="AD" clId="Web-{1470072A-3308-FEF8-6479-6B314D68031D}" dt="2024-09-04T20:55:57.473" v="125" actId="20577"/>
          <ac:spMkLst>
            <pc:docMk/>
            <pc:sldMk cId="3536701632" sldId="364"/>
            <ac:spMk id="3" creationId="{62EB8AE9-3C7F-654E-7F1F-06EFCE53551B}"/>
          </ac:spMkLst>
        </pc:spChg>
      </pc:sldChg>
      <pc:sldChg chg="modSp">
        <pc:chgData name="Estefanny Casas" userId="S::estefanny_casas@ci.richmond.ca.us::796659cb-7610-4077-9d87-b024fc421425" providerId="AD" clId="Web-{1470072A-3308-FEF8-6479-6B314D68031D}" dt="2024-09-04T20:56:47.489" v="154" actId="20577"/>
        <pc:sldMkLst>
          <pc:docMk/>
          <pc:sldMk cId="801964473" sldId="365"/>
        </pc:sldMkLst>
        <pc:spChg chg="mod">
          <ac:chgData name="Estefanny Casas" userId="S::estefanny_casas@ci.richmond.ca.us::796659cb-7610-4077-9d87-b024fc421425" providerId="AD" clId="Web-{1470072A-3308-FEF8-6479-6B314D68031D}" dt="2024-09-04T20:56:47.489" v="154" actId="20577"/>
          <ac:spMkLst>
            <pc:docMk/>
            <pc:sldMk cId="801964473" sldId="365"/>
            <ac:spMk id="3" creationId="{62EB8AE9-3C7F-654E-7F1F-06EFCE53551B}"/>
          </ac:spMkLst>
        </pc:spChg>
      </pc:sldChg>
      <pc:sldChg chg="modSp">
        <pc:chgData name="Estefanny Casas" userId="S::estefanny_casas@ci.richmond.ca.us::796659cb-7610-4077-9d87-b024fc421425" providerId="AD" clId="Web-{1470072A-3308-FEF8-6479-6B314D68031D}" dt="2024-09-04T20:57:58.881" v="181" actId="20577"/>
        <pc:sldMkLst>
          <pc:docMk/>
          <pc:sldMk cId="2250815403" sldId="366"/>
        </pc:sldMkLst>
        <pc:spChg chg="mod">
          <ac:chgData name="Estefanny Casas" userId="S::estefanny_casas@ci.richmond.ca.us::796659cb-7610-4077-9d87-b024fc421425" providerId="AD" clId="Web-{1470072A-3308-FEF8-6479-6B314D68031D}" dt="2024-09-04T20:57:58.881" v="181" actId="20577"/>
          <ac:spMkLst>
            <pc:docMk/>
            <pc:sldMk cId="2250815403" sldId="366"/>
            <ac:spMk id="3" creationId="{62EB8AE9-3C7F-654E-7F1F-06EFCE53551B}"/>
          </ac:spMkLst>
        </pc:spChg>
      </pc:sldChg>
      <pc:sldChg chg="modSp">
        <pc:chgData name="Estefanny Casas" userId="S::estefanny_casas@ci.richmond.ca.us::796659cb-7610-4077-9d87-b024fc421425" providerId="AD" clId="Web-{1470072A-3308-FEF8-6479-6B314D68031D}" dt="2024-09-04T20:58:40.959" v="194" actId="20577"/>
        <pc:sldMkLst>
          <pc:docMk/>
          <pc:sldMk cId="2403369630" sldId="367"/>
        </pc:sldMkLst>
        <pc:spChg chg="mod">
          <ac:chgData name="Estefanny Casas" userId="S::estefanny_casas@ci.richmond.ca.us::796659cb-7610-4077-9d87-b024fc421425" providerId="AD" clId="Web-{1470072A-3308-FEF8-6479-6B314D68031D}" dt="2024-09-04T20:58:40.959" v="194" actId="20577"/>
          <ac:spMkLst>
            <pc:docMk/>
            <pc:sldMk cId="2403369630" sldId="367"/>
            <ac:spMk id="3" creationId="{62EB8AE9-3C7F-654E-7F1F-06EFCE53551B}"/>
          </ac:spMkLst>
        </pc:spChg>
      </pc:sldChg>
      <pc:sldChg chg="modSp">
        <pc:chgData name="Estefanny Casas" userId="S::estefanny_casas@ci.richmond.ca.us::796659cb-7610-4077-9d87-b024fc421425" providerId="AD" clId="Web-{1470072A-3308-FEF8-6479-6B314D68031D}" dt="2024-09-04T20:59:28.678" v="198" actId="20577"/>
        <pc:sldMkLst>
          <pc:docMk/>
          <pc:sldMk cId="159060872" sldId="370"/>
        </pc:sldMkLst>
        <pc:spChg chg="mod">
          <ac:chgData name="Estefanny Casas" userId="S::estefanny_casas@ci.richmond.ca.us::796659cb-7610-4077-9d87-b024fc421425" providerId="AD" clId="Web-{1470072A-3308-FEF8-6479-6B314D68031D}" dt="2024-09-04T20:59:28.678" v="198" actId="20577"/>
          <ac:spMkLst>
            <pc:docMk/>
            <pc:sldMk cId="159060872" sldId="370"/>
            <ac:spMk id="3" creationId="{62EB8AE9-3C7F-654E-7F1F-06EFCE53551B}"/>
          </ac:spMkLst>
        </pc:spChg>
      </pc:sldChg>
      <pc:sldChg chg="modSp">
        <pc:chgData name="Estefanny Casas" userId="S::estefanny_casas@ci.richmond.ca.us::796659cb-7610-4077-9d87-b024fc421425" providerId="AD" clId="Web-{1470072A-3308-FEF8-6479-6B314D68031D}" dt="2024-09-04T21:00:08.460" v="219" actId="20577"/>
        <pc:sldMkLst>
          <pc:docMk/>
          <pc:sldMk cId="499757999" sldId="371"/>
        </pc:sldMkLst>
        <pc:spChg chg="mod">
          <ac:chgData name="Estefanny Casas" userId="S::estefanny_casas@ci.richmond.ca.us::796659cb-7610-4077-9d87-b024fc421425" providerId="AD" clId="Web-{1470072A-3308-FEF8-6479-6B314D68031D}" dt="2024-09-04T21:00:08.460" v="219" actId="20577"/>
          <ac:spMkLst>
            <pc:docMk/>
            <pc:sldMk cId="499757999" sldId="371"/>
            <ac:spMk id="3" creationId="{62EB8AE9-3C7F-654E-7F1F-06EFCE53551B}"/>
          </ac:spMkLst>
        </pc:spChg>
      </pc:sldChg>
    </pc:docChg>
  </pc:docChgLst>
  <pc:docChgLst>
    <pc:chgData name="Matias Eusterbrock" userId="S::matias_eusterbrock@ci.richmond.ca.us::2acf7dc6-60d3-46b4-9083-a8db0d85c52f" providerId="AD" clId="Web-{B008A85E-764F-0BE8-AB8E-E6A672AEA346}"/>
    <pc:docChg chg="modSld">
      <pc:chgData name="Matias Eusterbrock" userId="S::matias_eusterbrock@ci.richmond.ca.us::2acf7dc6-60d3-46b4-9083-a8db0d85c52f" providerId="AD" clId="Web-{B008A85E-764F-0BE8-AB8E-E6A672AEA346}" dt="2024-11-13T22:49:20.604" v="144" actId="20577"/>
      <pc:docMkLst>
        <pc:docMk/>
      </pc:docMkLst>
      <pc:sldChg chg="modSp">
        <pc:chgData name="Matias Eusterbrock" userId="S::matias_eusterbrock@ci.richmond.ca.us::2acf7dc6-60d3-46b4-9083-a8db0d85c52f" providerId="AD" clId="Web-{B008A85E-764F-0BE8-AB8E-E6A672AEA346}" dt="2024-11-13T22:49:14.948" v="141" actId="20577"/>
        <pc:sldMkLst>
          <pc:docMk/>
          <pc:sldMk cId="4105021240" sldId="357"/>
        </pc:sldMkLst>
        <pc:spChg chg="mod">
          <ac:chgData name="Matias Eusterbrock" userId="S::matias_eusterbrock@ci.richmond.ca.us::2acf7dc6-60d3-46b4-9083-a8db0d85c52f" providerId="AD" clId="Web-{B008A85E-764F-0BE8-AB8E-E6A672AEA346}" dt="2024-11-13T22:49:14.948" v="141" actId="20577"/>
          <ac:spMkLst>
            <pc:docMk/>
            <pc:sldMk cId="4105021240" sldId="357"/>
            <ac:spMk id="3" creationId="{62EB8AE9-3C7F-654E-7F1F-06EFCE53551B}"/>
          </ac:spMkLst>
        </pc:spChg>
      </pc:sldChg>
      <pc:sldChg chg="modSp">
        <pc:chgData name="Matias Eusterbrock" userId="S::matias_eusterbrock@ci.richmond.ca.us::2acf7dc6-60d3-46b4-9083-a8db0d85c52f" providerId="AD" clId="Web-{B008A85E-764F-0BE8-AB8E-E6A672AEA346}" dt="2024-11-13T22:49:20.604" v="144" actId="20577"/>
        <pc:sldMkLst>
          <pc:docMk/>
          <pc:sldMk cId="426285808" sldId="358"/>
        </pc:sldMkLst>
        <pc:spChg chg="mod">
          <ac:chgData name="Matias Eusterbrock" userId="S::matias_eusterbrock@ci.richmond.ca.us::2acf7dc6-60d3-46b4-9083-a8db0d85c52f" providerId="AD" clId="Web-{B008A85E-764F-0BE8-AB8E-E6A672AEA346}" dt="2024-11-13T22:49:20.604" v="144" actId="20577"/>
          <ac:spMkLst>
            <pc:docMk/>
            <pc:sldMk cId="426285808" sldId="358"/>
            <ac:spMk id="3" creationId="{62EB8AE9-3C7F-654E-7F1F-06EFCE53551B}"/>
          </ac:spMkLst>
        </pc:spChg>
      </pc:sldChg>
      <pc:sldChg chg="modSp">
        <pc:chgData name="Matias Eusterbrock" userId="S::matias_eusterbrock@ci.richmond.ca.us::2acf7dc6-60d3-46b4-9083-a8db0d85c52f" providerId="AD" clId="Web-{B008A85E-764F-0BE8-AB8E-E6A672AEA346}" dt="2024-11-13T22:49:12.182" v="139" actId="20577"/>
        <pc:sldMkLst>
          <pc:docMk/>
          <pc:sldMk cId="2459958468" sldId="359"/>
        </pc:sldMkLst>
        <pc:spChg chg="mod">
          <ac:chgData name="Matias Eusterbrock" userId="S::matias_eusterbrock@ci.richmond.ca.us::2acf7dc6-60d3-46b4-9083-a8db0d85c52f" providerId="AD" clId="Web-{B008A85E-764F-0BE8-AB8E-E6A672AEA346}" dt="2024-11-13T22:49:12.182" v="139" actId="20577"/>
          <ac:spMkLst>
            <pc:docMk/>
            <pc:sldMk cId="2459958468" sldId="359"/>
            <ac:spMk id="3" creationId="{62EB8AE9-3C7F-654E-7F1F-06EFCE53551B}"/>
          </ac:spMkLst>
        </pc:spChg>
      </pc:sldChg>
      <pc:sldChg chg="modSp">
        <pc:chgData name="Matias Eusterbrock" userId="S::matias_eusterbrock@ci.richmond.ca.us::2acf7dc6-60d3-46b4-9083-a8db0d85c52f" providerId="AD" clId="Web-{B008A85E-764F-0BE8-AB8E-E6A672AEA346}" dt="2024-11-13T22:49:02.182" v="133" actId="20577"/>
        <pc:sldMkLst>
          <pc:docMk/>
          <pc:sldMk cId="75609733" sldId="360"/>
        </pc:sldMkLst>
        <pc:spChg chg="mod">
          <ac:chgData name="Matias Eusterbrock" userId="S::matias_eusterbrock@ci.richmond.ca.us::2acf7dc6-60d3-46b4-9083-a8db0d85c52f" providerId="AD" clId="Web-{B008A85E-764F-0BE8-AB8E-E6A672AEA346}" dt="2024-11-13T22:49:02.182" v="133" actId="20577"/>
          <ac:spMkLst>
            <pc:docMk/>
            <pc:sldMk cId="75609733" sldId="360"/>
            <ac:spMk id="3" creationId="{62EB8AE9-3C7F-654E-7F1F-06EFCE53551B}"/>
          </ac:spMkLst>
        </pc:spChg>
      </pc:sldChg>
      <pc:sldChg chg="modSp">
        <pc:chgData name="Matias Eusterbrock" userId="S::matias_eusterbrock@ci.richmond.ca.us::2acf7dc6-60d3-46b4-9083-a8db0d85c52f" providerId="AD" clId="Web-{B008A85E-764F-0BE8-AB8E-E6A672AEA346}" dt="2024-11-13T22:49:07.885" v="136" actId="20577"/>
        <pc:sldMkLst>
          <pc:docMk/>
          <pc:sldMk cId="1730085481" sldId="361"/>
        </pc:sldMkLst>
        <pc:spChg chg="mod">
          <ac:chgData name="Matias Eusterbrock" userId="S::matias_eusterbrock@ci.richmond.ca.us::2acf7dc6-60d3-46b4-9083-a8db0d85c52f" providerId="AD" clId="Web-{B008A85E-764F-0BE8-AB8E-E6A672AEA346}" dt="2024-11-13T22:49:07.885" v="136" actId="20577"/>
          <ac:spMkLst>
            <pc:docMk/>
            <pc:sldMk cId="1730085481" sldId="361"/>
            <ac:spMk id="3" creationId="{62EB8AE9-3C7F-654E-7F1F-06EFCE53551B}"/>
          </ac:spMkLst>
        </pc:spChg>
      </pc:sldChg>
      <pc:sldChg chg="modSp">
        <pc:chgData name="Matias Eusterbrock" userId="S::matias_eusterbrock@ci.richmond.ca.us::2acf7dc6-60d3-46b4-9083-a8db0d85c52f" providerId="AD" clId="Web-{B008A85E-764F-0BE8-AB8E-E6A672AEA346}" dt="2024-11-13T22:48:58.057" v="130" actId="20577"/>
        <pc:sldMkLst>
          <pc:docMk/>
          <pc:sldMk cId="1246568473" sldId="362"/>
        </pc:sldMkLst>
        <pc:spChg chg="mod">
          <ac:chgData name="Matias Eusterbrock" userId="S::matias_eusterbrock@ci.richmond.ca.us::2acf7dc6-60d3-46b4-9083-a8db0d85c52f" providerId="AD" clId="Web-{B008A85E-764F-0BE8-AB8E-E6A672AEA346}" dt="2024-11-13T22:48:58.057" v="130" actId="20577"/>
          <ac:spMkLst>
            <pc:docMk/>
            <pc:sldMk cId="1246568473" sldId="362"/>
            <ac:spMk id="3" creationId="{62EB8AE9-3C7F-654E-7F1F-06EFCE53551B}"/>
          </ac:spMkLst>
        </pc:spChg>
      </pc:sldChg>
      <pc:sldChg chg="modSp">
        <pc:chgData name="Matias Eusterbrock" userId="S::matias_eusterbrock@ci.richmond.ca.us::2acf7dc6-60d3-46b4-9083-a8db0d85c52f" providerId="AD" clId="Web-{B008A85E-764F-0BE8-AB8E-E6A672AEA346}" dt="2024-11-13T22:48:54.510" v="129" actId="20577"/>
        <pc:sldMkLst>
          <pc:docMk/>
          <pc:sldMk cId="19214237" sldId="363"/>
        </pc:sldMkLst>
        <pc:spChg chg="mod">
          <ac:chgData name="Matias Eusterbrock" userId="S::matias_eusterbrock@ci.richmond.ca.us::2acf7dc6-60d3-46b4-9083-a8db0d85c52f" providerId="AD" clId="Web-{B008A85E-764F-0BE8-AB8E-E6A672AEA346}" dt="2024-11-13T22:48:54.510" v="129" actId="20577"/>
          <ac:spMkLst>
            <pc:docMk/>
            <pc:sldMk cId="19214237" sldId="363"/>
            <ac:spMk id="3" creationId="{62EB8AE9-3C7F-654E-7F1F-06EFCE53551B}"/>
          </ac:spMkLst>
        </pc:spChg>
      </pc:sldChg>
      <pc:sldChg chg="modSp">
        <pc:chgData name="Matias Eusterbrock" userId="S::matias_eusterbrock@ci.richmond.ca.us::2acf7dc6-60d3-46b4-9083-a8db0d85c52f" providerId="AD" clId="Web-{B008A85E-764F-0BE8-AB8E-E6A672AEA346}" dt="2024-11-13T22:48:49.291" v="126" actId="20577"/>
        <pc:sldMkLst>
          <pc:docMk/>
          <pc:sldMk cId="3536701632" sldId="364"/>
        </pc:sldMkLst>
        <pc:spChg chg="mod">
          <ac:chgData name="Matias Eusterbrock" userId="S::matias_eusterbrock@ci.richmond.ca.us::2acf7dc6-60d3-46b4-9083-a8db0d85c52f" providerId="AD" clId="Web-{B008A85E-764F-0BE8-AB8E-E6A672AEA346}" dt="2024-11-13T22:48:49.291" v="126" actId="20577"/>
          <ac:spMkLst>
            <pc:docMk/>
            <pc:sldMk cId="3536701632" sldId="364"/>
            <ac:spMk id="3" creationId="{62EB8AE9-3C7F-654E-7F1F-06EFCE53551B}"/>
          </ac:spMkLst>
        </pc:spChg>
      </pc:sldChg>
      <pc:sldChg chg="modSp">
        <pc:chgData name="Matias Eusterbrock" userId="S::matias_eusterbrock@ci.richmond.ca.us::2acf7dc6-60d3-46b4-9083-a8db0d85c52f" providerId="AD" clId="Web-{B008A85E-764F-0BE8-AB8E-E6A672AEA346}" dt="2024-11-13T22:48:44.807" v="124" actId="20577"/>
        <pc:sldMkLst>
          <pc:docMk/>
          <pc:sldMk cId="801964473" sldId="365"/>
        </pc:sldMkLst>
        <pc:spChg chg="mod">
          <ac:chgData name="Matias Eusterbrock" userId="S::matias_eusterbrock@ci.richmond.ca.us::2acf7dc6-60d3-46b4-9083-a8db0d85c52f" providerId="AD" clId="Web-{B008A85E-764F-0BE8-AB8E-E6A672AEA346}" dt="2024-11-13T22:48:44.807" v="124" actId="20577"/>
          <ac:spMkLst>
            <pc:docMk/>
            <pc:sldMk cId="801964473" sldId="365"/>
            <ac:spMk id="3" creationId="{62EB8AE9-3C7F-654E-7F1F-06EFCE53551B}"/>
          </ac:spMkLst>
        </pc:spChg>
      </pc:sldChg>
      <pc:sldChg chg="modSp">
        <pc:chgData name="Matias Eusterbrock" userId="S::matias_eusterbrock@ci.richmond.ca.us::2acf7dc6-60d3-46b4-9083-a8db0d85c52f" providerId="AD" clId="Web-{B008A85E-764F-0BE8-AB8E-E6A672AEA346}" dt="2024-11-13T22:48:32.541" v="119" actId="20577"/>
        <pc:sldMkLst>
          <pc:docMk/>
          <pc:sldMk cId="2250815403" sldId="366"/>
        </pc:sldMkLst>
        <pc:spChg chg="mod">
          <ac:chgData name="Matias Eusterbrock" userId="S::matias_eusterbrock@ci.richmond.ca.us::2acf7dc6-60d3-46b4-9083-a8db0d85c52f" providerId="AD" clId="Web-{B008A85E-764F-0BE8-AB8E-E6A672AEA346}" dt="2024-11-13T22:48:32.541" v="119" actId="20577"/>
          <ac:spMkLst>
            <pc:docMk/>
            <pc:sldMk cId="2250815403" sldId="366"/>
            <ac:spMk id="3" creationId="{62EB8AE9-3C7F-654E-7F1F-06EFCE53551B}"/>
          </ac:spMkLst>
        </pc:spChg>
      </pc:sldChg>
      <pc:sldChg chg="modSp">
        <pc:chgData name="Matias Eusterbrock" userId="S::matias_eusterbrock@ci.richmond.ca.us::2acf7dc6-60d3-46b4-9083-a8db0d85c52f" providerId="AD" clId="Web-{B008A85E-764F-0BE8-AB8E-E6A672AEA346}" dt="2024-11-13T22:48:26.088" v="116" actId="20577"/>
        <pc:sldMkLst>
          <pc:docMk/>
          <pc:sldMk cId="2403369630" sldId="367"/>
        </pc:sldMkLst>
        <pc:spChg chg="mod">
          <ac:chgData name="Matias Eusterbrock" userId="S::matias_eusterbrock@ci.richmond.ca.us::2acf7dc6-60d3-46b4-9083-a8db0d85c52f" providerId="AD" clId="Web-{B008A85E-764F-0BE8-AB8E-E6A672AEA346}" dt="2024-11-13T22:48:26.088" v="116" actId="20577"/>
          <ac:spMkLst>
            <pc:docMk/>
            <pc:sldMk cId="2403369630" sldId="367"/>
            <ac:spMk id="3" creationId="{62EB8AE9-3C7F-654E-7F1F-06EFCE53551B}"/>
          </ac:spMkLst>
        </pc:spChg>
      </pc:sldChg>
      <pc:sldChg chg="modSp">
        <pc:chgData name="Matias Eusterbrock" userId="S::matias_eusterbrock@ci.richmond.ca.us::2acf7dc6-60d3-46b4-9083-a8db0d85c52f" providerId="AD" clId="Web-{B008A85E-764F-0BE8-AB8E-E6A672AEA346}" dt="2024-11-13T22:48:21.759" v="113" actId="20577"/>
        <pc:sldMkLst>
          <pc:docMk/>
          <pc:sldMk cId="3357556756" sldId="368"/>
        </pc:sldMkLst>
        <pc:spChg chg="mod">
          <ac:chgData name="Matias Eusterbrock" userId="S::matias_eusterbrock@ci.richmond.ca.us::2acf7dc6-60d3-46b4-9083-a8db0d85c52f" providerId="AD" clId="Web-{B008A85E-764F-0BE8-AB8E-E6A672AEA346}" dt="2024-11-13T22:48:21.759" v="113" actId="20577"/>
          <ac:spMkLst>
            <pc:docMk/>
            <pc:sldMk cId="3357556756" sldId="368"/>
            <ac:spMk id="3" creationId="{62EB8AE9-3C7F-654E-7F1F-06EFCE53551B}"/>
          </ac:spMkLst>
        </pc:spChg>
      </pc:sldChg>
      <pc:sldChg chg="modSp">
        <pc:chgData name="Matias Eusterbrock" userId="S::matias_eusterbrock@ci.richmond.ca.us::2acf7dc6-60d3-46b4-9083-a8db0d85c52f" providerId="AD" clId="Web-{B008A85E-764F-0BE8-AB8E-E6A672AEA346}" dt="2024-11-13T22:47:48.727" v="106" actId="20577"/>
        <pc:sldMkLst>
          <pc:docMk/>
          <pc:sldMk cId="1084912077" sldId="369"/>
        </pc:sldMkLst>
        <pc:spChg chg="mod">
          <ac:chgData name="Matias Eusterbrock" userId="S::matias_eusterbrock@ci.richmond.ca.us::2acf7dc6-60d3-46b4-9083-a8db0d85c52f" providerId="AD" clId="Web-{B008A85E-764F-0BE8-AB8E-E6A672AEA346}" dt="2024-11-13T22:47:48.727" v="106" actId="20577"/>
          <ac:spMkLst>
            <pc:docMk/>
            <pc:sldMk cId="1084912077" sldId="369"/>
            <ac:spMk id="3" creationId="{62EB8AE9-3C7F-654E-7F1F-06EFCE53551B}"/>
          </ac:spMkLst>
        </pc:spChg>
      </pc:sldChg>
      <pc:sldChg chg="addSp delSp modSp">
        <pc:chgData name="Matias Eusterbrock" userId="S::matias_eusterbrock@ci.richmond.ca.us::2acf7dc6-60d3-46b4-9083-a8db0d85c52f" providerId="AD" clId="Web-{B008A85E-764F-0BE8-AB8E-E6A672AEA346}" dt="2024-11-13T22:47:42.274" v="104" actId="20577"/>
        <pc:sldMkLst>
          <pc:docMk/>
          <pc:sldMk cId="159060872" sldId="370"/>
        </pc:sldMkLst>
        <pc:spChg chg="mod">
          <ac:chgData name="Matias Eusterbrock" userId="S::matias_eusterbrock@ci.richmond.ca.us::2acf7dc6-60d3-46b4-9083-a8db0d85c52f" providerId="AD" clId="Web-{B008A85E-764F-0BE8-AB8E-E6A672AEA346}" dt="2024-11-13T22:47:42.274" v="104" actId="20577"/>
          <ac:spMkLst>
            <pc:docMk/>
            <pc:sldMk cId="159060872" sldId="370"/>
            <ac:spMk id="3" creationId="{62EB8AE9-3C7F-654E-7F1F-06EFCE53551B}"/>
          </ac:spMkLst>
        </pc:spChg>
        <pc:spChg chg="mod">
          <ac:chgData name="Matias Eusterbrock" userId="S::matias_eusterbrock@ci.richmond.ca.us::2acf7dc6-60d3-46b4-9083-a8db0d85c52f" providerId="AD" clId="Web-{B008A85E-764F-0BE8-AB8E-E6A672AEA346}" dt="2024-11-13T22:46:58.773" v="98"/>
          <ac:spMkLst>
            <pc:docMk/>
            <pc:sldMk cId="159060872" sldId="370"/>
            <ac:spMk id="4" creationId="{FD8140C1-CA8B-0CD5-5389-E96164AE3315}"/>
          </ac:spMkLst>
        </pc:spChg>
        <pc:picChg chg="mod">
          <ac:chgData name="Matias Eusterbrock" userId="S::matias_eusterbrock@ci.richmond.ca.us::2acf7dc6-60d3-46b4-9083-a8db0d85c52f" providerId="AD" clId="Web-{B008A85E-764F-0BE8-AB8E-E6A672AEA346}" dt="2024-11-13T22:46:45.320" v="92" actId="1076"/>
          <ac:picMkLst>
            <pc:docMk/>
            <pc:sldMk cId="159060872" sldId="370"/>
            <ac:picMk id="2" creationId="{B0298414-D0F8-CE6D-148D-67042079921E}"/>
          </ac:picMkLst>
        </pc:picChg>
        <pc:picChg chg="add del mod">
          <ac:chgData name="Matias Eusterbrock" userId="S::matias_eusterbrock@ci.richmond.ca.us::2acf7dc6-60d3-46b4-9083-a8db0d85c52f" providerId="AD" clId="Web-{B008A85E-764F-0BE8-AB8E-E6A672AEA346}" dt="2024-11-13T22:47:00.523" v="99"/>
          <ac:picMkLst>
            <pc:docMk/>
            <pc:sldMk cId="159060872" sldId="370"/>
            <ac:picMk id="5" creationId="{109277C2-8E64-7127-B318-A44B41069E9C}"/>
          </ac:picMkLst>
        </pc:picChg>
        <pc:picChg chg="add mod">
          <ac:chgData name="Matias Eusterbrock" userId="S::matias_eusterbrock@ci.richmond.ca.us::2acf7dc6-60d3-46b4-9083-a8db0d85c52f" providerId="AD" clId="Web-{B008A85E-764F-0BE8-AB8E-E6A672AEA346}" dt="2024-11-13T22:46:51.929" v="93" actId="1076"/>
          <ac:picMkLst>
            <pc:docMk/>
            <pc:sldMk cId="159060872" sldId="370"/>
            <ac:picMk id="6" creationId="{DCDE880B-9861-ADA9-F50B-9AB33618C870}"/>
          </ac:picMkLst>
        </pc:picChg>
      </pc:sldChg>
      <pc:sldChg chg="modSp">
        <pc:chgData name="Matias Eusterbrock" userId="S::matias_eusterbrock@ci.richmond.ca.us::2acf7dc6-60d3-46b4-9083-a8db0d85c52f" providerId="AD" clId="Web-{B008A85E-764F-0BE8-AB8E-E6A672AEA346}" dt="2024-11-13T22:42:40.971" v="38" actId="20577"/>
        <pc:sldMkLst>
          <pc:docMk/>
          <pc:sldMk cId="499757999" sldId="371"/>
        </pc:sldMkLst>
        <pc:spChg chg="mod">
          <ac:chgData name="Matias Eusterbrock" userId="S::matias_eusterbrock@ci.richmond.ca.us::2acf7dc6-60d3-46b4-9083-a8db0d85c52f" providerId="AD" clId="Web-{B008A85E-764F-0BE8-AB8E-E6A672AEA346}" dt="2024-11-13T22:42:40.971" v="38" actId="20577"/>
          <ac:spMkLst>
            <pc:docMk/>
            <pc:sldMk cId="499757999" sldId="371"/>
            <ac:spMk id="3" creationId="{62EB8AE9-3C7F-654E-7F1F-06EFCE53551B}"/>
          </ac:spMkLst>
        </pc:spChg>
      </pc:sldChg>
    </pc:docChg>
  </pc:docChgLst>
  <pc:docChgLst>
    <pc:chgData name="Estefanny Casas" userId="S::estefanny_casas@ci.richmond.ca.us::796659cb-7610-4077-9d87-b024fc421425" providerId="AD" clId="Web-{52E5AC9E-DA47-C3E3-63B4-1519139EEADB}"/>
    <pc:docChg chg="modSld">
      <pc:chgData name="Estefanny Casas" userId="S::estefanny_casas@ci.richmond.ca.us::796659cb-7610-4077-9d87-b024fc421425" providerId="AD" clId="Web-{52E5AC9E-DA47-C3E3-63B4-1519139EEADB}" dt="2024-09-04T00:18:08.491" v="604" actId="1076"/>
      <pc:docMkLst>
        <pc:docMk/>
      </pc:docMkLst>
      <pc:sldChg chg="modSp">
        <pc:chgData name="Estefanny Casas" userId="S::estefanny_casas@ci.richmond.ca.us::796659cb-7610-4077-9d87-b024fc421425" providerId="AD" clId="Web-{52E5AC9E-DA47-C3E3-63B4-1519139EEADB}" dt="2024-09-04T00:18:08.491" v="604" actId="1076"/>
        <pc:sldMkLst>
          <pc:docMk/>
          <pc:sldMk cId="791005041" sldId="274"/>
        </pc:sldMkLst>
        <pc:spChg chg="mod">
          <ac:chgData name="Estefanny Casas" userId="S::estefanny_casas@ci.richmond.ca.us::796659cb-7610-4077-9d87-b024fc421425" providerId="AD" clId="Web-{52E5AC9E-DA47-C3E3-63B4-1519139EEADB}" dt="2024-09-04T00:17:59.960" v="603" actId="14100"/>
          <ac:spMkLst>
            <pc:docMk/>
            <pc:sldMk cId="791005041" sldId="274"/>
            <ac:spMk id="2" creationId="{1042FACF-7AB0-0F9B-26C6-5AED36B3E9EB}"/>
          </ac:spMkLst>
        </pc:spChg>
        <pc:cxnChg chg="mod">
          <ac:chgData name="Estefanny Casas" userId="S::estefanny_casas@ci.richmond.ca.us::796659cb-7610-4077-9d87-b024fc421425" providerId="AD" clId="Web-{52E5AC9E-DA47-C3E3-63B4-1519139EEADB}" dt="2024-09-04T00:18:08.491" v="604" actId="1076"/>
          <ac:cxnSpMkLst>
            <pc:docMk/>
            <pc:sldMk cId="791005041" sldId="274"/>
            <ac:cxnSpMk id="10" creationId="{55B2AD80-AB80-E857-F84C-A7CF6201FF27}"/>
          </ac:cxnSpMkLst>
        </pc:cxnChg>
      </pc:sldChg>
      <pc:sldChg chg="modSp">
        <pc:chgData name="Estefanny Casas" userId="S::estefanny_casas@ci.richmond.ca.us::796659cb-7610-4077-9d87-b024fc421425" providerId="AD" clId="Web-{52E5AC9E-DA47-C3E3-63B4-1519139EEADB}" dt="2024-09-03T23:44:29.462" v="245" actId="20577"/>
        <pc:sldMkLst>
          <pc:docMk/>
          <pc:sldMk cId="3866118267" sldId="291"/>
        </pc:sldMkLst>
        <pc:spChg chg="mod">
          <ac:chgData name="Estefanny Casas" userId="S::estefanny_casas@ci.richmond.ca.us::796659cb-7610-4077-9d87-b024fc421425" providerId="AD" clId="Web-{52E5AC9E-DA47-C3E3-63B4-1519139EEADB}" dt="2024-09-03T23:44:29.462" v="245" actId="20577"/>
          <ac:spMkLst>
            <pc:docMk/>
            <pc:sldMk cId="3866118267" sldId="291"/>
            <ac:spMk id="2" creationId="{F0F2CBF7-59D7-451D-E7E5-E9B2BA3B1A2B}"/>
          </ac:spMkLst>
        </pc:spChg>
      </pc:sldChg>
      <pc:sldChg chg="modSp">
        <pc:chgData name="Estefanny Casas" userId="S::estefanny_casas@ci.richmond.ca.us::796659cb-7610-4077-9d87-b024fc421425" providerId="AD" clId="Web-{52E5AC9E-DA47-C3E3-63B4-1519139EEADB}" dt="2024-09-03T23:37:13.130" v="132" actId="20577"/>
        <pc:sldMkLst>
          <pc:docMk/>
          <pc:sldMk cId="2688267807" sldId="327"/>
        </pc:sldMkLst>
        <pc:spChg chg="mod">
          <ac:chgData name="Estefanny Casas" userId="S::estefanny_casas@ci.richmond.ca.us::796659cb-7610-4077-9d87-b024fc421425" providerId="AD" clId="Web-{52E5AC9E-DA47-C3E3-63B4-1519139EEADB}" dt="2024-09-03T23:37:13.130" v="132" actId="20577"/>
          <ac:spMkLst>
            <pc:docMk/>
            <pc:sldMk cId="2688267807" sldId="327"/>
            <ac:spMk id="3" creationId="{62EB8AE9-3C7F-654E-7F1F-06EFCE53551B}"/>
          </ac:spMkLst>
        </pc:spChg>
        <pc:spChg chg="mod">
          <ac:chgData name="Estefanny Casas" userId="S::estefanny_casas@ci.richmond.ca.us::796659cb-7610-4077-9d87-b024fc421425" providerId="AD" clId="Web-{52E5AC9E-DA47-C3E3-63B4-1519139EEADB}" dt="2024-09-03T23:35:38.333" v="127" actId="20577"/>
          <ac:spMkLst>
            <pc:docMk/>
            <pc:sldMk cId="2688267807" sldId="327"/>
            <ac:spMk id="4" creationId="{FD8140C1-CA8B-0CD5-5389-E96164AE3315}"/>
          </ac:spMkLst>
        </pc:spChg>
      </pc:sldChg>
      <pc:sldChg chg="modSp">
        <pc:chgData name="Estefanny Casas" userId="S::estefanny_casas@ci.richmond.ca.us::796659cb-7610-4077-9d87-b024fc421425" providerId="AD" clId="Web-{52E5AC9E-DA47-C3E3-63B4-1519139EEADB}" dt="2024-09-03T23:26:29.001" v="49" actId="20577"/>
        <pc:sldMkLst>
          <pc:docMk/>
          <pc:sldMk cId="3757050840" sldId="350"/>
        </pc:sldMkLst>
        <pc:spChg chg="mod">
          <ac:chgData name="Estefanny Casas" userId="S::estefanny_casas@ci.richmond.ca.us::796659cb-7610-4077-9d87-b024fc421425" providerId="AD" clId="Web-{52E5AC9E-DA47-C3E3-63B4-1519139EEADB}" dt="2024-09-03T23:26:05.548" v="36" actId="20577"/>
          <ac:spMkLst>
            <pc:docMk/>
            <pc:sldMk cId="3757050840" sldId="350"/>
            <ac:spMk id="2" creationId="{0B653A10-04B5-8CFA-DC96-99D573FC2481}"/>
          </ac:spMkLst>
        </pc:spChg>
        <pc:spChg chg="mod">
          <ac:chgData name="Estefanny Casas" userId="S::estefanny_casas@ci.richmond.ca.us::796659cb-7610-4077-9d87-b024fc421425" providerId="AD" clId="Web-{52E5AC9E-DA47-C3E3-63B4-1519139EEADB}" dt="2024-09-03T23:26:29.001" v="49" actId="20577"/>
          <ac:spMkLst>
            <pc:docMk/>
            <pc:sldMk cId="3757050840" sldId="350"/>
            <ac:spMk id="3" creationId="{302844EA-6507-867D-36EB-FB00F8365C4F}"/>
          </ac:spMkLst>
        </pc:spChg>
      </pc:sldChg>
      <pc:sldChg chg="modSp">
        <pc:chgData name="Estefanny Casas" userId="S::estefanny_casas@ci.richmond.ca.us::796659cb-7610-4077-9d87-b024fc421425" providerId="AD" clId="Web-{52E5AC9E-DA47-C3E3-63B4-1519139EEADB}" dt="2024-09-03T23:25:40.438" v="30" actId="20577"/>
        <pc:sldMkLst>
          <pc:docMk/>
          <pc:sldMk cId="3128159106" sldId="351"/>
        </pc:sldMkLst>
        <pc:spChg chg="mod">
          <ac:chgData name="Estefanny Casas" userId="S::estefanny_casas@ci.richmond.ca.us::796659cb-7610-4077-9d87-b024fc421425" providerId="AD" clId="Web-{52E5AC9E-DA47-C3E3-63B4-1519139EEADB}" dt="2024-09-03T23:25:28.907" v="16" actId="20577"/>
          <ac:spMkLst>
            <pc:docMk/>
            <pc:sldMk cId="3128159106" sldId="351"/>
            <ac:spMk id="2" creationId="{0B653A10-04B5-8CFA-DC96-99D573FC2481}"/>
          </ac:spMkLst>
        </pc:spChg>
        <pc:spChg chg="mod">
          <ac:chgData name="Estefanny Casas" userId="S::estefanny_casas@ci.richmond.ca.us::796659cb-7610-4077-9d87-b024fc421425" providerId="AD" clId="Web-{52E5AC9E-DA47-C3E3-63B4-1519139EEADB}" dt="2024-09-03T23:25:40.438" v="30" actId="20577"/>
          <ac:spMkLst>
            <pc:docMk/>
            <pc:sldMk cId="3128159106" sldId="351"/>
            <ac:spMk id="3" creationId="{302844EA-6507-867D-36EB-FB00F8365C4F}"/>
          </ac:spMkLst>
        </pc:spChg>
      </pc:sldChg>
      <pc:sldChg chg="modSp">
        <pc:chgData name="Estefanny Casas" userId="S::estefanny_casas@ci.richmond.ca.us::796659cb-7610-4077-9d87-b024fc421425" providerId="AD" clId="Web-{52E5AC9E-DA47-C3E3-63B4-1519139EEADB}" dt="2024-09-03T23:32:28.363" v="83" actId="20577"/>
        <pc:sldMkLst>
          <pc:docMk/>
          <pc:sldMk cId="476992989" sldId="352"/>
        </pc:sldMkLst>
        <pc:spChg chg="mod">
          <ac:chgData name="Estefanny Casas" userId="S::estefanny_casas@ci.richmond.ca.us::796659cb-7610-4077-9d87-b024fc421425" providerId="AD" clId="Web-{52E5AC9E-DA47-C3E3-63B4-1519139EEADB}" dt="2024-09-03T23:32:28.363" v="83" actId="20577"/>
          <ac:spMkLst>
            <pc:docMk/>
            <pc:sldMk cId="476992989" sldId="352"/>
            <ac:spMk id="2" creationId="{0B653A10-04B5-8CFA-DC96-99D573FC2481}"/>
          </ac:spMkLst>
        </pc:spChg>
        <pc:spChg chg="mod">
          <ac:chgData name="Estefanny Casas" userId="S::estefanny_casas@ci.richmond.ca.us::796659cb-7610-4077-9d87-b024fc421425" providerId="AD" clId="Web-{52E5AC9E-DA47-C3E3-63B4-1519139EEADB}" dt="2024-09-03T23:32:17.581" v="77" actId="20577"/>
          <ac:spMkLst>
            <pc:docMk/>
            <pc:sldMk cId="476992989" sldId="352"/>
            <ac:spMk id="3" creationId="{302844EA-6507-867D-36EB-FB00F8365C4F}"/>
          </ac:spMkLst>
        </pc:spChg>
      </pc:sldChg>
      <pc:sldChg chg="modSp">
        <pc:chgData name="Estefanny Casas" userId="S::estefanny_casas@ci.richmond.ca.us::796659cb-7610-4077-9d87-b024fc421425" providerId="AD" clId="Web-{52E5AC9E-DA47-C3E3-63B4-1519139EEADB}" dt="2024-09-03T23:34:15.676" v="109" actId="20577"/>
        <pc:sldMkLst>
          <pc:docMk/>
          <pc:sldMk cId="1295470331" sldId="353"/>
        </pc:sldMkLst>
        <pc:spChg chg="mod">
          <ac:chgData name="Estefanny Casas" userId="S::estefanny_casas@ci.richmond.ca.us::796659cb-7610-4077-9d87-b024fc421425" providerId="AD" clId="Web-{52E5AC9E-DA47-C3E3-63B4-1519139EEADB}" dt="2024-09-03T23:34:15.676" v="109" actId="20577"/>
          <ac:spMkLst>
            <pc:docMk/>
            <pc:sldMk cId="1295470331" sldId="353"/>
            <ac:spMk id="2" creationId="{0B653A10-04B5-8CFA-DC96-99D573FC2481}"/>
          </ac:spMkLst>
        </pc:spChg>
      </pc:sldChg>
      <pc:sldChg chg="modSp">
        <pc:chgData name="Estefanny Casas" userId="S::estefanny_casas@ci.richmond.ca.us::796659cb-7610-4077-9d87-b024fc421425" providerId="AD" clId="Web-{52E5AC9E-DA47-C3E3-63B4-1519139EEADB}" dt="2024-09-03T23:35:24.192" v="122" actId="20577"/>
        <pc:sldMkLst>
          <pc:docMk/>
          <pc:sldMk cId="2396013823" sldId="354"/>
        </pc:sldMkLst>
        <pc:spChg chg="mod">
          <ac:chgData name="Estefanny Casas" userId="S::estefanny_casas@ci.richmond.ca.us::796659cb-7610-4077-9d87-b024fc421425" providerId="AD" clId="Web-{52E5AC9E-DA47-C3E3-63B4-1519139EEADB}" dt="2024-09-03T23:35:24.192" v="122" actId="20577"/>
          <ac:spMkLst>
            <pc:docMk/>
            <pc:sldMk cId="2396013823" sldId="354"/>
            <ac:spMk id="2" creationId="{0B653A10-04B5-8CFA-DC96-99D573FC2481}"/>
          </ac:spMkLst>
        </pc:spChg>
        <pc:spChg chg="mod">
          <ac:chgData name="Estefanny Casas" userId="S::estefanny_casas@ci.richmond.ca.us::796659cb-7610-4077-9d87-b024fc421425" providerId="AD" clId="Web-{52E5AC9E-DA47-C3E3-63B4-1519139EEADB}" dt="2024-09-03T23:34:59.223" v="118" actId="14100"/>
          <ac:spMkLst>
            <pc:docMk/>
            <pc:sldMk cId="2396013823" sldId="354"/>
            <ac:spMk id="3" creationId="{302844EA-6507-867D-36EB-FB00F8365C4F}"/>
          </ac:spMkLst>
        </pc:spChg>
      </pc:sldChg>
      <pc:sldChg chg="modSp">
        <pc:chgData name="Estefanny Casas" userId="S::estefanny_casas@ci.richmond.ca.us::796659cb-7610-4077-9d87-b024fc421425" providerId="AD" clId="Web-{52E5AC9E-DA47-C3E3-63B4-1519139EEADB}" dt="2024-09-03T23:33:27.707" v="97" actId="20577"/>
        <pc:sldMkLst>
          <pc:docMk/>
          <pc:sldMk cId="4162672614" sldId="355"/>
        </pc:sldMkLst>
        <pc:spChg chg="mod">
          <ac:chgData name="Estefanny Casas" userId="S::estefanny_casas@ci.richmond.ca.us::796659cb-7610-4077-9d87-b024fc421425" providerId="AD" clId="Web-{52E5AC9E-DA47-C3E3-63B4-1519139EEADB}" dt="2024-09-03T23:33:27.707" v="97" actId="20577"/>
          <ac:spMkLst>
            <pc:docMk/>
            <pc:sldMk cId="4162672614" sldId="355"/>
            <ac:spMk id="2" creationId="{0B653A10-04B5-8CFA-DC96-99D573FC2481}"/>
          </ac:spMkLst>
        </pc:spChg>
        <pc:spChg chg="mod">
          <ac:chgData name="Estefanny Casas" userId="S::estefanny_casas@ci.richmond.ca.us::796659cb-7610-4077-9d87-b024fc421425" providerId="AD" clId="Web-{52E5AC9E-DA47-C3E3-63B4-1519139EEADB}" dt="2024-09-03T23:32:47.738" v="90" actId="14100"/>
          <ac:spMkLst>
            <pc:docMk/>
            <pc:sldMk cId="4162672614" sldId="355"/>
            <ac:spMk id="3" creationId="{302844EA-6507-867D-36EB-FB00F8365C4F}"/>
          </ac:spMkLst>
        </pc:spChg>
      </pc:sldChg>
      <pc:sldChg chg="modSp">
        <pc:chgData name="Estefanny Casas" userId="S::estefanny_casas@ci.richmond.ca.us::796659cb-7610-4077-9d87-b024fc421425" providerId="AD" clId="Web-{52E5AC9E-DA47-C3E3-63B4-1519139EEADB}" dt="2024-09-03T23:40:50.757" v="173" actId="20577"/>
        <pc:sldMkLst>
          <pc:docMk/>
          <pc:sldMk cId="1987672534" sldId="356"/>
        </pc:sldMkLst>
        <pc:spChg chg="mod">
          <ac:chgData name="Estefanny Casas" userId="S::estefanny_casas@ci.richmond.ca.us::796659cb-7610-4077-9d87-b024fc421425" providerId="AD" clId="Web-{52E5AC9E-DA47-C3E3-63B4-1519139EEADB}" dt="2024-09-03T23:40:50.757" v="173" actId="20577"/>
          <ac:spMkLst>
            <pc:docMk/>
            <pc:sldMk cId="1987672534" sldId="356"/>
            <ac:spMk id="3" creationId="{62EB8AE9-3C7F-654E-7F1F-06EFCE53551B}"/>
          </ac:spMkLst>
        </pc:spChg>
        <pc:spChg chg="mod">
          <ac:chgData name="Estefanny Casas" userId="S::estefanny_casas@ci.richmond.ca.us::796659cb-7610-4077-9d87-b024fc421425" providerId="AD" clId="Web-{52E5AC9E-DA47-C3E3-63B4-1519139EEADB}" dt="2024-09-03T23:40:12.663" v="169" actId="20577"/>
          <ac:spMkLst>
            <pc:docMk/>
            <pc:sldMk cId="1987672534" sldId="356"/>
            <ac:spMk id="4" creationId="{FD8140C1-CA8B-0CD5-5389-E96164AE3315}"/>
          </ac:spMkLst>
        </pc:spChg>
      </pc:sldChg>
      <pc:sldChg chg="modSp">
        <pc:chgData name="Estefanny Casas" userId="S::estefanny_casas@ci.richmond.ca.us::796659cb-7610-4077-9d87-b024fc421425" providerId="AD" clId="Web-{52E5AC9E-DA47-C3E3-63B4-1519139EEADB}" dt="2024-09-04T00:17:40.772" v="601" actId="20577"/>
        <pc:sldMkLst>
          <pc:docMk/>
          <pc:sldMk cId="4105021240" sldId="357"/>
        </pc:sldMkLst>
        <pc:spChg chg="mod">
          <ac:chgData name="Estefanny Casas" userId="S::estefanny_casas@ci.richmond.ca.us::796659cb-7610-4077-9d87-b024fc421425" providerId="AD" clId="Web-{52E5AC9E-DA47-C3E3-63B4-1519139EEADB}" dt="2024-09-04T00:17:40.772" v="601" actId="20577"/>
          <ac:spMkLst>
            <pc:docMk/>
            <pc:sldMk cId="4105021240" sldId="357"/>
            <ac:spMk id="3" creationId="{62EB8AE9-3C7F-654E-7F1F-06EFCE53551B}"/>
          </ac:spMkLst>
        </pc:spChg>
      </pc:sldChg>
      <pc:sldChg chg="modSp">
        <pc:chgData name="Estefanny Casas" userId="S::estefanny_casas@ci.richmond.ca.us::796659cb-7610-4077-9d87-b024fc421425" providerId="AD" clId="Web-{52E5AC9E-DA47-C3E3-63B4-1519139EEADB}" dt="2024-09-04T00:16:53.850" v="590" actId="20577"/>
        <pc:sldMkLst>
          <pc:docMk/>
          <pc:sldMk cId="2459958468" sldId="359"/>
        </pc:sldMkLst>
        <pc:spChg chg="mod">
          <ac:chgData name="Estefanny Casas" userId="S::estefanny_casas@ci.richmond.ca.us::796659cb-7610-4077-9d87-b024fc421425" providerId="AD" clId="Web-{52E5AC9E-DA47-C3E3-63B4-1519139EEADB}" dt="2024-09-04T00:16:53.850" v="590" actId="20577"/>
          <ac:spMkLst>
            <pc:docMk/>
            <pc:sldMk cId="2459958468" sldId="359"/>
            <ac:spMk id="3" creationId="{62EB8AE9-3C7F-654E-7F1F-06EFCE53551B}"/>
          </ac:spMkLst>
        </pc:spChg>
      </pc:sldChg>
      <pc:sldChg chg="modSp">
        <pc:chgData name="Estefanny Casas" userId="S::estefanny_casas@ci.richmond.ca.us::796659cb-7610-4077-9d87-b024fc421425" providerId="AD" clId="Web-{52E5AC9E-DA47-C3E3-63B4-1519139EEADB}" dt="2024-09-04T00:15:22.350" v="564" actId="20577"/>
        <pc:sldMkLst>
          <pc:docMk/>
          <pc:sldMk cId="75609733" sldId="360"/>
        </pc:sldMkLst>
        <pc:spChg chg="mod">
          <ac:chgData name="Estefanny Casas" userId="S::estefanny_casas@ci.richmond.ca.us::796659cb-7610-4077-9d87-b024fc421425" providerId="AD" clId="Web-{52E5AC9E-DA47-C3E3-63B4-1519139EEADB}" dt="2024-09-04T00:15:22.350" v="564" actId="20577"/>
          <ac:spMkLst>
            <pc:docMk/>
            <pc:sldMk cId="75609733" sldId="360"/>
            <ac:spMk id="3" creationId="{62EB8AE9-3C7F-654E-7F1F-06EFCE53551B}"/>
          </ac:spMkLst>
        </pc:spChg>
      </pc:sldChg>
      <pc:sldChg chg="modSp">
        <pc:chgData name="Estefanny Casas" userId="S::estefanny_casas@ci.richmond.ca.us::796659cb-7610-4077-9d87-b024fc421425" providerId="AD" clId="Web-{52E5AC9E-DA47-C3E3-63B4-1519139EEADB}" dt="2024-09-04T00:16:01.178" v="575" actId="20577"/>
        <pc:sldMkLst>
          <pc:docMk/>
          <pc:sldMk cId="1730085481" sldId="361"/>
        </pc:sldMkLst>
        <pc:spChg chg="mod">
          <ac:chgData name="Estefanny Casas" userId="S::estefanny_casas@ci.richmond.ca.us::796659cb-7610-4077-9d87-b024fc421425" providerId="AD" clId="Web-{52E5AC9E-DA47-C3E3-63B4-1519139EEADB}" dt="2024-09-04T00:16:01.178" v="575" actId="20577"/>
          <ac:spMkLst>
            <pc:docMk/>
            <pc:sldMk cId="1730085481" sldId="361"/>
            <ac:spMk id="3" creationId="{62EB8AE9-3C7F-654E-7F1F-06EFCE53551B}"/>
          </ac:spMkLst>
        </pc:spChg>
      </pc:sldChg>
      <pc:sldChg chg="modSp">
        <pc:chgData name="Estefanny Casas" userId="S::estefanny_casas@ci.richmond.ca.us::796659cb-7610-4077-9d87-b024fc421425" providerId="AD" clId="Web-{52E5AC9E-DA47-C3E3-63B4-1519139EEADB}" dt="2024-09-04T00:14:47.974" v="557" actId="20577"/>
        <pc:sldMkLst>
          <pc:docMk/>
          <pc:sldMk cId="1246568473" sldId="362"/>
        </pc:sldMkLst>
        <pc:spChg chg="mod">
          <ac:chgData name="Estefanny Casas" userId="S::estefanny_casas@ci.richmond.ca.us::796659cb-7610-4077-9d87-b024fc421425" providerId="AD" clId="Web-{52E5AC9E-DA47-C3E3-63B4-1519139EEADB}" dt="2024-09-04T00:14:47.974" v="557" actId="20577"/>
          <ac:spMkLst>
            <pc:docMk/>
            <pc:sldMk cId="1246568473" sldId="362"/>
            <ac:spMk id="3" creationId="{62EB8AE9-3C7F-654E-7F1F-06EFCE53551B}"/>
          </ac:spMkLst>
        </pc:spChg>
      </pc:sldChg>
      <pc:sldChg chg="modSp">
        <pc:chgData name="Estefanny Casas" userId="S::estefanny_casas@ci.richmond.ca.us::796659cb-7610-4077-9d87-b024fc421425" providerId="AD" clId="Web-{52E5AC9E-DA47-C3E3-63B4-1519139EEADB}" dt="2024-09-04T00:12:51.802" v="538" actId="20577"/>
        <pc:sldMkLst>
          <pc:docMk/>
          <pc:sldMk cId="19214237" sldId="363"/>
        </pc:sldMkLst>
        <pc:spChg chg="mod">
          <ac:chgData name="Estefanny Casas" userId="S::estefanny_casas@ci.richmond.ca.us::796659cb-7610-4077-9d87-b024fc421425" providerId="AD" clId="Web-{52E5AC9E-DA47-C3E3-63B4-1519139EEADB}" dt="2024-09-04T00:12:51.802" v="538" actId="20577"/>
          <ac:spMkLst>
            <pc:docMk/>
            <pc:sldMk cId="19214237" sldId="363"/>
            <ac:spMk id="3" creationId="{62EB8AE9-3C7F-654E-7F1F-06EFCE53551B}"/>
          </ac:spMkLst>
        </pc:spChg>
      </pc:sldChg>
      <pc:sldChg chg="modSp">
        <pc:chgData name="Estefanny Casas" userId="S::estefanny_casas@ci.richmond.ca.us::796659cb-7610-4077-9d87-b024fc421425" providerId="AD" clId="Web-{52E5AC9E-DA47-C3E3-63B4-1519139EEADB}" dt="2024-09-04T00:11:32.145" v="497" actId="20577"/>
        <pc:sldMkLst>
          <pc:docMk/>
          <pc:sldMk cId="3536701632" sldId="364"/>
        </pc:sldMkLst>
        <pc:spChg chg="mod">
          <ac:chgData name="Estefanny Casas" userId="S::estefanny_casas@ci.richmond.ca.us::796659cb-7610-4077-9d87-b024fc421425" providerId="AD" clId="Web-{52E5AC9E-DA47-C3E3-63B4-1519139EEADB}" dt="2024-09-04T00:11:32.145" v="497" actId="20577"/>
          <ac:spMkLst>
            <pc:docMk/>
            <pc:sldMk cId="3536701632" sldId="364"/>
            <ac:spMk id="3" creationId="{62EB8AE9-3C7F-654E-7F1F-06EFCE53551B}"/>
          </ac:spMkLst>
        </pc:spChg>
      </pc:sldChg>
      <pc:sldChg chg="modSp">
        <pc:chgData name="Estefanny Casas" userId="S::estefanny_casas@ci.richmond.ca.us::796659cb-7610-4077-9d87-b024fc421425" providerId="AD" clId="Web-{52E5AC9E-DA47-C3E3-63B4-1519139EEADB}" dt="2024-09-04T00:09:05.566" v="460" actId="20577"/>
        <pc:sldMkLst>
          <pc:docMk/>
          <pc:sldMk cId="801964473" sldId="365"/>
        </pc:sldMkLst>
        <pc:spChg chg="mod">
          <ac:chgData name="Estefanny Casas" userId="S::estefanny_casas@ci.richmond.ca.us::796659cb-7610-4077-9d87-b024fc421425" providerId="AD" clId="Web-{52E5AC9E-DA47-C3E3-63B4-1519139EEADB}" dt="2024-09-04T00:09:05.566" v="460" actId="20577"/>
          <ac:spMkLst>
            <pc:docMk/>
            <pc:sldMk cId="801964473" sldId="365"/>
            <ac:spMk id="3" creationId="{62EB8AE9-3C7F-654E-7F1F-06EFCE53551B}"/>
          </ac:spMkLst>
        </pc:spChg>
      </pc:sldChg>
      <pc:sldChg chg="modSp">
        <pc:chgData name="Estefanny Casas" userId="S::estefanny_casas@ci.richmond.ca.us::796659cb-7610-4077-9d87-b024fc421425" providerId="AD" clId="Web-{52E5AC9E-DA47-C3E3-63B4-1519139EEADB}" dt="2024-09-04T00:07:51.784" v="438" actId="20577"/>
        <pc:sldMkLst>
          <pc:docMk/>
          <pc:sldMk cId="2250815403" sldId="366"/>
        </pc:sldMkLst>
        <pc:spChg chg="mod">
          <ac:chgData name="Estefanny Casas" userId="S::estefanny_casas@ci.richmond.ca.us::796659cb-7610-4077-9d87-b024fc421425" providerId="AD" clId="Web-{52E5AC9E-DA47-C3E3-63B4-1519139EEADB}" dt="2024-09-04T00:07:51.784" v="438" actId="20577"/>
          <ac:spMkLst>
            <pc:docMk/>
            <pc:sldMk cId="2250815403" sldId="366"/>
            <ac:spMk id="3" creationId="{62EB8AE9-3C7F-654E-7F1F-06EFCE53551B}"/>
          </ac:spMkLst>
        </pc:spChg>
      </pc:sldChg>
      <pc:sldChg chg="modSp">
        <pc:chgData name="Estefanny Casas" userId="S::estefanny_casas@ci.richmond.ca.us::796659cb-7610-4077-9d87-b024fc421425" providerId="AD" clId="Web-{52E5AC9E-DA47-C3E3-63B4-1519139EEADB}" dt="2024-09-04T00:06:28.736" v="413" actId="20577"/>
        <pc:sldMkLst>
          <pc:docMk/>
          <pc:sldMk cId="2403369630" sldId="367"/>
        </pc:sldMkLst>
        <pc:spChg chg="mod">
          <ac:chgData name="Estefanny Casas" userId="S::estefanny_casas@ci.richmond.ca.us::796659cb-7610-4077-9d87-b024fc421425" providerId="AD" clId="Web-{52E5AC9E-DA47-C3E3-63B4-1519139EEADB}" dt="2024-09-04T00:06:28.736" v="413" actId="20577"/>
          <ac:spMkLst>
            <pc:docMk/>
            <pc:sldMk cId="2403369630" sldId="367"/>
            <ac:spMk id="3" creationId="{62EB8AE9-3C7F-654E-7F1F-06EFCE53551B}"/>
          </ac:spMkLst>
        </pc:spChg>
      </pc:sldChg>
      <pc:sldChg chg="modSp">
        <pc:chgData name="Estefanny Casas" userId="S::estefanny_casas@ci.richmond.ca.us::796659cb-7610-4077-9d87-b024fc421425" providerId="AD" clId="Web-{52E5AC9E-DA47-C3E3-63B4-1519139EEADB}" dt="2024-09-04T00:06:00.424" v="405" actId="20577"/>
        <pc:sldMkLst>
          <pc:docMk/>
          <pc:sldMk cId="3357556756" sldId="368"/>
        </pc:sldMkLst>
        <pc:spChg chg="mod">
          <ac:chgData name="Estefanny Casas" userId="S::estefanny_casas@ci.richmond.ca.us::796659cb-7610-4077-9d87-b024fc421425" providerId="AD" clId="Web-{52E5AC9E-DA47-C3E3-63B4-1519139EEADB}" dt="2024-09-04T00:06:00.424" v="405" actId="20577"/>
          <ac:spMkLst>
            <pc:docMk/>
            <pc:sldMk cId="3357556756" sldId="368"/>
            <ac:spMk id="3" creationId="{62EB8AE9-3C7F-654E-7F1F-06EFCE53551B}"/>
          </ac:spMkLst>
        </pc:spChg>
      </pc:sldChg>
      <pc:sldChg chg="modSp">
        <pc:chgData name="Estefanny Casas" userId="S::estefanny_casas@ci.richmond.ca.us::796659cb-7610-4077-9d87-b024fc421425" providerId="AD" clId="Web-{52E5AC9E-DA47-C3E3-63B4-1519139EEADB}" dt="2024-09-04T00:02:21.563" v="372" actId="20577"/>
        <pc:sldMkLst>
          <pc:docMk/>
          <pc:sldMk cId="1084912077" sldId="369"/>
        </pc:sldMkLst>
        <pc:spChg chg="mod">
          <ac:chgData name="Estefanny Casas" userId="S::estefanny_casas@ci.richmond.ca.us::796659cb-7610-4077-9d87-b024fc421425" providerId="AD" clId="Web-{52E5AC9E-DA47-C3E3-63B4-1519139EEADB}" dt="2024-09-04T00:02:21.563" v="372" actId="20577"/>
          <ac:spMkLst>
            <pc:docMk/>
            <pc:sldMk cId="1084912077" sldId="369"/>
            <ac:spMk id="3" creationId="{62EB8AE9-3C7F-654E-7F1F-06EFCE53551B}"/>
          </ac:spMkLst>
        </pc:spChg>
      </pc:sldChg>
      <pc:sldChg chg="modSp">
        <pc:chgData name="Estefanny Casas" userId="S::estefanny_casas@ci.richmond.ca.us::796659cb-7610-4077-9d87-b024fc421425" providerId="AD" clId="Web-{52E5AC9E-DA47-C3E3-63B4-1519139EEADB}" dt="2024-09-04T00:00:27.656" v="359" actId="20577"/>
        <pc:sldMkLst>
          <pc:docMk/>
          <pc:sldMk cId="159060872" sldId="370"/>
        </pc:sldMkLst>
        <pc:spChg chg="mod">
          <ac:chgData name="Estefanny Casas" userId="S::estefanny_casas@ci.richmond.ca.us::796659cb-7610-4077-9d87-b024fc421425" providerId="AD" clId="Web-{52E5AC9E-DA47-C3E3-63B4-1519139EEADB}" dt="2024-09-04T00:00:27.656" v="359" actId="20577"/>
          <ac:spMkLst>
            <pc:docMk/>
            <pc:sldMk cId="159060872" sldId="370"/>
            <ac:spMk id="3" creationId="{62EB8AE9-3C7F-654E-7F1F-06EFCE53551B}"/>
          </ac:spMkLst>
        </pc:spChg>
      </pc:sldChg>
      <pc:sldChg chg="modSp">
        <pc:chgData name="Estefanny Casas" userId="S::estefanny_casas@ci.richmond.ca.us::796659cb-7610-4077-9d87-b024fc421425" providerId="AD" clId="Web-{52E5AC9E-DA47-C3E3-63B4-1519139EEADB}" dt="2024-09-03T23:58:42.999" v="333" actId="20577"/>
        <pc:sldMkLst>
          <pc:docMk/>
          <pc:sldMk cId="499757999" sldId="371"/>
        </pc:sldMkLst>
        <pc:spChg chg="mod">
          <ac:chgData name="Estefanny Casas" userId="S::estefanny_casas@ci.richmond.ca.us::796659cb-7610-4077-9d87-b024fc421425" providerId="AD" clId="Web-{52E5AC9E-DA47-C3E3-63B4-1519139EEADB}" dt="2024-09-03T23:58:42.999" v="333" actId="20577"/>
          <ac:spMkLst>
            <pc:docMk/>
            <pc:sldMk cId="499757999" sldId="371"/>
            <ac:spMk id="3" creationId="{62EB8AE9-3C7F-654E-7F1F-06EFCE53551B}"/>
          </ac:spMkLst>
        </pc:spChg>
      </pc:sldChg>
      <pc:sldChg chg="modSp">
        <pc:chgData name="Estefanny Casas" userId="S::estefanny_casas@ci.richmond.ca.us::796659cb-7610-4077-9d87-b024fc421425" providerId="AD" clId="Web-{52E5AC9E-DA47-C3E3-63B4-1519139EEADB}" dt="2024-09-03T23:41:48.445" v="185" actId="20577"/>
        <pc:sldMkLst>
          <pc:docMk/>
          <pc:sldMk cId="1830100184" sldId="372"/>
        </pc:sldMkLst>
        <pc:spChg chg="mod">
          <ac:chgData name="Estefanny Casas" userId="S::estefanny_casas@ci.richmond.ca.us::796659cb-7610-4077-9d87-b024fc421425" providerId="AD" clId="Web-{52E5AC9E-DA47-C3E3-63B4-1519139EEADB}" dt="2024-09-03T23:41:48.445" v="185" actId="20577"/>
          <ac:spMkLst>
            <pc:docMk/>
            <pc:sldMk cId="1830100184" sldId="372"/>
            <ac:spMk id="2" creationId="{0B653A10-04B5-8CFA-DC96-99D573FC2481}"/>
          </ac:spMkLst>
        </pc:spChg>
        <pc:spChg chg="mod">
          <ac:chgData name="Estefanny Casas" userId="S::estefanny_casas@ci.richmond.ca.us::796659cb-7610-4077-9d87-b024fc421425" providerId="AD" clId="Web-{52E5AC9E-DA47-C3E3-63B4-1519139EEADB}" dt="2024-09-03T23:41:30.320" v="181" actId="14100"/>
          <ac:spMkLst>
            <pc:docMk/>
            <pc:sldMk cId="1830100184" sldId="372"/>
            <ac:spMk id="3" creationId="{302844EA-6507-867D-36EB-FB00F8365C4F}"/>
          </ac:spMkLst>
        </pc:spChg>
      </pc:sldChg>
      <pc:sldChg chg="modSp">
        <pc:chgData name="Estefanny Casas" userId="S::estefanny_casas@ci.richmond.ca.us::796659cb-7610-4077-9d87-b024fc421425" providerId="AD" clId="Web-{52E5AC9E-DA47-C3E3-63B4-1519139EEADB}" dt="2024-09-03T23:55:53.123" v="310" actId="20577"/>
        <pc:sldMkLst>
          <pc:docMk/>
          <pc:sldMk cId="3787884324" sldId="373"/>
        </pc:sldMkLst>
        <pc:spChg chg="mod">
          <ac:chgData name="Estefanny Casas" userId="S::estefanny_casas@ci.richmond.ca.us::796659cb-7610-4077-9d87-b024fc421425" providerId="AD" clId="Web-{52E5AC9E-DA47-C3E3-63B4-1519139EEADB}" dt="2024-09-03T23:55:53.123" v="310" actId="20577"/>
          <ac:spMkLst>
            <pc:docMk/>
            <pc:sldMk cId="3787884324" sldId="373"/>
            <ac:spMk id="2" creationId="{0B653A10-04B5-8CFA-DC96-99D573FC2481}"/>
          </ac:spMkLst>
        </pc:spChg>
        <pc:spChg chg="mod">
          <ac:chgData name="Estefanny Casas" userId="S::estefanny_casas@ci.richmond.ca.us::796659cb-7610-4077-9d87-b024fc421425" providerId="AD" clId="Web-{52E5AC9E-DA47-C3E3-63B4-1519139EEADB}" dt="2024-09-03T23:55:30.732" v="307" actId="20577"/>
          <ac:spMkLst>
            <pc:docMk/>
            <pc:sldMk cId="3787884324" sldId="373"/>
            <ac:spMk id="3" creationId="{302844EA-6507-867D-36EB-FB00F8365C4F}"/>
          </ac:spMkLst>
        </pc:spChg>
      </pc:sldChg>
      <pc:sldChg chg="modSp">
        <pc:chgData name="Estefanny Casas" userId="S::estefanny_casas@ci.richmond.ca.us::796659cb-7610-4077-9d87-b024fc421425" providerId="AD" clId="Web-{52E5AC9E-DA47-C3E3-63B4-1519139EEADB}" dt="2024-09-03T23:42:37.789" v="190" actId="20577"/>
        <pc:sldMkLst>
          <pc:docMk/>
          <pc:sldMk cId="1362740277" sldId="380"/>
        </pc:sldMkLst>
        <pc:spChg chg="mod">
          <ac:chgData name="Estefanny Casas" userId="S::estefanny_casas@ci.richmond.ca.us::796659cb-7610-4077-9d87-b024fc421425" providerId="AD" clId="Web-{52E5AC9E-DA47-C3E3-63B4-1519139EEADB}" dt="2024-09-03T23:42:37.789" v="190" actId="20577"/>
          <ac:spMkLst>
            <pc:docMk/>
            <pc:sldMk cId="1362740277" sldId="380"/>
            <ac:spMk id="3" creationId="{302844EA-6507-867D-36EB-FB00F8365C4F}"/>
          </ac:spMkLst>
        </pc:spChg>
      </pc:sldChg>
      <pc:sldChg chg="modSp">
        <pc:chgData name="Estefanny Casas" userId="S::estefanny_casas@ci.richmond.ca.us::796659cb-7610-4077-9d87-b024fc421425" providerId="AD" clId="Web-{52E5AC9E-DA47-C3E3-63B4-1519139EEADB}" dt="2024-09-03T23:43:42.758" v="215" actId="20577"/>
        <pc:sldMkLst>
          <pc:docMk/>
          <pc:sldMk cId="1450018383" sldId="386"/>
        </pc:sldMkLst>
        <pc:spChg chg="mod">
          <ac:chgData name="Estefanny Casas" userId="S::estefanny_casas@ci.richmond.ca.us::796659cb-7610-4077-9d87-b024fc421425" providerId="AD" clId="Web-{52E5AC9E-DA47-C3E3-63B4-1519139EEADB}" dt="2024-09-03T23:43:42.758" v="215" actId="20577"/>
          <ac:spMkLst>
            <pc:docMk/>
            <pc:sldMk cId="1450018383" sldId="386"/>
            <ac:spMk id="2" creationId="{0B653A10-04B5-8CFA-DC96-99D573FC2481}"/>
          </ac:spMkLst>
        </pc:spChg>
        <pc:spChg chg="mod">
          <ac:chgData name="Estefanny Casas" userId="S::estefanny_casas@ci.richmond.ca.us::796659cb-7610-4077-9d87-b024fc421425" providerId="AD" clId="Web-{52E5AC9E-DA47-C3E3-63B4-1519139EEADB}" dt="2024-09-03T23:43:36.602" v="211" actId="20577"/>
          <ac:spMkLst>
            <pc:docMk/>
            <pc:sldMk cId="1450018383" sldId="386"/>
            <ac:spMk id="3" creationId="{302844EA-6507-867D-36EB-FB00F8365C4F}"/>
          </ac:spMkLst>
        </pc:spChg>
      </pc:sldChg>
      <pc:sldChg chg="modSp">
        <pc:chgData name="Estefanny Casas" userId="S::estefanny_casas@ci.richmond.ca.us::796659cb-7610-4077-9d87-b024fc421425" providerId="AD" clId="Web-{52E5AC9E-DA47-C3E3-63B4-1519139EEADB}" dt="2024-09-04T00:17:49.054" v="602" actId="14100"/>
        <pc:sldMkLst>
          <pc:docMk/>
          <pc:sldMk cId="2870686680" sldId="387"/>
        </pc:sldMkLst>
        <pc:spChg chg="mod">
          <ac:chgData name="Estefanny Casas" userId="S::estefanny_casas@ci.richmond.ca.us::796659cb-7610-4077-9d87-b024fc421425" providerId="AD" clId="Web-{52E5AC9E-DA47-C3E3-63B4-1519139EEADB}" dt="2024-09-03T23:38:02.818" v="142" actId="20577"/>
          <ac:spMkLst>
            <pc:docMk/>
            <pc:sldMk cId="2870686680" sldId="387"/>
            <ac:spMk id="3" creationId="{62EB8AE9-3C7F-654E-7F1F-06EFCE53551B}"/>
          </ac:spMkLst>
        </pc:spChg>
        <pc:spChg chg="mod">
          <ac:chgData name="Estefanny Casas" userId="S::estefanny_casas@ci.richmond.ca.us::796659cb-7610-4077-9d87-b024fc421425" providerId="AD" clId="Web-{52E5AC9E-DA47-C3E3-63B4-1519139EEADB}" dt="2024-09-04T00:17:49.054" v="602" actId="14100"/>
          <ac:spMkLst>
            <pc:docMk/>
            <pc:sldMk cId="2870686680" sldId="387"/>
            <ac:spMk id="4" creationId="{FD8140C1-CA8B-0CD5-5389-E96164AE3315}"/>
          </ac:spMkLst>
        </pc:spChg>
      </pc:sldChg>
      <pc:sldChg chg="modSp">
        <pc:chgData name="Estefanny Casas" userId="S::estefanny_casas@ci.richmond.ca.us::796659cb-7610-4077-9d87-b024fc421425" providerId="AD" clId="Web-{52E5AC9E-DA47-C3E3-63B4-1519139EEADB}" dt="2024-09-03T23:52:42.278" v="305" actId="20577"/>
        <pc:sldMkLst>
          <pc:docMk/>
          <pc:sldMk cId="2047995120" sldId="388"/>
        </pc:sldMkLst>
      </pc:sldChg>
      <pc:sldChg chg="modSp">
        <pc:chgData name="Estefanny Casas" userId="S::estefanny_casas@ci.richmond.ca.us::796659cb-7610-4077-9d87-b024fc421425" providerId="AD" clId="Web-{52E5AC9E-DA47-C3E3-63B4-1519139EEADB}" dt="2024-09-03T23:52:06.371" v="293" actId="20577"/>
        <pc:sldMkLst>
          <pc:docMk/>
          <pc:sldMk cId="1715754008" sldId="393"/>
        </pc:sldMkLst>
      </pc:sldChg>
      <pc:sldChg chg="modSp">
        <pc:chgData name="Estefanny Casas" userId="S::estefanny_casas@ci.richmond.ca.us::796659cb-7610-4077-9d87-b024fc421425" providerId="AD" clId="Web-{52E5AC9E-DA47-C3E3-63B4-1519139EEADB}" dt="2024-09-03T23:49:46.323" v="286" actId="20577"/>
        <pc:sldMkLst>
          <pc:docMk/>
          <pc:sldMk cId="659002664" sldId="394"/>
        </pc:sldMkLst>
      </pc:sldChg>
      <pc:sldChg chg="modSp">
        <pc:chgData name="Estefanny Casas" userId="S::estefanny_casas@ci.richmond.ca.us::796659cb-7610-4077-9d87-b024fc421425" providerId="AD" clId="Web-{52E5AC9E-DA47-C3E3-63B4-1519139EEADB}" dt="2024-09-03T23:48:35.979" v="266" actId="20577"/>
        <pc:sldMkLst>
          <pc:docMk/>
          <pc:sldMk cId="1120988667" sldId="395"/>
        </pc:sldMkLst>
        <pc:spChg chg="mod">
          <ac:chgData name="Estefanny Casas" userId="S::estefanny_casas@ci.richmond.ca.us::796659cb-7610-4077-9d87-b024fc421425" providerId="AD" clId="Web-{52E5AC9E-DA47-C3E3-63B4-1519139EEADB}" dt="2024-09-03T23:48:35.979" v="266" actId="20577"/>
          <ac:spMkLst>
            <pc:docMk/>
            <pc:sldMk cId="1120988667" sldId="395"/>
            <ac:spMk id="2" creationId="{0B653A10-04B5-8CFA-DC96-99D573FC2481}"/>
          </ac:spMkLst>
        </pc:spChg>
      </pc:sldChg>
    </pc:docChg>
  </pc:docChgLst>
  <pc:docChgLst>
    <pc:chgData name="Estefanny Casas" userId="S::estefanny_casas@ci.richmond.ca.us::796659cb-7610-4077-9d87-b024fc421425" providerId="AD" clId="Web-{025C3F2F-F55E-8A8D-5624-A0037942CCB1}"/>
    <pc:docChg chg="modSld">
      <pc:chgData name="Estefanny Casas" userId="S::estefanny_casas@ci.richmond.ca.us::796659cb-7610-4077-9d87-b024fc421425" providerId="AD" clId="Web-{025C3F2F-F55E-8A8D-5624-A0037942CCB1}" dt="2024-09-05T22:32:22.513" v="119" actId="20577"/>
      <pc:docMkLst>
        <pc:docMk/>
      </pc:docMkLst>
      <pc:sldChg chg="modSp">
        <pc:chgData name="Estefanny Casas" userId="S::estefanny_casas@ci.richmond.ca.us::796659cb-7610-4077-9d87-b024fc421425" providerId="AD" clId="Web-{025C3F2F-F55E-8A8D-5624-A0037942CCB1}" dt="2024-09-05T22:28:24.649" v="91" actId="20577"/>
        <pc:sldMkLst>
          <pc:docMk/>
          <pc:sldMk cId="3866118267" sldId="291"/>
        </pc:sldMkLst>
        <pc:spChg chg="mod">
          <ac:chgData name="Estefanny Casas" userId="S::estefanny_casas@ci.richmond.ca.us::796659cb-7610-4077-9d87-b024fc421425" providerId="AD" clId="Web-{025C3F2F-F55E-8A8D-5624-A0037942CCB1}" dt="2024-09-05T22:28:24.649" v="91" actId="20577"/>
          <ac:spMkLst>
            <pc:docMk/>
            <pc:sldMk cId="3866118267" sldId="291"/>
            <ac:spMk id="5" creationId="{2B41AE78-55B1-78CE-E7AD-B3F52893818B}"/>
          </ac:spMkLst>
        </pc:spChg>
      </pc:sldChg>
      <pc:sldChg chg="modSp">
        <pc:chgData name="Estefanny Casas" userId="S::estefanny_casas@ci.richmond.ca.us::796659cb-7610-4077-9d87-b024fc421425" providerId="AD" clId="Web-{025C3F2F-F55E-8A8D-5624-A0037942CCB1}" dt="2024-09-05T18:20:35.252" v="18" actId="20577"/>
        <pc:sldMkLst>
          <pc:docMk/>
          <pc:sldMk cId="2459958468" sldId="359"/>
        </pc:sldMkLst>
        <pc:spChg chg="mod">
          <ac:chgData name="Estefanny Casas" userId="S::estefanny_casas@ci.richmond.ca.us::796659cb-7610-4077-9d87-b024fc421425" providerId="AD" clId="Web-{025C3F2F-F55E-8A8D-5624-A0037942CCB1}" dt="2024-09-05T18:20:35.252" v="18" actId="20577"/>
          <ac:spMkLst>
            <pc:docMk/>
            <pc:sldMk cId="2459958468" sldId="359"/>
            <ac:spMk id="3" creationId="{62EB8AE9-3C7F-654E-7F1F-06EFCE53551B}"/>
          </ac:spMkLst>
        </pc:spChg>
      </pc:sldChg>
      <pc:sldChg chg="modSp">
        <pc:chgData name="Estefanny Casas" userId="S::estefanny_casas@ci.richmond.ca.us::796659cb-7610-4077-9d87-b024fc421425" providerId="AD" clId="Web-{025C3F2F-F55E-8A8D-5624-A0037942CCB1}" dt="2024-09-05T20:43:08.371" v="24" actId="20577"/>
        <pc:sldMkLst>
          <pc:docMk/>
          <pc:sldMk cId="1730085481" sldId="361"/>
        </pc:sldMkLst>
        <pc:spChg chg="mod">
          <ac:chgData name="Estefanny Casas" userId="S::estefanny_casas@ci.richmond.ca.us::796659cb-7610-4077-9d87-b024fc421425" providerId="AD" clId="Web-{025C3F2F-F55E-8A8D-5624-A0037942CCB1}" dt="2024-09-05T20:43:08.371" v="24" actId="20577"/>
          <ac:spMkLst>
            <pc:docMk/>
            <pc:sldMk cId="1730085481" sldId="361"/>
            <ac:spMk id="3" creationId="{62EB8AE9-3C7F-654E-7F1F-06EFCE53551B}"/>
          </ac:spMkLst>
        </pc:spChg>
      </pc:sldChg>
      <pc:sldChg chg="modSp">
        <pc:chgData name="Estefanny Casas" userId="S::estefanny_casas@ci.richmond.ca.us::796659cb-7610-4077-9d87-b024fc421425" providerId="AD" clId="Web-{025C3F2F-F55E-8A8D-5624-A0037942CCB1}" dt="2024-09-05T20:44:25.467" v="26" actId="20577"/>
        <pc:sldMkLst>
          <pc:docMk/>
          <pc:sldMk cId="1246568473" sldId="362"/>
        </pc:sldMkLst>
        <pc:spChg chg="mod">
          <ac:chgData name="Estefanny Casas" userId="S::estefanny_casas@ci.richmond.ca.us::796659cb-7610-4077-9d87-b024fc421425" providerId="AD" clId="Web-{025C3F2F-F55E-8A8D-5624-A0037942CCB1}" dt="2024-09-05T20:44:25.467" v="26" actId="20577"/>
          <ac:spMkLst>
            <pc:docMk/>
            <pc:sldMk cId="1246568473" sldId="362"/>
            <ac:spMk id="3" creationId="{62EB8AE9-3C7F-654E-7F1F-06EFCE53551B}"/>
          </ac:spMkLst>
        </pc:spChg>
      </pc:sldChg>
      <pc:sldChg chg="modSp">
        <pc:chgData name="Estefanny Casas" userId="S::estefanny_casas@ci.richmond.ca.us::796659cb-7610-4077-9d87-b024fc421425" providerId="AD" clId="Web-{025C3F2F-F55E-8A8D-5624-A0037942CCB1}" dt="2024-09-05T20:51:47.789" v="27" actId="20577"/>
        <pc:sldMkLst>
          <pc:docMk/>
          <pc:sldMk cId="801964473" sldId="365"/>
        </pc:sldMkLst>
        <pc:spChg chg="mod">
          <ac:chgData name="Estefanny Casas" userId="S::estefanny_casas@ci.richmond.ca.us::796659cb-7610-4077-9d87-b024fc421425" providerId="AD" clId="Web-{025C3F2F-F55E-8A8D-5624-A0037942CCB1}" dt="2024-09-05T20:51:47.789" v="27" actId="20577"/>
          <ac:spMkLst>
            <pc:docMk/>
            <pc:sldMk cId="801964473" sldId="365"/>
            <ac:spMk id="3" creationId="{62EB8AE9-3C7F-654E-7F1F-06EFCE53551B}"/>
          </ac:spMkLst>
        </pc:spChg>
      </pc:sldChg>
      <pc:sldChg chg="modSp">
        <pc:chgData name="Estefanny Casas" userId="S::estefanny_casas@ci.richmond.ca.us::796659cb-7610-4077-9d87-b024fc421425" providerId="AD" clId="Web-{025C3F2F-F55E-8A8D-5624-A0037942CCB1}" dt="2024-09-05T22:32:22.513" v="119" actId="20577"/>
        <pc:sldMkLst>
          <pc:docMk/>
          <pc:sldMk cId="3357556756" sldId="368"/>
        </pc:sldMkLst>
        <pc:spChg chg="mod">
          <ac:chgData name="Estefanny Casas" userId="S::estefanny_casas@ci.richmond.ca.us::796659cb-7610-4077-9d87-b024fc421425" providerId="AD" clId="Web-{025C3F2F-F55E-8A8D-5624-A0037942CCB1}" dt="2024-09-05T22:23:33.612" v="38" actId="20577"/>
          <ac:spMkLst>
            <pc:docMk/>
            <pc:sldMk cId="3357556756" sldId="368"/>
            <ac:spMk id="3" creationId="{62EB8AE9-3C7F-654E-7F1F-06EFCE53551B}"/>
          </ac:spMkLst>
        </pc:spChg>
        <pc:spChg chg="mod">
          <ac:chgData name="Estefanny Casas" userId="S::estefanny_casas@ci.richmond.ca.us::796659cb-7610-4077-9d87-b024fc421425" providerId="AD" clId="Web-{025C3F2F-F55E-8A8D-5624-A0037942CCB1}" dt="2024-09-05T22:32:22.513" v="119" actId="20577"/>
          <ac:spMkLst>
            <pc:docMk/>
            <pc:sldMk cId="3357556756" sldId="368"/>
            <ac:spMk id="4" creationId="{FD8140C1-CA8B-0CD5-5389-E96164AE3315}"/>
          </ac:spMkLst>
        </pc:spChg>
      </pc:sldChg>
      <pc:sldChg chg="modSp">
        <pc:chgData name="Estefanny Casas" userId="S::estefanny_casas@ci.richmond.ca.us::796659cb-7610-4077-9d87-b024fc421425" providerId="AD" clId="Web-{025C3F2F-F55E-8A8D-5624-A0037942CCB1}" dt="2024-09-05T22:32:12.029" v="118" actId="20577"/>
        <pc:sldMkLst>
          <pc:docMk/>
          <pc:sldMk cId="1084912077" sldId="369"/>
        </pc:sldMkLst>
        <pc:spChg chg="mod">
          <ac:chgData name="Estefanny Casas" userId="S::estefanny_casas@ci.richmond.ca.us::796659cb-7610-4077-9d87-b024fc421425" providerId="AD" clId="Web-{025C3F2F-F55E-8A8D-5624-A0037942CCB1}" dt="2024-09-05T22:32:12.029" v="118" actId="20577"/>
          <ac:spMkLst>
            <pc:docMk/>
            <pc:sldMk cId="1084912077" sldId="369"/>
            <ac:spMk id="3" creationId="{62EB8AE9-3C7F-654E-7F1F-06EFCE53551B}"/>
          </ac:spMkLst>
        </pc:spChg>
        <pc:spChg chg="mod">
          <ac:chgData name="Estefanny Casas" userId="S::estefanny_casas@ci.richmond.ca.us::796659cb-7610-4077-9d87-b024fc421425" providerId="AD" clId="Web-{025C3F2F-F55E-8A8D-5624-A0037942CCB1}" dt="2024-09-05T22:32:05.810" v="116" actId="20577"/>
          <ac:spMkLst>
            <pc:docMk/>
            <pc:sldMk cId="1084912077" sldId="369"/>
            <ac:spMk id="4" creationId="{FD8140C1-CA8B-0CD5-5389-E96164AE3315}"/>
          </ac:spMkLst>
        </pc:spChg>
      </pc:sldChg>
      <pc:sldChg chg="modSp">
        <pc:chgData name="Estefanny Casas" userId="S::estefanny_casas@ci.richmond.ca.us::796659cb-7610-4077-9d87-b024fc421425" providerId="AD" clId="Web-{025C3F2F-F55E-8A8D-5624-A0037942CCB1}" dt="2024-09-05T22:32:00.419" v="115" actId="20577"/>
        <pc:sldMkLst>
          <pc:docMk/>
          <pc:sldMk cId="159060872" sldId="370"/>
        </pc:sldMkLst>
        <pc:spChg chg="mod">
          <ac:chgData name="Estefanny Casas" userId="S::estefanny_casas@ci.richmond.ca.us::796659cb-7610-4077-9d87-b024fc421425" providerId="AD" clId="Web-{025C3F2F-F55E-8A8D-5624-A0037942CCB1}" dt="2024-09-05T22:32:00.419" v="115" actId="20577"/>
          <ac:spMkLst>
            <pc:docMk/>
            <pc:sldMk cId="159060872" sldId="370"/>
            <ac:spMk id="3" creationId="{62EB8AE9-3C7F-654E-7F1F-06EFCE53551B}"/>
          </ac:spMkLst>
        </pc:spChg>
        <pc:spChg chg="mod">
          <ac:chgData name="Estefanny Casas" userId="S::estefanny_casas@ci.richmond.ca.us::796659cb-7610-4077-9d87-b024fc421425" providerId="AD" clId="Web-{025C3F2F-F55E-8A8D-5624-A0037942CCB1}" dt="2024-09-05T22:31:52.528" v="113" actId="20577"/>
          <ac:spMkLst>
            <pc:docMk/>
            <pc:sldMk cId="159060872" sldId="370"/>
            <ac:spMk id="4" creationId="{FD8140C1-CA8B-0CD5-5389-E96164AE3315}"/>
          </ac:spMkLst>
        </pc:spChg>
      </pc:sldChg>
      <pc:sldChg chg="modSp">
        <pc:chgData name="Estefanny Casas" userId="S::estefanny_casas@ci.richmond.ca.us::796659cb-7610-4077-9d87-b024fc421425" providerId="AD" clId="Web-{025C3F2F-F55E-8A8D-5624-A0037942CCB1}" dt="2024-09-05T22:30:23.277" v="112" actId="20577"/>
        <pc:sldMkLst>
          <pc:docMk/>
          <pc:sldMk cId="499757999" sldId="371"/>
        </pc:sldMkLst>
        <pc:spChg chg="mod">
          <ac:chgData name="Estefanny Casas" userId="S::estefanny_casas@ci.richmond.ca.us::796659cb-7610-4077-9d87-b024fc421425" providerId="AD" clId="Web-{025C3F2F-F55E-8A8D-5624-A0037942CCB1}" dt="2024-09-05T22:30:17.558" v="111" actId="20577"/>
          <ac:spMkLst>
            <pc:docMk/>
            <pc:sldMk cId="499757999" sldId="371"/>
            <ac:spMk id="3" creationId="{62EB8AE9-3C7F-654E-7F1F-06EFCE53551B}"/>
          </ac:spMkLst>
        </pc:spChg>
        <pc:spChg chg="mod">
          <ac:chgData name="Estefanny Casas" userId="S::estefanny_casas@ci.richmond.ca.us::796659cb-7610-4077-9d87-b024fc421425" providerId="AD" clId="Web-{025C3F2F-F55E-8A8D-5624-A0037942CCB1}" dt="2024-09-05T22:30:23.277" v="112" actId="20577"/>
          <ac:spMkLst>
            <pc:docMk/>
            <pc:sldMk cId="499757999" sldId="371"/>
            <ac:spMk id="4" creationId="{FD8140C1-CA8B-0CD5-5389-E96164AE3315}"/>
          </ac:spMkLst>
        </pc:spChg>
      </pc:sldChg>
      <pc:sldChg chg="modSp">
        <pc:chgData name="Estefanny Casas" userId="S::estefanny_casas@ci.richmond.ca.us::796659cb-7610-4077-9d87-b024fc421425" providerId="AD" clId="Web-{025C3F2F-F55E-8A8D-5624-A0037942CCB1}" dt="2024-09-05T22:30:08.214" v="110" actId="20577"/>
        <pc:sldMkLst>
          <pc:docMk/>
          <pc:sldMk cId="1830100184" sldId="372"/>
        </pc:sldMkLst>
        <pc:spChg chg="mod">
          <ac:chgData name="Estefanny Casas" userId="S::estefanny_casas@ci.richmond.ca.us::796659cb-7610-4077-9d87-b024fc421425" providerId="AD" clId="Web-{025C3F2F-F55E-8A8D-5624-A0037942CCB1}" dt="2024-09-05T22:30:08.214" v="110" actId="20577"/>
          <ac:spMkLst>
            <pc:docMk/>
            <pc:sldMk cId="1830100184" sldId="372"/>
            <ac:spMk id="2" creationId="{0B653A10-04B5-8CFA-DC96-99D573FC2481}"/>
          </ac:spMkLst>
        </pc:spChg>
      </pc:sldChg>
      <pc:sldChg chg="modSp">
        <pc:chgData name="Estefanny Casas" userId="S::estefanny_casas@ci.richmond.ca.us::796659cb-7610-4077-9d87-b024fc421425" providerId="AD" clId="Web-{025C3F2F-F55E-8A8D-5624-A0037942CCB1}" dt="2024-09-05T22:29:59.182" v="108" actId="20577"/>
        <pc:sldMkLst>
          <pc:docMk/>
          <pc:sldMk cId="3787884324" sldId="373"/>
        </pc:sldMkLst>
        <pc:spChg chg="mod">
          <ac:chgData name="Estefanny Casas" userId="S::estefanny_casas@ci.richmond.ca.us::796659cb-7610-4077-9d87-b024fc421425" providerId="AD" clId="Web-{025C3F2F-F55E-8A8D-5624-A0037942CCB1}" dt="2024-09-05T22:29:59.182" v="108" actId="20577"/>
          <ac:spMkLst>
            <pc:docMk/>
            <pc:sldMk cId="3787884324" sldId="373"/>
            <ac:spMk id="2" creationId="{0B653A10-04B5-8CFA-DC96-99D573FC2481}"/>
          </ac:spMkLst>
        </pc:spChg>
      </pc:sldChg>
      <pc:sldChg chg="modSp">
        <pc:chgData name="Estefanny Casas" userId="S::estefanny_casas@ci.richmond.ca.us::796659cb-7610-4077-9d87-b024fc421425" providerId="AD" clId="Web-{025C3F2F-F55E-8A8D-5624-A0037942CCB1}" dt="2024-09-05T22:28:48.259" v="93" actId="20577"/>
        <pc:sldMkLst>
          <pc:docMk/>
          <pc:sldMk cId="1362740277" sldId="380"/>
        </pc:sldMkLst>
        <pc:spChg chg="mod">
          <ac:chgData name="Estefanny Casas" userId="S::estefanny_casas@ci.richmond.ca.us::796659cb-7610-4077-9d87-b024fc421425" providerId="AD" clId="Web-{025C3F2F-F55E-8A8D-5624-A0037942CCB1}" dt="2024-09-05T22:28:48.259" v="93" actId="20577"/>
          <ac:spMkLst>
            <pc:docMk/>
            <pc:sldMk cId="1362740277" sldId="380"/>
            <ac:spMk id="3" creationId="{302844EA-6507-867D-36EB-FB00F8365C4F}"/>
          </ac:spMkLst>
        </pc:spChg>
      </pc:sldChg>
      <pc:sldChg chg="modSp">
        <pc:chgData name="Estefanny Casas" userId="S::estefanny_casas@ci.richmond.ca.us::796659cb-7610-4077-9d87-b024fc421425" providerId="AD" clId="Web-{025C3F2F-F55E-8A8D-5624-A0037942CCB1}" dt="2024-09-05T22:29:52.276" v="106" actId="20577"/>
        <pc:sldMkLst>
          <pc:docMk/>
          <pc:sldMk cId="1450018383" sldId="386"/>
        </pc:sldMkLst>
        <pc:spChg chg="mod">
          <ac:chgData name="Estefanny Casas" userId="S::estefanny_casas@ci.richmond.ca.us::796659cb-7610-4077-9d87-b024fc421425" providerId="AD" clId="Web-{025C3F2F-F55E-8A8D-5624-A0037942CCB1}" dt="2024-09-05T22:28:41.243" v="92" actId="20577"/>
          <ac:spMkLst>
            <pc:docMk/>
            <pc:sldMk cId="1450018383" sldId="386"/>
            <ac:spMk id="2" creationId="{0B653A10-04B5-8CFA-DC96-99D573FC2481}"/>
          </ac:spMkLst>
        </pc:spChg>
        <pc:spChg chg="mod">
          <ac:chgData name="Estefanny Casas" userId="S::estefanny_casas@ci.richmond.ca.us::796659cb-7610-4077-9d87-b024fc421425" providerId="AD" clId="Web-{025C3F2F-F55E-8A8D-5624-A0037942CCB1}" dt="2024-09-05T22:29:52.276" v="106" actId="20577"/>
          <ac:spMkLst>
            <pc:docMk/>
            <pc:sldMk cId="1450018383" sldId="386"/>
            <ac:spMk id="3" creationId="{302844EA-6507-867D-36EB-FB00F8365C4F}"/>
          </ac:spMkLst>
        </pc:spChg>
      </pc:sldChg>
      <pc:sldChg chg="modSp">
        <pc:chgData name="Estefanny Casas" userId="S::estefanny_casas@ci.richmond.ca.us::796659cb-7610-4077-9d87-b024fc421425" providerId="AD" clId="Web-{025C3F2F-F55E-8A8D-5624-A0037942CCB1}" dt="2024-09-05T22:29:07.259" v="97" actId="20577"/>
        <pc:sldMkLst>
          <pc:docMk/>
          <pc:sldMk cId="1715754008" sldId="393"/>
        </pc:sldMkLst>
      </pc:sldChg>
      <pc:sldChg chg="modSp">
        <pc:chgData name="Estefanny Casas" userId="S::estefanny_casas@ci.richmond.ca.us::796659cb-7610-4077-9d87-b024fc421425" providerId="AD" clId="Web-{025C3F2F-F55E-8A8D-5624-A0037942CCB1}" dt="2024-09-05T22:29:39.198" v="102" actId="20577"/>
        <pc:sldMkLst>
          <pc:docMk/>
          <pc:sldMk cId="659002664" sldId="394"/>
        </pc:sldMkLst>
      </pc:sldChg>
      <pc:sldChg chg="modSp">
        <pc:chgData name="Estefanny Casas" userId="S::estefanny_casas@ci.richmond.ca.us::796659cb-7610-4077-9d87-b024fc421425" providerId="AD" clId="Web-{025C3F2F-F55E-8A8D-5624-A0037942CCB1}" dt="2024-09-05T22:29:44.870" v="104" actId="20577"/>
        <pc:sldMkLst>
          <pc:docMk/>
          <pc:sldMk cId="1120988667" sldId="395"/>
        </pc:sldMkLst>
      </pc:sldChg>
    </pc:docChg>
  </pc:docChgLst>
  <pc:docChgLst>
    <pc:chgData name="Beatriz Guerrero" userId="S::beatriz_guerrero@ci.richmond.ca.us::67aaf6ed-f979-44e0-8fb2-c4749f02abfb" providerId="AD" clId="Web-{186F8B11-AB55-908B-D44C-3656AF0BDA04}"/>
    <pc:docChg chg="addSld delSld modSld">
      <pc:chgData name="Beatriz Guerrero" userId="S::beatriz_guerrero@ci.richmond.ca.us::67aaf6ed-f979-44e0-8fb2-c4749f02abfb" providerId="AD" clId="Web-{186F8B11-AB55-908B-D44C-3656AF0BDA04}" dt="2024-11-14T01:30:25.632" v="404" actId="20577"/>
      <pc:docMkLst>
        <pc:docMk/>
      </pc:docMkLst>
      <pc:sldChg chg="modSp">
        <pc:chgData name="Beatriz Guerrero" userId="S::beatriz_guerrero@ci.richmond.ca.us::67aaf6ed-f979-44e0-8fb2-c4749f02abfb" providerId="AD" clId="Web-{186F8B11-AB55-908B-D44C-3656AF0BDA04}" dt="2024-11-14T01:10:25.076" v="82" actId="20577"/>
        <pc:sldMkLst>
          <pc:docMk/>
          <pc:sldMk cId="4105021240" sldId="357"/>
        </pc:sldMkLst>
        <pc:spChg chg="mod">
          <ac:chgData name="Beatriz Guerrero" userId="S::beatriz_guerrero@ci.richmond.ca.us::67aaf6ed-f979-44e0-8fb2-c4749f02abfb" providerId="AD" clId="Web-{186F8B11-AB55-908B-D44C-3656AF0BDA04}" dt="2024-11-14T01:10:25.076" v="82"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186F8B11-AB55-908B-D44C-3656AF0BDA04}" dt="2024-11-14T01:03:29.448" v="60" actId="20577"/>
        <pc:sldMkLst>
          <pc:docMk/>
          <pc:sldMk cId="426285808" sldId="358"/>
        </pc:sldMkLst>
        <pc:spChg chg="mod">
          <ac:chgData name="Beatriz Guerrero" userId="S::beatriz_guerrero@ci.richmond.ca.us::67aaf6ed-f979-44e0-8fb2-c4749f02abfb" providerId="AD" clId="Web-{186F8B11-AB55-908B-D44C-3656AF0BDA04}" dt="2024-11-14T01:03:29.448" v="60"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186F8B11-AB55-908B-D44C-3656AF0BDA04}" dt="2024-11-14T01:11:42.326" v="118" actId="20577"/>
        <pc:sldMkLst>
          <pc:docMk/>
          <pc:sldMk cId="2459958468" sldId="359"/>
        </pc:sldMkLst>
        <pc:spChg chg="mod">
          <ac:chgData name="Beatriz Guerrero" userId="S::beatriz_guerrero@ci.richmond.ca.us::67aaf6ed-f979-44e0-8fb2-c4749f02abfb" providerId="AD" clId="Web-{186F8B11-AB55-908B-D44C-3656AF0BDA04}" dt="2024-11-14T01:11:42.326" v="118" actId="20577"/>
          <ac:spMkLst>
            <pc:docMk/>
            <pc:sldMk cId="2459958468" sldId="359"/>
            <ac:spMk id="3" creationId="{62EB8AE9-3C7F-654E-7F1F-06EFCE53551B}"/>
          </ac:spMkLst>
        </pc:spChg>
      </pc:sldChg>
      <pc:sldChg chg="modSp">
        <pc:chgData name="Beatriz Guerrero" userId="S::beatriz_guerrero@ci.richmond.ca.us::67aaf6ed-f979-44e0-8fb2-c4749f02abfb" providerId="AD" clId="Web-{186F8B11-AB55-908B-D44C-3656AF0BDA04}" dt="2024-11-14T01:14:35.921" v="139" actId="20577"/>
        <pc:sldMkLst>
          <pc:docMk/>
          <pc:sldMk cId="75609733" sldId="360"/>
        </pc:sldMkLst>
        <pc:spChg chg="mod">
          <ac:chgData name="Beatriz Guerrero" userId="S::beatriz_guerrero@ci.richmond.ca.us::67aaf6ed-f979-44e0-8fb2-c4749f02abfb" providerId="AD" clId="Web-{186F8B11-AB55-908B-D44C-3656AF0BDA04}" dt="2024-11-14T01:14:35.921" v="139" actId="20577"/>
          <ac:spMkLst>
            <pc:docMk/>
            <pc:sldMk cId="75609733" sldId="360"/>
            <ac:spMk id="3" creationId="{62EB8AE9-3C7F-654E-7F1F-06EFCE53551B}"/>
          </ac:spMkLst>
        </pc:spChg>
      </pc:sldChg>
      <pc:sldChg chg="modSp">
        <pc:chgData name="Beatriz Guerrero" userId="S::beatriz_guerrero@ci.richmond.ca.us::67aaf6ed-f979-44e0-8fb2-c4749f02abfb" providerId="AD" clId="Web-{186F8B11-AB55-908B-D44C-3656AF0BDA04}" dt="2024-11-14T01:12:24.061" v="126" actId="20577"/>
        <pc:sldMkLst>
          <pc:docMk/>
          <pc:sldMk cId="1730085481" sldId="361"/>
        </pc:sldMkLst>
        <pc:spChg chg="mod">
          <ac:chgData name="Beatriz Guerrero" userId="S::beatriz_guerrero@ci.richmond.ca.us::67aaf6ed-f979-44e0-8fb2-c4749f02abfb" providerId="AD" clId="Web-{186F8B11-AB55-908B-D44C-3656AF0BDA04}" dt="2024-11-14T01:12:24.061" v="126"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186F8B11-AB55-908B-D44C-3656AF0BDA04}" dt="2024-11-14T01:15:30.906" v="152" actId="20577"/>
        <pc:sldMkLst>
          <pc:docMk/>
          <pc:sldMk cId="1246568473" sldId="362"/>
        </pc:sldMkLst>
        <pc:spChg chg="mod">
          <ac:chgData name="Beatriz Guerrero" userId="S::beatriz_guerrero@ci.richmond.ca.us::67aaf6ed-f979-44e0-8fb2-c4749f02abfb" providerId="AD" clId="Web-{186F8B11-AB55-908B-D44C-3656AF0BDA04}" dt="2024-11-14T01:15:30.906" v="152" actId="20577"/>
          <ac:spMkLst>
            <pc:docMk/>
            <pc:sldMk cId="1246568473" sldId="362"/>
            <ac:spMk id="3" creationId="{62EB8AE9-3C7F-654E-7F1F-06EFCE53551B}"/>
          </ac:spMkLst>
        </pc:spChg>
      </pc:sldChg>
      <pc:sldChg chg="modSp">
        <pc:chgData name="Beatriz Guerrero" userId="S::beatriz_guerrero@ci.richmond.ca.us::67aaf6ed-f979-44e0-8fb2-c4749f02abfb" providerId="AD" clId="Web-{186F8B11-AB55-908B-D44C-3656AF0BDA04}" dt="2024-11-14T01:16:25.594" v="167" actId="20577"/>
        <pc:sldMkLst>
          <pc:docMk/>
          <pc:sldMk cId="19214237" sldId="363"/>
        </pc:sldMkLst>
        <pc:spChg chg="mod">
          <ac:chgData name="Beatriz Guerrero" userId="S::beatriz_guerrero@ci.richmond.ca.us::67aaf6ed-f979-44e0-8fb2-c4749f02abfb" providerId="AD" clId="Web-{186F8B11-AB55-908B-D44C-3656AF0BDA04}" dt="2024-11-14T01:16:25.594" v="167" actId="20577"/>
          <ac:spMkLst>
            <pc:docMk/>
            <pc:sldMk cId="19214237" sldId="363"/>
            <ac:spMk id="3" creationId="{62EB8AE9-3C7F-654E-7F1F-06EFCE53551B}"/>
          </ac:spMkLst>
        </pc:spChg>
      </pc:sldChg>
      <pc:sldChg chg="modSp">
        <pc:chgData name="Beatriz Guerrero" userId="S::beatriz_guerrero@ci.richmond.ca.us::67aaf6ed-f979-44e0-8fb2-c4749f02abfb" providerId="AD" clId="Web-{186F8B11-AB55-908B-D44C-3656AF0BDA04}" dt="2024-11-14T01:17:24.579" v="183" actId="20577"/>
        <pc:sldMkLst>
          <pc:docMk/>
          <pc:sldMk cId="3536701632" sldId="364"/>
        </pc:sldMkLst>
        <pc:spChg chg="mod">
          <ac:chgData name="Beatriz Guerrero" userId="S::beatriz_guerrero@ci.richmond.ca.us::67aaf6ed-f979-44e0-8fb2-c4749f02abfb" providerId="AD" clId="Web-{186F8B11-AB55-908B-D44C-3656AF0BDA04}" dt="2024-11-14T01:17:24.579" v="183"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186F8B11-AB55-908B-D44C-3656AF0BDA04}" dt="2024-11-14T01:18:28.439" v="213" actId="20577"/>
        <pc:sldMkLst>
          <pc:docMk/>
          <pc:sldMk cId="801964473" sldId="365"/>
        </pc:sldMkLst>
        <pc:spChg chg="mod">
          <ac:chgData name="Beatriz Guerrero" userId="S::beatriz_guerrero@ci.richmond.ca.us::67aaf6ed-f979-44e0-8fb2-c4749f02abfb" providerId="AD" clId="Web-{186F8B11-AB55-908B-D44C-3656AF0BDA04}" dt="2024-11-14T01:18:28.439" v="213" actId="20577"/>
          <ac:spMkLst>
            <pc:docMk/>
            <pc:sldMk cId="801964473" sldId="365"/>
            <ac:spMk id="3" creationId="{62EB8AE9-3C7F-654E-7F1F-06EFCE53551B}"/>
          </ac:spMkLst>
        </pc:spChg>
      </pc:sldChg>
      <pc:sldChg chg="modSp">
        <pc:chgData name="Beatriz Guerrero" userId="S::beatriz_guerrero@ci.richmond.ca.us::67aaf6ed-f979-44e0-8fb2-c4749f02abfb" providerId="AD" clId="Web-{186F8B11-AB55-908B-D44C-3656AF0BDA04}" dt="2024-11-14T01:19:52.955" v="254" actId="20577"/>
        <pc:sldMkLst>
          <pc:docMk/>
          <pc:sldMk cId="2250815403" sldId="366"/>
        </pc:sldMkLst>
        <pc:spChg chg="mod">
          <ac:chgData name="Beatriz Guerrero" userId="S::beatriz_guerrero@ci.richmond.ca.us::67aaf6ed-f979-44e0-8fb2-c4749f02abfb" providerId="AD" clId="Web-{186F8B11-AB55-908B-D44C-3656AF0BDA04}" dt="2024-11-14T01:19:52.955" v="254" actId="20577"/>
          <ac:spMkLst>
            <pc:docMk/>
            <pc:sldMk cId="2250815403" sldId="366"/>
            <ac:spMk id="3" creationId="{62EB8AE9-3C7F-654E-7F1F-06EFCE53551B}"/>
          </ac:spMkLst>
        </pc:spChg>
      </pc:sldChg>
      <pc:sldChg chg="modSp">
        <pc:chgData name="Beatriz Guerrero" userId="S::beatriz_guerrero@ci.richmond.ca.us::67aaf6ed-f979-44e0-8fb2-c4749f02abfb" providerId="AD" clId="Web-{186F8B11-AB55-908B-D44C-3656AF0BDA04}" dt="2024-11-14T01:20:42.330" v="263" actId="20577"/>
        <pc:sldMkLst>
          <pc:docMk/>
          <pc:sldMk cId="2403369630" sldId="367"/>
        </pc:sldMkLst>
        <pc:spChg chg="mod">
          <ac:chgData name="Beatriz Guerrero" userId="S::beatriz_guerrero@ci.richmond.ca.us::67aaf6ed-f979-44e0-8fb2-c4749f02abfb" providerId="AD" clId="Web-{186F8B11-AB55-908B-D44C-3656AF0BDA04}" dt="2024-11-14T01:20:42.330" v="263"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186F8B11-AB55-908B-D44C-3656AF0BDA04}" dt="2024-11-14T01:21:33.315" v="287" actId="20577"/>
        <pc:sldMkLst>
          <pc:docMk/>
          <pc:sldMk cId="3357556756" sldId="368"/>
        </pc:sldMkLst>
        <pc:spChg chg="mod">
          <ac:chgData name="Beatriz Guerrero" userId="S::beatriz_guerrero@ci.richmond.ca.us::67aaf6ed-f979-44e0-8fb2-c4749f02abfb" providerId="AD" clId="Web-{186F8B11-AB55-908B-D44C-3656AF0BDA04}" dt="2024-11-14T01:21:33.315" v="287"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186F8B11-AB55-908B-D44C-3656AF0BDA04}" dt="2024-11-14T01:22:38.706" v="301" actId="20577"/>
        <pc:sldMkLst>
          <pc:docMk/>
          <pc:sldMk cId="1084912077" sldId="369"/>
        </pc:sldMkLst>
        <pc:spChg chg="mod">
          <ac:chgData name="Beatriz Guerrero" userId="S::beatriz_guerrero@ci.richmond.ca.us::67aaf6ed-f979-44e0-8fb2-c4749f02abfb" providerId="AD" clId="Web-{186F8B11-AB55-908B-D44C-3656AF0BDA04}" dt="2024-11-14T01:22:38.706" v="301"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186F8B11-AB55-908B-D44C-3656AF0BDA04}" dt="2024-11-14T01:23:42.582" v="324" actId="20577"/>
        <pc:sldMkLst>
          <pc:docMk/>
          <pc:sldMk cId="159060872" sldId="370"/>
        </pc:sldMkLst>
        <pc:spChg chg="mod">
          <ac:chgData name="Beatriz Guerrero" userId="S::beatriz_guerrero@ci.richmond.ca.us::67aaf6ed-f979-44e0-8fb2-c4749f02abfb" providerId="AD" clId="Web-{186F8B11-AB55-908B-D44C-3656AF0BDA04}" dt="2024-11-14T01:23:42.582" v="324" actId="20577"/>
          <ac:spMkLst>
            <pc:docMk/>
            <pc:sldMk cId="159060872" sldId="370"/>
            <ac:spMk id="3" creationId="{62EB8AE9-3C7F-654E-7F1F-06EFCE53551B}"/>
          </ac:spMkLst>
        </pc:spChg>
      </pc:sldChg>
      <pc:sldChg chg="modSp">
        <pc:chgData name="Beatriz Guerrero" userId="S::beatriz_guerrero@ci.richmond.ca.us::67aaf6ed-f979-44e0-8fb2-c4749f02abfb" providerId="AD" clId="Web-{186F8B11-AB55-908B-D44C-3656AF0BDA04}" dt="2024-11-14T01:24:28.676" v="342" actId="20577"/>
        <pc:sldMkLst>
          <pc:docMk/>
          <pc:sldMk cId="499757999" sldId="371"/>
        </pc:sldMkLst>
        <pc:spChg chg="mod">
          <ac:chgData name="Beatriz Guerrero" userId="S::beatriz_guerrero@ci.richmond.ca.us::67aaf6ed-f979-44e0-8fb2-c4749f02abfb" providerId="AD" clId="Web-{186F8B11-AB55-908B-D44C-3656AF0BDA04}" dt="2024-11-14T01:24:28.676" v="342" actId="20577"/>
          <ac:spMkLst>
            <pc:docMk/>
            <pc:sldMk cId="499757999" sldId="371"/>
            <ac:spMk id="3" creationId="{62EB8AE9-3C7F-654E-7F1F-06EFCE53551B}"/>
          </ac:spMkLst>
        </pc:spChg>
      </pc:sldChg>
      <pc:sldChg chg="modSp">
        <pc:chgData name="Beatriz Guerrero" userId="S::beatriz_guerrero@ci.richmond.ca.us::67aaf6ed-f979-44e0-8fb2-c4749f02abfb" providerId="AD" clId="Web-{186F8B11-AB55-908B-D44C-3656AF0BDA04}" dt="2024-11-14T01:26:15.161" v="346" actId="20577"/>
        <pc:sldMkLst>
          <pc:docMk/>
          <pc:sldMk cId="3787884324" sldId="373"/>
        </pc:sldMkLst>
        <pc:spChg chg="mod">
          <ac:chgData name="Beatriz Guerrero" userId="S::beatriz_guerrero@ci.richmond.ca.us::67aaf6ed-f979-44e0-8fb2-c4749f02abfb" providerId="AD" clId="Web-{186F8B11-AB55-908B-D44C-3656AF0BDA04}" dt="2024-11-14T01:26:15.161" v="346" actId="20577"/>
          <ac:spMkLst>
            <pc:docMk/>
            <pc:sldMk cId="3787884324" sldId="373"/>
            <ac:spMk id="2" creationId="{0B653A10-04B5-8CFA-DC96-99D573FC2481}"/>
          </ac:spMkLst>
        </pc:spChg>
      </pc:sldChg>
      <pc:sldChg chg="addSp delSp modSp">
        <pc:chgData name="Beatriz Guerrero" userId="S::beatriz_guerrero@ci.richmond.ca.us::67aaf6ed-f979-44e0-8fb2-c4749f02abfb" providerId="AD" clId="Web-{186F8B11-AB55-908B-D44C-3656AF0BDA04}" dt="2024-11-14T01:27:16.943" v="357" actId="20577"/>
        <pc:sldMkLst>
          <pc:docMk/>
          <pc:sldMk cId="2877457213" sldId="396"/>
        </pc:sldMkLst>
        <pc:spChg chg="add mod">
          <ac:chgData name="Beatriz Guerrero" userId="S::beatriz_guerrero@ci.richmond.ca.us::67aaf6ed-f979-44e0-8fb2-c4749f02abfb" providerId="AD" clId="Web-{186F8B11-AB55-908B-D44C-3656AF0BDA04}" dt="2024-11-14T01:27:16.943" v="357" actId="20577"/>
          <ac:spMkLst>
            <pc:docMk/>
            <pc:sldMk cId="2877457213" sldId="396"/>
            <ac:spMk id="3" creationId="{302844EA-6507-867D-36EB-FB00F8365C4F}"/>
          </ac:spMkLst>
        </pc:spChg>
        <pc:spChg chg="del mod">
          <ac:chgData name="Beatriz Guerrero" userId="S::beatriz_guerrero@ci.richmond.ca.us::67aaf6ed-f979-44e0-8fb2-c4749f02abfb" providerId="AD" clId="Web-{186F8B11-AB55-908B-D44C-3656AF0BDA04}" dt="2024-11-14T01:27:03.833" v="354"/>
          <ac:spMkLst>
            <pc:docMk/>
            <pc:sldMk cId="2877457213" sldId="396"/>
            <ac:spMk id="4" creationId="{302844EA-6507-867D-36EB-FB00F8365C4F}"/>
          </ac:spMkLst>
        </pc:spChg>
        <pc:picChg chg="add">
          <ac:chgData name="Beatriz Guerrero" userId="S::beatriz_guerrero@ci.richmond.ca.us::67aaf6ed-f979-44e0-8fb2-c4749f02abfb" providerId="AD" clId="Web-{186F8B11-AB55-908B-D44C-3656AF0BDA04}" dt="2024-11-14T01:26:53.989" v="351"/>
          <ac:picMkLst>
            <pc:docMk/>
            <pc:sldMk cId="2877457213" sldId="396"/>
            <ac:picMk id="5" creationId="{E6DD77B5-6225-5916-C53D-40DA9E8F4DDC}"/>
          </ac:picMkLst>
        </pc:picChg>
        <pc:picChg chg="add">
          <ac:chgData name="Beatriz Guerrero" userId="S::beatriz_guerrero@ci.richmond.ca.us::67aaf6ed-f979-44e0-8fb2-c4749f02abfb" providerId="AD" clId="Web-{186F8B11-AB55-908B-D44C-3656AF0BDA04}" dt="2024-11-14T01:26:53.989" v="351"/>
          <ac:picMkLst>
            <pc:docMk/>
            <pc:sldMk cId="2877457213" sldId="396"/>
            <ac:picMk id="6" creationId="{76641696-D306-A580-B5E1-6DE1017CE8A5}"/>
          </ac:picMkLst>
        </pc:picChg>
        <pc:picChg chg="add">
          <ac:chgData name="Beatriz Guerrero" userId="S::beatriz_guerrero@ci.richmond.ca.us::67aaf6ed-f979-44e0-8fb2-c4749f02abfb" providerId="AD" clId="Web-{186F8B11-AB55-908B-D44C-3656AF0BDA04}" dt="2024-11-14T01:26:53.989" v="351"/>
          <ac:picMkLst>
            <pc:docMk/>
            <pc:sldMk cId="2877457213" sldId="396"/>
            <ac:picMk id="7" creationId="{D5959662-7D90-1E06-5E91-8E18DDFB619B}"/>
          </ac:picMkLst>
        </pc:picChg>
      </pc:sldChg>
      <pc:sldChg chg="del">
        <pc:chgData name="Beatriz Guerrero" userId="S::beatriz_guerrero@ci.richmond.ca.us::67aaf6ed-f979-44e0-8fb2-c4749f02abfb" providerId="AD" clId="Web-{186F8B11-AB55-908B-D44C-3656AF0BDA04}" dt="2024-11-14T01:28:27.693" v="364"/>
        <pc:sldMkLst>
          <pc:docMk/>
          <pc:sldMk cId="3488318282" sldId="398"/>
        </pc:sldMkLst>
      </pc:sldChg>
      <pc:sldChg chg="addSp modSp">
        <pc:chgData name="Beatriz Guerrero" userId="S::beatriz_guerrero@ci.richmond.ca.us::67aaf6ed-f979-44e0-8fb2-c4749f02abfb" providerId="AD" clId="Web-{186F8B11-AB55-908B-D44C-3656AF0BDA04}" dt="2024-11-14T01:29:01.881" v="379" actId="14100"/>
        <pc:sldMkLst>
          <pc:docMk/>
          <pc:sldMk cId="569091150" sldId="399"/>
        </pc:sldMkLst>
        <pc:spChg chg="add mod">
          <ac:chgData name="Beatriz Guerrero" userId="S::beatriz_guerrero@ci.richmond.ca.us::67aaf6ed-f979-44e0-8fb2-c4749f02abfb" providerId="AD" clId="Web-{186F8B11-AB55-908B-D44C-3656AF0BDA04}" dt="2024-11-14T01:28:57.725" v="377" actId="20577"/>
          <ac:spMkLst>
            <pc:docMk/>
            <pc:sldMk cId="569091150" sldId="399"/>
            <ac:spMk id="3" creationId="{C6A20097-5040-46AB-EB00-9CB983F5B763}"/>
          </ac:spMkLst>
        </pc:spChg>
        <pc:spChg chg="mod">
          <ac:chgData name="Beatriz Guerrero" userId="S::beatriz_guerrero@ci.richmond.ca.us::67aaf6ed-f979-44e0-8fb2-c4749f02abfb" providerId="AD" clId="Web-{186F8B11-AB55-908B-D44C-3656AF0BDA04}" dt="2024-11-14T01:29:01.881" v="379" actId="14100"/>
          <ac:spMkLst>
            <pc:docMk/>
            <pc:sldMk cId="569091150" sldId="399"/>
            <ac:spMk id="4" creationId="{302844EA-6507-867D-36EB-FB00F8365C4F}"/>
          </ac:spMkLst>
        </pc:spChg>
      </pc:sldChg>
      <pc:sldChg chg="new del">
        <pc:chgData name="Beatriz Guerrero" userId="S::beatriz_guerrero@ci.richmond.ca.us::67aaf6ed-f979-44e0-8fb2-c4749f02abfb" providerId="AD" clId="Web-{186F8B11-AB55-908B-D44C-3656AF0BDA04}" dt="2024-11-14T01:27:47.521" v="358"/>
        <pc:sldMkLst>
          <pc:docMk/>
          <pc:sldMk cId="110966636" sldId="400"/>
        </pc:sldMkLst>
      </pc:sldChg>
      <pc:sldChg chg="modSp add">
        <pc:chgData name="Beatriz Guerrero" userId="S::beatriz_guerrero@ci.richmond.ca.us::67aaf6ed-f979-44e0-8fb2-c4749f02abfb" providerId="AD" clId="Web-{186F8B11-AB55-908B-D44C-3656AF0BDA04}" dt="2024-11-14T01:28:26.568" v="363" actId="20577"/>
        <pc:sldMkLst>
          <pc:docMk/>
          <pc:sldMk cId="122012222" sldId="400"/>
        </pc:sldMkLst>
        <pc:spChg chg="mod">
          <ac:chgData name="Beatriz Guerrero" userId="S::beatriz_guerrero@ci.richmond.ca.us::67aaf6ed-f979-44e0-8fb2-c4749f02abfb" providerId="AD" clId="Web-{186F8B11-AB55-908B-D44C-3656AF0BDA04}" dt="2024-11-14T01:28:26.568" v="363" actId="20577"/>
          <ac:spMkLst>
            <pc:docMk/>
            <pc:sldMk cId="122012222" sldId="400"/>
            <ac:spMk id="3" creationId="{302844EA-6507-867D-36EB-FB00F8365C4F}"/>
          </ac:spMkLst>
        </pc:spChg>
      </pc:sldChg>
      <pc:sldChg chg="add del replId">
        <pc:chgData name="Beatriz Guerrero" userId="S::beatriz_guerrero@ci.richmond.ca.us::67aaf6ed-f979-44e0-8fb2-c4749f02abfb" providerId="AD" clId="Web-{186F8B11-AB55-908B-D44C-3656AF0BDA04}" dt="2024-11-14T01:26:08.067" v="344"/>
        <pc:sldMkLst>
          <pc:docMk/>
          <pc:sldMk cId="185627560" sldId="400"/>
        </pc:sldMkLst>
      </pc:sldChg>
      <pc:sldChg chg="add del replId">
        <pc:chgData name="Beatriz Guerrero" userId="S::beatriz_guerrero@ci.richmond.ca.us::67aaf6ed-f979-44e0-8fb2-c4749f02abfb" providerId="AD" clId="Web-{186F8B11-AB55-908B-D44C-3656AF0BDA04}" dt="2024-11-14T01:26:28.083" v="348"/>
        <pc:sldMkLst>
          <pc:docMk/>
          <pc:sldMk cId="2390950897" sldId="400"/>
        </pc:sldMkLst>
      </pc:sldChg>
      <pc:sldChg chg="modSp add">
        <pc:chgData name="Beatriz Guerrero" userId="S::beatriz_guerrero@ci.richmond.ca.us::67aaf6ed-f979-44e0-8fb2-c4749f02abfb" providerId="AD" clId="Web-{186F8B11-AB55-908B-D44C-3656AF0BDA04}" dt="2024-11-14T01:30:25.632" v="404" actId="20577"/>
        <pc:sldMkLst>
          <pc:docMk/>
          <pc:sldMk cId="1236807848" sldId="401"/>
        </pc:sldMkLst>
        <pc:spChg chg="mod">
          <ac:chgData name="Beatriz Guerrero" userId="S::beatriz_guerrero@ci.richmond.ca.us::67aaf6ed-f979-44e0-8fb2-c4749f02abfb" providerId="AD" clId="Web-{186F8B11-AB55-908B-D44C-3656AF0BDA04}" dt="2024-11-14T01:29:53.084" v="393" actId="20577"/>
          <ac:spMkLst>
            <pc:docMk/>
            <pc:sldMk cId="1236807848" sldId="401"/>
            <ac:spMk id="3" creationId="{302844EA-6507-867D-36EB-FB00F8365C4F}"/>
          </ac:spMkLst>
        </pc:spChg>
        <pc:spChg chg="mod">
          <ac:chgData name="Beatriz Guerrero" userId="S::beatriz_guerrero@ci.richmond.ca.us::67aaf6ed-f979-44e0-8fb2-c4749f02abfb" providerId="AD" clId="Web-{186F8B11-AB55-908B-D44C-3656AF0BDA04}" dt="2024-11-14T01:30:25.632" v="404" actId="20577"/>
          <ac:spMkLst>
            <pc:docMk/>
            <pc:sldMk cId="1236807848" sldId="401"/>
            <ac:spMk id="5" creationId="{2D966B64-04B2-B563-2B71-A565EFD16B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11/13/2024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11/13/2024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24</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25</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34</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11/13/2024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i-richmond-ca-us.zoom.us/webinar/register/wn_gx8xwknptcutbnefzdbv1w"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50786" y="1032801"/>
            <a:ext cx="10453862" cy="1353316"/>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a:ea typeface="Open Sans"/>
                <a:cs typeface="Open Sans"/>
              </a:rPr>
              <a:t>Richmond Rising	</a:t>
            </a:r>
            <a:endParaRPr lang="en-US">
              <a:solidFill>
                <a:schemeClr val="bg1"/>
              </a:solidFill>
            </a:endParaRPr>
          </a:p>
          <a:p>
            <a:pPr algn="ctr"/>
            <a:r>
              <a:rPr lang="pt-BR" sz="3200" cap="none">
                <a:solidFill>
                  <a:schemeClr val="bg1"/>
                </a:solidFill>
                <a:latin typeface="Century Gothic"/>
                <a:ea typeface="Open Sans"/>
                <a:cs typeface="Open Sans"/>
              </a:rPr>
              <a:t>Comité colaborativo de partes </a:t>
            </a:r>
            <a:r>
              <a:rPr lang="pt-BR" sz="3200" cap="none" err="1">
                <a:solidFill>
                  <a:schemeClr val="bg1"/>
                </a:solidFill>
                <a:latin typeface="Century Gothic"/>
                <a:ea typeface="Open Sans"/>
                <a:cs typeface="Open Sans"/>
              </a:rPr>
              <a:t>interesadas</a:t>
            </a:r>
            <a:r>
              <a:rPr lang="pt-BR" sz="3200" cap="none">
                <a:solidFill>
                  <a:schemeClr val="bg1"/>
                </a:solidFill>
                <a:latin typeface="Century Gothic"/>
                <a:ea typeface="Open Sans"/>
                <a:cs typeface="Open Sans"/>
              </a:rPr>
              <a:t> (CSC)</a:t>
            </a:r>
            <a:endParaRPr lang="pt-BR" sz="3200" b="0" cap="none">
              <a:solidFill>
                <a:schemeClr val="bg1"/>
              </a:solidFill>
              <a:latin typeface="Century Gothic"/>
              <a:ea typeface="Open Sans"/>
              <a:cs typeface="Open Sans"/>
            </a:endParaRPr>
          </a:p>
          <a:p>
            <a:pPr algn="ctr"/>
            <a:endParaRPr lang="en-US" sz="3200" cap="none">
              <a:solidFill>
                <a:schemeClr val="bg1"/>
              </a:solidFill>
              <a:latin typeface="Myriad Pro"/>
              <a:ea typeface="Open Sans"/>
              <a:cs typeface="Open Sans"/>
            </a:endParaRP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dirty="0">
                <a:solidFill>
                  <a:schemeClr val="bg1"/>
                </a:solidFill>
                <a:latin typeface="Myriad Pro"/>
                <a:ea typeface="Open Sans"/>
                <a:cs typeface="Open Sans"/>
              </a:rPr>
              <a:t>13 de </a:t>
            </a:r>
            <a:r>
              <a:rPr lang="en-US" sz="2000" dirty="0" err="1">
                <a:solidFill>
                  <a:schemeClr val="bg1"/>
                </a:solidFill>
                <a:latin typeface="Myriad Pro"/>
                <a:ea typeface="Open Sans"/>
                <a:cs typeface="Open Sans"/>
              </a:rPr>
              <a:t>noviembre</a:t>
            </a:r>
            <a:r>
              <a:rPr lang="en-US" sz="2000" dirty="0">
                <a:solidFill>
                  <a:schemeClr val="bg1"/>
                </a:solidFill>
                <a:latin typeface="Myriad Pro"/>
                <a:ea typeface="Open Sans"/>
                <a:cs typeface="Open Sans"/>
              </a:rPr>
              <a:t> de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047562" y="2694139"/>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a:latin typeface="Century Gothic"/>
                <a:ea typeface="+mn-lt"/>
                <a:cs typeface="+mn-lt"/>
              </a:rPr>
              <a:t>Cada socio(a) compartirá las finanzas actualizadas y los gastos de subvención hasta la fecha para cada proyecto y esto se compartirá con el Comité y el público.</a:t>
            </a:r>
            <a:endParaRPr lang="es-ES" sz="1000">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72351" y="165111"/>
            <a:ext cx="12122321" cy="1006142"/>
          </a:xfrm>
          <a:prstGeom prst="rect">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sz="4400" kern="1500" cap="none" dirty="0">
              <a:solidFill>
                <a:schemeClr val="bg1"/>
              </a:solidFill>
              <a:latin typeface="Gill Sans MT"/>
              <a:ea typeface="Open Sans"/>
              <a:cs typeface="Open Sans"/>
            </a:endParaRPr>
          </a:p>
          <a:p>
            <a:r>
              <a:rPr lang="es-ES" sz="4400" kern="1500" cap="none" dirty="0">
                <a:solidFill>
                  <a:schemeClr val="bg1"/>
                </a:solidFill>
                <a:latin typeface="Gill Sans MT"/>
                <a:ea typeface="Open Sans"/>
                <a:cs typeface="Open Sans"/>
              </a:rPr>
              <a:t>Informes de Estado del Proyecto </a:t>
            </a:r>
            <a:endParaRPr lang="en-US" sz="4400" b="0" kern="1500" cap="none" dirty="0">
              <a:solidFill>
                <a:schemeClr val="bg1"/>
              </a:solidFill>
              <a:latin typeface="Gill Sans MT"/>
              <a:ea typeface="Open Sans"/>
              <a:cs typeface="Open Sans"/>
            </a:endParaRPr>
          </a:p>
          <a:p>
            <a:endParaRPr lang="en-US" sz="4000" b="1" kern="1500" cap="none">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9876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28241" y="1166863"/>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00" b="1" dirty="0"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realizado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desde</a:t>
            </a:r>
            <a:r>
              <a:rPr lang="en-US" sz="1600" b="1" dirty="0">
                <a:solidFill>
                  <a:srgbClr val="000000"/>
                </a:solidFill>
                <a:latin typeface="Century Gothic"/>
                <a:ea typeface="+mn-lt"/>
                <a:cs typeface="+mn-lt"/>
              </a:rPr>
              <a:t> la </a:t>
            </a:r>
            <a:r>
              <a:rPr lang="en-US" sz="1600" b="1" dirty="0" err="1">
                <a:solidFill>
                  <a:srgbClr val="000000"/>
                </a:solidFill>
                <a:latin typeface="Century Gothic"/>
                <a:ea typeface="+mn-lt"/>
                <a:cs typeface="+mn-lt"/>
              </a:rPr>
              <a:t>última</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reunión</a:t>
            </a:r>
            <a:r>
              <a:rPr lang="en-US" sz="1600" b="1" dirty="0">
                <a:solidFill>
                  <a:srgbClr val="000000"/>
                </a:solidFill>
                <a:latin typeface="Century Gothic"/>
                <a:ea typeface="+mn-lt"/>
                <a:cs typeface="+mn-lt"/>
              </a:rPr>
              <a:t>:</a:t>
            </a:r>
          </a:p>
          <a:p>
            <a:pPr marL="305435" indent="-305435"/>
            <a:r>
              <a:rPr lang="en-US" err="1">
                <a:solidFill>
                  <a:srgbClr val="000000"/>
                </a:solidFill>
                <a:ea typeface="+mn-lt"/>
                <a:cs typeface="+mn-lt"/>
              </a:rPr>
              <a:t>Reunión</a:t>
            </a:r>
            <a:r>
              <a:rPr lang="en-US" dirty="0">
                <a:solidFill>
                  <a:srgbClr val="000000"/>
                </a:solidFill>
                <a:ea typeface="+mn-lt"/>
                <a:cs typeface="+mn-lt"/>
              </a:rPr>
              <a:t> del CSC: </a:t>
            </a:r>
            <a:r>
              <a:rPr lang="en-US" err="1">
                <a:solidFill>
                  <a:srgbClr val="000000"/>
                </a:solidFill>
                <a:ea typeface="+mn-lt"/>
                <a:cs typeface="+mn-lt"/>
              </a:rPr>
              <a:t>programamos</a:t>
            </a:r>
            <a:r>
              <a:rPr lang="en-US" dirty="0">
                <a:solidFill>
                  <a:srgbClr val="000000"/>
                </a:solidFill>
                <a:ea typeface="+mn-lt"/>
                <a:cs typeface="+mn-lt"/>
              </a:rPr>
              <a:t>, </a:t>
            </a:r>
            <a:r>
              <a:rPr lang="en-US" err="1">
                <a:solidFill>
                  <a:srgbClr val="000000"/>
                </a:solidFill>
                <a:ea typeface="+mn-lt"/>
                <a:cs typeface="+mn-lt"/>
              </a:rPr>
              <a:t>coordinamos</a:t>
            </a:r>
            <a:r>
              <a:rPr lang="en-US" dirty="0">
                <a:solidFill>
                  <a:srgbClr val="000000"/>
                </a:solidFill>
                <a:ea typeface="+mn-lt"/>
                <a:cs typeface="+mn-lt"/>
              </a:rPr>
              <a:t> y </a:t>
            </a:r>
            <a:r>
              <a:rPr lang="en-US" err="1">
                <a:solidFill>
                  <a:srgbClr val="000000"/>
                </a:solidFill>
                <a:ea typeface="+mn-lt"/>
                <a:cs typeface="+mn-lt"/>
              </a:rPr>
              <a:t>actualmente</a:t>
            </a:r>
            <a:r>
              <a:rPr lang="en-US" dirty="0">
                <a:solidFill>
                  <a:srgbClr val="000000"/>
                </a:solidFill>
                <a:ea typeface="+mn-lt"/>
                <a:cs typeface="+mn-lt"/>
              </a:rPr>
              <a:t> </a:t>
            </a:r>
            <a:r>
              <a:rPr lang="en-US" err="1">
                <a:solidFill>
                  <a:srgbClr val="000000"/>
                </a:solidFill>
                <a:ea typeface="+mn-lt"/>
                <a:cs typeface="+mn-lt"/>
              </a:rPr>
              <a:t>facilitamos</a:t>
            </a:r>
            <a:r>
              <a:rPr lang="en-US">
                <a:solidFill>
                  <a:srgbClr val="000000"/>
                </a:solidFill>
                <a:ea typeface="+mn-lt"/>
                <a:cs typeface="+mn-lt"/>
              </a:rPr>
              <a:t> la </a:t>
            </a:r>
            <a:r>
              <a:rPr lang="en-US" err="1">
                <a:solidFill>
                  <a:srgbClr val="000000"/>
                </a:solidFill>
                <a:ea typeface="+mn-lt"/>
                <a:cs typeface="+mn-lt"/>
              </a:rPr>
              <a:t>reunión</a:t>
            </a:r>
            <a:r>
              <a:rPr lang="en-US">
                <a:solidFill>
                  <a:srgbClr val="000000"/>
                </a:solidFill>
                <a:ea typeface="+mn-lt"/>
                <a:cs typeface="+mn-lt"/>
              </a:rPr>
              <a:t> n.° 10 del CSC, que </a:t>
            </a:r>
            <a:r>
              <a:rPr lang="en-US" err="1">
                <a:solidFill>
                  <a:srgbClr val="000000"/>
                </a:solidFill>
                <a:ea typeface="+mn-lt"/>
                <a:cs typeface="+mn-lt"/>
              </a:rPr>
              <a:t>incluye</a:t>
            </a:r>
            <a:r>
              <a:rPr lang="en-US" dirty="0">
                <a:solidFill>
                  <a:srgbClr val="000000"/>
                </a:solidFill>
                <a:ea typeface="+mn-lt"/>
                <a:cs typeface="+mn-lt"/>
              </a:rPr>
              <a:t> </a:t>
            </a:r>
            <a:r>
              <a:rPr lang="en-US" err="1">
                <a:solidFill>
                  <a:srgbClr val="000000"/>
                </a:solidFill>
                <a:ea typeface="+mn-lt"/>
                <a:cs typeface="+mn-lt"/>
              </a:rPr>
              <a:t>traducción</a:t>
            </a:r>
            <a:r>
              <a:rPr lang="en-US">
                <a:solidFill>
                  <a:srgbClr val="000000"/>
                </a:solidFill>
                <a:ea typeface="+mn-lt"/>
                <a:cs typeface="+mn-lt"/>
              </a:rPr>
              <a:t>, </a:t>
            </a:r>
            <a:r>
              <a:rPr lang="en-US" err="1">
                <a:solidFill>
                  <a:srgbClr val="000000"/>
                </a:solidFill>
                <a:ea typeface="+mn-lt"/>
                <a:cs typeface="+mn-lt"/>
              </a:rPr>
              <a:t>refrigerios</a:t>
            </a:r>
            <a:r>
              <a:rPr lang="en-US">
                <a:solidFill>
                  <a:srgbClr val="000000"/>
                </a:solidFill>
                <a:ea typeface="+mn-lt"/>
                <a:cs typeface="+mn-lt"/>
              </a:rPr>
              <a:t> y </a:t>
            </a:r>
            <a:r>
              <a:rPr lang="en-US" err="1">
                <a:solidFill>
                  <a:srgbClr val="000000"/>
                </a:solidFill>
                <a:ea typeface="+mn-lt"/>
                <a:cs typeface="+mn-lt"/>
              </a:rPr>
              <a:t>cuidado</a:t>
            </a:r>
            <a:r>
              <a:rPr lang="en-US">
                <a:solidFill>
                  <a:srgbClr val="000000"/>
                </a:solidFill>
                <a:ea typeface="+mn-lt"/>
                <a:cs typeface="+mn-lt"/>
              </a:rPr>
              <a:t> de </a:t>
            </a:r>
            <a:r>
              <a:rPr lang="en-US" err="1">
                <a:solidFill>
                  <a:srgbClr val="000000"/>
                </a:solidFill>
                <a:ea typeface="+mn-lt"/>
                <a:cs typeface="+mn-lt"/>
              </a:rPr>
              <a:t>niños</a:t>
            </a:r>
            <a:r>
              <a:rPr lang="en-US" dirty="0">
                <a:solidFill>
                  <a:srgbClr val="000000"/>
                </a:solidFill>
                <a:ea typeface="+mn-lt"/>
                <a:cs typeface="+mn-lt"/>
              </a:rPr>
              <a:t>.</a:t>
            </a:r>
            <a:endParaRPr lang="en-US" dirty="0">
              <a:solidFill>
                <a:srgbClr val="000000"/>
              </a:solidFill>
            </a:endParaRPr>
          </a:p>
          <a:p>
            <a:pPr marL="305435" indent="-305435"/>
            <a:r>
              <a:rPr lang="en-US" dirty="0">
                <a:solidFill>
                  <a:srgbClr val="000000"/>
                </a:solidFill>
                <a:ea typeface="+mn-lt"/>
                <a:cs typeface="+mn-lt"/>
              </a:rPr>
              <a:t>Facturas e </a:t>
            </a:r>
            <a:r>
              <a:rPr lang="en-US" dirty="0" err="1">
                <a:solidFill>
                  <a:srgbClr val="000000"/>
                </a:solidFill>
                <a:ea typeface="+mn-lt"/>
                <a:cs typeface="+mn-lt"/>
              </a:rPr>
              <a:t>informes</a:t>
            </a:r>
            <a:r>
              <a:rPr lang="en-US" dirty="0">
                <a:solidFill>
                  <a:srgbClr val="000000"/>
                </a:solidFill>
                <a:ea typeface="+mn-lt"/>
                <a:cs typeface="+mn-lt"/>
              </a:rPr>
              <a:t>:</a:t>
            </a:r>
            <a:endParaRPr lang="en-US" dirty="0"/>
          </a:p>
          <a:p>
            <a:pPr marL="629920" lvl="1" indent="-305435"/>
            <a:r>
              <a:rPr lang="en-US" err="1">
                <a:solidFill>
                  <a:srgbClr val="000000"/>
                </a:solidFill>
                <a:ea typeface="+mn-lt"/>
                <a:cs typeface="+mn-lt"/>
              </a:rPr>
              <a:t>Recibimos</a:t>
            </a:r>
            <a:r>
              <a:rPr lang="en-US" dirty="0">
                <a:solidFill>
                  <a:srgbClr val="000000"/>
                </a:solidFill>
                <a:ea typeface="+mn-lt"/>
                <a:cs typeface="+mn-lt"/>
              </a:rPr>
              <a:t> </a:t>
            </a:r>
            <a:r>
              <a:rPr lang="en-US" err="1">
                <a:solidFill>
                  <a:srgbClr val="000000"/>
                </a:solidFill>
                <a:ea typeface="+mn-lt"/>
                <a:cs typeface="+mn-lt"/>
              </a:rPr>
              <a:t>el</a:t>
            </a:r>
            <a:r>
              <a:rPr lang="en-US" dirty="0">
                <a:solidFill>
                  <a:srgbClr val="000000"/>
                </a:solidFill>
                <a:ea typeface="+mn-lt"/>
                <a:cs typeface="+mn-lt"/>
              </a:rPr>
              <a:t> cheque de </a:t>
            </a:r>
            <a:r>
              <a:rPr lang="en-US" err="1">
                <a:solidFill>
                  <a:srgbClr val="000000"/>
                </a:solidFill>
                <a:ea typeface="+mn-lt"/>
                <a:cs typeface="+mn-lt"/>
              </a:rPr>
              <a:t>reembolso</a:t>
            </a:r>
            <a:r>
              <a:rPr lang="en-US" dirty="0">
                <a:solidFill>
                  <a:srgbClr val="000000"/>
                </a:solidFill>
                <a:ea typeface="+mn-lt"/>
                <a:cs typeface="+mn-lt"/>
              </a:rPr>
              <a:t> </a:t>
            </a:r>
            <a:r>
              <a:rPr lang="en-US" err="1">
                <a:solidFill>
                  <a:srgbClr val="000000"/>
                </a:solidFill>
                <a:ea typeface="+mn-lt"/>
                <a:cs typeface="+mn-lt"/>
              </a:rPr>
              <a:t>por</a:t>
            </a:r>
            <a:r>
              <a:rPr lang="en-US" dirty="0">
                <a:solidFill>
                  <a:srgbClr val="000000"/>
                </a:solidFill>
                <a:ea typeface="+mn-lt"/>
                <a:cs typeface="+mn-lt"/>
              </a:rPr>
              <a:t> la factura n.° 6. </a:t>
            </a:r>
            <a:r>
              <a:rPr lang="en-US" err="1">
                <a:solidFill>
                  <a:srgbClr val="000000"/>
                </a:solidFill>
                <a:ea typeface="+mn-lt"/>
                <a:cs typeface="+mn-lt"/>
              </a:rPr>
              <a:t>Envié</a:t>
            </a:r>
            <a:r>
              <a:rPr lang="en-US" dirty="0">
                <a:solidFill>
                  <a:srgbClr val="000000"/>
                </a:solidFill>
                <a:ea typeface="+mn-lt"/>
                <a:cs typeface="+mn-lt"/>
              </a:rPr>
              <a:t> la factura n.° 7 </a:t>
            </a:r>
            <a:r>
              <a:rPr lang="en-US" err="1">
                <a:solidFill>
                  <a:srgbClr val="000000"/>
                </a:solidFill>
                <a:ea typeface="+mn-lt"/>
                <a:cs typeface="+mn-lt"/>
              </a:rPr>
              <a:t>por</a:t>
            </a:r>
            <a:r>
              <a:rPr lang="en-US" dirty="0">
                <a:solidFill>
                  <a:srgbClr val="000000"/>
                </a:solidFill>
                <a:ea typeface="+mn-lt"/>
                <a:cs typeface="+mn-lt"/>
              </a:rPr>
              <a:t> </a:t>
            </a:r>
            <a:r>
              <a:rPr lang="en-US" err="1">
                <a:solidFill>
                  <a:srgbClr val="000000"/>
                </a:solidFill>
                <a:ea typeface="+mn-lt"/>
                <a:cs typeface="+mn-lt"/>
              </a:rPr>
              <a:t>los</a:t>
            </a:r>
            <a:r>
              <a:rPr lang="en-US" dirty="0">
                <a:solidFill>
                  <a:srgbClr val="000000"/>
                </a:solidFill>
                <a:ea typeface="+mn-lt"/>
                <a:cs typeface="+mn-lt"/>
              </a:rPr>
              <a:t> meses de </a:t>
            </a:r>
            <a:r>
              <a:rPr lang="en-US" err="1">
                <a:solidFill>
                  <a:srgbClr val="000000"/>
                </a:solidFill>
                <a:ea typeface="+mn-lt"/>
                <a:cs typeface="+mn-lt"/>
              </a:rPr>
              <a:t>agosto</a:t>
            </a:r>
            <a:r>
              <a:rPr lang="en-US" dirty="0">
                <a:solidFill>
                  <a:srgbClr val="000000"/>
                </a:solidFill>
                <a:ea typeface="+mn-lt"/>
                <a:cs typeface="+mn-lt"/>
              </a:rPr>
              <a:t> y </a:t>
            </a:r>
            <a:r>
              <a:rPr lang="en-US" err="1">
                <a:solidFill>
                  <a:srgbClr val="000000"/>
                </a:solidFill>
                <a:ea typeface="+mn-lt"/>
                <a:cs typeface="+mn-lt"/>
              </a:rPr>
              <a:t>septiembre</a:t>
            </a:r>
            <a:r>
              <a:rPr lang="en-US">
                <a:solidFill>
                  <a:srgbClr val="000000"/>
                </a:solidFill>
                <a:ea typeface="+mn-lt"/>
                <a:cs typeface="+mn-lt"/>
              </a:rPr>
              <a:t> de 2024.</a:t>
            </a:r>
            <a:endParaRPr lang="en-US" dirty="0">
              <a:solidFill>
                <a:srgbClr val="3D3D3D"/>
              </a:solidFill>
              <a:ea typeface="+mn-lt"/>
              <a:cs typeface="+mn-lt"/>
            </a:endParaRPr>
          </a:p>
          <a:p>
            <a:pPr marL="629920" lvl="1" indent="-305435"/>
            <a:r>
              <a:rPr lang="en-US" dirty="0">
                <a:solidFill>
                  <a:srgbClr val="000000"/>
                </a:solidFill>
                <a:ea typeface="+mn-lt"/>
                <a:cs typeface="+mn-lt"/>
              </a:rPr>
              <a:t>El </a:t>
            </a:r>
            <a:r>
              <a:rPr lang="en-US" dirty="0" err="1">
                <a:solidFill>
                  <a:srgbClr val="000000"/>
                </a:solidFill>
                <a:ea typeface="+mn-lt"/>
                <a:cs typeface="+mn-lt"/>
              </a:rPr>
              <a:t>calendario</a:t>
            </a:r>
            <a:r>
              <a:rPr lang="en-US" dirty="0">
                <a:solidFill>
                  <a:srgbClr val="000000"/>
                </a:solidFill>
                <a:ea typeface="+mn-lt"/>
                <a:cs typeface="+mn-lt"/>
              </a:rPr>
              <a:t> de la factura n.° 8 se </a:t>
            </a:r>
            <a:r>
              <a:rPr lang="en-US" dirty="0" err="1">
                <a:solidFill>
                  <a:srgbClr val="000000"/>
                </a:solidFill>
                <a:ea typeface="+mn-lt"/>
                <a:cs typeface="+mn-lt"/>
              </a:rPr>
              <a:t>enviará</a:t>
            </a:r>
            <a:r>
              <a:rPr lang="en-US" dirty="0">
                <a:solidFill>
                  <a:srgbClr val="000000"/>
                </a:solidFill>
                <a:ea typeface="+mn-lt"/>
                <a:cs typeface="+mn-lt"/>
              </a:rPr>
              <a:t> </a:t>
            </a:r>
            <a:r>
              <a:rPr lang="en-US" dirty="0" err="1">
                <a:solidFill>
                  <a:srgbClr val="000000"/>
                </a:solidFill>
                <a:ea typeface="+mn-lt"/>
                <a:cs typeface="+mn-lt"/>
              </a:rPr>
              <a:t>una</a:t>
            </a:r>
            <a:r>
              <a:rPr lang="en-US" dirty="0">
                <a:solidFill>
                  <a:srgbClr val="000000"/>
                </a:solidFill>
                <a:ea typeface="+mn-lt"/>
                <a:cs typeface="+mn-lt"/>
              </a:rPr>
              <a:t> </a:t>
            </a:r>
            <a:r>
              <a:rPr lang="en-US" dirty="0" err="1">
                <a:solidFill>
                  <a:srgbClr val="000000"/>
                </a:solidFill>
                <a:ea typeface="+mn-lt"/>
                <a:cs typeface="+mn-lt"/>
              </a:rPr>
              <a:t>vez</a:t>
            </a:r>
            <a:r>
              <a:rPr lang="en-US" dirty="0">
                <a:solidFill>
                  <a:srgbClr val="000000"/>
                </a:solidFill>
                <a:ea typeface="+mn-lt"/>
                <a:cs typeface="+mn-lt"/>
              </a:rPr>
              <a:t> que la ciudad </a:t>
            </a:r>
            <a:r>
              <a:rPr lang="en-US" dirty="0" err="1">
                <a:solidFill>
                  <a:srgbClr val="000000"/>
                </a:solidFill>
                <a:ea typeface="+mn-lt"/>
                <a:cs typeface="+mn-lt"/>
              </a:rPr>
              <a:t>conozca</a:t>
            </a:r>
            <a:r>
              <a:rPr lang="en-US" dirty="0">
                <a:solidFill>
                  <a:srgbClr val="000000"/>
                </a:solidFill>
                <a:ea typeface="+mn-lt"/>
                <a:cs typeface="+mn-lt"/>
              </a:rPr>
              <a:t> </a:t>
            </a:r>
            <a:r>
              <a:rPr lang="en-US" dirty="0" err="1">
                <a:solidFill>
                  <a:srgbClr val="000000"/>
                </a:solidFill>
                <a:ea typeface="+mn-lt"/>
                <a:cs typeface="+mn-lt"/>
              </a:rPr>
              <a:t>el</a:t>
            </a:r>
            <a:r>
              <a:rPr lang="en-US" dirty="0">
                <a:solidFill>
                  <a:srgbClr val="000000"/>
                </a:solidFill>
                <a:ea typeface="+mn-lt"/>
                <a:cs typeface="+mn-lt"/>
              </a:rPr>
              <a:t> </a:t>
            </a:r>
            <a:r>
              <a:rPr lang="en-US" dirty="0" err="1">
                <a:solidFill>
                  <a:srgbClr val="000000"/>
                </a:solidFill>
                <a:ea typeface="+mn-lt"/>
                <a:cs typeface="+mn-lt"/>
              </a:rPr>
              <a:t>calendario</a:t>
            </a:r>
            <a:r>
              <a:rPr lang="en-US" dirty="0">
                <a:solidFill>
                  <a:srgbClr val="000000"/>
                </a:solidFill>
                <a:ea typeface="+mn-lt"/>
                <a:cs typeface="+mn-lt"/>
              </a:rPr>
              <a:t> de </a:t>
            </a:r>
            <a:r>
              <a:rPr lang="en-US" dirty="0" err="1">
                <a:solidFill>
                  <a:srgbClr val="000000"/>
                </a:solidFill>
                <a:ea typeface="+mn-lt"/>
                <a:cs typeface="+mn-lt"/>
              </a:rPr>
              <a:t>feriados</a:t>
            </a:r>
            <a:r>
              <a:rPr lang="en-US" dirty="0">
                <a:solidFill>
                  <a:srgbClr val="000000"/>
                </a:solidFill>
                <a:ea typeface="+mn-lt"/>
                <a:cs typeface="+mn-lt"/>
              </a:rPr>
              <a:t>.</a:t>
            </a:r>
            <a:endParaRPr lang="en-US" dirty="0"/>
          </a:p>
          <a:p>
            <a:pPr marL="305435" indent="-305435"/>
            <a:r>
              <a:rPr lang="en-US" dirty="0">
                <a:solidFill>
                  <a:srgbClr val="000000"/>
                </a:solidFill>
                <a:ea typeface="+mn-lt"/>
                <a:cs typeface="+mn-lt"/>
              </a:rPr>
              <a:t>Informe de </a:t>
            </a:r>
            <a:r>
              <a:rPr lang="en-US" err="1">
                <a:solidFill>
                  <a:srgbClr val="000000"/>
                </a:solidFill>
                <a:ea typeface="+mn-lt"/>
                <a:cs typeface="+mn-lt"/>
              </a:rPr>
              <a:t>progreso</a:t>
            </a:r>
            <a:r>
              <a:rPr lang="en-US" dirty="0">
                <a:solidFill>
                  <a:srgbClr val="000000"/>
                </a:solidFill>
                <a:ea typeface="+mn-lt"/>
                <a:cs typeface="+mn-lt"/>
              </a:rPr>
              <a:t> </a:t>
            </a:r>
            <a:r>
              <a:rPr lang="en-US" err="1">
                <a:solidFill>
                  <a:srgbClr val="000000"/>
                </a:solidFill>
                <a:ea typeface="+mn-lt"/>
                <a:cs typeface="+mn-lt"/>
              </a:rPr>
              <a:t>anual</a:t>
            </a:r>
            <a:r>
              <a:rPr lang="en-US" dirty="0">
                <a:solidFill>
                  <a:srgbClr val="000000"/>
                </a:solidFill>
                <a:ea typeface="+mn-lt"/>
                <a:cs typeface="+mn-lt"/>
              </a:rPr>
              <a:t> del </a:t>
            </a:r>
            <a:r>
              <a:rPr lang="en-US" err="1">
                <a:solidFill>
                  <a:srgbClr val="000000"/>
                </a:solidFill>
                <a:ea typeface="+mn-lt"/>
                <a:cs typeface="+mn-lt"/>
              </a:rPr>
              <a:t>año</a:t>
            </a:r>
            <a:r>
              <a:rPr lang="en-US" dirty="0">
                <a:solidFill>
                  <a:srgbClr val="000000"/>
                </a:solidFill>
                <a:ea typeface="+mn-lt"/>
                <a:cs typeface="+mn-lt"/>
              </a:rPr>
              <a:t> 1. Se </a:t>
            </a:r>
            <a:r>
              <a:rPr lang="en-US" err="1">
                <a:solidFill>
                  <a:srgbClr val="000000"/>
                </a:solidFill>
                <a:ea typeface="+mn-lt"/>
                <a:cs typeface="+mn-lt"/>
              </a:rPr>
              <a:t>completó</a:t>
            </a:r>
            <a:r>
              <a:rPr lang="en-US" dirty="0">
                <a:solidFill>
                  <a:srgbClr val="000000"/>
                </a:solidFill>
                <a:ea typeface="+mn-lt"/>
                <a:cs typeface="+mn-lt"/>
              </a:rPr>
              <a:t> y se </a:t>
            </a:r>
            <a:r>
              <a:rPr lang="en-US" err="1">
                <a:solidFill>
                  <a:srgbClr val="000000"/>
                </a:solidFill>
                <a:ea typeface="+mn-lt"/>
                <a:cs typeface="+mn-lt"/>
              </a:rPr>
              <a:t>envió</a:t>
            </a:r>
            <a:r>
              <a:rPr lang="en-US" dirty="0">
                <a:solidFill>
                  <a:srgbClr val="000000"/>
                </a:solidFill>
                <a:ea typeface="+mn-lt"/>
                <a:cs typeface="+mn-lt"/>
              </a:rPr>
              <a:t> al SGC (</a:t>
            </a:r>
            <a:r>
              <a:rPr lang="en-US" err="1">
                <a:solidFill>
                  <a:srgbClr val="000000"/>
                </a:solidFill>
                <a:ea typeface="+mn-lt"/>
                <a:cs typeface="+mn-lt"/>
              </a:rPr>
              <a:t>informe</a:t>
            </a:r>
            <a:r>
              <a:rPr lang="en-US" dirty="0">
                <a:solidFill>
                  <a:srgbClr val="000000"/>
                </a:solidFill>
                <a:ea typeface="+mn-lt"/>
                <a:cs typeface="+mn-lt"/>
              </a:rPr>
              <a:t> de </a:t>
            </a:r>
            <a:r>
              <a:rPr lang="en-US" err="1">
                <a:solidFill>
                  <a:srgbClr val="000000"/>
                </a:solidFill>
                <a:ea typeface="+mn-lt"/>
                <a:cs typeface="+mn-lt"/>
              </a:rPr>
              <a:t>apalancamiento</a:t>
            </a:r>
            <a:r>
              <a:rPr lang="en-US" dirty="0">
                <a:solidFill>
                  <a:srgbClr val="000000"/>
                </a:solidFill>
                <a:ea typeface="+mn-lt"/>
                <a:cs typeface="+mn-lt"/>
              </a:rPr>
              <a:t> </a:t>
            </a:r>
            <a:r>
              <a:rPr lang="en-US" err="1">
                <a:solidFill>
                  <a:srgbClr val="000000"/>
                </a:solidFill>
                <a:ea typeface="+mn-lt"/>
                <a:cs typeface="+mn-lt"/>
              </a:rPr>
              <a:t>revisado</a:t>
            </a:r>
            <a:r>
              <a:rPr lang="en-US" dirty="0">
                <a:solidFill>
                  <a:srgbClr val="000000"/>
                </a:solidFill>
                <a:ea typeface="+mn-lt"/>
                <a:cs typeface="+mn-lt"/>
              </a:rPr>
              <a:t> a la </a:t>
            </a:r>
            <a:r>
              <a:rPr lang="en-US" err="1">
                <a:solidFill>
                  <a:srgbClr val="000000"/>
                </a:solidFill>
                <a:ea typeface="+mn-lt"/>
                <a:cs typeface="+mn-lt"/>
              </a:rPr>
              <a:t>espera</a:t>
            </a:r>
            <a:r>
              <a:rPr lang="en-US" dirty="0">
                <a:solidFill>
                  <a:srgbClr val="000000"/>
                </a:solidFill>
                <a:ea typeface="+mn-lt"/>
                <a:cs typeface="+mn-lt"/>
              </a:rPr>
              <a:t> de </a:t>
            </a:r>
            <a:r>
              <a:rPr lang="en-US" err="1">
                <a:solidFill>
                  <a:srgbClr val="000000"/>
                </a:solidFill>
                <a:ea typeface="+mn-lt"/>
                <a:cs typeface="+mn-lt"/>
              </a:rPr>
              <a:t>datos</a:t>
            </a:r>
            <a:r>
              <a:rPr lang="en-US" dirty="0">
                <a:solidFill>
                  <a:srgbClr val="000000"/>
                </a:solidFill>
                <a:ea typeface="+mn-lt"/>
                <a:cs typeface="+mn-lt"/>
              </a:rPr>
              <a:t> </a:t>
            </a:r>
            <a:r>
              <a:rPr lang="en-US" err="1">
                <a:solidFill>
                  <a:srgbClr val="000000"/>
                </a:solidFill>
                <a:ea typeface="+mn-lt"/>
                <a:cs typeface="+mn-lt"/>
              </a:rPr>
              <a:t>actualizados</a:t>
            </a:r>
            <a:r>
              <a:rPr lang="en-US">
                <a:solidFill>
                  <a:srgbClr val="000000"/>
                </a:solidFill>
                <a:ea typeface="+mn-lt"/>
                <a:cs typeface="+mn-lt"/>
              </a:rPr>
              <a:t>).</a:t>
            </a:r>
            <a:endParaRPr lang="en-US">
              <a:solidFill>
                <a:srgbClr val="3D3D3D"/>
              </a:solidFill>
              <a:ea typeface="+mn-lt"/>
              <a:cs typeface="+mn-lt"/>
            </a:endParaRPr>
          </a:p>
          <a:p>
            <a:pPr marL="305435" indent="-305435"/>
            <a:r>
              <a:rPr lang="en-US" dirty="0" err="1">
                <a:solidFill>
                  <a:srgbClr val="000000"/>
                </a:solidFill>
                <a:ea typeface="+mn-lt"/>
                <a:cs typeface="+mn-lt"/>
              </a:rPr>
              <a:t>Enviamos</a:t>
            </a:r>
            <a:r>
              <a:rPr lang="en-US" dirty="0">
                <a:solidFill>
                  <a:srgbClr val="000000"/>
                </a:solidFill>
                <a:ea typeface="+mn-lt"/>
                <a:cs typeface="+mn-lt"/>
              </a:rPr>
              <a:t> </a:t>
            </a:r>
            <a:r>
              <a:rPr lang="en-US" dirty="0" err="1">
                <a:solidFill>
                  <a:srgbClr val="000000"/>
                </a:solidFill>
                <a:ea typeface="+mn-lt"/>
                <a:cs typeface="+mn-lt"/>
              </a:rPr>
              <a:t>una</a:t>
            </a:r>
            <a:r>
              <a:rPr lang="en-US" dirty="0">
                <a:solidFill>
                  <a:srgbClr val="000000"/>
                </a:solidFill>
                <a:ea typeface="+mn-lt"/>
                <a:cs typeface="+mn-lt"/>
              </a:rPr>
              <a:t> </a:t>
            </a:r>
            <a:r>
              <a:rPr lang="en-US" dirty="0" err="1">
                <a:solidFill>
                  <a:srgbClr val="000000"/>
                </a:solidFill>
                <a:ea typeface="+mn-lt"/>
                <a:cs typeface="+mn-lt"/>
              </a:rPr>
              <a:t>solicitud</a:t>
            </a:r>
            <a:r>
              <a:rPr lang="en-US" dirty="0">
                <a:solidFill>
                  <a:srgbClr val="000000"/>
                </a:solidFill>
                <a:ea typeface="+mn-lt"/>
                <a:cs typeface="+mn-lt"/>
              </a:rPr>
              <a:t> de </a:t>
            </a:r>
            <a:r>
              <a:rPr lang="en-US" dirty="0" err="1">
                <a:solidFill>
                  <a:srgbClr val="000000"/>
                </a:solidFill>
                <a:ea typeface="+mn-lt"/>
                <a:cs typeface="+mn-lt"/>
              </a:rPr>
              <a:t>enmiendas</a:t>
            </a:r>
            <a:r>
              <a:rPr lang="en-US" dirty="0">
                <a:solidFill>
                  <a:srgbClr val="000000"/>
                </a:solidFill>
                <a:ea typeface="+mn-lt"/>
                <a:cs typeface="+mn-lt"/>
              </a:rPr>
              <a:t> y </a:t>
            </a:r>
            <a:r>
              <a:rPr lang="en-US" dirty="0" err="1">
                <a:solidFill>
                  <a:srgbClr val="000000"/>
                </a:solidFill>
                <a:ea typeface="+mn-lt"/>
                <a:cs typeface="+mn-lt"/>
              </a:rPr>
              <a:t>modificaciones</a:t>
            </a:r>
            <a:r>
              <a:rPr lang="en-US" dirty="0">
                <a:solidFill>
                  <a:srgbClr val="000000"/>
                </a:solidFill>
                <a:ea typeface="+mn-lt"/>
                <a:cs typeface="+mn-lt"/>
              </a:rPr>
              <a:t> para </a:t>
            </a:r>
            <a:r>
              <a:rPr lang="en-US" dirty="0" err="1">
                <a:solidFill>
                  <a:srgbClr val="000000"/>
                </a:solidFill>
                <a:ea typeface="+mn-lt"/>
                <a:cs typeface="+mn-lt"/>
              </a:rPr>
              <a:t>el</a:t>
            </a:r>
            <a:r>
              <a:rPr lang="en-US" dirty="0">
                <a:solidFill>
                  <a:srgbClr val="000000"/>
                </a:solidFill>
                <a:ea typeface="+mn-lt"/>
                <a:cs typeface="+mn-lt"/>
              </a:rPr>
              <a:t> </a:t>
            </a:r>
            <a:r>
              <a:rPr lang="en-US" dirty="0" err="1">
                <a:solidFill>
                  <a:srgbClr val="000000"/>
                </a:solidFill>
                <a:ea typeface="+mn-lt"/>
                <a:cs typeface="+mn-lt"/>
              </a:rPr>
              <a:t>acuerdo</a:t>
            </a:r>
            <a:r>
              <a:rPr lang="en-US" dirty="0">
                <a:solidFill>
                  <a:srgbClr val="000000"/>
                </a:solidFill>
                <a:ea typeface="+mn-lt"/>
                <a:cs typeface="+mn-lt"/>
              </a:rPr>
              <a:t> de </a:t>
            </a:r>
            <a:r>
              <a:rPr lang="en-US" dirty="0" err="1">
                <a:solidFill>
                  <a:srgbClr val="000000"/>
                </a:solidFill>
                <a:ea typeface="+mn-lt"/>
                <a:cs typeface="+mn-lt"/>
              </a:rPr>
              <a:t>subvención</a:t>
            </a:r>
            <a:r>
              <a:rPr lang="en-US" dirty="0">
                <a:solidFill>
                  <a:srgbClr val="000000"/>
                </a:solidFill>
                <a:ea typeface="+mn-lt"/>
                <a:cs typeface="+mn-lt"/>
              </a:rPr>
              <a:t>.</a:t>
            </a:r>
            <a:endParaRPr lang="en-US"/>
          </a:p>
          <a:p>
            <a:pPr marL="629920" lvl="1" indent="-305435"/>
            <a:endParaRPr lang="en-US" dirty="0">
              <a:solidFill>
                <a:srgbClr val="000000"/>
              </a:solidFill>
              <a:latin typeface="Century Gothic"/>
            </a:endParaRPr>
          </a:p>
          <a:p>
            <a:pPr marL="305435" indent="-305435"/>
            <a:r>
              <a:rPr lang="en-US" sz="1600" b="1" dirty="0" err="1">
                <a:solidFill>
                  <a:srgbClr val="000000"/>
                </a:solidFill>
                <a:latin typeface="Century Gothic"/>
                <a:ea typeface="+mn-lt"/>
                <a:cs typeface="+mn-lt"/>
              </a:rPr>
              <a:t>Gastos</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totales</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informados</a:t>
            </a:r>
            <a:r>
              <a:rPr lang="en-US" sz="1600" b="1" dirty="0">
                <a:solidFill>
                  <a:srgbClr val="000000"/>
                </a:solidFill>
                <a:latin typeface="Century Gothic"/>
                <a:ea typeface="+mn-lt"/>
                <a:cs typeface="+mn-lt"/>
              </a:rPr>
              <a:t> hasta la </a:t>
            </a:r>
            <a:r>
              <a:rPr lang="en-US" sz="1600" b="1" dirty="0" err="1">
                <a:solidFill>
                  <a:srgbClr val="000000"/>
                </a:solidFill>
                <a:latin typeface="Century Gothic"/>
                <a:ea typeface="+mn-lt"/>
                <a:cs typeface="+mn-lt"/>
              </a:rPr>
              <a:t>fecha</a:t>
            </a:r>
            <a:r>
              <a:rPr lang="en-US" sz="1600" b="1" dirty="0">
                <a:solidFill>
                  <a:srgbClr val="000000"/>
                </a:solidFill>
                <a:latin typeface="Century Gothic"/>
                <a:ea typeface="+mn-lt"/>
                <a:cs typeface="+mn-lt"/>
              </a:rPr>
              <a:t>:</a:t>
            </a:r>
            <a:r>
              <a:rPr lang="en-US" sz="1600" dirty="0">
                <a:solidFill>
                  <a:srgbClr val="000000"/>
                </a:solidFill>
                <a:latin typeface="Century Gothic"/>
                <a:ea typeface="+mn-lt"/>
                <a:cs typeface="+mn-lt"/>
              </a:rPr>
              <a:t> </a:t>
            </a:r>
            <a:r>
              <a:rPr lang="en-US" dirty="0">
                <a:solidFill>
                  <a:srgbClr val="3D3D3D"/>
                </a:solidFill>
                <a:latin typeface="Century Gothic"/>
                <a:ea typeface="+mn-lt"/>
                <a:cs typeface="+mn-lt"/>
              </a:rPr>
              <a:t>$214,646.21</a:t>
            </a:r>
          </a:p>
          <a:p>
            <a:pPr marL="305435" indent="-305435"/>
            <a:r>
              <a:rPr lang="en-US" sz="1600" b="1" dirty="0" err="1">
                <a:solidFill>
                  <a:srgbClr val="000000"/>
                </a:solidFill>
                <a:latin typeface="Century Gothic"/>
                <a:ea typeface="+mn-lt"/>
                <a:cs typeface="+mn-lt"/>
              </a:rPr>
              <a:t>Presupuesto</a:t>
            </a:r>
            <a:r>
              <a:rPr lang="en-US" sz="1600" b="1" dirty="0">
                <a:solidFill>
                  <a:srgbClr val="000000"/>
                </a:solidFill>
                <a:latin typeface="Century Gothic"/>
                <a:ea typeface="+mn-lt"/>
                <a:cs typeface="+mn-lt"/>
              </a:rPr>
              <a:t> restante: </a:t>
            </a:r>
            <a:r>
              <a:rPr lang="en-US" dirty="0">
                <a:solidFill>
                  <a:srgbClr val="3D3D3D"/>
                </a:solidFill>
                <a:latin typeface="Century Gothic"/>
                <a:ea typeface="+mn-lt"/>
                <a:cs typeface="+mn-lt"/>
              </a:rPr>
              <a:t>$479,029.45</a:t>
            </a:r>
          </a:p>
          <a:p>
            <a:pPr marL="305435" indent="-305435">
              <a:lnSpc>
                <a:spcPct val="90000"/>
              </a:lnSpc>
              <a:spcBef>
                <a:spcPts val="1000"/>
              </a:spcBef>
            </a:pPr>
            <a:r>
              <a:rPr lang="en-US" sz="1600" b="1" dirty="0"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planificado</a:t>
            </a:r>
            <a:r>
              <a:rPr lang="en-US" sz="1600" b="1" dirty="0">
                <a:solidFill>
                  <a:srgbClr val="000000"/>
                </a:solidFill>
                <a:latin typeface="Century Gothic"/>
                <a:ea typeface="+mn-lt"/>
                <a:cs typeface="+mn-lt"/>
              </a:rPr>
              <a:t> para las </a:t>
            </a:r>
            <a:r>
              <a:rPr lang="en-US" sz="1600" b="1" dirty="0" err="1">
                <a:solidFill>
                  <a:srgbClr val="000000"/>
                </a:solidFill>
                <a:latin typeface="Century Gothic"/>
                <a:ea typeface="+mn-lt"/>
                <a:cs typeface="+mn-lt"/>
              </a:rPr>
              <a:t>próximas</a:t>
            </a:r>
            <a:r>
              <a:rPr lang="en-US" sz="1600" b="1" dirty="0">
                <a:solidFill>
                  <a:srgbClr val="000000"/>
                </a:solidFill>
                <a:latin typeface="Century Gothic"/>
                <a:ea typeface="+mn-lt"/>
                <a:cs typeface="+mn-lt"/>
              </a:rPr>
              <a:t> dos </a:t>
            </a:r>
            <a:r>
              <a:rPr lang="en-US" sz="1600" b="1" dirty="0" err="1">
                <a:solidFill>
                  <a:srgbClr val="000000"/>
                </a:solidFill>
                <a:latin typeface="Century Gothic"/>
                <a:ea typeface="+mn-lt"/>
                <a:cs typeface="+mn-lt"/>
              </a:rPr>
              <a:t>semanas</a:t>
            </a:r>
            <a:r>
              <a:rPr lang="en-US" sz="1600" b="1" dirty="0">
                <a:solidFill>
                  <a:srgbClr val="000000"/>
                </a:solidFill>
                <a:latin typeface="Century Gothic"/>
                <a:ea typeface="+mn-lt"/>
                <a:cs typeface="+mn-lt"/>
              </a:rPr>
              <a:t>:</a:t>
            </a:r>
          </a:p>
          <a:p>
            <a:pPr marL="629920" lvl="1" indent="-305435"/>
            <a:r>
              <a:rPr lang="es" sz="1300" dirty="0">
                <a:solidFill>
                  <a:srgbClr val="3C4043"/>
                </a:solidFill>
                <a:latin typeface="Roboto"/>
                <a:ea typeface="Roboto"/>
                <a:cs typeface="Roboto"/>
              </a:rPr>
              <a:t>Obtener revisiones y aprobación del SGC para el Informe de progreso y la Factura </a:t>
            </a:r>
            <a:r>
              <a:rPr lang="es" sz="1300" dirty="0" err="1">
                <a:solidFill>
                  <a:srgbClr val="3C4043"/>
                </a:solidFill>
                <a:latin typeface="Roboto"/>
                <a:ea typeface="Roboto"/>
                <a:cs typeface="Roboto"/>
              </a:rPr>
              <a:t>n.°</a:t>
            </a:r>
            <a:r>
              <a:rPr lang="es" sz="1300" dirty="0">
                <a:solidFill>
                  <a:srgbClr val="3C4043"/>
                </a:solidFill>
                <a:latin typeface="Roboto"/>
                <a:ea typeface="Roboto"/>
                <a:cs typeface="Roboto"/>
              </a:rPr>
              <a:t> 7. </a:t>
            </a:r>
            <a:endParaRPr lang="es" sz="1300" dirty="0">
              <a:solidFill>
                <a:srgbClr val="000000"/>
              </a:solidFill>
              <a:latin typeface="Roboto"/>
              <a:ea typeface="Roboto"/>
              <a:cs typeface="Roboto"/>
            </a:endParaRPr>
          </a:p>
          <a:p>
            <a:pPr marL="629920" lvl="1" indent="-305435"/>
            <a:r>
              <a:rPr lang="es" sz="1300" dirty="0">
                <a:solidFill>
                  <a:srgbClr val="3C4043"/>
                </a:solidFill>
                <a:latin typeface="Roboto"/>
                <a:ea typeface="Roboto"/>
                <a:cs typeface="Roboto"/>
              </a:rPr>
              <a:t>Obtener revisiones y aprobación del SGC para el Informe anual.</a:t>
            </a:r>
            <a:endParaRPr lang="es" sz="1300" dirty="0">
              <a:solidFill>
                <a:srgbClr val="000000"/>
              </a:solidFill>
              <a:latin typeface="Roboto"/>
              <a:ea typeface="Roboto"/>
              <a:cs typeface="Roboto"/>
            </a:endParaRPr>
          </a:p>
          <a:p>
            <a:pPr marL="305435" indent="-305435">
              <a:lnSpc>
                <a:spcPct val="90000"/>
              </a:lnSpc>
              <a:spcBef>
                <a:spcPts val="1000"/>
              </a:spcBef>
            </a:pPr>
            <a:endParaRPr lang="en-US" sz="1600" b="1" dirty="0">
              <a:solidFill>
                <a:srgbClr val="000000"/>
              </a:solidFill>
              <a:latin typeface="Century Gothic"/>
            </a:endParaRPr>
          </a:p>
          <a:p>
            <a:pPr marL="629920" lvl="1" indent="-305435"/>
            <a:endParaRPr lang="en-US" sz="1400" dirty="0">
              <a:solidFill>
                <a:srgbClr val="000000"/>
              </a:solidFill>
            </a:endParaRPr>
          </a:p>
          <a:p>
            <a:pPr marL="305435" indent="-305435"/>
            <a:endParaRPr lang="en-US"/>
          </a:p>
          <a:p>
            <a:pPr marL="305435" indent="-305435">
              <a:lnSpc>
                <a:spcPct val="90000"/>
              </a:lnSpc>
              <a:spcBef>
                <a:spcPts val="1000"/>
              </a:spcBef>
            </a:pPr>
            <a:endParaRPr lang="en-US"/>
          </a:p>
          <a:p>
            <a:pPr marL="629920" indent="-305435"/>
            <a:endParaRPr lang="en-US" sz="1600">
              <a:solidFill>
                <a:srgbClr val="000000"/>
              </a:solidFill>
              <a:latin typeface="Century Gothic"/>
              <a:ea typeface="+mn-lt"/>
              <a:cs typeface="+mn-lt"/>
            </a:endParaRPr>
          </a:p>
          <a:p>
            <a:pPr marL="305435" indent="-305435">
              <a:lnSpc>
                <a:spcPct val="90000"/>
              </a:lnSpc>
              <a:spcBef>
                <a:spcPts val="1000"/>
              </a:spcBef>
            </a:pPr>
            <a:endParaRPr lang="en-US" sz="1600">
              <a:solidFill>
                <a:srgbClr val="000000"/>
              </a:solidFill>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00" b="1" dirty="0"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completado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desde</a:t>
            </a:r>
            <a:r>
              <a:rPr lang="en-US" sz="1600" b="1" dirty="0">
                <a:solidFill>
                  <a:srgbClr val="000000"/>
                </a:solidFill>
                <a:latin typeface="Century Gothic"/>
                <a:ea typeface="+mn-lt"/>
                <a:cs typeface="+mn-lt"/>
              </a:rPr>
              <a:t> la </a:t>
            </a:r>
            <a:r>
              <a:rPr lang="en-US" sz="1600" b="1" dirty="0" err="1">
                <a:solidFill>
                  <a:srgbClr val="000000"/>
                </a:solidFill>
                <a:latin typeface="Century Gothic"/>
                <a:ea typeface="+mn-lt"/>
                <a:cs typeface="+mn-lt"/>
              </a:rPr>
              <a:t>última</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reunión</a:t>
            </a:r>
            <a:r>
              <a:rPr lang="en-US" sz="1600" b="1" dirty="0">
                <a:solidFill>
                  <a:srgbClr val="000000"/>
                </a:solidFill>
                <a:latin typeface="Century Gothic"/>
                <a:ea typeface="+mn-lt"/>
                <a:cs typeface="+mn-lt"/>
              </a:rPr>
              <a:t>: </a:t>
            </a:r>
            <a:endParaRPr lang="en-US" sz="1600" b="1" dirty="0">
              <a:solidFill>
                <a:srgbClr val="000000"/>
              </a:solidFill>
              <a:latin typeface="Century Gothic"/>
            </a:endParaRPr>
          </a:p>
          <a:p>
            <a:pPr marL="629920" lvl="1" indent="-285750"/>
            <a:r>
              <a:rPr lang="en-US" dirty="0">
                <a:ea typeface="+mn-lt"/>
                <a:cs typeface="+mn-lt"/>
              </a:rPr>
              <a:t>Se </a:t>
            </a:r>
            <a:r>
              <a:rPr lang="en-US" err="1">
                <a:ea typeface="+mn-lt"/>
                <a:cs typeface="+mn-lt"/>
              </a:rPr>
              <a:t>celebraron</a:t>
            </a:r>
            <a:r>
              <a:rPr lang="en-US" dirty="0">
                <a:ea typeface="+mn-lt"/>
                <a:cs typeface="+mn-lt"/>
              </a:rPr>
              <a:t> </a:t>
            </a:r>
            <a:r>
              <a:rPr lang="en-US" err="1">
                <a:ea typeface="+mn-lt"/>
                <a:cs typeface="+mn-lt"/>
              </a:rPr>
              <a:t>reuniones</a:t>
            </a:r>
            <a:r>
              <a:rPr lang="en-US" dirty="0">
                <a:ea typeface="+mn-lt"/>
                <a:cs typeface="+mn-lt"/>
              </a:rPr>
              <a:t> de </a:t>
            </a:r>
            <a:r>
              <a:rPr lang="en-US" err="1">
                <a:ea typeface="+mn-lt"/>
                <a:cs typeface="+mn-lt"/>
              </a:rPr>
              <a:t>coordinación</a:t>
            </a:r>
            <a:r>
              <a:rPr lang="en-US" dirty="0">
                <a:ea typeface="+mn-lt"/>
                <a:cs typeface="+mn-lt"/>
              </a:rPr>
              <a:t> </a:t>
            </a:r>
            <a:r>
              <a:rPr lang="en-US" err="1">
                <a:ea typeface="+mn-lt"/>
                <a:cs typeface="+mn-lt"/>
              </a:rPr>
              <a:t>quincenales</a:t>
            </a:r>
            <a:r>
              <a:rPr lang="en-US" dirty="0">
                <a:ea typeface="+mn-lt"/>
                <a:cs typeface="+mn-lt"/>
              </a:rPr>
              <a:t> entre </a:t>
            </a:r>
            <a:r>
              <a:rPr lang="en-US" err="1">
                <a:ea typeface="+mn-lt"/>
                <a:cs typeface="+mn-lt"/>
              </a:rPr>
              <a:t>el</a:t>
            </a:r>
            <a:r>
              <a:rPr lang="en-US" dirty="0">
                <a:ea typeface="+mn-lt"/>
                <a:cs typeface="+mn-lt"/>
              </a:rPr>
              <a:t> </a:t>
            </a:r>
            <a:r>
              <a:rPr lang="en-US" err="1">
                <a:ea typeface="+mn-lt"/>
                <a:cs typeface="+mn-lt"/>
              </a:rPr>
              <a:t>equipo</a:t>
            </a:r>
            <a:r>
              <a:rPr lang="en-US" dirty="0">
                <a:ea typeface="+mn-lt"/>
                <a:cs typeface="+mn-lt"/>
              </a:rPr>
              <a:t> de </a:t>
            </a:r>
            <a:r>
              <a:rPr lang="en-US" err="1">
                <a:ea typeface="+mn-lt"/>
                <a:cs typeface="+mn-lt"/>
              </a:rPr>
              <a:t>consultores</a:t>
            </a:r>
            <a:r>
              <a:rPr lang="en-US" dirty="0">
                <a:ea typeface="+mn-lt"/>
                <a:cs typeface="+mn-lt"/>
              </a:rPr>
              <a:t> (CSW) y </a:t>
            </a:r>
            <a:r>
              <a:rPr lang="en-US" err="1">
                <a:ea typeface="+mn-lt"/>
                <a:cs typeface="+mn-lt"/>
              </a:rPr>
              <a:t>el</a:t>
            </a:r>
            <a:r>
              <a:rPr lang="en-US" dirty="0">
                <a:ea typeface="+mn-lt"/>
                <a:cs typeface="+mn-lt"/>
              </a:rPr>
              <a:t> personal de la ciudad. </a:t>
            </a:r>
          </a:p>
          <a:p>
            <a:pPr marL="629920" lvl="1" indent="-285750"/>
            <a:r>
              <a:rPr lang="en-US" dirty="0">
                <a:ea typeface="+mn-lt"/>
                <a:cs typeface="+mn-lt"/>
              </a:rPr>
              <a:t>Se </a:t>
            </a:r>
            <a:r>
              <a:rPr lang="en-US" err="1">
                <a:ea typeface="+mn-lt"/>
                <a:cs typeface="+mn-lt"/>
              </a:rPr>
              <a:t>asistió</a:t>
            </a:r>
            <a:r>
              <a:rPr lang="en-US" dirty="0">
                <a:ea typeface="+mn-lt"/>
                <a:cs typeface="+mn-lt"/>
              </a:rPr>
              <a:t> a la </a:t>
            </a:r>
            <a:r>
              <a:rPr lang="en-US" err="1">
                <a:ea typeface="+mn-lt"/>
                <a:cs typeface="+mn-lt"/>
              </a:rPr>
              <a:t>caminata</a:t>
            </a:r>
            <a:r>
              <a:rPr lang="en-US" dirty="0">
                <a:ea typeface="+mn-lt"/>
                <a:cs typeface="+mn-lt"/>
              </a:rPr>
              <a:t> </a:t>
            </a:r>
            <a:r>
              <a:rPr lang="en-US" err="1">
                <a:ea typeface="+mn-lt"/>
                <a:cs typeface="+mn-lt"/>
              </a:rPr>
              <a:t>por</a:t>
            </a:r>
            <a:r>
              <a:rPr lang="en-US" dirty="0">
                <a:ea typeface="+mn-lt"/>
                <a:cs typeface="+mn-lt"/>
              </a:rPr>
              <a:t> </a:t>
            </a:r>
            <a:r>
              <a:rPr lang="en-US" err="1">
                <a:ea typeface="+mn-lt"/>
                <a:cs typeface="+mn-lt"/>
              </a:rPr>
              <a:t>el</a:t>
            </a:r>
            <a:r>
              <a:rPr lang="en-US" dirty="0">
                <a:ea typeface="+mn-lt"/>
                <a:cs typeface="+mn-lt"/>
              </a:rPr>
              <a:t> sitio del </a:t>
            </a:r>
            <a:r>
              <a:rPr lang="en-US" err="1">
                <a:ea typeface="+mn-lt"/>
                <a:cs typeface="+mn-lt"/>
              </a:rPr>
              <a:t>proyecto</a:t>
            </a:r>
            <a:r>
              <a:rPr lang="en-US" dirty="0">
                <a:ea typeface="+mn-lt"/>
                <a:cs typeface="+mn-lt"/>
              </a:rPr>
              <a:t> Richmond Wellness Trail para </a:t>
            </a:r>
            <a:r>
              <a:rPr lang="en-US" err="1">
                <a:ea typeface="+mn-lt"/>
                <a:cs typeface="+mn-lt"/>
              </a:rPr>
              <a:t>analizar</a:t>
            </a:r>
            <a:r>
              <a:rPr lang="en-US" dirty="0">
                <a:ea typeface="+mn-lt"/>
                <a:cs typeface="+mn-lt"/>
              </a:rPr>
              <a:t> la </a:t>
            </a:r>
            <a:r>
              <a:rPr lang="en-US" err="1">
                <a:ea typeface="+mn-lt"/>
                <a:cs typeface="+mn-lt"/>
              </a:rPr>
              <a:t>colaboración</a:t>
            </a:r>
            <a:r>
              <a:rPr lang="en-US" dirty="0">
                <a:ea typeface="+mn-lt"/>
                <a:cs typeface="+mn-lt"/>
              </a:rPr>
              <a:t>. </a:t>
            </a:r>
            <a:endParaRPr lang="en-US"/>
          </a:p>
          <a:p>
            <a:pPr marL="629920" lvl="1" indent="-285750"/>
            <a:r>
              <a:rPr lang="en-US" dirty="0">
                <a:ea typeface="+mn-lt"/>
                <a:cs typeface="+mn-lt"/>
              </a:rPr>
              <a:t>Se </a:t>
            </a:r>
            <a:r>
              <a:rPr lang="en-US" err="1">
                <a:ea typeface="+mn-lt"/>
                <a:cs typeface="+mn-lt"/>
              </a:rPr>
              <a:t>colaboró</a:t>
            </a:r>
            <a:r>
              <a:rPr lang="en-US" dirty="0">
                <a:ea typeface="+mn-lt"/>
                <a:cs typeface="+mn-lt"/>
              </a:rPr>
              <a:t> con Pogo Park y </a:t>
            </a:r>
            <a:r>
              <a:rPr lang="en-US" err="1">
                <a:ea typeface="+mn-lt"/>
                <a:cs typeface="+mn-lt"/>
              </a:rPr>
              <a:t>otras</a:t>
            </a:r>
            <a:r>
              <a:rPr lang="en-US" dirty="0">
                <a:ea typeface="+mn-lt"/>
                <a:cs typeface="+mn-lt"/>
              </a:rPr>
              <a:t> partes </a:t>
            </a:r>
            <a:r>
              <a:rPr lang="en-US" err="1">
                <a:ea typeface="+mn-lt"/>
                <a:cs typeface="+mn-lt"/>
              </a:rPr>
              <a:t>interesadas</a:t>
            </a:r>
            <a:r>
              <a:rPr lang="en-US" dirty="0">
                <a:ea typeface="+mn-lt"/>
                <a:cs typeface="+mn-lt"/>
              </a:rPr>
              <a:t> de la </a:t>
            </a:r>
            <a:r>
              <a:rPr lang="en-US" err="1">
                <a:ea typeface="+mn-lt"/>
                <a:cs typeface="+mn-lt"/>
              </a:rPr>
              <a:t>comunidad</a:t>
            </a:r>
            <a:r>
              <a:rPr lang="en-US" dirty="0">
                <a:ea typeface="+mn-lt"/>
                <a:cs typeface="+mn-lt"/>
              </a:rPr>
              <a:t> para </a:t>
            </a:r>
            <a:r>
              <a:rPr lang="en-US" err="1">
                <a:ea typeface="+mn-lt"/>
                <a:cs typeface="+mn-lt"/>
              </a:rPr>
              <a:t>crear</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diseño</a:t>
            </a:r>
            <a:r>
              <a:rPr lang="en-US" dirty="0">
                <a:ea typeface="+mn-lt"/>
                <a:cs typeface="+mn-lt"/>
              </a:rPr>
              <a:t> </a:t>
            </a:r>
            <a:r>
              <a:rPr lang="en-US" err="1">
                <a:ea typeface="+mn-lt"/>
                <a:cs typeface="+mn-lt"/>
              </a:rPr>
              <a:t>preliminar</a:t>
            </a:r>
            <a:r>
              <a:rPr lang="en-US" dirty="0">
                <a:ea typeface="+mn-lt"/>
                <a:cs typeface="+mn-lt"/>
              </a:rPr>
              <a:t> de Living Preview. </a:t>
            </a:r>
          </a:p>
          <a:p>
            <a:pPr marL="629920" lvl="1" indent="-285750"/>
            <a:r>
              <a:rPr lang="en-US" dirty="0">
                <a:ea typeface="+mn-lt"/>
                <a:cs typeface="+mn-lt"/>
              </a:rPr>
              <a:t>Se </a:t>
            </a:r>
            <a:r>
              <a:rPr lang="en-US" err="1">
                <a:ea typeface="+mn-lt"/>
                <a:cs typeface="+mn-lt"/>
              </a:rPr>
              <a:t>finalizaron</a:t>
            </a:r>
            <a:r>
              <a:rPr lang="en-US" dirty="0">
                <a:ea typeface="+mn-lt"/>
                <a:cs typeface="+mn-lt"/>
              </a:rPr>
              <a:t> </a:t>
            </a:r>
            <a:r>
              <a:rPr lang="en-US" err="1">
                <a:ea typeface="+mn-lt"/>
                <a:cs typeface="+mn-lt"/>
              </a:rPr>
              <a:t>los</a:t>
            </a:r>
            <a:r>
              <a:rPr lang="en-US" dirty="0">
                <a:ea typeface="+mn-lt"/>
                <a:cs typeface="+mn-lt"/>
              </a:rPr>
              <a:t> </a:t>
            </a:r>
            <a:r>
              <a:rPr lang="en-US" err="1">
                <a:ea typeface="+mn-lt"/>
                <a:cs typeface="+mn-lt"/>
              </a:rPr>
              <a:t>materiales</a:t>
            </a:r>
            <a:r>
              <a:rPr lang="en-US" dirty="0">
                <a:ea typeface="+mn-lt"/>
                <a:cs typeface="+mn-lt"/>
              </a:rPr>
              <a:t> para </a:t>
            </a:r>
            <a:r>
              <a:rPr lang="en-US" err="1">
                <a:ea typeface="+mn-lt"/>
                <a:cs typeface="+mn-lt"/>
              </a:rPr>
              <a:t>el</a:t>
            </a:r>
            <a:r>
              <a:rPr lang="en-US" dirty="0">
                <a:ea typeface="+mn-lt"/>
                <a:cs typeface="+mn-lt"/>
              </a:rPr>
              <a:t> </a:t>
            </a:r>
            <a:r>
              <a:rPr lang="en-US" err="1">
                <a:ea typeface="+mn-lt"/>
                <a:cs typeface="+mn-lt"/>
              </a:rPr>
              <a:t>ayuntamiento</a:t>
            </a:r>
            <a:r>
              <a:rPr lang="en-US" dirty="0">
                <a:ea typeface="+mn-lt"/>
                <a:cs typeface="+mn-lt"/>
              </a:rPr>
              <a:t> de Neighborhood Complete Streets </a:t>
            </a:r>
            <a:r>
              <a:rPr lang="en-US" err="1">
                <a:ea typeface="+mn-lt"/>
                <a:cs typeface="+mn-lt"/>
              </a:rPr>
              <a:t>en</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centro</a:t>
            </a:r>
            <a:r>
              <a:rPr lang="en-US" dirty="0">
                <a:ea typeface="+mn-lt"/>
                <a:cs typeface="+mn-lt"/>
              </a:rPr>
              <a:t> </a:t>
            </a:r>
            <a:r>
              <a:rPr lang="en-US" err="1">
                <a:ea typeface="+mn-lt"/>
                <a:cs typeface="+mn-lt"/>
              </a:rPr>
              <a:t>comunitario</a:t>
            </a:r>
            <a:r>
              <a:rPr lang="en-US" dirty="0">
                <a:ea typeface="+mn-lt"/>
                <a:cs typeface="+mn-lt"/>
              </a:rPr>
              <a:t> Nevin.</a:t>
            </a:r>
            <a:endParaRPr lang="en-US"/>
          </a:p>
          <a:p>
            <a:pPr marL="305435" indent="-305435"/>
            <a:r>
              <a:rPr lang="en-US" sz="1600" b="1" dirty="0" err="1">
                <a:solidFill>
                  <a:srgbClr val="000000"/>
                </a:solidFill>
                <a:latin typeface="Century Gothic"/>
                <a:ea typeface="+mn-lt"/>
                <a:cs typeface="+mn-lt"/>
              </a:rPr>
              <a:t>Gastos</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totales</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reportados</a:t>
            </a:r>
            <a:r>
              <a:rPr lang="en-US" sz="1600" b="1" dirty="0">
                <a:solidFill>
                  <a:srgbClr val="000000"/>
                </a:solidFill>
                <a:latin typeface="Century Gothic"/>
                <a:ea typeface="+mn-lt"/>
                <a:cs typeface="+mn-lt"/>
              </a:rPr>
              <a:t> a la </a:t>
            </a:r>
            <a:r>
              <a:rPr lang="en-US" sz="1600" b="1" dirty="0" err="1">
                <a:solidFill>
                  <a:srgbClr val="000000"/>
                </a:solidFill>
                <a:latin typeface="Century Gothic"/>
                <a:ea typeface="+mn-lt"/>
                <a:cs typeface="+mn-lt"/>
              </a:rPr>
              <a:t>fecha</a:t>
            </a:r>
            <a:r>
              <a:rPr lang="en-US" sz="1600" b="1" dirty="0">
                <a:solidFill>
                  <a:srgbClr val="000000"/>
                </a:solidFill>
                <a:latin typeface="Century Gothic"/>
                <a:ea typeface="+mn-lt"/>
                <a:cs typeface="+mn-lt"/>
              </a:rPr>
              <a:t>: </a:t>
            </a:r>
            <a:r>
              <a:rPr lang="en-US" dirty="0">
                <a:solidFill>
                  <a:srgbClr val="3D3D3D"/>
                </a:solidFill>
                <a:latin typeface="Century Gothic"/>
                <a:ea typeface="+mn-lt"/>
                <a:cs typeface="+mn-lt"/>
              </a:rPr>
              <a:t>$ 9,752.89</a:t>
            </a:r>
            <a:endParaRPr lang="en-US" b="1" dirty="0">
              <a:solidFill>
                <a:srgbClr val="000000"/>
              </a:solidFill>
              <a:latin typeface="Century Gothic"/>
            </a:endParaRPr>
          </a:p>
          <a:p>
            <a:pPr marL="305435" indent="-305435"/>
            <a:r>
              <a:rPr lang="en-US" sz="1600" b="1" dirty="0" err="1">
                <a:solidFill>
                  <a:srgbClr val="000000"/>
                </a:solidFill>
                <a:latin typeface="Century Gothic"/>
                <a:ea typeface="+mn-lt"/>
                <a:cs typeface="+mn-lt"/>
              </a:rPr>
              <a:t>Presupuesto</a:t>
            </a:r>
            <a:r>
              <a:rPr lang="en-US" sz="1600" b="1" dirty="0">
                <a:solidFill>
                  <a:srgbClr val="000000"/>
                </a:solidFill>
                <a:latin typeface="Century Gothic"/>
                <a:ea typeface="+mn-lt"/>
                <a:cs typeface="+mn-lt"/>
              </a:rPr>
              <a:t> restante: </a:t>
            </a:r>
            <a:r>
              <a:rPr lang="en-US" dirty="0">
                <a:solidFill>
                  <a:srgbClr val="3D3D3D"/>
                </a:solidFill>
                <a:latin typeface="Century Gothic"/>
                <a:ea typeface="+mn-lt"/>
                <a:cs typeface="+mn-lt"/>
              </a:rPr>
              <a:t>$5,171,420.26</a:t>
            </a:r>
            <a:endParaRPr lang="en-US" b="1" dirty="0">
              <a:solidFill>
                <a:srgbClr val="000000"/>
              </a:solidFill>
              <a:latin typeface="Century Gothic"/>
            </a:endParaRPr>
          </a:p>
          <a:p>
            <a:pPr marL="0" indent="0">
              <a:buNone/>
            </a:pPr>
            <a:endParaRPr lang="en-US" sz="1600" b="1">
              <a:solidFill>
                <a:srgbClr val="000000"/>
              </a:solidFill>
              <a:latin typeface="Century Gothic"/>
              <a:ea typeface="+mn-lt"/>
              <a:cs typeface="+mn-lt"/>
            </a:endParaRPr>
          </a:p>
          <a:p>
            <a:pPr marL="305435" indent="-305435"/>
            <a:r>
              <a:rPr lang="en-US" sz="1600" b="1" dirty="0" err="1">
                <a:solidFill>
                  <a:srgbClr val="000000"/>
                </a:solidFill>
                <a:latin typeface="Century Gothic"/>
                <a:ea typeface="+mn-lt"/>
                <a:cs typeface="+mn-lt"/>
              </a:rPr>
              <a:t>Trabajo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planificado</a:t>
            </a:r>
            <a:r>
              <a:rPr lang="en-US" sz="1600" b="1" dirty="0">
                <a:solidFill>
                  <a:srgbClr val="000000"/>
                </a:solidFill>
                <a:latin typeface="Century Gothic"/>
                <a:ea typeface="+mn-lt"/>
                <a:cs typeface="+mn-lt"/>
              </a:rPr>
              <a:t> </a:t>
            </a:r>
            <a:r>
              <a:rPr lang="en-US" sz="1600" b="1" dirty="0" err="1">
                <a:solidFill>
                  <a:srgbClr val="000000"/>
                </a:solidFill>
                <a:latin typeface="Century Gothic"/>
                <a:ea typeface="+mn-lt"/>
                <a:cs typeface="+mn-lt"/>
              </a:rPr>
              <a:t>en</a:t>
            </a:r>
            <a:r>
              <a:rPr lang="en-US" sz="1600" b="1" dirty="0">
                <a:solidFill>
                  <a:srgbClr val="000000"/>
                </a:solidFill>
                <a:latin typeface="Century Gothic"/>
                <a:ea typeface="+mn-lt"/>
                <a:cs typeface="+mn-lt"/>
              </a:rPr>
              <a:t> las </a:t>
            </a:r>
            <a:r>
              <a:rPr lang="en-US" sz="1600" b="1" dirty="0" err="1">
                <a:solidFill>
                  <a:srgbClr val="000000"/>
                </a:solidFill>
                <a:latin typeface="Century Gothic"/>
                <a:ea typeface="+mn-lt"/>
                <a:cs typeface="+mn-lt"/>
              </a:rPr>
              <a:t>próximas</a:t>
            </a:r>
            <a:r>
              <a:rPr lang="en-US" sz="1600" b="1" dirty="0">
                <a:solidFill>
                  <a:srgbClr val="000000"/>
                </a:solidFill>
                <a:latin typeface="Century Gothic"/>
                <a:ea typeface="+mn-lt"/>
                <a:cs typeface="+mn-lt"/>
              </a:rPr>
              <a:t> ~dos </a:t>
            </a:r>
            <a:r>
              <a:rPr lang="en-US" sz="1600" b="1" dirty="0" err="1">
                <a:solidFill>
                  <a:srgbClr val="000000"/>
                </a:solidFill>
                <a:latin typeface="Century Gothic"/>
                <a:ea typeface="+mn-lt"/>
                <a:cs typeface="+mn-lt"/>
              </a:rPr>
              <a:t>semanas</a:t>
            </a:r>
            <a:r>
              <a:rPr lang="en-US" sz="1600" b="1" dirty="0">
                <a:solidFill>
                  <a:srgbClr val="000000"/>
                </a:solidFill>
                <a:latin typeface="Century Gothic"/>
                <a:ea typeface="+mn-lt"/>
                <a:cs typeface="+mn-lt"/>
              </a:rPr>
              <a:t>: </a:t>
            </a:r>
            <a:endParaRPr lang="en-US" sz="1600" b="1" dirty="0">
              <a:solidFill>
                <a:srgbClr val="000000"/>
              </a:solidFill>
              <a:latin typeface="Century Gothic"/>
            </a:endParaRPr>
          </a:p>
          <a:p>
            <a:pPr marL="629920" indent="-285750"/>
            <a:r>
              <a:rPr lang="en-US" sz="1600" err="1">
                <a:ea typeface="+mn-lt"/>
                <a:cs typeface="+mn-lt"/>
              </a:rPr>
              <a:t>Organizar</a:t>
            </a:r>
            <a:r>
              <a:rPr lang="en-US" sz="1600" dirty="0">
                <a:ea typeface="+mn-lt"/>
                <a:cs typeface="+mn-lt"/>
              </a:rPr>
              <a:t> la </a:t>
            </a:r>
            <a:r>
              <a:rPr lang="en-US" sz="1600" err="1">
                <a:ea typeface="+mn-lt"/>
                <a:cs typeface="+mn-lt"/>
              </a:rPr>
              <a:t>asamblea</a:t>
            </a:r>
            <a:r>
              <a:rPr lang="en-US" sz="1600" dirty="0">
                <a:ea typeface="+mn-lt"/>
                <a:cs typeface="+mn-lt"/>
              </a:rPr>
              <a:t> </a:t>
            </a:r>
            <a:r>
              <a:rPr lang="en-US" sz="1600" err="1">
                <a:ea typeface="+mn-lt"/>
                <a:cs typeface="+mn-lt"/>
              </a:rPr>
              <a:t>pública</a:t>
            </a:r>
            <a:r>
              <a:rPr lang="en-US" sz="1600" dirty="0">
                <a:ea typeface="+mn-lt"/>
                <a:cs typeface="+mn-lt"/>
              </a:rPr>
              <a:t> de Neighborhood Complete Streets </a:t>
            </a:r>
            <a:r>
              <a:rPr lang="en-US" sz="1600" err="1">
                <a:ea typeface="+mn-lt"/>
                <a:cs typeface="+mn-lt"/>
              </a:rPr>
              <a:t>en</a:t>
            </a:r>
            <a:r>
              <a:rPr lang="en-US" sz="1600" dirty="0">
                <a:ea typeface="+mn-lt"/>
                <a:cs typeface="+mn-lt"/>
              </a:rPr>
              <a:t> </a:t>
            </a:r>
            <a:r>
              <a:rPr lang="en-US" sz="1600" err="1">
                <a:ea typeface="+mn-lt"/>
                <a:cs typeface="+mn-lt"/>
              </a:rPr>
              <a:t>el</a:t>
            </a:r>
            <a:r>
              <a:rPr lang="en-US" sz="1600" dirty="0">
                <a:ea typeface="+mn-lt"/>
                <a:cs typeface="+mn-lt"/>
              </a:rPr>
              <a:t> </a:t>
            </a:r>
            <a:r>
              <a:rPr lang="en-US" sz="1600" err="1">
                <a:ea typeface="+mn-lt"/>
                <a:cs typeface="+mn-lt"/>
              </a:rPr>
              <a:t>centro</a:t>
            </a:r>
            <a:r>
              <a:rPr lang="en-US" sz="1600" dirty="0">
                <a:ea typeface="+mn-lt"/>
                <a:cs typeface="+mn-lt"/>
              </a:rPr>
              <a:t> </a:t>
            </a:r>
            <a:r>
              <a:rPr lang="en-US" sz="1600" err="1">
                <a:ea typeface="+mn-lt"/>
                <a:cs typeface="+mn-lt"/>
              </a:rPr>
              <a:t>comunitario</a:t>
            </a:r>
            <a:r>
              <a:rPr lang="en-US" sz="1600" dirty="0">
                <a:ea typeface="+mn-lt"/>
                <a:cs typeface="+mn-lt"/>
              </a:rPr>
              <a:t> Nevin </a:t>
            </a:r>
            <a:r>
              <a:rPr lang="en-US" sz="1600" err="1">
                <a:ea typeface="+mn-lt"/>
                <a:cs typeface="+mn-lt"/>
              </a:rPr>
              <a:t>el</a:t>
            </a:r>
            <a:r>
              <a:rPr lang="en-US" sz="1600" dirty="0">
                <a:ea typeface="+mn-lt"/>
                <a:cs typeface="+mn-lt"/>
              </a:rPr>
              <a:t> 16 de </a:t>
            </a:r>
            <a:r>
              <a:rPr lang="en-US" sz="1600" err="1">
                <a:ea typeface="+mn-lt"/>
                <a:cs typeface="+mn-lt"/>
              </a:rPr>
              <a:t>noviembre</a:t>
            </a:r>
            <a:r>
              <a:rPr lang="en-US" sz="1600" dirty="0">
                <a:ea typeface="+mn-lt"/>
                <a:cs typeface="+mn-lt"/>
              </a:rPr>
              <a:t>, de 12:00 a 14:00 horas.</a:t>
            </a:r>
          </a:p>
          <a:p>
            <a:pPr marL="629920" lvl="1" indent="-285750"/>
            <a:r>
              <a:rPr lang="en-US" err="1">
                <a:ea typeface="+mn-lt"/>
                <a:cs typeface="+mn-lt"/>
              </a:rPr>
              <a:t>Analizar</a:t>
            </a:r>
            <a:r>
              <a:rPr lang="en-US" dirty="0">
                <a:ea typeface="+mn-lt"/>
                <a:cs typeface="+mn-lt"/>
              </a:rPr>
              <a:t> la </a:t>
            </a:r>
            <a:r>
              <a:rPr lang="en-US" err="1">
                <a:ea typeface="+mn-lt"/>
                <a:cs typeface="+mn-lt"/>
              </a:rPr>
              <a:t>información</a:t>
            </a:r>
            <a:r>
              <a:rPr lang="en-US" dirty="0">
                <a:ea typeface="+mn-lt"/>
                <a:cs typeface="+mn-lt"/>
              </a:rPr>
              <a:t> </a:t>
            </a:r>
            <a:r>
              <a:rPr lang="en-US" err="1">
                <a:ea typeface="+mn-lt"/>
                <a:cs typeface="+mn-lt"/>
              </a:rPr>
              <a:t>proporcionada</a:t>
            </a:r>
            <a:r>
              <a:rPr lang="en-US" dirty="0">
                <a:ea typeface="+mn-lt"/>
                <a:cs typeface="+mn-lt"/>
              </a:rPr>
              <a:t> </a:t>
            </a:r>
            <a:r>
              <a:rPr lang="en-US" err="1">
                <a:ea typeface="+mn-lt"/>
                <a:cs typeface="+mn-lt"/>
              </a:rPr>
              <a:t>por</a:t>
            </a:r>
            <a:r>
              <a:rPr lang="en-US" dirty="0">
                <a:ea typeface="+mn-lt"/>
                <a:cs typeface="+mn-lt"/>
              </a:rPr>
              <a:t> </a:t>
            </a:r>
            <a:r>
              <a:rPr lang="en-US" err="1">
                <a:ea typeface="+mn-lt"/>
                <a:cs typeface="+mn-lt"/>
              </a:rPr>
              <a:t>los</a:t>
            </a:r>
            <a:r>
              <a:rPr lang="en-US" dirty="0">
                <a:ea typeface="+mn-lt"/>
                <a:cs typeface="+mn-lt"/>
              </a:rPr>
              <a:t> </a:t>
            </a:r>
            <a:r>
              <a:rPr lang="en-US" err="1">
                <a:ea typeface="+mn-lt"/>
                <a:cs typeface="+mn-lt"/>
              </a:rPr>
              <a:t>residentes</a:t>
            </a:r>
            <a:r>
              <a:rPr lang="en-US" dirty="0">
                <a:ea typeface="+mn-lt"/>
                <a:cs typeface="+mn-lt"/>
              </a:rPr>
              <a:t> para </a:t>
            </a:r>
            <a:r>
              <a:rPr lang="en-US" err="1">
                <a:ea typeface="+mn-lt"/>
                <a:cs typeface="+mn-lt"/>
              </a:rPr>
              <a:t>incorporarla</a:t>
            </a:r>
            <a:r>
              <a:rPr lang="en-US" dirty="0">
                <a:ea typeface="+mn-lt"/>
                <a:cs typeface="+mn-lt"/>
              </a:rPr>
              <a:t> al </a:t>
            </a:r>
            <a:r>
              <a:rPr lang="en-US" err="1">
                <a:ea typeface="+mn-lt"/>
                <a:cs typeface="+mn-lt"/>
              </a:rPr>
              <a:t>proyecto</a:t>
            </a:r>
            <a:r>
              <a:rPr lang="en-US" dirty="0">
                <a:ea typeface="+mn-lt"/>
                <a:cs typeface="+mn-lt"/>
              </a:rPr>
              <a:t>.</a:t>
            </a:r>
          </a:p>
          <a:p>
            <a:pPr marL="629920" lvl="1" indent="-285750"/>
            <a:r>
              <a:rPr lang="en-US" err="1">
                <a:ea typeface="+mn-lt"/>
                <a:cs typeface="+mn-lt"/>
              </a:rPr>
              <a:t>Seguir</a:t>
            </a:r>
            <a:r>
              <a:rPr lang="en-US" dirty="0">
                <a:ea typeface="+mn-lt"/>
                <a:cs typeface="+mn-lt"/>
              </a:rPr>
              <a:t> </a:t>
            </a:r>
            <a:r>
              <a:rPr lang="en-US" err="1">
                <a:ea typeface="+mn-lt"/>
                <a:cs typeface="+mn-lt"/>
              </a:rPr>
              <a:t>trabajando</a:t>
            </a:r>
            <a:r>
              <a:rPr lang="en-US" dirty="0">
                <a:ea typeface="+mn-lt"/>
                <a:cs typeface="+mn-lt"/>
              </a:rPr>
              <a:t> </a:t>
            </a:r>
            <a:r>
              <a:rPr lang="en-US" err="1">
                <a:ea typeface="+mn-lt"/>
                <a:cs typeface="+mn-lt"/>
              </a:rPr>
              <a:t>en</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diseño</a:t>
            </a:r>
            <a:r>
              <a:rPr lang="en-US" dirty="0">
                <a:ea typeface="+mn-lt"/>
                <a:cs typeface="+mn-lt"/>
              </a:rPr>
              <a:t> del </a:t>
            </a:r>
            <a:r>
              <a:rPr lang="en-US" err="1">
                <a:ea typeface="+mn-lt"/>
                <a:cs typeface="+mn-lt"/>
              </a:rPr>
              <a:t>proyecto</a:t>
            </a:r>
            <a:r>
              <a:rPr lang="en-US" dirty="0">
                <a:ea typeface="+mn-lt"/>
                <a:cs typeface="+mn-lt"/>
              </a:rPr>
              <a:t>.</a:t>
            </a:r>
          </a:p>
          <a:p>
            <a:pPr marL="305435" indent="-305435"/>
            <a:endParaRPr lang="en-US" sz="1600" b="1">
              <a:solidFill>
                <a:srgbClr val="000000"/>
              </a:solidFill>
              <a:latin typeface="Century Gothic"/>
            </a:endParaRPr>
          </a:p>
          <a:p>
            <a:pPr marL="305435" indent="-305435"/>
            <a:endParaRPr lang="en-US">
              <a:highlight>
                <a:srgbClr val="FFFF00"/>
              </a:highlight>
              <a:latin typeface="Century Gothic"/>
            </a:endParaRPr>
          </a:p>
          <a:p>
            <a:pPr marL="305435" lvl="1" indent="-305435"/>
            <a:endParaRPr lang="en-US" b="1">
              <a:latin typeface="Century Gothic"/>
            </a:endParaRPr>
          </a:p>
          <a:p>
            <a:pPr marL="305435" lvl="1" indent="-305435">
              <a:buChar char="•"/>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completado</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desde</a:t>
            </a:r>
            <a:r>
              <a:rPr lang="en-US" b="1" dirty="0">
                <a:solidFill>
                  <a:srgbClr val="3D3D3D"/>
                </a:solidFill>
                <a:latin typeface="Century Gothic"/>
                <a:ea typeface="+mn-lt"/>
                <a:cs typeface="+mn-lt"/>
              </a:rPr>
              <a:t> la </a:t>
            </a:r>
            <a:r>
              <a:rPr lang="en-US" b="1" dirty="0" err="1">
                <a:solidFill>
                  <a:srgbClr val="3D3D3D"/>
                </a:solidFill>
                <a:latin typeface="Century Gothic"/>
                <a:ea typeface="+mn-lt"/>
                <a:cs typeface="+mn-lt"/>
              </a:rPr>
              <a:t>última</a:t>
            </a:r>
            <a:r>
              <a:rPr lang="en-US" b="1" dirty="0">
                <a:solidFill>
                  <a:srgbClr val="3D3D3D"/>
                </a:solidFill>
                <a:latin typeface="Century Gothic"/>
                <a:ea typeface="+mn-lt"/>
                <a:cs typeface="+mn-lt"/>
              </a:rPr>
              <a:t> </a:t>
            </a:r>
            <a:r>
              <a:rPr lang="en-US" b="1" dirty="0" err="1">
                <a:solidFill>
                  <a:srgbClr val="3D3D3D"/>
                </a:solidFill>
                <a:latin typeface="Century Gothic"/>
                <a:ea typeface="+mn-lt"/>
                <a:cs typeface="+mn-lt"/>
              </a:rPr>
              <a:t>reunión</a:t>
            </a:r>
            <a:r>
              <a:rPr lang="en-US" b="1" dirty="0">
                <a:solidFill>
                  <a:srgbClr val="3D3D3D"/>
                </a:solidFill>
                <a:latin typeface="Century Gothic"/>
                <a:ea typeface="+mn-lt"/>
                <a:cs typeface="+mn-lt"/>
              </a:rPr>
              <a:t>: </a:t>
            </a:r>
            <a:endParaRPr lang="en-US" b="1" dirty="0">
              <a:solidFill>
                <a:srgbClr val="3D3D3D"/>
              </a:solidFill>
              <a:latin typeface="Century Gothic"/>
            </a:endParaRPr>
          </a:p>
          <a:p>
            <a:pPr marL="629920" lvl="1" indent="-305435"/>
            <a:r>
              <a:rPr lang="en-US" err="1">
                <a:ea typeface="+mn-lt"/>
                <a:cs typeface="+mn-lt"/>
              </a:rPr>
              <a:t>Evento</a:t>
            </a:r>
            <a:r>
              <a:rPr lang="en-US" dirty="0">
                <a:ea typeface="+mn-lt"/>
                <a:cs typeface="+mn-lt"/>
              </a:rPr>
              <a:t> de </a:t>
            </a:r>
            <a:r>
              <a:rPr lang="en-US" err="1">
                <a:ea typeface="+mn-lt"/>
                <a:cs typeface="+mn-lt"/>
              </a:rPr>
              <a:t>participación</a:t>
            </a:r>
            <a:r>
              <a:rPr lang="en-US" dirty="0">
                <a:ea typeface="+mn-lt"/>
                <a:cs typeface="+mn-lt"/>
              </a:rPr>
              <a:t> </a:t>
            </a:r>
            <a:r>
              <a:rPr lang="en-US" err="1">
                <a:ea typeface="+mn-lt"/>
                <a:cs typeface="+mn-lt"/>
              </a:rPr>
              <a:t>comunitaria</a:t>
            </a:r>
            <a:r>
              <a:rPr lang="en-US" dirty="0">
                <a:ea typeface="+mn-lt"/>
                <a:cs typeface="+mn-lt"/>
              </a:rPr>
              <a:t>: </a:t>
            </a:r>
            <a:r>
              <a:rPr lang="en-US" err="1">
                <a:ea typeface="+mn-lt"/>
                <a:cs typeface="+mn-lt"/>
              </a:rPr>
              <a:t>Caminata</a:t>
            </a:r>
            <a:r>
              <a:rPr lang="en-US" dirty="0">
                <a:ea typeface="+mn-lt"/>
                <a:cs typeface="+mn-lt"/>
              </a:rPr>
              <a:t> de </a:t>
            </a:r>
            <a:r>
              <a:rPr lang="en-US" err="1">
                <a:ea typeface="+mn-lt"/>
                <a:cs typeface="+mn-lt"/>
              </a:rPr>
              <a:t>salud</a:t>
            </a:r>
            <a:r>
              <a:rPr lang="en-US" dirty="0">
                <a:ea typeface="+mn-lt"/>
                <a:cs typeface="+mn-lt"/>
              </a:rPr>
              <a:t> </a:t>
            </a:r>
            <a:r>
              <a:rPr lang="en-US" err="1">
                <a:ea typeface="+mn-lt"/>
                <a:cs typeface="+mn-lt"/>
              </a:rPr>
              <a:t>comunitaria</a:t>
            </a:r>
            <a:endParaRPr lang="en-US" err="1"/>
          </a:p>
          <a:p>
            <a:pPr marL="629920" lvl="1" indent="-305435"/>
            <a:r>
              <a:rPr lang="en-US" err="1">
                <a:ea typeface="+mn-lt"/>
                <a:cs typeface="+mn-lt"/>
              </a:rPr>
              <a:t>Estimación</a:t>
            </a:r>
            <a:r>
              <a:rPr lang="en-US" dirty="0">
                <a:ea typeface="+mn-lt"/>
                <a:cs typeface="+mn-lt"/>
              </a:rPr>
              <a:t> de </a:t>
            </a:r>
            <a:r>
              <a:rPr lang="en-US" err="1">
                <a:ea typeface="+mn-lt"/>
                <a:cs typeface="+mn-lt"/>
              </a:rPr>
              <a:t>costos</a:t>
            </a:r>
            <a:r>
              <a:rPr lang="en-US" dirty="0">
                <a:ea typeface="+mn-lt"/>
                <a:cs typeface="+mn-lt"/>
              </a:rPr>
              <a:t> </a:t>
            </a:r>
            <a:r>
              <a:rPr lang="en-US" err="1">
                <a:ea typeface="+mn-lt"/>
                <a:cs typeface="+mn-lt"/>
              </a:rPr>
              <a:t>enviada</a:t>
            </a:r>
            <a:r>
              <a:rPr lang="en-US" dirty="0">
                <a:ea typeface="+mn-lt"/>
                <a:cs typeface="+mn-lt"/>
              </a:rPr>
              <a:t> </a:t>
            </a:r>
            <a:r>
              <a:rPr lang="en-US" err="1">
                <a:ea typeface="+mn-lt"/>
                <a:cs typeface="+mn-lt"/>
              </a:rPr>
              <a:t>por</a:t>
            </a:r>
            <a:r>
              <a:rPr lang="en-US" dirty="0">
                <a:ea typeface="+mn-lt"/>
                <a:cs typeface="+mn-lt"/>
              </a:rPr>
              <a:t> </a:t>
            </a:r>
            <a:r>
              <a:rPr lang="en-US" err="1">
                <a:ea typeface="+mn-lt"/>
                <a:cs typeface="+mn-lt"/>
              </a:rPr>
              <a:t>PlaceWorks</a:t>
            </a:r>
            <a:r>
              <a:rPr lang="en-US" dirty="0">
                <a:ea typeface="+mn-lt"/>
                <a:cs typeface="+mn-lt"/>
              </a:rPr>
              <a:t> para </a:t>
            </a:r>
            <a:r>
              <a:rPr lang="en-US" err="1">
                <a:ea typeface="+mn-lt"/>
                <a:cs typeface="+mn-lt"/>
              </a:rPr>
              <a:t>revisión</a:t>
            </a:r>
            <a:r>
              <a:rPr lang="en-US" dirty="0">
                <a:ea typeface="+mn-lt"/>
                <a:cs typeface="+mn-lt"/>
              </a:rPr>
              <a:t> de TPL</a:t>
            </a:r>
            <a:endParaRPr lang="en-US" dirty="0"/>
          </a:p>
          <a:p>
            <a:pPr marL="629920" lvl="1" indent="-305435"/>
            <a:r>
              <a:rPr lang="en-US" err="1">
                <a:ea typeface="+mn-lt"/>
                <a:cs typeface="+mn-lt"/>
              </a:rPr>
              <a:t>Reuniones</a:t>
            </a:r>
            <a:r>
              <a:rPr lang="en-US" dirty="0">
                <a:ea typeface="+mn-lt"/>
                <a:cs typeface="+mn-lt"/>
              </a:rPr>
              <a:t> de </a:t>
            </a:r>
            <a:r>
              <a:rPr lang="en-US" err="1">
                <a:ea typeface="+mn-lt"/>
                <a:cs typeface="+mn-lt"/>
              </a:rPr>
              <a:t>coordinación</a:t>
            </a:r>
            <a:r>
              <a:rPr lang="en-US" dirty="0">
                <a:ea typeface="+mn-lt"/>
                <a:cs typeface="+mn-lt"/>
              </a:rPr>
              <a:t> con </a:t>
            </a:r>
            <a:r>
              <a:rPr lang="en-US" err="1">
                <a:ea typeface="+mn-lt"/>
                <a:cs typeface="+mn-lt"/>
              </a:rPr>
              <a:t>el</a:t>
            </a:r>
            <a:r>
              <a:rPr lang="en-US" dirty="0">
                <a:ea typeface="+mn-lt"/>
                <a:cs typeface="+mn-lt"/>
              </a:rPr>
              <a:t> </a:t>
            </a:r>
            <a:r>
              <a:rPr lang="en-US" err="1">
                <a:ea typeface="+mn-lt"/>
                <a:cs typeface="+mn-lt"/>
              </a:rPr>
              <a:t>equipo</a:t>
            </a:r>
            <a:r>
              <a:rPr lang="en-US" dirty="0">
                <a:ea typeface="+mn-lt"/>
                <a:cs typeface="+mn-lt"/>
              </a:rPr>
              <a:t> del </a:t>
            </a:r>
            <a:r>
              <a:rPr lang="en-US" err="1">
                <a:ea typeface="+mn-lt"/>
                <a:cs typeface="+mn-lt"/>
              </a:rPr>
              <a:t>proyecto</a:t>
            </a:r>
            <a:r>
              <a:rPr lang="en-US" dirty="0">
                <a:ea typeface="+mn-lt"/>
                <a:cs typeface="+mn-lt"/>
              </a:rPr>
              <a:t> y las partes </a:t>
            </a:r>
            <a:r>
              <a:rPr lang="en-US" err="1">
                <a:ea typeface="+mn-lt"/>
                <a:cs typeface="+mn-lt"/>
              </a:rPr>
              <a:t>interesadas</a:t>
            </a:r>
            <a:r>
              <a:rPr lang="en-US" dirty="0">
                <a:ea typeface="+mn-lt"/>
                <a:cs typeface="+mn-lt"/>
              </a:rPr>
              <a:t> </a:t>
            </a:r>
            <a:r>
              <a:rPr lang="en-US" err="1">
                <a:ea typeface="+mn-lt"/>
                <a:cs typeface="+mn-lt"/>
              </a:rPr>
              <a:t>externas</a:t>
            </a:r>
            <a:endParaRPr lang="en-US" err="1"/>
          </a:p>
          <a:p>
            <a:pPr marL="629920" lvl="1" indent="-305435"/>
            <a:r>
              <a:rPr lang="en-US" dirty="0" err="1">
                <a:ea typeface="+mn-lt"/>
                <a:cs typeface="+mn-lt"/>
              </a:rPr>
              <a:t>Planificación</a:t>
            </a:r>
            <a:r>
              <a:rPr lang="en-US" dirty="0">
                <a:ea typeface="+mn-lt"/>
                <a:cs typeface="+mn-lt"/>
              </a:rPr>
              <a:t> y </a:t>
            </a:r>
            <a:r>
              <a:rPr lang="en-US" dirty="0" err="1">
                <a:ea typeface="+mn-lt"/>
                <a:cs typeface="+mn-lt"/>
              </a:rPr>
              <a:t>coordinación</a:t>
            </a:r>
            <a:r>
              <a:rPr lang="en-US" dirty="0">
                <a:ea typeface="+mn-lt"/>
                <a:cs typeface="+mn-lt"/>
              </a:rPr>
              <a:t> del </a:t>
            </a:r>
            <a:r>
              <a:rPr lang="en-US" dirty="0" err="1">
                <a:ea typeface="+mn-lt"/>
                <a:cs typeface="+mn-lt"/>
              </a:rPr>
              <a:t>proyecto</a:t>
            </a:r>
            <a:r>
              <a:rPr lang="en-US" dirty="0">
                <a:ea typeface="+mn-lt"/>
                <a:cs typeface="+mn-lt"/>
              </a:rPr>
              <a:t>.</a:t>
            </a:r>
            <a:endParaRPr lang="en-US" dirty="0"/>
          </a:p>
          <a:p>
            <a:pPr marL="629920" indent="-305435">
              <a:lnSpc>
                <a:spcPct val="90000"/>
              </a:lnSpc>
            </a:pPr>
            <a:r>
              <a:rPr lang="en-US" sz="1600" err="1">
                <a:ea typeface="+mn-lt"/>
                <a:cs typeface="+mn-lt"/>
              </a:rPr>
              <a:t>Planificación</a:t>
            </a:r>
            <a:r>
              <a:rPr lang="en-US" sz="1600" dirty="0">
                <a:ea typeface="+mn-lt"/>
                <a:cs typeface="+mn-lt"/>
              </a:rPr>
              <a:t> y </a:t>
            </a:r>
            <a:r>
              <a:rPr lang="en-US" sz="1600" err="1">
                <a:ea typeface="+mn-lt"/>
                <a:cs typeface="+mn-lt"/>
              </a:rPr>
              <a:t>coordinación</a:t>
            </a:r>
            <a:r>
              <a:rPr lang="en-US" sz="1600" dirty="0">
                <a:ea typeface="+mn-lt"/>
                <a:cs typeface="+mn-lt"/>
              </a:rPr>
              <a:t> de la </a:t>
            </a:r>
            <a:r>
              <a:rPr lang="en-US" sz="1600" err="1">
                <a:ea typeface="+mn-lt"/>
                <a:cs typeface="+mn-lt"/>
              </a:rPr>
              <a:t>participación</a:t>
            </a:r>
            <a:r>
              <a:rPr lang="en-US" sz="1600" dirty="0">
                <a:ea typeface="+mn-lt"/>
                <a:cs typeface="+mn-lt"/>
              </a:rPr>
              <a:t> </a:t>
            </a:r>
            <a:r>
              <a:rPr lang="en-US" sz="1600" err="1">
                <a:ea typeface="+mn-lt"/>
                <a:cs typeface="+mn-lt"/>
              </a:rPr>
              <a:t>comunitaria</a:t>
            </a:r>
            <a:r>
              <a:rPr lang="en-US" sz="1600" dirty="0">
                <a:ea typeface="+mn-lt"/>
                <a:cs typeface="+mn-lt"/>
              </a:rPr>
              <a:t>.</a:t>
            </a:r>
            <a:endParaRPr lang="en-US" sz="1600" dirty="0"/>
          </a:p>
          <a:p>
            <a:pPr marL="629920" indent="-305435">
              <a:lnSpc>
                <a:spcPct val="90000"/>
              </a:lnSpc>
            </a:pPr>
            <a:endParaRPr lang="en-US" dirty="0">
              <a:latin typeface="Gill Sans MT"/>
              <a:ea typeface="+mn-lt"/>
              <a:cs typeface="+mn-lt"/>
            </a:endParaRPr>
          </a:p>
          <a:p>
            <a:pPr marL="305435" indent="-305435"/>
            <a:r>
              <a:rPr lang="en-US" b="1" dirty="0" err="1">
                <a:latin typeface="Century Gothic"/>
                <a:ea typeface="+mn-lt"/>
                <a:cs typeface="+mn-lt"/>
              </a:rPr>
              <a:t>Gastos</a:t>
            </a:r>
            <a:r>
              <a:rPr lang="en-US" b="1" dirty="0">
                <a:latin typeface="Century Gothic"/>
                <a:ea typeface="+mn-lt"/>
                <a:cs typeface="+mn-lt"/>
              </a:rPr>
              <a:t> </a:t>
            </a:r>
            <a:r>
              <a:rPr lang="en-US" b="1" dirty="0" err="1">
                <a:latin typeface="Century Gothic"/>
                <a:ea typeface="+mn-lt"/>
                <a:cs typeface="+mn-lt"/>
              </a:rPr>
              <a:t>totales</a:t>
            </a:r>
            <a:r>
              <a:rPr lang="en-US" b="1" dirty="0">
                <a:latin typeface="Century Gothic"/>
                <a:ea typeface="+mn-lt"/>
                <a:cs typeface="+mn-lt"/>
              </a:rPr>
              <a:t> </a:t>
            </a:r>
            <a:r>
              <a:rPr lang="en-US" b="1" dirty="0" err="1">
                <a:latin typeface="Century Gothic"/>
                <a:ea typeface="+mn-lt"/>
                <a:cs typeface="+mn-lt"/>
              </a:rPr>
              <a:t>reportados</a:t>
            </a:r>
            <a:r>
              <a:rPr lang="en-US" b="1" dirty="0">
                <a:latin typeface="Century Gothic"/>
                <a:ea typeface="+mn-lt"/>
                <a:cs typeface="+mn-lt"/>
              </a:rPr>
              <a:t> a la </a:t>
            </a:r>
            <a:r>
              <a:rPr lang="en-US" b="1" dirty="0" err="1">
                <a:latin typeface="Century Gothic"/>
                <a:ea typeface="+mn-lt"/>
                <a:cs typeface="+mn-lt"/>
              </a:rPr>
              <a:t>fecha</a:t>
            </a:r>
            <a:r>
              <a:rPr lang="en-US" b="1" dirty="0">
                <a:latin typeface="Century Gothic"/>
                <a:ea typeface="+mn-lt"/>
                <a:cs typeface="+mn-lt"/>
              </a:rPr>
              <a:t>: </a:t>
            </a:r>
            <a:r>
              <a:rPr lang="en-US" dirty="0">
                <a:latin typeface="Century Gothic"/>
                <a:ea typeface="+mn-lt"/>
                <a:cs typeface="+mn-lt"/>
              </a:rPr>
              <a:t>$42,512.01</a:t>
            </a:r>
            <a:endParaRPr lang="en-US" dirty="0">
              <a:latin typeface="Century Gothic"/>
            </a:endParaRPr>
          </a:p>
          <a:p>
            <a:pPr marL="305435" indent="-305435"/>
            <a:r>
              <a:rPr lang="en-US" b="1" dirty="0" err="1">
                <a:solidFill>
                  <a:srgbClr val="3D3D3D"/>
                </a:solidFill>
                <a:latin typeface="Century Gothic"/>
                <a:ea typeface="+mn-lt"/>
                <a:cs typeface="+mn-lt"/>
              </a:rPr>
              <a:t>Presupuesto</a:t>
            </a:r>
            <a:r>
              <a:rPr lang="en-US" b="1" dirty="0">
                <a:solidFill>
                  <a:srgbClr val="3D3D3D"/>
                </a:solidFill>
                <a:latin typeface="Century Gothic"/>
                <a:ea typeface="+mn-lt"/>
                <a:cs typeface="+mn-lt"/>
              </a:rPr>
              <a:t> restante: </a:t>
            </a:r>
            <a:r>
              <a:rPr lang="en-US" dirty="0">
                <a:latin typeface="Century Gothic"/>
                <a:ea typeface="+mn-lt"/>
                <a:cs typeface="+mn-lt"/>
              </a:rPr>
              <a:t>$ 4,773,641.59</a:t>
            </a:r>
            <a:endParaRPr lang="en-US" dirty="0">
              <a:solidFill>
                <a:srgbClr val="3D3D3D"/>
              </a:solidFill>
              <a:latin typeface="Century Gothic"/>
            </a:endParaRPr>
          </a:p>
          <a:p>
            <a:pPr marL="305435" indent="-305435"/>
            <a:r>
              <a:rPr lang="en-US" b="1" err="1">
                <a:solidFill>
                  <a:srgbClr val="3D3D3D"/>
                </a:solidFill>
                <a:latin typeface="Century Gothic"/>
                <a:ea typeface="+mn-lt"/>
                <a:cs typeface="+mn-lt"/>
              </a:rPr>
              <a:t>Trabajo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planificado</a:t>
            </a:r>
            <a:r>
              <a:rPr lang="en-US" b="1" dirty="0">
                <a:solidFill>
                  <a:srgbClr val="3D3D3D"/>
                </a:solidFill>
                <a:latin typeface="Century Gothic"/>
                <a:ea typeface="+mn-lt"/>
                <a:cs typeface="+mn-lt"/>
              </a:rPr>
              <a:t> </a:t>
            </a:r>
            <a:r>
              <a:rPr lang="en-US" b="1" err="1">
                <a:solidFill>
                  <a:srgbClr val="3D3D3D"/>
                </a:solidFill>
                <a:latin typeface="Century Gothic"/>
                <a:ea typeface="+mn-lt"/>
                <a:cs typeface="+mn-lt"/>
              </a:rPr>
              <a:t>en</a:t>
            </a:r>
            <a:r>
              <a:rPr lang="en-US" b="1" dirty="0">
                <a:solidFill>
                  <a:srgbClr val="3D3D3D"/>
                </a:solidFill>
                <a:latin typeface="Century Gothic"/>
                <a:ea typeface="+mn-lt"/>
                <a:cs typeface="+mn-lt"/>
              </a:rPr>
              <a:t> las </a:t>
            </a:r>
            <a:r>
              <a:rPr lang="en-US" b="1" err="1">
                <a:solidFill>
                  <a:srgbClr val="3D3D3D"/>
                </a:solidFill>
                <a:latin typeface="Century Gothic"/>
                <a:ea typeface="+mn-lt"/>
                <a:cs typeface="+mn-lt"/>
              </a:rPr>
              <a:t>próximas</a:t>
            </a:r>
            <a:r>
              <a:rPr lang="en-US" b="1" dirty="0">
                <a:solidFill>
                  <a:srgbClr val="3D3D3D"/>
                </a:solidFill>
                <a:latin typeface="Century Gothic"/>
                <a:ea typeface="+mn-lt"/>
                <a:cs typeface="+mn-lt"/>
              </a:rPr>
              <a:t> ~dos </a:t>
            </a:r>
            <a:r>
              <a:rPr lang="en-US" b="1" err="1">
                <a:solidFill>
                  <a:srgbClr val="3D3D3D"/>
                </a:solidFill>
                <a:latin typeface="Century Gothic"/>
                <a:ea typeface="+mn-lt"/>
                <a:cs typeface="+mn-lt"/>
              </a:rPr>
              <a:t>semanas</a:t>
            </a:r>
            <a:r>
              <a:rPr lang="en-US" b="1">
                <a:solidFill>
                  <a:srgbClr val="3D3D3D"/>
                </a:solidFill>
                <a:latin typeface="Century Gothic"/>
                <a:ea typeface="+mn-lt"/>
                <a:cs typeface="+mn-lt"/>
              </a:rPr>
              <a:t>: </a:t>
            </a:r>
            <a:endParaRPr lang="en-US" b="1">
              <a:solidFill>
                <a:srgbClr val="3D3D3D"/>
              </a:solidFill>
              <a:latin typeface="Century Gothic"/>
            </a:endParaRPr>
          </a:p>
          <a:p>
            <a:pPr marL="629920" lvl="1" indent="-305435"/>
            <a:r>
              <a:rPr lang="es" dirty="0">
                <a:solidFill>
                  <a:srgbClr val="3D3D3D"/>
                </a:solidFill>
                <a:latin typeface="Gill Sans MT"/>
                <a:ea typeface="Roboto"/>
                <a:cs typeface="Roboto"/>
              </a:rPr>
              <a:t>Trabajo de diseño continuo y planificación de participación comunitaria. </a:t>
            </a:r>
            <a:endParaRPr lang="en-US" dirty="0">
              <a:solidFill>
                <a:srgbClr val="3D3D3D"/>
              </a:solidFill>
              <a:latin typeface="Gill Sans MT"/>
              <a:ea typeface="Roboto"/>
              <a:cs typeface="Roboto"/>
            </a:endParaRPr>
          </a:p>
          <a:p>
            <a:pPr marL="629920" lvl="1" indent="-305435"/>
            <a:r>
              <a:rPr lang="es">
                <a:solidFill>
                  <a:srgbClr val="3D3D3D"/>
                </a:solidFill>
                <a:latin typeface="Gill Sans MT"/>
                <a:ea typeface="Roboto"/>
                <a:cs typeface="Roboto"/>
              </a:rPr>
              <a:t>Trabajo de coordinación de permisos</a:t>
            </a:r>
            <a:br>
              <a:rPr lang="en-US" dirty="0"/>
            </a:br>
            <a:endParaRPr lang="en-US"/>
          </a:p>
          <a:p>
            <a:pPr marL="629920" lvl="1" indent="-305435"/>
            <a:endParaRPr lang="en-US" dirty="0">
              <a:latin typeface="Gill Sans MT"/>
            </a:endParaRPr>
          </a:p>
          <a:p>
            <a:pPr marL="305435" indent="-305435"/>
            <a:endParaRPr lang="en-US" b="1" dirty="0">
              <a:latin typeface="Century Gothic"/>
            </a:endParaRPr>
          </a:p>
          <a:p>
            <a:pPr marL="305435" indent="-305435"/>
            <a:endParaRPr lang="en-US">
              <a:latin typeface="Gill Sans MT" panose="020B0502020104020203"/>
            </a:endParaRPr>
          </a:p>
          <a:p>
            <a:pPr marL="305435" indent="-305435"/>
            <a:endParaRPr lang="en-US">
              <a:latin typeface="Gill Sans MT" panose="020B0502020104020203"/>
            </a:endParaRPr>
          </a:p>
          <a:p>
            <a:pPr marL="629285" lvl="1" indent="-305435"/>
            <a:endParaRPr lang="en-US">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245995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realizado</a:t>
            </a:r>
            <a:r>
              <a:rPr lang="en-US" b="1" dirty="0">
                <a:latin typeface="Century Gothic"/>
                <a:ea typeface="+mn-lt"/>
                <a:cs typeface="+mn-lt"/>
              </a:rPr>
              <a:t> </a:t>
            </a:r>
            <a:r>
              <a:rPr lang="en-US" b="1" dirty="0" err="1">
                <a:latin typeface="Century Gothic"/>
                <a:ea typeface="+mn-lt"/>
                <a:cs typeface="+mn-lt"/>
              </a:rPr>
              <a:t>desde</a:t>
            </a:r>
            <a:r>
              <a:rPr lang="en-US" b="1" dirty="0">
                <a:latin typeface="Century Gothic"/>
                <a:ea typeface="+mn-lt"/>
                <a:cs typeface="+mn-lt"/>
              </a:rPr>
              <a:t> la </a:t>
            </a:r>
            <a:r>
              <a:rPr lang="en-US" b="1" dirty="0" err="1">
                <a:latin typeface="Century Gothic"/>
                <a:ea typeface="+mn-lt"/>
                <a:cs typeface="+mn-lt"/>
              </a:rPr>
              <a:t>última</a:t>
            </a:r>
            <a:r>
              <a:rPr lang="en-US" b="1" dirty="0">
                <a:latin typeface="Century Gothic"/>
                <a:ea typeface="+mn-lt"/>
                <a:cs typeface="+mn-lt"/>
              </a:rPr>
              <a:t> </a:t>
            </a:r>
            <a:r>
              <a:rPr lang="en-US" b="1" dirty="0" err="1">
                <a:latin typeface="Century Gothic"/>
                <a:ea typeface="+mn-lt"/>
                <a:cs typeface="+mn-lt"/>
              </a:rPr>
              <a:t>reunión</a:t>
            </a:r>
            <a:r>
              <a:rPr lang="en-US" b="1" dirty="0">
                <a:latin typeface="Century Gothic"/>
                <a:ea typeface="+mn-lt"/>
                <a:cs typeface="+mn-lt"/>
              </a:rPr>
              <a:t>:</a:t>
            </a:r>
          </a:p>
          <a:p>
            <a:pPr marL="629920" lvl="1" indent="-305435"/>
            <a:r>
              <a:rPr lang="en-US" sz="1800" dirty="0">
                <a:ea typeface="+mn-lt"/>
                <a:cs typeface="+mn-lt"/>
              </a:rPr>
              <a:t>Se </a:t>
            </a:r>
            <a:r>
              <a:rPr lang="en-US" sz="1800" dirty="0" err="1">
                <a:ea typeface="+mn-lt"/>
                <a:cs typeface="+mn-lt"/>
              </a:rPr>
              <a:t>solicitó</a:t>
            </a:r>
            <a:r>
              <a:rPr lang="en-US" sz="1800" dirty="0">
                <a:ea typeface="+mn-lt"/>
                <a:cs typeface="+mn-lt"/>
              </a:rPr>
              <a:t> un </a:t>
            </a:r>
            <a:r>
              <a:rPr lang="en-US" sz="1800" dirty="0" err="1">
                <a:ea typeface="+mn-lt"/>
                <a:cs typeface="+mn-lt"/>
              </a:rPr>
              <a:t>permiso</a:t>
            </a:r>
            <a:r>
              <a:rPr lang="en-US" sz="1800" dirty="0">
                <a:ea typeface="+mn-lt"/>
                <a:cs typeface="+mn-lt"/>
              </a:rPr>
              <a:t> de </a:t>
            </a:r>
            <a:r>
              <a:rPr lang="en-US" sz="1800" dirty="0" err="1">
                <a:ea typeface="+mn-lt"/>
                <a:cs typeface="+mn-lt"/>
              </a:rPr>
              <a:t>construcción</a:t>
            </a:r>
            <a:r>
              <a:rPr lang="en-US" sz="1800" dirty="0">
                <a:ea typeface="+mn-lt"/>
                <a:cs typeface="+mn-lt"/>
              </a:rPr>
              <a:t>. </a:t>
            </a:r>
            <a:endParaRPr lang="en-US" sz="1800" dirty="0"/>
          </a:p>
          <a:p>
            <a:pPr marL="629920" indent="-305435"/>
            <a:r>
              <a:rPr lang="en-US" dirty="0">
                <a:ea typeface="+mn-lt"/>
                <a:cs typeface="+mn-lt"/>
              </a:rPr>
              <a:t>Se </a:t>
            </a:r>
            <a:r>
              <a:rPr lang="en-US" dirty="0" err="1">
                <a:ea typeface="+mn-lt"/>
                <a:cs typeface="+mn-lt"/>
              </a:rPr>
              <a:t>coordinó</a:t>
            </a:r>
            <a:r>
              <a:rPr lang="en-US" dirty="0">
                <a:ea typeface="+mn-lt"/>
                <a:cs typeface="+mn-lt"/>
              </a:rPr>
              <a:t> con la ciudad para </a:t>
            </a:r>
            <a:r>
              <a:rPr lang="en-US" dirty="0" err="1">
                <a:ea typeface="+mn-lt"/>
                <a:cs typeface="+mn-lt"/>
              </a:rPr>
              <a:t>explorar</a:t>
            </a:r>
            <a:r>
              <a:rPr lang="en-US" dirty="0">
                <a:ea typeface="+mn-lt"/>
                <a:cs typeface="+mn-lt"/>
              </a:rPr>
              <a:t> </a:t>
            </a:r>
            <a:r>
              <a:rPr lang="en-US" dirty="0" err="1">
                <a:ea typeface="+mn-lt"/>
                <a:cs typeface="+mn-lt"/>
              </a:rPr>
              <a:t>oportunidades</a:t>
            </a:r>
            <a:r>
              <a:rPr lang="en-US" dirty="0">
                <a:ea typeface="+mn-lt"/>
                <a:cs typeface="+mn-lt"/>
              </a:rPr>
              <a:t> </a:t>
            </a:r>
            <a:r>
              <a:rPr lang="en-US" dirty="0" err="1">
                <a:ea typeface="+mn-lt"/>
                <a:cs typeface="+mn-lt"/>
              </a:rPr>
              <a:t>programáticas</a:t>
            </a:r>
            <a:r>
              <a:rPr lang="en-US" dirty="0">
                <a:ea typeface="+mn-lt"/>
                <a:cs typeface="+mn-lt"/>
              </a:rPr>
              <a:t> y de </a:t>
            </a:r>
            <a:r>
              <a:rPr lang="en-US" dirty="0" err="1">
                <a:ea typeface="+mn-lt"/>
                <a:cs typeface="+mn-lt"/>
              </a:rPr>
              <a:t>financiación</a:t>
            </a:r>
            <a:r>
              <a:rPr lang="en-US" dirty="0">
                <a:ea typeface="+mn-lt"/>
                <a:cs typeface="+mn-lt"/>
              </a:rPr>
              <a:t> </a:t>
            </a:r>
            <a:r>
              <a:rPr lang="en-US" dirty="0" err="1">
                <a:ea typeface="+mn-lt"/>
                <a:cs typeface="+mn-lt"/>
              </a:rPr>
              <a:t>adicionales</a:t>
            </a:r>
            <a:r>
              <a:rPr lang="en-US" dirty="0">
                <a:ea typeface="+mn-lt"/>
                <a:cs typeface="+mn-lt"/>
              </a:rPr>
              <a:t> para </a:t>
            </a:r>
            <a:r>
              <a:rPr lang="en-US" dirty="0" err="1">
                <a:ea typeface="+mn-lt"/>
                <a:cs typeface="+mn-lt"/>
              </a:rPr>
              <a:t>garantizar</a:t>
            </a:r>
            <a:r>
              <a:rPr lang="en-US" dirty="0">
                <a:ea typeface="+mn-lt"/>
                <a:cs typeface="+mn-lt"/>
              </a:rPr>
              <a:t> que </a:t>
            </a:r>
            <a:r>
              <a:rPr lang="en-US" dirty="0" err="1">
                <a:ea typeface="+mn-lt"/>
                <a:cs typeface="+mn-lt"/>
              </a:rPr>
              <a:t>los</a:t>
            </a:r>
            <a:r>
              <a:rPr lang="en-US" dirty="0">
                <a:ea typeface="+mn-lt"/>
                <a:cs typeface="+mn-lt"/>
              </a:rPr>
              <a:t> </a:t>
            </a:r>
            <a:r>
              <a:rPr lang="en-US" dirty="0" err="1">
                <a:ea typeface="+mn-lt"/>
                <a:cs typeface="+mn-lt"/>
              </a:rPr>
              <a:t>resultados</a:t>
            </a:r>
            <a:r>
              <a:rPr lang="en-US" dirty="0">
                <a:ea typeface="+mn-lt"/>
                <a:cs typeface="+mn-lt"/>
              </a:rPr>
              <a:t> se </a:t>
            </a:r>
            <a:r>
              <a:rPr lang="en-US" dirty="0" err="1">
                <a:ea typeface="+mn-lt"/>
                <a:cs typeface="+mn-lt"/>
              </a:rPr>
              <a:t>completen</a:t>
            </a:r>
            <a:r>
              <a:rPr lang="en-US" dirty="0">
                <a:ea typeface="+mn-lt"/>
                <a:cs typeface="+mn-lt"/>
              </a:rPr>
              <a:t> a </a:t>
            </a:r>
            <a:r>
              <a:rPr lang="en-US" dirty="0" err="1">
                <a:ea typeface="+mn-lt"/>
                <a:cs typeface="+mn-lt"/>
              </a:rPr>
              <a:t>tiempo</a:t>
            </a:r>
            <a:r>
              <a:rPr lang="en-US" dirty="0">
                <a:ea typeface="+mn-lt"/>
                <a:cs typeface="+mn-lt"/>
              </a:rPr>
              <a:t>.</a:t>
            </a:r>
            <a:endParaRPr lang="en-US" dirty="0"/>
          </a:p>
          <a:p>
            <a:pPr marL="629920" lvl="1" indent="-305435"/>
            <a:endParaRPr lang="en-US">
              <a:latin typeface="Century Gothic"/>
              <a:ea typeface="+mn-lt"/>
              <a:cs typeface="+mn-lt"/>
            </a:endParaRPr>
          </a:p>
          <a:p>
            <a:pPr marL="305435" indent="-305435"/>
            <a:r>
              <a:rPr lang="en-US" b="1" dirty="0">
                <a:latin typeface="Century Gothic"/>
                <a:ea typeface="+mn-lt"/>
                <a:cs typeface="+mn-lt"/>
              </a:rPr>
              <a:t>Total de </a:t>
            </a:r>
            <a:r>
              <a:rPr lang="en-US" b="1" dirty="0" err="1">
                <a:latin typeface="Century Gothic"/>
                <a:ea typeface="+mn-lt"/>
                <a:cs typeface="+mn-lt"/>
              </a:rPr>
              <a:t>gastos</a:t>
            </a:r>
            <a:r>
              <a:rPr lang="en-US" b="1" dirty="0">
                <a:latin typeface="Century Gothic"/>
                <a:ea typeface="+mn-lt"/>
                <a:cs typeface="+mn-lt"/>
              </a:rPr>
              <a:t> </a:t>
            </a:r>
            <a:r>
              <a:rPr lang="en-US" b="1" dirty="0" err="1">
                <a:latin typeface="Century Gothic"/>
                <a:ea typeface="+mn-lt"/>
                <a:cs typeface="+mn-lt"/>
              </a:rPr>
              <a:t>reportados</a:t>
            </a:r>
            <a:r>
              <a:rPr lang="en-US" b="1" dirty="0">
                <a:latin typeface="Century Gothic"/>
                <a:ea typeface="+mn-lt"/>
                <a:cs typeface="+mn-lt"/>
              </a:rPr>
              <a:t> hasta la </a:t>
            </a:r>
            <a:r>
              <a:rPr lang="en-US" b="1" dirty="0" err="1">
                <a:latin typeface="Century Gothic"/>
                <a:ea typeface="+mn-lt"/>
                <a:cs typeface="+mn-lt"/>
              </a:rPr>
              <a:t>fecha</a:t>
            </a:r>
            <a:r>
              <a:rPr lang="en-US" b="1" dirty="0">
                <a:latin typeface="Century Gothic"/>
                <a:ea typeface="+mn-lt"/>
                <a:cs typeface="+mn-lt"/>
              </a:rPr>
              <a:t>: </a:t>
            </a:r>
            <a:r>
              <a:rPr lang="en-US" dirty="0">
                <a:latin typeface="Century Gothic"/>
                <a:ea typeface="+mn-lt"/>
                <a:cs typeface="+mn-lt"/>
              </a:rPr>
              <a:t>$ 116,775.68</a:t>
            </a:r>
          </a:p>
          <a:p>
            <a:pPr marL="305435" indent="-305435"/>
            <a:r>
              <a:rPr lang="en-US" b="1" dirty="0" err="1">
                <a:latin typeface="Century Gothic"/>
                <a:ea typeface="+mn-lt"/>
                <a:cs typeface="+mn-lt"/>
              </a:rPr>
              <a:t>Presupuesto</a:t>
            </a:r>
            <a:r>
              <a:rPr lang="en-US" b="1" dirty="0">
                <a:latin typeface="Century Gothic"/>
                <a:ea typeface="+mn-lt"/>
                <a:cs typeface="+mn-lt"/>
              </a:rPr>
              <a:t> restante</a:t>
            </a:r>
            <a:r>
              <a:rPr lang="en-US" dirty="0">
                <a:latin typeface="Century Gothic"/>
                <a:ea typeface="+mn-lt"/>
                <a:cs typeface="+mn-lt"/>
              </a:rPr>
              <a:t>: $ 2,344,276.31</a:t>
            </a:r>
            <a:endParaRPr lang="en-US" dirty="0">
              <a:latin typeface="Century Gothic"/>
            </a:endParaRPr>
          </a:p>
          <a:p>
            <a:pPr marL="305435" indent="-305435"/>
            <a:endParaRPr lang="en-US">
              <a:latin typeface="Century Gothic"/>
            </a:endParaRPr>
          </a:p>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planificado</a:t>
            </a:r>
            <a:r>
              <a:rPr lang="en-US" b="1" dirty="0">
                <a:latin typeface="Century Gothic"/>
                <a:ea typeface="+mn-lt"/>
                <a:cs typeface="+mn-lt"/>
              </a:rPr>
              <a:t> </a:t>
            </a:r>
            <a:r>
              <a:rPr lang="en-US" b="1" dirty="0" err="1">
                <a:latin typeface="Century Gothic"/>
                <a:ea typeface="+mn-lt"/>
                <a:cs typeface="+mn-lt"/>
              </a:rPr>
              <a:t>en</a:t>
            </a:r>
            <a:r>
              <a:rPr lang="en-US" b="1" dirty="0">
                <a:latin typeface="Century Gothic"/>
                <a:ea typeface="+mn-lt"/>
                <a:cs typeface="+mn-lt"/>
              </a:rPr>
              <a:t> las </a:t>
            </a:r>
            <a:r>
              <a:rPr lang="en-US" b="1" dirty="0" err="1">
                <a:latin typeface="Century Gothic"/>
                <a:ea typeface="+mn-lt"/>
                <a:cs typeface="+mn-lt"/>
              </a:rPr>
              <a:t>próximas</a:t>
            </a:r>
            <a:r>
              <a:rPr lang="en-US" b="1" dirty="0">
                <a:latin typeface="Century Gothic"/>
                <a:ea typeface="+mn-lt"/>
                <a:cs typeface="+mn-lt"/>
              </a:rPr>
              <a:t> ~dos </a:t>
            </a:r>
            <a:r>
              <a:rPr lang="en-US" b="1" dirty="0" err="1">
                <a:latin typeface="Century Gothic"/>
                <a:ea typeface="+mn-lt"/>
                <a:cs typeface="+mn-lt"/>
              </a:rPr>
              <a:t>semanas</a:t>
            </a:r>
            <a:r>
              <a:rPr lang="en-US" b="1" dirty="0">
                <a:latin typeface="Century Gothic"/>
                <a:ea typeface="+mn-lt"/>
                <a:cs typeface="+mn-lt"/>
              </a:rPr>
              <a:t>:</a:t>
            </a:r>
          </a:p>
          <a:p>
            <a:pPr marL="629920" lvl="1" indent="-305435"/>
            <a:r>
              <a:rPr lang="en-US" sz="1800" dirty="0">
                <a:latin typeface="Gill Sans MT"/>
              </a:rPr>
              <a:t>Pay for building permit fees. </a:t>
            </a:r>
            <a:endParaRPr lang="en-US" sz="1800" dirty="0">
              <a:solidFill>
                <a:srgbClr val="000000"/>
              </a:solidFill>
              <a:latin typeface="Gill Sans MT"/>
            </a:endParaRPr>
          </a:p>
          <a:p>
            <a:pPr marL="305435" indent="-305435"/>
            <a:endParaRPr lang="en-US">
              <a:latin typeface="Gill Sans MT"/>
            </a:endParaRPr>
          </a:p>
          <a:p>
            <a:pPr marL="629920" lvl="1" indent="-305435"/>
            <a:endParaRPr lang="en-US">
              <a:solidFill>
                <a:srgbClr val="000000"/>
              </a:solidFill>
              <a:latin typeface="Arial"/>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Gill Sans MT"/>
                <a:ea typeface="Open Sans"/>
                <a:cs typeface="Open Sans"/>
              </a:rPr>
              <a:t>eBike</a:t>
            </a:r>
            <a:r>
              <a:rPr lang="en-US" sz="4000" b="1" kern="1500" cap="none">
                <a:solidFill>
                  <a:schemeClr val="bg1"/>
                </a:solidFill>
                <a:latin typeface="Gill Sans MT"/>
                <a:ea typeface="Open Sans"/>
                <a:cs typeface="Open Sans"/>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completado</a:t>
            </a:r>
            <a:r>
              <a:rPr lang="en-US" b="1" dirty="0">
                <a:latin typeface="Century Gothic"/>
                <a:ea typeface="+mn-lt"/>
                <a:cs typeface="+mn-lt"/>
              </a:rPr>
              <a:t> </a:t>
            </a:r>
            <a:r>
              <a:rPr lang="en-US" b="1" dirty="0" err="1">
                <a:latin typeface="Century Gothic"/>
                <a:ea typeface="+mn-lt"/>
                <a:cs typeface="+mn-lt"/>
              </a:rPr>
              <a:t>desde</a:t>
            </a:r>
            <a:r>
              <a:rPr lang="en-US" b="1" dirty="0">
                <a:latin typeface="Century Gothic"/>
                <a:ea typeface="+mn-lt"/>
                <a:cs typeface="+mn-lt"/>
              </a:rPr>
              <a:t> la </a:t>
            </a:r>
            <a:r>
              <a:rPr lang="en-US" b="1" dirty="0" err="1">
                <a:latin typeface="Century Gothic"/>
                <a:ea typeface="+mn-lt"/>
                <a:cs typeface="+mn-lt"/>
              </a:rPr>
              <a:t>última</a:t>
            </a:r>
            <a:r>
              <a:rPr lang="en-US" b="1" dirty="0">
                <a:latin typeface="Century Gothic"/>
                <a:ea typeface="+mn-lt"/>
                <a:cs typeface="+mn-lt"/>
              </a:rPr>
              <a:t> </a:t>
            </a:r>
            <a:r>
              <a:rPr lang="en-US" b="1" dirty="0" err="1">
                <a:latin typeface="Century Gothic"/>
                <a:ea typeface="+mn-lt"/>
                <a:cs typeface="+mn-lt"/>
              </a:rPr>
              <a:t>reunión</a:t>
            </a:r>
            <a:r>
              <a:rPr lang="en-US" b="1" dirty="0">
                <a:latin typeface="Century Gothic"/>
                <a:ea typeface="+mn-lt"/>
                <a:cs typeface="+mn-lt"/>
              </a:rPr>
              <a:t>: </a:t>
            </a:r>
            <a:endParaRPr lang="en-US" b="1">
              <a:solidFill>
                <a:srgbClr val="000000"/>
              </a:solidFill>
              <a:latin typeface="Century Gothic"/>
            </a:endParaRPr>
          </a:p>
          <a:p>
            <a:pPr marL="629920" indent="-305435"/>
            <a:r>
              <a:rPr lang="en-US" dirty="0" err="1">
                <a:ea typeface="+mn-lt"/>
                <a:cs typeface="+mn-lt"/>
              </a:rPr>
              <a:t>Reuniones</a:t>
            </a:r>
            <a:r>
              <a:rPr lang="en-US" dirty="0">
                <a:ea typeface="+mn-lt"/>
                <a:cs typeface="+mn-lt"/>
              </a:rPr>
              <a:t> </a:t>
            </a:r>
            <a:r>
              <a:rPr lang="en-US" dirty="0" err="1">
                <a:ea typeface="+mn-lt"/>
                <a:cs typeface="+mn-lt"/>
              </a:rPr>
              <a:t>semanales</a:t>
            </a:r>
            <a:r>
              <a:rPr lang="en-US" dirty="0">
                <a:ea typeface="+mn-lt"/>
                <a:cs typeface="+mn-lt"/>
              </a:rPr>
              <a:t> de </a:t>
            </a:r>
            <a:r>
              <a:rPr lang="en-US" dirty="0" err="1">
                <a:ea typeface="+mn-lt"/>
                <a:cs typeface="+mn-lt"/>
              </a:rPr>
              <a:t>gestión</a:t>
            </a:r>
            <a:r>
              <a:rPr lang="en-US" dirty="0">
                <a:ea typeface="+mn-lt"/>
                <a:cs typeface="+mn-lt"/>
              </a:rPr>
              <a:t> de </a:t>
            </a:r>
            <a:r>
              <a:rPr lang="en-US" dirty="0" err="1">
                <a:ea typeface="+mn-lt"/>
                <a:cs typeface="+mn-lt"/>
              </a:rPr>
              <a:t>proyectos</a:t>
            </a:r>
            <a:r>
              <a:rPr lang="en-US" dirty="0">
                <a:ea typeface="+mn-lt"/>
                <a:cs typeface="+mn-lt"/>
              </a:rPr>
              <a:t> del </a:t>
            </a:r>
            <a:r>
              <a:rPr lang="en-US" dirty="0" err="1">
                <a:ea typeface="+mn-lt"/>
                <a:cs typeface="+mn-lt"/>
              </a:rPr>
              <a:t>equipo</a:t>
            </a:r>
            <a:r>
              <a:rPr lang="en-US" dirty="0">
                <a:ea typeface="+mn-lt"/>
                <a:cs typeface="+mn-lt"/>
              </a:rPr>
              <a:t> </a:t>
            </a:r>
            <a:r>
              <a:rPr lang="en-US" sz="1800" dirty="0">
                <a:ea typeface="+mn-lt"/>
                <a:cs typeface="+mn-lt"/>
              </a:rPr>
              <a:t>de </a:t>
            </a:r>
            <a:r>
              <a:rPr lang="en-US" dirty="0" err="1">
                <a:ea typeface="+mn-lt"/>
                <a:cs typeface="+mn-lt"/>
              </a:rPr>
              <a:t>Viviendas</a:t>
            </a:r>
            <a:r>
              <a:rPr lang="en-US" dirty="0">
                <a:ea typeface="+mn-lt"/>
                <a:cs typeface="+mn-lt"/>
              </a:rPr>
              <a:t> </a:t>
            </a:r>
            <a:r>
              <a:rPr lang="en-US" dirty="0" err="1">
                <a:ea typeface="+mn-lt"/>
                <a:cs typeface="+mn-lt"/>
              </a:rPr>
              <a:t>resilientes</a:t>
            </a:r>
            <a:endParaRPr lang="en-US" dirty="0">
              <a:ea typeface="+mn-lt"/>
              <a:cs typeface="+mn-lt"/>
            </a:endParaRPr>
          </a:p>
          <a:p>
            <a:pPr marL="629920" lvl="1" indent="-305435"/>
            <a:r>
              <a:rPr lang="en-US" sz="1800" dirty="0">
                <a:ea typeface="+mn-lt"/>
                <a:cs typeface="+mn-lt"/>
              </a:rPr>
              <a:t>Se </a:t>
            </a:r>
            <a:r>
              <a:rPr lang="en-US" sz="1800" err="1">
                <a:ea typeface="+mn-lt"/>
                <a:cs typeface="+mn-lt"/>
              </a:rPr>
              <a:t>llevó</a:t>
            </a:r>
            <a:r>
              <a:rPr lang="en-US" sz="1800" dirty="0">
                <a:ea typeface="+mn-lt"/>
                <a:cs typeface="+mn-lt"/>
              </a:rPr>
              <a:t> a </a:t>
            </a:r>
            <a:r>
              <a:rPr lang="en-US" sz="1800" err="1">
                <a:ea typeface="+mn-lt"/>
                <a:cs typeface="+mn-lt"/>
              </a:rPr>
              <a:t>cabo</a:t>
            </a:r>
            <a:r>
              <a:rPr lang="en-US" sz="1800" dirty="0">
                <a:ea typeface="+mn-lt"/>
                <a:cs typeface="+mn-lt"/>
              </a:rPr>
              <a:t> </a:t>
            </a:r>
            <a:r>
              <a:rPr lang="en-US" sz="1800" err="1">
                <a:ea typeface="+mn-lt"/>
                <a:cs typeface="+mn-lt"/>
              </a:rPr>
              <a:t>una</a:t>
            </a:r>
            <a:r>
              <a:rPr lang="en-US" sz="1800" dirty="0">
                <a:ea typeface="+mn-lt"/>
                <a:cs typeface="+mn-lt"/>
              </a:rPr>
              <a:t> </a:t>
            </a:r>
            <a:r>
              <a:rPr lang="en-US" sz="1800" err="1">
                <a:ea typeface="+mn-lt"/>
                <a:cs typeface="+mn-lt"/>
              </a:rPr>
              <a:t>revisión</a:t>
            </a:r>
            <a:r>
              <a:rPr lang="en-US" sz="1800" dirty="0">
                <a:ea typeface="+mn-lt"/>
                <a:cs typeface="+mn-lt"/>
              </a:rPr>
              <a:t> de fin de </a:t>
            </a:r>
            <a:r>
              <a:rPr lang="en-US" sz="1800" err="1">
                <a:ea typeface="+mn-lt"/>
                <a:cs typeface="+mn-lt"/>
              </a:rPr>
              <a:t>año</a:t>
            </a:r>
            <a:r>
              <a:rPr lang="en-US" sz="1800" dirty="0">
                <a:ea typeface="+mn-lt"/>
                <a:cs typeface="+mn-lt"/>
              </a:rPr>
              <a:t> del </a:t>
            </a:r>
            <a:r>
              <a:rPr lang="en-US" sz="1800" err="1">
                <a:ea typeface="+mn-lt"/>
                <a:cs typeface="+mn-lt"/>
              </a:rPr>
              <a:t>Programa</a:t>
            </a:r>
            <a:r>
              <a:rPr lang="en-US" sz="1800" dirty="0">
                <a:ea typeface="+mn-lt"/>
                <a:cs typeface="+mn-lt"/>
              </a:rPr>
              <a:t> </a:t>
            </a:r>
            <a:r>
              <a:rPr lang="en-US" sz="1800" err="1">
                <a:ea typeface="+mn-lt"/>
                <a:cs typeface="+mn-lt"/>
              </a:rPr>
              <a:t>Viviendas</a:t>
            </a:r>
            <a:r>
              <a:rPr lang="en-US" sz="1800" dirty="0">
                <a:ea typeface="+mn-lt"/>
                <a:cs typeface="+mn-lt"/>
              </a:rPr>
              <a:t> </a:t>
            </a:r>
            <a:r>
              <a:rPr lang="en-US" sz="1800" err="1">
                <a:ea typeface="+mn-lt"/>
                <a:cs typeface="+mn-lt"/>
              </a:rPr>
              <a:t>resilientes</a:t>
            </a:r>
            <a:r>
              <a:rPr lang="en-US" sz="1800" dirty="0">
                <a:ea typeface="+mn-lt"/>
                <a:cs typeface="+mn-lt"/>
              </a:rPr>
              <a:t> para la </a:t>
            </a:r>
            <a:r>
              <a:rPr lang="en-US" sz="1800" err="1">
                <a:ea typeface="+mn-lt"/>
                <a:cs typeface="+mn-lt"/>
              </a:rPr>
              <a:t>planificación</a:t>
            </a:r>
            <a:r>
              <a:rPr lang="en-US" sz="1800" dirty="0">
                <a:ea typeface="+mn-lt"/>
                <a:cs typeface="+mn-lt"/>
              </a:rPr>
              <a:t> del </a:t>
            </a:r>
            <a:r>
              <a:rPr lang="en-US" sz="1800" err="1">
                <a:ea typeface="+mn-lt"/>
                <a:cs typeface="+mn-lt"/>
              </a:rPr>
              <a:t>programa</a:t>
            </a:r>
            <a:r>
              <a:rPr lang="en-US" sz="1800" dirty="0">
                <a:ea typeface="+mn-lt"/>
                <a:cs typeface="+mn-lt"/>
              </a:rPr>
              <a:t> 2025</a:t>
            </a:r>
            <a:endParaRPr lang="en-US" sz="1800" dirty="0"/>
          </a:p>
          <a:p>
            <a:pPr marL="629920" lvl="1" indent="-305435"/>
            <a:endParaRPr lang="en-US" dirty="0">
              <a:latin typeface="Gill Sans MT"/>
              <a:ea typeface="+mn-lt"/>
              <a:cs typeface="+mn-lt"/>
            </a:endParaRPr>
          </a:p>
          <a:p>
            <a:pPr marL="305435" indent="-305435"/>
            <a:r>
              <a:rPr lang="en-US" b="1" dirty="0" err="1">
                <a:latin typeface="Century Gothic"/>
                <a:ea typeface="+mn-lt"/>
                <a:cs typeface="+mn-lt"/>
              </a:rPr>
              <a:t>Gastos</a:t>
            </a:r>
            <a:r>
              <a:rPr lang="en-US" b="1" dirty="0">
                <a:latin typeface="Century Gothic"/>
                <a:ea typeface="+mn-lt"/>
                <a:cs typeface="+mn-lt"/>
              </a:rPr>
              <a:t> </a:t>
            </a:r>
            <a:r>
              <a:rPr lang="en-US" b="1" dirty="0" err="1">
                <a:latin typeface="Century Gothic"/>
                <a:ea typeface="+mn-lt"/>
                <a:cs typeface="+mn-lt"/>
              </a:rPr>
              <a:t>totales</a:t>
            </a:r>
            <a:r>
              <a:rPr lang="en-US" b="1" dirty="0">
                <a:latin typeface="Century Gothic"/>
                <a:ea typeface="+mn-lt"/>
                <a:cs typeface="+mn-lt"/>
              </a:rPr>
              <a:t> </a:t>
            </a:r>
            <a:r>
              <a:rPr lang="en-US" b="1" dirty="0" err="1">
                <a:latin typeface="Century Gothic"/>
                <a:ea typeface="+mn-lt"/>
                <a:cs typeface="+mn-lt"/>
              </a:rPr>
              <a:t>reportados</a:t>
            </a:r>
            <a:r>
              <a:rPr lang="en-US" b="1" dirty="0">
                <a:latin typeface="Century Gothic"/>
                <a:ea typeface="+mn-lt"/>
                <a:cs typeface="+mn-lt"/>
              </a:rPr>
              <a:t> a la </a:t>
            </a:r>
            <a:r>
              <a:rPr lang="en-US" b="1" dirty="0" err="1">
                <a:latin typeface="Century Gothic"/>
                <a:ea typeface="+mn-lt"/>
                <a:cs typeface="+mn-lt"/>
              </a:rPr>
              <a:t>fecha</a:t>
            </a:r>
            <a:r>
              <a:rPr lang="en-US" b="1" dirty="0">
                <a:latin typeface="Century Gothic"/>
                <a:ea typeface="+mn-lt"/>
                <a:cs typeface="+mn-lt"/>
              </a:rPr>
              <a:t>: </a:t>
            </a:r>
            <a:r>
              <a:rPr lang="en-US" dirty="0">
                <a:latin typeface="Century Gothic"/>
                <a:ea typeface="+mn-lt"/>
                <a:cs typeface="+mn-lt"/>
              </a:rPr>
              <a:t>$ 334,046.56</a:t>
            </a:r>
          </a:p>
          <a:p>
            <a:pPr marL="305435" indent="-305435"/>
            <a:r>
              <a:rPr lang="en-US" b="1" dirty="0" err="1">
                <a:latin typeface="Century Gothic"/>
                <a:ea typeface="+mn-lt"/>
                <a:cs typeface="+mn-lt"/>
              </a:rPr>
              <a:t>Presupuesto</a:t>
            </a:r>
            <a:r>
              <a:rPr lang="en-US" b="1" dirty="0">
                <a:latin typeface="Century Gothic"/>
                <a:ea typeface="+mn-lt"/>
                <a:cs typeface="+mn-lt"/>
              </a:rPr>
              <a:t> restante</a:t>
            </a:r>
            <a:r>
              <a:rPr lang="en-US" sz="1800" b="1" dirty="0">
                <a:latin typeface="Century Gothic"/>
                <a:ea typeface="+mn-lt"/>
                <a:cs typeface="+mn-lt"/>
              </a:rPr>
              <a:t>:</a:t>
            </a:r>
            <a:r>
              <a:rPr lang="en-US" dirty="0">
                <a:latin typeface="Century Gothic"/>
                <a:ea typeface="+mn-lt"/>
                <a:cs typeface="+mn-lt"/>
              </a:rPr>
              <a:t> $ 6,632,649.35</a:t>
            </a:r>
          </a:p>
          <a:p>
            <a:pPr marL="0" indent="0">
              <a:buNone/>
            </a:pPr>
            <a:endParaRPr lang="en-US">
              <a:latin typeface="Century Gothic"/>
            </a:endParaRPr>
          </a:p>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planificado</a:t>
            </a:r>
            <a:r>
              <a:rPr lang="en-US" b="1" dirty="0">
                <a:latin typeface="Century Gothic"/>
                <a:ea typeface="+mn-lt"/>
                <a:cs typeface="+mn-lt"/>
              </a:rPr>
              <a:t> </a:t>
            </a:r>
            <a:r>
              <a:rPr lang="en-US" b="1" dirty="0" err="1">
                <a:latin typeface="Century Gothic"/>
                <a:ea typeface="+mn-lt"/>
                <a:cs typeface="+mn-lt"/>
              </a:rPr>
              <a:t>en</a:t>
            </a:r>
            <a:r>
              <a:rPr lang="en-US" b="1" dirty="0">
                <a:latin typeface="Century Gothic"/>
                <a:ea typeface="+mn-lt"/>
                <a:cs typeface="+mn-lt"/>
              </a:rPr>
              <a:t> las </a:t>
            </a:r>
            <a:r>
              <a:rPr lang="en-US" b="1" dirty="0" err="1">
                <a:latin typeface="Century Gothic"/>
                <a:ea typeface="+mn-lt"/>
                <a:cs typeface="+mn-lt"/>
              </a:rPr>
              <a:t>próximas</a:t>
            </a:r>
            <a:r>
              <a:rPr lang="en-US" b="1" dirty="0">
                <a:latin typeface="Century Gothic"/>
                <a:ea typeface="+mn-lt"/>
                <a:cs typeface="+mn-lt"/>
              </a:rPr>
              <a:t> ~dos </a:t>
            </a:r>
            <a:r>
              <a:rPr lang="en-US" b="1" dirty="0" err="1">
                <a:latin typeface="Century Gothic"/>
                <a:ea typeface="+mn-lt"/>
                <a:cs typeface="+mn-lt"/>
              </a:rPr>
              <a:t>semanas</a:t>
            </a:r>
            <a:r>
              <a:rPr lang="en-US" b="1" dirty="0">
                <a:latin typeface="Century Gothic"/>
                <a:ea typeface="+mn-lt"/>
                <a:cs typeface="+mn-lt"/>
              </a:rPr>
              <a:t>: </a:t>
            </a:r>
            <a:endParaRPr lang="en-US" b="1">
              <a:latin typeface="Century Gothic"/>
            </a:endParaRPr>
          </a:p>
          <a:p>
            <a:pPr marL="629920" indent="-305435"/>
            <a:r>
              <a:rPr lang="en-US" dirty="0">
                <a:ea typeface="+mn-lt"/>
                <a:cs typeface="+mn-lt"/>
              </a:rPr>
              <a:t>El </a:t>
            </a:r>
            <a:r>
              <a:rPr lang="en-US" dirty="0" err="1">
                <a:ea typeface="+mn-lt"/>
                <a:cs typeface="+mn-lt"/>
              </a:rPr>
              <a:t>envío</a:t>
            </a:r>
            <a:r>
              <a:rPr lang="en-US" dirty="0">
                <a:ea typeface="+mn-lt"/>
                <a:cs typeface="+mn-lt"/>
              </a:rPr>
              <a:t> de </a:t>
            </a:r>
            <a:r>
              <a:rPr lang="en-US" dirty="0" err="1">
                <a:ea typeface="+mn-lt"/>
                <a:cs typeface="+mn-lt"/>
              </a:rPr>
              <a:t>correo</a:t>
            </a:r>
            <a:r>
              <a:rPr lang="en-US" dirty="0">
                <a:ea typeface="+mn-lt"/>
                <a:cs typeface="+mn-lt"/>
              </a:rPr>
              <a:t> de </a:t>
            </a:r>
            <a:r>
              <a:rPr lang="en-US" dirty="0" err="1">
                <a:ea typeface="+mn-lt"/>
                <a:cs typeface="+mn-lt"/>
              </a:rPr>
              <a:t>Viviendas</a:t>
            </a:r>
            <a:r>
              <a:rPr lang="en-US" dirty="0">
                <a:ea typeface="+mn-lt"/>
                <a:cs typeface="+mn-lt"/>
              </a:rPr>
              <a:t> </a:t>
            </a:r>
            <a:r>
              <a:rPr lang="en-US" dirty="0" err="1">
                <a:ea typeface="+mn-lt"/>
                <a:cs typeface="+mn-lt"/>
              </a:rPr>
              <a:t>Resilientes</a:t>
            </a:r>
            <a:r>
              <a:rPr lang="en-US" dirty="0">
                <a:ea typeface="+mn-lt"/>
                <a:cs typeface="+mn-lt"/>
              </a:rPr>
              <a:t> </a:t>
            </a:r>
            <a:r>
              <a:rPr lang="en-US" dirty="0" err="1">
                <a:ea typeface="+mn-lt"/>
                <a:cs typeface="+mn-lt"/>
              </a:rPr>
              <a:t>está</a:t>
            </a:r>
            <a:r>
              <a:rPr lang="en-US" dirty="0">
                <a:ea typeface="+mn-lt"/>
                <a:cs typeface="+mn-lt"/>
              </a:rPr>
              <a:t> </a:t>
            </a:r>
            <a:r>
              <a:rPr lang="en-US" dirty="0" err="1">
                <a:ea typeface="+mn-lt"/>
                <a:cs typeface="+mn-lt"/>
              </a:rPr>
              <a:t>programado</a:t>
            </a:r>
            <a:r>
              <a:rPr lang="en-US" dirty="0">
                <a:ea typeface="+mn-lt"/>
                <a:cs typeface="+mn-lt"/>
              </a:rPr>
              <a:t> para la </a:t>
            </a:r>
            <a:r>
              <a:rPr lang="en-US" dirty="0" err="1">
                <a:ea typeface="+mn-lt"/>
                <a:cs typeface="+mn-lt"/>
              </a:rPr>
              <a:t>primera</a:t>
            </a:r>
            <a:r>
              <a:rPr lang="en-US" dirty="0">
                <a:ea typeface="+mn-lt"/>
                <a:cs typeface="+mn-lt"/>
              </a:rPr>
              <a:t> </a:t>
            </a:r>
            <a:r>
              <a:rPr lang="en-US" dirty="0" err="1">
                <a:ea typeface="+mn-lt"/>
                <a:cs typeface="+mn-lt"/>
              </a:rPr>
              <a:t>semana</a:t>
            </a:r>
            <a:r>
              <a:rPr lang="en-US" dirty="0">
                <a:ea typeface="+mn-lt"/>
                <a:cs typeface="+mn-lt"/>
              </a:rPr>
              <a:t> de </a:t>
            </a:r>
            <a:r>
              <a:rPr lang="en-US" dirty="0" err="1">
                <a:ea typeface="+mn-lt"/>
                <a:cs typeface="+mn-lt"/>
              </a:rPr>
              <a:t>diciembre</a:t>
            </a:r>
            <a:endParaRPr lang="en-US" dirty="0" err="1">
              <a:latin typeface="Gill Sans MT"/>
            </a:endParaRPr>
          </a:p>
          <a:p>
            <a:pPr marL="629920" lvl="1" indent="-305435"/>
            <a:endParaRPr lang="en-US">
              <a:solidFill>
                <a:srgbClr val="3D3D3D"/>
              </a:solidFill>
              <a:latin typeface="Century Gothic"/>
            </a:endParaRPr>
          </a:p>
          <a:p>
            <a:pPr marL="0" indent="0">
              <a:buNone/>
            </a:pPr>
            <a:endParaRPr lang="en-US">
              <a:latin typeface="Century Gothic"/>
            </a:endParaRPr>
          </a:p>
          <a:p>
            <a:pPr marL="305435" indent="-305435"/>
            <a:endParaRPr lang="en-US">
              <a:solidFill>
                <a:srgbClr val="3D3D3D"/>
              </a:solidFill>
              <a:latin typeface="Century Gothic"/>
            </a:endParaRPr>
          </a:p>
          <a:p>
            <a:pPr marL="629920" lvl="1" indent="-305435"/>
            <a:endParaRPr lang="en-US">
              <a:solidFill>
                <a:srgbClr val="000000"/>
              </a:solidFill>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2426" y="1728006"/>
            <a:ext cx="11187793" cy="4608786"/>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completado</a:t>
            </a:r>
            <a:r>
              <a:rPr lang="en-US" b="1" dirty="0">
                <a:latin typeface="Century Gothic"/>
                <a:ea typeface="+mn-lt"/>
                <a:cs typeface="+mn-lt"/>
              </a:rPr>
              <a:t> </a:t>
            </a:r>
            <a:r>
              <a:rPr lang="en-US" b="1" dirty="0" err="1">
                <a:latin typeface="Century Gothic"/>
                <a:ea typeface="+mn-lt"/>
                <a:cs typeface="+mn-lt"/>
              </a:rPr>
              <a:t>desde</a:t>
            </a:r>
            <a:r>
              <a:rPr lang="en-US" b="1" dirty="0">
                <a:latin typeface="Century Gothic"/>
                <a:ea typeface="+mn-lt"/>
                <a:cs typeface="+mn-lt"/>
              </a:rPr>
              <a:t> la </a:t>
            </a:r>
            <a:r>
              <a:rPr lang="en-US" b="1" dirty="0" err="1">
                <a:latin typeface="Century Gothic"/>
                <a:ea typeface="+mn-lt"/>
                <a:cs typeface="+mn-lt"/>
              </a:rPr>
              <a:t>última</a:t>
            </a:r>
            <a:r>
              <a:rPr lang="en-US" b="1" dirty="0">
                <a:latin typeface="Century Gothic"/>
                <a:ea typeface="+mn-lt"/>
                <a:cs typeface="+mn-lt"/>
              </a:rPr>
              <a:t> </a:t>
            </a:r>
            <a:r>
              <a:rPr lang="en-US" b="1" dirty="0" err="1">
                <a:latin typeface="Century Gothic"/>
                <a:ea typeface="+mn-lt"/>
                <a:cs typeface="+mn-lt"/>
              </a:rPr>
              <a:t>reunión</a:t>
            </a:r>
            <a:r>
              <a:rPr lang="en-US" b="1" dirty="0">
                <a:latin typeface="Century Gothic"/>
                <a:ea typeface="+mn-lt"/>
                <a:cs typeface="+mn-lt"/>
              </a:rPr>
              <a:t>: </a:t>
            </a:r>
            <a:endParaRPr lang="en-US" b="1" dirty="0">
              <a:latin typeface="Century Gothic"/>
            </a:endParaRPr>
          </a:p>
          <a:p>
            <a:pPr marL="629920" lvl="1" indent="-305435"/>
            <a:r>
              <a:rPr lang="en-US" sz="1800" dirty="0">
                <a:ea typeface="+mn-lt"/>
                <a:cs typeface="+mn-lt"/>
              </a:rPr>
              <a:t>Nuestro </a:t>
            </a:r>
            <a:r>
              <a:rPr lang="en-US" sz="1800" err="1">
                <a:ea typeface="+mn-lt"/>
                <a:cs typeface="+mn-lt"/>
              </a:rPr>
              <a:t>equipo</a:t>
            </a:r>
            <a:r>
              <a:rPr lang="en-US" sz="1800" dirty="0">
                <a:ea typeface="+mn-lt"/>
                <a:cs typeface="+mn-lt"/>
              </a:rPr>
              <a:t> de </a:t>
            </a:r>
            <a:r>
              <a:rPr lang="en-US" sz="1800" err="1">
                <a:ea typeface="+mn-lt"/>
                <a:cs typeface="+mn-lt"/>
              </a:rPr>
              <a:t>conservación</a:t>
            </a:r>
            <a:r>
              <a:rPr lang="en-US" sz="1800" dirty="0">
                <a:ea typeface="+mn-lt"/>
                <a:cs typeface="+mn-lt"/>
              </a:rPr>
              <a:t> del </a:t>
            </a:r>
            <a:r>
              <a:rPr lang="en-US" sz="1800" err="1">
                <a:ea typeface="+mn-lt"/>
                <a:cs typeface="+mn-lt"/>
              </a:rPr>
              <a:t>agua</a:t>
            </a:r>
            <a:r>
              <a:rPr lang="en-US" sz="1800" dirty="0">
                <a:ea typeface="+mn-lt"/>
                <a:cs typeface="+mn-lt"/>
              </a:rPr>
              <a:t> </a:t>
            </a:r>
            <a:r>
              <a:rPr lang="en-US" sz="1800" err="1">
                <a:ea typeface="+mn-lt"/>
                <a:cs typeface="+mn-lt"/>
              </a:rPr>
              <a:t>instaló</a:t>
            </a:r>
            <a:r>
              <a:rPr lang="en-US" sz="1800" dirty="0">
                <a:ea typeface="+mn-lt"/>
                <a:cs typeface="+mn-lt"/>
              </a:rPr>
              <a:t> </a:t>
            </a:r>
            <a:r>
              <a:rPr lang="en-US" sz="1800" err="1">
                <a:ea typeface="+mn-lt"/>
                <a:cs typeface="+mn-lt"/>
              </a:rPr>
              <a:t>cinco</a:t>
            </a:r>
            <a:r>
              <a:rPr lang="en-US" sz="1800" dirty="0">
                <a:ea typeface="+mn-lt"/>
                <a:cs typeface="+mn-lt"/>
              </a:rPr>
              <a:t> </a:t>
            </a:r>
            <a:r>
              <a:rPr lang="en-US" sz="1800" err="1">
                <a:ea typeface="+mn-lt"/>
                <a:cs typeface="+mn-lt"/>
              </a:rPr>
              <a:t>mejoras</a:t>
            </a:r>
            <a:r>
              <a:rPr lang="en-US" sz="1800" dirty="0">
                <a:ea typeface="+mn-lt"/>
                <a:cs typeface="+mn-lt"/>
              </a:rPr>
              <a:t> </a:t>
            </a:r>
            <a:r>
              <a:rPr lang="en-US" sz="1800" err="1">
                <a:ea typeface="+mn-lt"/>
                <a:cs typeface="+mn-lt"/>
              </a:rPr>
              <a:t>adicionales</a:t>
            </a:r>
            <a:r>
              <a:rPr lang="en-US" sz="1800" dirty="0">
                <a:ea typeface="+mn-lt"/>
                <a:cs typeface="+mn-lt"/>
              </a:rPr>
              <a:t> de </a:t>
            </a:r>
            <a:r>
              <a:rPr lang="en-US" sz="1800" err="1">
                <a:ea typeface="+mn-lt"/>
                <a:cs typeface="+mn-lt"/>
              </a:rPr>
              <a:t>riego</a:t>
            </a:r>
            <a:r>
              <a:rPr lang="en-US" sz="1800" dirty="0">
                <a:ea typeface="+mn-lt"/>
                <a:cs typeface="+mn-lt"/>
              </a:rPr>
              <a:t> </a:t>
            </a:r>
            <a:r>
              <a:rPr lang="en-US" sz="1800" err="1">
                <a:ea typeface="+mn-lt"/>
                <a:cs typeface="+mn-lt"/>
              </a:rPr>
              <a:t>por</a:t>
            </a:r>
            <a:r>
              <a:rPr lang="en-US" sz="1800" dirty="0">
                <a:ea typeface="+mn-lt"/>
                <a:cs typeface="+mn-lt"/>
              </a:rPr>
              <a:t> </a:t>
            </a:r>
            <a:r>
              <a:rPr lang="en-US" sz="1800" err="1">
                <a:ea typeface="+mn-lt"/>
                <a:cs typeface="+mn-lt"/>
              </a:rPr>
              <a:t>goteo</a:t>
            </a:r>
            <a:r>
              <a:rPr lang="en-US" sz="1800" dirty="0">
                <a:ea typeface="+mn-lt"/>
                <a:cs typeface="+mn-lt"/>
              </a:rPr>
              <a:t> y </a:t>
            </a:r>
            <a:r>
              <a:rPr lang="en-US" sz="1800" err="1">
                <a:ea typeface="+mn-lt"/>
                <a:cs typeface="+mn-lt"/>
              </a:rPr>
              <a:t>eficiencia</a:t>
            </a:r>
            <a:r>
              <a:rPr lang="en-US" sz="1800" dirty="0">
                <a:ea typeface="+mn-lt"/>
                <a:cs typeface="+mn-lt"/>
              </a:rPr>
              <a:t> </a:t>
            </a:r>
            <a:r>
              <a:rPr lang="en-US" sz="1800" err="1">
                <a:ea typeface="+mn-lt"/>
                <a:cs typeface="+mn-lt"/>
              </a:rPr>
              <a:t>hídrica</a:t>
            </a:r>
            <a:r>
              <a:rPr lang="en-US" sz="1800" dirty="0">
                <a:ea typeface="+mn-lt"/>
                <a:cs typeface="+mn-lt"/>
              </a:rPr>
              <a:t> para </a:t>
            </a:r>
            <a:r>
              <a:rPr lang="en-US" sz="1800" err="1">
                <a:ea typeface="+mn-lt"/>
                <a:cs typeface="+mn-lt"/>
              </a:rPr>
              <a:t>los</a:t>
            </a:r>
            <a:r>
              <a:rPr lang="en-US" sz="1800" dirty="0">
                <a:ea typeface="+mn-lt"/>
                <a:cs typeface="+mn-lt"/>
              </a:rPr>
              <a:t> </a:t>
            </a:r>
            <a:r>
              <a:rPr lang="en-US" sz="1800" err="1">
                <a:ea typeface="+mn-lt"/>
                <a:cs typeface="+mn-lt"/>
              </a:rPr>
              <a:t>propietarios</a:t>
            </a:r>
            <a:r>
              <a:rPr lang="en-US" sz="1800" dirty="0">
                <a:ea typeface="+mn-lt"/>
                <a:cs typeface="+mn-lt"/>
              </a:rPr>
              <a:t> de </a:t>
            </a:r>
            <a:r>
              <a:rPr lang="en-US" sz="1800" err="1">
                <a:ea typeface="+mn-lt"/>
                <a:cs typeface="+mn-lt"/>
              </a:rPr>
              <a:t>viviendas</a:t>
            </a:r>
            <a:r>
              <a:rPr lang="en-US" sz="1800" dirty="0">
                <a:ea typeface="+mn-lt"/>
                <a:cs typeface="+mn-lt"/>
              </a:rPr>
              <a:t> de Iron Triangle </a:t>
            </a:r>
            <a:r>
              <a:rPr lang="en-US" sz="1800" err="1">
                <a:ea typeface="+mn-lt"/>
                <a:cs typeface="+mn-lt"/>
              </a:rPr>
              <a:t>desde</a:t>
            </a:r>
            <a:r>
              <a:rPr lang="en-US" sz="1800" dirty="0">
                <a:ea typeface="+mn-lt"/>
                <a:cs typeface="+mn-lt"/>
              </a:rPr>
              <a:t> </a:t>
            </a:r>
            <a:r>
              <a:rPr lang="en-US" sz="1800" err="1">
                <a:ea typeface="+mn-lt"/>
                <a:cs typeface="+mn-lt"/>
              </a:rPr>
              <a:t>principios</a:t>
            </a:r>
            <a:r>
              <a:rPr lang="en-US" sz="1800" dirty="0">
                <a:ea typeface="+mn-lt"/>
                <a:cs typeface="+mn-lt"/>
              </a:rPr>
              <a:t> de </a:t>
            </a:r>
            <a:r>
              <a:rPr lang="en-US" sz="1800" err="1">
                <a:ea typeface="+mn-lt"/>
                <a:cs typeface="+mn-lt"/>
              </a:rPr>
              <a:t>octubre</a:t>
            </a:r>
            <a:r>
              <a:rPr lang="en-US" sz="1800" dirty="0">
                <a:ea typeface="+mn-lt"/>
                <a:cs typeface="+mn-lt"/>
              </a:rPr>
              <a:t>, con un </a:t>
            </a:r>
            <a:r>
              <a:rPr lang="en-US" sz="1800" err="1">
                <a:ea typeface="+mn-lt"/>
                <a:cs typeface="+mn-lt"/>
              </a:rPr>
              <a:t>ahorro</a:t>
            </a:r>
            <a:r>
              <a:rPr lang="en-US" sz="1800" dirty="0">
                <a:ea typeface="+mn-lt"/>
                <a:cs typeface="+mn-lt"/>
              </a:rPr>
              <a:t> </a:t>
            </a:r>
            <a:r>
              <a:rPr lang="en-US" sz="1800" err="1">
                <a:ea typeface="+mn-lt"/>
                <a:cs typeface="+mn-lt"/>
              </a:rPr>
              <a:t>anual</a:t>
            </a:r>
            <a:r>
              <a:rPr lang="en-US" sz="1800" dirty="0">
                <a:ea typeface="+mn-lt"/>
                <a:cs typeface="+mn-lt"/>
              </a:rPr>
              <a:t> total de </a:t>
            </a:r>
            <a:r>
              <a:rPr lang="en-US" sz="1800" err="1">
                <a:ea typeface="+mn-lt"/>
                <a:cs typeface="+mn-lt"/>
              </a:rPr>
              <a:t>agua</a:t>
            </a:r>
            <a:r>
              <a:rPr lang="en-US" sz="1800" dirty="0">
                <a:ea typeface="+mn-lt"/>
                <a:cs typeface="+mn-lt"/>
              </a:rPr>
              <a:t> </a:t>
            </a:r>
            <a:r>
              <a:rPr lang="en-US" sz="1800" err="1">
                <a:ea typeface="+mn-lt"/>
                <a:cs typeface="+mn-lt"/>
              </a:rPr>
              <a:t>estimado</a:t>
            </a:r>
            <a:r>
              <a:rPr lang="en-US" sz="1800" dirty="0">
                <a:ea typeface="+mn-lt"/>
                <a:cs typeface="+mn-lt"/>
              </a:rPr>
              <a:t> </a:t>
            </a:r>
            <a:r>
              <a:rPr lang="en-US" sz="1800" err="1">
                <a:ea typeface="+mn-lt"/>
                <a:cs typeface="+mn-lt"/>
              </a:rPr>
              <a:t>en</a:t>
            </a:r>
            <a:r>
              <a:rPr lang="en-US" sz="1800" dirty="0">
                <a:ea typeface="+mn-lt"/>
                <a:cs typeface="+mn-lt"/>
              </a:rPr>
              <a:t> 38 400 </a:t>
            </a:r>
            <a:r>
              <a:rPr lang="en-US" sz="1800" err="1">
                <a:ea typeface="+mn-lt"/>
                <a:cs typeface="+mn-lt"/>
              </a:rPr>
              <a:t>galones</a:t>
            </a:r>
            <a:r>
              <a:rPr lang="en-US" sz="1800" dirty="0">
                <a:ea typeface="+mn-lt"/>
                <a:cs typeface="+mn-lt"/>
              </a:rPr>
              <a:t> </a:t>
            </a:r>
            <a:r>
              <a:rPr lang="en-US" sz="1800" err="1">
                <a:ea typeface="+mn-lt"/>
                <a:cs typeface="+mn-lt"/>
              </a:rPr>
              <a:t>por</a:t>
            </a:r>
            <a:r>
              <a:rPr lang="en-US" sz="1800" dirty="0">
                <a:ea typeface="+mn-lt"/>
                <a:cs typeface="+mn-lt"/>
              </a:rPr>
              <a:t> </a:t>
            </a:r>
            <a:r>
              <a:rPr lang="en-US" sz="1800" err="1">
                <a:ea typeface="+mn-lt"/>
                <a:cs typeface="+mn-lt"/>
              </a:rPr>
              <a:t>año</a:t>
            </a:r>
            <a:r>
              <a:rPr lang="en-US" sz="1800" dirty="0">
                <a:ea typeface="+mn-lt"/>
                <a:cs typeface="+mn-lt"/>
              </a:rPr>
              <a:t>.</a:t>
            </a:r>
            <a:endParaRPr lang="en-US" sz="1800" dirty="0"/>
          </a:p>
          <a:p>
            <a:pPr marL="629920" indent="-305435"/>
            <a:r>
              <a:rPr lang="en-US" dirty="0" err="1">
                <a:ea typeface="+mn-lt"/>
                <a:cs typeface="+mn-lt"/>
              </a:rPr>
              <a:t>Contratamos</a:t>
            </a:r>
            <a:r>
              <a:rPr lang="en-US" dirty="0">
                <a:ea typeface="+mn-lt"/>
                <a:cs typeface="+mn-lt"/>
              </a:rPr>
              <a:t> a dos </a:t>
            </a:r>
            <a:r>
              <a:rPr lang="en-US" dirty="0" err="1">
                <a:ea typeface="+mn-lt"/>
                <a:cs typeface="+mn-lt"/>
              </a:rPr>
              <a:t>miembros</a:t>
            </a:r>
            <a:r>
              <a:rPr lang="en-US" dirty="0">
                <a:ea typeface="+mn-lt"/>
                <a:cs typeface="+mn-lt"/>
              </a:rPr>
              <a:t> </a:t>
            </a:r>
            <a:r>
              <a:rPr lang="en-US" dirty="0" err="1">
                <a:ea typeface="+mn-lt"/>
                <a:cs typeface="+mn-lt"/>
              </a:rPr>
              <a:t>adicionales</a:t>
            </a:r>
            <a:r>
              <a:rPr lang="en-US" dirty="0">
                <a:ea typeface="+mn-lt"/>
                <a:cs typeface="+mn-lt"/>
              </a:rPr>
              <a:t> de la </a:t>
            </a:r>
            <a:r>
              <a:rPr lang="en-US" dirty="0" err="1">
                <a:ea typeface="+mn-lt"/>
                <a:cs typeface="+mn-lt"/>
              </a:rPr>
              <a:t>comunidad</a:t>
            </a:r>
            <a:r>
              <a:rPr lang="en-US" dirty="0">
                <a:ea typeface="+mn-lt"/>
                <a:cs typeface="+mn-lt"/>
              </a:rPr>
              <a:t> para </a:t>
            </a:r>
            <a:r>
              <a:rPr lang="en-US" dirty="0" err="1">
                <a:ea typeface="+mn-lt"/>
                <a:cs typeface="+mn-lt"/>
              </a:rPr>
              <a:t>puestos</a:t>
            </a:r>
            <a:r>
              <a:rPr lang="en-US" dirty="0">
                <a:ea typeface="+mn-lt"/>
                <a:cs typeface="+mn-lt"/>
              </a:rPr>
              <a:t> </a:t>
            </a:r>
            <a:r>
              <a:rPr lang="en-US" dirty="0" err="1">
                <a:ea typeface="+mn-lt"/>
                <a:cs typeface="+mn-lt"/>
              </a:rPr>
              <a:t>permanentes</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equipos</a:t>
            </a:r>
            <a:r>
              <a:rPr lang="en-US" dirty="0">
                <a:ea typeface="+mn-lt"/>
                <a:cs typeface="+mn-lt"/>
              </a:rPr>
              <a:t> de </a:t>
            </a:r>
            <a:r>
              <a:rPr lang="en-US" dirty="0" err="1">
                <a:ea typeface="+mn-lt"/>
                <a:cs typeface="+mn-lt"/>
              </a:rPr>
              <a:t>conservación</a:t>
            </a:r>
            <a:r>
              <a:rPr lang="en-US" dirty="0">
                <a:ea typeface="+mn-lt"/>
                <a:cs typeface="+mn-lt"/>
              </a:rPr>
              <a:t> del </a:t>
            </a:r>
            <a:r>
              <a:rPr lang="en-US" dirty="0" err="1">
                <a:ea typeface="+mn-lt"/>
                <a:cs typeface="+mn-lt"/>
              </a:rPr>
              <a:t>agua</a:t>
            </a:r>
            <a:r>
              <a:rPr lang="en-US" dirty="0">
                <a:ea typeface="+mn-lt"/>
                <a:cs typeface="+mn-lt"/>
              </a:rPr>
              <a:t> y </a:t>
            </a:r>
            <a:r>
              <a:rPr lang="en-US" dirty="0" err="1">
                <a:ea typeface="+mn-lt"/>
                <a:cs typeface="+mn-lt"/>
              </a:rPr>
              <a:t>restauración</a:t>
            </a:r>
            <a:r>
              <a:rPr lang="en-US" dirty="0">
                <a:ea typeface="+mn-lt"/>
                <a:cs typeface="+mn-lt"/>
              </a:rPr>
              <a:t> de </a:t>
            </a:r>
            <a:r>
              <a:rPr lang="en-US" dirty="0" err="1">
                <a:ea typeface="+mn-lt"/>
                <a:cs typeface="+mn-lt"/>
              </a:rPr>
              <a:t>cuencas</a:t>
            </a:r>
            <a:r>
              <a:rPr lang="en-US" dirty="0">
                <a:ea typeface="+mn-lt"/>
                <a:cs typeface="+mn-lt"/>
              </a:rPr>
              <a:t> </a:t>
            </a:r>
            <a:r>
              <a:rPr lang="en-US" dirty="0" err="1">
                <a:ea typeface="+mn-lt"/>
                <a:cs typeface="+mn-lt"/>
              </a:rPr>
              <a:t>hidrográficas</a:t>
            </a:r>
            <a:r>
              <a:rPr lang="en-US" dirty="0">
                <a:ea typeface="+mn-lt"/>
                <a:cs typeface="+mn-lt"/>
              </a:rPr>
              <a:t>.</a:t>
            </a:r>
            <a:endParaRPr lang="en-US" dirty="0"/>
          </a:p>
          <a:p>
            <a:pPr marL="305435" indent="-305435"/>
            <a:r>
              <a:rPr lang="en-US" b="1" dirty="0" err="1">
                <a:latin typeface="Century Gothic"/>
                <a:ea typeface="+mn-lt"/>
                <a:cs typeface="+mn-lt"/>
              </a:rPr>
              <a:t>Gastos</a:t>
            </a:r>
            <a:r>
              <a:rPr lang="en-US" b="1" dirty="0">
                <a:latin typeface="Century Gothic"/>
                <a:ea typeface="+mn-lt"/>
                <a:cs typeface="+mn-lt"/>
              </a:rPr>
              <a:t> </a:t>
            </a:r>
            <a:r>
              <a:rPr lang="en-US" b="1" dirty="0" err="1">
                <a:latin typeface="Century Gothic"/>
                <a:ea typeface="+mn-lt"/>
                <a:cs typeface="+mn-lt"/>
              </a:rPr>
              <a:t>totales</a:t>
            </a:r>
            <a:r>
              <a:rPr lang="en-US" b="1" dirty="0">
                <a:latin typeface="Century Gothic"/>
                <a:ea typeface="+mn-lt"/>
                <a:cs typeface="+mn-lt"/>
              </a:rPr>
              <a:t> </a:t>
            </a:r>
            <a:r>
              <a:rPr lang="en-US" b="1" dirty="0" err="1">
                <a:latin typeface="Century Gothic"/>
                <a:ea typeface="+mn-lt"/>
                <a:cs typeface="+mn-lt"/>
              </a:rPr>
              <a:t>reportados</a:t>
            </a:r>
            <a:r>
              <a:rPr lang="en-US" b="1" dirty="0">
                <a:latin typeface="Century Gothic"/>
                <a:ea typeface="+mn-lt"/>
                <a:cs typeface="+mn-lt"/>
              </a:rPr>
              <a:t> a la </a:t>
            </a:r>
            <a:r>
              <a:rPr lang="en-US" b="1" dirty="0" err="1">
                <a:latin typeface="Century Gothic"/>
                <a:ea typeface="+mn-lt"/>
                <a:cs typeface="+mn-lt"/>
              </a:rPr>
              <a:t>fecha</a:t>
            </a:r>
            <a:r>
              <a:rPr lang="en-US" b="1" dirty="0">
                <a:latin typeface="Century Gothic"/>
                <a:ea typeface="+mn-lt"/>
                <a:cs typeface="+mn-lt"/>
              </a:rPr>
              <a:t>:</a:t>
            </a:r>
            <a:r>
              <a:rPr lang="en-US" dirty="0">
                <a:latin typeface="Century Gothic"/>
                <a:ea typeface="+mn-lt"/>
                <a:cs typeface="+mn-lt"/>
              </a:rPr>
              <a:t> $174,570.02</a:t>
            </a:r>
            <a:endParaRPr lang="en-US" dirty="0">
              <a:latin typeface="Century Gothic"/>
            </a:endParaRPr>
          </a:p>
          <a:p>
            <a:pPr marL="305435" indent="-305435"/>
            <a:r>
              <a:rPr lang="en-US" b="1" dirty="0" err="1">
                <a:latin typeface="Century Gothic"/>
                <a:ea typeface="+mn-lt"/>
                <a:cs typeface="+mn-lt"/>
              </a:rPr>
              <a:t>Presupuesto</a:t>
            </a:r>
            <a:r>
              <a:rPr lang="en-US" b="1" dirty="0">
                <a:latin typeface="Century Gothic"/>
                <a:ea typeface="+mn-lt"/>
                <a:cs typeface="+mn-lt"/>
              </a:rPr>
              <a:t> restante:</a:t>
            </a:r>
            <a:r>
              <a:rPr lang="en-US" dirty="0">
                <a:latin typeface="Century Gothic"/>
                <a:ea typeface="+mn-lt"/>
                <a:cs typeface="+mn-lt"/>
              </a:rPr>
              <a:t> $1,506,133.76</a:t>
            </a:r>
            <a:endParaRPr lang="en-US" dirty="0">
              <a:latin typeface="Century Gothic"/>
            </a:endParaRPr>
          </a:p>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planificado</a:t>
            </a:r>
            <a:r>
              <a:rPr lang="en-US" b="1" dirty="0">
                <a:latin typeface="Century Gothic"/>
                <a:ea typeface="+mn-lt"/>
                <a:cs typeface="+mn-lt"/>
              </a:rPr>
              <a:t> </a:t>
            </a:r>
            <a:r>
              <a:rPr lang="en-US" b="1" dirty="0" err="1">
                <a:latin typeface="Century Gothic"/>
                <a:ea typeface="+mn-lt"/>
                <a:cs typeface="+mn-lt"/>
              </a:rPr>
              <a:t>en</a:t>
            </a:r>
            <a:r>
              <a:rPr lang="en-US" b="1" dirty="0">
                <a:latin typeface="Century Gothic"/>
                <a:ea typeface="+mn-lt"/>
                <a:cs typeface="+mn-lt"/>
              </a:rPr>
              <a:t> las </a:t>
            </a:r>
            <a:r>
              <a:rPr lang="en-US" b="1" dirty="0" err="1">
                <a:latin typeface="Century Gothic"/>
                <a:ea typeface="+mn-lt"/>
                <a:cs typeface="+mn-lt"/>
              </a:rPr>
              <a:t>próximas</a:t>
            </a:r>
            <a:r>
              <a:rPr lang="en-US" b="1" dirty="0">
                <a:latin typeface="Century Gothic"/>
                <a:ea typeface="+mn-lt"/>
                <a:cs typeface="+mn-lt"/>
              </a:rPr>
              <a:t> ~dos </a:t>
            </a:r>
            <a:r>
              <a:rPr lang="en-US" b="1" dirty="0" err="1">
                <a:latin typeface="Century Gothic"/>
                <a:ea typeface="+mn-lt"/>
                <a:cs typeface="+mn-lt"/>
              </a:rPr>
              <a:t>semanas</a:t>
            </a:r>
            <a:r>
              <a:rPr lang="en-US" b="1" dirty="0">
                <a:latin typeface="Century Gothic"/>
                <a:ea typeface="+mn-lt"/>
                <a:cs typeface="+mn-lt"/>
              </a:rPr>
              <a:t>: </a:t>
            </a:r>
            <a:endParaRPr lang="en-US" b="1" dirty="0">
              <a:latin typeface="Century Gothic"/>
            </a:endParaRPr>
          </a:p>
          <a:p>
            <a:pPr marL="629920" indent="-305435"/>
            <a:r>
              <a:rPr lang="en-US" dirty="0">
                <a:ea typeface="+mn-lt"/>
                <a:cs typeface="+mn-lt"/>
              </a:rPr>
              <a:t>Instalaciones </a:t>
            </a:r>
            <a:r>
              <a:rPr lang="en-US" err="1">
                <a:ea typeface="+mn-lt"/>
                <a:cs typeface="+mn-lt"/>
              </a:rPr>
              <a:t>adicionales</a:t>
            </a:r>
            <a:r>
              <a:rPr lang="en-US" dirty="0">
                <a:ea typeface="+mn-lt"/>
                <a:cs typeface="+mn-lt"/>
              </a:rPr>
              <a:t> de </a:t>
            </a:r>
            <a:r>
              <a:rPr lang="en-US" err="1">
                <a:ea typeface="+mn-lt"/>
                <a:cs typeface="+mn-lt"/>
              </a:rPr>
              <a:t>sistemas</a:t>
            </a:r>
            <a:r>
              <a:rPr lang="en-US" dirty="0">
                <a:ea typeface="+mn-lt"/>
                <a:cs typeface="+mn-lt"/>
              </a:rPr>
              <a:t> de </a:t>
            </a:r>
            <a:r>
              <a:rPr lang="en-US" err="1">
                <a:ea typeface="+mn-lt"/>
                <a:cs typeface="+mn-lt"/>
              </a:rPr>
              <a:t>riego</a:t>
            </a:r>
            <a:r>
              <a:rPr lang="en-US" dirty="0">
                <a:ea typeface="+mn-lt"/>
                <a:cs typeface="+mn-lt"/>
              </a:rPr>
              <a:t> </a:t>
            </a:r>
            <a:r>
              <a:rPr lang="en-US" err="1">
                <a:ea typeface="+mn-lt"/>
                <a:cs typeface="+mn-lt"/>
              </a:rPr>
              <a:t>por</a:t>
            </a:r>
            <a:r>
              <a:rPr lang="en-US" dirty="0">
                <a:ea typeface="+mn-lt"/>
                <a:cs typeface="+mn-lt"/>
              </a:rPr>
              <a:t> </a:t>
            </a:r>
            <a:r>
              <a:rPr lang="en-US" err="1">
                <a:ea typeface="+mn-lt"/>
                <a:cs typeface="+mn-lt"/>
              </a:rPr>
              <a:t>goteo</a:t>
            </a:r>
            <a:r>
              <a:rPr lang="en-US" dirty="0">
                <a:ea typeface="+mn-lt"/>
                <a:cs typeface="+mn-lt"/>
              </a:rPr>
              <a:t> para </a:t>
            </a:r>
            <a:r>
              <a:rPr lang="en-US" err="1">
                <a:ea typeface="+mn-lt"/>
                <a:cs typeface="+mn-lt"/>
              </a:rPr>
              <a:t>propietarios</a:t>
            </a:r>
            <a:r>
              <a:rPr lang="en-US" dirty="0">
                <a:ea typeface="+mn-lt"/>
                <a:cs typeface="+mn-lt"/>
              </a:rPr>
              <a:t> de </a:t>
            </a:r>
            <a:r>
              <a:rPr lang="en-US" err="1">
                <a:ea typeface="+mn-lt"/>
                <a:cs typeface="+mn-lt"/>
              </a:rPr>
              <a:t>viviendas</a:t>
            </a:r>
            <a:r>
              <a:rPr lang="en-US" dirty="0">
                <a:ea typeface="+mn-lt"/>
                <a:cs typeface="+mn-lt"/>
              </a:rPr>
              <a:t>. </a:t>
            </a:r>
            <a:r>
              <a:rPr lang="en-US" err="1">
                <a:ea typeface="+mn-lt"/>
                <a:cs typeface="+mn-lt"/>
              </a:rPr>
              <a:t>También</a:t>
            </a:r>
            <a:r>
              <a:rPr lang="en-US" dirty="0">
                <a:ea typeface="+mn-lt"/>
                <a:cs typeface="+mn-lt"/>
              </a:rPr>
              <a:t> </a:t>
            </a:r>
            <a:r>
              <a:rPr lang="en-US" err="1">
                <a:ea typeface="+mn-lt"/>
                <a:cs typeface="+mn-lt"/>
              </a:rPr>
              <a:t>esperamos</a:t>
            </a:r>
            <a:r>
              <a:rPr lang="en-US" dirty="0">
                <a:ea typeface="+mn-lt"/>
                <a:cs typeface="+mn-lt"/>
              </a:rPr>
              <a:t> </a:t>
            </a:r>
            <a:r>
              <a:rPr lang="en-US" err="1">
                <a:ea typeface="+mn-lt"/>
                <a:cs typeface="+mn-lt"/>
              </a:rPr>
              <a:t>encontrar</a:t>
            </a:r>
            <a:r>
              <a:rPr lang="en-US" dirty="0">
                <a:ea typeface="+mn-lt"/>
                <a:cs typeface="+mn-lt"/>
              </a:rPr>
              <a:t> </a:t>
            </a:r>
            <a:r>
              <a:rPr lang="en-US" err="1">
                <a:ea typeface="+mn-lt"/>
                <a:cs typeface="+mn-lt"/>
              </a:rPr>
              <a:t>más</a:t>
            </a:r>
            <a:r>
              <a:rPr lang="en-US" dirty="0">
                <a:ea typeface="+mn-lt"/>
                <a:cs typeface="+mn-lt"/>
              </a:rPr>
              <a:t> </a:t>
            </a:r>
            <a:r>
              <a:rPr lang="en-US" err="1">
                <a:ea typeface="+mn-lt"/>
                <a:cs typeface="+mn-lt"/>
              </a:rPr>
              <a:t>propietarios</a:t>
            </a:r>
            <a:r>
              <a:rPr lang="en-US" dirty="0">
                <a:ea typeface="+mn-lt"/>
                <a:cs typeface="+mn-lt"/>
              </a:rPr>
              <a:t> </a:t>
            </a:r>
            <a:r>
              <a:rPr lang="en-US" err="1">
                <a:ea typeface="+mn-lt"/>
                <a:cs typeface="+mn-lt"/>
              </a:rPr>
              <a:t>interesados</a:t>
            </a:r>
            <a:r>
              <a:rPr lang="en-US" dirty="0">
                <a:ea typeface="+mn-lt"/>
                <a:cs typeface="+mn-lt"/>
              </a:rPr>
              <a:t> </a:t>
            </a:r>
            <a:r>
              <a:rPr lang="en-US" err="1">
                <a:ea typeface="+mn-lt"/>
                <a:cs typeface="+mn-lt"/>
              </a:rPr>
              <a:t>en</a:t>
            </a:r>
            <a:r>
              <a:rPr lang="en-US" dirty="0">
                <a:ea typeface="+mn-lt"/>
                <a:cs typeface="+mn-lt"/>
              </a:rPr>
              <a:t> </a:t>
            </a:r>
            <a:r>
              <a:rPr lang="en-US" err="1">
                <a:ea typeface="+mn-lt"/>
                <a:cs typeface="+mn-lt"/>
              </a:rPr>
              <a:t>instalaciones</a:t>
            </a:r>
            <a:r>
              <a:rPr lang="en-US" dirty="0">
                <a:ea typeface="+mn-lt"/>
                <a:cs typeface="+mn-lt"/>
              </a:rPr>
              <a:t> de </a:t>
            </a:r>
            <a:r>
              <a:rPr lang="en-US" err="1">
                <a:ea typeface="+mn-lt"/>
                <a:cs typeface="+mn-lt"/>
              </a:rPr>
              <a:t>aguas</a:t>
            </a:r>
            <a:r>
              <a:rPr lang="en-US" dirty="0">
                <a:ea typeface="+mn-lt"/>
                <a:cs typeface="+mn-lt"/>
              </a:rPr>
              <a:t> </a:t>
            </a:r>
            <a:r>
              <a:rPr lang="en-US" err="1">
                <a:ea typeface="+mn-lt"/>
                <a:cs typeface="+mn-lt"/>
              </a:rPr>
              <a:t>grises</a:t>
            </a:r>
            <a:r>
              <a:rPr lang="en-US" dirty="0">
                <a:ea typeface="+mn-lt"/>
                <a:cs typeface="+mn-lt"/>
              </a:rPr>
              <a:t> que </a:t>
            </a:r>
            <a:r>
              <a:rPr lang="en-US" err="1">
                <a:ea typeface="+mn-lt"/>
                <a:cs typeface="+mn-lt"/>
              </a:rPr>
              <a:t>conecten</a:t>
            </a:r>
            <a:r>
              <a:rPr lang="en-US" dirty="0">
                <a:ea typeface="+mn-lt"/>
                <a:cs typeface="+mn-lt"/>
              </a:rPr>
              <a:t> la </a:t>
            </a:r>
            <a:r>
              <a:rPr lang="en-US" err="1">
                <a:ea typeface="+mn-lt"/>
                <a:cs typeface="+mn-lt"/>
              </a:rPr>
              <a:t>lavandería</a:t>
            </a:r>
            <a:r>
              <a:rPr lang="en-US" dirty="0">
                <a:ea typeface="+mn-lt"/>
                <a:cs typeface="+mn-lt"/>
              </a:rPr>
              <a:t> con </a:t>
            </a:r>
            <a:r>
              <a:rPr lang="en-US" err="1">
                <a:ea typeface="+mn-lt"/>
                <a:cs typeface="+mn-lt"/>
              </a:rPr>
              <a:t>el</a:t>
            </a:r>
            <a:r>
              <a:rPr lang="en-US" dirty="0">
                <a:ea typeface="+mn-lt"/>
                <a:cs typeface="+mn-lt"/>
              </a:rPr>
              <a:t> </a:t>
            </a:r>
            <a:r>
              <a:rPr lang="en-US" err="1">
                <a:ea typeface="+mn-lt"/>
                <a:cs typeface="+mn-lt"/>
              </a:rPr>
              <a:t>paisaje</a:t>
            </a:r>
            <a:r>
              <a:rPr lang="en-US" dirty="0">
                <a:ea typeface="+mn-lt"/>
                <a:cs typeface="+mn-lt"/>
              </a:rPr>
              <a:t>, </a:t>
            </a:r>
            <a:r>
              <a:rPr lang="en-US" err="1">
                <a:ea typeface="+mn-lt"/>
                <a:cs typeface="+mn-lt"/>
              </a:rPr>
              <a:t>aunque</a:t>
            </a:r>
            <a:r>
              <a:rPr lang="en-US" dirty="0">
                <a:ea typeface="+mn-lt"/>
                <a:cs typeface="+mn-lt"/>
              </a:rPr>
              <a:t> </a:t>
            </a:r>
            <a:r>
              <a:rPr lang="en-US" err="1">
                <a:ea typeface="+mn-lt"/>
                <a:cs typeface="+mn-lt"/>
              </a:rPr>
              <a:t>puede</a:t>
            </a:r>
            <a:r>
              <a:rPr lang="en-US" dirty="0">
                <a:ea typeface="+mn-lt"/>
                <a:cs typeface="+mn-lt"/>
              </a:rPr>
              <a:t> </a:t>
            </a:r>
            <a:r>
              <a:rPr lang="en-US" err="1">
                <a:ea typeface="+mn-lt"/>
                <a:cs typeface="+mn-lt"/>
              </a:rPr>
              <a:t>resultar</a:t>
            </a:r>
            <a:r>
              <a:rPr lang="en-US" dirty="0">
                <a:ea typeface="+mn-lt"/>
                <a:cs typeface="+mn-lt"/>
              </a:rPr>
              <a:t> </a:t>
            </a:r>
            <a:r>
              <a:rPr lang="en-US" err="1">
                <a:ea typeface="+mn-lt"/>
                <a:cs typeface="+mn-lt"/>
              </a:rPr>
              <a:t>complicado</a:t>
            </a:r>
            <a:r>
              <a:rPr lang="en-US" dirty="0">
                <a:ea typeface="+mn-lt"/>
                <a:cs typeface="+mn-lt"/>
              </a:rPr>
              <a:t> </a:t>
            </a:r>
            <a:r>
              <a:rPr lang="en-US" err="1">
                <a:ea typeface="+mn-lt"/>
                <a:cs typeface="+mn-lt"/>
              </a:rPr>
              <a:t>encontrar</a:t>
            </a:r>
            <a:r>
              <a:rPr lang="en-US" dirty="0">
                <a:ea typeface="+mn-lt"/>
                <a:cs typeface="+mn-lt"/>
              </a:rPr>
              <a:t> </a:t>
            </a:r>
            <a:r>
              <a:rPr lang="en-US" err="1">
                <a:ea typeface="+mn-lt"/>
                <a:cs typeface="+mn-lt"/>
              </a:rPr>
              <a:t>residentes</a:t>
            </a:r>
            <a:r>
              <a:rPr lang="en-US" dirty="0">
                <a:ea typeface="+mn-lt"/>
                <a:cs typeface="+mn-lt"/>
              </a:rPr>
              <a:t> con la </a:t>
            </a:r>
            <a:r>
              <a:rPr lang="en-US" err="1">
                <a:ea typeface="+mn-lt"/>
                <a:cs typeface="+mn-lt"/>
              </a:rPr>
              <a:t>configuración</a:t>
            </a:r>
            <a:r>
              <a:rPr lang="en-US" dirty="0">
                <a:ea typeface="+mn-lt"/>
                <a:cs typeface="+mn-lt"/>
              </a:rPr>
              <a:t> </a:t>
            </a:r>
            <a:r>
              <a:rPr lang="en-US" err="1">
                <a:ea typeface="+mn-lt"/>
                <a:cs typeface="+mn-lt"/>
              </a:rPr>
              <a:t>necesaria</a:t>
            </a:r>
            <a:r>
              <a:rPr lang="en-US" dirty="0">
                <a:ea typeface="+mn-lt"/>
                <a:cs typeface="+mn-lt"/>
              </a:rPr>
              <a:t> (</a:t>
            </a:r>
            <a:r>
              <a:rPr lang="en-US" err="1">
                <a:ea typeface="+mn-lt"/>
                <a:cs typeface="+mn-lt"/>
              </a:rPr>
              <a:t>posición</a:t>
            </a:r>
            <a:r>
              <a:rPr lang="en-US" dirty="0">
                <a:ea typeface="+mn-lt"/>
                <a:cs typeface="+mn-lt"/>
              </a:rPr>
              <a:t> de la </a:t>
            </a:r>
            <a:r>
              <a:rPr lang="en-US" err="1">
                <a:ea typeface="+mn-lt"/>
                <a:cs typeface="+mn-lt"/>
              </a:rPr>
              <a:t>lavadora</a:t>
            </a:r>
            <a:r>
              <a:rPr lang="en-US" dirty="0">
                <a:ea typeface="+mn-lt"/>
                <a:cs typeface="+mn-lt"/>
              </a:rPr>
              <a:t> junto a la pared exterior, </a:t>
            </a:r>
            <a:r>
              <a:rPr lang="en-US" err="1">
                <a:ea typeface="+mn-lt"/>
                <a:cs typeface="+mn-lt"/>
              </a:rPr>
              <a:t>por</a:t>
            </a:r>
            <a:r>
              <a:rPr lang="en-US" dirty="0">
                <a:ea typeface="+mn-lt"/>
                <a:cs typeface="+mn-lt"/>
              </a:rPr>
              <a:t> </a:t>
            </a:r>
            <a:r>
              <a:rPr lang="en-US" err="1">
                <a:ea typeface="+mn-lt"/>
                <a:cs typeface="+mn-lt"/>
              </a:rPr>
              <a:t>ejemplo</a:t>
            </a:r>
            <a:r>
              <a:rPr lang="en-US" dirty="0">
                <a:ea typeface="+mn-lt"/>
                <a:cs typeface="+mn-lt"/>
              </a:rPr>
              <a:t>) para que </a:t>
            </a:r>
            <a:r>
              <a:rPr lang="en-US" err="1">
                <a:ea typeface="+mn-lt"/>
                <a:cs typeface="+mn-lt"/>
              </a:rPr>
              <a:t>esto</a:t>
            </a:r>
            <a:r>
              <a:rPr lang="en-US" dirty="0">
                <a:ea typeface="+mn-lt"/>
                <a:cs typeface="+mn-lt"/>
              </a:rPr>
              <a:t> </a:t>
            </a:r>
            <a:r>
              <a:rPr lang="en-US" err="1">
                <a:ea typeface="+mn-lt"/>
                <a:cs typeface="+mn-lt"/>
              </a:rPr>
              <a:t>funcione</a:t>
            </a:r>
            <a:r>
              <a:rPr lang="en-US" dirty="0">
                <a:ea typeface="+mn-lt"/>
                <a:cs typeface="+mn-lt"/>
              </a:rPr>
              <a:t>.</a:t>
            </a:r>
            <a:endParaRPr lang="en-US" b="1" dirty="0">
              <a:latin typeface="Century Gothic"/>
            </a:endParaRPr>
          </a:p>
          <a:p>
            <a:pPr marL="629920" lvl="1" indent="-305435"/>
            <a:r>
              <a:rPr lang="en-US" sz="1800" err="1">
                <a:ea typeface="+mn-lt"/>
                <a:cs typeface="+mn-lt"/>
              </a:rPr>
              <a:t>Planificación</a:t>
            </a:r>
            <a:r>
              <a:rPr lang="en-US" sz="1800" dirty="0">
                <a:ea typeface="+mn-lt"/>
                <a:cs typeface="+mn-lt"/>
              </a:rPr>
              <a:t> de </a:t>
            </a:r>
            <a:r>
              <a:rPr lang="en-US" sz="1800" err="1">
                <a:ea typeface="+mn-lt"/>
                <a:cs typeface="+mn-lt"/>
              </a:rPr>
              <a:t>nuestro</a:t>
            </a:r>
            <a:r>
              <a:rPr lang="en-US" sz="1800" dirty="0">
                <a:ea typeface="+mn-lt"/>
                <a:cs typeface="+mn-lt"/>
              </a:rPr>
              <a:t> primer </a:t>
            </a:r>
            <a:r>
              <a:rPr lang="en-US" sz="1800" err="1">
                <a:ea typeface="+mn-lt"/>
                <a:cs typeface="+mn-lt"/>
              </a:rPr>
              <a:t>proyecto</a:t>
            </a:r>
            <a:r>
              <a:rPr lang="en-US" sz="1800" dirty="0">
                <a:ea typeface="+mn-lt"/>
                <a:cs typeface="+mn-lt"/>
              </a:rPr>
              <a:t> </a:t>
            </a:r>
            <a:r>
              <a:rPr lang="en-US" sz="1800" err="1">
                <a:ea typeface="+mn-lt"/>
                <a:cs typeface="+mn-lt"/>
              </a:rPr>
              <a:t>piloto</a:t>
            </a:r>
            <a:r>
              <a:rPr lang="en-US" sz="1800" dirty="0">
                <a:ea typeface="+mn-lt"/>
                <a:cs typeface="+mn-lt"/>
              </a:rPr>
              <a:t> de </a:t>
            </a:r>
            <a:r>
              <a:rPr lang="en-US" sz="1800" err="1">
                <a:ea typeface="+mn-lt"/>
                <a:cs typeface="+mn-lt"/>
              </a:rPr>
              <a:t>captación</a:t>
            </a:r>
            <a:r>
              <a:rPr lang="en-US" sz="1800" dirty="0">
                <a:ea typeface="+mn-lt"/>
                <a:cs typeface="+mn-lt"/>
              </a:rPr>
              <a:t> de </a:t>
            </a:r>
            <a:r>
              <a:rPr lang="en-US" sz="1800" err="1">
                <a:ea typeface="+mn-lt"/>
                <a:cs typeface="+mn-lt"/>
              </a:rPr>
              <a:t>agua</a:t>
            </a:r>
            <a:r>
              <a:rPr lang="en-US" sz="1800" dirty="0">
                <a:ea typeface="+mn-lt"/>
                <a:cs typeface="+mn-lt"/>
              </a:rPr>
              <a:t> para </a:t>
            </a:r>
            <a:r>
              <a:rPr lang="en-US" sz="1800" err="1">
                <a:ea typeface="+mn-lt"/>
                <a:cs typeface="+mn-lt"/>
              </a:rPr>
              <a:t>desarrollar</a:t>
            </a:r>
            <a:r>
              <a:rPr lang="en-US" sz="1800" dirty="0">
                <a:ea typeface="+mn-lt"/>
                <a:cs typeface="+mn-lt"/>
              </a:rPr>
              <a:t> las </a:t>
            </a:r>
            <a:r>
              <a:rPr lang="en-US" sz="1800" err="1">
                <a:ea typeface="+mn-lt"/>
                <a:cs typeface="+mn-lt"/>
              </a:rPr>
              <a:t>mejores</a:t>
            </a:r>
            <a:r>
              <a:rPr lang="en-US" sz="1800" dirty="0">
                <a:ea typeface="+mn-lt"/>
                <a:cs typeface="+mn-lt"/>
              </a:rPr>
              <a:t> </a:t>
            </a:r>
            <a:r>
              <a:rPr lang="en-US" sz="1800" err="1">
                <a:ea typeface="+mn-lt"/>
                <a:cs typeface="+mn-lt"/>
              </a:rPr>
              <a:t>prácticas</a:t>
            </a:r>
            <a:r>
              <a:rPr lang="en-US" sz="1800" dirty="0">
                <a:ea typeface="+mn-lt"/>
                <a:cs typeface="+mn-lt"/>
              </a:rPr>
              <a:t> y la </a:t>
            </a:r>
            <a:r>
              <a:rPr lang="en-US" sz="1800" err="1">
                <a:ea typeface="+mn-lt"/>
                <a:cs typeface="+mn-lt"/>
              </a:rPr>
              <a:t>capacidad</a:t>
            </a:r>
            <a:r>
              <a:rPr lang="en-US" sz="1800" dirty="0">
                <a:ea typeface="+mn-lt"/>
                <a:cs typeface="+mn-lt"/>
              </a:rPr>
              <a:t> del personal.</a:t>
            </a:r>
            <a:endParaRPr lang="en-US" sz="1800" dirty="0"/>
          </a:p>
          <a:p>
            <a:pPr marL="629920" lvl="1" indent="-305435"/>
            <a:endParaRPr lang="en-US" dirty="0">
              <a:latin typeface="Gill Sans MT"/>
            </a:endParaRPr>
          </a:p>
          <a:p>
            <a:pPr marL="899795" lvl="2" indent="-26987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completado</a:t>
            </a:r>
            <a:r>
              <a:rPr lang="en-US" b="1" dirty="0">
                <a:latin typeface="Century Gothic"/>
                <a:ea typeface="+mn-lt"/>
                <a:cs typeface="+mn-lt"/>
              </a:rPr>
              <a:t> </a:t>
            </a:r>
            <a:r>
              <a:rPr lang="en-US" b="1" dirty="0" err="1">
                <a:latin typeface="Century Gothic"/>
                <a:ea typeface="+mn-lt"/>
                <a:cs typeface="+mn-lt"/>
              </a:rPr>
              <a:t>desde</a:t>
            </a:r>
            <a:r>
              <a:rPr lang="en-US" b="1" dirty="0">
                <a:latin typeface="Century Gothic"/>
                <a:ea typeface="+mn-lt"/>
                <a:cs typeface="+mn-lt"/>
              </a:rPr>
              <a:t> la </a:t>
            </a:r>
            <a:r>
              <a:rPr lang="en-US" b="1" dirty="0" err="1">
                <a:latin typeface="Century Gothic"/>
                <a:ea typeface="+mn-lt"/>
                <a:cs typeface="+mn-lt"/>
              </a:rPr>
              <a:t>última</a:t>
            </a:r>
            <a:r>
              <a:rPr lang="en-US" b="1" dirty="0">
                <a:latin typeface="Century Gothic"/>
                <a:ea typeface="+mn-lt"/>
                <a:cs typeface="+mn-lt"/>
              </a:rPr>
              <a:t> </a:t>
            </a:r>
            <a:r>
              <a:rPr lang="en-US" b="1" dirty="0" err="1">
                <a:latin typeface="Century Gothic"/>
                <a:ea typeface="+mn-lt"/>
                <a:cs typeface="+mn-lt"/>
              </a:rPr>
              <a:t>reunión</a:t>
            </a:r>
            <a:r>
              <a:rPr lang="en-US" b="1" dirty="0">
                <a:latin typeface="Century Gothic"/>
                <a:ea typeface="+mn-lt"/>
                <a:cs typeface="+mn-lt"/>
              </a:rPr>
              <a:t>: </a:t>
            </a:r>
            <a:endParaRPr lang="en-US" b="1" dirty="0">
              <a:latin typeface="Century Gothic"/>
            </a:endParaRPr>
          </a:p>
          <a:p>
            <a:pPr marL="629920" lvl="1" indent="-305435">
              <a:buFont typeface="Wingdings 2"/>
            </a:pPr>
            <a:r>
              <a:rPr lang="en-US" sz="1800" dirty="0">
                <a:ea typeface="+mn-lt"/>
                <a:cs typeface="+mn-lt"/>
              </a:rPr>
              <a:t>Se </a:t>
            </a:r>
            <a:r>
              <a:rPr lang="en-US" sz="1800" err="1">
                <a:ea typeface="+mn-lt"/>
                <a:cs typeface="+mn-lt"/>
              </a:rPr>
              <a:t>plantaron</a:t>
            </a:r>
            <a:r>
              <a:rPr lang="en-US" sz="1800" dirty="0">
                <a:ea typeface="+mn-lt"/>
                <a:cs typeface="+mn-lt"/>
              </a:rPr>
              <a:t> 82 </a:t>
            </a:r>
            <a:r>
              <a:rPr lang="en-US" sz="1800" err="1">
                <a:ea typeface="+mn-lt"/>
                <a:cs typeface="+mn-lt"/>
              </a:rPr>
              <a:t>árboles</a:t>
            </a:r>
            <a:r>
              <a:rPr lang="en-US" sz="1800" dirty="0">
                <a:ea typeface="+mn-lt"/>
                <a:cs typeface="+mn-lt"/>
              </a:rPr>
              <a:t> </a:t>
            </a:r>
            <a:r>
              <a:rPr lang="en-US" sz="1800" err="1">
                <a:ea typeface="+mn-lt"/>
                <a:cs typeface="+mn-lt"/>
              </a:rPr>
              <a:t>en</a:t>
            </a:r>
            <a:r>
              <a:rPr lang="en-US" sz="1800" dirty="0">
                <a:ea typeface="+mn-lt"/>
                <a:cs typeface="+mn-lt"/>
              </a:rPr>
              <a:t> total</a:t>
            </a:r>
            <a:endParaRPr lang="en-US" sz="1800"/>
          </a:p>
          <a:p>
            <a:pPr marL="629920" lvl="1" indent="-305435">
              <a:buFont typeface="Wingdings 2"/>
            </a:pPr>
            <a:r>
              <a:rPr lang="en-US" sz="1800" dirty="0">
                <a:ea typeface="+mn-lt"/>
                <a:cs typeface="+mn-lt"/>
              </a:rPr>
              <a:t>Se </a:t>
            </a:r>
            <a:r>
              <a:rPr lang="en-US" sz="1800" err="1">
                <a:ea typeface="+mn-lt"/>
                <a:cs typeface="+mn-lt"/>
              </a:rPr>
              <a:t>organizó</a:t>
            </a:r>
            <a:r>
              <a:rPr lang="en-US" sz="1800" dirty="0">
                <a:ea typeface="+mn-lt"/>
                <a:cs typeface="+mn-lt"/>
              </a:rPr>
              <a:t> </a:t>
            </a:r>
            <a:r>
              <a:rPr lang="en-US" sz="1800" err="1">
                <a:ea typeface="+mn-lt"/>
                <a:cs typeface="+mn-lt"/>
              </a:rPr>
              <a:t>el</a:t>
            </a:r>
            <a:r>
              <a:rPr lang="en-US" sz="1800" dirty="0">
                <a:ea typeface="+mn-lt"/>
                <a:cs typeface="+mn-lt"/>
              </a:rPr>
              <a:t> Día del Árbol </a:t>
            </a:r>
            <a:r>
              <a:rPr lang="en-US" sz="1800" err="1">
                <a:ea typeface="+mn-lt"/>
                <a:cs typeface="+mn-lt"/>
              </a:rPr>
              <a:t>el</a:t>
            </a:r>
            <a:r>
              <a:rPr lang="en-US" sz="1800" dirty="0">
                <a:ea typeface="+mn-lt"/>
                <a:cs typeface="+mn-lt"/>
              </a:rPr>
              <a:t> 19 de </a:t>
            </a:r>
            <a:r>
              <a:rPr lang="en-US" sz="1800" err="1">
                <a:ea typeface="+mn-lt"/>
                <a:cs typeface="+mn-lt"/>
              </a:rPr>
              <a:t>octubre</a:t>
            </a:r>
            <a:r>
              <a:rPr lang="en-US" sz="1800" dirty="0">
                <a:ea typeface="+mn-lt"/>
                <a:cs typeface="+mn-lt"/>
              </a:rPr>
              <a:t>: 45 </a:t>
            </a:r>
            <a:r>
              <a:rPr lang="en-US" sz="1800" err="1">
                <a:ea typeface="+mn-lt"/>
                <a:cs typeface="+mn-lt"/>
              </a:rPr>
              <a:t>voluntarios</a:t>
            </a:r>
            <a:r>
              <a:rPr lang="en-US" sz="1800" dirty="0">
                <a:ea typeface="+mn-lt"/>
                <a:cs typeface="+mn-lt"/>
              </a:rPr>
              <a:t> y </a:t>
            </a:r>
            <a:r>
              <a:rPr lang="en-US" sz="1800" err="1">
                <a:ea typeface="+mn-lt"/>
                <a:cs typeface="+mn-lt"/>
              </a:rPr>
              <a:t>más</a:t>
            </a:r>
            <a:r>
              <a:rPr lang="en-US" sz="1800" dirty="0">
                <a:ea typeface="+mn-lt"/>
                <a:cs typeface="+mn-lt"/>
              </a:rPr>
              <a:t> de 10 </a:t>
            </a:r>
            <a:r>
              <a:rPr lang="en-US" sz="1800" err="1">
                <a:ea typeface="+mn-lt"/>
                <a:cs typeface="+mn-lt"/>
              </a:rPr>
              <a:t>socios</a:t>
            </a:r>
            <a:r>
              <a:rPr lang="en-US" sz="1800" dirty="0">
                <a:ea typeface="+mn-lt"/>
                <a:cs typeface="+mn-lt"/>
              </a:rPr>
              <a:t> </a:t>
            </a:r>
            <a:r>
              <a:rPr lang="en-US" sz="1800" err="1">
                <a:ea typeface="+mn-lt"/>
                <a:cs typeface="+mn-lt"/>
              </a:rPr>
              <a:t>comunitarios</a:t>
            </a:r>
            <a:endParaRPr lang="en-US" sz="1800" dirty="0">
              <a:ea typeface="+mn-lt"/>
              <a:cs typeface="+mn-lt"/>
            </a:endParaRPr>
          </a:p>
          <a:p>
            <a:pPr marL="629920" lvl="1" indent="-305435">
              <a:buFont typeface="Wingdings 2"/>
            </a:pPr>
            <a:r>
              <a:rPr lang="en-US" sz="1800" dirty="0">
                <a:ea typeface="+mn-lt"/>
                <a:cs typeface="+mn-lt"/>
              </a:rPr>
              <a:t>Se </a:t>
            </a:r>
            <a:r>
              <a:rPr lang="en-US" sz="1800" err="1">
                <a:ea typeface="+mn-lt"/>
                <a:cs typeface="+mn-lt"/>
              </a:rPr>
              <a:t>contrató</a:t>
            </a:r>
            <a:r>
              <a:rPr lang="en-US" sz="1800" dirty="0">
                <a:ea typeface="+mn-lt"/>
                <a:cs typeface="+mn-lt"/>
              </a:rPr>
              <a:t> a un nuevo capataz de campo de </a:t>
            </a:r>
            <a:r>
              <a:rPr lang="en-US" sz="1800" err="1">
                <a:ea typeface="+mn-lt"/>
                <a:cs typeface="+mn-lt"/>
              </a:rPr>
              <a:t>silvicultura</a:t>
            </a:r>
            <a:r>
              <a:rPr lang="en-US" sz="1800" dirty="0">
                <a:ea typeface="+mn-lt"/>
                <a:cs typeface="+mn-lt"/>
              </a:rPr>
              <a:t> </a:t>
            </a:r>
            <a:r>
              <a:rPr lang="en-US" sz="1800" err="1">
                <a:ea typeface="+mn-lt"/>
                <a:cs typeface="+mn-lt"/>
              </a:rPr>
              <a:t>urbana</a:t>
            </a:r>
            <a:endParaRPr lang="en-US" sz="1800"/>
          </a:p>
          <a:p>
            <a:pPr marL="629920" lvl="1" indent="-305435">
              <a:buFont typeface="Wingdings 2"/>
            </a:pPr>
            <a:endParaRPr lang="en-US" dirty="0">
              <a:latin typeface="Gill Sans MT"/>
              <a:ea typeface="+mn-lt"/>
              <a:cs typeface="+mn-lt"/>
            </a:endParaRPr>
          </a:p>
          <a:p>
            <a:pPr marL="305435" indent="-305435">
              <a:buFont typeface="Wingdings 2"/>
            </a:pPr>
            <a:r>
              <a:rPr lang="en-US" b="1" dirty="0" err="1">
                <a:latin typeface="Century Gothic"/>
                <a:ea typeface="+mn-lt"/>
                <a:cs typeface="+mn-lt"/>
              </a:rPr>
              <a:t>Gastos</a:t>
            </a:r>
            <a:r>
              <a:rPr lang="en-US" b="1" dirty="0">
                <a:latin typeface="Century Gothic"/>
                <a:ea typeface="+mn-lt"/>
                <a:cs typeface="+mn-lt"/>
              </a:rPr>
              <a:t> </a:t>
            </a:r>
            <a:r>
              <a:rPr lang="en-US" b="1" dirty="0" err="1">
                <a:latin typeface="Century Gothic"/>
                <a:ea typeface="+mn-lt"/>
                <a:cs typeface="+mn-lt"/>
              </a:rPr>
              <a:t>totales</a:t>
            </a:r>
            <a:r>
              <a:rPr lang="en-US" b="1" dirty="0">
                <a:latin typeface="Century Gothic"/>
                <a:ea typeface="+mn-lt"/>
                <a:cs typeface="+mn-lt"/>
              </a:rPr>
              <a:t> </a:t>
            </a:r>
            <a:r>
              <a:rPr lang="en-US" b="1" dirty="0" err="1">
                <a:latin typeface="Century Gothic"/>
                <a:ea typeface="+mn-lt"/>
                <a:cs typeface="+mn-lt"/>
              </a:rPr>
              <a:t>reportados</a:t>
            </a:r>
            <a:r>
              <a:rPr lang="en-US" b="1" dirty="0">
                <a:latin typeface="Century Gothic"/>
                <a:ea typeface="+mn-lt"/>
                <a:cs typeface="+mn-lt"/>
              </a:rPr>
              <a:t> a la </a:t>
            </a:r>
            <a:r>
              <a:rPr lang="en-US" b="1" dirty="0" err="1">
                <a:latin typeface="Century Gothic"/>
                <a:ea typeface="+mn-lt"/>
                <a:cs typeface="+mn-lt"/>
              </a:rPr>
              <a:t>fecha</a:t>
            </a:r>
            <a:r>
              <a:rPr lang="en-US" b="1" dirty="0">
                <a:latin typeface="Century Gothic"/>
                <a:ea typeface="+mn-lt"/>
                <a:cs typeface="+mn-lt"/>
              </a:rPr>
              <a:t>:</a:t>
            </a:r>
            <a:r>
              <a:rPr lang="en-US" dirty="0">
                <a:latin typeface="Century Gothic"/>
                <a:ea typeface="+mn-lt"/>
                <a:cs typeface="+mn-lt"/>
              </a:rPr>
              <a:t> $</a:t>
            </a:r>
            <a:r>
              <a:rPr lang="en-US" sz="1800" kern="1200" dirty="0">
                <a:effectLst/>
                <a:latin typeface="Century Gothic"/>
                <a:ea typeface="+mn-lt"/>
                <a:cs typeface="+mn-lt"/>
              </a:rPr>
              <a:t> </a:t>
            </a:r>
            <a:r>
              <a:rPr lang="en-US" dirty="0">
                <a:latin typeface="Century Gothic"/>
                <a:ea typeface="+mn-lt"/>
                <a:cs typeface="+mn-lt"/>
              </a:rPr>
              <a:t>102,596.45</a:t>
            </a:r>
            <a:endParaRPr lang="en-US" dirty="0">
              <a:latin typeface="Century Gothic"/>
            </a:endParaRPr>
          </a:p>
          <a:p>
            <a:pPr marL="305435" indent="-305435">
              <a:buFont typeface="Wingdings 2"/>
            </a:pPr>
            <a:r>
              <a:rPr lang="en-US" b="1" dirty="0" err="1">
                <a:latin typeface="Century Gothic"/>
                <a:ea typeface="+mn-lt"/>
                <a:cs typeface="+mn-lt"/>
              </a:rPr>
              <a:t>Presupuesto</a:t>
            </a:r>
            <a:r>
              <a:rPr lang="en-US" b="1" dirty="0">
                <a:latin typeface="Century Gothic"/>
                <a:ea typeface="+mn-lt"/>
                <a:cs typeface="+mn-lt"/>
              </a:rPr>
              <a:t> restante: </a:t>
            </a:r>
            <a:r>
              <a:rPr lang="en-US" dirty="0">
                <a:latin typeface="Century Gothic"/>
                <a:ea typeface="+mn-lt"/>
                <a:cs typeface="+mn-lt"/>
              </a:rPr>
              <a:t>$985,416.30</a:t>
            </a:r>
            <a:endParaRPr lang="en-US" sz="1600" dirty="0">
              <a:latin typeface="Century Gothic"/>
            </a:endParaRPr>
          </a:p>
          <a:p>
            <a:pPr marL="305435" indent="-305435">
              <a:buFont typeface="Wingdings 2"/>
            </a:pPr>
            <a:endParaRPr lang="en-US">
              <a:latin typeface="Century Gothic"/>
            </a:endParaRPr>
          </a:p>
          <a:p>
            <a:pPr marL="305435" indent="-305435">
              <a:buFont typeface="Wingdings 2"/>
            </a:pPr>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planificado</a:t>
            </a:r>
            <a:r>
              <a:rPr lang="en-US" b="1" dirty="0">
                <a:latin typeface="Century Gothic"/>
                <a:ea typeface="+mn-lt"/>
                <a:cs typeface="+mn-lt"/>
              </a:rPr>
              <a:t> </a:t>
            </a:r>
            <a:r>
              <a:rPr lang="en-US" b="1" dirty="0" err="1">
                <a:latin typeface="Century Gothic"/>
                <a:ea typeface="+mn-lt"/>
                <a:cs typeface="+mn-lt"/>
              </a:rPr>
              <a:t>en</a:t>
            </a:r>
            <a:r>
              <a:rPr lang="en-US" b="1" dirty="0">
                <a:latin typeface="Century Gothic"/>
                <a:ea typeface="+mn-lt"/>
                <a:cs typeface="+mn-lt"/>
              </a:rPr>
              <a:t> las </a:t>
            </a:r>
            <a:r>
              <a:rPr lang="en-US" b="1" dirty="0" err="1">
                <a:latin typeface="Century Gothic"/>
                <a:ea typeface="+mn-lt"/>
                <a:cs typeface="+mn-lt"/>
              </a:rPr>
              <a:t>próximas</a:t>
            </a:r>
            <a:r>
              <a:rPr lang="en-US" b="1" dirty="0">
                <a:latin typeface="Century Gothic"/>
                <a:ea typeface="+mn-lt"/>
                <a:cs typeface="+mn-lt"/>
              </a:rPr>
              <a:t> ~dos </a:t>
            </a:r>
            <a:r>
              <a:rPr lang="en-US" b="1" dirty="0" err="1">
                <a:latin typeface="Century Gothic"/>
                <a:ea typeface="+mn-lt"/>
                <a:cs typeface="+mn-lt"/>
              </a:rPr>
              <a:t>semanas</a:t>
            </a:r>
            <a:r>
              <a:rPr lang="en-US" b="1" dirty="0">
                <a:latin typeface="Century Gothic"/>
                <a:ea typeface="+mn-lt"/>
                <a:cs typeface="+mn-lt"/>
              </a:rPr>
              <a:t>: </a:t>
            </a:r>
            <a:endParaRPr lang="en-US" b="1" dirty="0">
              <a:latin typeface="Century Gothic"/>
            </a:endParaRPr>
          </a:p>
          <a:p>
            <a:pPr marL="629920" indent="-305435">
              <a:buFont typeface="Wingdings 2"/>
            </a:pPr>
            <a:r>
              <a:rPr lang="en-US" dirty="0">
                <a:ea typeface="+mn-lt"/>
                <a:cs typeface="+mn-lt"/>
              </a:rPr>
              <a:t>Día de Martin Luther King: 1 de </a:t>
            </a:r>
            <a:r>
              <a:rPr lang="en-US" dirty="0" err="1">
                <a:ea typeface="+mn-lt"/>
                <a:cs typeface="+mn-lt"/>
              </a:rPr>
              <a:t>enero</a:t>
            </a:r>
            <a:r>
              <a:rPr lang="en-US" dirty="0">
                <a:ea typeface="+mn-lt"/>
                <a:cs typeface="+mn-lt"/>
              </a:rPr>
              <a:t> 9: </a:t>
            </a:r>
            <a:r>
              <a:rPr lang="en-US" dirty="0" err="1">
                <a:ea typeface="+mn-lt"/>
                <a:cs typeface="+mn-lt"/>
              </a:rPr>
              <a:t>evento</a:t>
            </a:r>
            <a:r>
              <a:rPr lang="en-US" dirty="0">
                <a:ea typeface="+mn-lt"/>
                <a:cs typeface="+mn-lt"/>
              </a:rPr>
              <a:t> de </a:t>
            </a:r>
            <a:r>
              <a:rPr lang="en-US" dirty="0" err="1">
                <a:ea typeface="+mn-lt"/>
                <a:cs typeface="+mn-lt"/>
              </a:rPr>
              <a:t>voluntariado</a:t>
            </a:r>
            <a:endParaRPr lang="en-US" dirty="0" err="1"/>
          </a:p>
          <a:p>
            <a:pPr marL="629920" lvl="1" indent="-305435">
              <a:buFont typeface="Wingdings 2"/>
            </a:pPr>
            <a:r>
              <a:rPr lang="en-US" sz="1800" dirty="0">
                <a:ea typeface="+mn-lt"/>
                <a:cs typeface="+mn-lt"/>
              </a:rPr>
              <a:t>Mantenimiento </a:t>
            </a:r>
            <a:r>
              <a:rPr lang="en-US" sz="1800" dirty="0" err="1">
                <a:ea typeface="+mn-lt"/>
                <a:cs typeface="+mn-lt"/>
              </a:rPr>
              <a:t>en</a:t>
            </a:r>
            <a:r>
              <a:rPr lang="en-US" sz="1800" dirty="0">
                <a:ea typeface="+mn-lt"/>
                <a:cs typeface="+mn-lt"/>
              </a:rPr>
              <a:t> Greenway</a:t>
            </a:r>
            <a:endParaRPr lang="en-US" dirty="0"/>
          </a:p>
          <a:p>
            <a:pPr marL="629920" lvl="1" indent="-305435">
              <a:buFont typeface="Wingdings 2"/>
            </a:pPr>
            <a:r>
              <a:rPr lang="en-US" sz="1800" dirty="0">
                <a:ea typeface="+mn-lt"/>
                <a:cs typeface="+mn-lt"/>
              </a:rPr>
              <a:t>Contratación de </a:t>
            </a:r>
            <a:r>
              <a:rPr lang="en-US" sz="1800" dirty="0" err="1">
                <a:ea typeface="+mn-lt"/>
                <a:cs typeface="+mn-lt"/>
              </a:rPr>
              <a:t>administrador</a:t>
            </a:r>
            <a:r>
              <a:rPr lang="en-US" sz="1800" dirty="0">
                <a:ea typeface="+mn-lt"/>
                <a:cs typeface="+mn-lt"/>
              </a:rPr>
              <a:t> de </a:t>
            </a:r>
            <a:r>
              <a:rPr lang="en-US" sz="1800" dirty="0" err="1">
                <a:ea typeface="+mn-lt"/>
                <a:cs typeface="+mn-lt"/>
              </a:rPr>
              <a:t>subvenciones</a:t>
            </a:r>
            <a:endParaRPr lang="en-US" dirty="0" err="1"/>
          </a:p>
          <a:p>
            <a:pPr marL="629920" lvl="1" indent="-305435">
              <a:buFont typeface="Wingdings 2"/>
            </a:pPr>
            <a:endParaRPr lang="en-US">
              <a:latin typeface="Century Gothic"/>
            </a:endParaRPr>
          </a:p>
          <a:p>
            <a:pPr marL="305435" indent="-305435">
              <a:buFont typeface="Wingdings 2"/>
            </a:pPr>
            <a:endParaRPr lang="en-US">
              <a:latin typeface="Century Gothic"/>
            </a:endParaRPr>
          </a:p>
          <a:p>
            <a:pPr marL="305435" indent="-305435">
              <a:buFont typeface="Wingdings 2"/>
            </a:pPr>
            <a:endParaRPr lang="en-US">
              <a:latin typeface="Gill Sans MT" panose="020B0502020104020203"/>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388716"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dirty="0" err="1">
                <a:solidFill>
                  <a:srgbClr val="3D3D3D"/>
                </a:solidFill>
                <a:latin typeface="Century Gothic"/>
                <a:ea typeface="+mn-lt"/>
                <a:cs typeface="+mn-lt"/>
              </a:rPr>
              <a:t>Trabajo</a:t>
            </a:r>
            <a:r>
              <a:rPr lang="en-US" sz="2000" b="1" dirty="0">
                <a:solidFill>
                  <a:srgbClr val="3D3D3D"/>
                </a:solidFill>
                <a:latin typeface="Century Gothic"/>
                <a:ea typeface="+mn-lt"/>
                <a:cs typeface="+mn-lt"/>
              </a:rPr>
              <a:t> </a:t>
            </a:r>
            <a:r>
              <a:rPr lang="en-US" sz="2000" b="1" dirty="0" err="1">
                <a:solidFill>
                  <a:srgbClr val="3D3D3D"/>
                </a:solidFill>
                <a:latin typeface="Century Gothic"/>
                <a:ea typeface="+mn-lt"/>
                <a:cs typeface="+mn-lt"/>
              </a:rPr>
              <a:t>completado</a:t>
            </a:r>
            <a:r>
              <a:rPr lang="en-US" sz="2000" b="1" dirty="0">
                <a:solidFill>
                  <a:srgbClr val="3D3D3D"/>
                </a:solidFill>
                <a:latin typeface="Century Gothic"/>
                <a:ea typeface="+mn-lt"/>
                <a:cs typeface="+mn-lt"/>
              </a:rPr>
              <a:t> </a:t>
            </a:r>
            <a:r>
              <a:rPr lang="en-US" sz="2000" b="1" dirty="0" err="1">
                <a:solidFill>
                  <a:srgbClr val="3D3D3D"/>
                </a:solidFill>
                <a:latin typeface="Century Gothic"/>
                <a:ea typeface="+mn-lt"/>
                <a:cs typeface="+mn-lt"/>
              </a:rPr>
              <a:t>desde</a:t>
            </a:r>
            <a:r>
              <a:rPr lang="en-US" sz="2000" b="1" dirty="0">
                <a:solidFill>
                  <a:srgbClr val="3D3D3D"/>
                </a:solidFill>
                <a:latin typeface="Century Gothic"/>
                <a:ea typeface="+mn-lt"/>
                <a:cs typeface="+mn-lt"/>
              </a:rPr>
              <a:t> la </a:t>
            </a:r>
            <a:r>
              <a:rPr lang="en-US" sz="2000" b="1" dirty="0" err="1">
                <a:solidFill>
                  <a:srgbClr val="3D3D3D"/>
                </a:solidFill>
                <a:latin typeface="Century Gothic"/>
                <a:ea typeface="+mn-lt"/>
                <a:cs typeface="+mn-lt"/>
              </a:rPr>
              <a:t>última</a:t>
            </a:r>
            <a:r>
              <a:rPr lang="en-US" sz="2000" b="1" dirty="0">
                <a:solidFill>
                  <a:srgbClr val="3D3D3D"/>
                </a:solidFill>
                <a:latin typeface="Century Gothic"/>
                <a:ea typeface="+mn-lt"/>
                <a:cs typeface="+mn-lt"/>
              </a:rPr>
              <a:t> </a:t>
            </a:r>
            <a:r>
              <a:rPr lang="en-US" sz="2000" b="1" dirty="0" err="1">
                <a:solidFill>
                  <a:srgbClr val="3D3D3D"/>
                </a:solidFill>
                <a:latin typeface="Century Gothic"/>
                <a:ea typeface="+mn-lt"/>
                <a:cs typeface="+mn-lt"/>
              </a:rPr>
              <a:t>reunión</a:t>
            </a:r>
            <a:r>
              <a:rPr lang="en-US" sz="2000" b="1" dirty="0">
                <a:solidFill>
                  <a:srgbClr val="3D3D3D"/>
                </a:solidFill>
                <a:latin typeface="Century Gothic"/>
                <a:ea typeface="+mn-lt"/>
                <a:cs typeface="+mn-lt"/>
              </a:rPr>
              <a:t>: </a:t>
            </a:r>
            <a:endParaRPr lang="en-US" sz="2000" b="1">
              <a:solidFill>
                <a:srgbClr val="3D3D3D"/>
              </a:solidFill>
              <a:latin typeface="Century Gothic"/>
              <a:cs typeface="Arial"/>
            </a:endParaRPr>
          </a:p>
          <a:p>
            <a:pPr marL="629920" lvl="1" indent="-305435"/>
            <a:r>
              <a:rPr lang="en-US" dirty="0">
                <a:ea typeface="+mn-lt"/>
                <a:cs typeface="+mn-lt"/>
              </a:rPr>
              <a:t>El </a:t>
            </a:r>
            <a:r>
              <a:rPr lang="en-US" err="1">
                <a:ea typeface="+mn-lt"/>
                <a:cs typeface="+mn-lt"/>
              </a:rPr>
              <a:t>permiso</a:t>
            </a:r>
            <a:r>
              <a:rPr lang="en-US" dirty="0">
                <a:ea typeface="+mn-lt"/>
                <a:cs typeface="+mn-lt"/>
              </a:rPr>
              <a:t> </a:t>
            </a:r>
            <a:r>
              <a:rPr lang="en-US" err="1">
                <a:ea typeface="+mn-lt"/>
                <a:cs typeface="+mn-lt"/>
              </a:rPr>
              <a:t>está</a:t>
            </a:r>
            <a:r>
              <a:rPr lang="en-US" dirty="0">
                <a:ea typeface="+mn-lt"/>
                <a:cs typeface="+mn-lt"/>
              </a:rPr>
              <a:t> </a:t>
            </a:r>
            <a:r>
              <a:rPr lang="en-US" err="1">
                <a:ea typeface="+mn-lt"/>
                <a:cs typeface="+mn-lt"/>
              </a:rPr>
              <a:t>listo</a:t>
            </a:r>
            <a:r>
              <a:rPr lang="en-US" dirty="0">
                <a:ea typeface="+mn-lt"/>
                <a:cs typeface="+mn-lt"/>
              </a:rPr>
              <a:t> y solo </a:t>
            </a:r>
            <a:r>
              <a:rPr lang="en-US" err="1">
                <a:ea typeface="+mn-lt"/>
                <a:cs typeface="+mn-lt"/>
              </a:rPr>
              <a:t>debe</a:t>
            </a:r>
            <a:r>
              <a:rPr lang="en-US" dirty="0">
                <a:ea typeface="+mn-lt"/>
                <a:cs typeface="+mn-lt"/>
              </a:rPr>
              <a:t> </a:t>
            </a:r>
            <a:r>
              <a:rPr lang="en-US" err="1">
                <a:ea typeface="+mn-lt"/>
                <a:cs typeface="+mn-lt"/>
              </a:rPr>
              <a:t>enviarse</a:t>
            </a:r>
            <a:r>
              <a:rPr lang="en-US" dirty="0">
                <a:ea typeface="+mn-lt"/>
                <a:cs typeface="+mn-lt"/>
              </a:rPr>
              <a:t> a la ciudad de Richmond.</a:t>
            </a:r>
          </a:p>
          <a:p>
            <a:pPr marL="629920" lvl="1" indent="-305435"/>
            <a:r>
              <a:rPr lang="en-US" dirty="0">
                <a:ea typeface="+mn-lt"/>
                <a:cs typeface="+mn-lt"/>
              </a:rPr>
              <a:t>Plan de </a:t>
            </a:r>
            <a:r>
              <a:rPr lang="en-US" err="1">
                <a:ea typeface="+mn-lt"/>
                <a:cs typeface="+mn-lt"/>
              </a:rPr>
              <a:t>plantación</a:t>
            </a:r>
            <a:r>
              <a:rPr lang="en-US" dirty="0">
                <a:ea typeface="+mn-lt"/>
                <a:cs typeface="+mn-lt"/>
              </a:rPr>
              <a:t> de 2 </a:t>
            </a:r>
            <a:r>
              <a:rPr lang="en-US" err="1">
                <a:ea typeface="+mn-lt"/>
                <a:cs typeface="+mn-lt"/>
              </a:rPr>
              <a:t>años</a:t>
            </a:r>
            <a:r>
              <a:rPr lang="en-US" dirty="0">
                <a:ea typeface="+mn-lt"/>
                <a:cs typeface="+mn-lt"/>
              </a:rPr>
              <a:t> para </a:t>
            </a:r>
            <a:r>
              <a:rPr lang="en-US" err="1">
                <a:ea typeface="+mn-lt"/>
                <a:cs typeface="+mn-lt"/>
              </a:rPr>
              <a:t>el</a:t>
            </a:r>
            <a:r>
              <a:rPr lang="en-US" dirty="0">
                <a:ea typeface="+mn-lt"/>
                <a:cs typeface="+mn-lt"/>
              </a:rPr>
              <a:t> </a:t>
            </a:r>
            <a:r>
              <a:rPr lang="en-US" err="1">
                <a:ea typeface="+mn-lt"/>
                <a:cs typeface="+mn-lt"/>
              </a:rPr>
              <a:t>jardín</a:t>
            </a:r>
            <a:r>
              <a:rPr lang="en-US" dirty="0">
                <a:ea typeface="+mn-lt"/>
                <a:cs typeface="+mn-lt"/>
              </a:rPr>
              <a:t> ADA </a:t>
            </a:r>
            <a:r>
              <a:rPr lang="en-US" err="1">
                <a:ea typeface="+mn-lt"/>
                <a:cs typeface="+mn-lt"/>
              </a:rPr>
              <a:t>basado</a:t>
            </a:r>
            <a:r>
              <a:rPr lang="en-US" dirty="0">
                <a:ea typeface="+mn-lt"/>
                <a:cs typeface="+mn-lt"/>
              </a:rPr>
              <a:t> </a:t>
            </a:r>
            <a:r>
              <a:rPr lang="en-US" err="1">
                <a:ea typeface="+mn-lt"/>
                <a:cs typeface="+mn-lt"/>
              </a:rPr>
              <a:t>en</a:t>
            </a:r>
            <a:r>
              <a:rPr lang="en-US" dirty="0">
                <a:ea typeface="+mn-lt"/>
                <a:cs typeface="+mn-lt"/>
              </a:rPr>
              <a:t> </a:t>
            </a:r>
            <a:r>
              <a:rPr lang="en-US" err="1">
                <a:ea typeface="+mn-lt"/>
                <a:cs typeface="+mn-lt"/>
              </a:rPr>
              <a:t>los</a:t>
            </a:r>
            <a:r>
              <a:rPr lang="en-US" dirty="0">
                <a:ea typeface="+mn-lt"/>
                <a:cs typeface="+mn-lt"/>
              </a:rPr>
              <a:t> </a:t>
            </a:r>
            <a:r>
              <a:rPr lang="en-US" err="1">
                <a:ea typeface="+mn-lt"/>
                <a:cs typeface="+mn-lt"/>
              </a:rPr>
              <a:t>comentarios</a:t>
            </a:r>
            <a:r>
              <a:rPr lang="en-US" dirty="0">
                <a:ea typeface="+mn-lt"/>
                <a:cs typeface="+mn-lt"/>
              </a:rPr>
              <a:t> </a:t>
            </a:r>
            <a:r>
              <a:rPr lang="en-US" err="1">
                <a:ea typeface="+mn-lt"/>
                <a:cs typeface="+mn-lt"/>
              </a:rPr>
              <a:t>anticipados</a:t>
            </a:r>
            <a:r>
              <a:rPr lang="en-US" dirty="0">
                <a:ea typeface="+mn-lt"/>
                <a:cs typeface="+mn-lt"/>
              </a:rPr>
              <a:t> de </a:t>
            </a:r>
            <a:r>
              <a:rPr lang="en-US" err="1">
                <a:ea typeface="+mn-lt"/>
                <a:cs typeface="+mn-lt"/>
              </a:rPr>
              <a:t>los</a:t>
            </a:r>
            <a:r>
              <a:rPr lang="en-US" dirty="0">
                <a:ea typeface="+mn-lt"/>
                <a:cs typeface="+mn-lt"/>
              </a:rPr>
              <a:t> </a:t>
            </a:r>
            <a:r>
              <a:rPr lang="en-US" err="1">
                <a:ea typeface="+mn-lt"/>
                <a:cs typeface="+mn-lt"/>
              </a:rPr>
              <a:t>usuarios</a:t>
            </a:r>
            <a:r>
              <a:rPr lang="en-US" dirty="0">
                <a:ea typeface="+mn-lt"/>
                <a:cs typeface="+mn-lt"/>
              </a:rPr>
              <a:t>.</a:t>
            </a:r>
            <a:endParaRPr lang="en-US"/>
          </a:p>
          <a:p>
            <a:pPr marL="629920" lvl="1" indent="-305435"/>
            <a:endParaRPr lang="en-US" sz="1800" dirty="0">
              <a:solidFill>
                <a:srgbClr val="3D3D3D"/>
              </a:solidFill>
              <a:latin typeface="Gill Sans MT"/>
              <a:ea typeface="+mn-lt"/>
              <a:cs typeface="+mn-lt"/>
            </a:endParaRPr>
          </a:p>
          <a:p>
            <a:pPr marL="305435" indent="-305435"/>
            <a:r>
              <a:rPr lang="en-US" sz="2000" b="1" dirty="0" err="1">
                <a:solidFill>
                  <a:srgbClr val="3D3D3D"/>
                </a:solidFill>
                <a:latin typeface="Century Gothic"/>
                <a:ea typeface="+mn-lt"/>
                <a:cs typeface="+mn-lt"/>
              </a:rPr>
              <a:t>Gastos</a:t>
            </a:r>
            <a:r>
              <a:rPr lang="en-US" sz="2000" b="1" dirty="0">
                <a:solidFill>
                  <a:srgbClr val="3D3D3D"/>
                </a:solidFill>
                <a:latin typeface="Century Gothic"/>
                <a:ea typeface="+mn-lt"/>
                <a:cs typeface="+mn-lt"/>
              </a:rPr>
              <a:t> </a:t>
            </a:r>
            <a:r>
              <a:rPr lang="en-US" sz="2000" b="1" dirty="0" err="1">
                <a:solidFill>
                  <a:srgbClr val="3D3D3D"/>
                </a:solidFill>
                <a:latin typeface="Century Gothic"/>
                <a:ea typeface="+mn-lt"/>
                <a:cs typeface="+mn-lt"/>
              </a:rPr>
              <a:t>totales</a:t>
            </a:r>
            <a:r>
              <a:rPr lang="en-US" sz="2000" b="1" dirty="0">
                <a:solidFill>
                  <a:srgbClr val="3D3D3D"/>
                </a:solidFill>
                <a:latin typeface="Century Gothic"/>
                <a:ea typeface="+mn-lt"/>
                <a:cs typeface="+mn-lt"/>
              </a:rPr>
              <a:t> </a:t>
            </a:r>
            <a:r>
              <a:rPr lang="en-US" sz="2000" b="1" dirty="0" err="1">
                <a:solidFill>
                  <a:srgbClr val="3D3D3D"/>
                </a:solidFill>
                <a:latin typeface="Century Gothic"/>
                <a:ea typeface="+mn-lt"/>
                <a:cs typeface="+mn-lt"/>
              </a:rPr>
              <a:t>reportados</a:t>
            </a:r>
            <a:r>
              <a:rPr lang="en-US" sz="2000" b="1" dirty="0">
                <a:solidFill>
                  <a:srgbClr val="3D3D3D"/>
                </a:solidFill>
                <a:latin typeface="Century Gothic"/>
                <a:ea typeface="+mn-lt"/>
                <a:cs typeface="+mn-lt"/>
              </a:rPr>
              <a:t> a la </a:t>
            </a:r>
            <a:r>
              <a:rPr lang="en-US" sz="2000" b="1" dirty="0" err="1">
                <a:solidFill>
                  <a:srgbClr val="3D3D3D"/>
                </a:solidFill>
                <a:latin typeface="Century Gothic"/>
                <a:ea typeface="+mn-lt"/>
                <a:cs typeface="+mn-lt"/>
              </a:rPr>
              <a:t>fecha</a:t>
            </a:r>
            <a:r>
              <a:rPr lang="en-US" sz="2000" b="1" dirty="0">
                <a:solidFill>
                  <a:srgbClr val="3D3D3D"/>
                </a:solidFill>
                <a:latin typeface="Century Gothic"/>
                <a:ea typeface="+mn-lt"/>
                <a:cs typeface="+mn-lt"/>
              </a:rPr>
              <a:t>:</a:t>
            </a:r>
            <a:r>
              <a:rPr lang="en-US" sz="2000" dirty="0">
                <a:solidFill>
                  <a:srgbClr val="3D3D3D"/>
                </a:solidFill>
                <a:latin typeface="Century Gothic"/>
                <a:ea typeface="+mn-lt"/>
                <a:cs typeface="+mn-lt"/>
              </a:rPr>
              <a:t> </a:t>
            </a:r>
            <a:r>
              <a:rPr lang="en-US" dirty="0">
                <a:solidFill>
                  <a:srgbClr val="3D3D3D"/>
                </a:solidFill>
                <a:latin typeface="Century Gothic"/>
                <a:ea typeface="+mn-lt"/>
                <a:cs typeface="+mn-lt"/>
              </a:rPr>
              <a:t>$ </a:t>
            </a:r>
            <a:r>
              <a:rPr lang="en-US" dirty="0">
                <a:latin typeface="Century Gothic"/>
                <a:ea typeface="+mn-lt"/>
                <a:cs typeface="+mn-lt"/>
              </a:rPr>
              <a:t>46,611.62</a:t>
            </a:r>
            <a:endParaRPr lang="en-US" dirty="0">
              <a:latin typeface="Century Gothic"/>
            </a:endParaRPr>
          </a:p>
          <a:p>
            <a:pPr marL="305435" indent="-305435"/>
            <a:r>
              <a:rPr lang="en-US" sz="2000" b="1" dirty="0" err="1">
                <a:solidFill>
                  <a:srgbClr val="3D3D3D"/>
                </a:solidFill>
                <a:latin typeface="Century Gothic"/>
                <a:ea typeface="+mn-lt"/>
                <a:cs typeface="+mn-lt"/>
              </a:rPr>
              <a:t>Presupuesto</a:t>
            </a:r>
            <a:r>
              <a:rPr lang="en-US" sz="2000" b="1" dirty="0">
                <a:solidFill>
                  <a:srgbClr val="3D3D3D"/>
                </a:solidFill>
                <a:latin typeface="Century Gothic"/>
                <a:ea typeface="+mn-lt"/>
                <a:cs typeface="+mn-lt"/>
              </a:rPr>
              <a:t> restante: </a:t>
            </a:r>
            <a:r>
              <a:rPr lang="en-US" dirty="0">
                <a:solidFill>
                  <a:srgbClr val="3D3D3D"/>
                </a:solidFill>
                <a:latin typeface="Century Gothic"/>
                <a:ea typeface="+mn-lt"/>
                <a:cs typeface="+mn-lt"/>
              </a:rPr>
              <a:t>$908,432.38</a:t>
            </a:r>
            <a:endParaRPr lang="en-US" dirty="0">
              <a:latin typeface="Century Gothic"/>
            </a:endParaRPr>
          </a:p>
          <a:p>
            <a:pPr marL="305435" indent="-305435"/>
            <a:endParaRPr lang="en-US" sz="2000" dirty="0">
              <a:solidFill>
                <a:srgbClr val="3D3D3D"/>
              </a:solidFill>
              <a:latin typeface="Century Gothic"/>
              <a:ea typeface="+mn-lt"/>
              <a:cs typeface="+mn-lt"/>
            </a:endParaRPr>
          </a:p>
          <a:p>
            <a:pPr marL="305435" indent="-305435"/>
            <a:r>
              <a:rPr lang="en-US" sz="2000" b="1" dirty="0" err="1">
                <a:solidFill>
                  <a:srgbClr val="3D3D3D"/>
                </a:solidFill>
                <a:latin typeface="Century Gothic"/>
                <a:ea typeface="+mn-lt"/>
                <a:cs typeface="+mn-lt"/>
              </a:rPr>
              <a:t>Trabajo</a:t>
            </a:r>
            <a:r>
              <a:rPr lang="en-US" sz="2000" b="1" dirty="0">
                <a:solidFill>
                  <a:srgbClr val="3D3D3D"/>
                </a:solidFill>
                <a:latin typeface="Century Gothic"/>
                <a:ea typeface="+mn-lt"/>
                <a:cs typeface="+mn-lt"/>
              </a:rPr>
              <a:t> </a:t>
            </a:r>
            <a:r>
              <a:rPr lang="en-US" sz="2000" b="1" dirty="0" err="1">
                <a:solidFill>
                  <a:srgbClr val="3D3D3D"/>
                </a:solidFill>
                <a:latin typeface="Century Gothic"/>
                <a:ea typeface="+mn-lt"/>
                <a:cs typeface="+mn-lt"/>
              </a:rPr>
              <a:t>planificado</a:t>
            </a:r>
            <a:r>
              <a:rPr lang="en-US" sz="2000" b="1" dirty="0">
                <a:solidFill>
                  <a:srgbClr val="3D3D3D"/>
                </a:solidFill>
                <a:latin typeface="Century Gothic"/>
                <a:ea typeface="+mn-lt"/>
                <a:cs typeface="+mn-lt"/>
              </a:rPr>
              <a:t> </a:t>
            </a:r>
            <a:r>
              <a:rPr lang="en-US" sz="2000" b="1" dirty="0" err="1">
                <a:solidFill>
                  <a:srgbClr val="3D3D3D"/>
                </a:solidFill>
                <a:latin typeface="Century Gothic"/>
                <a:ea typeface="+mn-lt"/>
                <a:cs typeface="+mn-lt"/>
              </a:rPr>
              <a:t>en</a:t>
            </a:r>
            <a:r>
              <a:rPr lang="en-US" sz="2000" b="1" dirty="0">
                <a:solidFill>
                  <a:srgbClr val="3D3D3D"/>
                </a:solidFill>
                <a:latin typeface="Century Gothic"/>
                <a:ea typeface="+mn-lt"/>
                <a:cs typeface="+mn-lt"/>
              </a:rPr>
              <a:t> las </a:t>
            </a:r>
            <a:r>
              <a:rPr lang="en-US" sz="2000" b="1" dirty="0" err="1">
                <a:solidFill>
                  <a:srgbClr val="3D3D3D"/>
                </a:solidFill>
                <a:latin typeface="Century Gothic"/>
                <a:ea typeface="+mn-lt"/>
                <a:cs typeface="+mn-lt"/>
              </a:rPr>
              <a:t>próximas</a:t>
            </a:r>
            <a:r>
              <a:rPr lang="en-US" sz="2000" b="1" dirty="0">
                <a:solidFill>
                  <a:srgbClr val="3D3D3D"/>
                </a:solidFill>
                <a:latin typeface="Century Gothic"/>
                <a:ea typeface="+mn-lt"/>
                <a:cs typeface="+mn-lt"/>
              </a:rPr>
              <a:t> ~dos </a:t>
            </a:r>
            <a:r>
              <a:rPr lang="en-US" sz="2000" b="1" dirty="0" err="1">
                <a:solidFill>
                  <a:srgbClr val="3D3D3D"/>
                </a:solidFill>
                <a:latin typeface="Century Gothic"/>
                <a:ea typeface="+mn-lt"/>
                <a:cs typeface="+mn-lt"/>
              </a:rPr>
              <a:t>semanas</a:t>
            </a:r>
            <a:r>
              <a:rPr lang="en-US" sz="2000" b="1" dirty="0">
                <a:solidFill>
                  <a:srgbClr val="3D3D3D"/>
                </a:solidFill>
                <a:latin typeface="Century Gothic"/>
                <a:ea typeface="+mn-lt"/>
                <a:cs typeface="+mn-lt"/>
              </a:rPr>
              <a:t>: </a:t>
            </a:r>
            <a:endParaRPr lang="en-US" b="1">
              <a:latin typeface="Century Gothic"/>
            </a:endParaRPr>
          </a:p>
          <a:p>
            <a:pPr marL="629920" lvl="1" indent="-305435"/>
            <a:r>
              <a:rPr lang="en-US" sz="1800" err="1">
                <a:solidFill>
                  <a:srgbClr val="3D3D3D"/>
                </a:solidFill>
                <a:ea typeface="+mn-lt"/>
                <a:cs typeface="+mn-lt"/>
              </a:rPr>
              <a:t>Revisión</a:t>
            </a:r>
            <a:r>
              <a:rPr lang="en-US" sz="1800" dirty="0">
                <a:solidFill>
                  <a:srgbClr val="3D3D3D"/>
                </a:solidFill>
                <a:ea typeface="+mn-lt"/>
                <a:cs typeface="+mn-lt"/>
              </a:rPr>
              <a:t> de </a:t>
            </a:r>
            <a:r>
              <a:rPr lang="en-US" sz="1800" err="1">
                <a:solidFill>
                  <a:srgbClr val="3D3D3D"/>
                </a:solidFill>
                <a:ea typeface="+mn-lt"/>
                <a:cs typeface="+mn-lt"/>
              </a:rPr>
              <a:t>permisos</a:t>
            </a:r>
            <a:endParaRPr lang="en-US" sz="1800" b="1" err="1">
              <a:solidFill>
                <a:srgbClr val="3D3D3D"/>
              </a:solidFill>
              <a:latin typeface="Century Gothic"/>
              <a:cs typeface="Arial"/>
            </a:endParaRPr>
          </a:p>
          <a:p>
            <a:pPr marL="629920" lvl="1" indent="-305435"/>
            <a:r>
              <a:rPr lang="en-US" sz="1800" err="1">
                <a:solidFill>
                  <a:srgbClr val="3D3D3D"/>
                </a:solidFill>
                <a:ea typeface="+mn-lt"/>
                <a:cs typeface="+mn-lt"/>
              </a:rPr>
              <a:t>Iniciar</a:t>
            </a:r>
            <a:r>
              <a:rPr lang="en-US" sz="1800" dirty="0">
                <a:solidFill>
                  <a:srgbClr val="3D3D3D"/>
                </a:solidFill>
                <a:ea typeface="+mn-lt"/>
                <a:cs typeface="+mn-lt"/>
              </a:rPr>
              <a:t> </a:t>
            </a:r>
            <a:r>
              <a:rPr lang="en-US" sz="1800" err="1">
                <a:solidFill>
                  <a:srgbClr val="3D3D3D"/>
                </a:solidFill>
                <a:ea typeface="+mn-lt"/>
                <a:cs typeface="+mn-lt"/>
              </a:rPr>
              <a:t>una</a:t>
            </a:r>
            <a:r>
              <a:rPr lang="en-US" sz="1800" dirty="0">
                <a:solidFill>
                  <a:srgbClr val="3D3D3D"/>
                </a:solidFill>
                <a:ea typeface="+mn-lt"/>
                <a:cs typeface="+mn-lt"/>
              </a:rPr>
              <a:t> </a:t>
            </a:r>
            <a:r>
              <a:rPr lang="en-US" sz="1800" err="1">
                <a:solidFill>
                  <a:srgbClr val="3D3D3D"/>
                </a:solidFill>
                <a:ea typeface="+mn-lt"/>
                <a:cs typeface="+mn-lt"/>
              </a:rPr>
              <a:t>conversación</a:t>
            </a:r>
            <a:r>
              <a:rPr lang="en-US" sz="1800" dirty="0">
                <a:solidFill>
                  <a:srgbClr val="3D3D3D"/>
                </a:solidFill>
                <a:ea typeface="+mn-lt"/>
                <a:cs typeface="+mn-lt"/>
              </a:rPr>
              <a:t> con </a:t>
            </a:r>
            <a:r>
              <a:rPr lang="en-US" sz="1800" err="1">
                <a:solidFill>
                  <a:srgbClr val="3D3D3D"/>
                </a:solidFill>
                <a:ea typeface="+mn-lt"/>
                <a:cs typeface="+mn-lt"/>
              </a:rPr>
              <a:t>una</a:t>
            </a:r>
            <a:r>
              <a:rPr lang="en-US" sz="1800" dirty="0">
                <a:solidFill>
                  <a:srgbClr val="3D3D3D"/>
                </a:solidFill>
                <a:ea typeface="+mn-lt"/>
                <a:cs typeface="+mn-lt"/>
              </a:rPr>
              <a:t> </a:t>
            </a:r>
            <a:r>
              <a:rPr lang="en-US" sz="1800" err="1">
                <a:solidFill>
                  <a:srgbClr val="3D3D3D"/>
                </a:solidFill>
                <a:ea typeface="+mn-lt"/>
                <a:cs typeface="+mn-lt"/>
              </a:rPr>
              <a:t>empresa</a:t>
            </a:r>
            <a:r>
              <a:rPr lang="en-US" sz="1800" dirty="0">
                <a:solidFill>
                  <a:srgbClr val="3D3D3D"/>
                </a:solidFill>
                <a:ea typeface="+mn-lt"/>
                <a:cs typeface="+mn-lt"/>
              </a:rPr>
              <a:t> </a:t>
            </a:r>
            <a:r>
              <a:rPr lang="en-US" sz="1800" err="1">
                <a:solidFill>
                  <a:srgbClr val="3D3D3D"/>
                </a:solidFill>
                <a:ea typeface="+mn-lt"/>
                <a:cs typeface="+mn-lt"/>
              </a:rPr>
              <a:t>constructora</a:t>
            </a:r>
            <a:r>
              <a:rPr lang="en-US" sz="1800" dirty="0">
                <a:solidFill>
                  <a:srgbClr val="3D3D3D"/>
                </a:solidFill>
                <a:ea typeface="+mn-lt"/>
                <a:cs typeface="+mn-lt"/>
              </a:rPr>
              <a:t> para </a:t>
            </a:r>
            <a:r>
              <a:rPr lang="en-US" sz="1800" err="1">
                <a:solidFill>
                  <a:srgbClr val="3D3D3D"/>
                </a:solidFill>
                <a:ea typeface="+mn-lt"/>
                <a:cs typeface="+mn-lt"/>
              </a:rPr>
              <a:t>obtener</a:t>
            </a:r>
            <a:r>
              <a:rPr lang="en-US" sz="1800" dirty="0">
                <a:solidFill>
                  <a:srgbClr val="3D3D3D"/>
                </a:solidFill>
                <a:ea typeface="+mn-lt"/>
                <a:cs typeface="+mn-lt"/>
              </a:rPr>
              <a:t> </a:t>
            </a:r>
            <a:r>
              <a:rPr lang="en-US" sz="1800" err="1">
                <a:solidFill>
                  <a:srgbClr val="3D3D3D"/>
                </a:solidFill>
                <a:ea typeface="+mn-lt"/>
                <a:cs typeface="+mn-lt"/>
              </a:rPr>
              <a:t>estimaciones</a:t>
            </a:r>
            <a:endParaRPr lang="en-US" sz="1800" dirty="0" err="1">
              <a:solidFill>
                <a:srgbClr val="3D3D3D"/>
              </a:solidFill>
              <a:ea typeface="+mn-lt"/>
              <a:cs typeface="+mn-lt"/>
            </a:endParaRPr>
          </a:p>
          <a:p>
            <a:pPr marL="324485" lvl="1" indent="0">
              <a:buNone/>
            </a:pPr>
            <a:r>
              <a:rPr lang="en-US" sz="1800" dirty="0">
                <a:solidFill>
                  <a:srgbClr val="3D3D3D"/>
                </a:solidFill>
                <a:ea typeface="+mn-lt"/>
                <a:cs typeface="+mn-lt"/>
              </a:rPr>
              <a:t> de </a:t>
            </a:r>
            <a:r>
              <a:rPr lang="en-US" sz="1800" err="1">
                <a:solidFill>
                  <a:srgbClr val="3D3D3D"/>
                </a:solidFill>
                <a:ea typeface="+mn-lt"/>
                <a:cs typeface="+mn-lt"/>
              </a:rPr>
              <a:t>costos</a:t>
            </a:r>
            <a:r>
              <a:rPr lang="en-US" sz="1800" dirty="0">
                <a:solidFill>
                  <a:srgbClr val="3D3D3D"/>
                </a:solidFill>
                <a:ea typeface="+mn-lt"/>
                <a:cs typeface="+mn-lt"/>
              </a:rPr>
              <a:t> para </a:t>
            </a:r>
            <a:r>
              <a:rPr lang="en-US" sz="1800" err="1">
                <a:solidFill>
                  <a:srgbClr val="3D3D3D"/>
                </a:solidFill>
                <a:ea typeface="+mn-lt"/>
                <a:cs typeface="+mn-lt"/>
              </a:rPr>
              <a:t>el</a:t>
            </a:r>
            <a:r>
              <a:rPr lang="en-US" sz="1800" dirty="0">
                <a:solidFill>
                  <a:srgbClr val="3D3D3D"/>
                </a:solidFill>
                <a:ea typeface="+mn-lt"/>
                <a:cs typeface="+mn-lt"/>
              </a:rPr>
              <a:t> </a:t>
            </a:r>
            <a:r>
              <a:rPr lang="en-US" sz="1800" err="1">
                <a:solidFill>
                  <a:srgbClr val="3D3D3D"/>
                </a:solidFill>
                <a:ea typeface="+mn-lt"/>
                <a:cs typeface="+mn-lt"/>
              </a:rPr>
              <a:t>proyecto</a:t>
            </a:r>
            <a:endParaRPr lang="en-US" sz="1800" err="1"/>
          </a:p>
          <a:p>
            <a:pPr marL="899795" lvl="2" indent="-269875"/>
            <a:endParaRPr lang="en-US" sz="1600">
              <a:solidFill>
                <a:srgbClr val="222222"/>
              </a:solidFill>
              <a:latin typeface="Century Gothic"/>
              <a:cs typeface="Arial"/>
            </a:endParaRPr>
          </a:p>
          <a:p>
            <a:pPr marL="629920" lvl="1" indent="-305435"/>
            <a:endParaRPr lang="en-US" sz="1800" b="1">
              <a:solidFill>
                <a:srgbClr val="3D3D3D"/>
              </a:solidFill>
              <a:latin typeface="Century Gothic"/>
              <a:cs typeface="Arial"/>
            </a:endParaRPr>
          </a:p>
          <a:p>
            <a:pPr marL="323850" lvl="1" indent="0">
              <a:buNone/>
            </a:pPr>
            <a:endParaRPr lang="en-US" sz="1800" b="1">
              <a:solidFill>
                <a:srgbClr val="3D3D3D"/>
              </a:solidFill>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completado</a:t>
            </a:r>
            <a:r>
              <a:rPr lang="en-US" b="1" dirty="0">
                <a:latin typeface="Century Gothic"/>
                <a:ea typeface="+mn-lt"/>
                <a:cs typeface="+mn-lt"/>
              </a:rPr>
              <a:t> </a:t>
            </a:r>
            <a:r>
              <a:rPr lang="en-US" b="1" dirty="0" err="1">
                <a:latin typeface="Century Gothic"/>
                <a:ea typeface="+mn-lt"/>
                <a:cs typeface="+mn-lt"/>
              </a:rPr>
              <a:t>desde</a:t>
            </a:r>
            <a:r>
              <a:rPr lang="en-US" b="1" dirty="0">
                <a:latin typeface="Century Gothic"/>
                <a:ea typeface="+mn-lt"/>
                <a:cs typeface="+mn-lt"/>
              </a:rPr>
              <a:t> la </a:t>
            </a:r>
            <a:r>
              <a:rPr lang="en-US" b="1" dirty="0" err="1">
                <a:latin typeface="Century Gothic"/>
                <a:ea typeface="+mn-lt"/>
                <a:cs typeface="+mn-lt"/>
              </a:rPr>
              <a:t>última</a:t>
            </a:r>
            <a:r>
              <a:rPr lang="en-US" b="1" dirty="0">
                <a:latin typeface="Century Gothic"/>
                <a:ea typeface="+mn-lt"/>
                <a:cs typeface="+mn-lt"/>
              </a:rPr>
              <a:t> </a:t>
            </a:r>
            <a:r>
              <a:rPr lang="en-US" b="1" dirty="0" err="1">
                <a:latin typeface="Century Gothic"/>
                <a:ea typeface="+mn-lt"/>
                <a:cs typeface="+mn-lt"/>
              </a:rPr>
              <a:t>reunión</a:t>
            </a:r>
            <a:r>
              <a:rPr lang="en-US" b="1" dirty="0">
                <a:latin typeface="Century Gothic"/>
                <a:ea typeface="+mn-lt"/>
                <a:cs typeface="+mn-lt"/>
              </a:rPr>
              <a:t>: </a:t>
            </a:r>
            <a:endParaRPr lang="en-US" b="1" dirty="0">
              <a:solidFill>
                <a:srgbClr val="000000"/>
              </a:solidFill>
              <a:latin typeface="Century Gothic"/>
            </a:endParaRPr>
          </a:p>
          <a:p>
            <a:pPr marL="629920" lvl="1" indent="-305435"/>
            <a:r>
              <a:rPr lang="en-US" err="1">
                <a:ea typeface="+mn-lt"/>
                <a:cs typeface="+mn-lt"/>
              </a:rPr>
              <a:t>Creación</a:t>
            </a:r>
            <a:r>
              <a:rPr lang="en-US" dirty="0">
                <a:ea typeface="+mn-lt"/>
                <a:cs typeface="+mn-lt"/>
              </a:rPr>
              <a:t> de </a:t>
            </a:r>
            <a:r>
              <a:rPr lang="en-US" err="1">
                <a:ea typeface="+mn-lt"/>
                <a:cs typeface="+mn-lt"/>
              </a:rPr>
              <a:t>una</a:t>
            </a:r>
            <a:r>
              <a:rPr lang="en-US" dirty="0">
                <a:ea typeface="+mn-lt"/>
                <a:cs typeface="+mn-lt"/>
              </a:rPr>
              <a:t> </a:t>
            </a:r>
            <a:r>
              <a:rPr lang="en-US" err="1">
                <a:ea typeface="+mn-lt"/>
                <a:cs typeface="+mn-lt"/>
              </a:rPr>
              <a:t>lista</a:t>
            </a:r>
            <a:r>
              <a:rPr lang="en-US" dirty="0">
                <a:ea typeface="+mn-lt"/>
                <a:cs typeface="+mn-lt"/>
              </a:rPr>
              <a:t> de </a:t>
            </a:r>
            <a:r>
              <a:rPr lang="en-US" err="1">
                <a:ea typeface="+mn-lt"/>
                <a:cs typeface="+mn-lt"/>
              </a:rPr>
              <a:t>verificación</a:t>
            </a:r>
            <a:r>
              <a:rPr lang="en-US" dirty="0">
                <a:ea typeface="+mn-lt"/>
                <a:cs typeface="+mn-lt"/>
              </a:rPr>
              <a:t> para </a:t>
            </a:r>
            <a:r>
              <a:rPr lang="en-US" err="1">
                <a:ea typeface="+mn-lt"/>
                <a:cs typeface="+mn-lt"/>
              </a:rPr>
              <a:t>el</a:t>
            </a:r>
            <a:r>
              <a:rPr lang="en-US" dirty="0">
                <a:ea typeface="+mn-lt"/>
                <a:cs typeface="+mn-lt"/>
              </a:rPr>
              <a:t> </a:t>
            </a:r>
            <a:r>
              <a:rPr lang="en-US" err="1">
                <a:ea typeface="+mn-lt"/>
                <a:cs typeface="+mn-lt"/>
              </a:rPr>
              <a:t>cuidado</a:t>
            </a:r>
            <a:r>
              <a:rPr lang="en-US" dirty="0">
                <a:ea typeface="+mn-lt"/>
                <a:cs typeface="+mn-lt"/>
              </a:rPr>
              <a:t> de </a:t>
            </a:r>
            <a:r>
              <a:rPr lang="en-US" err="1">
                <a:ea typeface="+mn-lt"/>
                <a:cs typeface="+mn-lt"/>
              </a:rPr>
              <a:t>árboles</a:t>
            </a:r>
            <a:r>
              <a:rPr lang="en-US" dirty="0">
                <a:ea typeface="+mn-lt"/>
                <a:cs typeface="+mn-lt"/>
              </a:rPr>
              <a:t> </a:t>
            </a:r>
            <a:r>
              <a:rPr lang="en-US" err="1">
                <a:ea typeface="+mn-lt"/>
                <a:cs typeface="+mn-lt"/>
              </a:rPr>
              <a:t>frutales</a:t>
            </a:r>
            <a:endParaRPr lang="en-US" dirty="0" err="1"/>
          </a:p>
          <a:p>
            <a:pPr marL="629920" lvl="1" indent="-305435"/>
            <a:r>
              <a:rPr lang="en-US" dirty="0">
                <a:ea typeface="+mn-lt"/>
                <a:cs typeface="+mn-lt"/>
              </a:rPr>
              <a:t>Nuevo </a:t>
            </a:r>
            <a:r>
              <a:rPr lang="en-US" err="1">
                <a:ea typeface="+mn-lt"/>
                <a:cs typeface="+mn-lt"/>
              </a:rPr>
              <a:t>folleto</a:t>
            </a:r>
            <a:r>
              <a:rPr lang="en-US" dirty="0">
                <a:ea typeface="+mn-lt"/>
                <a:cs typeface="+mn-lt"/>
              </a:rPr>
              <a:t> para </a:t>
            </a:r>
            <a:r>
              <a:rPr lang="en-US" err="1">
                <a:ea typeface="+mn-lt"/>
                <a:cs typeface="+mn-lt"/>
              </a:rPr>
              <a:t>una</a:t>
            </a:r>
            <a:r>
              <a:rPr lang="en-US" dirty="0">
                <a:ea typeface="+mn-lt"/>
                <a:cs typeface="+mn-lt"/>
              </a:rPr>
              <a:t> </a:t>
            </a:r>
            <a:r>
              <a:rPr lang="en-US" err="1">
                <a:ea typeface="+mn-lt"/>
                <a:cs typeface="+mn-lt"/>
              </a:rPr>
              <a:t>mejor</a:t>
            </a:r>
            <a:r>
              <a:rPr lang="en-US" dirty="0">
                <a:ea typeface="+mn-lt"/>
                <a:cs typeface="+mn-lt"/>
              </a:rPr>
              <a:t> </a:t>
            </a:r>
            <a:r>
              <a:rPr lang="en-US" err="1">
                <a:ea typeface="+mn-lt"/>
                <a:cs typeface="+mn-lt"/>
              </a:rPr>
              <a:t>comprensión</a:t>
            </a:r>
            <a:r>
              <a:rPr lang="en-US" dirty="0">
                <a:ea typeface="+mn-lt"/>
                <a:cs typeface="+mn-lt"/>
              </a:rPr>
              <a:t> del </a:t>
            </a:r>
            <a:r>
              <a:rPr lang="en-US" err="1">
                <a:ea typeface="+mn-lt"/>
                <a:cs typeface="+mn-lt"/>
              </a:rPr>
              <a:t>cuidado</a:t>
            </a:r>
            <a:r>
              <a:rPr lang="en-US" dirty="0">
                <a:ea typeface="+mn-lt"/>
                <a:cs typeface="+mn-lt"/>
              </a:rPr>
              <a:t> de </a:t>
            </a:r>
            <a:r>
              <a:rPr lang="en-US" err="1">
                <a:ea typeface="+mn-lt"/>
                <a:cs typeface="+mn-lt"/>
              </a:rPr>
              <a:t>árboles</a:t>
            </a:r>
            <a:r>
              <a:rPr lang="en-US" dirty="0">
                <a:ea typeface="+mn-lt"/>
                <a:cs typeface="+mn-lt"/>
              </a:rPr>
              <a:t> </a:t>
            </a:r>
            <a:r>
              <a:rPr lang="en-US" err="1">
                <a:ea typeface="+mn-lt"/>
                <a:cs typeface="+mn-lt"/>
              </a:rPr>
              <a:t>frutales</a:t>
            </a:r>
            <a:endParaRPr lang="en-US" dirty="0" err="1"/>
          </a:p>
          <a:p>
            <a:pPr marL="629920" lvl="1" indent="-305435"/>
            <a:r>
              <a:rPr lang="en-US" err="1">
                <a:ea typeface="+mn-lt"/>
                <a:cs typeface="+mn-lt"/>
              </a:rPr>
              <a:t>Creación</a:t>
            </a:r>
            <a:r>
              <a:rPr lang="en-US" dirty="0">
                <a:ea typeface="+mn-lt"/>
                <a:cs typeface="+mn-lt"/>
              </a:rPr>
              <a:t> de un </a:t>
            </a:r>
            <a:r>
              <a:rPr lang="en-US" err="1">
                <a:ea typeface="+mn-lt"/>
                <a:cs typeface="+mn-lt"/>
              </a:rPr>
              <a:t>documento</a:t>
            </a:r>
            <a:r>
              <a:rPr lang="en-US" dirty="0">
                <a:ea typeface="+mn-lt"/>
                <a:cs typeface="+mn-lt"/>
              </a:rPr>
              <a:t> de </a:t>
            </a:r>
            <a:r>
              <a:rPr lang="en-US" err="1">
                <a:ea typeface="+mn-lt"/>
                <a:cs typeface="+mn-lt"/>
              </a:rPr>
              <a:t>cosecha</a:t>
            </a:r>
            <a:endParaRPr lang="en-US" dirty="0" err="1"/>
          </a:p>
          <a:p>
            <a:pPr marL="629920" lvl="1" indent="-305435"/>
            <a:r>
              <a:rPr lang="en-US" err="1">
                <a:ea typeface="+mn-lt"/>
                <a:cs typeface="+mn-lt"/>
              </a:rPr>
              <a:t>Participación</a:t>
            </a:r>
            <a:r>
              <a:rPr lang="en-US" dirty="0">
                <a:ea typeface="+mn-lt"/>
                <a:cs typeface="+mn-lt"/>
              </a:rPr>
              <a:t> </a:t>
            </a:r>
            <a:r>
              <a:rPr lang="en-US" err="1">
                <a:ea typeface="+mn-lt"/>
                <a:cs typeface="+mn-lt"/>
              </a:rPr>
              <a:t>en</a:t>
            </a:r>
            <a:r>
              <a:rPr lang="en-US" dirty="0">
                <a:ea typeface="+mn-lt"/>
                <a:cs typeface="+mn-lt"/>
              </a:rPr>
              <a:t> </a:t>
            </a:r>
            <a:r>
              <a:rPr lang="en-US" err="1">
                <a:ea typeface="+mn-lt"/>
                <a:cs typeface="+mn-lt"/>
              </a:rPr>
              <a:t>Arborday</a:t>
            </a:r>
            <a:endParaRPr lang="en-US" dirty="0">
              <a:ea typeface="+mn-lt"/>
              <a:cs typeface="+mn-lt"/>
            </a:endParaRPr>
          </a:p>
          <a:p>
            <a:pPr marL="629920" lvl="1" indent="-305435"/>
            <a:r>
              <a:rPr lang="en-US" dirty="0">
                <a:ea typeface="+mn-lt"/>
                <a:cs typeface="+mn-lt"/>
              </a:rPr>
              <a:t>Se </a:t>
            </a:r>
            <a:r>
              <a:rPr lang="en-US" err="1">
                <a:ea typeface="+mn-lt"/>
                <a:cs typeface="+mn-lt"/>
              </a:rPr>
              <a:t>registraron</a:t>
            </a:r>
            <a:r>
              <a:rPr lang="en-US" dirty="0">
                <a:ea typeface="+mn-lt"/>
                <a:cs typeface="+mn-lt"/>
              </a:rPr>
              <a:t> 4 personas </a:t>
            </a:r>
            <a:r>
              <a:rPr lang="en-US" err="1">
                <a:ea typeface="+mn-lt"/>
                <a:cs typeface="+mn-lt"/>
              </a:rPr>
              <a:t>más</a:t>
            </a:r>
            <a:r>
              <a:rPr lang="en-US" dirty="0">
                <a:ea typeface="+mn-lt"/>
                <a:cs typeface="+mn-lt"/>
              </a:rPr>
              <a:t> del </a:t>
            </a:r>
            <a:r>
              <a:rPr lang="en-US" err="1">
                <a:ea typeface="+mn-lt"/>
                <a:cs typeface="+mn-lt"/>
              </a:rPr>
              <a:t>área</a:t>
            </a:r>
            <a:r>
              <a:rPr lang="en-US" dirty="0">
                <a:ea typeface="+mn-lt"/>
                <a:cs typeface="+mn-lt"/>
              </a:rPr>
              <a:t> del </a:t>
            </a:r>
            <a:r>
              <a:rPr lang="en-US" err="1">
                <a:ea typeface="+mn-lt"/>
                <a:cs typeface="+mn-lt"/>
              </a:rPr>
              <a:t>proyecto</a:t>
            </a:r>
            <a:r>
              <a:rPr lang="en-US" dirty="0">
                <a:ea typeface="+mn-lt"/>
                <a:cs typeface="+mn-lt"/>
              </a:rPr>
              <a:t> para </a:t>
            </a:r>
            <a:r>
              <a:rPr lang="en-US" err="1">
                <a:ea typeface="+mn-lt"/>
                <a:cs typeface="+mn-lt"/>
              </a:rPr>
              <a:t>el</a:t>
            </a:r>
            <a:r>
              <a:rPr lang="en-US" dirty="0">
                <a:ea typeface="+mn-lt"/>
                <a:cs typeface="+mn-lt"/>
              </a:rPr>
              <a:t> </a:t>
            </a:r>
            <a:r>
              <a:rPr lang="en-US" err="1">
                <a:ea typeface="+mn-lt"/>
                <a:cs typeface="+mn-lt"/>
              </a:rPr>
              <a:t>cuidado</a:t>
            </a:r>
            <a:r>
              <a:rPr lang="en-US" dirty="0">
                <a:ea typeface="+mn-lt"/>
                <a:cs typeface="+mn-lt"/>
              </a:rPr>
              <a:t> de </a:t>
            </a:r>
            <a:r>
              <a:rPr lang="en-US" err="1">
                <a:ea typeface="+mn-lt"/>
                <a:cs typeface="+mn-lt"/>
              </a:rPr>
              <a:t>árboles</a:t>
            </a:r>
            <a:endParaRPr lang="en-US" dirty="0"/>
          </a:p>
          <a:p>
            <a:pPr marL="0" indent="0">
              <a:buNone/>
            </a:pPr>
            <a:endParaRPr lang="en-US">
              <a:latin typeface="Century Gothic"/>
            </a:endParaRPr>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 </a:t>
            </a:r>
            <a:r>
              <a:rPr lang="en-US" dirty="0">
                <a:latin typeface="Century Gothic"/>
                <a:ea typeface="+mn-lt"/>
                <a:cs typeface="+mn-lt"/>
              </a:rPr>
              <a:t>$84,984.14</a:t>
            </a:r>
            <a:endParaRPr lang="en-US" dirty="0">
              <a:latin typeface="Century Gothic"/>
            </a:endParaRPr>
          </a:p>
          <a:p>
            <a:pPr marL="305435" indent="-305435"/>
            <a:r>
              <a:rPr lang="en-US" b="1" err="1">
                <a:latin typeface="Century Gothic"/>
                <a:ea typeface="+mn-lt"/>
                <a:cs typeface="+mn-lt"/>
              </a:rPr>
              <a:t>Presupuesto</a:t>
            </a:r>
            <a:r>
              <a:rPr lang="en-US" b="1" dirty="0">
                <a:latin typeface="Century Gothic"/>
                <a:ea typeface="+mn-lt"/>
                <a:cs typeface="+mn-lt"/>
              </a:rPr>
              <a:t> restante:</a:t>
            </a:r>
            <a:r>
              <a:rPr lang="en-US" dirty="0">
                <a:latin typeface="Century Gothic"/>
                <a:ea typeface="+mn-lt"/>
                <a:cs typeface="+mn-lt"/>
              </a:rPr>
              <a:t> $1,083,229.49</a:t>
            </a:r>
            <a:endParaRPr lang="en-US" dirty="0">
              <a:latin typeface="Century Gothic"/>
            </a:endParaRPr>
          </a:p>
          <a:p>
            <a:pPr marL="305435" indent="-305435"/>
            <a:endParaRPr lang="en-US">
              <a:latin typeface="Century Gothic"/>
            </a:endParaRPr>
          </a:p>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planificado</a:t>
            </a:r>
            <a:r>
              <a:rPr lang="en-US" b="1" dirty="0">
                <a:latin typeface="Century Gothic"/>
                <a:ea typeface="+mn-lt"/>
                <a:cs typeface="+mn-lt"/>
              </a:rPr>
              <a:t> </a:t>
            </a:r>
            <a:r>
              <a:rPr lang="en-US" b="1" dirty="0" err="1">
                <a:latin typeface="Century Gothic"/>
                <a:ea typeface="+mn-lt"/>
                <a:cs typeface="+mn-lt"/>
              </a:rPr>
              <a:t>en</a:t>
            </a:r>
            <a:r>
              <a:rPr lang="en-US" b="1" dirty="0">
                <a:latin typeface="Century Gothic"/>
                <a:ea typeface="+mn-lt"/>
                <a:cs typeface="+mn-lt"/>
              </a:rPr>
              <a:t> las </a:t>
            </a:r>
            <a:r>
              <a:rPr lang="en-US" b="1" dirty="0" err="1">
                <a:latin typeface="Century Gothic"/>
                <a:ea typeface="+mn-lt"/>
                <a:cs typeface="+mn-lt"/>
              </a:rPr>
              <a:t>próximas</a:t>
            </a:r>
            <a:r>
              <a:rPr lang="en-US" b="1" dirty="0">
                <a:latin typeface="Century Gothic"/>
                <a:ea typeface="+mn-lt"/>
                <a:cs typeface="+mn-lt"/>
              </a:rPr>
              <a:t> ~dos </a:t>
            </a:r>
            <a:r>
              <a:rPr lang="en-US" b="1" dirty="0" err="1">
                <a:latin typeface="Century Gothic"/>
                <a:ea typeface="+mn-lt"/>
                <a:cs typeface="+mn-lt"/>
              </a:rPr>
              <a:t>semanas</a:t>
            </a:r>
            <a:r>
              <a:rPr lang="en-US" b="1" dirty="0">
                <a:latin typeface="Century Gothic"/>
                <a:ea typeface="+mn-lt"/>
                <a:cs typeface="+mn-lt"/>
              </a:rPr>
              <a:t>: </a:t>
            </a:r>
            <a:endParaRPr lang="en-US" b="1" dirty="0">
              <a:latin typeface="Century Gothic"/>
            </a:endParaRPr>
          </a:p>
          <a:p>
            <a:pPr marL="629920" indent="-305435">
              <a:lnSpc>
                <a:spcPct val="90000"/>
              </a:lnSpc>
            </a:pPr>
            <a:r>
              <a:rPr lang="en-US" sz="1600" err="1">
                <a:solidFill>
                  <a:srgbClr val="3D3D3D"/>
                </a:solidFill>
                <a:ea typeface="+mn-lt"/>
                <a:cs typeface="+mn-lt"/>
              </a:rPr>
              <a:t>Preparar</a:t>
            </a:r>
            <a:r>
              <a:rPr lang="en-US" sz="1600" dirty="0">
                <a:solidFill>
                  <a:srgbClr val="3D3D3D"/>
                </a:solidFill>
                <a:ea typeface="+mn-lt"/>
                <a:cs typeface="+mn-lt"/>
              </a:rPr>
              <a:t> </a:t>
            </a:r>
            <a:r>
              <a:rPr lang="en-US" sz="1600" err="1">
                <a:solidFill>
                  <a:srgbClr val="3D3D3D"/>
                </a:solidFill>
                <a:ea typeface="+mn-lt"/>
                <a:cs typeface="+mn-lt"/>
              </a:rPr>
              <a:t>el</a:t>
            </a:r>
            <a:r>
              <a:rPr lang="en-US" sz="1600" dirty="0">
                <a:solidFill>
                  <a:srgbClr val="3D3D3D"/>
                </a:solidFill>
                <a:ea typeface="+mn-lt"/>
                <a:cs typeface="+mn-lt"/>
              </a:rPr>
              <a:t> </a:t>
            </a:r>
            <a:r>
              <a:rPr lang="en-US" sz="1600" err="1">
                <a:solidFill>
                  <a:srgbClr val="3D3D3D"/>
                </a:solidFill>
                <a:ea typeface="+mn-lt"/>
                <a:cs typeface="+mn-lt"/>
              </a:rPr>
              <a:t>pedido</a:t>
            </a:r>
            <a:r>
              <a:rPr lang="en-US" sz="1600" dirty="0">
                <a:solidFill>
                  <a:srgbClr val="3D3D3D"/>
                </a:solidFill>
                <a:ea typeface="+mn-lt"/>
                <a:cs typeface="+mn-lt"/>
              </a:rPr>
              <a:t> de </a:t>
            </a:r>
            <a:r>
              <a:rPr lang="en-US" sz="1600" err="1">
                <a:solidFill>
                  <a:srgbClr val="3D3D3D"/>
                </a:solidFill>
                <a:ea typeface="+mn-lt"/>
                <a:cs typeface="+mn-lt"/>
              </a:rPr>
              <a:t>donación</a:t>
            </a:r>
            <a:r>
              <a:rPr lang="en-US" sz="1600" dirty="0">
                <a:solidFill>
                  <a:srgbClr val="3D3D3D"/>
                </a:solidFill>
                <a:ea typeface="+mn-lt"/>
                <a:cs typeface="+mn-lt"/>
              </a:rPr>
              <a:t> de </a:t>
            </a:r>
            <a:r>
              <a:rPr lang="en-US" sz="1600" err="1">
                <a:solidFill>
                  <a:srgbClr val="3D3D3D"/>
                </a:solidFill>
                <a:ea typeface="+mn-lt"/>
                <a:cs typeface="+mn-lt"/>
              </a:rPr>
              <a:t>árboles</a:t>
            </a:r>
            <a:r>
              <a:rPr lang="en-US" sz="1600" dirty="0">
                <a:solidFill>
                  <a:srgbClr val="3D3D3D"/>
                </a:solidFill>
                <a:ea typeface="+mn-lt"/>
                <a:cs typeface="+mn-lt"/>
              </a:rPr>
              <a:t> </a:t>
            </a:r>
            <a:r>
              <a:rPr lang="en-US" sz="1600" err="1">
                <a:solidFill>
                  <a:srgbClr val="3D3D3D"/>
                </a:solidFill>
                <a:ea typeface="+mn-lt"/>
                <a:cs typeface="+mn-lt"/>
              </a:rPr>
              <a:t>frutales</a:t>
            </a:r>
            <a:r>
              <a:rPr lang="en-US" sz="1600" dirty="0">
                <a:solidFill>
                  <a:srgbClr val="3D3D3D"/>
                </a:solidFill>
                <a:ea typeface="+mn-lt"/>
                <a:cs typeface="+mn-lt"/>
              </a:rPr>
              <a:t> para 2025</a:t>
            </a:r>
            <a:endParaRPr lang="en-US" sz="1600" dirty="0">
              <a:solidFill>
                <a:srgbClr val="3D3D3D"/>
              </a:solidFill>
              <a:latin typeface="Gill Sans MT"/>
            </a:endParaRPr>
          </a:p>
          <a:p>
            <a:pPr marL="629920" lvl="1" indent="-305435">
              <a:lnSpc>
                <a:spcPct val="90000"/>
              </a:lnSpc>
            </a:pPr>
            <a:r>
              <a:rPr lang="en-US" err="1">
                <a:solidFill>
                  <a:srgbClr val="3D3D3D"/>
                </a:solidFill>
                <a:ea typeface="+mn-lt"/>
                <a:cs typeface="+mn-lt"/>
              </a:rPr>
              <a:t>Actualizar</a:t>
            </a:r>
            <a:r>
              <a:rPr lang="en-US" dirty="0">
                <a:solidFill>
                  <a:srgbClr val="3D3D3D"/>
                </a:solidFill>
                <a:ea typeface="+mn-lt"/>
                <a:cs typeface="+mn-lt"/>
              </a:rPr>
              <a:t> </a:t>
            </a:r>
            <a:r>
              <a:rPr lang="en-US" err="1">
                <a:solidFill>
                  <a:srgbClr val="3D3D3D"/>
                </a:solidFill>
                <a:ea typeface="+mn-lt"/>
                <a:cs typeface="+mn-lt"/>
              </a:rPr>
              <a:t>los</a:t>
            </a:r>
            <a:r>
              <a:rPr lang="en-US" dirty="0">
                <a:solidFill>
                  <a:srgbClr val="3D3D3D"/>
                </a:solidFill>
                <a:ea typeface="+mn-lt"/>
                <a:cs typeface="+mn-lt"/>
              </a:rPr>
              <a:t> </a:t>
            </a:r>
            <a:r>
              <a:rPr lang="en-US" err="1">
                <a:solidFill>
                  <a:srgbClr val="3D3D3D"/>
                </a:solidFill>
                <a:ea typeface="+mn-lt"/>
                <a:cs typeface="+mn-lt"/>
              </a:rPr>
              <a:t>documentos</a:t>
            </a:r>
            <a:r>
              <a:rPr lang="en-US" dirty="0">
                <a:solidFill>
                  <a:srgbClr val="3D3D3D"/>
                </a:solidFill>
                <a:ea typeface="+mn-lt"/>
                <a:cs typeface="+mn-lt"/>
              </a:rPr>
              <a:t> de </a:t>
            </a:r>
            <a:r>
              <a:rPr lang="en-US" err="1">
                <a:solidFill>
                  <a:srgbClr val="3D3D3D"/>
                </a:solidFill>
                <a:ea typeface="+mn-lt"/>
                <a:cs typeface="+mn-lt"/>
              </a:rPr>
              <a:t>admisión</a:t>
            </a:r>
            <a:r>
              <a:rPr lang="en-US" dirty="0">
                <a:solidFill>
                  <a:srgbClr val="3D3D3D"/>
                </a:solidFill>
                <a:ea typeface="+mn-lt"/>
                <a:cs typeface="+mn-lt"/>
              </a:rPr>
              <a:t> para 2025</a:t>
            </a:r>
            <a:endParaRPr lang="en-US" dirty="0"/>
          </a:p>
          <a:p>
            <a:pPr marL="629920" lvl="1" indent="-305435">
              <a:lnSpc>
                <a:spcPct val="90000"/>
              </a:lnSpc>
            </a:pPr>
            <a:r>
              <a:rPr lang="en-US" dirty="0">
                <a:solidFill>
                  <a:srgbClr val="3D3D3D"/>
                </a:solidFill>
                <a:ea typeface="+mn-lt"/>
                <a:cs typeface="+mn-lt"/>
              </a:rPr>
              <a:t>Realizar </a:t>
            </a:r>
            <a:r>
              <a:rPr lang="en-US" dirty="0" err="1">
                <a:solidFill>
                  <a:srgbClr val="3D3D3D"/>
                </a:solidFill>
                <a:ea typeface="+mn-lt"/>
                <a:cs typeface="+mn-lt"/>
              </a:rPr>
              <a:t>una</a:t>
            </a:r>
            <a:r>
              <a:rPr lang="en-US" dirty="0">
                <a:solidFill>
                  <a:srgbClr val="3D3D3D"/>
                </a:solidFill>
                <a:ea typeface="+mn-lt"/>
                <a:cs typeface="+mn-lt"/>
              </a:rPr>
              <a:t> </a:t>
            </a:r>
            <a:r>
              <a:rPr lang="en-US" dirty="0" err="1">
                <a:solidFill>
                  <a:srgbClr val="3D3D3D"/>
                </a:solidFill>
                <a:ea typeface="+mn-lt"/>
                <a:cs typeface="+mn-lt"/>
              </a:rPr>
              <a:t>campaña</a:t>
            </a:r>
            <a:r>
              <a:rPr lang="en-US" dirty="0">
                <a:solidFill>
                  <a:srgbClr val="3D3D3D"/>
                </a:solidFill>
                <a:ea typeface="+mn-lt"/>
                <a:cs typeface="+mn-lt"/>
              </a:rPr>
              <a:t> </a:t>
            </a:r>
            <a:r>
              <a:rPr lang="en-US" dirty="0" err="1">
                <a:solidFill>
                  <a:srgbClr val="3D3D3D"/>
                </a:solidFill>
                <a:ea typeface="+mn-lt"/>
                <a:cs typeface="+mn-lt"/>
              </a:rPr>
              <a:t>en</a:t>
            </a:r>
            <a:r>
              <a:rPr lang="en-US" dirty="0">
                <a:solidFill>
                  <a:srgbClr val="3D3D3D"/>
                </a:solidFill>
                <a:ea typeface="+mn-lt"/>
                <a:cs typeface="+mn-lt"/>
              </a:rPr>
              <a:t> Santa Fe y </a:t>
            </a:r>
            <a:r>
              <a:rPr lang="en-US" dirty="0" err="1">
                <a:solidFill>
                  <a:srgbClr val="3D3D3D"/>
                </a:solidFill>
                <a:ea typeface="+mn-lt"/>
                <a:cs typeface="+mn-lt"/>
              </a:rPr>
              <a:t>una</a:t>
            </a:r>
            <a:r>
              <a:rPr lang="en-US" dirty="0">
                <a:solidFill>
                  <a:srgbClr val="3D3D3D"/>
                </a:solidFill>
                <a:ea typeface="+mn-lt"/>
                <a:cs typeface="+mn-lt"/>
              </a:rPr>
              <a:t> </a:t>
            </a:r>
            <a:r>
              <a:rPr lang="en-US" dirty="0" err="1">
                <a:solidFill>
                  <a:srgbClr val="3D3D3D"/>
                </a:solidFill>
                <a:ea typeface="+mn-lt"/>
                <a:cs typeface="+mn-lt"/>
              </a:rPr>
              <a:t>inspección</a:t>
            </a:r>
            <a:r>
              <a:rPr lang="en-US" dirty="0">
                <a:solidFill>
                  <a:srgbClr val="3D3D3D"/>
                </a:solidFill>
                <a:ea typeface="+mn-lt"/>
                <a:cs typeface="+mn-lt"/>
              </a:rPr>
              <a:t> de </a:t>
            </a:r>
            <a:r>
              <a:rPr lang="en-US" dirty="0" err="1">
                <a:solidFill>
                  <a:srgbClr val="3D3D3D"/>
                </a:solidFill>
                <a:ea typeface="+mn-lt"/>
                <a:cs typeface="+mn-lt"/>
              </a:rPr>
              <a:t>admisión</a:t>
            </a:r>
            <a:r>
              <a:rPr lang="en-US" dirty="0">
                <a:solidFill>
                  <a:srgbClr val="3D3D3D"/>
                </a:solidFill>
                <a:ea typeface="+mn-lt"/>
                <a:cs typeface="+mn-lt"/>
              </a:rPr>
              <a:t>/</a:t>
            </a:r>
            <a:r>
              <a:rPr lang="en-US" dirty="0" err="1">
                <a:solidFill>
                  <a:srgbClr val="3D3D3D"/>
                </a:solidFill>
                <a:ea typeface="+mn-lt"/>
                <a:cs typeface="+mn-lt"/>
              </a:rPr>
              <a:t>hogar</a:t>
            </a:r>
            <a:r>
              <a:rPr lang="en-US" dirty="0">
                <a:solidFill>
                  <a:srgbClr val="3D3D3D"/>
                </a:solidFill>
                <a:ea typeface="+mn-lt"/>
                <a:cs typeface="+mn-lt"/>
              </a:rPr>
              <a:t> para </a:t>
            </a:r>
            <a:r>
              <a:rPr lang="en-US" dirty="0" err="1">
                <a:solidFill>
                  <a:srgbClr val="3D3D3D"/>
                </a:solidFill>
                <a:ea typeface="+mn-lt"/>
                <a:cs typeface="+mn-lt"/>
              </a:rPr>
              <a:t>nuevos</a:t>
            </a:r>
            <a:r>
              <a:rPr lang="en-US" dirty="0">
                <a:solidFill>
                  <a:srgbClr val="3D3D3D"/>
                </a:solidFill>
                <a:ea typeface="+mn-lt"/>
                <a:cs typeface="+mn-lt"/>
              </a:rPr>
              <a:t> </a:t>
            </a:r>
            <a:r>
              <a:rPr lang="en-US" dirty="0" err="1">
                <a:solidFill>
                  <a:srgbClr val="3D3D3D"/>
                </a:solidFill>
                <a:ea typeface="+mn-lt"/>
                <a:cs typeface="+mn-lt"/>
              </a:rPr>
              <a:t>destinatarios</a:t>
            </a:r>
            <a:endParaRPr lang="en-US" dirty="0"/>
          </a:p>
          <a:p>
            <a:pPr marL="324485" lvl="1" indent="0">
              <a:buNone/>
            </a:pPr>
            <a:endParaRPr lang="en-US" sz="1800">
              <a:solidFill>
                <a:srgbClr val="3D3D3D"/>
              </a:solidFill>
              <a:latin typeface="Century Gothic"/>
            </a:endParaRPr>
          </a:p>
          <a:p>
            <a:pPr marL="629920" lvl="1" indent="-305435"/>
            <a:endParaRPr lang="en-US">
              <a:solidFill>
                <a:srgbClr val="3D3D3D"/>
              </a:solidFill>
              <a:latin typeface="Century Gothic"/>
            </a:endParaRPr>
          </a:p>
          <a:p>
            <a:pPr marL="0" indent="0">
              <a:buNone/>
            </a:pPr>
            <a:endParaRPr lang="en-US">
              <a:solidFill>
                <a:srgbClr val="3D3D3D"/>
              </a:solidFill>
              <a:latin typeface="Century Gothic"/>
            </a:endParaRPr>
          </a:p>
          <a:p>
            <a:pPr marL="305435" indent="-305435"/>
            <a:endParaRPr lang="en-US">
              <a:solidFill>
                <a:srgbClr val="3D3D3D"/>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latin typeface="Gill Sans MT" panose="020B0502020104020203"/>
            </a:endParaRPr>
          </a:p>
          <a:p>
            <a:pPr marL="629920" lvl="1" indent="-305435"/>
            <a:endParaRPr lang="en-US" sz="1400">
              <a:latin typeface="Century Gothic"/>
            </a:endParaRPr>
          </a:p>
          <a:p>
            <a:pPr marL="629920" lvl="1" indent="-305435"/>
            <a:endParaRPr lang="en-US">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City of Richmond </a:t>
            </a:r>
            <a:endParaRPr lang="en-US" dirty="0">
              <a:solidFill>
                <a:schemeClr val="tx1"/>
              </a:solidFill>
            </a:endParaRP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Grid Alternatives </a:t>
            </a: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Groundwork Richmond </a:t>
            </a: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Rich City Rides </a:t>
            </a: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Public Land </a:t>
            </a: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UC Berkeley </a:t>
            </a:r>
          </a:p>
          <a:p>
            <a:pPr marL="305435" indent="-19685"/>
            <a:r>
              <a:rPr lang="en-US" sz="2800" dirty="0">
                <a:solidFill>
                  <a:schemeClr val="tx1"/>
                </a:solidFill>
                <a:latin typeface="Century Gothic"/>
                <a:ea typeface="+mn-lt"/>
                <a:cs typeface="+mn-lt"/>
              </a:rPr>
              <a:t>L</a:t>
            </a:r>
            <a:r>
              <a:rPr lang="es-ES" sz="2800" dirty="0">
                <a:solidFill>
                  <a:schemeClr val="tx1"/>
                </a:solidFill>
                <a:latin typeface="Century Gothic"/>
                <a:ea typeface="+mn-lt"/>
                <a:cs typeface="+mn-lt"/>
              </a:rPr>
              <a:t>í</a:t>
            </a:r>
            <a:r>
              <a:rPr lang="en-US" sz="2800" dirty="0">
                <a:solidFill>
                  <a:schemeClr val="tx1"/>
                </a:solidFill>
                <a:latin typeface="Century Gothic"/>
                <a:ea typeface="+mn-lt"/>
                <a:cs typeface="+mn-lt"/>
              </a:rPr>
              <a:t>der de </a:t>
            </a:r>
            <a:r>
              <a:rPr lang="en-US" sz="2800" dirty="0" err="1">
                <a:solidFill>
                  <a:schemeClr val="tx1"/>
                </a:solidFill>
                <a:latin typeface="Century Gothic"/>
                <a:ea typeface="+mn-lt"/>
                <a:cs typeface="+mn-lt"/>
              </a:rPr>
              <a:t>proyecto</a:t>
            </a:r>
            <a:r>
              <a:rPr lang="en-US" sz="2800" dirty="0">
                <a:solidFill>
                  <a:schemeClr val="tx1"/>
                </a:solidFill>
                <a:latin typeface="Century Gothic"/>
                <a:ea typeface="+mn-lt"/>
                <a:cs typeface="+mn-lt"/>
              </a:rPr>
              <a:t> para Urban Tilth </a:t>
            </a:r>
            <a:endParaRPr lang="en-US" dirty="0">
              <a:solidFill>
                <a:schemeClr val="tx1"/>
              </a:solidFill>
              <a:latin typeface="Century Gothic"/>
            </a:endParaRPr>
          </a:p>
          <a:p>
            <a:pPr marL="305435" indent="-19685"/>
            <a:r>
              <a:rPr lang="en-US" sz="2800" dirty="0" err="1">
                <a:solidFill>
                  <a:schemeClr val="tx1"/>
                </a:solidFill>
                <a:latin typeface="Century Gothic"/>
              </a:rPr>
              <a:t>Miembro</a:t>
            </a:r>
            <a:r>
              <a:rPr lang="en-US" sz="2800" dirty="0">
                <a:solidFill>
                  <a:schemeClr val="tx1"/>
                </a:solidFill>
                <a:latin typeface="Century Gothic"/>
              </a:rPr>
              <a:t> de la </a:t>
            </a:r>
            <a:r>
              <a:rPr lang="en-US" sz="2800" dirty="0" err="1">
                <a:solidFill>
                  <a:schemeClr val="tx1"/>
                </a:solidFill>
                <a:latin typeface="Century Gothic"/>
              </a:rPr>
              <a:t>comunidad</a:t>
            </a:r>
            <a:r>
              <a:rPr lang="en-US" sz="2800" dirty="0">
                <a:solidFill>
                  <a:schemeClr val="tx1"/>
                </a:solidFill>
                <a:latin typeface="Century Gothic"/>
              </a:rPr>
              <a:t>: Tomasa Espinoza</a:t>
            </a:r>
          </a:p>
          <a:p>
            <a:pPr marL="305435" indent="-19685"/>
            <a:r>
              <a:rPr lang="en-US" sz="3100" dirty="0" err="1">
                <a:solidFill>
                  <a:schemeClr val="tx1"/>
                </a:solidFill>
                <a:latin typeface="Century Gothic"/>
              </a:rPr>
              <a:t>Miembro</a:t>
            </a:r>
            <a:r>
              <a:rPr lang="en-US" sz="3100" dirty="0">
                <a:solidFill>
                  <a:schemeClr val="tx1"/>
                </a:solidFill>
                <a:latin typeface="Century Gothic"/>
              </a:rPr>
              <a:t> de la </a:t>
            </a:r>
            <a:r>
              <a:rPr lang="en-US" sz="3100" dirty="0" err="1">
                <a:solidFill>
                  <a:schemeClr val="tx1"/>
                </a:solidFill>
                <a:latin typeface="Century Gothic"/>
              </a:rPr>
              <a:t>comunidad</a:t>
            </a:r>
            <a:r>
              <a:rPr lang="en-US" sz="3100" dirty="0">
                <a:solidFill>
                  <a:schemeClr val="tx1"/>
                </a:solidFill>
                <a:latin typeface="Century Gothic"/>
              </a:rPr>
              <a:t>: Juana Hernandez</a:t>
            </a:r>
          </a:p>
          <a:p>
            <a:pPr marL="305435" indent="-19685"/>
            <a:r>
              <a:rPr lang="en-US" sz="2900" dirty="0" err="1">
                <a:solidFill>
                  <a:schemeClr val="tx1"/>
                </a:solidFill>
                <a:latin typeface="Century Gothic"/>
              </a:rPr>
              <a:t>Miembro</a:t>
            </a:r>
            <a:r>
              <a:rPr lang="en-US" sz="2900" dirty="0">
                <a:solidFill>
                  <a:schemeClr val="tx1"/>
                </a:solidFill>
                <a:latin typeface="Century Gothic"/>
              </a:rPr>
              <a:t> de la </a:t>
            </a:r>
            <a:r>
              <a:rPr lang="en-US" sz="2900" dirty="0" err="1">
                <a:solidFill>
                  <a:schemeClr val="tx1"/>
                </a:solidFill>
                <a:latin typeface="Century Gothic"/>
              </a:rPr>
              <a:t>comunidad</a:t>
            </a:r>
            <a:r>
              <a:rPr lang="en-US" sz="2900" dirty="0">
                <a:solidFill>
                  <a:schemeClr val="tx1"/>
                </a:solidFill>
                <a:latin typeface="Century Gothic"/>
              </a:rPr>
              <a:t>: Montserrat Gonzalez</a:t>
            </a:r>
          </a:p>
          <a:p>
            <a:pPr marL="305435" indent="-19685"/>
            <a:r>
              <a:rPr lang="en-US" sz="2900" dirty="0" err="1">
                <a:solidFill>
                  <a:schemeClr val="tx1"/>
                </a:solidFill>
                <a:latin typeface="Century Gothic"/>
              </a:rPr>
              <a:t>Miembro</a:t>
            </a:r>
            <a:r>
              <a:rPr lang="en-US" sz="2900" dirty="0">
                <a:solidFill>
                  <a:schemeClr val="tx1"/>
                </a:solidFill>
                <a:latin typeface="Century Gothic"/>
              </a:rPr>
              <a:t> de la </a:t>
            </a:r>
            <a:r>
              <a:rPr lang="en-US" sz="2900" dirty="0" err="1">
                <a:solidFill>
                  <a:schemeClr val="tx1"/>
                </a:solidFill>
                <a:latin typeface="Century Gothic"/>
              </a:rPr>
              <a:t>comunidad</a:t>
            </a:r>
            <a:r>
              <a:rPr lang="en-US" sz="2900" dirty="0">
                <a:solidFill>
                  <a:schemeClr val="tx1"/>
                </a:solidFill>
                <a:latin typeface="Century Gothic"/>
              </a:rPr>
              <a:t>: Judith Rocha</a:t>
            </a:r>
          </a:p>
          <a:p>
            <a:pPr marL="305435" indent="-19685"/>
            <a:r>
              <a:rPr lang="en-US" sz="2900" dirty="0" err="1">
                <a:solidFill>
                  <a:schemeClr val="tx1"/>
                </a:solidFill>
                <a:latin typeface="Century Gothic"/>
              </a:rPr>
              <a:t>Miembro</a:t>
            </a:r>
            <a:r>
              <a:rPr lang="en-US" sz="2900" dirty="0">
                <a:solidFill>
                  <a:schemeClr val="tx1"/>
                </a:solidFill>
                <a:latin typeface="Century Gothic"/>
              </a:rPr>
              <a:t> de la </a:t>
            </a:r>
            <a:r>
              <a:rPr lang="en-US" sz="2900" dirty="0" err="1">
                <a:solidFill>
                  <a:schemeClr val="tx1"/>
                </a:solidFill>
                <a:latin typeface="Century Gothic"/>
              </a:rPr>
              <a:t>comunidad</a:t>
            </a:r>
            <a:r>
              <a:rPr lang="en-US" sz="2900" dirty="0">
                <a:solidFill>
                  <a:schemeClr val="tx1"/>
                </a:solidFill>
                <a:latin typeface="Century Gothic"/>
              </a:rPr>
              <a:t>: Curtis Rice</a:t>
            </a:r>
          </a:p>
          <a:p>
            <a:pPr marL="305435" indent="-19685"/>
            <a:endParaRPr lang="en-US" sz="2900" dirty="0">
              <a:solidFill>
                <a:schemeClr val="tx1"/>
              </a:solidFill>
              <a:latin typeface="Century Gothic"/>
            </a:endParaRPr>
          </a:p>
          <a:p>
            <a:pPr marL="285750" indent="0">
              <a:buNone/>
            </a:pPr>
            <a:endParaRPr lang="en-US" sz="2800">
              <a:solidFill>
                <a:schemeClr val="tx1"/>
              </a:solidFill>
              <a:latin typeface="Century Gothic"/>
            </a:endParaRPr>
          </a:p>
          <a:p>
            <a:pPr marL="305435" indent="-305435"/>
            <a:endParaRPr lang="en-US" sz="2800">
              <a:solidFill>
                <a:schemeClr val="tx1"/>
              </a:solidFill>
              <a:latin typeface="Gill Sans MT" panose="020B0502020104020203"/>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a:solidFill>
                  <a:schemeClr val="bg1"/>
                </a:solidFill>
                <a:latin typeface="Myriad Pro" panose="020B0503030403020204"/>
              </a:rPr>
              <a:t>Pase de Lista</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completado</a:t>
            </a:r>
            <a:r>
              <a:rPr lang="en-US" b="1" dirty="0">
                <a:latin typeface="Century Gothic"/>
                <a:ea typeface="+mn-lt"/>
                <a:cs typeface="+mn-lt"/>
              </a:rPr>
              <a:t> </a:t>
            </a:r>
            <a:r>
              <a:rPr lang="en-US" b="1" dirty="0" err="1">
                <a:latin typeface="Century Gothic"/>
                <a:ea typeface="+mn-lt"/>
                <a:cs typeface="+mn-lt"/>
              </a:rPr>
              <a:t>desde</a:t>
            </a:r>
            <a:r>
              <a:rPr lang="en-US" b="1" dirty="0">
                <a:latin typeface="Century Gothic"/>
                <a:ea typeface="+mn-lt"/>
                <a:cs typeface="+mn-lt"/>
              </a:rPr>
              <a:t> la </a:t>
            </a:r>
            <a:r>
              <a:rPr lang="en-US" b="1" dirty="0" err="1">
                <a:latin typeface="Century Gothic"/>
                <a:ea typeface="+mn-lt"/>
                <a:cs typeface="+mn-lt"/>
              </a:rPr>
              <a:t>última</a:t>
            </a:r>
            <a:r>
              <a:rPr lang="en-US" b="1" dirty="0">
                <a:latin typeface="Century Gothic"/>
                <a:ea typeface="+mn-lt"/>
                <a:cs typeface="+mn-lt"/>
              </a:rPr>
              <a:t> </a:t>
            </a:r>
            <a:r>
              <a:rPr lang="en-US" b="1" dirty="0" err="1">
                <a:latin typeface="Century Gothic"/>
                <a:ea typeface="+mn-lt"/>
                <a:cs typeface="+mn-lt"/>
              </a:rPr>
              <a:t>reunión</a:t>
            </a:r>
            <a:r>
              <a:rPr lang="en-US" b="1" dirty="0">
                <a:latin typeface="Century Gothic"/>
                <a:ea typeface="+mn-lt"/>
                <a:cs typeface="+mn-lt"/>
              </a:rPr>
              <a:t>: </a:t>
            </a:r>
            <a:endParaRPr lang="en-US" b="1" dirty="0">
              <a:latin typeface="Century Gothic"/>
            </a:endParaRPr>
          </a:p>
          <a:p>
            <a:pPr marL="629920" lvl="1" indent="-305435"/>
            <a:r>
              <a:rPr lang="en-US" err="1">
                <a:ea typeface="+mn-lt"/>
                <a:cs typeface="+mn-lt"/>
              </a:rPr>
              <a:t>Agregamos</a:t>
            </a:r>
            <a:r>
              <a:rPr lang="en-US" dirty="0">
                <a:ea typeface="+mn-lt"/>
                <a:cs typeface="+mn-lt"/>
              </a:rPr>
              <a:t> 15 </a:t>
            </a:r>
            <a:r>
              <a:rPr lang="en-US" err="1">
                <a:ea typeface="+mn-lt"/>
                <a:cs typeface="+mn-lt"/>
              </a:rPr>
              <a:t>nuevos</a:t>
            </a:r>
            <a:r>
              <a:rPr lang="en-US" dirty="0">
                <a:ea typeface="+mn-lt"/>
                <a:cs typeface="+mn-lt"/>
              </a:rPr>
              <a:t> </a:t>
            </a:r>
            <a:r>
              <a:rPr lang="en-US" err="1">
                <a:ea typeface="+mn-lt"/>
                <a:cs typeface="+mn-lt"/>
              </a:rPr>
              <a:t>miembros</a:t>
            </a:r>
            <a:r>
              <a:rPr lang="en-US" dirty="0">
                <a:ea typeface="+mn-lt"/>
                <a:cs typeface="+mn-lt"/>
              </a:rPr>
              <a:t> a </a:t>
            </a:r>
            <a:r>
              <a:rPr lang="en-US" err="1">
                <a:ea typeface="+mn-lt"/>
                <a:cs typeface="+mn-lt"/>
              </a:rPr>
              <a:t>nuestra</a:t>
            </a:r>
            <a:r>
              <a:rPr lang="en-US" dirty="0">
                <a:ea typeface="+mn-lt"/>
                <a:cs typeface="+mn-lt"/>
              </a:rPr>
              <a:t> </a:t>
            </a:r>
            <a:r>
              <a:rPr lang="en-US" err="1">
                <a:ea typeface="+mn-lt"/>
                <a:cs typeface="+mn-lt"/>
              </a:rPr>
              <a:t>entrega</a:t>
            </a:r>
            <a:r>
              <a:rPr lang="en-US" dirty="0">
                <a:ea typeface="+mn-lt"/>
                <a:cs typeface="+mn-lt"/>
              </a:rPr>
              <a:t> de </a:t>
            </a:r>
            <a:r>
              <a:rPr lang="en-US" err="1">
                <a:ea typeface="+mn-lt"/>
                <a:cs typeface="+mn-lt"/>
              </a:rPr>
              <a:t>bolsas</a:t>
            </a:r>
            <a:r>
              <a:rPr lang="en-US" dirty="0">
                <a:ea typeface="+mn-lt"/>
                <a:cs typeface="+mn-lt"/>
              </a:rPr>
              <a:t> a </a:t>
            </a:r>
            <a:r>
              <a:rPr lang="en-US" err="1">
                <a:ea typeface="+mn-lt"/>
                <a:cs typeface="+mn-lt"/>
              </a:rPr>
              <a:t>partir</a:t>
            </a:r>
            <a:r>
              <a:rPr lang="en-US" dirty="0">
                <a:ea typeface="+mn-lt"/>
                <a:cs typeface="+mn-lt"/>
              </a:rPr>
              <a:t> de las </a:t>
            </a:r>
            <a:r>
              <a:rPr lang="en-US" err="1">
                <a:ea typeface="+mn-lt"/>
                <a:cs typeface="+mn-lt"/>
              </a:rPr>
              <a:t>inscripciones</a:t>
            </a:r>
            <a:r>
              <a:rPr lang="en-US" dirty="0">
                <a:ea typeface="+mn-lt"/>
                <a:cs typeface="+mn-lt"/>
              </a:rPr>
              <a:t> a </a:t>
            </a:r>
            <a:r>
              <a:rPr lang="en-US" err="1">
                <a:ea typeface="+mn-lt"/>
                <a:cs typeface="+mn-lt"/>
              </a:rPr>
              <a:t>eventos</a:t>
            </a:r>
            <a:r>
              <a:rPr lang="en-US" dirty="0">
                <a:ea typeface="+mn-lt"/>
                <a:cs typeface="+mn-lt"/>
              </a:rPr>
              <a:t>.</a:t>
            </a:r>
            <a:endParaRPr lang="en-US" dirty="0"/>
          </a:p>
          <a:p>
            <a:pPr marL="629920" lvl="1" indent="-305435"/>
            <a:r>
              <a:rPr lang="en-US" err="1">
                <a:ea typeface="+mn-lt"/>
                <a:cs typeface="+mn-lt"/>
              </a:rPr>
              <a:t>Comenzamos</a:t>
            </a:r>
            <a:r>
              <a:rPr lang="en-US" dirty="0">
                <a:ea typeface="+mn-lt"/>
                <a:cs typeface="+mn-lt"/>
              </a:rPr>
              <a:t> la </a:t>
            </a:r>
            <a:r>
              <a:rPr lang="en-US" err="1">
                <a:ea typeface="+mn-lt"/>
                <a:cs typeface="+mn-lt"/>
              </a:rPr>
              <a:t>capacitación</a:t>
            </a:r>
            <a:r>
              <a:rPr lang="en-US" dirty="0">
                <a:ea typeface="+mn-lt"/>
                <a:cs typeface="+mn-lt"/>
              </a:rPr>
              <a:t> de </a:t>
            </a:r>
            <a:r>
              <a:rPr lang="en-US" err="1">
                <a:ea typeface="+mn-lt"/>
                <a:cs typeface="+mn-lt"/>
              </a:rPr>
              <a:t>promotores</a:t>
            </a:r>
            <a:r>
              <a:rPr lang="en-US" dirty="0">
                <a:ea typeface="+mn-lt"/>
                <a:cs typeface="+mn-lt"/>
              </a:rPr>
              <a:t> de </a:t>
            </a:r>
            <a:r>
              <a:rPr lang="en-US" err="1">
                <a:ea typeface="+mn-lt"/>
                <a:cs typeface="+mn-lt"/>
              </a:rPr>
              <a:t>salud</a:t>
            </a:r>
            <a:r>
              <a:rPr lang="en-US" dirty="0">
                <a:ea typeface="+mn-lt"/>
                <a:cs typeface="+mn-lt"/>
              </a:rPr>
              <a:t> </a:t>
            </a:r>
            <a:r>
              <a:rPr lang="en-US" err="1">
                <a:ea typeface="+mn-lt"/>
                <a:cs typeface="+mn-lt"/>
              </a:rPr>
              <a:t>climática</a:t>
            </a:r>
            <a:r>
              <a:rPr lang="en-US" dirty="0">
                <a:ea typeface="+mn-lt"/>
                <a:cs typeface="+mn-lt"/>
              </a:rPr>
              <a:t> (</a:t>
            </a:r>
            <a:r>
              <a:rPr lang="en-US" err="1">
                <a:ea typeface="+mn-lt"/>
                <a:cs typeface="+mn-lt"/>
              </a:rPr>
              <a:t>cohorte</a:t>
            </a:r>
            <a:r>
              <a:rPr lang="en-US">
                <a:ea typeface="+mn-lt"/>
                <a:cs typeface="+mn-lt"/>
              </a:rPr>
              <a:t> 2)</a:t>
            </a:r>
            <a:endParaRPr lang="en-US"/>
          </a:p>
          <a:p>
            <a:pPr marL="629920" lvl="1" indent="-305435"/>
            <a:r>
              <a:rPr lang="en-US" err="1">
                <a:ea typeface="+mn-lt"/>
                <a:cs typeface="+mn-lt"/>
              </a:rPr>
              <a:t>Organizamos</a:t>
            </a:r>
            <a:r>
              <a:rPr lang="en-US" dirty="0">
                <a:ea typeface="+mn-lt"/>
                <a:cs typeface="+mn-lt"/>
              </a:rPr>
              <a:t> 3 </a:t>
            </a:r>
            <a:r>
              <a:rPr lang="en-US" err="1">
                <a:ea typeface="+mn-lt"/>
                <a:cs typeface="+mn-lt"/>
              </a:rPr>
              <a:t>eventos</a:t>
            </a:r>
            <a:r>
              <a:rPr lang="en-US" dirty="0">
                <a:ea typeface="+mn-lt"/>
                <a:cs typeface="+mn-lt"/>
              </a:rPr>
              <a:t> de </a:t>
            </a:r>
            <a:r>
              <a:rPr lang="en-US" err="1">
                <a:ea typeface="+mn-lt"/>
                <a:cs typeface="+mn-lt"/>
              </a:rPr>
              <a:t>dieta</a:t>
            </a:r>
            <a:r>
              <a:rPr lang="en-US" dirty="0">
                <a:ea typeface="+mn-lt"/>
                <a:cs typeface="+mn-lt"/>
              </a:rPr>
              <a:t> </a:t>
            </a:r>
            <a:r>
              <a:rPr lang="en-US" err="1">
                <a:ea typeface="+mn-lt"/>
                <a:cs typeface="+mn-lt"/>
              </a:rPr>
              <a:t>amigable</a:t>
            </a:r>
            <a:r>
              <a:rPr lang="en-US" dirty="0">
                <a:ea typeface="+mn-lt"/>
                <a:cs typeface="+mn-lt"/>
              </a:rPr>
              <a:t> con </a:t>
            </a:r>
            <a:r>
              <a:rPr lang="en-US" err="1">
                <a:ea typeface="+mn-lt"/>
                <a:cs typeface="+mn-lt"/>
              </a:rPr>
              <a:t>el</a:t>
            </a:r>
            <a:r>
              <a:rPr lang="en-US" dirty="0">
                <a:ea typeface="+mn-lt"/>
                <a:cs typeface="+mn-lt"/>
              </a:rPr>
              <a:t> </a:t>
            </a:r>
            <a:r>
              <a:rPr lang="en-US" err="1">
                <a:ea typeface="+mn-lt"/>
                <a:cs typeface="+mn-lt"/>
              </a:rPr>
              <a:t>clima</a:t>
            </a:r>
            <a:r>
              <a:rPr lang="en-US" dirty="0">
                <a:ea typeface="+mn-lt"/>
                <a:cs typeface="+mn-lt"/>
              </a:rPr>
              <a:t> (CFD):</a:t>
            </a:r>
            <a:endParaRPr lang="en-US" dirty="0"/>
          </a:p>
          <a:p>
            <a:pPr marL="629920" lvl="1" indent="-305435"/>
            <a:r>
              <a:rPr lang="en-US" err="1">
                <a:ea typeface="+mn-lt"/>
                <a:cs typeface="+mn-lt"/>
              </a:rPr>
              <a:t>Reparto</a:t>
            </a:r>
            <a:r>
              <a:rPr lang="en-US" dirty="0">
                <a:ea typeface="+mn-lt"/>
                <a:cs typeface="+mn-lt"/>
              </a:rPr>
              <a:t> de </a:t>
            </a:r>
            <a:r>
              <a:rPr lang="en-US" err="1">
                <a:ea typeface="+mn-lt"/>
                <a:cs typeface="+mn-lt"/>
              </a:rPr>
              <a:t>verduras</a:t>
            </a:r>
            <a:r>
              <a:rPr lang="en-US" dirty="0">
                <a:ea typeface="+mn-lt"/>
                <a:cs typeface="+mn-lt"/>
              </a:rPr>
              <a:t> del Día del Árbol: 19/10/24</a:t>
            </a:r>
            <a:endParaRPr lang="en-US" dirty="0"/>
          </a:p>
          <a:p>
            <a:pPr marL="629920" lvl="1" indent="-305435"/>
            <a:r>
              <a:rPr lang="en-US" dirty="0">
                <a:ea typeface="+mn-lt"/>
                <a:cs typeface="+mn-lt"/>
              </a:rPr>
              <a:t>Taller de </a:t>
            </a:r>
            <a:r>
              <a:rPr lang="en-US" err="1">
                <a:ea typeface="+mn-lt"/>
                <a:cs typeface="+mn-lt"/>
              </a:rPr>
              <a:t>dieta</a:t>
            </a:r>
            <a:r>
              <a:rPr lang="en-US" dirty="0">
                <a:ea typeface="+mn-lt"/>
                <a:cs typeface="+mn-lt"/>
              </a:rPr>
              <a:t> </a:t>
            </a:r>
            <a:r>
              <a:rPr lang="en-US" err="1">
                <a:ea typeface="+mn-lt"/>
                <a:cs typeface="+mn-lt"/>
              </a:rPr>
              <a:t>amigable</a:t>
            </a:r>
            <a:r>
              <a:rPr lang="en-US" dirty="0">
                <a:ea typeface="+mn-lt"/>
                <a:cs typeface="+mn-lt"/>
              </a:rPr>
              <a:t> con </a:t>
            </a:r>
            <a:r>
              <a:rPr lang="en-US" err="1">
                <a:ea typeface="+mn-lt"/>
                <a:cs typeface="+mn-lt"/>
              </a:rPr>
              <a:t>el</a:t>
            </a:r>
            <a:r>
              <a:rPr lang="en-US" dirty="0">
                <a:ea typeface="+mn-lt"/>
                <a:cs typeface="+mn-lt"/>
              </a:rPr>
              <a:t> </a:t>
            </a:r>
            <a:r>
              <a:rPr lang="en-US" err="1">
                <a:ea typeface="+mn-lt"/>
                <a:cs typeface="+mn-lt"/>
              </a:rPr>
              <a:t>clima</a:t>
            </a:r>
            <a:r>
              <a:rPr lang="en-US" dirty="0">
                <a:ea typeface="+mn-lt"/>
                <a:cs typeface="+mn-lt"/>
              </a:rPr>
              <a:t> </a:t>
            </a:r>
            <a:r>
              <a:rPr lang="en-US" err="1">
                <a:ea typeface="+mn-lt"/>
                <a:cs typeface="+mn-lt"/>
              </a:rPr>
              <a:t>en</a:t>
            </a:r>
            <a:r>
              <a:rPr lang="en-US">
                <a:ea typeface="+mn-lt"/>
                <a:cs typeface="+mn-lt"/>
              </a:rPr>
              <a:t> Shields Nursing Center: 23/10/24</a:t>
            </a:r>
            <a:endParaRPr lang="en-US" dirty="0">
              <a:ea typeface="+mn-lt"/>
              <a:cs typeface="+mn-lt"/>
            </a:endParaRPr>
          </a:p>
          <a:p>
            <a:pPr marL="629920" lvl="1" indent="-305435"/>
            <a:r>
              <a:rPr lang="en-US" err="1">
                <a:ea typeface="+mn-lt"/>
                <a:cs typeface="+mn-lt"/>
              </a:rPr>
              <a:t>Reparto</a:t>
            </a:r>
            <a:r>
              <a:rPr lang="en-US" dirty="0">
                <a:ea typeface="+mn-lt"/>
                <a:cs typeface="+mn-lt"/>
              </a:rPr>
              <a:t> de </a:t>
            </a:r>
            <a:r>
              <a:rPr lang="en-US" err="1">
                <a:ea typeface="+mn-lt"/>
                <a:cs typeface="+mn-lt"/>
              </a:rPr>
              <a:t>verduras</a:t>
            </a:r>
            <a:r>
              <a:rPr lang="en-US" dirty="0">
                <a:ea typeface="+mn-lt"/>
                <a:cs typeface="+mn-lt"/>
              </a:rPr>
              <a:t> de </a:t>
            </a:r>
            <a:r>
              <a:rPr lang="en-US" err="1">
                <a:ea typeface="+mn-lt"/>
                <a:cs typeface="+mn-lt"/>
              </a:rPr>
              <a:t>policías</a:t>
            </a:r>
            <a:r>
              <a:rPr lang="en-US" dirty="0">
                <a:ea typeface="+mn-lt"/>
                <a:cs typeface="+mn-lt"/>
              </a:rPr>
              <a:t> y duendes del RPD: 26/10/24</a:t>
            </a:r>
            <a:endParaRPr lang="en-US"/>
          </a:p>
          <a:p>
            <a:pPr marL="305435" indent="-305435"/>
            <a:endParaRPr lang="en-US" b="1">
              <a:latin typeface="Century Gothic"/>
            </a:endParaRPr>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 </a:t>
            </a:r>
            <a:r>
              <a:rPr lang="en-US" dirty="0">
                <a:latin typeface="Century Gothic"/>
                <a:ea typeface="+mn-lt"/>
                <a:cs typeface="+mn-lt"/>
              </a:rPr>
              <a:t>$</a:t>
            </a:r>
            <a:r>
              <a:rPr lang="en-US" sz="1650" dirty="0">
                <a:latin typeface="Century Gothic"/>
                <a:ea typeface="+mn-lt"/>
                <a:cs typeface="+mn-lt"/>
              </a:rPr>
              <a:t>397,306.52</a:t>
            </a:r>
            <a:endParaRPr lang="en-US" sz="1650" dirty="0">
              <a:latin typeface="Century Gothic"/>
            </a:endParaRPr>
          </a:p>
          <a:p>
            <a:pPr marL="305435" indent="-305435"/>
            <a:r>
              <a:rPr lang="en-US" b="1" err="1">
                <a:latin typeface="Century Gothic"/>
                <a:ea typeface="+mn-lt"/>
                <a:cs typeface="+mn-lt"/>
              </a:rPr>
              <a:t>Presupuesto</a:t>
            </a:r>
            <a:r>
              <a:rPr lang="en-US" b="1" dirty="0">
                <a:latin typeface="Century Gothic"/>
                <a:ea typeface="+mn-lt"/>
                <a:cs typeface="+mn-lt"/>
              </a:rPr>
              <a:t> restante: </a:t>
            </a:r>
            <a:r>
              <a:rPr lang="en-US" dirty="0">
                <a:latin typeface="Century Gothic"/>
                <a:ea typeface="+mn-lt"/>
                <a:cs typeface="+mn-lt"/>
              </a:rPr>
              <a:t>$</a:t>
            </a:r>
            <a:r>
              <a:rPr lang="en-US" sz="1650" dirty="0">
                <a:latin typeface="Century Gothic"/>
                <a:ea typeface="+mn-lt"/>
                <a:cs typeface="+mn-lt"/>
              </a:rPr>
              <a:t>2,841,565.48</a:t>
            </a:r>
            <a:endParaRPr lang="en-US" sz="1650" dirty="0">
              <a:latin typeface="Century Gothic"/>
            </a:endParaRPr>
          </a:p>
          <a:p>
            <a:pPr marL="305435" indent="-305435"/>
            <a:endParaRPr lang="en-US" b="1">
              <a:latin typeface="Century Gothic"/>
            </a:endParaRPr>
          </a:p>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planificado</a:t>
            </a:r>
            <a:r>
              <a:rPr lang="en-US" b="1" dirty="0">
                <a:latin typeface="Century Gothic"/>
                <a:ea typeface="+mn-lt"/>
                <a:cs typeface="+mn-lt"/>
              </a:rPr>
              <a:t> </a:t>
            </a:r>
            <a:r>
              <a:rPr lang="en-US" b="1" dirty="0" err="1">
                <a:latin typeface="Century Gothic"/>
                <a:ea typeface="+mn-lt"/>
                <a:cs typeface="+mn-lt"/>
              </a:rPr>
              <a:t>en</a:t>
            </a:r>
            <a:r>
              <a:rPr lang="en-US" b="1" dirty="0">
                <a:latin typeface="Century Gothic"/>
                <a:ea typeface="+mn-lt"/>
                <a:cs typeface="+mn-lt"/>
              </a:rPr>
              <a:t> las </a:t>
            </a:r>
            <a:r>
              <a:rPr lang="en-US" b="1" dirty="0" err="1">
                <a:latin typeface="Century Gothic"/>
                <a:ea typeface="+mn-lt"/>
                <a:cs typeface="+mn-lt"/>
              </a:rPr>
              <a:t>próximas</a:t>
            </a:r>
            <a:r>
              <a:rPr lang="en-US" b="1" dirty="0">
                <a:latin typeface="Century Gothic"/>
                <a:ea typeface="+mn-lt"/>
                <a:cs typeface="+mn-lt"/>
              </a:rPr>
              <a:t> ~dos </a:t>
            </a:r>
            <a:r>
              <a:rPr lang="en-US" b="1" dirty="0" err="1">
                <a:latin typeface="Century Gothic"/>
                <a:ea typeface="+mn-lt"/>
                <a:cs typeface="+mn-lt"/>
              </a:rPr>
              <a:t>semanas</a:t>
            </a:r>
            <a:r>
              <a:rPr lang="en-US" b="1" dirty="0">
                <a:latin typeface="Century Gothic"/>
                <a:ea typeface="+mn-lt"/>
                <a:cs typeface="+mn-lt"/>
              </a:rPr>
              <a:t>: </a:t>
            </a:r>
          </a:p>
          <a:p>
            <a:pPr marL="629920" lvl="1" indent="-305435"/>
            <a:r>
              <a:rPr lang="en-US" dirty="0" err="1">
                <a:ea typeface="+mn-lt"/>
                <a:cs typeface="+mn-lt"/>
              </a:rPr>
              <a:t>Planificar</a:t>
            </a:r>
            <a:r>
              <a:rPr lang="en-US" dirty="0">
                <a:ea typeface="+mn-lt"/>
                <a:cs typeface="+mn-lt"/>
              </a:rPr>
              <a:t> </a:t>
            </a:r>
            <a:r>
              <a:rPr lang="en-US" dirty="0" err="1">
                <a:ea typeface="+mn-lt"/>
                <a:cs typeface="+mn-lt"/>
              </a:rPr>
              <a:t>nuestro</a:t>
            </a:r>
            <a:r>
              <a:rPr lang="en-US" dirty="0">
                <a:ea typeface="+mn-lt"/>
                <a:cs typeface="+mn-lt"/>
              </a:rPr>
              <a:t> </a:t>
            </a:r>
            <a:r>
              <a:rPr lang="en-US" dirty="0" err="1">
                <a:ea typeface="+mn-lt"/>
                <a:cs typeface="+mn-lt"/>
              </a:rPr>
              <a:t>último</a:t>
            </a:r>
            <a:r>
              <a:rPr lang="en-US" dirty="0">
                <a:ea typeface="+mn-lt"/>
                <a:cs typeface="+mn-lt"/>
              </a:rPr>
              <a:t> taller </a:t>
            </a:r>
            <a:r>
              <a:rPr lang="en-US" dirty="0" err="1">
                <a:ea typeface="+mn-lt"/>
                <a:cs typeface="+mn-lt"/>
              </a:rPr>
              <a:t>sobre</a:t>
            </a:r>
            <a:r>
              <a:rPr lang="en-US" dirty="0">
                <a:ea typeface="+mn-lt"/>
                <a:cs typeface="+mn-lt"/>
              </a:rPr>
              <a:t> </a:t>
            </a:r>
            <a:r>
              <a:rPr lang="en-US" dirty="0" err="1">
                <a:ea typeface="+mn-lt"/>
                <a:cs typeface="+mn-lt"/>
              </a:rPr>
              <a:t>dietas</a:t>
            </a:r>
            <a:r>
              <a:rPr lang="en-US" dirty="0">
                <a:ea typeface="+mn-lt"/>
                <a:cs typeface="+mn-lt"/>
              </a:rPr>
              <a:t> </a:t>
            </a:r>
            <a:r>
              <a:rPr lang="en-US" dirty="0" err="1">
                <a:ea typeface="+mn-lt"/>
                <a:cs typeface="+mn-lt"/>
              </a:rPr>
              <a:t>respetuosas</a:t>
            </a:r>
            <a:r>
              <a:rPr lang="en-US" dirty="0">
                <a:ea typeface="+mn-lt"/>
                <a:cs typeface="+mn-lt"/>
              </a:rPr>
              <a:t> con </a:t>
            </a:r>
            <a:r>
              <a:rPr lang="en-US" dirty="0" err="1">
                <a:ea typeface="+mn-lt"/>
                <a:cs typeface="+mn-lt"/>
              </a:rPr>
              <a:t>el</a:t>
            </a:r>
            <a:r>
              <a:rPr lang="en-US" dirty="0">
                <a:ea typeface="+mn-lt"/>
                <a:cs typeface="+mn-lt"/>
              </a:rPr>
              <a:t> </a:t>
            </a:r>
            <a:r>
              <a:rPr lang="en-US" dirty="0" err="1">
                <a:ea typeface="+mn-lt"/>
                <a:cs typeface="+mn-lt"/>
              </a:rPr>
              <a:t>clima</a:t>
            </a:r>
            <a:r>
              <a:rPr lang="en-US" dirty="0">
                <a:ea typeface="+mn-lt"/>
                <a:cs typeface="+mn-lt"/>
              </a:rPr>
              <a:t> del </a:t>
            </a:r>
            <a:r>
              <a:rPr lang="en-US" dirty="0" err="1">
                <a:ea typeface="+mn-lt"/>
                <a:cs typeface="+mn-lt"/>
              </a:rPr>
              <a:t>año</a:t>
            </a:r>
            <a:endParaRPr lang="en-US" b="1" dirty="0">
              <a:latin typeface="Century Gothic"/>
            </a:endParaRPr>
          </a:p>
          <a:p>
            <a:pPr marL="575310" lvl="2" indent="-269875">
              <a:lnSpc>
                <a:spcPct val="80000"/>
              </a:lnSpc>
            </a:pPr>
            <a:r>
              <a:rPr lang="en-US" sz="1600" err="1">
                <a:ea typeface="+mn-lt"/>
                <a:cs typeface="+mn-lt"/>
              </a:rPr>
              <a:t>Completar</a:t>
            </a:r>
            <a:r>
              <a:rPr lang="en-US" sz="1600" dirty="0">
                <a:ea typeface="+mn-lt"/>
                <a:cs typeface="+mn-lt"/>
              </a:rPr>
              <a:t> </a:t>
            </a:r>
            <a:r>
              <a:rPr lang="en-US" sz="1600" err="1">
                <a:ea typeface="+mn-lt"/>
                <a:cs typeface="+mn-lt"/>
              </a:rPr>
              <a:t>los</a:t>
            </a:r>
            <a:r>
              <a:rPr lang="en-US" sz="1600" dirty="0">
                <a:ea typeface="+mn-lt"/>
                <a:cs typeface="+mn-lt"/>
              </a:rPr>
              <a:t> </a:t>
            </a:r>
            <a:r>
              <a:rPr lang="en-US" sz="1600" err="1">
                <a:ea typeface="+mn-lt"/>
                <a:cs typeface="+mn-lt"/>
              </a:rPr>
              <a:t>espacios</a:t>
            </a:r>
            <a:r>
              <a:rPr lang="en-US" sz="1600" dirty="0">
                <a:ea typeface="+mn-lt"/>
                <a:cs typeface="+mn-lt"/>
              </a:rPr>
              <a:t> </a:t>
            </a:r>
            <a:r>
              <a:rPr lang="en-US" sz="1600" err="1">
                <a:ea typeface="+mn-lt"/>
                <a:cs typeface="+mn-lt"/>
              </a:rPr>
              <a:t>restantes</a:t>
            </a:r>
            <a:r>
              <a:rPr lang="en-US" sz="1600" dirty="0">
                <a:ea typeface="+mn-lt"/>
                <a:cs typeface="+mn-lt"/>
              </a:rPr>
              <a:t> </a:t>
            </a:r>
            <a:r>
              <a:rPr lang="en-US" sz="1600" err="1">
                <a:ea typeface="+mn-lt"/>
                <a:cs typeface="+mn-lt"/>
              </a:rPr>
              <a:t>en</a:t>
            </a:r>
            <a:r>
              <a:rPr lang="en-US" sz="1600" dirty="0">
                <a:ea typeface="+mn-lt"/>
                <a:cs typeface="+mn-lt"/>
              </a:rPr>
              <a:t> </a:t>
            </a:r>
            <a:r>
              <a:rPr lang="en-US" sz="1600" err="1">
                <a:ea typeface="+mn-lt"/>
                <a:cs typeface="+mn-lt"/>
              </a:rPr>
              <a:t>nuestras</a:t>
            </a:r>
            <a:r>
              <a:rPr lang="en-US" sz="1600" dirty="0">
                <a:ea typeface="+mn-lt"/>
                <a:cs typeface="+mn-lt"/>
              </a:rPr>
              <a:t> </a:t>
            </a:r>
            <a:r>
              <a:rPr lang="en-US" sz="1600" err="1">
                <a:ea typeface="+mn-lt"/>
                <a:cs typeface="+mn-lt"/>
              </a:rPr>
              <a:t>entregas</a:t>
            </a:r>
            <a:r>
              <a:rPr lang="en-US" sz="1600" dirty="0">
                <a:ea typeface="+mn-lt"/>
                <a:cs typeface="+mn-lt"/>
              </a:rPr>
              <a:t> </a:t>
            </a:r>
            <a:r>
              <a:rPr lang="en-US" sz="1600" err="1">
                <a:ea typeface="+mn-lt"/>
                <a:cs typeface="+mn-lt"/>
              </a:rPr>
              <a:t>semanales</a:t>
            </a:r>
            <a:r>
              <a:rPr lang="en-US" sz="1600" dirty="0">
                <a:ea typeface="+mn-lt"/>
                <a:cs typeface="+mn-lt"/>
              </a:rPr>
              <a:t> con las </a:t>
            </a:r>
            <a:r>
              <a:rPr lang="en-US" sz="1600" err="1">
                <a:ea typeface="+mn-lt"/>
                <a:cs typeface="+mn-lt"/>
              </a:rPr>
              <a:t>inscripciones</a:t>
            </a:r>
            <a:r>
              <a:rPr lang="en-US" sz="1600" dirty="0">
                <a:ea typeface="+mn-lt"/>
                <a:cs typeface="+mn-lt"/>
              </a:rPr>
              <a:t> al </a:t>
            </a:r>
            <a:r>
              <a:rPr lang="en-US" sz="1600" err="1">
                <a:ea typeface="+mn-lt"/>
                <a:cs typeface="+mn-lt"/>
              </a:rPr>
              <a:t>evento</a:t>
            </a:r>
            <a:endParaRPr lang="en-US" sz="1600"/>
          </a:p>
          <a:p>
            <a:pPr marL="575310" lvl="2" indent="-269875">
              <a:lnSpc>
                <a:spcPct val="80000"/>
              </a:lnSpc>
            </a:pPr>
            <a:r>
              <a:rPr lang="en-US" sz="1600" err="1">
                <a:ea typeface="+mn-lt"/>
                <a:cs typeface="+mn-lt"/>
              </a:rPr>
              <a:t>Graduación</a:t>
            </a:r>
            <a:r>
              <a:rPr lang="en-US" sz="1600" dirty="0">
                <a:ea typeface="+mn-lt"/>
                <a:cs typeface="+mn-lt"/>
              </a:rPr>
              <a:t> de </a:t>
            </a:r>
            <a:r>
              <a:rPr lang="en-US" sz="1600" err="1">
                <a:ea typeface="+mn-lt"/>
                <a:cs typeface="+mn-lt"/>
              </a:rPr>
              <a:t>promotores</a:t>
            </a:r>
            <a:r>
              <a:rPr lang="en-US" sz="1600" dirty="0">
                <a:ea typeface="+mn-lt"/>
                <a:cs typeface="+mn-lt"/>
              </a:rPr>
              <a:t>(as) de </a:t>
            </a:r>
            <a:r>
              <a:rPr lang="en-US" sz="1600" err="1">
                <a:ea typeface="+mn-lt"/>
                <a:cs typeface="+mn-lt"/>
              </a:rPr>
              <a:t>salud</a:t>
            </a:r>
            <a:r>
              <a:rPr lang="en-US" sz="1600" dirty="0">
                <a:ea typeface="+mn-lt"/>
                <a:cs typeface="+mn-lt"/>
              </a:rPr>
              <a:t> </a:t>
            </a:r>
            <a:r>
              <a:rPr lang="en-US" sz="1600" err="1">
                <a:ea typeface="+mn-lt"/>
                <a:cs typeface="+mn-lt"/>
              </a:rPr>
              <a:t>climática</a:t>
            </a:r>
            <a:r>
              <a:rPr lang="en-US" sz="1600" dirty="0">
                <a:ea typeface="+mn-lt"/>
                <a:cs typeface="+mn-lt"/>
              </a:rPr>
              <a:t>: 16 de </a:t>
            </a:r>
            <a:r>
              <a:rPr lang="en-US" sz="1600" err="1">
                <a:ea typeface="+mn-lt"/>
                <a:cs typeface="+mn-lt"/>
              </a:rPr>
              <a:t>noviembre</a:t>
            </a:r>
            <a:endParaRPr lang="en-US" sz="1600"/>
          </a:p>
          <a:p>
            <a:pPr marL="305435" lvl="1" indent="-305435">
              <a:lnSpc>
                <a:spcPct val="80000"/>
              </a:lnSpc>
            </a:pPr>
            <a:endParaRPr lang="en-US" dirty="0">
              <a:latin typeface="Gill Sans MT"/>
            </a:endParaRPr>
          </a:p>
          <a:p>
            <a:pPr marL="629920" lvl="1" indent="-305435"/>
            <a:endParaRPr lang="en-US">
              <a:latin typeface="Century Gothic"/>
            </a:endParaRPr>
          </a:p>
          <a:p>
            <a:pPr marL="305435" indent="-305435"/>
            <a:endParaRPr lang="en-US">
              <a:latin typeface="Gill Sans MT" panose="020B0502020104020203"/>
              <a:cs typeface="Arial"/>
            </a:endParaRPr>
          </a:p>
          <a:p>
            <a:pPr marL="305435" indent="-305435"/>
            <a:endParaRPr lang="en-US">
              <a:latin typeface="Gill Sans MT" panose="020B0502020104020203"/>
              <a:cs typeface="Arial"/>
            </a:endParaRPr>
          </a:p>
          <a:p>
            <a:pPr marL="629920" lvl="1" indent="-305435"/>
            <a:endParaRPr lang="en-US" b="1">
              <a:latin typeface="Century Gothic"/>
              <a:cs typeface="Arial"/>
            </a:endParaRPr>
          </a:p>
          <a:p>
            <a:pPr marL="323850" lvl="1" indent="0">
              <a:buNone/>
            </a:pPr>
            <a:endParaRPr lang="en-US" b="1">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dirty="0" err="1">
                <a:solidFill>
                  <a:srgbClr val="000000"/>
                </a:solidFill>
                <a:latin typeface="Century Gothic"/>
                <a:ea typeface="+mn-lt"/>
                <a:cs typeface="+mn-lt"/>
              </a:rPr>
              <a:t>Trabajo</a:t>
            </a:r>
            <a:r>
              <a:rPr lang="en-US" sz="2000" b="1" dirty="0">
                <a:solidFill>
                  <a:srgbClr val="000000"/>
                </a:solidFill>
                <a:latin typeface="Century Gothic"/>
                <a:ea typeface="+mn-lt"/>
                <a:cs typeface="+mn-lt"/>
              </a:rPr>
              <a:t> </a:t>
            </a:r>
            <a:r>
              <a:rPr lang="en-US" sz="2000" b="1" dirty="0" err="1">
                <a:solidFill>
                  <a:srgbClr val="000000"/>
                </a:solidFill>
                <a:latin typeface="Century Gothic"/>
                <a:ea typeface="+mn-lt"/>
                <a:cs typeface="+mn-lt"/>
              </a:rPr>
              <a:t>realizado</a:t>
            </a:r>
            <a:r>
              <a:rPr lang="en-US" sz="2000" b="1" dirty="0">
                <a:solidFill>
                  <a:srgbClr val="000000"/>
                </a:solidFill>
                <a:latin typeface="Century Gothic"/>
                <a:ea typeface="+mn-lt"/>
                <a:cs typeface="+mn-lt"/>
              </a:rPr>
              <a:t> </a:t>
            </a:r>
            <a:r>
              <a:rPr lang="en-US" sz="2000" b="1" dirty="0" err="1">
                <a:solidFill>
                  <a:srgbClr val="000000"/>
                </a:solidFill>
                <a:latin typeface="Century Gothic"/>
                <a:ea typeface="+mn-lt"/>
                <a:cs typeface="+mn-lt"/>
              </a:rPr>
              <a:t>desde</a:t>
            </a:r>
            <a:r>
              <a:rPr lang="en-US" sz="2000" b="1" dirty="0">
                <a:solidFill>
                  <a:srgbClr val="000000"/>
                </a:solidFill>
                <a:latin typeface="Century Gothic"/>
                <a:ea typeface="+mn-lt"/>
                <a:cs typeface="+mn-lt"/>
              </a:rPr>
              <a:t> la </a:t>
            </a:r>
            <a:r>
              <a:rPr lang="en-US" sz="2000" b="1" dirty="0" err="1">
                <a:solidFill>
                  <a:srgbClr val="000000"/>
                </a:solidFill>
                <a:latin typeface="Century Gothic"/>
                <a:ea typeface="+mn-lt"/>
                <a:cs typeface="+mn-lt"/>
              </a:rPr>
              <a:t>última</a:t>
            </a:r>
            <a:r>
              <a:rPr lang="en-US" sz="2000" b="1" dirty="0">
                <a:solidFill>
                  <a:srgbClr val="000000"/>
                </a:solidFill>
                <a:latin typeface="Century Gothic"/>
                <a:ea typeface="+mn-lt"/>
                <a:cs typeface="+mn-lt"/>
              </a:rPr>
              <a:t> </a:t>
            </a:r>
            <a:r>
              <a:rPr lang="en-US" sz="2000" b="1" dirty="0" err="1">
                <a:solidFill>
                  <a:srgbClr val="000000"/>
                </a:solidFill>
                <a:latin typeface="Century Gothic"/>
                <a:ea typeface="+mn-lt"/>
                <a:cs typeface="+mn-lt"/>
              </a:rPr>
              <a:t>reunión</a:t>
            </a:r>
            <a:r>
              <a:rPr lang="en-US" sz="2000" b="1" dirty="0">
                <a:solidFill>
                  <a:srgbClr val="000000"/>
                </a:solidFill>
                <a:latin typeface="Century Gothic"/>
                <a:ea typeface="+mn-lt"/>
                <a:cs typeface="+mn-lt"/>
              </a:rPr>
              <a:t>:</a:t>
            </a:r>
            <a:endParaRPr lang="en-US" b="1" dirty="0">
              <a:solidFill>
                <a:srgbClr val="3D3D3D"/>
              </a:solidFill>
              <a:latin typeface="Century Gothic"/>
              <a:ea typeface="+mn-lt"/>
              <a:cs typeface="+mn-lt"/>
            </a:endParaRPr>
          </a:p>
          <a:p>
            <a:pPr marL="629920" indent="-305435"/>
            <a:r>
              <a:rPr lang="en-US" dirty="0" err="1">
                <a:solidFill>
                  <a:schemeClr val="tx1"/>
                </a:solidFill>
                <a:ea typeface="+mn-lt"/>
                <a:cs typeface="+mn-lt"/>
              </a:rPr>
              <a:t>Continuación</a:t>
            </a:r>
            <a:r>
              <a:rPr lang="en-US" dirty="0">
                <a:solidFill>
                  <a:schemeClr val="tx1"/>
                </a:solidFill>
                <a:ea typeface="+mn-lt"/>
                <a:cs typeface="+mn-lt"/>
              </a:rPr>
              <a:t> de la </a:t>
            </a:r>
            <a:r>
              <a:rPr lang="en-US" dirty="0" err="1">
                <a:solidFill>
                  <a:schemeClr val="tx1"/>
                </a:solidFill>
                <a:ea typeface="+mn-lt"/>
                <a:cs typeface="+mn-lt"/>
              </a:rPr>
              <a:t>difusión</a:t>
            </a:r>
            <a:r>
              <a:rPr lang="en-US" dirty="0">
                <a:solidFill>
                  <a:schemeClr val="tx1"/>
                </a:solidFill>
                <a:ea typeface="+mn-lt"/>
                <a:cs typeface="+mn-lt"/>
              </a:rPr>
              <a:t> </a:t>
            </a:r>
            <a:r>
              <a:rPr lang="en-US" dirty="0" err="1">
                <a:solidFill>
                  <a:schemeClr val="tx1"/>
                </a:solidFill>
                <a:ea typeface="+mn-lt"/>
                <a:cs typeface="+mn-lt"/>
              </a:rPr>
              <a:t>coordinada</a:t>
            </a:r>
            <a:r>
              <a:rPr lang="en-US" dirty="0">
                <a:solidFill>
                  <a:schemeClr val="tx1"/>
                </a:solidFill>
                <a:ea typeface="+mn-lt"/>
                <a:cs typeface="+mn-lt"/>
              </a:rPr>
              <a:t> y </a:t>
            </a:r>
            <a:r>
              <a:rPr lang="en-US" dirty="0" err="1">
                <a:solidFill>
                  <a:schemeClr val="tx1"/>
                </a:solidFill>
                <a:ea typeface="+mn-lt"/>
                <a:cs typeface="+mn-lt"/>
              </a:rPr>
              <a:t>distribución</a:t>
            </a:r>
            <a:r>
              <a:rPr lang="en-US" dirty="0">
                <a:solidFill>
                  <a:schemeClr val="tx1"/>
                </a:solidFill>
                <a:ea typeface="+mn-lt"/>
                <a:cs typeface="+mn-lt"/>
              </a:rPr>
              <a:t> de vales para </a:t>
            </a:r>
            <a:r>
              <a:rPr lang="en-US" dirty="0" err="1">
                <a:solidFill>
                  <a:schemeClr val="tx1"/>
                </a:solidFill>
                <a:ea typeface="+mn-lt"/>
                <a:cs typeface="+mn-lt"/>
              </a:rPr>
              <a:t>aumentar</a:t>
            </a:r>
            <a:r>
              <a:rPr lang="en-US" dirty="0">
                <a:solidFill>
                  <a:schemeClr val="tx1"/>
                </a:solidFill>
                <a:ea typeface="+mn-lt"/>
                <a:cs typeface="+mn-lt"/>
              </a:rPr>
              <a:t> la </a:t>
            </a:r>
            <a:r>
              <a:rPr lang="en-US" dirty="0" err="1">
                <a:solidFill>
                  <a:schemeClr val="tx1"/>
                </a:solidFill>
                <a:ea typeface="+mn-lt"/>
                <a:cs typeface="+mn-lt"/>
              </a:rPr>
              <a:t>conciencia</a:t>
            </a:r>
            <a:r>
              <a:rPr lang="en-US" dirty="0">
                <a:solidFill>
                  <a:schemeClr val="tx1"/>
                </a:solidFill>
                <a:ea typeface="+mn-lt"/>
                <a:cs typeface="+mn-lt"/>
              </a:rPr>
              <a:t> y </a:t>
            </a:r>
            <a:r>
              <a:rPr lang="en-US" dirty="0" err="1">
                <a:solidFill>
                  <a:schemeClr val="tx1"/>
                </a:solidFill>
                <a:ea typeface="+mn-lt"/>
                <a:cs typeface="+mn-lt"/>
              </a:rPr>
              <a:t>el</a:t>
            </a:r>
            <a:r>
              <a:rPr lang="en-US" dirty="0">
                <a:solidFill>
                  <a:schemeClr val="tx1"/>
                </a:solidFill>
                <a:ea typeface="+mn-lt"/>
                <a:cs typeface="+mn-lt"/>
              </a:rPr>
              <a:t> </a:t>
            </a:r>
            <a:r>
              <a:rPr lang="en-US" dirty="0" err="1">
                <a:solidFill>
                  <a:schemeClr val="tx1"/>
                </a:solidFill>
                <a:ea typeface="+mn-lt"/>
                <a:cs typeface="+mn-lt"/>
              </a:rPr>
              <a:t>conocimiento</a:t>
            </a:r>
            <a:r>
              <a:rPr lang="en-US" dirty="0">
                <a:solidFill>
                  <a:schemeClr val="tx1"/>
                </a:solidFill>
                <a:ea typeface="+mn-lt"/>
                <a:cs typeface="+mn-lt"/>
              </a:rPr>
              <a:t> de la </a:t>
            </a:r>
            <a:r>
              <a:rPr lang="en-US" dirty="0" err="1">
                <a:solidFill>
                  <a:schemeClr val="tx1"/>
                </a:solidFill>
                <a:ea typeface="+mn-lt"/>
                <a:cs typeface="+mn-lt"/>
              </a:rPr>
              <a:t>comunidad</a:t>
            </a:r>
            <a:r>
              <a:rPr lang="en-US" dirty="0">
                <a:solidFill>
                  <a:schemeClr val="tx1"/>
                </a:solidFill>
                <a:ea typeface="+mn-lt"/>
                <a:cs typeface="+mn-lt"/>
              </a:rPr>
              <a:t>.</a:t>
            </a:r>
            <a:endParaRPr lang="en-US" dirty="0">
              <a:solidFill>
                <a:schemeClr val="tx1"/>
              </a:solidFill>
            </a:endParaRPr>
          </a:p>
          <a:p>
            <a:pPr marL="305435" indent="-305435"/>
            <a:r>
              <a:rPr lang="en-US" sz="2000" b="1" err="1">
                <a:solidFill>
                  <a:schemeClr val="tx1"/>
                </a:solidFill>
                <a:latin typeface="Century Gothic"/>
                <a:ea typeface="+mn-lt"/>
                <a:cs typeface="+mn-lt"/>
              </a:rPr>
              <a:t>Gastos</a:t>
            </a:r>
            <a:r>
              <a:rPr lang="en-US" sz="2000" b="1" dirty="0">
                <a:solidFill>
                  <a:schemeClr val="tx1"/>
                </a:solidFill>
                <a:latin typeface="Century Gothic"/>
                <a:ea typeface="+mn-lt"/>
                <a:cs typeface="+mn-lt"/>
              </a:rPr>
              <a:t> </a:t>
            </a:r>
            <a:r>
              <a:rPr lang="en-US" sz="2000" b="1" err="1">
                <a:solidFill>
                  <a:schemeClr val="tx1"/>
                </a:solidFill>
                <a:latin typeface="Century Gothic"/>
                <a:ea typeface="+mn-lt"/>
                <a:cs typeface="+mn-lt"/>
              </a:rPr>
              <a:t>totales</a:t>
            </a:r>
            <a:r>
              <a:rPr lang="en-US" sz="2000" b="1" dirty="0">
                <a:solidFill>
                  <a:schemeClr val="tx1"/>
                </a:solidFill>
                <a:latin typeface="Century Gothic"/>
                <a:ea typeface="+mn-lt"/>
                <a:cs typeface="+mn-lt"/>
              </a:rPr>
              <a:t> </a:t>
            </a:r>
            <a:r>
              <a:rPr lang="en-US" sz="2000" b="1" err="1">
                <a:solidFill>
                  <a:schemeClr val="tx1"/>
                </a:solidFill>
                <a:latin typeface="Century Gothic"/>
                <a:ea typeface="+mn-lt"/>
                <a:cs typeface="+mn-lt"/>
              </a:rPr>
              <a:t>informados</a:t>
            </a:r>
            <a:r>
              <a:rPr lang="en-US" sz="2000" b="1" dirty="0">
                <a:solidFill>
                  <a:schemeClr val="tx1"/>
                </a:solidFill>
                <a:latin typeface="Century Gothic"/>
                <a:ea typeface="+mn-lt"/>
                <a:cs typeface="+mn-lt"/>
              </a:rPr>
              <a:t> hasta la </a:t>
            </a:r>
            <a:r>
              <a:rPr lang="en-US" sz="2000" b="1" err="1">
                <a:solidFill>
                  <a:schemeClr val="tx1"/>
                </a:solidFill>
                <a:latin typeface="Century Gothic"/>
                <a:ea typeface="+mn-lt"/>
                <a:cs typeface="+mn-lt"/>
              </a:rPr>
              <a:t>fecha</a:t>
            </a:r>
            <a:r>
              <a:rPr lang="en-US" sz="2000" b="1" dirty="0">
                <a:solidFill>
                  <a:schemeClr val="tx1"/>
                </a:solidFill>
                <a:latin typeface="Century Gothic"/>
                <a:ea typeface="+mn-lt"/>
                <a:cs typeface="+mn-lt"/>
              </a:rPr>
              <a:t>: </a:t>
            </a:r>
            <a:r>
              <a:rPr lang="en-US" sz="2000" dirty="0">
                <a:solidFill>
                  <a:schemeClr val="tx1"/>
                </a:solidFill>
                <a:latin typeface="Century Gothic"/>
                <a:ea typeface="+mn-lt"/>
                <a:cs typeface="+mn-lt"/>
              </a:rPr>
              <a:t>$</a:t>
            </a:r>
            <a:r>
              <a:rPr lang="en-US" sz="1650" dirty="0">
                <a:solidFill>
                  <a:srgbClr val="3D3D3D"/>
                </a:solidFill>
                <a:latin typeface="Century Gothic"/>
                <a:ea typeface="+mn-lt"/>
                <a:cs typeface="+mn-lt"/>
              </a:rPr>
              <a:t>456,669.79</a:t>
            </a:r>
            <a:endParaRPr lang="en-US" sz="1650" dirty="0">
              <a:solidFill>
                <a:srgbClr val="3D3D3D"/>
              </a:solidFill>
              <a:latin typeface="Century Gothic"/>
            </a:endParaRPr>
          </a:p>
          <a:p>
            <a:pPr marL="305435" indent="-305435"/>
            <a:r>
              <a:rPr lang="en-US" sz="2000" b="1" err="1">
                <a:solidFill>
                  <a:schemeClr val="tx1"/>
                </a:solidFill>
                <a:latin typeface="Century Gothic"/>
                <a:ea typeface="+mn-lt"/>
                <a:cs typeface="+mn-lt"/>
              </a:rPr>
              <a:t>Presupuesto</a:t>
            </a:r>
            <a:r>
              <a:rPr lang="en-US" sz="2000" b="1" dirty="0">
                <a:solidFill>
                  <a:schemeClr val="tx1"/>
                </a:solidFill>
                <a:latin typeface="Century Gothic"/>
                <a:ea typeface="+mn-lt"/>
                <a:cs typeface="+mn-lt"/>
              </a:rPr>
              <a:t> restante:</a:t>
            </a:r>
            <a:r>
              <a:rPr lang="en-US" sz="2000" dirty="0">
                <a:solidFill>
                  <a:schemeClr val="tx1"/>
                </a:solidFill>
                <a:latin typeface="Century Gothic"/>
                <a:ea typeface="+mn-lt"/>
                <a:cs typeface="+mn-lt"/>
              </a:rPr>
              <a:t> $</a:t>
            </a:r>
            <a:r>
              <a:rPr lang="en-US" sz="1650" dirty="0">
                <a:solidFill>
                  <a:srgbClr val="3D3D3D"/>
                </a:solidFill>
                <a:latin typeface="Century Gothic"/>
                <a:ea typeface="+mn-lt"/>
                <a:cs typeface="+mn-lt"/>
              </a:rPr>
              <a:t>542,309.42</a:t>
            </a:r>
            <a:endParaRPr lang="en-US" sz="1650" dirty="0">
              <a:solidFill>
                <a:srgbClr val="3D3D3D"/>
              </a:solidFill>
              <a:latin typeface="Century Gothic"/>
            </a:endParaRPr>
          </a:p>
          <a:p>
            <a:pPr marL="305435" indent="-305435"/>
            <a:endParaRPr lang="en-US" b="1">
              <a:latin typeface="Century Gothic"/>
            </a:endParaRPr>
          </a:p>
          <a:p>
            <a:pPr marL="305435" indent="-305435"/>
            <a:r>
              <a:rPr lang="en-US" sz="2000" b="1" dirty="0" err="1">
                <a:solidFill>
                  <a:schemeClr val="tx1"/>
                </a:solidFill>
                <a:latin typeface="Century Gothic"/>
                <a:ea typeface="+mn-lt"/>
                <a:cs typeface="+mn-lt"/>
              </a:rPr>
              <a:t>Trabajo</a:t>
            </a:r>
            <a:r>
              <a:rPr lang="en-US" sz="2000" b="1" dirty="0">
                <a:solidFill>
                  <a:schemeClr val="tx1"/>
                </a:solidFill>
                <a:latin typeface="Century Gothic"/>
                <a:ea typeface="+mn-lt"/>
                <a:cs typeface="+mn-lt"/>
              </a:rPr>
              <a:t> </a:t>
            </a:r>
            <a:r>
              <a:rPr lang="en-US" sz="2000" b="1" dirty="0" err="1">
                <a:solidFill>
                  <a:schemeClr val="tx1"/>
                </a:solidFill>
                <a:latin typeface="Century Gothic"/>
                <a:ea typeface="+mn-lt"/>
                <a:cs typeface="+mn-lt"/>
              </a:rPr>
              <a:t>planificado</a:t>
            </a:r>
            <a:r>
              <a:rPr lang="en-US" sz="2000" b="1" dirty="0">
                <a:solidFill>
                  <a:schemeClr val="tx1"/>
                </a:solidFill>
                <a:latin typeface="Century Gothic"/>
                <a:ea typeface="+mn-lt"/>
                <a:cs typeface="+mn-lt"/>
              </a:rPr>
              <a:t> para las </a:t>
            </a:r>
            <a:r>
              <a:rPr lang="en-US" sz="2000" b="1" dirty="0" err="1">
                <a:solidFill>
                  <a:schemeClr val="tx1"/>
                </a:solidFill>
                <a:latin typeface="Century Gothic"/>
                <a:ea typeface="+mn-lt"/>
                <a:cs typeface="+mn-lt"/>
              </a:rPr>
              <a:t>próximas</a:t>
            </a:r>
            <a:r>
              <a:rPr lang="en-US" sz="2000" b="1" dirty="0">
                <a:solidFill>
                  <a:schemeClr val="tx1"/>
                </a:solidFill>
                <a:latin typeface="Century Gothic"/>
                <a:ea typeface="+mn-lt"/>
                <a:cs typeface="+mn-lt"/>
              </a:rPr>
              <a:t> dos </a:t>
            </a:r>
            <a:r>
              <a:rPr lang="en-US" sz="2000" b="1" dirty="0" err="1">
                <a:solidFill>
                  <a:schemeClr val="tx1"/>
                </a:solidFill>
                <a:latin typeface="Century Gothic"/>
                <a:ea typeface="+mn-lt"/>
                <a:cs typeface="+mn-lt"/>
              </a:rPr>
              <a:t>semanas</a:t>
            </a:r>
            <a:r>
              <a:rPr lang="en-US" sz="2000" b="1" dirty="0">
                <a:solidFill>
                  <a:schemeClr val="tx1"/>
                </a:solidFill>
                <a:latin typeface="Century Gothic"/>
                <a:ea typeface="+mn-lt"/>
                <a:cs typeface="+mn-lt"/>
              </a:rPr>
              <a:t>:</a:t>
            </a:r>
            <a:endParaRPr lang="en-US" b="1" dirty="0">
              <a:solidFill>
                <a:schemeClr val="tx1"/>
              </a:solidFill>
              <a:latin typeface="Century Gothic"/>
              <a:ea typeface="+mn-lt"/>
              <a:cs typeface="+mn-lt"/>
            </a:endParaRPr>
          </a:p>
          <a:p>
            <a:pPr marL="629920" lvl="1" indent="-305435"/>
            <a:r>
              <a:rPr lang="en-US" sz="1400" dirty="0" err="1">
                <a:solidFill>
                  <a:srgbClr val="3D3D3D"/>
                </a:solidFill>
                <a:ea typeface="+mn-lt"/>
                <a:cs typeface="+mn-lt"/>
              </a:rPr>
              <a:t>Proceso</a:t>
            </a:r>
            <a:r>
              <a:rPr lang="en-US" sz="1400" dirty="0">
                <a:solidFill>
                  <a:srgbClr val="3D3D3D"/>
                </a:solidFill>
                <a:ea typeface="+mn-lt"/>
                <a:cs typeface="+mn-lt"/>
              </a:rPr>
              <a:t> </a:t>
            </a:r>
            <a:r>
              <a:rPr lang="en-US" sz="1400" dirty="0" err="1">
                <a:solidFill>
                  <a:srgbClr val="3D3D3D"/>
                </a:solidFill>
                <a:ea typeface="+mn-lt"/>
                <a:cs typeface="+mn-lt"/>
              </a:rPr>
              <a:t>completo</a:t>
            </a:r>
            <a:r>
              <a:rPr lang="en-US" sz="1400" dirty="0">
                <a:solidFill>
                  <a:srgbClr val="3D3D3D"/>
                </a:solidFill>
                <a:ea typeface="+mn-lt"/>
                <a:cs typeface="+mn-lt"/>
              </a:rPr>
              <a:t> de </a:t>
            </a:r>
            <a:r>
              <a:rPr lang="en-US" sz="1400" dirty="0" err="1">
                <a:solidFill>
                  <a:srgbClr val="3D3D3D"/>
                </a:solidFill>
                <a:ea typeface="+mn-lt"/>
                <a:cs typeface="+mn-lt"/>
              </a:rPr>
              <a:t>facturación</a:t>
            </a:r>
            <a:r>
              <a:rPr lang="en-US" sz="1400" dirty="0">
                <a:solidFill>
                  <a:srgbClr val="3D3D3D"/>
                </a:solidFill>
                <a:ea typeface="+mn-lt"/>
                <a:cs typeface="+mn-lt"/>
              </a:rPr>
              <a:t> y </a:t>
            </a:r>
            <a:r>
              <a:rPr lang="en-US" sz="1400" dirty="0" err="1">
                <a:solidFill>
                  <a:srgbClr val="3D3D3D"/>
                </a:solidFill>
                <a:ea typeface="+mn-lt"/>
                <a:cs typeface="+mn-lt"/>
              </a:rPr>
              <a:t>pago</a:t>
            </a:r>
            <a:r>
              <a:rPr lang="en-US" sz="1400" dirty="0">
                <a:solidFill>
                  <a:srgbClr val="3D3D3D"/>
                </a:solidFill>
                <a:ea typeface="+mn-lt"/>
                <a:cs typeface="+mn-lt"/>
              </a:rPr>
              <a:t> del </a:t>
            </a:r>
            <a:r>
              <a:rPr lang="en-US" sz="1400" dirty="0" err="1">
                <a:solidFill>
                  <a:srgbClr val="3D3D3D"/>
                </a:solidFill>
                <a:ea typeface="+mn-lt"/>
                <a:cs typeface="+mn-lt"/>
              </a:rPr>
              <a:t>período</a:t>
            </a:r>
            <a:r>
              <a:rPr lang="en-US" sz="1400" dirty="0">
                <a:solidFill>
                  <a:srgbClr val="3D3D3D"/>
                </a:solidFill>
                <a:ea typeface="+mn-lt"/>
                <a:cs typeface="+mn-lt"/>
              </a:rPr>
              <a:t> actual.</a:t>
            </a:r>
            <a:endParaRPr lang="en-US" sz="1400" dirty="0">
              <a:solidFill>
                <a:schemeClr val="tx1"/>
              </a:solidFill>
              <a:ea typeface="+mn-lt"/>
              <a:cs typeface="+mn-lt"/>
            </a:endParaRPr>
          </a:p>
          <a:p>
            <a:pPr marL="629920" lvl="1" indent="-305435"/>
            <a:r>
              <a:rPr lang="en-US" sz="1400" dirty="0" err="1">
                <a:solidFill>
                  <a:srgbClr val="3D3D3D"/>
                </a:solidFill>
                <a:ea typeface="+mn-lt"/>
                <a:cs typeface="+mn-lt"/>
              </a:rPr>
              <a:t>Reunión</a:t>
            </a:r>
            <a:r>
              <a:rPr lang="en-US" sz="1400" dirty="0">
                <a:solidFill>
                  <a:srgbClr val="3D3D3D"/>
                </a:solidFill>
                <a:ea typeface="+mn-lt"/>
                <a:cs typeface="+mn-lt"/>
              </a:rPr>
              <a:t> con TODAY y </a:t>
            </a:r>
            <a:r>
              <a:rPr lang="en-US" sz="1400" dirty="0" err="1">
                <a:solidFill>
                  <a:srgbClr val="3D3D3D"/>
                </a:solidFill>
                <a:ea typeface="+mn-lt"/>
                <a:cs typeface="+mn-lt"/>
              </a:rPr>
              <a:t>el</a:t>
            </a:r>
            <a:r>
              <a:rPr lang="en-US" sz="1400" dirty="0">
                <a:solidFill>
                  <a:srgbClr val="3D3D3D"/>
                </a:solidFill>
                <a:ea typeface="+mn-lt"/>
                <a:cs typeface="+mn-lt"/>
              </a:rPr>
              <a:t> personal de la ciudad de Richmond para </a:t>
            </a:r>
            <a:r>
              <a:rPr lang="en-US" sz="1400" dirty="0" err="1">
                <a:solidFill>
                  <a:srgbClr val="3D3D3D"/>
                </a:solidFill>
                <a:ea typeface="+mn-lt"/>
                <a:cs typeface="+mn-lt"/>
              </a:rPr>
              <a:t>el</a:t>
            </a:r>
            <a:r>
              <a:rPr lang="en-US" sz="1400" dirty="0">
                <a:solidFill>
                  <a:srgbClr val="3D3D3D"/>
                </a:solidFill>
                <a:ea typeface="+mn-lt"/>
                <a:cs typeface="+mn-lt"/>
              </a:rPr>
              <a:t> control </a:t>
            </a:r>
            <a:r>
              <a:rPr lang="en-US" sz="1400" dirty="0" err="1">
                <a:solidFill>
                  <a:srgbClr val="3D3D3D"/>
                </a:solidFill>
                <a:ea typeface="+mn-lt"/>
                <a:cs typeface="+mn-lt"/>
              </a:rPr>
              <a:t>mensual</a:t>
            </a:r>
            <a:r>
              <a:rPr lang="en-US" sz="1400" dirty="0">
                <a:solidFill>
                  <a:srgbClr val="3D3D3D"/>
                </a:solidFill>
                <a:ea typeface="+mn-lt"/>
                <a:cs typeface="+mn-lt"/>
              </a:rPr>
              <a:t>.</a:t>
            </a:r>
            <a:endParaRPr lang="en-US" dirty="0">
              <a:ea typeface="+mn-lt"/>
              <a:cs typeface="+mn-lt"/>
            </a:endParaRPr>
          </a:p>
          <a:p>
            <a:pPr marL="305435" indent="-305435"/>
            <a:endParaRPr lang="en-US"/>
          </a:p>
          <a:p>
            <a:pPr marL="305435" indent="-305435"/>
            <a:endParaRPr lang="en-US">
              <a:solidFill>
                <a:srgbClr val="3D3D3D"/>
              </a:solidFill>
              <a:latin typeface="Gill Sans MT"/>
            </a:endParaRPr>
          </a:p>
          <a:p>
            <a:pPr marL="305435" indent="-305435">
              <a:buFont typeface="Wingdings 2" panose="05020102010507070707" pitchFamily="18" charset="2"/>
              <a:buChar char=""/>
            </a:pPr>
            <a:endParaRPr lang="en-US" sz="2000">
              <a:solidFill>
                <a:srgbClr val="000000"/>
              </a:solidFill>
              <a:latin typeface="Gill Sans MT"/>
            </a:endParaRPr>
          </a:p>
          <a:p>
            <a:pPr marL="305435" indent="-305435">
              <a:lnSpc>
                <a:spcPct val="90000"/>
              </a:lnSpc>
              <a:spcBef>
                <a:spcPts val="1000"/>
              </a:spcBef>
              <a:buFont typeface="Wingdings 2" panose="05000000000000000000" pitchFamily="2" charset="2"/>
              <a:buChar char=""/>
            </a:pPr>
            <a:endParaRPr lang="en-US" sz="2000" b="1">
              <a:solidFill>
                <a:srgbClr val="000000"/>
              </a:solidFill>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207184" y="1169281"/>
            <a:ext cx="11772582" cy="542296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1650" b="1" dirty="0" err="1">
                <a:latin typeface="Century Gothic"/>
                <a:ea typeface="+mn-lt"/>
                <a:cs typeface="+mn-lt"/>
              </a:rPr>
              <a:t>Trabajo</a:t>
            </a:r>
            <a:r>
              <a:rPr lang="en-US" sz="1650" b="1" dirty="0">
                <a:latin typeface="Century Gothic"/>
                <a:ea typeface="+mn-lt"/>
                <a:cs typeface="+mn-lt"/>
              </a:rPr>
              <a:t> </a:t>
            </a:r>
            <a:r>
              <a:rPr lang="en-US" sz="1650" b="1" dirty="0" err="1">
                <a:latin typeface="Century Gothic"/>
                <a:ea typeface="+mn-lt"/>
                <a:cs typeface="+mn-lt"/>
              </a:rPr>
              <a:t>completado</a:t>
            </a:r>
            <a:r>
              <a:rPr lang="en-US" sz="1650" b="1" dirty="0">
                <a:latin typeface="Century Gothic"/>
                <a:ea typeface="+mn-lt"/>
                <a:cs typeface="+mn-lt"/>
              </a:rPr>
              <a:t> </a:t>
            </a:r>
            <a:r>
              <a:rPr lang="en-US" sz="1650" b="1" dirty="0" err="1">
                <a:latin typeface="Century Gothic"/>
                <a:ea typeface="+mn-lt"/>
                <a:cs typeface="+mn-lt"/>
              </a:rPr>
              <a:t>desde</a:t>
            </a:r>
            <a:r>
              <a:rPr lang="en-US" sz="1650" b="1" dirty="0">
                <a:latin typeface="Century Gothic"/>
                <a:ea typeface="+mn-lt"/>
                <a:cs typeface="+mn-lt"/>
              </a:rPr>
              <a:t> la </a:t>
            </a:r>
            <a:r>
              <a:rPr lang="en-US" sz="1650" b="1" dirty="0" err="1">
                <a:latin typeface="Century Gothic"/>
                <a:ea typeface="+mn-lt"/>
                <a:cs typeface="+mn-lt"/>
              </a:rPr>
              <a:t>última</a:t>
            </a:r>
            <a:r>
              <a:rPr lang="en-US" sz="1650" b="1" dirty="0">
                <a:latin typeface="Century Gothic"/>
                <a:ea typeface="+mn-lt"/>
                <a:cs typeface="+mn-lt"/>
              </a:rPr>
              <a:t> </a:t>
            </a:r>
            <a:r>
              <a:rPr lang="en-US" sz="1650" b="1" dirty="0" err="1">
                <a:latin typeface="Century Gothic"/>
                <a:ea typeface="+mn-lt"/>
                <a:cs typeface="+mn-lt"/>
              </a:rPr>
              <a:t>reunión</a:t>
            </a:r>
            <a:r>
              <a:rPr lang="en-US" sz="1650" b="1" dirty="0">
                <a:latin typeface="Century Gothic"/>
                <a:ea typeface="+mn-lt"/>
                <a:cs typeface="+mn-lt"/>
              </a:rPr>
              <a:t>: </a:t>
            </a:r>
            <a:endParaRPr lang="en-US" b="1" dirty="0">
              <a:latin typeface="Century Gothic"/>
            </a:endParaRPr>
          </a:p>
          <a:p>
            <a:pPr marL="629920" indent="-305435"/>
            <a:r>
              <a:rPr lang="en-US" sz="1450" dirty="0">
                <a:ea typeface="+mn-lt"/>
                <a:cs typeface="+mn-lt"/>
              </a:rPr>
              <a:t>Se </a:t>
            </a:r>
            <a:r>
              <a:rPr lang="en-US" sz="1450" dirty="0" err="1">
                <a:ea typeface="+mn-lt"/>
                <a:cs typeface="+mn-lt"/>
              </a:rPr>
              <a:t>terminaron</a:t>
            </a:r>
            <a:r>
              <a:rPr lang="en-US" sz="1450" dirty="0">
                <a:ea typeface="+mn-lt"/>
                <a:cs typeface="+mn-lt"/>
              </a:rPr>
              <a:t> </a:t>
            </a:r>
            <a:r>
              <a:rPr lang="en-US" sz="1450" dirty="0" err="1">
                <a:ea typeface="+mn-lt"/>
                <a:cs typeface="+mn-lt"/>
              </a:rPr>
              <a:t>los</a:t>
            </a:r>
            <a:r>
              <a:rPr lang="en-US" sz="1450" dirty="0">
                <a:ea typeface="+mn-lt"/>
                <a:cs typeface="+mn-lt"/>
              </a:rPr>
              <a:t> </a:t>
            </a:r>
            <a:r>
              <a:rPr lang="en-US" sz="1450" dirty="0" err="1">
                <a:ea typeface="+mn-lt"/>
                <a:cs typeface="+mn-lt"/>
              </a:rPr>
              <a:t>primeros</a:t>
            </a:r>
            <a:r>
              <a:rPr lang="en-US" sz="1450" dirty="0">
                <a:ea typeface="+mn-lt"/>
                <a:cs typeface="+mn-lt"/>
              </a:rPr>
              <a:t> </a:t>
            </a:r>
            <a:r>
              <a:rPr lang="en-US" sz="1450" dirty="0" err="1">
                <a:ea typeface="+mn-lt"/>
                <a:cs typeface="+mn-lt"/>
              </a:rPr>
              <a:t>borradores</a:t>
            </a:r>
            <a:r>
              <a:rPr lang="en-US" sz="1450" dirty="0">
                <a:ea typeface="+mn-lt"/>
                <a:cs typeface="+mn-lt"/>
              </a:rPr>
              <a:t> de </a:t>
            </a:r>
            <a:r>
              <a:rPr lang="en-US" sz="1450" dirty="0" err="1">
                <a:ea typeface="+mn-lt"/>
                <a:cs typeface="+mn-lt"/>
              </a:rPr>
              <a:t>los</a:t>
            </a:r>
            <a:r>
              <a:rPr lang="en-US" sz="1450" dirty="0">
                <a:ea typeface="+mn-lt"/>
                <a:cs typeface="+mn-lt"/>
              </a:rPr>
              <a:t> </a:t>
            </a:r>
            <a:r>
              <a:rPr lang="en-US" sz="1450" dirty="0" err="1">
                <a:ea typeface="+mn-lt"/>
                <a:cs typeface="+mn-lt"/>
              </a:rPr>
              <a:t>módulos</a:t>
            </a:r>
            <a:r>
              <a:rPr lang="en-US" sz="1450" dirty="0">
                <a:ea typeface="+mn-lt"/>
                <a:cs typeface="+mn-lt"/>
              </a:rPr>
              <a:t> y </a:t>
            </a:r>
            <a:r>
              <a:rPr lang="en-US" sz="1450" dirty="0" err="1">
                <a:ea typeface="+mn-lt"/>
                <a:cs typeface="+mn-lt"/>
              </a:rPr>
              <a:t>otros</a:t>
            </a:r>
            <a:r>
              <a:rPr lang="en-US" sz="1450" dirty="0">
                <a:ea typeface="+mn-lt"/>
                <a:cs typeface="+mn-lt"/>
              </a:rPr>
              <a:t> </a:t>
            </a:r>
            <a:r>
              <a:rPr lang="en-US" sz="1450" dirty="0" err="1">
                <a:ea typeface="+mn-lt"/>
                <a:cs typeface="+mn-lt"/>
              </a:rPr>
              <a:t>materiales</a:t>
            </a:r>
            <a:r>
              <a:rPr lang="en-US" sz="1450" dirty="0">
                <a:ea typeface="+mn-lt"/>
                <a:cs typeface="+mn-lt"/>
              </a:rPr>
              <a:t> de </a:t>
            </a:r>
            <a:r>
              <a:rPr lang="en-US" sz="1450" dirty="0" err="1">
                <a:ea typeface="+mn-lt"/>
                <a:cs typeface="+mn-lt"/>
              </a:rPr>
              <a:t>capacitación</a:t>
            </a:r>
            <a:r>
              <a:rPr lang="en-US" sz="1450" dirty="0">
                <a:ea typeface="+mn-lt"/>
                <a:cs typeface="+mn-lt"/>
              </a:rPr>
              <a:t> para </a:t>
            </a:r>
            <a:r>
              <a:rPr lang="en-US" sz="1450" dirty="0" err="1">
                <a:ea typeface="+mn-lt"/>
                <a:cs typeface="+mn-lt"/>
              </a:rPr>
              <a:t>los</a:t>
            </a:r>
            <a:r>
              <a:rPr lang="en-US" sz="1450" dirty="0">
                <a:ea typeface="+mn-lt"/>
                <a:cs typeface="+mn-lt"/>
              </a:rPr>
              <a:t> </a:t>
            </a:r>
            <a:r>
              <a:rPr lang="en-US" sz="1450" dirty="0" err="1">
                <a:ea typeface="+mn-lt"/>
                <a:cs typeface="+mn-lt"/>
              </a:rPr>
              <a:t>jóvenes</a:t>
            </a:r>
            <a:r>
              <a:rPr lang="en-US" sz="1450" dirty="0">
                <a:ea typeface="+mn-lt"/>
                <a:cs typeface="+mn-lt"/>
              </a:rPr>
              <a:t> </a:t>
            </a:r>
            <a:r>
              <a:rPr lang="en-US" sz="1450" dirty="0" err="1">
                <a:ea typeface="+mn-lt"/>
                <a:cs typeface="+mn-lt"/>
              </a:rPr>
              <a:t>becarios</a:t>
            </a:r>
            <a:r>
              <a:rPr lang="en-US" sz="1450" dirty="0">
                <a:ea typeface="+mn-lt"/>
                <a:cs typeface="+mn-lt"/>
              </a:rPr>
              <a:t>.</a:t>
            </a:r>
            <a:endParaRPr lang="en-US" sz="1450" dirty="0"/>
          </a:p>
          <a:p>
            <a:pPr marL="629920" lvl="1" indent="-305435"/>
            <a:r>
              <a:rPr lang="en-US" sz="1450" dirty="0">
                <a:ea typeface="+mn-lt"/>
                <a:cs typeface="+mn-lt"/>
              </a:rPr>
              <a:t>Se </a:t>
            </a:r>
            <a:r>
              <a:rPr lang="en-US" sz="1450" dirty="0" err="1">
                <a:ea typeface="+mn-lt"/>
                <a:cs typeface="+mn-lt"/>
              </a:rPr>
              <a:t>terminaron</a:t>
            </a:r>
            <a:r>
              <a:rPr lang="en-US" sz="1450" dirty="0">
                <a:ea typeface="+mn-lt"/>
                <a:cs typeface="+mn-lt"/>
              </a:rPr>
              <a:t> </a:t>
            </a:r>
            <a:r>
              <a:rPr lang="en-US" sz="1450" dirty="0" err="1">
                <a:ea typeface="+mn-lt"/>
                <a:cs typeface="+mn-lt"/>
              </a:rPr>
              <a:t>los</a:t>
            </a:r>
            <a:r>
              <a:rPr lang="en-US" sz="1450" dirty="0">
                <a:ea typeface="+mn-lt"/>
                <a:cs typeface="+mn-lt"/>
              </a:rPr>
              <a:t> </a:t>
            </a:r>
            <a:r>
              <a:rPr lang="en-US" sz="1450" dirty="0" err="1">
                <a:ea typeface="+mn-lt"/>
                <a:cs typeface="+mn-lt"/>
              </a:rPr>
              <a:t>documentos</a:t>
            </a:r>
            <a:r>
              <a:rPr lang="en-US" sz="1450" dirty="0">
                <a:ea typeface="+mn-lt"/>
                <a:cs typeface="+mn-lt"/>
              </a:rPr>
              <a:t> de </a:t>
            </a:r>
            <a:r>
              <a:rPr lang="en-US" sz="1450" dirty="0" err="1">
                <a:ea typeface="+mn-lt"/>
                <a:cs typeface="+mn-lt"/>
              </a:rPr>
              <a:t>incorporación</a:t>
            </a:r>
            <a:r>
              <a:rPr lang="en-US" sz="1450" dirty="0">
                <a:ea typeface="+mn-lt"/>
                <a:cs typeface="+mn-lt"/>
              </a:rPr>
              <a:t> para </a:t>
            </a:r>
            <a:r>
              <a:rPr lang="en-US" sz="1450" dirty="0" err="1">
                <a:ea typeface="+mn-lt"/>
                <a:cs typeface="+mn-lt"/>
              </a:rPr>
              <a:t>los</a:t>
            </a:r>
            <a:r>
              <a:rPr lang="en-US" sz="1450" dirty="0">
                <a:ea typeface="+mn-lt"/>
                <a:cs typeface="+mn-lt"/>
              </a:rPr>
              <a:t> </a:t>
            </a:r>
            <a:r>
              <a:rPr lang="en-US" sz="1450" dirty="0" err="1">
                <a:ea typeface="+mn-lt"/>
                <a:cs typeface="+mn-lt"/>
              </a:rPr>
              <a:t>jóvenes</a:t>
            </a:r>
            <a:r>
              <a:rPr lang="en-US" sz="1450" dirty="0">
                <a:ea typeface="+mn-lt"/>
                <a:cs typeface="+mn-lt"/>
              </a:rPr>
              <a:t> </a:t>
            </a:r>
            <a:r>
              <a:rPr lang="en-US" sz="1450" dirty="0" err="1">
                <a:ea typeface="+mn-lt"/>
                <a:cs typeface="+mn-lt"/>
              </a:rPr>
              <a:t>becarios</a:t>
            </a:r>
            <a:r>
              <a:rPr lang="en-US" sz="1450" dirty="0">
                <a:ea typeface="+mn-lt"/>
                <a:cs typeface="+mn-lt"/>
              </a:rPr>
              <a:t> (</a:t>
            </a:r>
            <a:r>
              <a:rPr lang="en-US" sz="1450" dirty="0" err="1">
                <a:ea typeface="+mn-lt"/>
                <a:cs typeface="+mn-lt"/>
              </a:rPr>
              <a:t>descripción</a:t>
            </a:r>
            <a:r>
              <a:rPr lang="en-US" sz="1450" dirty="0">
                <a:ea typeface="+mn-lt"/>
                <a:cs typeface="+mn-lt"/>
              </a:rPr>
              <a:t> del </a:t>
            </a:r>
            <a:r>
              <a:rPr lang="en-US" sz="1450" dirty="0" err="1">
                <a:ea typeface="+mn-lt"/>
                <a:cs typeface="+mn-lt"/>
              </a:rPr>
              <a:t>trabajo</a:t>
            </a:r>
            <a:r>
              <a:rPr lang="en-US" sz="1450" dirty="0">
                <a:ea typeface="+mn-lt"/>
                <a:cs typeface="+mn-lt"/>
              </a:rPr>
              <a:t>, </a:t>
            </a:r>
            <a:r>
              <a:rPr lang="en-US" sz="1450" dirty="0" err="1">
                <a:ea typeface="+mn-lt"/>
                <a:cs typeface="+mn-lt"/>
              </a:rPr>
              <a:t>acuerdo</a:t>
            </a:r>
            <a:r>
              <a:rPr lang="en-US" sz="1450" dirty="0">
                <a:ea typeface="+mn-lt"/>
                <a:cs typeface="+mn-lt"/>
              </a:rPr>
              <a:t> de </a:t>
            </a:r>
            <a:r>
              <a:rPr lang="en-US" sz="1450" dirty="0" err="1">
                <a:ea typeface="+mn-lt"/>
                <a:cs typeface="+mn-lt"/>
              </a:rPr>
              <a:t>participación</a:t>
            </a:r>
            <a:r>
              <a:rPr lang="en-US" sz="1450" dirty="0">
                <a:ea typeface="+mn-lt"/>
                <a:cs typeface="+mn-lt"/>
              </a:rPr>
              <a:t>, </a:t>
            </a:r>
            <a:r>
              <a:rPr lang="en-US" sz="1450" dirty="0" err="1">
                <a:ea typeface="+mn-lt"/>
                <a:cs typeface="+mn-lt"/>
              </a:rPr>
              <a:t>exenciones</a:t>
            </a:r>
            <a:r>
              <a:rPr lang="en-US" sz="1450" dirty="0">
                <a:ea typeface="+mn-lt"/>
                <a:cs typeface="+mn-lt"/>
              </a:rPr>
              <a:t>, carta de </a:t>
            </a:r>
            <a:r>
              <a:rPr lang="en-US" sz="1450" dirty="0" err="1">
                <a:ea typeface="+mn-lt"/>
                <a:cs typeface="+mn-lt"/>
              </a:rPr>
              <a:t>oferta</a:t>
            </a:r>
            <a:r>
              <a:rPr lang="en-US" sz="1450" dirty="0">
                <a:ea typeface="+mn-lt"/>
                <a:cs typeface="+mn-lt"/>
              </a:rPr>
              <a:t> y </a:t>
            </a:r>
            <a:r>
              <a:rPr lang="en-US" sz="1450" dirty="0" err="1">
                <a:ea typeface="+mn-lt"/>
                <a:cs typeface="+mn-lt"/>
              </a:rPr>
              <a:t>contrato</a:t>
            </a:r>
            <a:r>
              <a:rPr lang="en-US" sz="1450" dirty="0">
                <a:ea typeface="+mn-lt"/>
                <a:cs typeface="+mn-lt"/>
              </a:rPr>
              <a:t>).</a:t>
            </a:r>
            <a:endParaRPr lang="en-US" dirty="0"/>
          </a:p>
          <a:p>
            <a:pPr marL="629920" lvl="1" indent="-305435"/>
            <a:r>
              <a:rPr lang="en-US" sz="1450" dirty="0">
                <a:ea typeface="+mn-lt"/>
                <a:cs typeface="+mn-lt"/>
              </a:rPr>
              <a:t>El personal de la ciudad y </a:t>
            </a:r>
            <a:r>
              <a:rPr lang="en-US" sz="1450" dirty="0" err="1">
                <a:ea typeface="+mn-lt"/>
                <a:cs typeface="+mn-lt"/>
              </a:rPr>
              <a:t>el</a:t>
            </a:r>
            <a:r>
              <a:rPr lang="en-US" sz="1450" dirty="0">
                <a:ea typeface="+mn-lt"/>
                <a:cs typeface="+mn-lt"/>
              </a:rPr>
              <a:t> </a:t>
            </a:r>
            <a:r>
              <a:rPr lang="en-US" sz="1450" dirty="0" err="1">
                <a:ea typeface="+mn-lt"/>
                <a:cs typeface="+mn-lt"/>
              </a:rPr>
              <a:t>asistente</a:t>
            </a:r>
            <a:r>
              <a:rPr lang="en-US" sz="1450" dirty="0">
                <a:ea typeface="+mn-lt"/>
                <a:cs typeface="+mn-lt"/>
              </a:rPr>
              <a:t> </a:t>
            </a:r>
            <a:r>
              <a:rPr lang="en-US" sz="1450" dirty="0" err="1">
                <a:ea typeface="+mn-lt"/>
                <a:cs typeface="+mn-lt"/>
              </a:rPr>
              <a:t>técnico</a:t>
            </a:r>
            <a:r>
              <a:rPr lang="en-US" sz="1450" dirty="0">
                <a:ea typeface="+mn-lt"/>
                <a:cs typeface="+mn-lt"/>
              </a:rPr>
              <a:t> (</a:t>
            </a:r>
            <a:r>
              <a:rPr lang="en-US" sz="1450" dirty="0" err="1">
                <a:ea typeface="+mn-lt"/>
                <a:cs typeface="+mn-lt"/>
              </a:rPr>
              <a:t>Placeworks</a:t>
            </a:r>
            <a:r>
              <a:rPr lang="en-US" sz="1450" dirty="0">
                <a:ea typeface="+mn-lt"/>
                <a:cs typeface="+mn-lt"/>
              </a:rPr>
              <a:t>) </a:t>
            </a:r>
            <a:r>
              <a:rPr lang="en-US" sz="1450" dirty="0" err="1">
                <a:ea typeface="+mn-lt"/>
                <a:cs typeface="+mn-lt"/>
              </a:rPr>
              <a:t>realizaron</a:t>
            </a:r>
            <a:r>
              <a:rPr lang="en-US" sz="1450" dirty="0">
                <a:ea typeface="+mn-lt"/>
                <a:cs typeface="+mn-lt"/>
              </a:rPr>
              <a:t> la </a:t>
            </a:r>
            <a:r>
              <a:rPr lang="en-US" sz="1450" dirty="0" err="1">
                <a:ea typeface="+mn-lt"/>
                <a:cs typeface="+mn-lt"/>
              </a:rPr>
              <a:t>primera</a:t>
            </a:r>
            <a:r>
              <a:rPr lang="en-US" sz="1450" dirty="0">
                <a:ea typeface="+mn-lt"/>
                <a:cs typeface="+mn-lt"/>
              </a:rPr>
              <a:t> </a:t>
            </a:r>
            <a:r>
              <a:rPr lang="en-US" sz="1450" dirty="0" err="1">
                <a:ea typeface="+mn-lt"/>
                <a:cs typeface="+mn-lt"/>
              </a:rPr>
              <a:t>revisión</a:t>
            </a:r>
            <a:r>
              <a:rPr lang="en-US" sz="1450" dirty="0">
                <a:ea typeface="+mn-lt"/>
                <a:cs typeface="+mn-lt"/>
              </a:rPr>
              <a:t> de </a:t>
            </a:r>
            <a:r>
              <a:rPr lang="en-US" sz="1450" dirty="0" err="1">
                <a:ea typeface="+mn-lt"/>
                <a:cs typeface="+mn-lt"/>
              </a:rPr>
              <a:t>todos</a:t>
            </a:r>
            <a:r>
              <a:rPr lang="en-US" sz="1450" dirty="0">
                <a:ea typeface="+mn-lt"/>
                <a:cs typeface="+mn-lt"/>
              </a:rPr>
              <a:t> </a:t>
            </a:r>
            <a:r>
              <a:rPr lang="en-US" sz="1450" dirty="0" err="1">
                <a:ea typeface="+mn-lt"/>
                <a:cs typeface="+mn-lt"/>
              </a:rPr>
              <a:t>los</a:t>
            </a:r>
            <a:r>
              <a:rPr lang="en-US" sz="1450" dirty="0">
                <a:ea typeface="+mn-lt"/>
                <a:cs typeface="+mn-lt"/>
              </a:rPr>
              <a:t> </a:t>
            </a:r>
            <a:r>
              <a:rPr lang="en-US" sz="1450" dirty="0" err="1">
                <a:ea typeface="+mn-lt"/>
                <a:cs typeface="+mn-lt"/>
              </a:rPr>
              <a:t>documentos</a:t>
            </a:r>
            <a:r>
              <a:rPr lang="en-US" sz="1450" dirty="0">
                <a:ea typeface="+mn-lt"/>
                <a:cs typeface="+mn-lt"/>
              </a:rPr>
              <a:t>.</a:t>
            </a:r>
            <a:endParaRPr lang="en-US" dirty="0"/>
          </a:p>
          <a:p>
            <a:pPr marL="629920" lvl="1" indent="-305435"/>
            <a:r>
              <a:rPr lang="en-US" sz="1450" dirty="0">
                <a:ea typeface="+mn-lt"/>
                <a:cs typeface="+mn-lt"/>
              </a:rPr>
              <a:t>Se </a:t>
            </a:r>
            <a:r>
              <a:rPr lang="en-US" sz="1450" dirty="0" err="1">
                <a:ea typeface="+mn-lt"/>
                <a:cs typeface="+mn-lt"/>
              </a:rPr>
              <a:t>comenzó</a:t>
            </a:r>
            <a:r>
              <a:rPr lang="en-US" sz="1450" dirty="0">
                <a:ea typeface="+mn-lt"/>
                <a:cs typeface="+mn-lt"/>
              </a:rPr>
              <a:t> a </a:t>
            </a:r>
            <a:r>
              <a:rPr lang="en-US" sz="1450" dirty="0" err="1">
                <a:ea typeface="+mn-lt"/>
                <a:cs typeface="+mn-lt"/>
              </a:rPr>
              <a:t>desarrollar</a:t>
            </a:r>
            <a:r>
              <a:rPr lang="en-US" sz="1450" dirty="0">
                <a:ea typeface="+mn-lt"/>
                <a:cs typeface="+mn-lt"/>
              </a:rPr>
              <a:t> un </a:t>
            </a:r>
            <a:r>
              <a:rPr lang="en-US" sz="1450" dirty="0" err="1">
                <a:ea typeface="+mn-lt"/>
                <a:cs typeface="+mn-lt"/>
              </a:rPr>
              <a:t>proceso</a:t>
            </a:r>
            <a:r>
              <a:rPr lang="en-US" sz="1450" dirty="0">
                <a:ea typeface="+mn-lt"/>
                <a:cs typeface="+mn-lt"/>
              </a:rPr>
              <a:t> para un </a:t>
            </a:r>
            <a:r>
              <a:rPr lang="en-US" sz="1450" dirty="0" err="1">
                <a:ea typeface="+mn-lt"/>
                <a:cs typeface="+mn-lt"/>
              </a:rPr>
              <a:t>boletín</a:t>
            </a:r>
            <a:r>
              <a:rPr lang="en-US" sz="1450" dirty="0">
                <a:ea typeface="+mn-lt"/>
                <a:cs typeface="+mn-lt"/>
              </a:rPr>
              <a:t> </a:t>
            </a:r>
            <a:r>
              <a:rPr lang="en-US" sz="1450" dirty="0" err="1">
                <a:ea typeface="+mn-lt"/>
                <a:cs typeface="+mn-lt"/>
              </a:rPr>
              <a:t>informativo</a:t>
            </a:r>
            <a:r>
              <a:rPr lang="en-US" sz="1450" dirty="0">
                <a:ea typeface="+mn-lt"/>
                <a:cs typeface="+mn-lt"/>
              </a:rPr>
              <a:t> de Richmond Rising, para </a:t>
            </a:r>
            <a:r>
              <a:rPr lang="en-US" sz="1450" dirty="0" err="1">
                <a:ea typeface="+mn-lt"/>
                <a:cs typeface="+mn-lt"/>
              </a:rPr>
              <a:t>informar</a:t>
            </a:r>
            <a:r>
              <a:rPr lang="en-US" sz="1450" dirty="0">
                <a:ea typeface="+mn-lt"/>
                <a:cs typeface="+mn-lt"/>
              </a:rPr>
              <a:t> a </a:t>
            </a:r>
            <a:r>
              <a:rPr lang="en-US" sz="1450" dirty="0" err="1">
                <a:ea typeface="+mn-lt"/>
                <a:cs typeface="+mn-lt"/>
              </a:rPr>
              <a:t>los</a:t>
            </a:r>
            <a:r>
              <a:rPr lang="en-US" sz="1450" dirty="0">
                <a:ea typeface="+mn-lt"/>
                <a:cs typeface="+mn-lt"/>
              </a:rPr>
              <a:t> </a:t>
            </a:r>
            <a:r>
              <a:rPr lang="en-US" sz="1450" dirty="0" err="1">
                <a:ea typeface="+mn-lt"/>
                <a:cs typeface="+mn-lt"/>
              </a:rPr>
              <a:t>residentes</a:t>
            </a:r>
            <a:r>
              <a:rPr lang="en-US" sz="1450" dirty="0">
                <a:ea typeface="+mn-lt"/>
                <a:cs typeface="+mn-lt"/>
              </a:rPr>
              <a:t> </a:t>
            </a:r>
            <a:r>
              <a:rPr lang="en-US" sz="1450" dirty="0" err="1">
                <a:ea typeface="+mn-lt"/>
                <a:cs typeface="+mn-lt"/>
              </a:rPr>
              <a:t>sobre</a:t>
            </a:r>
            <a:r>
              <a:rPr lang="en-US" sz="1450" dirty="0">
                <a:ea typeface="+mn-lt"/>
                <a:cs typeface="+mn-lt"/>
              </a:rPr>
              <a:t> </a:t>
            </a:r>
            <a:r>
              <a:rPr lang="en-US" sz="1450" dirty="0" err="1">
                <a:ea typeface="+mn-lt"/>
                <a:cs typeface="+mn-lt"/>
              </a:rPr>
              <a:t>proyectos</a:t>
            </a:r>
            <a:r>
              <a:rPr lang="en-US" sz="1450" dirty="0">
                <a:ea typeface="+mn-lt"/>
                <a:cs typeface="+mn-lt"/>
              </a:rPr>
              <a:t>, </a:t>
            </a:r>
            <a:r>
              <a:rPr lang="en-US" sz="1450" dirty="0" err="1">
                <a:ea typeface="+mn-lt"/>
                <a:cs typeface="+mn-lt"/>
              </a:rPr>
              <a:t>actualizaciones</a:t>
            </a:r>
            <a:r>
              <a:rPr lang="en-US" sz="1450" dirty="0">
                <a:ea typeface="+mn-lt"/>
                <a:cs typeface="+mn-lt"/>
              </a:rPr>
              <a:t> y </a:t>
            </a:r>
            <a:r>
              <a:rPr lang="en-US" sz="1450" dirty="0" err="1">
                <a:ea typeface="+mn-lt"/>
                <a:cs typeface="+mn-lt"/>
              </a:rPr>
              <a:t>aspectos</a:t>
            </a:r>
            <a:r>
              <a:rPr lang="en-US" sz="1450" dirty="0">
                <a:ea typeface="+mn-lt"/>
                <a:cs typeface="+mn-lt"/>
              </a:rPr>
              <a:t> </a:t>
            </a:r>
            <a:r>
              <a:rPr lang="en-US" sz="1450" dirty="0" err="1">
                <a:ea typeface="+mn-lt"/>
                <a:cs typeface="+mn-lt"/>
              </a:rPr>
              <a:t>destacados</a:t>
            </a:r>
            <a:r>
              <a:rPr lang="en-US" sz="1450" dirty="0">
                <a:ea typeface="+mn-lt"/>
                <a:cs typeface="+mn-lt"/>
              </a:rPr>
              <a:t>.</a:t>
            </a:r>
            <a:endParaRPr lang="en-US" dirty="0"/>
          </a:p>
          <a:p>
            <a:pPr marL="629920" lvl="1" indent="-305435"/>
            <a:r>
              <a:rPr lang="en-US" sz="1450" dirty="0">
                <a:ea typeface="+mn-lt"/>
                <a:cs typeface="+mn-lt"/>
              </a:rPr>
              <a:t>Se </a:t>
            </a:r>
            <a:r>
              <a:rPr lang="en-US" sz="1450" dirty="0" err="1">
                <a:ea typeface="+mn-lt"/>
                <a:cs typeface="+mn-lt"/>
              </a:rPr>
              <a:t>asistió</a:t>
            </a:r>
            <a:r>
              <a:rPr lang="en-US" sz="1450" dirty="0">
                <a:ea typeface="+mn-lt"/>
                <a:cs typeface="+mn-lt"/>
              </a:rPr>
              <a:t> a </a:t>
            </a:r>
            <a:r>
              <a:rPr lang="en-US" sz="1450" dirty="0" err="1">
                <a:ea typeface="+mn-lt"/>
                <a:cs typeface="+mn-lt"/>
              </a:rPr>
              <a:t>los</a:t>
            </a:r>
            <a:r>
              <a:rPr lang="en-US" sz="1450" dirty="0">
                <a:ea typeface="+mn-lt"/>
                <a:cs typeface="+mn-lt"/>
              </a:rPr>
              <a:t> </a:t>
            </a:r>
            <a:r>
              <a:rPr lang="en-US" sz="1450" dirty="0" err="1">
                <a:ea typeface="+mn-lt"/>
                <a:cs typeface="+mn-lt"/>
              </a:rPr>
              <a:t>consejos</a:t>
            </a:r>
            <a:r>
              <a:rPr lang="en-US" sz="1450" dirty="0">
                <a:ea typeface="+mn-lt"/>
                <a:cs typeface="+mn-lt"/>
              </a:rPr>
              <a:t> </a:t>
            </a:r>
            <a:r>
              <a:rPr lang="en-US" sz="1450" dirty="0" err="1">
                <a:ea typeface="+mn-lt"/>
                <a:cs typeface="+mn-lt"/>
              </a:rPr>
              <a:t>vecinales</a:t>
            </a:r>
            <a:r>
              <a:rPr lang="en-US" sz="1450" dirty="0">
                <a:ea typeface="+mn-lt"/>
                <a:cs typeface="+mn-lt"/>
              </a:rPr>
              <a:t> de Santa Fe, Iron Triangle y Coronado.</a:t>
            </a:r>
            <a:endParaRPr lang="en-US" dirty="0"/>
          </a:p>
          <a:p>
            <a:pPr marL="629920" lvl="1" indent="-305435"/>
            <a:r>
              <a:rPr lang="en-US" sz="1450" dirty="0">
                <a:ea typeface="+mn-lt"/>
                <a:cs typeface="+mn-lt"/>
              </a:rPr>
              <a:t>Se </a:t>
            </a:r>
            <a:r>
              <a:rPr lang="en-US" sz="1450" dirty="0" err="1">
                <a:ea typeface="+mn-lt"/>
                <a:cs typeface="+mn-lt"/>
              </a:rPr>
              <a:t>proporcionó</a:t>
            </a:r>
            <a:r>
              <a:rPr lang="en-US" sz="1450" dirty="0">
                <a:ea typeface="+mn-lt"/>
                <a:cs typeface="+mn-lt"/>
              </a:rPr>
              <a:t> </a:t>
            </a:r>
            <a:r>
              <a:rPr lang="en-US" sz="1450" dirty="0" err="1">
                <a:ea typeface="+mn-lt"/>
                <a:cs typeface="+mn-lt"/>
              </a:rPr>
              <a:t>información</a:t>
            </a:r>
            <a:r>
              <a:rPr lang="en-US" sz="1450" dirty="0">
                <a:ea typeface="+mn-lt"/>
                <a:cs typeface="+mn-lt"/>
              </a:rPr>
              <a:t> a un </a:t>
            </a:r>
            <a:r>
              <a:rPr lang="en-US" sz="1450" dirty="0" err="1">
                <a:ea typeface="+mn-lt"/>
                <a:cs typeface="+mn-lt"/>
              </a:rPr>
              <a:t>periodista</a:t>
            </a:r>
            <a:r>
              <a:rPr lang="en-US" sz="1450" dirty="0">
                <a:ea typeface="+mn-lt"/>
                <a:cs typeface="+mn-lt"/>
              </a:rPr>
              <a:t> para un </a:t>
            </a:r>
            <a:r>
              <a:rPr lang="en-US" sz="1450" dirty="0" err="1">
                <a:ea typeface="+mn-lt"/>
                <a:cs typeface="+mn-lt"/>
              </a:rPr>
              <a:t>artículo</a:t>
            </a:r>
            <a:r>
              <a:rPr lang="en-US" sz="1450" dirty="0">
                <a:ea typeface="+mn-lt"/>
                <a:cs typeface="+mn-lt"/>
              </a:rPr>
              <a:t> </a:t>
            </a:r>
            <a:r>
              <a:rPr lang="en-US" sz="1450" dirty="0" err="1">
                <a:ea typeface="+mn-lt"/>
                <a:cs typeface="+mn-lt"/>
              </a:rPr>
              <a:t>sobre</a:t>
            </a:r>
            <a:r>
              <a:rPr lang="en-US" sz="1450" dirty="0">
                <a:ea typeface="+mn-lt"/>
                <a:cs typeface="+mn-lt"/>
              </a:rPr>
              <a:t> Richmond Rising para </a:t>
            </a:r>
            <a:r>
              <a:rPr lang="en-US" sz="1450" dirty="0" err="1">
                <a:ea typeface="+mn-lt"/>
                <a:cs typeface="+mn-lt"/>
              </a:rPr>
              <a:t>el</a:t>
            </a:r>
            <a:r>
              <a:rPr lang="en-US" sz="1450" dirty="0">
                <a:ea typeface="+mn-lt"/>
                <a:cs typeface="+mn-lt"/>
              </a:rPr>
              <a:t> San Francisco Business Times.</a:t>
            </a:r>
            <a:endParaRPr lang="en-US" dirty="0"/>
          </a:p>
          <a:p>
            <a:pPr marL="305435" indent="-305435"/>
            <a:r>
              <a:rPr lang="en-US" sz="1650" b="1" err="1">
                <a:latin typeface="Century Gothic"/>
                <a:ea typeface="+mn-lt"/>
                <a:cs typeface="+mn-lt"/>
              </a:rPr>
              <a:t>Gastos</a:t>
            </a:r>
            <a:r>
              <a:rPr lang="en-US" sz="1650" b="1" dirty="0">
                <a:latin typeface="Century Gothic"/>
                <a:ea typeface="+mn-lt"/>
                <a:cs typeface="+mn-lt"/>
              </a:rPr>
              <a:t> </a:t>
            </a:r>
            <a:r>
              <a:rPr lang="en-US" sz="1650" b="1" err="1">
                <a:latin typeface="Century Gothic"/>
                <a:ea typeface="+mn-lt"/>
                <a:cs typeface="+mn-lt"/>
              </a:rPr>
              <a:t>totales</a:t>
            </a:r>
            <a:r>
              <a:rPr lang="en-US" sz="1650" b="1" dirty="0">
                <a:latin typeface="Century Gothic"/>
                <a:ea typeface="+mn-lt"/>
                <a:cs typeface="+mn-lt"/>
              </a:rPr>
              <a:t> </a:t>
            </a:r>
            <a:r>
              <a:rPr lang="en-US" sz="1650" b="1" err="1">
                <a:latin typeface="Century Gothic"/>
                <a:ea typeface="+mn-lt"/>
                <a:cs typeface="+mn-lt"/>
              </a:rPr>
              <a:t>reportados</a:t>
            </a:r>
            <a:r>
              <a:rPr lang="en-US" sz="1650" b="1" dirty="0">
                <a:latin typeface="Century Gothic"/>
                <a:ea typeface="+mn-lt"/>
                <a:cs typeface="+mn-lt"/>
              </a:rPr>
              <a:t> a la </a:t>
            </a:r>
            <a:r>
              <a:rPr lang="en-US" sz="1650" b="1" err="1">
                <a:latin typeface="Century Gothic"/>
                <a:ea typeface="+mn-lt"/>
                <a:cs typeface="+mn-lt"/>
              </a:rPr>
              <a:t>fecha</a:t>
            </a:r>
            <a:r>
              <a:rPr lang="en-US" sz="1650" b="1" dirty="0">
                <a:latin typeface="Century Gothic"/>
                <a:ea typeface="+mn-lt"/>
                <a:cs typeface="+mn-lt"/>
              </a:rPr>
              <a:t>:</a:t>
            </a:r>
            <a:r>
              <a:rPr lang="en-US" sz="1650" dirty="0">
                <a:latin typeface="Century Gothic"/>
                <a:ea typeface="+mn-lt"/>
                <a:cs typeface="+mn-lt"/>
              </a:rPr>
              <a:t> $ 116,600.14</a:t>
            </a:r>
            <a:endParaRPr lang="en-US" dirty="0">
              <a:latin typeface="Century Gothic"/>
            </a:endParaRPr>
          </a:p>
          <a:p>
            <a:pPr marL="305435" indent="-305435"/>
            <a:r>
              <a:rPr lang="en-US" sz="1650" b="1" err="1">
                <a:latin typeface="Century Gothic"/>
                <a:ea typeface="+mn-lt"/>
                <a:cs typeface="+mn-lt"/>
              </a:rPr>
              <a:t>Presupuesto</a:t>
            </a:r>
            <a:r>
              <a:rPr lang="en-US" sz="1650" b="1" dirty="0">
                <a:latin typeface="Century Gothic"/>
                <a:ea typeface="+mn-lt"/>
                <a:cs typeface="+mn-lt"/>
              </a:rPr>
              <a:t> restante: </a:t>
            </a:r>
            <a:r>
              <a:rPr lang="en-US" sz="1650" dirty="0">
                <a:latin typeface="Century Gothic"/>
                <a:ea typeface="+mn-lt"/>
                <a:cs typeface="+mn-lt"/>
              </a:rPr>
              <a:t>$2,449,432.59</a:t>
            </a:r>
            <a:endParaRPr lang="en-US">
              <a:latin typeface="Century Gothic"/>
            </a:endParaRPr>
          </a:p>
          <a:p>
            <a:pPr marL="0" indent="0">
              <a:buNone/>
            </a:pPr>
            <a:endParaRPr lang="en-US" sz="1650">
              <a:latin typeface="Century Gothic"/>
              <a:ea typeface="+mn-lt"/>
              <a:cs typeface="+mn-lt"/>
            </a:endParaRPr>
          </a:p>
          <a:p>
            <a:pPr marL="305435" indent="-305435"/>
            <a:r>
              <a:rPr lang="en-US" sz="1650" b="1" dirty="0" err="1">
                <a:latin typeface="Century Gothic"/>
                <a:ea typeface="+mn-lt"/>
                <a:cs typeface="+mn-lt"/>
              </a:rPr>
              <a:t>Trabajo</a:t>
            </a:r>
            <a:r>
              <a:rPr lang="en-US" sz="1650" b="1" dirty="0">
                <a:latin typeface="Century Gothic"/>
                <a:ea typeface="+mn-lt"/>
                <a:cs typeface="+mn-lt"/>
              </a:rPr>
              <a:t> </a:t>
            </a:r>
            <a:r>
              <a:rPr lang="en-US" sz="1650" b="1" dirty="0" err="1">
                <a:latin typeface="Century Gothic"/>
                <a:ea typeface="+mn-lt"/>
                <a:cs typeface="+mn-lt"/>
              </a:rPr>
              <a:t>planificado</a:t>
            </a:r>
            <a:r>
              <a:rPr lang="en-US" sz="1650" b="1" dirty="0">
                <a:latin typeface="Century Gothic"/>
                <a:ea typeface="+mn-lt"/>
                <a:cs typeface="+mn-lt"/>
              </a:rPr>
              <a:t> </a:t>
            </a:r>
            <a:r>
              <a:rPr lang="en-US" sz="1650" b="1" dirty="0" err="1">
                <a:latin typeface="Century Gothic"/>
                <a:ea typeface="+mn-lt"/>
                <a:cs typeface="+mn-lt"/>
              </a:rPr>
              <a:t>en</a:t>
            </a:r>
            <a:r>
              <a:rPr lang="en-US" sz="1650" b="1" dirty="0">
                <a:latin typeface="Century Gothic"/>
                <a:ea typeface="+mn-lt"/>
                <a:cs typeface="+mn-lt"/>
              </a:rPr>
              <a:t> las </a:t>
            </a:r>
            <a:r>
              <a:rPr lang="en-US" sz="1650" b="1" dirty="0" err="1">
                <a:latin typeface="Century Gothic"/>
                <a:ea typeface="+mn-lt"/>
                <a:cs typeface="+mn-lt"/>
              </a:rPr>
              <a:t>próximas</a:t>
            </a:r>
            <a:r>
              <a:rPr lang="en-US" sz="1650" b="1" dirty="0">
                <a:latin typeface="Century Gothic"/>
                <a:ea typeface="+mn-lt"/>
                <a:cs typeface="+mn-lt"/>
              </a:rPr>
              <a:t> ~dos </a:t>
            </a:r>
            <a:r>
              <a:rPr lang="en-US" sz="1650" b="1" dirty="0" err="1">
                <a:latin typeface="Century Gothic"/>
                <a:ea typeface="+mn-lt"/>
                <a:cs typeface="+mn-lt"/>
              </a:rPr>
              <a:t>semanas</a:t>
            </a:r>
            <a:r>
              <a:rPr lang="en-US" sz="1650" b="1" dirty="0">
                <a:latin typeface="Century Gothic"/>
                <a:ea typeface="+mn-lt"/>
                <a:cs typeface="+mn-lt"/>
              </a:rPr>
              <a:t>: </a:t>
            </a:r>
            <a:endParaRPr lang="en-US" b="1" dirty="0">
              <a:latin typeface="Century Gothic"/>
            </a:endParaRPr>
          </a:p>
          <a:p>
            <a:pPr marL="629920" indent="-305435"/>
            <a:r>
              <a:rPr lang="en-US" sz="1450" dirty="0" err="1">
                <a:ea typeface="+mn-lt"/>
                <a:cs typeface="+mn-lt"/>
              </a:rPr>
              <a:t>Terminar</a:t>
            </a:r>
            <a:r>
              <a:rPr lang="en-US" sz="1450" dirty="0">
                <a:ea typeface="+mn-lt"/>
                <a:cs typeface="+mn-lt"/>
              </a:rPr>
              <a:t> la </a:t>
            </a:r>
            <a:r>
              <a:rPr lang="en-US" sz="1450" dirty="0" err="1">
                <a:ea typeface="+mn-lt"/>
                <a:cs typeface="+mn-lt"/>
              </a:rPr>
              <a:t>revisión</a:t>
            </a:r>
            <a:r>
              <a:rPr lang="en-US" sz="1450" dirty="0">
                <a:ea typeface="+mn-lt"/>
                <a:cs typeface="+mn-lt"/>
              </a:rPr>
              <a:t> de </a:t>
            </a:r>
            <a:r>
              <a:rPr lang="en-US" sz="1450" dirty="0" err="1">
                <a:ea typeface="+mn-lt"/>
                <a:cs typeface="+mn-lt"/>
              </a:rPr>
              <a:t>los</a:t>
            </a:r>
            <a:r>
              <a:rPr lang="en-US" sz="1450" dirty="0">
                <a:ea typeface="+mn-lt"/>
                <a:cs typeface="+mn-lt"/>
              </a:rPr>
              <a:t> </a:t>
            </a:r>
            <a:r>
              <a:rPr lang="en-US" sz="1450" dirty="0" err="1">
                <a:ea typeface="+mn-lt"/>
                <a:cs typeface="+mn-lt"/>
              </a:rPr>
              <a:t>comentarios</a:t>
            </a:r>
            <a:r>
              <a:rPr lang="en-US" sz="1450" dirty="0">
                <a:ea typeface="+mn-lt"/>
                <a:cs typeface="+mn-lt"/>
              </a:rPr>
              <a:t> y las </a:t>
            </a:r>
            <a:r>
              <a:rPr lang="en-US" sz="1450" dirty="0" err="1">
                <a:ea typeface="+mn-lt"/>
                <a:cs typeface="+mn-lt"/>
              </a:rPr>
              <a:t>modificaciones</a:t>
            </a:r>
            <a:r>
              <a:rPr lang="en-US" sz="1450" dirty="0">
                <a:ea typeface="+mn-lt"/>
                <a:cs typeface="+mn-lt"/>
              </a:rPr>
              <a:t>.</a:t>
            </a:r>
            <a:endParaRPr lang="en-US" sz="1450" dirty="0"/>
          </a:p>
          <a:p>
            <a:pPr marL="629920" lvl="1" indent="-305435"/>
            <a:r>
              <a:rPr lang="en-US" sz="1450" dirty="0" err="1">
                <a:ea typeface="+mn-lt"/>
                <a:cs typeface="+mn-lt"/>
              </a:rPr>
              <a:t>Enviar</a:t>
            </a:r>
            <a:r>
              <a:rPr lang="en-US" sz="1450" dirty="0">
                <a:ea typeface="+mn-lt"/>
                <a:cs typeface="+mn-lt"/>
              </a:rPr>
              <a:t> </a:t>
            </a:r>
            <a:r>
              <a:rPr lang="en-US" sz="1450" dirty="0" err="1">
                <a:ea typeface="+mn-lt"/>
                <a:cs typeface="+mn-lt"/>
              </a:rPr>
              <a:t>los</a:t>
            </a:r>
            <a:r>
              <a:rPr lang="en-US" sz="1450" dirty="0">
                <a:ea typeface="+mn-lt"/>
                <a:cs typeface="+mn-lt"/>
              </a:rPr>
              <a:t> </a:t>
            </a:r>
            <a:r>
              <a:rPr lang="en-US" sz="1450" dirty="0" err="1">
                <a:ea typeface="+mn-lt"/>
                <a:cs typeface="+mn-lt"/>
              </a:rPr>
              <a:t>documentos</a:t>
            </a:r>
            <a:r>
              <a:rPr lang="en-US" sz="1450" dirty="0">
                <a:ea typeface="+mn-lt"/>
                <a:cs typeface="+mn-lt"/>
              </a:rPr>
              <a:t> a la </a:t>
            </a:r>
            <a:r>
              <a:rPr lang="en-US" sz="1450" dirty="0" err="1">
                <a:ea typeface="+mn-lt"/>
                <a:cs typeface="+mn-lt"/>
              </a:rPr>
              <a:t>oficina</a:t>
            </a:r>
            <a:r>
              <a:rPr lang="en-US" sz="1450" dirty="0">
                <a:ea typeface="+mn-lt"/>
                <a:cs typeface="+mn-lt"/>
              </a:rPr>
              <a:t> del Abogado de la Ciudad para </a:t>
            </a:r>
            <a:r>
              <a:rPr lang="en-US" sz="1450" dirty="0" err="1">
                <a:ea typeface="+mn-lt"/>
                <a:cs typeface="+mn-lt"/>
              </a:rPr>
              <a:t>su</a:t>
            </a:r>
            <a:r>
              <a:rPr lang="en-US" sz="1450" dirty="0">
                <a:ea typeface="+mn-lt"/>
                <a:cs typeface="+mn-lt"/>
              </a:rPr>
              <a:t> </a:t>
            </a:r>
            <a:r>
              <a:rPr lang="en-US" sz="1450" dirty="0" err="1">
                <a:ea typeface="+mn-lt"/>
                <a:cs typeface="+mn-lt"/>
              </a:rPr>
              <a:t>revisión</a:t>
            </a:r>
            <a:r>
              <a:rPr lang="en-US" sz="1450" dirty="0">
                <a:ea typeface="+mn-lt"/>
                <a:cs typeface="+mn-lt"/>
              </a:rPr>
              <a:t>.</a:t>
            </a:r>
            <a:endParaRPr lang="en-US" dirty="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335755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completado</a:t>
            </a:r>
            <a:r>
              <a:rPr lang="en-US" b="1" dirty="0">
                <a:latin typeface="Century Gothic"/>
                <a:ea typeface="+mn-lt"/>
                <a:cs typeface="+mn-lt"/>
              </a:rPr>
              <a:t> </a:t>
            </a:r>
            <a:r>
              <a:rPr lang="en-US" b="1" dirty="0" err="1">
                <a:latin typeface="Century Gothic"/>
                <a:ea typeface="+mn-lt"/>
                <a:cs typeface="+mn-lt"/>
              </a:rPr>
              <a:t>desde</a:t>
            </a:r>
            <a:r>
              <a:rPr lang="en-US" b="1" dirty="0">
                <a:latin typeface="Century Gothic"/>
                <a:ea typeface="+mn-lt"/>
                <a:cs typeface="+mn-lt"/>
              </a:rPr>
              <a:t> la </a:t>
            </a:r>
            <a:r>
              <a:rPr lang="en-US" b="1" dirty="0" err="1">
                <a:latin typeface="Century Gothic"/>
                <a:ea typeface="+mn-lt"/>
                <a:cs typeface="+mn-lt"/>
              </a:rPr>
              <a:t>última</a:t>
            </a:r>
            <a:r>
              <a:rPr lang="en-US" b="1" dirty="0">
                <a:latin typeface="Century Gothic"/>
                <a:ea typeface="+mn-lt"/>
                <a:cs typeface="+mn-lt"/>
              </a:rPr>
              <a:t> </a:t>
            </a:r>
            <a:r>
              <a:rPr lang="en-US" b="1" dirty="0" err="1">
                <a:latin typeface="Century Gothic"/>
                <a:ea typeface="+mn-lt"/>
                <a:cs typeface="+mn-lt"/>
              </a:rPr>
              <a:t>reunión</a:t>
            </a:r>
            <a:r>
              <a:rPr lang="en-US" b="1" dirty="0">
                <a:latin typeface="Century Gothic"/>
                <a:ea typeface="+mn-lt"/>
                <a:cs typeface="+mn-lt"/>
              </a:rPr>
              <a:t>: </a:t>
            </a:r>
            <a:endParaRPr lang="en-US" b="1" dirty="0">
              <a:solidFill>
                <a:srgbClr val="000000"/>
              </a:solidFill>
              <a:latin typeface="Century Gothic"/>
            </a:endParaRPr>
          </a:p>
          <a:p>
            <a:pPr marL="629920" lvl="1" indent="-305435"/>
            <a:r>
              <a:rPr lang="en-US" dirty="0">
                <a:ea typeface="+mn-lt"/>
                <a:cs typeface="+mn-lt"/>
              </a:rPr>
              <a:t>El Departamento de Desarrollo </a:t>
            </a:r>
            <a:r>
              <a:rPr lang="en-US" dirty="0" err="1">
                <a:ea typeface="+mn-lt"/>
                <a:cs typeface="+mn-lt"/>
              </a:rPr>
              <a:t>Comunitario</a:t>
            </a:r>
            <a:r>
              <a:rPr lang="en-US" dirty="0">
                <a:ea typeface="+mn-lt"/>
                <a:cs typeface="+mn-lt"/>
              </a:rPr>
              <a:t> </a:t>
            </a:r>
            <a:r>
              <a:rPr lang="en-US" dirty="0" err="1">
                <a:ea typeface="+mn-lt"/>
                <a:cs typeface="+mn-lt"/>
              </a:rPr>
              <a:t>presentó</a:t>
            </a:r>
            <a:r>
              <a:rPr lang="en-US" dirty="0">
                <a:ea typeface="+mn-lt"/>
                <a:cs typeface="+mn-lt"/>
              </a:rPr>
              <a:t> </a:t>
            </a:r>
            <a:r>
              <a:rPr lang="en-US" dirty="0" err="1">
                <a:ea typeface="+mn-lt"/>
                <a:cs typeface="+mn-lt"/>
              </a:rPr>
              <a:t>una</a:t>
            </a:r>
            <a:r>
              <a:rPr lang="en-US" dirty="0">
                <a:ea typeface="+mn-lt"/>
                <a:cs typeface="+mn-lt"/>
              </a:rPr>
              <a:t> </a:t>
            </a:r>
            <a:r>
              <a:rPr lang="en-US" dirty="0" err="1">
                <a:ea typeface="+mn-lt"/>
                <a:cs typeface="+mn-lt"/>
              </a:rPr>
              <a:t>solicitud</a:t>
            </a:r>
            <a:r>
              <a:rPr lang="en-US" dirty="0">
                <a:ea typeface="+mn-lt"/>
                <a:cs typeface="+mn-lt"/>
              </a:rPr>
              <a:t> para un </a:t>
            </a:r>
            <a:r>
              <a:rPr lang="en-US" dirty="0" err="1">
                <a:ea typeface="+mn-lt"/>
                <a:cs typeface="+mn-lt"/>
              </a:rPr>
              <a:t>becario</a:t>
            </a:r>
            <a:r>
              <a:rPr lang="en-US" dirty="0">
                <a:ea typeface="+mn-lt"/>
                <a:cs typeface="+mn-lt"/>
              </a:rPr>
              <a:t> de la Asociación para la Vivienda del Futuro de la Bahía para </a:t>
            </a:r>
            <a:r>
              <a:rPr lang="en-US" dirty="0" err="1">
                <a:ea typeface="+mn-lt"/>
                <a:cs typeface="+mn-lt"/>
              </a:rPr>
              <a:t>apoyar</a:t>
            </a:r>
            <a:r>
              <a:rPr lang="en-US" dirty="0">
                <a:ea typeface="+mn-lt"/>
                <a:cs typeface="+mn-lt"/>
              </a:rPr>
              <a:t> </a:t>
            </a:r>
            <a:r>
              <a:rPr lang="en-US" dirty="0" err="1">
                <a:ea typeface="+mn-lt"/>
                <a:cs typeface="+mn-lt"/>
              </a:rPr>
              <a:t>este</a:t>
            </a:r>
            <a:r>
              <a:rPr lang="en-US" dirty="0">
                <a:ea typeface="+mn-lt"/>
                <a:cs typeface="+mn-lt"/>
              </a:rPr>
              <a:t> </a:t>
            </a:r>
            <a:r>
              <a:rPr lang="en-US" dirty="0" err="1">
                <a:ea typeface="+mn-lt"/>
                <a:cs typeface="+mn-lt"/>
              </a:rPr>
              <a:t>proyecto</a:t>
            </a:r>
            <a:r>
              <a:rPr lang="en-US" dirty="0">
                <a:ea typeface="+mn-lt"/>
                <a:cs typeface="+mn-lt"/>
              </a:rPr>
              <a:t> y se </a:t>
            </a:r>
            <a:r>
              <a:rPr lang="en-US" dirty="0" err="1">
                <a:ea typeface="+mn-lt"/>
                <a:cs typeface="+mn-lt"/>
              </a:rPr>
              <a:t>asignó</a:t>
            </a:r>
            <a:r>
              <a:rPr lang="en-US" dirty="0">
                <a:ea typeface="+mn-lt"/>
                <a:cs typeface="+mn-lt"/>
              </a:rPr>
              <a:t> un </a:t>
            </a:r>
            <a:r>
              <a:rPr lang="en-US" dirty="0" err="1">
                <a:ea typeface="+mn-lt"/>
                <a:cs typeface="+mn-lt"/>
              </a:rPr>
              <a:t>becario</a:t>
            </a:r>
            <a:r>
              <a:rPr lang="en-US" dirty="0">
                <a:ea typeface="+mn-lt"/>
                <a:cs typeface="+mn-lt"/>
              </a:rPr>
              <a:t> para la ciudad de Richmond.</a:t>
            </a:r>
            <a:endParaRPr lang="en-US" b="1" dirty="0">
              <a:latin typeface="Century Gothic"/>
              <a:ea typeface="+mn-lt"/>
              <a:cs typeface="+mn-lt"/>
            </a:endParaRPr>
          </a:p>
          <a:p>
            <a:pPr marL="629920" lvl="1" indent="-305435"/>
            <a:r>
              <a:rPr lang="en-US" dirty="0" err="1">
                <a:ea typeface="+mn-lt"/>
                <a:cs typeface="+mn-lt"/>
              </a:rPr>
              <a:t>Incorporó</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comentarios</a:t>
            </a:r>
            <a:r>
              <a:rPr lang="en-US" dirty="0">
                <a:ea typeface="+mn-lt"/>
                <a:cs typeface="+mn-lt"/>
              </a:rPr>
              <a:t> de la DRB </a:t>
            </a:r>
            <a:r>
              <a:rPr lang="en-US" dirty="0" err="1">
                <a:ea typeface="+mn-lt"/>
                <a:cs typeface="+mn-lt"/>
              </a:rPr>
              <a:t>en</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estilos</a:t>
            </a:r>
            <a:r>
              <a:rPr lang="en-US" dirty="0">
                <a:ea typeface="+mn-lt"/>
                <a:cs typeface="+mn-lt"/>
              </a:rPr>
              <a:t> de </a:t>
            </a:r>
            <a:r>
              <a:rPr lang="en-US" dirty="0" err="1">
                <a:ea typeface="+mn-lt"/>
                <a:cs typeface="+mn-lt"/>
              </a:rPr>
              <a:t>diseño</a:t>
            </a:r>
            <a:r>
              <a:rPr lang="en-US" dirty="0">
                <a:ea typeface="+mn-lt"/>
                <a:cs typeface="+mn-lt"/>
              </a:rPr>
              <a:t> </a:t>
            </a:r>
            <a:r>
              <a:rPr lang="en-US" dirty="0" err="1">
                <a:ea typeface="+mn-lt"/>
                <a:cs typeface="+mn-lt"/>
              </a:rPr>
              <a:t>arquitectónico</a:t>
            </a:r>
            <a:r>
              <a:rPr lang="en-US" dirty="0">
                <a:ea typeface="+mn-lt"/>
                <a:cs typeface="+mn-lt"/>
              </a:rPr>
              <a:t>, </a:t>
            </a:r>
            <a:r>
              <a:rPr lang="en-US" dirty="0" err="1">
                <a:ea typeface="+mn-lt"/>
                <a:cs typeface="+mn-lt"/>
              </a:rPr>
              <a:t>incluida</a:t>
            </a:r>
            <a:r>
              <a:rPr lang="en-US" dirty="0">
                <a:ea typeface="+mn-lt"/>
                <a:cs typeface="+mn-lt"/>
              </a:rPr>
              <a:t> la </a:t>
            </a:r>
            <a:r>
              <a:rPr lang="en-US" dirty="0" err="1">
                <a:ea typeface="+mn-lt"/>
                <a:cs typeface="+mn-lt"/>
              </a:rPr>
              <a:t>orientación</a:t>
            </a:r>
            <a:r>
              <a:rPr lang="en-US" dirty="0">
                <a:ea typeface="+mn-lt"/>
                <a:cs typeface="+mn-lt"/>
              </a:rPr>
              <a:t> de </a:t>
            </a:r>
            <a:r>
              <a:rPr lang="en-US" dirty="0" err="1">
                <a:ea typeface="+mn-lt"/>
                <a:cs typeface="+mn-lt"/>
              </a:rPr>
              <a:t>diseño</a:t>
            </a:r>
            <a:r>
              <a:rPr lang="en-US" dirty="0">
                <a:ea typeface="+mn-lt"/>
                <a:cs typeface="+mn-lt"/>
              </a:rPr>
              <a:t> </a:t>
            </a:r>
            <a:r>
              <a:rPr lang="en-US" dirty="0" err="1">
                <a:ea typeface="+mn-lt"/>
                <a:cs typeface="+mn-lt"/>
              </a:rPr>
              <a:t>sobre</a:t>
            </a:r>
            <a:r>
              <a:rPr lang="en-US" dirty="0">
                <a:ea typeface="+mn-lt"/>
                <a:cs typeface="+mn-lt"/>
              </a:rPr>
              <a:t> </a:t>
            </a:r>
            <a:r>
              <a:rPr lang="en-US" dirty="0" err="1">
                <a:ea typeface="+mn-lt"/>
                <a:cs typeface="+mn-lt"/>
              </a:rPr>
              <a:t>tres</a:t>
            </a:r>
            <a:r>
              <a:rPr lang="en-US" dirty="0">
                <a:ea typeface="+mn-lt"/>
                <a:cs typeface="+mn-lt"/>
              </a:rPr>
              <a:t> </a:t>
            </a:r>
            <a:r>
              <a:rPr lang="en-US" dirty="0" err="1">
                <a:ea typeface="+mn-lt"/>
                <a:cs typeface="+mn-lt"/>
              </a:rPr>
              <a:t>estilos</a:t>
            </a:r>
            <a:r>
              <a:rPr lang="en-US" dirty="0">
                <a:ea typeface="+mn-lt"/>
                <a:cs typeface="+mn-lt"/>
              </a:rPr>
              <a:t> </a:t>
            </a:r>
            <a:r>
              <a:rPr lang="en-US" dirty="0" err="1">
                <a:ea typeface="+mn-lt"/>
                <a:cs typeface="+mn-lt"/>
              </a:rPr>
              <a:t>arquitectónicos</a:t>
            </a:r>
            <a:r>
              <a:rPr lang="en-US" dirty="0">
                <a:ea typeface="+mn-lt"/>
                <a:cs typeface="+mn-lt"/>
              </a:rPr>
              <a:t> </a:t>
            </a:r>
            <a:r>
              <a:rPr lang="en-US" dirty="0" err="1">
                <a:ea typeface="+mn-lt"/>
                <a:cs typeface="+mn-lt"/>
              </a:rPr>
              <a:t>adicionales</a:t>
            </a:r>
            <a:r>
              <a:rPr lang="en-US" dirty="0">
                <a:ea typeface="+mn-lt"/>
                <a:cs typeface="+mn-lt"/>
              </a:rPr>
              <a:t>.</a:t>
            </a:r>
            <a:endParaRPr lang="en-US" dirty="0"/>
          </a:p>
          <a:p>
            <a:pPr marL="629920" lvl="1" indent="-305435"/>
            <a:r>
              <a:rPr lang="en-US" err="1">
                <a:ea typeface="+mn-lt"/>
                <a:cs typeface="+mn-lt"/>
              </a:rPr>
              <a:t>Coordinó</a:t>
            </a:r>
            <a:r>
              <a:rPr lang="en-US">
                <a:ea typeface="+mn-lt"/>
                <a:cs typeface="+mn-lt"/>
              </a:rPr>
              <a:t> con </a:t>
            </a:r>
            <a:r>
              <a:rPr lang="en-US" err="1">
                <a:ea typeface="+mn-lt"/>
                <a:cs typeface="+mn-lt"/>
              </a:rPr>
              <a:t>el</a:t>
            </a:r>
            <a:r>
              <a:rPr lang="en-US" dirty="0">
                <a:ea typeface="+mn-lt"/>
                <a:cs typeface="+mn-lt"/>
              </a:rPr>
              <a:t> </a:t>
            </a:r>
            <a:r>
              <a:rPr lang="en-US" err="1">
                <a:ea typeface="+mn-lt"/>
                <a:cs typeface="+mn-lt"/>
              </a:rPr>
              <a:t>ingeniero</a:t>
            </a:r>
            <a:r>
              <a:rPr lang="en-US" dirty="0">
                <a:ea typeface="+mn-lt"/>
                <a:cs typeface="+mn-lt"/>
              </a:rPr>
              <a:t> </a:t>
            </a:r>
            <a:r>
              <a:rPr lang="en-US" err="1">
                <a:ea typeface="+mn-lt"/>
                <a:cs typeface="+mn-lt"/>
              </a:rPr>
              <a:t>estructural</a:t>
            </a:r>
            <a:r>
              <a:rPr lang="en-US">
                <a:ea typeface="+mn-lt"/>
                <a:cs typeface="+mn-lt"/>
              </a:rPr>
              <a:t> la </a:t>
            </a:r>
            <a:r>
              <a:rPr lang="en-US" err="1">
                <a:ea typeface="+mn-lt"/>
                <a:cs typeface="+mn-lt"/>
              </a:rPr>
              <a:t>presentación</a:t>
            </a:r>
            <a:r>
              <a:rPr lang="en-US">
                <a:ea typeface="+mn-lt"/>
                <a:cs typeface="+mn-lt"/>
              </a:rPr>
              <a:t> del conjunto de </a:t>
            </a:r>
            <a:r>
              <a:rPr lang="en-US" err="1">
                <a:ea typeface="+mn-lt"/>
                <a:cs typeface="+mn-lt"/>
              </a:rPr>
              <a:t>permisos</a:t>
            </a:r>
            <a:r>
              <a:rPr lang="en-US">
                <a:ea typeface="+mn-lt"/>
                <a:cs typeface="+mn-lt"/>
              </a:rPr>
              <a:t> del 50 % para </a:t>
            </a:r>
            <a:r>
              <a:rPr lang="en-US" err="1">
                <a:ea typeface="+mn-lt"/>
                <a:cs typeface="+mn-lt"/>
              </a:rPr>
              <a:t>su</a:t>
            </a:r>
            <a:r>
              <a:rPr lang="en-US" dirty="0">
                <a:ea typeface="+mn-lt"/>
                <a:cs typeface="+mn-lt"/>
              </a:rPr>
              <a:t> </a:t>
            </a:r>
            <a:r>
              <a:rPr lang="en-US" err="1">
                <a:ea typeface="+mn-lt"/>
                <a:cs typeface="+mn-lt"/>
              </a:rPr>
              <a:t>revisión</a:t>
            </a:r>
            <a:r>
              <a:rPr lang="en-US" dirty="0">
                <a:ea typeface="+mn-lt"/>
                <a:cs typeface="+mn-lt"/>
              </a:rPr>
              <a:t> </a:t>
            </a:r>
            <a:r>
              <a:rPr lang="en-US" err="1">
                <a:ea typeface="+mn-lt"/>
                <a:cs typeface="+mn-lt"/>
              </a:rPr>
              <a:t>por</a:t>
            </a:r>
            <a:r>
              <a:rPr lang="en-US" dirty="0">
                <a:ea typeface="+mn-lt"/>
                <a:cs typeface="+mn-lt"/>
              </a:rPr>
              <a:t> </a:t>
            </a:r>
            <a:r>
              <a:rPr lang="en-US" err="1">
                <a:ea typeface="+mn-lt"/>
                <a:cs typeface="+mn-lt"/>
              </a:rPr>
              <a:t>parte</a:t>
            </a:r>
            <a:r>
              <a:rPr lang="en-US">
                <a:ea typeface="+mn-lt"/>
                <a:cs typeface="+mn-lt"/>
              </a:rPr>
              <a:t> de la ciudad.</a:t>
            </a:r>
            <a:endParaRPr lang="en-US"/>
          </a:p>
          <a:p>
            <a:pPr marL="629920" lvl="1" indent="-305435"/>
            <a:r>
              <a:rPr lang="en-US" dirty="0" err="1">
                <a:ea typeface="+mn-lt"/>
                <a:cs typeface="+mn-lt"/>
              </a:rPr>
              <a:t>Calificó</a:t>
            </a:r>
            <a:r>
              <a:rPr lang="en-US" dirty="0">
                <a:ea typeface="+mn-lt"/>
                <a:cs typeface="+mn-lt"/>
              </a:rPr>
              <a:t> y </a:t>
            </a:r>
            <a:r>
              <a:rPr lang="en-US" dirty="0" err="1">
                <a:ea typeface="+mn-lt"/>
                <a:cs typeface="+mn-lt"/>
              </a:rPr>
              <a:t>entrevistó</a:t>
            </a:r>
            <a:r>
              <a:rPr lang="en-US" dirty="0">
                <a:ea typeface="+mn-lt"/>
                <a:cs typeface="+mn-lt"/>
              </a:rPr>
              <a:t> a </a:t>
            </a:r>
            <a:r>
              <a:rPr lang="en-US" dirty="0" err="1">
                <a:ea typeface="+mn-lt"/>
                <a:cs typeface="+mn-lt"/>
              </a:rPr>
              <a:t>los</a:t>
            </a:r>
            <a:r>
              <a:rPr lang="en-US" dirty="0">
                <a:ea typeface="+mn-lt"/>
                <a:cs typeface="+mn-lt"/>
              </a:rPr>
              <a:t> </a:t>
            </a:r>
            <a:r>
              <a:rPr lang="en-US" dirty="0" err="1">
                <a:ea typeface="+mn-lt"/>
                <a:cs typeface="+mn-lt"/>
              </a:rPr>
              <a:t>candidatos</a:t>
            </a:r>
            <a:r>
              <a:rPr lang="en-US" dirty="0">
                <a:ea typeface="+mn-lt"/>
                <a:cs typeface="+mn-lt"/>
              </a:rPr>
              <a:t> para </a:t>
            </a:r>
            <a:r>
              <a:rPr lang="en-US" dirty="0" err="1">
                <a:ea typeface="+mn-lt"/>
                <a:cs typeface="+mn-lt"/>
              </a:rPr>
              <a:t>el</a:t>
            </a:r>
            <a:r>
              <a:rPr lang="en-US" dirty="0">
                <a:ea typeface="+mn-lt"/>
                <a:cs typeface="+mn-lt"/>
              </a:rPr>
              <a:t> </a:t>
            </a:r>
            <a:r>
              <a:rPr lang="en-US" dirty="0" err="1">
                <a:ea typeface="+mn-lt"/>
                <a:cs typeface="+mn-lt"/>
              </a:rPr>
              <a:t>puesto</a:t>
            </a:r>
            <a:r>
              <a:rPr lang="en-US" dirty="0">
                <a:ea typeface="+mn-lt"/>
                <a:cs typeface="+mn-lt"/>
              </a:rPr>
              <a:t> de consultor de </a:t>
            </a:r>
            <a:r>
              <a:rPr lang="en-US" dirty="0" err="1">
                <a:ea typeface="+mn-lt"/>
                <a:cs typeface="+mn-lt"/>
              </a:rPr>
              <a:t>eventos</a:t>
            </a:r>
            <a:r>
              <a:rPr lang="en-US" dirty="0">
                <a:ea typeface="+mn-lt"/>
                <a:cs typeface="+mn-lt"/>
              </a:rPr>
              <a:t> y marketing para la </a:t>
            </a:r>
            <a:r>
              <a:rPr lang="en-US" dirty="0" err="1">
                <a:ea typeface="+mn-lt"/>
                <a:cs typeface="+mn-lt"/>
              </a:rPr>
              <a:t>campaña</a:t>
            </a:r>
            <a:r>
              <a:rPr lang="en-US" dirty="0">
                <a:ea typeface="+mn-lt"/>
                <a:cs typeface="+mn-lt"/>
              </a:rPr>
              <a:t> Buy Local.</a:t>
            </a:r>
            <a:endParaRPr lang="en-US" dirty="0"/>
          </a:p>
          <a:p>
            <a:pPr marL="629920" lvl="1" indent="-305435"/>
            <a:r>
              <a:rPr lang="en-US" err="1">
                <a:ea typeface="+mn-lt"/>
                <a:cs typeface="+mn-lt"/>
              </a:rPr>
              <a:t>Redactó</a:t>
            </a:r>
            <a:r>
              <a:rPr lang="en-US">
                <a:ea typeface="+mn-lt"/>
                <a:cs typeface="+mn-lt"/>
              </a:rPr>
              <a:t> y </a:t>
            </a:r>
            <a:r>
              <a:rPr lang="en-US" err="1">
                <a:ea typeface="+mn-lt"/>
                <a:cs typeface="+mn-lt"/>
              </a:rPr>
              <a:t>publicó</a:t>
            </a:r>
            <a:r>
              <a:rPr lang="en-US">
                <a:ea typeface="+mn-lt"/>
                <a:cs typeface="+mn-lt"/>
              </a:rPr>
              <a:t> </a:t>
            </a:r>
            <a:r>
              <a:rPr lang="en-US" err="1">
                <a:ea typeface="+mn-lt"/>
                <a:cs typeface="+mn-lt"/>
              </a:rPr>
              <a:t>una</a:t>
            </a:r>
            <a:r>
              <a:rPr lang="en-US">
                <a:ea typeface="+mn-lt"/>
                <a:cs typeface="+mn-lt"/>
              </a:rPr>
              <a:t> </a:t>
            </a:r>
            <a:r>
              <a:rPr lang="en-US" err="1">
                <a:ea typeface="+mn-lt"/>
                <a:cs typeface="+mn-lt"/>
              </a:rPr>
              <a:t>solicitud</a:t>
            </a:r>
            <a:r>
              <a:rPr lang="en-US">
                <a:ea typeface="+mn-lt"/>
                <a:cs typeface="+mn-lt"/>
              </a:rPr>
              <a:t> de </a:t>
            </a:r>
            <a:r>
              <a:rPr lang="en-US" err="1">
                <a:ea typeface="+mn-lt"/>
                <a:cs typeface="+mn-lt"/>
              </a:rPr>
              <a:t>propuestas</a:t>
            </a:r>
            <a:r>
              <a:rPr lang="en-US">
                <a:ea typeface="+mn-lt"/>
                <a:cs typeface="+mn-lt"/>
              </a:rPr>
              <a:t> y </a:t>
            </a:r>
            <a:r>
              <a:rPr lang="en-US" err="1">
                <a:ea typeface="+mn-lt"/>
                <a:cs typeface="+mn-lt"/>
              </a:rPr>
              <a:t>una</a:t>
            </a:r>
            <a:r>
              <a:rPr lang="en-US">
                <a:ea typeface="+mn-lt"/>
                <a:cs typeface="+mn-lt"/>
              </a:rPr>
              <a:t> </a:t>
            </a:r>
            <a:r>
              <a:rPr lang="en-US" err="1">
                <a:ea typeface="+mn-lt"/>
                <a:cs typeface="+mn-lt"/>
              </a:rPr>
              <a:t>solicitud</a:t>
            </a:r>
            <a:r>
              <a:rPr lang="en-US">
                <a:ea typeface="+mn-lt"/>
                <a:cs typeface="+mn-lt"/>
              </a:rPr>
              <a:t> de </a:t>
            </a:r>
            <a:r>
              <a:rPr lang="en-US" err="1">
                <a:ea typeface="+mn-lt"/>
                <a:cs typeface="+mn-lt"/>
              </a:rPr>
              <a:t>presupuesto</a:t>
            </a:r>
            <a:r>
              <a:rPr lang="en-US">
                <a:ea typeface="+mn-lt"/>
                <a:cs typeface="+mn-lt"/>
              </a:rPr>
              <a:t> para un </a:t>
            </a:r>
            <a:r>
              <a:rPr lang="en-US" err="1">
                <a:ea typeface="+mn-lt"/>
                <a:cs typeface="+mn-lt"/>
              </a:rPr>
              <a:t>proveedor</a:t>
            </a:r>
            <a:r>
              <a:rPr lang="en-US">
                <a:ea typeface="+mn-lt"/>
                <a:cs typeface="+mn-lt"/>
              </a:rPr>
              <a:t> de software/</a:t>
            </a:r>
            <a:r>
              <a:rPr lang="en-US" err="1">
                <a:ea typeface="+mn-lt"/>
                <a:cs typeface="+mn-lt"/>
              </a:rPr>
              <a:t>servicios</a:t>
            </a:r>
            <a:r>
              <a:rPr lang="en-US">
                <a:ea typeface="+mn-lt"/>
                <a:cs typeface="+mn-lt"/>
              </a:rPr>
              <a:t> que </a:t>
            </a:r>
            <a:r>
              <a:rPr lang="en-US" err="1">
                <a:ea typeface="+mn-lt"/>
                <a:cs typeface="+mn-lt"/>
              </a:rPr>
              <a:t>administrara</a:t>
            </a:r>
            <a:r>
              <a:rPr lang="en-US">
                <a:ea typeface="+mn-lt"/>
                <a:cs typeface="+mn-lt"/>
              </a:rPr>
              <a:t> las </a:t>
            </a:r>
            <a:r>
              <a:rPr lang="en-US" err="1">
                <a:ea typeface="+mn-lt"/>
                <a:cs typeface="+mn-lt"/>
              </a:rPr>
              <a:t>recompensas</a:t>
            </a:r>
            <a:r>
              <a:rPr lang="en-US">
                <a:ea typeface="+mn-lt"/>
                <a:cs typeface="+mn-lt"/>
              </a:rPr>
              <a:t> y </a:t>
            </a:r>
            <a:r>
              <a:rPr lang="en-US" err="1">
                <a:ea typeface="+mn-lt"/>
                <a:cs typeface="+mn-lt"/>
              </a:rPr>
              <a:t>comprara</a:t>
            </a:r>
            <a:r>
              <a:rPr lang="en-US">
                <a:ea typeface="+mn-lt"/>
                <a:cs typeface="+mn-lt"/>
              </a:rPr>
              <a:t> la </a:t>
            </a:r>
            <a:r>
              <a:rPr lang="en-US" err="1">
                <a:ea typeface="+mn-lt"/>
                <a:cs typeface="+mn-lt"/>
              </a:rPr>
              <a:t>plataforma</a:t>
            </a:r>
            <a:r>
              <a:rPr lang="en-US">
                <a:ea typeface="+mn-lt"/>
                <a:cs typeface="+mn-lt"/>
              </a:rPr>
              <a:t> local, para </a:t>
            </a:r>
            <a:r>
              <a:rPr lang="en-US" err="1">
                <a:ea typeface="+mn-lt"/>
                <a:cs typeface="+mn-lt"/>
              </a:rPr>
              <a:t>cumplir</a:t>
            </a:r>
            <a:r>
              <a:rPr lang="en-US">
                <a:ea typeface="+mn-lt"/>
                <a:cs typeface="+mn-lt"/>
              </a:rPr>
              <a:t> con las </a:t>
            </a:r>
            <a:r>
              <a:rPr lang="en-US" err="1">
                <a:ea typeface="+mn-lt"/>
                <a:cs typeface="+mn-lt"/>
              </a:rPr>
              <a:t>políticas</a:t>
            </a:r>
            <a:r>
              <a:rPr lang="en-US">
                <a:ea typeface="+mn-lt"/>
                <a:cs typeface="+mn-lt"/>
              </a:rPr>
              <a:t> y </a:t>
            </a:r>
            <a:r>
              <a:rPr lang="en-US" err="1">
                <a:ea typeface="+mn-lt"/>
                <a:cs typeface="+mn-lt"/>
              </a:rPr>
              <a:t>directivas</a:t>
            </a:r>
            <a:r>
              <a:rPr lang="en-US">
                <a:ea typeface="+mn-lt"/>
                <a:cs typeface="+mn-lt"/>
              </a:rPr>
              <a:t> de </a:t>
            </a:r>
            <a:r>
              <a:rPr lang="en-US" err="1">
                <a:ea typeface="+mn-lt"/>
                <a:cs typeface="+mn-lt"/>
              </a:rPr>
              <a:t>adquisiciones</a:t>
            </a:r>
            <a:r>
              <a:rPr lang="en-US">
                <a:ea typeface="+mn-lt"/>
                <a:cs typeface="+mn-lt"/>
              </a:rPr>
              <a:t> de la ciudad.</a:t>
            </a:r>
            <a:endParaRPr lang="en-US"/>
          </a:p>
          <a:p>
            <a:pPr marL="305435" indent="-305435"/>
            <a:r>
              <a:rPr lang="en-US" b="1" dirty="0" err="1">
                <a:ea typeface="+mn-lt"/>
                <a:cs typeface="+mn-lt"/>
              </a:rPr>
              <a:t>Gastos</a:t>
            </a:r>
            <a:r>
              <a:rPr lang="en-US" b="1" dirty="0">
                <a:ea typeface="+mn-lt"/>
                <a:cs typeface="+mn-lt"/>
              </a:rPr>
              <a:t> </a:t>
            </a:r>
            <a:r>
              <a:rPr lang="en-US" b="1" dirty="0" err="1">
                <a:ea typeface="+mn-lt"/>
                <a:cs typeface="+mn-lt"/>
              </a:rPr>
              <a:t>totales</a:t>
            </a:r>
            <a:r>
              <a:rPr lang="en-US" b="1" dirty="0">
                <a:ea typeface="+mn-lt"/>
                <a:cs typeface="+mn-lt"/>
              </a:rPr>
              <a:t> </a:t>
            </a:r>
            <a:r>
              <a:rPr lang="en-US" b="1" dirty="0" err="1">
                <a:ea typeface="+mn-lt"/>
                <a:cs typeface="+mn-lt"/>
              </a:rPr>
              <a:t>reportados</a:t>
            </a:r>
            <a:r>
              <a:rPr lang="en-US" b="1" dirty="0">
                <a:ea typeface="+mn-lt"/>
                <a:cs typeface="+mn-lt"/>
              </a:rPr>
              <a:t> a la </a:t>
            </a:r>
            <a:r>
              <a:rPr lang="en-US" b="1" dirty="0" err="1">
                <a:ea typeface="+mn-lt"/>
                <a:cs typeface="+mn-lt"/>
              </a:rPr>
              <a:t>fecha</a:t>
            </a:r>
            <a:r>
              <a:rPr lang="en-US" b="1" dirty="0">
                <a:ea typeface="+mn-lt"/>
                <a:cs typeface="+mn-lt"/>
              </a:rPr>
              <a:t>:</a:t>
            </a:r>
            <a:r>
              <a:rPr lang="en-US" dirty="0">
                <a:ea typeface="+mn-lt"/>
                <a:cs typeface="+mn-lt"/>
              </a:rPr>
              <a:t> $</a:t>
            </a:r>
            <a:r>
              <a:rPr lang="en-US" sz="1600" dirty="0">
                <a:latin typeface="Century Gothic"/>
                <a:ea typeface="+mn-lt"/>
                <a:cs typeface="+mn-lt"/>
              </a:rPr>
              <a:t>119,464.36</a:t>
            </a:r>
            <a:endParaRPr lang="en-US" dirty="0"/>
          </a:p>
          <a:p>
            <a:pPr marL="305435" indent="-305435"/>
            <a:r>
              <a:rPr lang="en-US" b="1" dirty="0" err="1">
                <a:ea typeface="+mn-lt"/>
                <a:cs typeface="+mn-lt"/>
              </a:rPr>
              <a:t>Presupuesto</a:t>
            </a:r>
            <a:r>
              <a:rPr lang="en-US" b="1" dirty="0">
                <a:ea typeface="+mn-lt"/>
                <a:cs typeface="+mn-lt"/>
              </a:rPr>
              <a:t> restante: </a:t>
            </a:r>
            <a:r>
              <a:rPr lang="en-US" dirty="0">
                <a:ea typeface="+mn-lt"/>
                <a:cs typeface="+mn-lt"/>
              </a:rPr>
              <a:t>$</a:t>
            </a:r>
            <a:r>
              <a:rPr lang="en-US" sz="1600" dirty="0">
                <a:latin typeface="Century Gothic"/>
                <a:ea typeface="+mn-lt"/>
                <a:cs typeface="+mn-lt"/>
              </a:rPr>
              <a:t>562,171.26</a:t>
            </a:r>
          </a:p>
          <a:p>
            <a:pPr marL="305435" indent="-305435"/>
            <a:r>
              <a:rPr lang="en-US" b="1" dirty="0" err="1"/>
              <a:t>Trabajo</a:t>
            </a:r>
            <a:r>
              <a:rPr lang="en-US" b="1" dirty="0"/>
              <a:t> </a:t>
            </a:r>
            <a:r>
              <a:rPr lang="en-US" b="1" dirty="0" err="1"/>
              <a:t>planeado</a:t>
            </a:r>
            <a:r>
              <a:rPr lang="en-US" b="1" dirty="0"/>
              <a:t> </a:t>
            </a:r>
            <a:r>
              <a:rPr lang="en-US" b="1" dirty="0" err="1"/>
              <a:t>en</a:t>
            </a:r>
            <a:r>
              <a:rPr lang="en-US" b="1" dirty="0"/>
              <a:t> las </a:t>
            </a:r>
            <a:r>
              <a:rPr lang="en-US" b="1" dirty="0" err="1"/>
              <a:t>siguientes</a:t>
            </a:r>
            <a:r>
              <a:rPr lang="en-US" b="1" dirty="0"/>
              <a:t> 2 </a:t>
            </a:r>
            <a:r>
              <a:rPr lang="en-US" b="1" dirty="0" err="1"/>
              <a:t>semanas</a:t>
            </a:r>
            <a:r>
              <a:rPr lang="en-US" b="1" dirty="0"/>
              <a:t>:</a:t>
            </a:r>
          </a:p>
          <a:p>
            <a:pPr marL="629920" lvl="1" indent="-305435"/>
            <a:endParaRPr lang="en-US" b="1" dirty="0"/>
          </a:p>
          <a:p>
            <a:pPr marL="629920" indent="-305435">
              <a:lnSpc>
                <a:spcPct val="80000"/>
              </a:lnSpc>
            </a:pPr>
            <a:endParaRPr lang="en-US" dirty="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completado</a:t>
            </a:r>
            <a:r>
              <a:rPr lang="en-US" b="1" dirty="0">
                <a:latin typeface="Century Gothic"/>
                <a:ea typeface="+mn-lt"/>
                <a:cs typeface="+mn-lt"/>
              </a:rPr>
              <a:t> </a:t>
            </a:r>
            <a:r>
              <a:rPr lang="en-US" b="1" dirty="0" err="1">
                <a:latin typeface="Century Gothic"/>
                <a:ea typeface="+mn-lt"/>
                <a:cs typeface="+mn-lt"/>
              </a:rPr>
              <a:t>desde</a:t>
            </a:r>
            <a:r>
              <a:rPr lang="en-US" b="1" dirty="0">
                <a:latin typeface="Century Gothic"/>
                <a:ea typeface="+mn-lt"/>
                <a:cs typeface="+mn-lt"/>
              </a:rPr>
              <a:t> la </a:t>
            </a:r>
            <a:r>
              <a:rPr lang="en-US" b="1" dirty="0" err="1">
                <a:latin typeface="Century Gothic"/>
                <a:ea typeface="+mn-lt"/>
                <a:cs typeface="+mn-lt"/>
              </a:rPr>
              <a:t>última</a:t>
            </a:r>
            <a:r>
              <a:rPr lang="en-US" b="1" dirty="0">
                <a:latin typeface="Century Gothic"/>
                <a:ea typeface="+mn-lt"/>
                <a:cs typeface="+mn-lt"/>
              </a:rPr>
              <a:t> </a:t>
            </a:r>
            <a:r>
              <a:rPr lang="en-US" b="1" dirty="0" err="1">
                <a:latin typeface="Century Gothic"/>
                <a:ea typeface="+mn-lt"/>
                <a:cs typeface="+mn-lt"/>
              </a:rPr>
              <a:t>reunión</a:t>
            </a:r>
            <a:r>
              <a:rPr lang="en-US" b="1" dirty="0">
                <a:latin typeface="Century Gothic"/>
                <a:ea typeface="+mn-lt"/>
                <a:cs typeface="+mn-lt"/>
              </a:rPr>
              <a:t>: </a:t>
            </a:r>
            <a:endParaRPr lang="en-US" b="1">
              <a:solidFill>
                <a:srgbClr val="000000"/>
              </a:solidFill>
              <a:latin typeface="Century Gothic"/>
            </a:endParaRPr>
          </a:p>
          <a:p>
            <a:pPr marL="629920" lvl="1" indent="-305435"/>
            <a:r>
              <a:rPr lang="en-US" sz="1800" err="1">
                <a:ea typeface="+mn-lt"/>
                <a:cs typeface="+mn-lt"/>
              </a:rPr>
              <a:t>Sesión</a:t>
            </a:r>
            <a:r>
              <a:rPr lang="en-US" sz="1800" dirty="0">
                <a:ea typeface="+mn-lt"/>
                <a:cs typeface="+mn-lt"/>
              </a:rPr>
              <a:t> de </a:t>
            </a:r>
            <a:r>
              <a:rPr lang="en-US" sz="1800" err="1">
                <a:ea typeface="+mn-lt"/>
                <a:cs typeface="+mn-lt"/>
              </a:rPr>
              <a:t>planificación</a:t>
            </a:r>
            <a:r>
              <a:rPr lang="en-US" sz="1800" dirty="0">
                <a:ea typeface="+mn-lt"/>
                <a:cs typeface="+mn-lt"/>
              </a:rPr>
              <a:t> del </a:t>
            </a:r>
            <a:r>
              <a:rPr lang="en-US" sz="1800" err="1">
                <a:ea typeface="+mn-lt"/>
                <a:cs typeface="+mn-lt"/>
              </a:rPr>
              <a:t>desarrollo</a:t>
            </a:r>
            <a:r>
              <a:rPr lang="en-US" sz="1800" dirty="0">
                <a:ea typeface="+mn-lt"/>
                <a:cs typeface="+mn-lt"/>
              </a:rPr>
              <a:t> de la </a:t>
            </a:r>
            <a:r>
              <a:rPr lang="en-US" sz="1800" err="1">
                <a:ea typeface="+mn-lt"/>
                <a:cs typeface="+mn-lt"/>
              </a:rPr>
              <a:t>fuerza</a:t>
            </a:r>
            <a:r>
              <a:rPr lang="en-US" sz="1800" dirty="0">
                <a:ea typeface="+mn-lt"/>
                <a:cs typeface="+mn-lt"/>
              </a:rPr>
              <a:t> </a:t>
            </a:r>
            <a:r>
              <a:rPr lang="en-US" sz="1800" err="1">
                <a:ea typeface="+mn-lt"/>
                <a:cs typeface="+mn-lt"/>
              </a:rPr>
              <a:t>laboral</a:t>
            </a:r>
            <a:r>
              <a:rPr lang="en-US" sz="1800" dirty="0">
                <a:ea typeface="+mn-lt"/>
                <a:cs typeface="+mn-lt"/>
              </a:rPr>
              <a:t> (</a:t>
            </a:r>
            <a:r>
              <a:rPr lang="en-US" sz="1800" err="1">
                <a:ea typeface="+mn-lt"/>
                <a:cs typeface="+mn-lt"/>
              </a:rPr>
              <a:t>esta</a:t>
            </a:r>
            <a:r>
              <a:rPr lang="en-US" sz="1800" dirty="0">
                <a:ea typeface="+mn-lt"/>
                <a:cs typeface="+mn-lt"/>
              </a:rPr>
              <a:t> </a:t>
            </a:r>
            <a:r>
              <a:rPr lang="en-US" sz="1800" err="1">
                <a:ea typeface="+mn-lt"/>
                <a:cs typeface="+mn-lt"/>
              </a:rPr>
              <a:t>mañana</a:t>
            </a:r>
            <a:r>
              <a:rPr lang="en-US" sz="1800" dirty="0">
                <a:ea typeface="+mn-lt"/>
                <a:cs typeface="+mn-lt"/>
              </a:rPr>
              <a:t>)</a:t>
            </a:r>
            <a:endParaRPr lang="en-US" sz="1800"/>
          </a:p>
          <a:p>
            <a:pPr marL="629920" lvl="1" indent="-305435"/>
            <a:r>
              <a:rPr lang="en-US" sz="1800" dirty="0">
                <a:ea typeface="+mn-lt"/>
                <a:cs typeface="+mn-lt"/>
              </a:rPr>
              <a:t>GRID:</a:t>
            </a:r>
            <a:endParaRPr lang="en-US" sz="1800"/>
          </a:p>
          <a:p>
            <a:pPr marL="899795" lvl="2" indent="-269875"/>
            <a:r>
              <a:rPr lang="en-US" sz="1600" err="1">
                <a:ea typeface="+mn-lt"/>
                <a:cs typeface="+mn-lt"/>
              </a:rPr>
              <a:t>Preparación</a:t>
            </a:r>
            <a:r>
              <a:rPr lang="en-US" sz="1600">
                <a:ea typeface="+mn-lt"/>
                <a:cs typeface="+mn-lt"/>
              </a:rPr>
              <a:t> del instructor solar, incluida la obtención de la certificación de instructor de RCP, el aprendizaje del plan de estudios IBT200 y los laboratorios</a:t>
            </a:r>
            <a:endParaRPr lang="en-US" sz="1600"/>
          </a:p>
          <a:p>
            <a:pPr marL="899795" lvl="2" indent="-269875"/>
            <a:r>
              <a:rPr lang="en-US" sz="1600" err="1">
                <a:ea typeface="+mn-lt"/>
                <a:cs typeface="+mn-lt"/>
              </a:rPr>
              <a:t>Preparación</a:t>
            </a:r>
            <a:r>
              <a:rPr lang="en-US" sz="1600" dirty="0">
                <a:ea typeface="+mn-lt"/>
                <a:cs typeface="+mn-lt"/>
              </a:rPr>
              <a:t> del </a:t>
            </a:r>
            <a:r>
              <a:rPr lang="en-US" sz="1600" err="1">
                <a:ea typeface="+mn-lt"/>
                <a:cs typeface="+mn-lt"/>
              </a:rPr>
              <a:t>espacio</a:t>
            </a:r>
            <a:r>
              <a:rPr lang="en-US" sz="1600" dirty="0">
                <a:ea typeface="+mn-lt"/>
                <a:cs typeface="+mn-lt"/>
              </a:rPr>
              <a:t> de </a:t>
            </a:r>
            <a:r>
              <a:rPr lang="en-US" sz="1600" err="1">
                <a:ea typeface="+mn-lt"/>
                <a:cs typeface="+mn-lt"/>
              </a:rPr>
              <a:t>capacitación</a:t>
            </a:r>
            <a:r>
              <a:rPr lang="en-US" sz="1600" dirty="0">
                <a:ea typeface="+mn-lt"/>
                <a:cs typeface="+mn-lt"/>
              </a:rPr>
              <a:t> para </a:t>
            </a:r>
            <a:r>
              <a:rPr lang="en-US" sz="1600" err="1">
                <a:ea typeface="+mn-lt"/>
                <a:cs typeface="+mn-lt"/>
              </a:rPr>
              <a:t>el</a:t>
            </a:r>
            <a:r>
              <a:rPr lang="en-US" sz="1600" dirty="0">
                <a:ea typeface="+mn-lt"/>
                <a:cs typeface="+mn-lt"/>
              </a:rPr>
              <a:t> </a:t>
            </a:r>
            <a:r>
              <a:rPr lang="en-US" sz="1600" err="1">
                <a:ea typeface="+mn-lt"/>
                <a:cs typeface="+mn-lt"/>
              </a:rPr>
              <a:t>programa</a:t>
            </a:r>
            <a:r>
              <a:rPr lang="en-US" sz="1600" dirty="0">
                <a:ea typeface="+mn-lt"/>
                <a:cs typeface="+mn-lt"/>
              </a:rPr>
              <a:t> de </a:t>
            </a:r>
            <a:r>
              <a:rPr lang="en-US" sz="1600" err="1">
                <a:ea typeface="+mn-lt"/>
                <a:cs typeface="+mn-lt"/>
              </a:rPr>
              <a:t>capacitación</a:t>
            </a:r>
            <a:r>
              <a:rPr lang="en-US" sz="1600" dirty="0">
                <a:ea typeface="+mn-lt"/>
                <a:cs typeface="+mn-lt"/>
              </a:rPr>
              <a:t> solar, </a:t>
            </a:r>
            <a:r>
              <a:rPr lang="en-US" sz="1600" err="1">
                <a:ea typeface="+mn-lt"/>
                <a:cs typeface="+mn-lt"/>
              </a:rPr>
              <a:t>incluida</a:t>
            </a:r>
            <a:r>
              <a:rPr lang="en-US" sz="1600" dirty="0">
                <a:ea typeface="+mn-lt"/>
                <a:cs typeface="+mn-lt"/>
              </a:rPr>
              <a:t> la </a:t>
            </a:r>
            <a:r>
              <a:rPr lang="en-US" sz="1600" err="1">
                <a:ea typeface="+mn-lt"/>
                <a:cs typeface="+mn-lt"/>
              </a:rPr>
              <a:t>compra</a:t>
            </a:r>
            <a:r>
              <a:rPr lang="en-US" sz="1600" dirty="0">
                <a:ea typeface="+mn-lt"/>
                <a:cs typeface="+mn-lt"/>
              </a:rPr>
              <a:t> de las </a:t>
            </a:r>
            <a:r>
              <a:rPr lang="en-US" sz="1600" err="1">
                <a:ea typeface="+mn-lt"/>
                <a:cs typeface="+mn-lt"/>
              </a:rPr>
              <a:t>herramientas</a:t>
            </a:r>
            <a:r>
              <a:rPr lang="en-US" sz="1600" dirty="0">
                <a:ea typeface="+mn-lt"/>
                <a:cs typeface="+mn-lt"/>
              </a:rPr>
              <a:t>, </a:t>
            </a:r>
            <a:r>
              <a:rPr lang="en-US" sz="1600" err="1">
                <a:ea typeface="+mn-lt"/>
                <a:cs typeface="+mn-lt"/>
              </a:rPr>
              <a:t>los</a:t>
            </a:r>
            <a:r>
              <a:rPr lang="en-US" sz="1600" dirty="0">
                <a:ea typeface="+mn-lt"/>
                <a:cs typeface="+mn-lt"/>
              </a:rPr>
              <a:t> </a:t>
            </a:r>
            <a:r>
              <a:rPr lang="en-US" sz="1600" err="1">
                <a:ea typeface="+mn-lt"/>
                <a:cs typeface="+mn-lt"/>
              </a:rPr>
              <a:t>suministros</a:t>
            </a:r>
            <a:r>
              <a:rPr lang="en-US" sz="1600" dirty="0">
                <a:ea typeface="+mn-lt"/>
                <a:cs typeface="+mn-lt"/>
              </a:rPr>
              <a:t> y </a:t>
            </a:r>
            <a:r>
              <a:rPr lang="en-US" sz="1600" err="1">
                <a:ea typeface="+mn-lt"/>
                <a:cs typeface="+mn-lt"/>
              </a:rPr>
              <a:t>los</a:t>
            </a:r>
            <a:r>
              <a:rPr lang="en-US" sz="1600" dirty="0">
                <a:ea typeface="+mn-lt"/>
                <a:cs typeface="+mn-lt"/>
              </a:rPr>
              <a:t> </a:t>
            </a:r>
            <a:r>
              <a:rPr lang="en-US" sz="1600" err="1">
                <a:ea typeface="+mn-lt"/>
                <a:cs typeface="+mn-lt"/>
              </a:rPr>
              <a:t>materiales</a:t>
            </a:r>
            <a:r>
              <a:rPr lang="en-US" sz="1600" dirty="0">
                <a:ea typeface="+mn-lt"/>
                <a:cs typeface="+mn-lt"/>
              </a:rPr>
              <a:t> </a:t>
            </a:r>
            <a:r>
              <a:rPr lang="en-US" sz="1600" err="1">
                <a:ea typeface="+mn-lt"/>
                <a:cs typeface="+mn-lt"/>
              </a:rPr>
              <a:t>necesarios</a:t>
            </a:r>
            <a:r>
              <a:rPr lang="en-US" sz="1600" dirty="0">
                <a:ea typeface="+mn-lt"/>
                <a:cs typeface="+mn-lt"/>
              </a:rPr>
              <a:t> para </a:t>
            </a:r>
            <a:r>
              <a:rPr lang="en-US" sz="1600" err="1">
                <a:ea typeface="+mn-lt"/>
                <a:cs typeface="+mn-lt"/>
              </a:rPr>
              <a:t>el</a:t>
            </a:r>
            <a:r>
              <a:rPr lang="en-US" sz="1600" dirty="0">
                <a:ea typeface="+mn-lt"/>
                <a:cs typeface="+mn-lt"/>
              </a:rPr>
              <a:t> aula y </a:t>
            </a:r>
            <a:r>
              <a:rPr lang="en-US" sz="1600" err="1">
                <a:ea typeface="+mn-lt"/>
                <a:cs typeface="+mn-lt"/>
              </a:rPr>
              <a:t>el</a:t>
            </a:r>
            <a:r>
              <a:rPr lang="en-US" sz="1600" dirty="0">
                <a:ea typeface="+mn-lt"/>
                <a:cs typeface="+mn-lt"/>
              </a:rPr>
              <a:t> </a:t>
            </a:r>
            <a:r>
              <a:rPr lang="en-US" sz="1600" err="1">
                <a:ea typeface="+mn-lt"/>
                <a:cs typeface="+mn-lt"/>
              </a:rPr>
              <a:t>espacio</a:t>
            </a:r>
            <a:r>
              <a:rPr lang="en-US" sz="1600" dirty="0">
                <a:ea typeface="+mn-lt"/>
                <a:cs typeface="+mn-lt"/>
              </a:rPr>
              <a:t> de </a:t>
            </a:r>
            <a:r>
              <a:rPr lang="en-US" sz="1600" err="1">
                <a:ea typeface="+mn-lt"/>
                <a:cs typeface="+mn-lt"/>
              </a:rPr>
              <a:t>laboratorio</a:t>
            </a:r>
            <a:endParaRPr lang="en-US" sz="1600" err="1"/>
          </a:p>
          <a:p>
            <a:pPr marL="305435" indent="-305435"/>
            <a:r>
              <a:rPr lang="en-US" b="1" err="1">
                <a:latin typeface="Century Gothic"/>
                <a:ea typeface="+mn-lt"/>
                <a:cs typeface="+mn-lt"/>
              </a:rPr>
              <a:t>Gastos</a:t>
            </a:r>
            <a:r>
              <a:rPr lang="en-US" b="1" dirty="0">
                <a:latin typeface="Century Gothic"/>
                <a:ea typeface="+mn-lt"/>
                <a:cs typeface="+mn-lt"/>
              </a:rPr>
              <a:t> </a:t>
            </a:r>
            <a:r>
              <a:rPr lang="en-US" b="1" err="1">
                <a:latin typeface="Century Gothic"/>
                <a:ea typeface="+mn-lt"/>
                <a:cs typeface="+mn-lt"/>
              </a:rPr>
              <a:t>totales</a:t>
            </a:r>
            <a:r>
              <a:rPr lang="en-US" b="1" dirty="0">
                <a:latin typeface="Century Gothic"/>
                <a:ea typeface="+mn-lt"/>
                <a:cs typeface="+mn-lt"/>
              </a:rPr>
              <a:t> </a:t>
            </a:r>
            <a:r>
              <a:rPr lang="en-US" b="1" err="1">
                <a:latin typeface="Century Gothic"/>
                <a:ea typeface="+mn-lt"/>
                <a:cs typeface="+mn-lt"/>
              </a:rPr>
              <a:t>reportados</a:t>
            </a:r>
            <a:r>
              <a:rPr lang="en-US" b="1" dirty="0">
                <a:latin typeface="Century Gothic"/>
                <a:ea typeface="+mn-lt"/>
                <a:cs typeface="+mn-lt"/>
              </a:rPr>
              <a:t> a la </a:t>
            </a:r>
            <a:r>
              <a:rPr lang="en-US" b="1" err="1">
                <a:latin typeface="Century Gothic"/>
                <a:ea typeface="+mn-lt"/>
                <a:cs typeface="+mn-lt"/>
              </a:rPr>
              <a:t>fecha</a:t>
            </a:r>
            <a:r>
              <a:rPr lang="en-US" b="1" dirty="0">
                <a:latin typeface="Century Gothic"/>
                <a:ea typeface="+mn-lt"/>
                <a:cs typeface="+mn-lt"/>
              </a:rPr>
              <a:t>: </a:t>
            </a:r>
            <a:r>
              <a:rPr lang="en-US" dirty="0">
                <a:latin typeface="Century Gothic"/>
                <a:ea typeface="+mn-lt"/>
                <a:cs typeface="+mn-lt"/>
              </a:rPr>
              <a:t>$ 33,563.02</a:t>
            </a:r>
            <a:endParaRPr lang="en-US" dirty="0">
              <a:latin typeface="Century Gothic"/>
            </a:endParaRPr>
          </a:p>
          <a:p>
            <a:pPr marL="305435" indent="-305435"/>
            <a:r>
              <a:rPr lang="en-US" b="1" err="1">
                <a:latin typeface="Century Gothic"/>
                <a:ea typeface="+mn-lt"/>
                <a:cs typeface="+mn-lt"/>
              </a:rPr>
              <a:t>Presupuesto</a:t>
            </a:r>
            <a:r>
              <a:rPr lang="en-US" b="1" dirty="0">
                <a:latin typeface="Century Gothic"/>
                <a:ea typeface="+mn-lt"/>
                <a:cs typeface="+mn-lt"/>
              </a:rPr>
              <a:t> restante:</a:t>
            </a:r>
            <a:r>
              <a:rPr lang="en-US" dirty="0">
                <a:latin typeface="Century Gothic"/>
                <a:ea typeface="+mn-lt"/>
                <a:cs typeface="+mn-lt"/>
              </a:rPr>
              <a:t> $1,400,244.72</a:t>
            </a:r>
            <a:endParaRPr lang="en-US" dirty="0">
              <a:latin typeface="Century Gothic"/>
            </a:endParaRPr>
          </a:p>
          <a:p>
            <a:pPr marL="305435" indent="-305435"/>
            <a:endParaRPr lang="en-US">
              <a:latin typeface="Century Gothic"/>
            </a:endParaRPr>
          </a:p>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planificado</a:t>
            </a:r>
            <a:r>
              <a:rPr lang="en-US" b="1" dirty="0">
                <a:latin typeface="Century Gothic"/>
                <a:ea typeface="+mn-lt"/>
                <a:cs typeface="+mn-lt"/>
              </a:rPr>
              <a:t> </a:t>
            </a:r>
            <a:r>
              <a:rPr lang="en-US" b="1" dirty="0" err="1">
                <a:latin typeface="Century Gothic"/>
                <a:ea typeface="+mn-lt"/>
                <a:cs typeface="+mn-lt"/>
              </a:rPr>
              <a:t>en</a:t>
            </a:r>
            <a:r>
              <a:rPr lang="en-US" b="1" dirty="0">
                <a:latin typeface="Century Gothic"/>
                <a:ea typeface="+mn-lt"/>
                <a:cs typeface="+mn-lt"/>
              </a:rPr>
              <a:t> las </a:t>
            </a:r>
            <a:r>
              <a:rPr lang="en-US" b="1" dirty="0" err="1">
                <a:latin typeface="Century Gothic"/>
                <a:ea typeface="+mn-lt"/>
                <a:cs typeface="+mn-lt"/>
              </a:rPr>
              <a:t>próximas</a:t>
            </a:r>
            <a:r>
              <a:rPr lang="en-US" b="1" dirty="0">
                <a:latin typeface="Century Gothic"/>
                <a:ea typeface="+mn-lt"/>
                <a:cs typeface="+mn-lt"/>
              </a:rPr>
              <a:t> ~dos </a:t>
            </a:r>
            <a:r>
              <a:rPr lang="en-US" b="1" dirty="0" err="1">
                <a:latin typeface="Century Gothic"/>
                <a:ea typeface="+mn-lt"/>
                <a:cs typeface="+mn-lt"/>
              </a:rPr>
              <a:t>semanas</a:t>
            </a:r>
            <a:r>
              <a:rPr lang="en-US" b="1" dirty="0">
                <a:latin typeface="Century Gothic"/>
                <a:ea typeface="+mn-lt"/>
                <a:cs typeface="+mn-lt"/>
              </a:rPr>
              <a:t>: </a:t>
            </a:r>
            <a:endParaRPr lang="en-US" b="1" dirty="0">
              <a:latin typeface="Century Gothic"/>
            </a:endParaRPr>
          </a:p>
          <a:p>
            <a:pPr marL="629920" lvl="1" indent="-305435"/>
            <a:r>
              <a:rPr lang="en-US" err="1">
                <a:ea typeface="+mn-lt"/>
                <a:cs typeface="+mn-lt"/>
              </a:rPr>
              <a:t>Incluir</a:t>
            </a:r>
            <a:r>
              <a:rPr lang="en-US" dirty="0">
                <a:ea typeface="+mn-lt"/>
                <a:cs typeface="+mn-lt"/>
              </a:rPr>
              <a:t> </a:t>
            </a:r>
            <a:r>
              <a:rPr lang="en-US" err="1">
                <a:ea typeface="+mn-lt"/>
                <a:cs typeface="+mn-lt"/>
              </a:rPr>
              <a:t>comentarios</a:t>
            </a:r>
            <a:r>
              <a:rPr lang="en-US" dirty="0">
                <a:ea typeface="+mn-lt"/>
                <a:cs typeface="+mn-lt"/>
              </a:rPr>
              <a:t> de la </a:t>
            </a:r>
            <a:r>
              <a:rPr lang="en-US" err="1">
                <a:ea typeface="+mn-lt"/>
                <a:cs typeface="+mn-lt"/>
              </a:rPr>
              <a:t>sesión</a:t>
            </a:r>
            <a:r>
              <a:rPr lang="en-US" dirty="0">
                <a:ea typeface="+mn-lt"/>
                <a:cs typeface="+mn-lt"/>
              </a:rPr>
              <a:t> de </a:t>
            </a:r>
            <a:r>
              <a:rPr lang="en-US" err="1">
                <a:ea typeface="+mn-lt"/>
                <a:cs typeface="+mn-lt"/>
              </a:rPr>
              <a:t>planificación</a:t>
            </a:r>
            <a:r>
              <a:rPr lang="en-US" dirty="0">
                <a:ea typeface="+mn-lt"/>
                <a:cs typeface="+mn-lt"/>
              </a:rPr>
              <a:t> de la </a:t>
            </a:r>
            <a:r>
              <a:rPr lang="en-US" err="1">
                <a:ea typeface="+mn-lt"/>
                <a:cs typeface="+mn-lt"/>
              </a:rPr>
              <a:t>fuerza</a:t>
            </a:r>
            <a:r>
              <a:rPr lang="en-US" dirty="0">
                <a:ea typeface="+mn-lt"/>
                <a:cs typeface="+mn-lt"/>
              </a:rPr>
              <a:t> </a:t>
            </a:r>
            <a:r>
              <a:rPr lang="en-US" err="1">
                <a:ea typeface="+mn-lt"/>
                <a:cs typeface="+mn-lt"/>
              </a:rPr>
              <a:t>laboral</a:t>
            </a:r>
            <a:r>
              <a:rPr lang="en-US" dirty="0">
                <a:ea typeface="+mn-lt"/>
                <a:cs typeface="+mn-lt"/>
              </a:rPr>
              <a:t> </a:t>
            </a:r>
            <a:r>
              <a:rPr lang="en-US" err="1">
                <a:ea typeface="+mn-lt"/>
                <a:cs typeface="+mn-lt"/>
              </a:rPr>
              <a:t>en</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informe</a:t>
            </a:r>
            <a:r>
              <a:rPr lang="en-US">
                <a:ea typeface="+mn-lt"/>
                <a:cs typeface="+mn-lt"/>
              </a:rPr>
              <a:t>.</a:t>
            </a:r>
            <a:endParaRPr lang="en-US"/>
          </a:p>
          <a:p>
            <a:pPr marL="629920" indent="-305435"/>
            <a:r>
              <a:rPr lang="en-US" dirty="0" err="1">
                <a:ea typeface="+mn-lt"/>
                <a:cs typeface="+mn-lt"/>
              </a:rPr>
              <a:t>Alternativas</a:t>
            </a:r>
            <a:r>
              <a:rPr lang="en-US" dirty="0">
                <a:ea typeface="+mn-lt"/>
                <a:cs typeface="+mn-lt"/>
              </a:rPr>
              <a:t> de GRID: </a:t>
            </a:r>
            <a:r>
              <a:rPr lang="en-US" dirty="0" err="1">
                <a:ea typeface="+mn-lt"/>
                <a:cs typeface="+mn-lt"/>
              </a:rPr>
              <a:t>coordinado</a:t>
            </a:r>
            <a:r>
              <a:rPr lang="en-US" dirty="0">
                <a:ea typeface="+mn-lt"/>
                <a:cs typeface="+mn-lt"/>
              </a:rPr>
              <a:t> con </a:t>
            </a:r>
            <a:r>
              <a:rPr lang="en-US" dirty="0" err="1">
                <a:ea typeface="+mn-lt"/>
                <a:cs typeface="+mn-lt"/>
              </a:rPr>
              <a:t>una</a:t>
            </a:r>
            <a:r>
              <a:rPr lang="en-US" dirty="0">
                <a:ea typeface="+mn-lt"/>
                <a:cs typeface="+mn-lt"/>
              </a:rPr>
              <a:t> </a:t>
            </a:r>
            <a:r>
              <a:rPr lang="en-US" dirty="0" err="1">
                <a:ea typeface="+mn-lt"/>
                <a:cs typeface="+mn-lt"/>
              </a:rPr>
              <a:t>oficina</a:t>
            </a:r>
            <a:r>
              <a:rPr lang="en-US" dirty="0">
                <a:ea typeface="+mn-lt"/>
                <a:cs typeface="+mn-lt"/>
              </a:rPr>
              <a:t> </a:t>
            </a:r>
            <a:r>
              <a:rPr lang="en-US" dirty="0" err="1">
                <a:ea typeface="+mn-lt"/>
                <a:cs typeface="+mn-lt"/>
              </a:rPr>
              <a:t>afiliada</a:t>
            </a:r>
            <a:r>
              <a:rPr lang="en-US" dirty="0">
                <a:ea typeface="+mn-lt"/>
                <a:cs typeface="+mn-lt"/>
              </a:rPr>
              <a:t> para la </a:t>
            </a:r>
            <a:r>
              <a:rPr lang="en-US" dirty="0" err="1">
                <a:ea typeface="+mn-lt"/>
                <a:cs typeface="+mn-lt"/>
              </a:rPr>
              <a:t>observación</a:t>
            </a:r>
            <a:r>
              <a:rPr lang="en-US" dirty="0">
                <a:ea typeface="+mn-lt"/>
                <a:cs typeface="+mn-lt"/>
              </a:rPr>
              <a:t> de </a:t>
            </a:r>
            <a:r>
              <a:rPr lang="en-US" dirty="0" err="1">
                <a:ea typeface="+mn-lt"/>
                <a:cs typeface="+mn-lt"/>
              </a:rPr>
              <a:t>capacitadores</a:t>
            </a:r>
            <a:endParaRPr lang="en-US" dirty="0" err="1"/>
          </a:p>
          <a:p>
            <a:pPr marL="629920" lvl="1" indent="-305435"/>
            <a:endParaRPr lang="en-US">
              <a:solidFill>
                <a:srgbClr val="000000"/>
              </a:solidFill>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7" y="265752"/>
            <a:ext cx="9170374"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kern="1500" cap="none">
                <a:solidFill>
                  <a:schemeClr val="bg1"/>
                </a:solidFill>
                <a:latin typeface="Gill Sans MT"/>
                <a:ea typeface="Open Sans"/>
                <a:cs typeface="Open Sans"/>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150475" y="222055"/>
            <a:ext cx="1830349" cy="1052915"/>
          </a:xfrm>
          <a:prstGeom prst="rect">
            <a:avLst/>
          </a:prstGeom>
        </p:spPr>
      </p:pic>
      <p:pic>
        <p:nvPicPr>
          <p:cNvPr id="6" name="Picture 5" descr="GRID Alternatives | People. Planet. Employment.">
            <a:extLst>
              <a:ext uri="{FF2B5EF4-FFF2-40B4-BE49-F238E27FC236}">
                <a16:creationId xmlns:a16="http://schemas.microsoft.com/office/drawing/2014/main" id="{DCDE880B-9861-ADA9-F50B-9AB33618C870}"/>
              </a:ext>
            </a:extLst>
          </p:cNvPr>
          <p:cNvPicPr>
            <a:picLocks noChangeAspect="1"/>
          </p:cNvPicPr>
          <p:nvPr/>
        </p:nvPicPr>
        <p:blipFill>
          <a:blip r:embed="rId4"/>
          <a:stretch>
            <a:fillRect/>
          </a:stretch>
        </p:blipFill>
        <p:spPr>
          <a:xfrm>
            <a:off x="7467072" y="223308"/>
            <a:ext cx="2697691" cy="1045633"/>
          </a:xfrm>
          <a:prstGeom prst="rect">
            <a:avLst/>
          </a:prstGeom>
        </p:spPr>
      </p:pic>
    </p:spTree>
    <p:extLst>
      <p:ext uri="{BB962C8B-B14F-4D97-AF65-F5344CB8AC3E}">
        <p14:creationId xmlns:p14="http://schemas.microsoft.com/office/powerpoint/2010/main" val="15906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completado</a:t>
            </a:r>
            <a:r>
              <a:rPr lang="en-US" b="1" dirty="0">
                <a:latin typeface="Century Gothic"/>
                <a:ea typeface="+mn-lt"/>
                <a:cs typeface="+mn-lt"/>
              </a:rPr>
              <a:t> </a:t>
            </a:r>
            <a:r>
              <a:rPr lang="en-US" b="1" dirty="0" err="1">
                <a:latin typeface="Century Gothic"/>
                <a:ea typeface="+mn-lt"/>
                <a:cs typeface="+mn-lt"/>
              </a:rPr>
              <a:t>desde</a:t>
            </a:r>
            <a:r>
              <a:rPr lang="en-US" b="1" dirty="0">
                <a:latin typeface="Century Gothic"/>
                <a:ea typeface="+mn-lt"/>
                <a:cs typeface="+mn-lt"/>
              </a:rPr>
              <a:t> la </a:t>
            </a:r>
            <a:r>
              <a:rPr lang="en-US" b="1" dirty="0" err="1">
                <a:latin typeface="Century Gothic"/>
                <a:ea typeface="+mn-lt"/>
                <a:cs typeface="+mn-lt"/>
              </a:rPr>
              <a:t>última</a:t>
            </a:r>
            <a:r>
              <a:rPr lang="en-US" b="1" dirty="0">
                <a:latin typeface="Century Gothic"/>
                <a:ea typeface="+mn-lt"/>
                <a:cs typeface="+mn-lt"/>
              </a:rPr>
              <a:t> </a:t>
            </a:r>
            <a:r>
              <a:rPr lang="en-US" b="1" dirty="0" err="1">
                <a:latin typeface="Century Gothic"/>
                <a:ea typeface="+mn-lt"/>
                <a:cs typeface="+mn-lt"/>
              </a:rPr>
              <a:t>reunión</a:t>
            </a:r>
            <a:r>
              <a:rPr lang="en-US" b="1" dirty="0">
                <a:latin typeface="Century Gothic"/>
                <a:ea typeface="+mn-lt"/>
                <a:cs typeface="+mn-lt"/>
              </a:rPr>
              <a:t>: </a:t>
            </a:r>
          </a:p>
          <a:p>
            <a:pPr marL="629920" lvl="1" indent="-305435"/>
            <a:r>
              <a:rPr lang="en-US" dirty="0">
                <a:ea typeface="+mn-lt"/>
                <a:cs typeface="+mn-lt"/>
              </a:rPr>
              <a:t>Se </a:t>
            </a:r>
            <a:r>
              <a:rPr lang="en-US" err="1">
                <a:ea typeface="+mn-lt"/>
                <a:cs typeface="+mn-lt"/>
              </a:rPr>
              <a:t>comenzó</a:t>
            </a:r>
            <a:r>
              <a:rPr lang="en-US" dirty="0">
                <a:ea typeface="+mn-lt"/>
                <a:cs typeface="+mn-lt"/>
              </a:rPr>
              <a:t> a </a:t>
            </a:r>
            <a:r>
              <a:rPr lang="en-US" err="1">
                <a:ea typeface="+mn-lt"/>
                <a:cs typeface="+mn-lt"/>
              </a:rPr>
              <a:t>redactar</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informe</a:t>
            </a:r>
            <a:r>
              <a:rPr lang="en-US" dirty="0">
                <a:ea typeface="+mn-lt"/>
                <a:cs typeface="+mn-lt"/>
              </a:rPr>
              <a:t> de </a:t>
            </a:r>
            <a:r>
              <a:rPr lang="en-US" err="1">
                <a:ea typeface="+mn-lt"/>
                <a:cs typeface="+mn-lt"/>
              </a:rPr>
              <a:t>evaluación</a:t>
            </a:r>
            <a:r>
              <a:rPr lang="en-US" dirty="0">
                <a:ea typeface="+mn-lt"/>
                <a:cs typeface="+mn-lt"/>
              </a:rPr>
              <a:t> del primer </a:t>
            </a:r>
            <a:r>
              <a:rPr lang="en-US" err="1">
                <a:ea typeface="+mn-lt"/>
                <a:cs typeface="+mn-lt"/>
              </a:rPr>
              <a:t>año</a:t>
            </a:r>
            <a:r>
              <a:rPr lang="en-US" dirty="0">
                <a:ea typeface="+mn-lt"/>
                <a:cs typeface="+mn-lt"/>
              </a:rPr>
              <a:t>.</a:t>
            </a:r>
            <a:endParaRPr lang="en-US" dirty="0"/>
          </a:p>
          <a:p>
            <a:pPr marL="629920" lvl="1" indent="-305435"/>
            <a:r>
              <a:rPr lang="en-US" dirty="0">
                <a:ea typeface="+mn-lt"/>
                <a:cs typeface="+mn-lt"/>
              </a:rPr>
              <a:t>Se </a:t>
            </a:r>
            <a:r>
              <a:rPr lang="en-US" err="1">
                <a:ea typeface="+mn-lt"/>
                <a:cs typeface="+mn-lt"/>
              </a:rPr>
              <a:t>recopilaron</a:t>
            </a:r>
            <a:r>
              <a:rPr lang="en-US" dirty="0">
                <a:ea typeface="+mn-lt"/>
                <a:cs typeface="+mn-lt"/>
              </a:rPr>
              <a:t> </a:t>
            </a:r>
            <a:r>
              <a:rPr lang="en-US" err="1">
                <a:ea typeface="+mn-lt"/>
                <a:cs typeface="+mn-lt"/>
              </a:rPr>
              <a:t>datos</a:t>
            </a:r>
            <a:r>
              <a:rPr lang="en-US" dirty="0">
                <a:ea typeface="+mn-lt"/>
                <a:cs typeface="+mn-lt"/>
              </a:rPr>
              <a:t> y </a:t>
            </a:r>
            <a:r>
              <a:rPr lang="en-US" err="1">
                <a:ea typeface="+mn-lt"/>
                <a:cs typeface="+mn-lt"/>
              </a:rPr>
              <a:t>métricas</a:t>
            </a:r>
            <a:r>
              <a:rPr lang="en-US" dirty="0">
                <a:ea typeface="+mn-lt"/>
                <a:cs typeface="+mn-lt"/>
              </a:rPr>
              <a:t> de </a:t>
            </a:r>
            <a:r>
              <a:rPr lang="en-US" err="1">
                <a:ea typeface="+mn-lt"/>
                <a:cs typeface="+mn-lt"/>
              </a:rPr>
              <a:t>los</a:t>
            </a:r>
            <a:r>
              <a:rPr lang="en-US" dirty="0">
                <a:ea typeface="+mn-lt"/>
                <a:cs typeface="+mn-lt"/>
              </a:rPr>
              <a:t> </a:t>
            </a:r>
            <a:r>
              <a:rPr lang="en-US" err="1">
                <a:ea typeface="+mn-lt"/>
                <a:cs typeface="+mn-lt"/>
              </a:rPr>
              <a:t>entregables</a:t>
            </a:r>
            <a:r>
              <a:rPr lang="en-US" dirty="0">
                <a:ea typeface="+mn-lt"/>
                <a:cs typeface="+mn-lt"/>
              </a:rPr>
              <a:t> y </a:t>
            </a:r>
            <a:r>
              <a:rPr lang="en-US" err="1">
                <a:ea typeface="+mn-lt"/>
                <a:cs typeface="+mn-lt"/>
              </a:rPr>
              <a:t>los</a:t>
            </a:r>
            <a:r>
              <a:rPr lang="en-US" dirty="0">
                <a:ea typeface="+mn-lt"/>
                <a:cs typeface="+mn-lt"/>
              </a:rPr>
              <a:t> </a:t>
            </a:r>
            <a:r>
              <a:rPr lang="en-US" err="1">
                <a:ea typeface="+mn-lt"/>
                <a:cs typeface="+mn-lt"/>
              </a:rPr>
              <a:t>informes</a:t>
            </a:r>
            <a:r>
              <a:rPr lang="en-US" dirty="0">
                <a:ea typeface="+mn-lt"/>
                <a:cs typeface="+mn-lt"/>
              </a:rPr>
              <a:t> de </a:t>
            </a:r>
            <a:r>
              <a:rPr lang="en-US" err="1">
                <a:ea typeface="+mn-lt"/>
                <a:cs typeface="+mn-lt"/>
              </a:rPr>
              <a:t>progreso</a:t>
            </a:r>
            <a:r>
              <a:rPr lang="en-US" dirty="0">
                <a:ea typeface="+mn-lt"/>
                <a:cs typeface="+mn-lt"/>
              </a:rPr>
              <a:t>.</a:t>
            </a:r>
            <a:endParaRPr lang="en-US" dirty="0"/>
          </a:p>
          <a:p>
            <a:pPr marL="629920" lvl="1" indent="-305435"/>
            <a:r>
              <a:rPr lang="en-US" dirty="0">
                <a:ea typeface="+mn-lt"/>
                <a:cs typeface="+mn-lt"/>
              </a:rPr>
              <a:t>Se </a:t>
            </a:r>
            <a:r>
              <a:rPr lang="en-US" err="1">
                <a:ea typeface="+mn-lt"/>
                <a:cs typeface="+mn-lt"/>
              </a:rPr>
              <a:t>actualizaron</a:t>
            </a:r>
            <a:r>
              <a:rPr lang="en-US" dirty="0">
                <a:ea typeface="+mn-lt"/>
                <a:cs typeface="+mn-lt"/>
              </a:rPr>
              <a:t> </a:t>
            </a:r>
            <a:r>
              <a:rPr lang="en-US" err="1">
                <a:ea typeface="+mn-lt"/>
                <a:cs typeface="+mn-lt"/>
              </a:rPr>
              <a:t>los</a:t>
            </a:r>
            <a:r>
              <a:rPr lang="en-US" dirty="0">
                <a:ea typeface="+mn-lt"/>
                <a:cs typeface="+mn-lt"/>
              </a:rPr>
              <a:t> </a:t>
            </a:r>
            <a:r>
              <a:rPr lang="en-US" err="1">
                <a:ea typeface="+mn-lt"/>
                <a:cs typeface="+mn-lt"/>
              </a:rPr>
              <a:t>modelos</a:t>
            </a:r>
            <a:r>
              <a:rPr lang="en-US" dirty="0">
                <a:ea typeface="+mn-lt"/>
                <a:cs typeface="+mn-lt"/>
              </a:rPr>
              <a:t> </a:t>
            </a:r>
            <a:r>
              <a:rPr lang="en-US" err="1">
                <a:ea typeface="+mn-lt"/>
                <a:cs typeface="+mn-lt"/>
              </a:rPr>
              <a:t>lógicos</a:t>
            </a:r>
            <a:r>
              <a:rPr lang="en-US">
                <a:ea typeface="+mn-lt"/>
                <a:cs typeface="+mn-lt"/>
              </a:rPr>
              <a:t>.</a:t>
            </a:r>
            <a:endParaRPr lang="en-US"/>
          </a:p>
          <a:p>
            <a:pPr marL="629920" lvl="1" indent="-305435"/>
            <a:r>
              <a:rPr lang="en-US" dirty="0">
                <a:ea typeface="+mn-lt"/>
                <a:cs typeface="+mn-lt"/>
              </a:rPr>
              <a:t>Se </a:t>
            </a:r>
            <a:r>
              <a:rPr lang="en-US" err="1">
                <a:ea typeface="+mn-lt"/>
                <a:cs typeface="+mn-lt"/>
              </a:rPr>
              <a:t>generó</a:t>
            </a:r>
            <a:r>
              <a:rPr lang="en-US" dirty="0">
                <a:ea typeface="+mn-lt"/>
                <a:cs typeface="+mn-lt"/>
              </a:rPr>
              <a:t> un </a:t>
            </a:r>
            <a:r>
              <a:rPr lang="en-US" err="1">
                <a:ea typeface="+mn-lt"/>
                <a:cs typeface="+mn-lt"/>
              </a:rPr>
              <a:t>mapa</a:t>
            </a:r>
            <a:r>
              <a:rPr lang="en-US" dirty="0">
                <a:ea typeface="+mn-lt"/>
                <a:cs typeface="+mn-lt"/>
              </a:rPr>
              <a:t> de la </a:t>
            </a:r>
            <a:r>
              <a:rPr lang="en-US" err="1">
                <a:ea typeface="+mn-lt"/>
                <a:cs typeface="+mn-lt"/>
              </a:rPr>
              <a:t>cubierta</a:t>
            </a:r>
            <a:r>
              <a:rPr lang="en-US" dirty="0">
                <a:ea typeface="+mn-lt"/>
                <a:cs typeface="+mn-lt"/>
              </a:rPr>
              <a:t> </a:t>
            </a:r>
            <a:r>
              <a:rPr lang="en-US" err="1">
                <a:ea typeface="+mn-lt"/>
                <a:cs typeface="+mn-lt"/>
              </a:rPr>
              <a:t>arbórea</a:t>
            </a:r>
            <a:r>
              <a:rPr lang="en-US" dirty="0">
                <a:ea typeface="+mn-lt"/>
                <a:cs typeface="+mn-lt"/>
              </a:rPr>
              <a:t> y </a:t>
            </a:r>
            <a:r>
              <a:rPr lang="en-US" err="1">
                <a:ea typeface="+mn-lt"/>
                <a:cs typeface="+mn-lt"/>
              </a:rPr>
              <a:t>mapas</a:t>
            </a:r>
            <a:r>
              <a:rPr lang="en-US" dirty="0">
                <a:ea typeface="+mn-lt"/>
                <a:cs typeface="+mn-lt"/>
              </a:rPr>
              <a:t> </a:t>
            </a:r>
            <a:r>
              <a:rPr lang="en-US" err="1">
                <a:ea typeface="+mn-lt"/>
                <a:cs typeface="+mn-lt"/>
              </a:rPr>
              <a:t>específicos</a:t>
            </a:r>
            <a:r>
              <a:rPr lang="en-US" dirty="0">
                <a:ea typeface="+mn-lt"/>
                <a:cs typeface="+mn-lt"/>
              </a:rPr>
              <a:t> del </a:t>
            </a:r>
            <a:r>
              <a:rPr lang="en-US" err="1">
                <a:ea typeface="+mn-lt"/>
                <a:cs typeface="+mn-lt"/>
              </a:rPr>
              <a:t>proyecto</a:t>
            </a:r>
            <a:r>
              <a:rPr lang="en-US" dirty="0">
                <a:ea typeface="+mn-lt"/>
                <a:cs typeface="+mn-lt"/>
              </a:rPr>
              <a:t> para </a:t>
            </a:r>
            <a:r>
              <a:rPr lang="en-US" err="1">
                <a:ea typeface="+mn-lt"/>
                <a:cs typeface="+mn-lt"/>
              </a:rPr>
              <a:t>mostrar</a:t>
            </a:r>
            <a:r>
              <a:rPr lang="en-US" dirty="0">
                <a:ea typeface="+mn-lt"/>
                <a:cs typeface="+mn-lt"/>
              </a:rPr>
              <a:t> </a:t>
            </a:r>
            <a:r>
              <a:rPr lang="en-US" err="1">
                <a:ea typeface="+mn-lt"/>
                <a:cs typeface="+mn-lt"/>
              </a:rPr>
              <a:t>el</a:t>
            </a:r>
            <a:r>
              <a:rPr lang="en-US" dirty="0">
                <a:ea typeface="+mn-lt"/>
                <a:cs typeface="+mn-lt"/>
              </a:rPr>
              <a:t> </a:t>
            </a:r>
            <a:r>
              <a:rPr lang="en-US" err="1">
                <a:ea typeface="+mn-lt"/>
                <a:cs typeface="+mn-lt"/>
              </a:rPr>
              <a:t>progreso</a:t>
            </a:r>
            <a:r>
              <a:rPr lang="en-US" dirty="0">
                <a:ea typeface="+mn-lt"/>
                <a:cs typeface="+mn-lt"/>
              </a:rPr>
              <a:t> </a:t>
            </a:r>
            <a:r>
              <a:rPr lang="en-US" err="1">
                <a:ea typeface="+mn-lt"/>
                <a:cs typeface="+mn-lt"/>
              </a:rPr>
              <a:t>logrado</a:t>
            </a:r>
            <a:r>
              <a:rPr lang="en-US" dirty="0">
                <a:ea typeface="+mn-lt"/>
                <a:cs typeface="+mn-lt"/>
              </a:rPr>
              <a:t> </a:t>
            </a:r>
            <a:r>
              <a:rPr lang="en-US" err="1">
                <a:ea typeface="+mn-lt"/>
                <a:cs typeface="+mn-lt"/>
              </a:rPr>
              <a:t>durante</a:t>
            </a:r>
            <a:r>
              <a:rPr lang="en-US" dirty="0">
                <a:ea typeface="+mn-lt"/>
                <a:cs typeface="+mn-lt"/>
              </a:rPr>
              <a:t> </a:t>
            </a:r>
            <a:r>
              <a:rPr lang="en-US" err="1">
                <a:ea typeface="+mn-lt"/>
                <a:cs typeface="+mn-lt"/>
              </a:rPr>
              <a:t>el</a:t>
            </a:r>
            <a:r>
              <a:rPr lang="en-US" dirty="0">
                <a:ea typeface="+mn-lt"/>
                <a:cs typeface="+mn-lt"/>
              </a:rPr>
              <a:t> primer </a:t>
            </a:r>
            <a:r>
              <a:rPr lang="en-US" err="1">
                <a:ea typeface="+mn-lt"/>
                <a:cs typeface="+mn-lt"/>
              </a:rPr>
              <a:t>año</a:t>
            </a:r>
            <a:r>
              <a:rPr lang="en-US" dirty="0">
                <a:ea typeface="+mn-lt"/>
                <a:cs typeface="+mn-lt"/>
              </a:rPr>
              <a:t>.</a:t>
            </a:r>
          </a:p>
          <a:p>
            <a:pPr marL="629920" lvl="1" indent="-305435"/>
            <a:r>
              <a:rPr lang="en-US" dirty="0">
                <a:ea typeface="+mn-lt"/>
                <a:cs typeface="+mn-lt"/>
              </a:rPr>
              <a:t>Se </a:t>
            </a:r>
            <a:r>
              <a:rPr lang="en-US" err="1">
                <a:ea typeface="+mn-lt"/>
                <a:cs typeface="+mn-lt"/>
              </a:rPr>
              <a:t>actualizaron</a:t>
            </a:r>
            <a:r>
              <a:rPr lang="en-US" dirty="0">
                <a:ea typeface="+mn-lt"/>
                <a:cs typeface="+mn-lt"/>
              </a:rPr>
              <a:t> </a:t>
            </a:r>
            <a:r>
              <a:rPr lang="en-US" err="1">
                <a:ea typeface="+mn-lt"/>
                <a:cs typeface="+mn-lt"/>
              </a:rPr>
              <a:t>los</a:t>
            </a:r>
            <a:r>
              <a:rPr lang="en-US" dirty="0">
                <a:ea typeface="+mn-lt"/>
                <a:cs typeface="+mn-lt"/>
              </a:rPr>
              <a:t> </a:t>
            </a:r>
            <a:r>
              <a:rPr lang="en-US" err="1">
                <a:ea typeface="+mn-lt"/>
                <a:cs typeface="+mn-lt"/>
              </a:rPr>
              <a:t>estudios</a:t>
            </a:r>
            <a:r>
              <a:rPr lang="en-US" dirty="0">
                <a:ea typeface="+mn-lt"/>
                <a:cs typeface="+mn-lt"/>
              </a:rPr>
              <a:t> de </a:t>
            </a:r>
            <a:r>
              <a:rPr lang="en-US" err="1">
                <a:ea typeface="+mn-lt"/>
                <a:cs typeface="+mn-lt"/>
              </a:rPr>
              <a:t>caso</a:t>
            </a:r>
            <a:r>
              <a:rPr lang="en-US" dirty="0">
                <a:ea typeface="+mn-lt"/>
                <a:cs typeface="+mn-lt"/>
              </a:rPr>
              <a:t>.</a:t>
            </a:r>
            <a:endParaRPr lang="en-US"/>
          </a:p>
          <a:p>
            <a:pPr marL="305435" indent="-305435"/>
            <a:endParaRPr lang="en-US">
              <a:latin typeface="Century Gothic"/>
            </a:endParaRPr>
          </a:p>
          <a:p>
            <a:pPr marL="305435" indent="-305435"/>
            <a:r>
              <a:rPr lang="en-US" b="1" dirty="0" err="1">
                <a:latin typeface="Century Gothic"/>
                <a:ea typeface="+mn-lt"/>
                <a:cs typeface="+mn-lt"/>
              </a:rPr>
              <a:t>Gastos</a:t>
            </a:r>
            <a:r>
              <a:rPr lang="en-US" b="1" dirty="0">
                <a:latin typeface="Century Gothic"/>
                <a:ea typeface="+mn-lt"/>
                <a:cs typeface="+mn-lt"/>
              </a:rPr>
              <a:t> </a:t>
            </a:r>
            <a:r>
              <a:rPr lang="en-US" b="1" dirty="0" err="1">
                <a:latin typeface="Century Gothic"/>
                <a:ea typeface="+mn-lt"/>
                <a:cs typeface="+mn-lt"/>
              </a:rPr>
              <a:t>totales</a:t>
            </a:r>
            <a:r>
              <a:rPr lang="en-US" b="1" dirty="0">
                <a:latin typeface="Century Gothic"/>
                <a:ea typeface="+mn-lt"/>
                <a:cs typeface="+mn-lt"/>
              </a:rPr>
              <a:t> </a:t>
            </a:r>
            <a:r>
              <a:rPr lang="en-US" b="1" dirty="0" err="1">
                <a:latin typeface="Century Gothic"/>
                <a:ea typeface="+mn-lt"/>
                <a:cs typeface="+mn-lt"/>
              </a:rPr>
              <a:t>reportados</a:t>
            </a:r>
            <a:r>
              <a:rPr lang="en-US" b="1" dirty="0">
                <a:latin typeface="Century Gothic"/>
                <a:ea typeface="+mn-lt"/>
                <a:cs typeface="+mn-lt"/>
              </a:rPr>
              <a:t> a la </a:t>
            </a:r>
            <a:r>
              <a:rPr lang="en-US" b="1" dirty="0" err="1">
                <a:latin typeface="Century Gothic"/>
                <a:ea typeface="+mn-lt"/>
                <a:cs typeface="+mn-lt"/>
              </a:rPr>
              <a:t>fecha</a:t>
            </a:r>
            <a:r>
              <a:rPr lang="en-US" b="1" dirty="0">
                <a:latin typeface="Century Gothic"/>
                <a:ea typeface="+mn-lt"/>
                <a:cs typeface="+mn-lt"/>
              </a:rPr>
              <a:t>:</a:t>
            </a:r>
            <a:r>
              <a:rPr lang="en-US" dirty="0">
                <a:latin typeface="Century Gothic"/>
                <a:ea typeface="+mn-lt"/>
                <a:cs typeface="+mn-lt"/>
              </a:rPr>
              <a:t> $</a:t>
            </a:r>
            <a:r>
              <a:rPr lang="en-US" sz="1800" kern="1200" dirty="0">
                <a:effectLst/>
                <a:latin typeface="Century Gothic"/>
                <a:ea typeface="+mn-lt"/>
                <a:cs typeface="+mn-lt"/>
              </a:rPr>
              <a:t> 0</a:t>
            </a:r>
            <a:r>
              <a:rPr lang="en-US" dirty="0">
                <a:latin typeface="Century Gothic"/>
                <a:ea typeface="+mn-lt"/>
                <a:cs typeface="+mn-lt"/>
              </a:rPr>
              <a:t> </a:t>
            </a:r>
            <a:endParaRPr lang="en-US" dirty="0">
              <a:latin typeface="Century Gothic"/>
            </a:endParaRPr>
          </a:p>
          <a:p>
            <a:pPr marL="305435" indent="-305435"/>
            <a:r>
              <a:rPr lang="en-US" b="1" dirty="0" err="1">
                <a:latin typeface="Century Gothic"/>
                <a:ea typeface="+mn-lt"/>
                <a:cs typeface="+mn-lt"/>
              </a:rPr>
              <a:t>Presupuesto</a:t>
            </a:r>
            <a:r>
              <a:rPr lang="en-US" b="1" dirty="0">
                <a:latin typeface="Century Gothic"/>
                <a:ea typeface="+mn-lt"/>
                <a:cs typeface="+mn-lt"/>
              </a:rPr>
              <a:t> restante:</a:t>
            </a:r>
            <a:r>
              <a:rPr lang="en-US" dirty="0">
                <a:latin typeface="Century Gothic"/>
                <a:ea typeface="+mn-lt"/>
                <a:cs typeface="+mn-lt"/>
              </a:rPr>
              <a:t> $1,070,000 </a:t>
            </a:r>
            <a:endParaRPr lang="en-US" dirty="0">
              <a:latin typeface="Century Gothic"/>
            </a:endParaRPr>
          </a:p>
          <a:p>
            <a:pPr marL="305435" indent="-305435"/>
            <a:endParaRPr lang="en-US">
              <a:latin typeface="Century Gothic"/>
            </a:endParaRPr>
          </a:p>
          <a:p>
            <a:pPr marL="305435" indent="-305435"/>
            <a:r>
              <a:rPr lang="en-US" b="1" dirty="0" err="1">
                <a:latin typeface="Century Gothic"/>
                <a:ea typeface="+mn-lt"/>
                <a:cs typeface="+mn-lt"/>
              </a:rPr>
              <a:t>Trabajo</a:t>
            </a:r>
            <a:r>
              <a:rPr lang="en-US" b="1" dirty="0">
                <a:latin typeface="Century Gothic"/>
                <a:ea typeface="+mn-lt"/>
                <a:cs typeface="+mn-lt"/>
              </a:rPr>
              <a:t> </a:t>
            </a:r>
            <a:r>
              <a:rPr lang="en-US" b="1" dirty="0" err="1">
                <a:latin typeface="Century Gothic"/>
                <a:ea typeface="+mn-lt"/>
                <a:cs typeface="+mn-lt"/>
              </a:rPr>
              <a:t>planificado</a:t>
            </a:r>
            <a:r>
              <a:rPr lang="en-US" b="1" dirty="0">
                <a:latin typeface="Century Gothic"/>
                <a:ea typeface="+mn-lt"/>
                <a:cs typeface="+mn-lt"/>
              </a:rPr>
              <a:t> </a:t>
            </a:r>
            <a:r>
              <a:rPr lang="en-US" b="1" dirty="0" err="1">
                <a:latin typeface="Century Gothic"/>
                <a:ea typeface="+mn-lt"/>
                <a:cs typeface="+mn-lt"/>
              </a:rPr>
              <a:t>en</a:t>
            </a:r>
            <a:r>
              <a:rPr lang="en-US" b="1" dirty="0">
                <a:latin typeface="Century Gothic"/>
                <a:ea typeface="+mn-lt"/>
                <a:cs typeface="+mn-lt"/>
              </a:rPr>
              <a:t> las </a:t>
            </a:r>
            <a:r>
              <a:rPr lang="en-US" b="1" dirty="0" err="1">
                <a:latin typeface="Century Gothic"/>
                <a:ea typeface="+mn-lt"/>
                <a:cs typeface="+mn-lt"/>
              </a:rPr>
              <a:t>próximas</a:t>
            </a:r>
            <a:r>
              <a:rPr lang="en-US" b="1" dirty="0">
                <a:latin typeface="Century Gothic"/>
                <a:ea typeface="+mn-lt"/>
                <a:cs typeface="+mn-lt"/>
              </a:rPr>
              <a:t> ~dos </a:t>
            </a:r>
            <a:r>
              <a:rPr lang="en-US" b="1" dirty="0" err="1">
                <a:latin typeface="Century Gothic"/>
                <a:ea typeface="+mn-lt"/>
                <a:cs typeface="+mn-lt"/>
              </a:rPr>
              <a:t>semanas</a:t>
            </a:r>
            <a:r>
              <a:rPr lang="en-US" b="1" dirty="0">
                <a:latin typeface="Century Gothic"/>
                <a:ea typeface="+mn-lt"/>
                <a:cs typeface="+mn-lt"/>
              </a:rPr>
              <a:t>: </a:t>
            </a:r>
            <a:endParaRPr lang="en-US" b="1" dirty="0">
              <a:latin typeface="Century Gothic"/>
            </a:endParaRPr>
          </a:p>
          <a:p>
            <a:pPr marL="629920" lvl="1" indent="-305435"/>
            <a:r>
              <a:rPr lang="en-US" dirty="0" err="1">
                <a:ea typeface="+mn-lt"/>
                <a:cs typeface="+mn-lt"/>
              </a:rPr>
              <a:t>Compartir</a:t>
            </a:r>
            <a:r>
              <a:rPr lang="en-US" dirty="0">
                <a:ea typeface="+mn-lt"/>
                <a:cs typeface="+mn-lt"/>
              </a:rPr>
              <a:t> la </a:t>
            </a:r>
            <a:r>
              <a:rPr lang="en-US" dirty="0" err="1">
                <a:ea typeface="+mn-lt"/>
                <a:cs typeface="+mn-lt"/>
              </a:rPr>
              <a:t>herramienta</a:t>
            </a:r>
            <a:r>
              <a:rPr lang="en-US" dirty="0">
                <a:ea typeface="+mn-lt"/>
                <a:cs typeface="+mn-lt"/>
              </a:rPr>
              <a:t> de </a:t>
            </a:r>
            <a:r>
              <a:rPr lang="en-US" dirty="0" err="1">
                <a:ea typeface="+mn-lt"/>
                <a:cs typeface="+mn-lt"/>
              </a:rPr>
              <a:t>recopilación</a:t>
            </a:r>
            <a:r>
              <a:rPr lang="en-US" dirty="0">
                <a:ea typeface="+mn-lt"/>
                <a:cs typeface="+mn-lt"/>
              </a:rPr>
              <a:t> de </a:t>
            </a:r>
            <a:r>
              <a:rPr lang="en-US" dirty="0" err="1">
                <a:ea typeface="+mn-lt"/>
                <a:cs typeface="+mn-lt"/>
              </a:rPr>
              <a:t>datos</a:t>
            </a:r>
            <a:r>
              <a:rPr lang="en-US" dirty="0">
                <a:ea typeface="+mn-lt"/>
                <a:cs typeface="+mn-lt"/>
              </a:rPr>
              <a:t> con </a:t>
            </a:r>
            <a:r>
              <a:rPr lang="en-US" dirty="0" err="1">
                <a:ea typeface="+mn-lt"/>
                <a:cs typeface="+mn-lt"/>
              </a:rPr>
              <a:t>los</a:t>
            </a:r>
            <a:r>
              <a:rPr lang="en-US" dirty="0">
                <a:ea typeface="+mn-lt"/>
                <a:cs typeface="+mn-lt"/>
              </a:rPr>
              <a:t> </a:t>
            </a:r>
            <a:r>
              <a:rPr lang="en-US" dirty="0" err="1">
                <a:ea typeface="+mn-lt"/>
                <a:cs typeface="+mn-lt"/>
              </a:rPr>
              <a:t>socios</a:t>
            </a:r>
            <a:r>
              <a:rPr lang="en-US" dirty="0">
                <a:ea typeface="+mn-lt"/>
                <a:cs typeface="+mn-lt"/>
              </a:rPr>
              <a:t> del </a:t>
            </a:r>
            <a:r>
              <a:rPr lang="en-US" dirty="0" err="1">
                <a:ea typeface="+mn-lt"/>
                <a:cs typeface="+mn-lt"/>
              </a:rPr>
              <a:t>proyecto</a:t>
            </a:r>
            <a:r>
              <a:rPr lang="en-US" dirty="0">
                <a:ea typeface="+mn-lt"/>
                <a:cs typeface="+mn-lt"/>
              </a:rPr>
              <a:t> para </a:t>
            </a:r>
            <a:r>
              <a:rPr lang="en-US" dirty="0" err="1">
                <a:ea typeface="+mn-lt"/>
                <a:cs typeface="+mn-lt"/>
              </a:rPr>
              <a:t>garantizar</a:t>
            </a:r>
            <a:r>
              <a:rPr lang="en-US" dirty="0">
                <a:ea typeface="+mn-lt"/>
                <a:cs typeface="+mn-lt"/>
              </a:rPr>
              <a:t> que </a:t>
            </a:r>
            <a:r>
              <a:rPr lang="en-US" dirty="0" err="1">
                <a:ea typeface="+mn-lt"/>
                <a:cs typeface="+mn-lt"/>
              </a:rPr>
              <a:t>los</a:t>
            </a:r>
            <a:r>
              <a:rPr lang="en-US" dirty="0">
                <a:ea typeface="+mn-lt"/>
                <a:cs typeface="+mn-lt"/>
              </a:rPr>
              <a:t> </a:t>
            </a:r>
            <a:r>
              <a:rPr lang="en-US" dirty="0" err="1">
                <a:ea typeface="+mn-lt"/>
                <a:cs typeface="+mn-lt"/>
              </a:rPr>
              <a:t>datos</a:t>
            </a:r>
            <a:r>
              <a:rPr lang="en-US" dirty="0">
                <a:ea typeface="+mn-lt"/>
                <a:cs typeface="+mn-lt"/>
              </a:rPr>
              <a:t> </a:t>
            </a:r>
            <a:r>
              <a:rPr lang="en-US" dirty="0" err="1">
                <a:ea typeface="+mn-lt"/>
                <a:cs typeface="+mn-lt"/>
              </a:rPr>
              <a:t>recopilados</a:t>
            </a:r>
            <a:r>
              <a:rPr lang="en-US" dirty="0">
                <a:ea typeface="+mn-lt"/>
                <a:cs typeface="+mn-lt"/>
              </a:rPr>
              <a:t> </a:t>
            </a:r>
            <a:r>
              <a:rPr lang="en-US" dirty="0" err="1">
                <a:ea typeface="+mn-lt"/>
                <a:cs typeface="+mn-lt"/>
              </a:rPr>
              <a:t>sean</a:t>
            </a:r>
            <a:r>
              <a:rPr lang="en-US" dirty="0">
                <a:ea typeface="+mn-lt"/>
                <a:cs typeface="+mn-lt"/>
              </a:rPr>
              <a:t> </a:t>
            </a:r>
            <a:r>
              <a:rPr lang="en-US" dirty="0" err="1">
                <a:ea typeface="+mn-lt"/>
                <a:cs typeface="+mn-lt"/>
              </a:rPr>
              <a:t>precisos</a:t>
            </a:r>
            <a:r>
              <a:rPr lang="en-US" dirty="0">
                <a:ea typeface="+mn-lt"/>
                <a:cs typeface="+mn-lt"/>
              </a:rPr>
              <a:t> y </a:t>
            </a:r>
            <a:r>
              <a:rPr lang="en-US" dirty="0" err="1">
                <a:ea typeface="+mn-lt"/>
                <a:cs typeface="+mn-lt"/>
              </a:rPr>
              <a:t>llenar</a:t>
            </a:r>
            <a:r>
              <a:rPr lang="en-US" dirty="0">
                <a:ea typeface="+mn-lt"/>
                <a:cs typeface="+mn-lt"/>
              </a:rPr>
              <a:t> </a:t>
            </a:r>
            <a:r>
              <a:rPr lang="en-US" dirty="0" err="1">
                <a:ea typeface="+mn-lt"/>
                <a:cs typeface="+mn-lt"/>
              </a:rPr>
              <a:t>cualquier</a:t>
            </a:r>
            <a:r>
              <a:rPr lang="en-US" dirty="0">
                <a:ea typeface="+mn-lt"/>
                <a:cs typeface="+mn-lt"/>
              </a:rPr>
              <a:t> </a:t>
            </a:r>
            <a:r>
              <a:rPr lang="en-US" dirty="0" err="1">
                <a:ea typeface="+mn-lt"/>
                <a:cs typeface="+mn-lt"/>
              </a:rPr>
              <a:t>brecha</a:t>
            </a:r>
            <a:r>
              <a:rPr lang="en-US" dirty="0">
                <a:ea typeface="+mn-lt"/>
                <a:cs typeface="+mn-lt"/>
              </a:rPr>
              <a:t> de </a:t>
            </a:r>
            <a:r>
              <a:rPr lang="en-US" dirty="0" err="1">
                <a:ea typeface="+mn-lt"/>
                <a:cs typeface="+mn-lt"/>
              </a:rPr>
              <a:t>datos</a:t>
            </a:r>
            <a:endParaRPr lang="en-US" dirty="0" err="1">
              <a:latin typeface="Gill Sans MT"/>
              <a:ea typeface="+mn-lt"/>
              <a:cs typeface="+mn-lt"/>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Gill Sans MT"/>
                <a:ea typeface="Open Sans"/>
                <a:cs typeface="Open Sans"/>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err="1">
                <a:latin typeface="Century Gothic"/>
                <a:ea typeface="+mn-lt"/>
                <a:cs typeface="+mn-lt"/>
              </a:rPr>
              <a:t>Informar</a:t>
            </a:r>
            <a:r>
              <a:rPr lang="en-US" sz="3600">
                <a:latin typeface="Century Gothic"/>
                <a:ea typeface="+mn-lt"/>
                <a:cs typeface="+mn-lt"/>
              </a:rPr>
              <a:t> </a:t>
            </a:r>
            <a:r>
              <a:rPr lang="en-US" sz="3600" err="1">
                <a:latin typeface="Century Gothic"/>
                <a:ea typeface="+mn-lt"/>
                <a:cs typeface="+mn-lt"/>
              </a:rPr>
              <a:t>sobre</a:t>
            </a:r>
            <a:r>
              <a:rPr lang="en-US" sz="3600">
                <a:latin typeface="Century Gothic"/>
                <a:ea typeface="+mn-lt"/>
                <a:cs typeface="+mn-lt"/>
              </a:rPr>
              <a:t> </a:t>
            </a:r>
            <a:r>
              <a:rPr lang="en-US" sz="3600" err="1">
                <a:latin typeface="Century Gothic"/>
                <a:ea typeface="+mn-lt"/>
                <a:cs typeface="+mn-lt"/>
              </a:rPr>
              <a:t>cualquier</a:t>
            </a:r>
            <a:r>
              <a:rPr lang="en-US" sz="3600">
                <a:latin typeface="Century Gothic"/>
                <a:ea typeface="+mn-lt"/>
                <a:cs typeface="+mn-lt"/>
              </a:rPr>
              <a:t> </a:t>
            </a:r>
            <a:r>
              <a:rPr lang="en-US" sz="3600" err="1">
                <a:latin typeface="Century Gothic"/>
                <a:ea typeface="+mn-lt"/>
                <a:cs typeface="+mn-lt"/>
              </a:rPr>
              <a:t>pregunta</a:t>
            </a:r>
            <a:r>
              <a:rPr lang="en-US" sz="3600">
                <a:latin typeface="Century Gothic"/>
                <a:ea typeface="+mn-lt"/>
                <a:cs typeface="+mn-lt"/>
              </a:rPr>
              <a:t> o </a:t>
            </a:r>
            <a:endParaRPr lang="en-US">
              <a:latin typeface="Century Gothic"/>
              <a:ea typeface="+mn-lt"/>
              <a:cs typeface="+mn-lt"/>
            </a:endParaRPr>
          </a:p>
          <a:p>
            <a:pPr marL="0" indent="0">
              <a:buNone/>
            </a:pPr>
            <a:r>
              <a:rPr lang="en-US" sz="3600" err="1">
                <a:latin typeface="Century Gothic"/>
                <a:ea typeface="+mn-lt"/>
                <a:cs typeface="+mn-lt"/>
              </a:rPr>
              <a:t>comentario</a:t>
            </a:r>
            <a:r>
              <a:rPr lang="en-US" sz="3600">
                <a:latin typeface="Century Gothic"/>
                <a:ea typeface="+mn-lt"/>
                <a:cs typeface="+mn-lt"/>
              </a:rPr>
              <a:t> de la </a:t>
            </a:r>
            <a:r>
              <a:rPr lang="en-US" sz="3600" err="1">
                <a:latin typeface="Century Gothic"/>
                <a:ea typeface="+mn-lt"/>
                <a:cs typeface="+mn-lt"/>
              </a:rPr>
              <a:t>comunidad</a:t>
            </a:r>
            <a:r>
              <a:rPr lang="en-US" sz="3600">
                <a:latin typeface="Century Gothic"/>
                <a:ea typeface="+mn-lt"/>
                <a:cs typeface="+mn-lt"/>
              </a:rPr>
              <a:t> </a:t>
            </a:r>
            <a:r>
              <a:rPr lang="en-US" sz="3600" err="1">
                <a:latin typeface="Century Gothic"/>
                <a:ea typeface="+mn-lt"/>
                <a:cs typeface="+mn-lt"/>
              </a:rPr>
              <a:t>recibido</a:t>
            </a:r>
            <a:r>
              <a:rPr lang="en-US" sz="3600">
                <a:latin typeface="Century Gothic"/>
                <a:ea typeface="+mn-lt"/>
                <a:cs typeface="+mn-lt"/>
              </a:rPr>
              <a:t>, </a:t>
            </a:r>
            <a:endParaRPr lang="en-US">
              <a:latin typeface="Century Gothic"/>
              <a:ea typeface="+mn-lt"/>
              <a:cs typeface="+mn-lt"/>
            </a:endParaRPr>
          </a:p>
          <a:p>
            <a:pPr marL="0" indent="0">
              <a:buNone/>
            </a:pPr>
            <a:r>
              <a:rPr lang="en-US" sz="3600" err="1">
                <a:latin typeface="Century Gothic"/>
                <a:ea typeface="+mn-lt"/>
                <a:cs typeface="+mn-lt"/>
              </a:rPr>
              <a:t>incluidas</a:t>
            </a:r>
            <a:r>
              <a:rPr lang="en-US" sz="3600">
                <a:latin typeface="Century Gothic"/>
                <a:ea typeface="+mn-lt"/>
                <a:cs typeface="+mn-lt"/>
              </a:rPr>
              <a:t> las </a:t>
            </a:r>
            <a:r>
              <a:rPr lang="en-US" sz="3600" err="1">
                <a:latin typeface="Century Gothic"/>
                <a:ea typeface="+mn-lt"/>
                <a:cs typeface="+mn-lt"/>
              </a:rPr>
              <a:t>respuestas</a:t>
            </a:r>
            <a:r>
              <a:rPr lang="en-US" sz="3600">
                <a:latin typeface="Century Gothic"/>
                <a:ea typeface="+mn-lt"/>
                <a:cs typeface="+mn-lt"/>
              </a:rPr>
              <a:t>.</a:t>
            </a:r>
            <a:endParaRPr lang="en-US">
              <a:latin typeface="Century Gothic"/>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252978" cy="523220"/>
          </a:xfrm>
          <a:prstGeom prst="rect">
            <a:avLst/>
          </a:prstGeom>
          <a:noFill/>
        </p:spPr>
        <p:txBody>
          <a:bodyPr wrap="square" lIns="91440" tIns="45720" rIns="91440" bIns="45720" rtlCol="0" anchor="t">
            <a:spAutoFit/>
          </a:bodyPr>
          <a:lstStyle/>
          <a:p>
            <a:r>
              <a:rPr lang="en-US" sz="2800" b="1">
                <a:solidFill>
                  <a:schemeClr val="bg1"/>
                </a:solidFill>
                <a:ea typeface="+mn-lt"/>
                <a:cs typeface="+mn-lt"/>
              </a:rPr>
              <a:t>Informe </a:t>
            </a:r>
            <a:r>
              <a:rPr lang="en-US" sz="2800" b="1" err="1">
                <a:solidFill>
                  <a:schemeClr val="bg1"/>
                </a:solidFill>
                <a:ea typeface="+mn-lt"/>
                <a:cs typeface="+mn-lt"/>
              </a:rPr>
              <a:t>sobre</a:t>
            </a:r>
            <a:r>
              <a:rPr lang="en-US" sz="2800" b="1">
                <a:solidFill>
                  <a:schemeClr val="bg1"/>
                </a:solidFill>
                <a:ea typeface="+mn-lt"/>
                <a:cs typeface="+mn-lt"/>
              </a:rPr>
              <a:t> </a:t>
            </a:r>
            <a:r>
              <a:rPr lang="en-US" sz="2800" b="1" err="1">
                <a:solidFill>
                  <a:schemeClr val="bg1"/>
                </a:solidFill>
                <a:ea typeface="+mn-lt"/>
                <a:cs typeface="+mn-lt"/>
              </a:rPr>
              <a:t>comentarios</a:t>
            </a:r>
            <a:r>
              <a:rPr lang="en-US" sz="2800" b="1">
                <a:solidFill>
                  <a:schemeClr val="bg1"/>
                </a:solidFill>
                <a:ea typeface="+mn-lt"/>
                <a:cs typeface="+mn-lt"/>
              </a:rPr>
              <a:t> y </a:t>
            </a:r>
            <a:r>
              <a:rPr lang="en-US" sz="2800" b="1" err="1">
                <a:solidFill>
                  <a:schemeClr val="bg1"/>
                </a:solidFill>
                <a:ea typeface="+mn-lt"/>
                <a:cs typeface="+mn-lt"/>
              </a:rPr>
              <a:t>preguntas</a:t>
            </a:r>
            <a:r>
              <a:rPr lang="en-US" sz="2800" b="1">
                <a:solidFill>
                  <a:schemeClr val="bg1"/>
                </a:solidFill>
                <a:ea typeface="+mn-lt"/>
                <a:cs typeface="+mn-lt"/>
              </a:rPr>
              <a:t> del </a:t>
            </a:r>
            <a:r>
              <a:rPr lang="en-US" sz="2800" b="1" err="1">
                <a:solidFill>
                  <a:schemeClr val="bg1"/>
                </a:solidFill>
                <a:ea typeface="+mn-lt"/>
                <a:cs typeface="+mn-lt"/>
              </a:rPr>
              <a:t>público</a:t>
            </a:r>
            <a:endParaRPr lang="en-US" sz="2800" err="1">
              <a:solidFill>
                <a:schemeClr val="bg1"/>
              </a:solidFill>
              <a:ea typeface="+mn-lt"/>
              <a:cs typeface="+mn-lt"/>
            </a:endParaRPr>
          </a:p>
        </p:txBody>
      </p:sp>
    </p:spTree>
    <p:extLst>
      <p:ext uri="{BB962C8B-B14F-4D97-AF65-F5344CB8AC3E}">
        <p14:creationId xmlns:p14="http://schemas.microsoft.com/office/powerpoint/2010/main" val="18301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200" indent="-457200">
              <a:buAutoNum type="arabicPeriod"/>
            </a:pPr>
            <a:r>
              <a:rPr lang="es-MX" sz="2400" dirty="0">
                <a:ea typeface="+mn-lt"/>
                <a:cs typeface="+mn-lt"/>
              </a:rPr>
              <a:t>Presentación del diseño de jardines de acceso universal</a:t>
            </a:r>
            <a:endParaRPr lang="en-US" sz="2400" dirty="0">
              <a:solidFill>
                <a:srgbClr val="000000"/>
              </a:solidFill>
            </a:endParaRPr>
          </a:p>
          <a:p>
            <a:pPr marL="457200" indent="-457200">
              <a:buAutoNum type="arabicPeriod"/>
            </a:pPr>
            <a:r>
              <a:rPr lang="es-MX" sz="2400" dirty="0">
                <a:ea typeface="+mn-lt"/>
                <a:cs typeface="+mn-lt"/>
              </a:rPr>
              <a:t>Coordinación de las y los jóvenes becarios con proyectos y capacitación</a:t>
            </a:r>
            <a:endParaRPr lang="es-MX" dirty="0"/>
          </a:p>
          <a:p>
            <a:pPr marL="457200" indent="-457200">
              <a:buAutoNum type="arabicPeriod"/>
            </a:pPr>
            <a:r>
              <a:rPr lang="es-MX" sz="2400" dirty="0">
                <a:ea typeface="+mn-lt"/>
                <a:cs typeface="+mn-lt"/>
              </a:rPr>
              <a:t>Resumen de la caminata por el sitio Richmond </a:t>
            </a:r>
            <a:r>
              <a:rPr lang="es-MX" sz="2400" err="1">
                <a:ea typeface="+mn-lt"/>
                <a:cs typeface="+mn-lt"/>
              </a:rPr>
              <a:t>Wellness</a:t>
            </a:r>
            <a:r>
              <a:rPr lang="es-MX" sz="2400" dirty="0">
                <a:ea typeface="+mn-lt"/>
                <a:cs typeface="+mn-lt"/>
              </a:rPr>
              <a:t> Trail</a:t>
            </a:r>
            <a:endParaRPr lang="en-US"/>
          </a:p>
          <a:p>
            <a:pPr marL="457200" indent="-457200">
              <a:buAutoNum type="arabicPeriod"/>
            </a:pPr>
            <a:r>
              <a:rPr lang="es-MX" sz="2400" dirty="0">
                <a:solidFill>
                  <a:srgbClr val="3D3D3D"/>
                </a:solidFill>
                <a:latin typeface="Gill Sans MT"/>
                <a:cs typeface="Arial"/>
              </a:rPr>
              <a:t>Reprogramación de la reunión de enero</a:t>
            </a:r>
          </a:p>
          <a:p>
            <a:pPr marL="742950" indent="-742950">
              <a:buAutoNum type="arabicPeriod"/>
            </a:pPr>
            <a:endParaRPr lang="en-US" sz="4400" dirty="0">
              <a:latin typeface="Century Gothic"/>
            </a:endParaRPr>
          </a:p>
          <a:p>
            <a:pPr marL="742950" indent="-742950">
              <a:buAutoNum type="arabicPeriod"/>
            </a:pPr>
            <a:endParaRPr lang="en-US" sz="2400" dirty="0">
              <a:latin typeface="Gill Sans MT" panose="020B0502020104020203"/>
              <a:cs typeface="Arial"/>
            </a:endParaRPr>
          </a:p>
          <a:p>
            <a:pPr marL="742950" indent="-742950">
              <a:buAutoNum type="arabicPeriod"/>
            </a:pPr>
            <a:endParaRPr lang="en-US" sz="4400" dirty="0">
              <a:highlight>
                <a:srgbClr val="FFFF00"/>
              </a:highlight>
              <a:latin typeface="Arial"/>
              <a:cs typeface="Aria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52400" y="190500"/>
            <a:ext cx="9382125" cy="707886"/>
          </a:xfrm>
          <a:prstGeom prst="rect">
            <a:avLst/>
          </a:prstGeom>
          <a:noFill/>
        </p:spPr>
        <p:txBody>
          <a:bodyPr wrap="square" lIns="91440" tIns="45720" rIns="91440" bIns="45720" rtlCol="0" anchor="t">
            <a:spAutoFit/>
          </a:bodyPr>
          <a:lstStyle/>
          <a:p>
            <a:r>
              <a:rPr lang="en-US" sz="4000" b="1" kern="1500">
                <a:solidFill>
                  <a:schemeClr val="bg1"/>
                </a:solidFill>
                <a:ea typeface="Open Sans"/>
                <a:cs typeface="Open Sans"/>
              </a:rPr>
              <a:t>Temas del </a:t>
            </a:r>
            <a:r>
              <a:rPr lang="en-US" sz="4000" b="1" kern="1500" err="1">
                <a:solidFill>
                  <a:schemeClr val="bg1"/>
                </a:solidFill>
                <a:ea typeface="Open Sans"/>
                <a:cs typeface="Open Sans"/>
              </a:rPr>
              <a:t>comité</a:t>
            </a:r>
            <a:r>
              <a:rPr lang="en-US" sz="4000" b="1" kern="1500">
                <a:solidFill>
                  <a:schemeClr val="bg1"/>
                </a:solidFill>
                <a:ea typeface="Open Sans"/>
                <a:cs typeface="Open Sans"/>
              </a:rPr>
              <a:t> para </a:t>
            </a:r>
            <a:r>
              <a:rPr lang="en-US" sz="4000" b="1" kern="1500" err="1">
                <a:solidFill>
                  <a:schemeClr val="bg1"/>
                </a:solidFill>
                <a:ea typeface="Open Sans"/>
                <a:cs typeface="Open Sans"/>
              </a:rPr>
              <a:t>discusión</a:t>
            </a:r>
            <a:endParaRPr lang="en-US" sz="4000" b="1" kern="1500">
              <a:solidFill>
                <a:schemeClr val="bg1"/>
              </a:solidFill>
              <a:ea typeface="Open Sans"/>
              <a:cs typeface="Open Sans"/>
            </a:endParaRPr>
          </a:p>
        </p:txBody>
      </p:sp>
    </p:spTree>
    <p:extLst>
      <p:ext uri="{BB962C8B-B14F-4D97-AF65-F5344CB8AC3E}">
        <p14:creationId xmlns:p14="http://schemas.microsoft.com/office/powerpoint/2010/main" val="378788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dirty="0">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956984" cy="184665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900" b="1" dirty="0">
                <a:solidFill>
                  <a:schemeClr val="bg1"/>
                </a:solidFill>
                <a:latin typeface="Gill Sans MT"/>
                <a:cs typeface="Arial"/>
              </a:rPr>
              <a:t>Presentación del diseño de jardines de acceso universal</a:t>
            </a:r>
            <a:endParaRPr lang="en-US" sz="2900" dirty="0">
              <a:solidFill>
                <a:schemeClr val="bg1"/>
              </a:solidFill>
              <a:latin typeface="Gill Sans MT"/>
              <a:cs typeface="Arial"/>
            </a:endParaRPr>
          </a:p>
          <a:p>
            <a:endParaRPr lang="en-US" sz="2800" b="1" dirty="0">
              <a:solidFill>
                <a:srgbClr val="FFFFFF"/>
              </a:solidFill>
              <a:latin typeface="Myriad Pro"/>
              <a:cs typeface="Arial"/>
            </a:endParaRPr>
          </a:p>
          <a:p>
            <a:endParaRPr lang="en-US" sz="2800" b="1">
              <a:solidFill>
                <a:schemeClr val="bg1"/>
              </a:solidFill>
              <a:highlight>
                <a:srgbClr val="FFFF00"/>
              </a:highlight>
              <a:latin typeface="Myriad Pro" panose="020B0503030403020204"/>
            </a:endParaRPr>
          </a:p>
        </p:txBody>
      </p:sp>
      <p:pic>
        <p:nvPicPr>
          <p:cNvPr id="5" name="Picture 4">
            <a:extLst>
              <a:ext uri="{FF2B5EF4-FFF2-40B4-BE49-F238E27FC236}">
                <a16:creationId xmlns:a16="http://schemas.microsoft.com/office/drawing/2014/main" id="{E6DD77B5-6225-5916-C53D-40DA9E8F4DDC}"/>
              </a:ext>
            </a:extLst>
          </p:cNvPr>
          <p:cNvPicPr>
            <a:picLocks noChangeAspect="1"/>
          </p:cNvPicPr>
          <p:nvPr/>
        </p:nvPicPr>
        <p:blipFill>
          <a:blip r:embed="rId2"/>
          <a:srcRect t="-581" r="274" b="61822"/>
          <a:stretch/>
        </p:blipFill>
        <p:spPr>
          <a:xfrm>
            <a:off x="252298" y="1188720"/>
            <a:ext cx="4900546" cy="2692401"/>
          </a:xfrm>
          <a:prstGeom prst="rect">
            <a:avLst/>
          </a:prstGeom>
        </p:spPr>
      </p:pic>
      <p:pic>
        <p:nvPicPr>
          <p:cNvPr id="6" name="Picture 5">
            <a:extLst>
              <a:ext uri="{FF2B5EF4-FFF2-40B4-BE49-F238E27FC236}">
                <a16:creationId xmlns:a16="http://schemas.microsoft.com/office/drawing/2014/main" id="{76641696-D306-A580-B5E1-6DE1017CE8A5}"/>
              </a:ext>
            </a:extLst>
          </p:cNvPr>
          <p:cNvPicPr>
            <a:picLocks noChangeAspect="1"/>
          </p:cNvPicPr>
          <p:nvPr/>
        </p:nvPicPr>
        <p:blipFill>
          <a:blip r:embed="rId2"/>
          <a:srcRect l="2192" t="36750" r="-1644" b="32302"/>
          <a:stretch/>
        </p:blipFill>
        <p:spPr>
          <a:xfrm>
            <a:off x="5779337" y="1564639"/>
            <a:ext cx="5469531" cy="2414972"/>
          </a:xfrm>
          <a:prstGeom prst="rect">
            <a:avLst/>
          </a:prstGeom>
        </p:spPr>
      </p:pic>
      <p:pic>
        <p:nvPicPr>
          <p:cNvPr id="7" name="Picture 6">
            <a:extLst>
              <a:ext uri="{FF2B5EF4-FFF2-40B4-BE49-F238E27FC236}">
                <a16:creationId xmlns:a16="http://schemas.microsoft.com/office/drawing/2014/main" id="{D5959662-7D90-1E06-5E91-8E18DDFB619B}"/>
              </a:ext>
            </a:extLst>
          </p:cNvPr>
          <p:cNvPicPr>
            <a:picLocks noChangeAspect="1"/>
          </p:cNvPicPr>
          <p:nvPr/>
        </p:nvPicPr>
        <p:blipFill>
          <a:blip r:embed="rId2"/>
          <a:srcRect l="553" t="69922" r="369" b="1693"/>
          <a:stretch/>
        </p:blipFill>
        <p:spPr>
          <a:xfrm>
            <a:off x="3066617" y="4246879"/>
            <a:ext cx="5448940" cy="2214985"/>
          </a:xfrm>
          <a:prstGeom prst="rect">
            <a:avLst/>
          </a:prstGeom>
        </p:spPr>
      </p:pic>
    </p:spTree>
    <p:extLst>
      <p:ext uri="{BB962C8B-B14F-4D97-AF65-F5344CB8AC3E}">
        <p14:creationId xmlns:p14="http://schemas.microsoft.com/office/powerpoint/2010/main" val="2877457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dirty="0">
              <a:latin typeface="Century Gothic"/>
            </a:endParaRPr>
          </a:p>
        </p:txBody>
      </p:sp>
      <p:sp>
        <p:nvSpPr>
          <p:cNvPr id="4" name="TextBox 3">
            <a:extLst>
              <a:ext uri="{FF2B5EF4-FFF2-40B4-BE49-F238E27FC236}">
                <a16:creationId xmlns:a16="http://schemas.microsoft.com/office/drawing/2014/main" id="{302844EA-6507-867D-36EB-FB00F8365C4F}"/>
              </a:ext>
            </a:extLst>
          </p:cNvPr>
          <p:cNvSpPr txBox="1"/>
          <p:nvPr/>
        </p:nvSpPr>
        <p:spPr>
          <a:xfrm>
            <a:off x="537896" y="3050887"/>
            <a:ext cx="11267356" cy="1077218"/>
          </a:xfrm>
          <a:prstGeom prst="rect">
            <a:avLst/>
          </a:prstGeom>
          <a:noFill/>
        </p:spPr>
        <p:txBody>
          <a:bodyPr wrap="square" lIns="91440" tIns="45720" rIns="91440" bIns="45720" rtlCol="0" anchor="t">
            <a:spAutoFit/>
          </a:bodyPr>
          <a:lstStyle/>
          <a:p>
            <a:pPr>
              <a:spcBef>
                <a:spcPct val="20000"/>
              </a:spcBef>
              <a:spcAft>
                <a:spcPts val="600"/>
              </a:spcAft>
            </a:pPr>
            <a:r>
              <a:rPr lang="es-MX" sz="3200" b="1" dirty="0">
                <a:solidFill>
                  <a:srgbClr val="000000"/>
                </a:solidFill>
              </a:rPr>
              <a:t>Coordinación de las y los jóvenes becarios con proyectos y capacitación</a:t>
            </a:r>
            <a:endParaRPr lang="es-ES" sz="3200" b="1" dirty="0">
              <a:solidFill>
                <a:srgbClr val="000000"/>
              </a:solidFill>
            </a:endParaRPr>
          </a:p>
        </p:txBody>
      </p:sp>
    </p:spTree>
    <p:extLst>
      <p:ext uri="{BB962C8B-B14F-4D97-AF65-F5344CB8AC3E}">
        <p14:creationId xmlns:p14="http://schemas.microsoft.com/office/powerpoint/2010/main" val="112098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dirty="0">
                <a:solidFill>
                  <a:schemeClr val="tx1"/>
                </a:solidFill>
                <a:latin typeface="Century Gothic"/>
                <a:ea typeface="+mn-lt"/>
                <a:cs typeface="+mn-lt"/>
              </a:rPr>
              <a:t>Cada primer </a:t>
            </a:r>
            <a:r>
              <a:rPr lang="es-MX" sz="3600" b="1" dirty="0">
                <a:solidFill>
                  <a:schemeClr val="tx1"/>
                </a:solidFill>
                <a:latin typeface="Century Gothic"/>
                <a:ea typeface="+mn-lt"/>
                <a:cs typeface="+mn-lt"/>
              </a:rPr>
              <a:t>Miércoles</a:t>
            </a:r>
            <a:r>
              <a:rPr lang="en-US" sz="3600" b="1" dirty="0">
                <a:solidFill>
                  <a:schemeClr val="tx1"/>
                </a:solidFill>
                <a:latin typeface="Century Gothic"/>
                <a:ea typeface="+mn-lt"/>
                <a:cs typeface="+mn-lt"/>
              </a:rPr>
              <a:t> de </a:t>
            </a:r>
            <a:r>
              <a:rPr lang="en-US" sz="3600" b="1" dirty="0" err="1">
                <a:solidFill>
                  <a:schemeClr val="tx1"/>
                </a:solidFill>
                <a:latin typeface="Century Gothic"/>
                <a:ea typeface="+mn-lt"/>
                <a:cs typeface="+mn-lt"/>
              </a:rPr>
              <a:t>mes</a:t>
            </a:r>
            <a:r>
              <a:rPr lang="en-US" sz="3600" b="1" dirty="0">
                <a:solidFill>
                  <a:schemeClr val="tx1"/>
                </a:solidFill>
                <a:latin typeface="Century Gothic"/>
                <a:ea typeface="+mn-lt"/>
                <a:cs typeface="+mn-lt"/>
              </a:rPr>
              <a:t> 6pm-8pm</a:t>
            </a:r>
            <a:r>
              <a:rPr lang="es-MX" sz="3600" dirty="0">
                <a:solidFill>
                  <a:schemeClr val="tx1"/>
                </a:solidFill>
                <a:latin typeface="Century Gothic"/>
                <a:ea typeface="+mn-lt"/>
                <a:cs typeface="+mn-lt"/>
              </a:rPr>
              <a:t> </a:t>
            </a:r>
            <a:r>
              <a:rPr lang="en-US" sz="3600" dirty="0">
                <a:solidFill>
                  <a:schemeClr val="tx1"/>
                </a:solidFill>
                <a:latin typeface="Century Gothic"/>
                <a:ea typeface="+mn-lt"/>
                <a:cs typeface="+mn-lt"/>
              </a:rPr>
              <a:t> </a:t>
            </a:r>
          </a:p>
          <a:p>
            <a:pPr marL="305435" indent="-305435"/>
            <a:endParaRPr lang="en-US" sz="3600">
              <a:solidFill>
                <a:schemeClr val="tx1"/>
              </a:solidFill>
              <a:latin typeface="Century Gothic"/>
              <a:ea typeface="+mn-lt"/>
              <a:cs typeface="+mn-lt"/>
            </a:endParaRPr>
          </a:p>
          <a:p>
            <a:pPr marL="305435" indent="-305435"/>
            <a:r>
              <a:rPr lang="en-US" sz="3600" b="1">
                <a:solidFill>
                  <a:schemeClr val="tx1"/>
                </a:solidFill>
                <a:latin typeface="Century Gothic"/>
                <a:ea typeface="+mn-lt"/>
                <a:cs typeface="+mn-lt"/>
              </a:rPr>
              <a:t>Asistencia </a:t>
            </a:r>
            <a:r>
              <a:rPr lang="en-US" sz="3600" b="1" err="1">
                <a:solidFill>
                  <a:schemeClr val="tx1"/>
                </a:solidFill>
                <a:latin typeface="Century Gothic"/>
                <a:ea typeface="+mn-lt"/>
                <a:cs typeface="+mn-lt"/>
              </a:rPr>
              <a:t>en</a:t>
            </a:r>
            <a:r>
              <a:rPr lang="en-US" sz="3600" b="1">
                <a:solidFill>
                  <a:schemeClr val="tx1"/>
                </a:solidFill>
                <a:latin typeface="Century Gothic"/>
                <a:ea typeface="+mn-lt"/>
                <a:cs typeface="+mn-lt"/>
              </a:rPr>
              <a:t> persona:</a:t>
            </a:r>
            <a:r>
              <a:rPr lang="en-US" sz="3600">
                <a:solidFill>
                  <a:schemeClr val="tx1"/>
                </a:solidFill>
                <a:latin typeface="Century Gothic"/>
                <a:ea typeface="+mn-lt"/>
                <a:cs typeface="+mn-lt"/>
              </a:rPr>
              <a:t> Nevin Community Center, 598 Nevin Ave, Richmond, CA 94801 </a:t>
            </a:r>
          </a:p>
          <a:p>
            <a:pPr marL="305435" indent="-305435"/>
            <a:endParaRPr lang="en-US" sz="3600">
              <a:solidFill>
                <a:schemeClr val="tx1"/>
              </a:solidFill>
              <a:latin typeface="Century Gothic"/>
              <a:ea typeface="+mn-lt"/>
              <a:cs typeface="+mn-lt"/>
            </a:endParaRPr>
          </a:p>
          <a:p>
            <a:pPr marL="305435" indent="-305435"/>
            <a:r>
              <a:rPr lang="en-US" sz="3600" b="1" dirty="0">
                <a:solidFill>
                  <a:schemeClr val="tx1"/>
                </a:solidFill>
                <a:latin typeface="Century Gothic"/>
                <a:ea typeface="+mn-lt"/>
                <a:cs typeface="+mn-lt"/>
              </a:rPr>
              <a:t>Asistencia virtual:</a:t>
            </a:r>
            <a:r>
              <a:rPr lang="en-US" sz="3600" dirty="0">
                <a:solidFill>
                  <a:schemeClr val="tx1"/>
                </a:solidFill>
                <a:latin typeface="Century Gothic"/>
                <a:ea typeface="+mn-lt"/>
                <a:cs typeface="+mn-lt"/>
              </a:rPr>
              <a:t> </a:t>
            </a:r>
            <a:r>
              <a:rPr lang="en-US" sz="3600" u="sng" dirty="0">
                <a:solidFill>
                  <a:schemeClr val="tx1"/>
                </a:solidFill>
                <a:latin typeface="Century Gothic"/>
                <a:ea typeface="+mn-lt"/>
                <a:cs typeface="+mn-lt"/>
              </a:rPr>
              <a:t> </a:t>
            </a:r>
            <a:r>
              <a:rPr lang="en-US" sz="3600" dirty="0">
                <a:solidFill>
                  <a:schemeClr val="tx1"/>
                </a:solidFill>
                <a:latin typeface="Century Gothic"/>
                <a:ea typeface="+mn-lt"/>
                <a:cs typeface="+mn-lt"/>
                <a:hlinkClick r:id="rId2">
                  <a:extLst>
                    <a:ext uri="{A12FA001-AC4F-418D-AE19-62706E023703}">
                      <ahyp:hlinkClr xmlns:ahyp="http://schemas.microsoft.com/office/drawing/2018/hyperlinkcolor" val="tx"/>
                    </a:ext>
                  </a:extLst>
                </a:hlinkClick>
              </a:rPr>
              <a:t>https://ci-richmond-ca-us.zoom.us/webinar/register/wn_gx8xwknptcutbnefzdbv1w</a:t>
            </a:r>
            <a:endParaRPr lang="en-US" sz="3600" dirty="0">
              <a:solidFill>
                <a:schemeClr val="tx1"/>
              </a:solidFill>
              <a:latin typeface="Century Gothic"/>
              <a:ea typeface="+mn-lt"/>
              <a:cs typeface="+mn-lt"/>
            </a:endParaRPr>
          </a:p>
          <a:p>
            <a:pPr marL="305435" indent="-305435"/>
            <a:r>
              <a:rPr lang="en-US" sz="3600" dirty="0">
                <a:solidFill>
                  <a:schemeClr val="tx1"/>
                </a:solidFill>
                <a:latin typeface="Century Gothic"/>
                <a:ea typeface="+mn-lt"/>
                <a:cs typeface="+mn-lt"/>
              </a:rPr>
              <a:t>  </a:t>
            </a:r>
          </a:p>
          <a:p>
            <a:pPr marL="305435" indent="-305435"/>
            <a:r>
              <a:rPr lang="en-US" sz="3600" b="1">
                <a:solidFill>
                  <a:schemeClr val="tx1"/>
                </a:solidFill>
                <a:latin typeface="Century Gothic"/>
                <a:ea typeface="+mn-lt"/>
                <a:cs typeface="+mn-lt"/>
              </a:rPr>
              <a:t>Asistencia </a:t>
            </a:r>
            <a:r>
              <a:rPr lang="en-US" sz="3600" b="1" err="1">
                <a:solidFill>
                  <a:schemeClr val="tx1"/>
                </a:solidFill>
                <a:latin typeface="Century Gothic"/>
                <a:ea typeface="+mn-lt"/>
                <a:cs typeface="+mn-lt"/>
              </a:rPr>
              <a:t>Telef</a:t>
            </a:r>
            <a:r>
              <a:rPr lang="es-ES" sz="3600" b="1" err="1">
                <a:solidFill>
                  <a:schemeClr val="tx1"/>
                </a:solidFill>
                <a:latin typeface="Century Gothic"/>
                <a:ea typeface="+mn-lt"/>
                <a:cs typeface="+mn-lt"/>
              </a:rPr>
              <a:t>ó</a:t>
            </a:r>
            <a:r>
              <a:rPr lang="en-US" sz="3600" b="1" err="1">
                <a:solidFill>
                  <a:schemeClr val="tx1"/>
                </a:solidFill>
                <a:latin typeface="Century Gothic"/>
                <a:ea typeface="+mn-lt"/>
                <a:cs typeface="+mn-lt"/>
              </a:rPr>
              <a:t>nica</a:t>
            </a:r>
            <a:r>
              <a:rPr lang="en-US" sz="3600" b="1">
                <a:solidFill>
                  <a:schemeClr val="tx1"/>
                </a:solidFill>
                <a:latin typeface="Century Gothic"/>
                <a:ea typeface="+mn-lt"/>
                <a:cs typeface="+mn-lt"/>
              </a:rPr>
              <a:t>: </a:t>
            </a:r>
            <a:r>
              <a:rPr lang="en-US" sz="3600">
                <a:solidFill>
                  <a:schemeClr val="tx1"/>
                </a:solidFill>
                <a:latin typeface="Century Gothic"/>
                <a:ea typeface="+mn-lt"/>
                <a:cs typeface="+mn-lt"/>
              </a:rPr>
              <a:t>(669) 900-6833, or (669) 444-9171  Webinar ID: 976 6319 9451 </a:t>
            </a:r>
          </a:p>
          <a:p>
            <a:pPr marL="305435" indent="-305435"/>
            <a:endParaRPr lang="en-US" sz="3600">
              <a:solidFill>
                <a:schemeClr val="tx1"/>
              </a:solidFill>
              <a:latin typeface="Century Gothic"/>
              <a:ea typeface="+mn-lt"/>
              <a:cs typeface="+mn-lt"/>
            </a:endParaRPr>
          </a:p>
          <a:p>
            <a:pPr marL="305435" indent="-305435"/>
            <a:r>
              <a:rPr lang="en-US" sz="3600">
                <a:solidFill>
                  <a:schemeClr val="tx1"/>
                </a:solidFill>
                <a:latin typeface="Century Gothic"/>
                <a:ea typeface="+mn-lt"/>
                <a:cs typeface="+mn-lt"/>
              </a:rPr>
              <a:t>Todos </a:t>
            </a:r>
            <a:r>
              <a:rPr lang="en-US" sz="3600" err="1">
                <a:solidFill>
                  <a:schemeClr val="tx1"/>
                </a:solidFill>
                <a:latin typeface="Century Gothic"/>
                <a:ea typeface="+mn-lt"/>
                <a:cs typeface="+mn-lt"/>
              </a:rPr>
              <a:t>los</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miembros</a:t>
            </a:r>
            <a:r>
              <a:rPr lang="en-US" sz="3600">
                <a:solidFill>
                  <a:schemeClr val="tx1"/>
                </a:solidFill>
                <a:latin typeface="Century Gothic"/>
                <a:ea typeface="+mn-lt"/>
                <a:cs typeface="+mn-lt"/>
              </a:rPr>
              <a:t> del </a:t>
            </a:r>
            <a:r>
              <a:rPr lang="en-US" sz="3600" err="1">
                <a:solidFill>
                  <a:schemeClr val="tx1"/>
                </a:solidFill>
                <a:latin typeface="Century Gothic"/>
                <a:ea typeface="+mn-lt"/>
                <a:cs typeface="+mn-lt"/>
              </a:rPr>
              <a:t>Comité</a:t>
            </a:r>
            <a:r>
              <a:rPr lang="en-US" sz="3600">
                <a:solidFill>
                  <a:schemeClr val="tx1"/>
                </a:solidFill>
                <a:latin typeface="Century Gothic"/>
                <a:ea typeface="+mn-lt"/>
                <a:cs typeface="+mn-lt"/>
              </a:rPr>
              <a:t> y </a:t>
            </a:r>
            <a:r>
              <a:rPr lang="en-US" sz="3600" err="1">
                <a:solidFill>
                  <a:schemeClr val="tx1"/>
                </a:solidFill>
                <a:latin typeface="Century Gothic"/>
                <a:ea typeface="+mn-lt"/>
                <a:cs typeface="+mn-lt"/>
              </a:rPr>
              <a:t>los</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miembros</a:t>
            </a:r>
            <a:r>
              <a:rPr lang="en-US" sz="3600">
                <a:solidFill>
                  <a:schemeClr val="tx1"/>
                </a:solidFill>
                <a:latin typeface="Century Gothic"/>
                <a:ea typeface="+mn-lt"/>
                <a:cs typeface="+mn-lt"/>
              </a:rPr>
              <a:t> del </a:t>
            </a:r>
            <a:r>
              <a:rPr lang="en-US" sz="3600" err="1">
                <a:solidFill>
                  <a:schemeClr val="tx1"/>
                </a:solidFill>
                <a:latin typeface="Century Gothic"/>
                <a:ea typeface="+mn-lt"/>
                <a:cs typeface="+mn-lt"/>
              </a:rPr>
              <a:t>público</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deben</a:t>
            </a:r>
            <a:r>
              <a:rPr lang="en-US" sz="3600">
                <a:solidFill>
                  <a:schemeClr val="tx1"/>
                </a:solidFill>
                <a:latin typeface="Century Gothic"/>
                <a:ea typeface="+mn-lt"/>
                <a:cs typeface="+mn-lt"/>
              </a:rPr>
              <a:t> de </a:t>
            </a:r>
            <a:r>
              <a:rPr lang="en-US" sz="3600" err="1">
                <a:solidFill>
                  <a:schemeClr val="tx1"/>
                </a:solidFill>
                <a:latin typeface="Century Gothic"/>
                <a:ea typeface="+mn-lt"/>
                <a:cs typeface="+mn-lt"/>
              </a:rPr>
              <a:t>cumplir</a:t>
            </a:r>
            <a:r>
              <a:rPr lang="en-US" sz="3600" dirty="0">
                <a:solidFill>
                  <a:schemeClr val="tx1"/>
                </a:solidFill>
                <a:latin typeface="Century Gothic"/>
                <a:ea typeface="+mn-lt"/>
                <a:cs typeface="+mn-lt"/>
              </a:rPr>
              <a:t> </a:t>
            </a:r>
            <a:r>
              <a:rPr lang="en-US" sz="3600" err="1">
                <a:solidFill>
                  <a:schemeClr val="tx1"/>
                </a:solidFill>
                <a:latin typeface="Century Gothic"/>
                <a:ea typeface="+mn-lt"/>
                <a:cs typeface="+mn-lt"/>
              </a:rPr>
              <a:t>los</a:t>
            </a:r>
            <a:r>
              <a:rPr lang="en-US" sz="3600" dirty="0">
                <a:solidFill>
                  <a:schemeClr val="tx1"/>
                </a:solidFill>
                <a:latin typeface="Century Gothic"/>
                <a:ea typeface="+mn-lt"/>
                <a:cs typeface="+mn-lt"/>
              </a:rPr>
              <a:t> </a:t>
            </a:r>
            <a:r>
              <a:rPr lang="en-US" sz="3600" u="sng" err="1">
                <a:solidFill>
                  <a:schemeClr val="tx1"/>
                </a:solidFill>
                <a:latin typeface="Century Gothic"/>
                <a:ea typeface="+mn-lt"/>
                <a:cs typeface="+mn-lt"/>
              </a:rPr>
              <a:t>Acuerdos</a:t>
            </a:r>
            <a:r>
              <a:rPr lang="en-US" sz="3600" u="sng" dirty="0">
                <a:solidFill>
                  <a:schemeClr val="tx1"/>
                </a:solidFill>
                <a:latin typeface="Century Gothic"/>
                <a:ea typeface="+mn-lt"/>
                <a:cs typeface="+mn-lt"/>
              </a:rPr>
              <a:t> </a:t>
            </a:r>
            <a:r>
              <a:rPr lang="en-US" sz="3600" u="sng" err="1">
                <a:solidFill>
                  <a:schemeClr val="tx1"/>
                </a:solidFill>
                <a:latin typeface="Century Gothic"/>
                <a:ea typeface="+mn-lt"/>
                <a:cs typeface="+mn-lt"/>
              </a:rPr>
              <a:t>Comunitarios</a:t>
            </a:r>
            <a:endParaRPr lang="en-US" err="1">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err="1">
                <a:solidFill>
                  <a:schemeClr val="bg1"/>
                </a:solidFill>
                <a:ea typeface="+mn-lt"/>
                <a:cs typeface="+mn-lt"/>
              </a:rPr>
              <a:t>Información</a:t>
            </a:r>
            <a:r>
              <a:rPr lang="en-US" sz="4400" b="1">
                <a:solidFill>
                  <a:schemeClr val="bg1"/>
                </a:solidFill>
                <a:ea typeface="+mn-lt"/>
                <a:cs typeface="+mn-lt"/>
              </a:rPr>
              <a:t> de </a:t>
            </a:r>
            <a:r>
              <a:rPr lang="en-US" sz="4400" b="1" err="1">
                <a:solidFill>
                  <a:schemeClr val="bg1"/>
                </a:solidFill>
                <a:ea typeface="+mn-lt"/>
                <a:cs typeface="+mn-lt"/>
              </a:rPr>
              <a:t>Reuniones</a:t>
            </a:r>
            <a:endParaRPr lang="en-US" err="1">
              <a:solidFill>
                <a:schemeClr val="bg1"/>
              </a:solidFill>
              <a:ea typeface="+mn-lt"/>
              <a:cs typeface="+mn-lt"/>
            </a:endParaRP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1600438"/>
          </a:xfrm>
          <a:prstGeom prst="rect">
            <a:avLst/>
          </a:prstGeom>
          <a:noFill/>
        </p:spPr>
        <p:txBody>
          <a:bodyPr wrap="square" lIns="91440" tIns="45720" rIns="91440" bIns="45720" rtlCol="0" anchor="t">
            <a:spAutoFit/>
          </a:bodyPr>
          <a:lstStyle/>
          <a:p>
            <a:r>
              <a:rPr lang="es-MX" sz="2900" b="1" dirty="0">
                <a:solidFill>
                  <a:schemeClr val="bg1"/>
                </a:solidFill>
                <a:latin typeface="Gill Sans MT"/>
              </a:rPr>
              <a:t>Resumen de la caminata por el sitio Richmond </a:t>
            </a:r>
            <a:r>
              <a:rPr lang="es-MX" sz="2900" b="1" dirty="0" err="1">
                <a:solidFill>
                  <a:schemeClr val="bg1"/>
                </a:solidFill>
                <a:latin typeface="Gill Sans MT"/>
              </a:rPr>
              <a:t>Wellness</a:t>
            </a:r>
            <a:r>
              <a:rPr lang="es-MX" sz="2900" b="1" dirty="0">
                <a:solidFill>
                  <a:schemeClr val="bg1"/>
                </a:solidFill>
                <a:latin typeface="Gill Sans MT"/>
              </a:rPr>
              <a:t> Trail</a:t>
            </a:r>
            <a:endParaRPr lang="en-US" sz="2900" dirty="0">
              <a:solidFill>
                <a:schemeClr val="bg1"/>
              </a:solidFill>
              <a:latin typeface="Gill Sans MT"/>
            </a:endParaRPr>
          </a:p>
          <a:p>
            <a:endParaRPr lang="en-US" sz="4000" b="1" dirty="0">
              <a:solidFill>
                <a:schemeClr val="bg1"/>
              </a:solidFill>
              <a:latin typeface="Myriad Pro"/>
            </a:endParaRPr>
          </a:p>
        </p:txBody>
      </p:sp>
      <p:pic>
        <p:nvPicPr>
          <p:cNvPr id="2" name="Picture 1">
            <a:extLst>
              <a:ext uri="{FF2B5EF4-FFF2-40B4-BE49-F238E27FC236}">
                <a16:creationId xmlns:a16="http://schemas.microsoft.com/office/drawing/2014/main" id="{003A5618-A1F6-42EC-093C-73B5855D8848}"/>
              </a:ext>
            </a:extLst>
          </p:cNvPr>
          <p:cNvPicPr>
            <a:picLocks noChangeAspect="1"/>
          </p:cNvPicPr>
          <p:nvPr/>
        </p:nvPicPr>
        <p:blipFill>
          <a:blip r:embed="rId2"/>
          <a:stretch>
            <a:fillRect/>
          </a:stretch>
        </p:blipFill>
        <p:spPr>
          <a:xfrm>
            <a:off x="4675716" y="1223433"/>
            <a:ext cx="7169150" cy="5405967"/>
          </a:xfrm>
          <a:prstGeom prst="rect">
            <a:avLst/>
          </a:prstGeom>
        </p:spPr>
      </p:pic>
      <p:pic>
        <p:nvPicPr>
          <p:cNvPr id="4" name="Picture 3">
            <a:extLst>
              <a:ext uri="{FF2B5EF4-FFF2-40B4-BE49-F238E27FC236}">
                <a16:creationId xmlns:a16="http://schemas.microsoft.com/office/drawing/2014/main" id="{0CAD4996-EAB1-C23D-0B2A-05301B80735B}"/>
              </a:ext>
            </a:extLst>
          </p:cNvPr>
          <p:cNvPicPr>
            <a:picLocks noChangeAspect="1"/>
          </p:cNvPicPr>
          <p:nvPr/>
        </p:nvPicPr>
        <p:blipFill>
          <a:blip r:embed="rId3"/>
          <a:stretch>
            <a:fillRect/>
          </a:stretch>
        </p:blipFill>
        <p:spPr>
          <a:xfrm rot="5400000">
            <a:off x="-82548" y="1858434"/>
            <a:ext cx="5395383" cy="4133849"/>
          </a:xfrm>
          <a:prstGeom prst="rect">
            <a:avLst/>
          </a:prstGeom>
        </p:spPr>
      </p:pic>
    </p:spTree>
    <p:extLst>
      <p:ext uri="{BB962C8B-B14F-4D97-AF65-F5344CB8AC3E}">
        <p14:creationId xmlns:p14="http://schemas.microsoft.com/office/powerpoint/2010/main" val="122012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endParaRPr lang="en-US" sz="3600" dirty="0">
              <a:latin typeface="Century Gothic"/>
            </a:endParaRPr>
          </a:p>
        </p:txBody>
      </p:sp>
      <p:sp>
        <p:nvSpPr>
          <p:cNvPr id="4" name="TextBox 3">
            <a:extLst>
              <a:ext uri="{FF2B5EF4-FFF2-40B4-BE49-F238E27FC236}">
                <a16:creationId xmlns:a16="http://schemas.microsoft.com/office/drawing/2014/main" id="{302844EA-6507-867D-36EB-FB00F8365C4F}"/>
              </a:ext>
            </a:extLst>
          </p:cNvPr>
          <p:cNvSpPr txBox="1"/>
          <p:nvPr/>
        </p:nvSpPr>
        <p:spPr>
          <a:xfrm>
            <a:off x="734746" y="236779"/>
            <a:ext cx="8350589" cy="1252651"/>
          </a:xfrm>
          <a:prstGeom prst="rect">
            <a:avLst/>
          </a:prstGeom>
          <a:noFill/>
        </p:spPr>
        <p:txBody>
          <a:bodyPr wrap="square" lIns="91440" tIns="45720" rIns="91440" bIns="45720" rtlCol="0" anchor="t">
            <a:spAutoFit/>
          </a:bodyPr>
          <a:lstStyle/>
          <a:p>
            <a:pPr>
              <a:spcBef>
                <a:spcPct val="20000"/>
              </a:spcBef>
              <a:spcAft>
                <a:spcPts val="600"/>
              </a:spcAft>
            </a:pPr>
            <a:r>
              <a:rPr lang="es-MX" sz="3200" b="1" dirty="0">
                <a:solidFill>
                  <a:schemeClr val="bg1"/>
                </a:solidFill>
                <a:latin typeface="Gill Sans MT"/>
                <a:cs typeface="Arial"/>
              </a:rPr>
              <a:t>Reprogramación de la reunión de enero</a:t>
            </a:r>
          </a:p>
          <a:p>
            <a:pPr>
              <a:spcBef>
                <a:spcPct val="20000"/>
              </a:spcBef>
              <a:spcAft>
                <a:spcPts val="600"/>
              </a:spcAft>
            </a:pPr>
            <a:endParaRPr lang="es-MX" sz="3200" b="1" dirty="0"/>
          </a:p>
        </p:txBody>
      </p:sp>
      <p:sp>
        <p:nvSpPr>
          <p:cNvPr id="3" name="TextBox 2">
            <a:extLst>
              <a:ext uri="{FF2B5EF4-FFF2-40B4-BE49-F238E27FC236}">
                <a16:creationId xmlns:a16="http://schemas.microsoft.com/office/drawing/2014/main" id="{C6A20097-5040-46AB-EB00-9CB983F5B763}"/>
              </a:ext>
            </a:extLst>
          </p:cNvPr>
          <p:cNvSpPr txBox="1"/>
          <p:nvPr/>
        </p:nvSpPr>
        <p:spPr>
          <a:xfrm>
            <a:off x="734483" y="1517650"/>
            <a:ext cx="1009861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El </a:t>
            </a:r>
            <a:r>
              <a:rPr lang="en-US" sz="3200" err="1"/>
              <a:t>equipo</a:t>
            </a:r>
            <a:r>
              <a:rPr lang="en-US" sz="3200" dirty="0"/>
              <a:t> de Richmond Rising propone </a:t>
            </a:r>
            <a:r>
              <a:rPr lang="en-US" sz="3200" err="1"/>
              <a:t>reprogramar</a:t>
            </a:r>
            <a:r>
              <a:rPr lang="en-US" sz="3200" dirty="0"/>
              <a:t> la </a:t>
            </a:r>
            <a:r>
              <a:rPr lang="en-US" sz="3200" err="1"/>
              <a:t>reunión</a:t>
            </a:r>
            <a:r>
              <a:rPr lang="en-US" sz="3200" dirty="0"/>
              <a:t> del CSC del 1 de </a:t>
            </a:r>
            <a:r>
              <a:rPr lang="en-US" sz="3200" err="1"/>
              <a:t>enero</a:t>
            </a:r>
            <a:r>
              <a:rPr lang="en-US" sz="3200" dirty="0"/>
              <a:t> (</a:t>
            </a:r>
            <a:r>
              <a:rPr lang="en-US" sz="3200" err="1"/>
              <a:t>feriado</a:t>
            </a:r>
            <a:r>
              <a:rPr lang="en-US" sz="3200" dirty="0"/>
              <a:t>) al 15 de </a:t>
            </a:r>
            <a:r>
              <a:rPr lang="en-US" sz="3200" err="1"/>
              <a:t>enero</a:t>
            </a:r>
            <a:r>
              <a:rPr lang="en-US" sz="3200" dirty="0"/>
              <a:t> de 2025.</a:t>
            </a:r>
          </a:p>
        </p:txBody>
      </p:sp>
    </p:spTree>
    <p:extLst>
      <p:ext uri="{BB962C8B-B14F-4D97-AF65-F5344CB8AC3E}">
        <p14:creationId xmlns:p14="http://schemas.microsoft.com/office/powerpoint/2010/main" val="569091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323850" y="304800"/>
            <a:ext cx="9579594" cy="707886"/>
          </a:xfrm>
          <a:prstGeom prst="rect">
            <a:avLst/>
          </a:prstGeom>
          <a:noFill/>
        </p:spPr>
        <p:txBody>
          <a:bodyPr wrap="square" lIns="91440" tIns="45720" rIns="91440" bIns="45720" rtlCol="0" anchor="t">
            <a:spAutoFit/>
          </a:bodyPr>
          <a:lstStyle/>
          <a:p>
            <a:r>
              <a:rPr lang="en-US" sz="4000" dirty="0" err="1">
                <a:solidFill>
                  <a:schemeClr val="bg1"/>
                </a:solidFill>
                <a:ea typeface="+mn-lt"/>
                <a:cs typeface="+mn-lt"/>
              </a:rPr>
              <a:t>Recopilación</a:t>
            </a:r>
            <a:r>
              <a:rPr lang="en-US" sz="4000" dirty="0">
                <a:solidFill>
                  <a:schemeClr val="bg1"/>
                </a:solidFill>
                <a:ea typeface="+mn-lt"/>
                <a:cs typeface="+mn-lt"/>
              </a:rPr>
              <a:t> de </a:t>
            </a:r>
            <a:r>
              <a:rPr lang="en-US" sz="4000" dirty="0" err="1">
                <a:solidFill>
                  <a:schemeClr val="bg1"/>
                </a:solidFill>
                <a:ea typeface="+mn-lt"/>
                <a:cs typeface="+mn-lt"/>
              </a:rPr>
              <a:t>datos</a:t>
            </a:r>
            <a:r>
              <a:rPr lang="en-US" sz="4000" dirty="0">
                <a:solidFill>
                  <a:schemeClr val="bg1"/>
                </a:solidFill>
                <a:ea typeface="+mn-lt"/>
                <a:cs typeface="+mn-lt"/>
              </a:rPr>
              <a:t> del primer </a:t>
            </a:r>
            <a:r>
              <a:rPr lang="en-US" sz="4000" dirty="0" err="1">
                <a:solidFill>
                  <a:schemeClr val="bg1"/>
                </a:solidFill>
                <a:ea typeface="+mn-lt"/>
                <a:cs typeface="+mn-lt"/>
              </a:rPr>
              <a:t>año</a:t>
            </a:r>
            <a:endParaRPr lang="en-US" dirty="0" err="1">
              <a:solidFill>
                <a:schemeClr val="bg1"/>
              </a:solidFill>
            </a:endParaRPr>
          </a:p>
        </p:txBody>
      </p:sp>
      <p:pic>
        <p:nvPicPr>
          <p:cNvPr id="4" name="Picture 3">
            <a:extLst>
              <a:ext uri="{FF2B5EF4-FFF2-40B4-BE49-F238E27FC236}">
                <a16:creationId xmlns:a16="http://schemas.microsoft.com/office/drawing/2014/main" id="{DF09540B-011A-7753-0219-2BA08A16D1C3}"/>
              </a:ext>
            </a:extLst>
          </p:cNvPr>
          <p:cNvPicPr>
            <a:picLocks noChangeAspect="1"/>
          </p:cNvPicPr>
          <p:nvPr/>
        </p:nvPicPr>
        <p:blipFill>
          <a:blip r:embed="rId2"/>
          <a:stretch>
            <a:fillRect/>
          </a:stretch>
        </p:blipFill>
        <p:spPr>
          <a:xfrm>
            <a:off x="208767" y="1462809"/>
            <a:ext cx="8121042" cy="5091040"/>
          </a:xfrm>
          <a:prstGeom prst="rect">
            <a:avLst/>
          </a:prstGeom>
        </p:spPr>
      </p:pic>
      <p:sp>
        <p:nvSpPr>
          <p:cNvPr id="5" name="TextBox 4">
            <a:extLst>
              <a:ext uri="{FF2B5EF4-FFF2-40B4-BE49-F238E27FC236}">
                <a16:creationId xmlns:a16="http://schemas.microsoft.com/office/drawing/2014/main" id="{2D966B64-04B2-B563-2B71-A565EFD16B47}"/>
              </a:ext>
            </a:extLst>
          </p:cNvPr>
          <p:cNvSpPr txBox="1"/>
          <p:nvPr/>
        </p:nvSpPr>
        <p:spPr>
          <a:xfrm>
            <a:off x="8632520" y="1461370"/>
            <a:ext cx="307931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ea typeface="+mn-lt"/>
                <a:cs typeface="+mn-lt"/>
              </a:rPr>
              <a:t>¿Son </a:t>
            </a:r>
            <a:r>
              <a:rPr lang="en-US" sz="2400" dirty="0" err="1">
                <a:ea typeface="+mn-lt"/>
                <a:cs typeface="+mn-lt"/>
              </a:rPr>
              <a:t>precisas</a:t>
            </a:r>
            <a:r>
              <a:rPr lang="en-US" sz="2400" dirty="0">
                <a:ea typeface="+mn-lt"/>
                <a:cs typeface="+mn-lt"/>
              </a:rPr>
              <a:t> las </a:t>
            </a:r>
            <a:r>
              <a:rPr lang="en-US" sz="2400" dirty="0" err="1">
                <a:ea typeface="+mn-lt"/>
                <a:cs typeface="+mn-lt"/>
              </a:rPr>
              <a:t>cifras</a:t>
            </a:r>
            <a:r>
              <a:rPr lang="en-US" sz="2400" dirty="0">
                <a:ea typeface="+mn-lt"/>
                <a:cs typeface="+mn-lt"/>
              </a:rPr>
              <a:t> que </a:t>
            </a:r>
            <a:r>
              <a:rPr lang="en-US" sz="2400" dirty="0" err="1">
                <a:ea typeface="+mn-lt"/>
                <a:cs typeface="+mn-lt"/>
              </a:rPr>
              <a:t>informamos</a:t>
            </a:r>
            <a:r>
              <a:rPr lang="en-US" sz="2400" dirty="0">
                <a:ea typeface="+mn-lt"/>
                <a:cs typeface="+mn-lt"/>
              </a:rPr>
              <a:t>? </a:t>
            </a:r>
            <a:endParaRPr lang="en-US" dirty="0"/>
          </a:p>
          <a:p>
            <a:pPr>
              <a:buFont typeface="Arial"/>
              <a:buChar char="•"/>
            </a:pPr>
            <a:r>
              <a:rPr lang="en-US" sz="2400" dirty="0">
                <a:ea typeface="+mn-lt"/>
                <a:cs typeface="+mn-lt"/>
              </a:rPr>
              <a:t>¿</a:t>
            </a:r>
            <a:r>
              <a:rPr lang="en-US" sz="2400" dirty="0" err="1">
                <a:ea typeface="+mn-lt"/>
                <a:cs typeface="+mn-lt"/>
              </a:rPr>
              <a:t>Está</a:t>
            </a:r>
            <a:r>
              <a:rPr lang="en-US" sz="2400" dirty="0">
                <a:ea typeface="+mn-lt"/>
                <a:cs typeface="+mn-lt"/>
              </a:rPr>
              <a:t> de </a:t>
            </a:r>
            <a:r>
              <a:rPr lang="en-US" sz="2400" dirty="0" err="1">
                <a:ea typeface="+mn-lt"/>
                <a:cs typeface="+mn-lt"/>
              </a:rPr>
              <a:t>acuerdo</a:t>
            </a:r>
            <a:r>
              <a:rPr lang="en-US" sz="2400" dirty="0">
                <a:ea typeface="+mn-lt"/>
                <a:cs typeface="+mn-lt"/>
              </a:rPr>
              <a:t> con </a:t>
            </a:r>
            <a:r>
              <a:rPr lang="en-US" sz="2400" dirty="0" err="1">
                <a:ea typeface="+mn-lt"/>
                <a:cs typeface="+mn-lt"/>
              </a:rPr>
              <a:t>los</a:t>
            </a:r>
            <a:r>
              <a:rPr lang="en-US" sz="2400" dirty="0">
                <a:ea typeface="+mn-lt"/>
                <a:cs typeface="+mn-lt"/>
              </a:rPr>
              <a:t> </a:t>
            </a:r>
            <a:r>
              <a:rPr lang="en-US" sz="2400" dirty="0" err="1">
                <a:ea typeface="+mn-lt"/>
                <a:cs typeface="+mn-lt"/>
              </a:rPr>
              <a:t>cambios</a:t>
            </a:r>
            <a:r>
              <a:rPr lang="en-US" sz="2400" dirty="0">
                <a:ea typeface="+mn-lt"/>
                <a:cs typeface="+mn-lt"/>
              </a:rPr>
              <a:t> </a:t>
            </a:r>
            <a:r>
              <a:rPr lang="en-US" sz="2400" dirty="0" err="1">
                <a:ea typeface="+mn-lt"/>
                <a:cs typeface="+mn-lt"/>
              </a:rPr>
              <a:t>propuestos</a:t>
            </a:r>
            <a:r>
              <a:rPr lang="en-US" sz="2400" dirty="0">
                <a:ea typeface="+mn-lt"/>
                <a:cs typeface="+mn-lt"/>
              </a:rPr>
              <a:t> (</a:t>
            </a:r>
            <a:r>
              <a:rPr lang="en-US" sz="2400" dirty="0" err="1">
                <a:ea typeface="+mn-lt"/>
                <a:cs typeface="+mn-lt"/>
              </a:rPr>
              <a:t>en</a:t>
            </a:r>
            <a:r>
              <a:rPr lang="en-US" sz="2400" dirty="0">
                <a:ea typeface="+mn-lt"/>
                <a:cs typeface="+mn-lt"/>
              </a:rPr>
              <a:t> rojo)? </a:t>
            </a:r>
            <a:endParaRPr lang="en-US" dirty="0"/>
          </a:p>
          <a:p>
            <a:pPr>
              <a:buFont typeface="Arial"/>
              <a:buChar char="•"/>
            </a:pPr>
            <a:r>
              <a:rPr lang="en-US" sz="2400" dirty="0">
                <a:ea typeface="+mn-lt"/>
                <a:cs typeface="+mn-lt"/>
              </a:rPr>
              <a:t>¿Tiene </a:t>
            </a:r>
            <a:r>
              <a:rPr lang="en-US" sz="2400" dirty="0" err="1">
                <a:ea typeface="+mn-lt"/>
                <a:cs typeface="+mn-lt"/>
              </a:rPr>
              <a:t>alguna</a:t>
            </a:r>
            <a:r>
              <a:rPr lang="en-US" sz="2400" dirty="0">
                <a:ea typeface="+mn-lt"/>
                <a:cs typeface="+mn-lt"/>
              </a:rPr>
              <a:t> </a:t>
            </a:r>
            <a:r>
              <a:rPr lang="en-US" sz="2400" dirty="0" err="1">
                <a:ea typeface="+mn-lt"/>
                <a:cs typeface="+mn-lt"/>
              </a:rPr>
              <a:t>pregunta</a:t>
            </a:r>
            <a:r>
              <a:rPr lang="en-US" sz="2400" dirty="0">
                <a:ea typeface="+mn-lt"/>
                <a:cs typeface="+mn-lt"/>
              </a:rPr>
              <a:t>, </a:t>
            </a:r>
            <a:r>
              <a:rPr lang="en-US" sz="2400" dirty="0" err="1">
                <a:ea typeface="+mn-lt"/>
                <a:cs typeface="+mn-lt"/>
              </a:rPr>
              <a:t>comentario</a:t>
            </a:r>
            <a:r>
              <a:rPr lang="en-US" sz="2400" dirty="0">
                <a:ea typeface="+mn-lt"/>
                <a:cs typeface="+mn-lt"/>
              </a:rPr>
              <a:t>, </a:t>
            </a:r>
            <a:r>
              <a:rPr lang="en-US" sz="2400" dirty="0" err="1">
                <a:ea typeface="+mn-lt"/>
                <a:cs typeface="+mn-lt"/>
              </a:rPr>
              <a:t>inquietud</a:t>
            </a:r>
            <a:r>
              <a:rPr lang="en-US" sz="2400" dirty="0">
                <a:ea typeface="+mn-lt"/>
                <a:cs typeface="+mn-lt"/>
              </a:rPr>
              <a:t>, etc.? </a:t>
            </a:r>
            <a:endParaRPr lang="en-US" dirty="0"/>
          </a:p>
          <a:p>
            <a:pPr marL="285750" indent="-285750">
              <a:buFont typeface="Arial"/>
              <a:buChar char="•"/>
            </a:pPr>
            <a:r>
              <a:rPr lang="en-US" sz="2400" dirty="0">
                <a:ea typeface="+mn-lt"/>
                <a:cs typeface="+mn-lt"/>
              </a:rPr>
              <a:t>¡</a:t>
            </a:r>
            <a:r>
              <a:rPr lang="en-US" sz="2400" dirty="0" err="1">
                <a:ea typeface="+mn-lt"/>
                <a:cs typeface="+mn-lt"/>
              </a:rPr>
              <a:t>Infórmenos</a:t>
            </a:r>
            <a:r>
              <a:rPr lang="en-US" sz="2400" dirty="0">
                <a:ea typeface="+mn-lt"/>
                <a:cs typeface="+mn-lt"/>
              </a:rPr>
              <a:t> </a:t>
            </a:r>
            <a:r>
              <a:rPr lang="en-US" sz="2400" dirty="0" err="1">
                <a:ea typeface="+mn-lt"/>
                <a:cs typeface="+mn-lt"/>
              </a:rPr>
              <a:t>si</a:t>
            </a:r>
            <a:r>
              <a:rPr lang="en-US" sz="2400" dirty="0">
                <a:ea typeface="+mn-lt"/>
                <a:cs typeface="+mn-lt"/>
              </a:rPr>
              <a:t> sus </a:t>
            </a:r>
            <a:r>
              <a:rPr lang="en-US" sz="2400" dirty="0" err="1">
                <a:ea typeface="+mn-lt"/>
                <a:cs typeface="+mn-lt"/>
              </a:rPr>
              <a:t>datos</a:t>
            </a:r>
            <a:r>
              <a:rPr lang="en-US" sz="2400" dirty="0">
                <a:ea typeface="+mn-lt"/>
                <a:cs typeface="+mn-lt"/>
              </a:rPr>
              <a:t> </a:t>
            </a:r>
            <a:r>
              <a:rPr lang="en-US" sz="2400" dirty="0" err="1">
                <a:ea typeface="+mn-lt"/>
                <a:cs typeface="+mn-lt"/>
              </a:rPr>
              <a:t>están</a:t>
            </a:r>
            <a:r>
              <a:rPr lang="en-US" sz="2400" dirty="0">
                <a:ea typeface="+mn-lt"/>
                <a:cs typeface="+mn-lt"/>
              </a:rPr>
              <a:t> </a:t>
            </a:r>
            <a:r>
              <a:rPr lang="en-US" sz="2400" dirty="0" err="1">
                <a:ea typeface="+mn-lt"/>
                <a:cs typeface="+mn-lt"/>
              </a:rPr>
              <a:t>completos</a:t>
            </a:r>
            <a:r>
              <a:rPr lang="en-US" sz="2400" dirty="0">
                <a:ea typeface="+mn-lt"/>
                <a:cs typeface="+mn-lt"/>
              </a:rPr>
              <a:t> para que </a:t>
            </a:r>
            <a:r>
              <a:rPr lang="en-US" sz="2400" dirty="0" err="1">
                <a:ea typeface="+mn-lt"/>
                <a:cs typeface="+mn-lt"/>
              </a:rPr>
              <a:t>podamos</a:t>
            </a:r>
            <a:r>
              <a:rPr lang="en-US" sz="2400" dirty="0">
                <a:ea typeface="+mn-lt"/>
                <a:cs typeface="+mn-lt"/>
              </a:rPr>
              <a:t> </a:t>
            </a:r>
            <a:r>
              <a:rPr lang="en-US" sz="2400" dirty="0" err="1">
                <a:ea typeface="+mn-lt"/>
                <a:cs typeface="+mn-lt"/>
              </a:rPr>
              <a:t>pegarlos</a:t>
            </a:r>
            <a:r>
              <a:rPr lang="en-US" sz="2400" dirty="0">
                <a:ea typeface="+mn-lt"/>
                <a:cs typeface="+mn-lt"/>
              </a:rPr>
              <a:t> </a:t>
            </a:r>
            <a:r>
              <a:rPr lang="en-US" sz="2400" dirty="0" err="1">
                <a:ea typeface="+mn-lt"/>
                <a:cs typeface="+mn-lt"/>
              </a:rPr>
              <a:t>en</a:t>
            </a:r>
            <a:r>
              <a:rPr lang="en-US" sz="2400" dirty="0">
                <a:ea typeface="+mn-lt"/>
                <a:cs typeface="+mn-lt"/>
              </a:rPr>
              <a:t> </a:t>
            </a:r>
            <a:r>
              <a:rPr lang="en-US" sz="2400" dirty="0" err="1">
                <a:ea typeface="+mn-lt"/>
                <a:cs typeface="+mn-lt"/>
              </a:rPr>
              <a:t>el</a:t>
            </a:r>
            <a:r>
              <a:rPr lang="en-US" sz="2400" dirty="0">
                <a:ea typeface="+mn-lt"/>
                <a:cs typeface="+mn-lt"/>
              </a:rPr>
              <a:t> </a:t>
            </a:r>
            <a:r>
              <a:rPr lang="en-US" sz="2400" dirty="0" err="1">
                <a:ea typeface="+mn-lt"/>
                <a:cs typeface="+mn-lt"/>
              </a:rPr>
              <a:t>informe</a:t>
            </a:r>
            <a:r>
              <a:rPr lang="en-US" sz="2400" dirty="0">
                <a:ea typeface="+mn-lt"/>
                <a:cs typeface="+mn-lt"/>
              </a:rPr>
              <a:t>!</a:t>
            </a:r>
            <a:endParaRPr lang="en-US" dirty="0">
              <a:ea typeface="+mn-lt"/>
              <a:cs typeface="+mn-lt"/>
            </a:endParaRPr>
          </a:p>
        </p:txBody>
      </p:sp>
    </p:spTree>
    <p:extLst>
      <p:ext uri="{BB962C8B-B14F-4D97-AF65-F5344CB8AC3E}">
        <p14:creationId xmlns:p14="http://schemas.microsoft.com/office/powerpoint/2010/main" val="1236807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2894429"/>
            <a:ext cx="8763000" cy="1938992"/>
          </a:xfrm>
          <a:prstGeom prst="rect">
            <a:avLst/>
          </a:prstGeom>
          <a:noFill/>
        </p:spPr>
        <p:txBody>
          <a:bodyPr wrap="square" lIns="91440" tIns="45720" rIns="91440" bIns="45720" rtlCol="0" anchor="t">
            <a:spAutoFit/>
          </a:bodyPr>
          <a:lstStyle/>
          <a:p>
            <a:pPr algn="ctr"/>
            <a:r>
              <a:rPr lang="es-ES" sz="4000" b="1" dirty="0">
                <a:latin typeface="Century Gothic"/>
                <a:ea typeface="+mn-lt"/>
                <a:cs typeface="+mn-lt"/>
              </a:rPr>
              <a:t>Solicitudes de agenda para la próxima reunión </a:t>
            </a:r>
            <a:endParaRPr lang="en-US" sz="4000" dirty="0">
              <a:latin typeface="Century Gothic"/>
              <a:ea typeface="+mn-lt"/>
              <a:cs typeface="+mn-lt"/>
            </a:endParaRPr>
          </a:p>
          <a:p>
            <a:endParaRPr lang="en-US" sz="4000" b="1" dirty="0">
              <a:latin typeface="Myriad Pro"/>
            </a:endParaRPr>
          </a:p>
        </p:txBody>
      </p:sp>
    </p:spTree>
    <p:extLst>
      <p:ext uri="{BB962C8B-B14F-4D97-AF65-F5344CB8AC3E}">
        <p14:creationId xmlns:p14="http://schemas.microsoft.com/office/powerpoint/2010/main" val="1362740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a:latin typeface="Century Gothic"/>
                <a:ea typeface="+mn-lt"/>
                <a:cs typeface="+mn-lt"/>
              </a:rPr>
              <a:t>Se anima a los miembros del CSC, miembros del público y otros socios u organizaciones a compartir información o anuncios relacionados con próximos eventos, proyectos o programas en el área del Proyecto. </a:t>
            </a:r>
            <a:endParaRPr lang="en-US" sz="2800">
              <a:latin typeface="Century Gothic"/>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lIns="91440" tIns="45720" rIns="91440" bIns="45720" rtlCol="0" anchor="t">
            <a:spAutoFit/>
          </a:bodyPr>
          <a:lstStyle/>
          <a:p>
            <a:r>
              <a:rPr lang="en-US" sz="4000" b="1" err="1">
                <a:solidFill>
                  <a:schemeClr val="bg1"/>
                </a:solidFill>
                <a:latin typeface="Gill Sans MT"/>
              </a:rPr>
              <a:t>Anuncios</a:t>
            </a:r>
            <a:r>
              <a:rPr lang="en-US" sz="4000" b="1">
                <a:solidFill>
                  <a:schemeClr val="bg1"/>
                </a:solidFill>
                <a:latin typeface="Gill Sans MT"/>
              </a:rPr>
              <a:t> Generales</a:t>
            </a:r>
          </a:p>
        </p:txBody>
      </p:sp>
    </p:spTree>
    <p:extLst>
      <p:ext uri="{BB962C8B-B14F-4D97-AF65-F5344CB8AC3E}">
        <p14:creationId xmlns:p14="http://schemas.microsoft.com/office/powerpoint/2010/main" val="1450018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3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6400" cap="none">
              <a:solidFill>
                <a:schemeClr val="bg1"/>
              </a:solidFill>
              <a:latin typeface="Myriad Pro"/>
              <a:ea typeface="Open Sans"/>
              <a:cs typeface="Open Sans"/>
            </a:endParaRPr>
          </a:p>
          <a:p>
            <a:pPr algn="ctr"/>
            <a:r>
              <a:rPr lang="en-US" sz="6400" cap="none">
                <a:solidFill>
                  <a:schemeClr val="bg1"/>
                </a:solidFill>
                <a:latin typeface="Myriad Pro"/>
                <a:ea typeface="Open Sans"/>
                <a:cs typeface="Open Sans"/>
              </a:rPr>
              <a:t>Reunion </a:t>
            </a:r>
            <a:r>
              <a:rPr lang="en-US" sz="6400" cap="none" err="1">
                <a:solidFill>
                  <a:schemeClr val="bg1"/>
                </a:solidFill>
                <a:latin typeface="Myriad Pro"/>
                <a:ea typeface="Open Sans"/>
                <a:cs typeface="Open Sans"/>
              </a:rPr>
              <a:t>Clausurada</a:t>
            </a: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cap="none">
                <a:solidFill>
                  <a:schemeClr val="bg1"/>
                </a:solidFill>
                <a:latin typeface="Century Gothic"/>
                <a:ea typeface="Open Sans" pitchFamily="2" charset="0"/>
                <a:cs typeface="Open Sans" pitchFamily="2" charset="0"/>
              </a:rPr>
              <a:t>¡Gracias!</a:t>
            </a:r>
            <a:endParaRPr lang="en-US" sz="6400" b="0" cap="none">
              <a:solidFill>
                <a:schemeClr val="bg1"/>
              </a:solidFill>
              <a:latin typeface="Century Gothic"/>
              <a:ea typeface="Open Sans" pitchFamily="2" charset="0"/>
              <a:cs typeface="Open Sans" pitchFamily="2" charset="0"/>
            </a:endParaRPr>
          </a:p>
          <a:p>
            <a:pPr algn="ctr"/>
            <a:endParaRPr lang="en-US" sz="6400" b="1" cap="none">
              <a:solidFill>
                <a:schemeClr val="bg1"/>
              </a:solidFill>
              <a:latin typeface="Myriad Pro" panose="020B0503030403020204" pitchFamily="34" charset="0"/>
              <a:ea typeface="Open Sans" pitchFamily="2" charset="0"/>
              <a:cs typeface="Open Sans" pitchFamily="2" charset="0"/>
            </a:endParaRP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0A6F63"/>
              </a:buClr>
              <a:buNone/>
            </a:pPr>
            <a:r>
              <a:rPr lang="es-MX" sz="2400" b="1">
                <a:solidFill>
                  <a:srgbClr val="005569"/>
                </a:solidFill>
                <a:latin typeface="Myriad Pro"/>
                <a:ea typeface="Open Sans"/>
                <a:cs typeface="Open Sans"/>
              </a:rPr>
              <a:t>Preguntas</a:t>
            </a:r>
            <a:r>
              <a:rPr lang="en-US" sz="2400" b="1">
                <a:solidFill>
                  <a:srgbClr val="005569"/>
                </a:solidFill>
                <a:latin typeface="Myriad Pro"/>
                <a:ea typeface="Open Sans"/>
                <a:cs typeface="Open Sans"/>
              </a:rPr>
              <a:t>? </a:t>
            </a:r>
            <a:r>
              <a:rPr lang="es-MX" sz="2400" b="1">
                <a:solidFill>
                  <a:srgbClr val="005569"/>
                </a:solidFill>
                <a:latin typeface="Myriad Pro"/>
                <a:ea typeface="Open Sans"/>
                <a:cs typeface="Open Sans"/>
              </a:rPr>
              <a:t>Comentarios</a:t>
            </a:r>
            <a:r>
              <a:rPr lang="en-US" sz="2400" b="1">
                <a:solidFill>
                  <a:srgbClr val="005569"/>
                </a:solidFill>
                <a:latin typeface="Myriad Pro"/>
                <a:ea typeface="Open Sans"/>
                <a:cs typeface="Open Sans"/>
              </a:rPr>
              <a:t>?</a:t>
            </a:r>
          </a:p>
          <a:p>
            <a:pPr marL="0" indent="0">
              <a:buClr>
                <a:srgbClr val="0A6F63"/>
              </a:buClr>
              <a:buNone/>
            </a:pPr>
            <a:r>
              <a:rPr lang="es-MX" sz="2400">
                <a:solidFill>
                  <a:srgbClr val="005569"/>
                </a:solidFill>
                <a:latin typeface="Myriad Pro"/>
                <a:ea typeface="Open Sans"/>
                <a:cs typeface="Open Sans"/>
              </a:rPr>
              <a:t>Contáctenos</a:t>
            </a:r>
            <a:r>
              <a:rPr lang="en-US" sz="2400">
                <a:solidFill>
                  <a:srgbClr val="005569"/>
                </a:solidFill>
                <a:latin typeface="Myriad Pro"/>
                <a:ea typeface="Open Sans"/>
                <a:cs typeface="Open Sans"/>
              </a:rPr>
              <a:t> al:  </a:t>
            </a:r>
            <a:br>
              <a:rPr lang="en-US" sz="2400">
                <a:latin typeface="Myriad Pro" panose="020B0503030403020204" pitchFamily="34" charset="0"/>
                <a:ea typeface="Open Sans" pitchFamily="2" charset="0"/>
                <a:cs typeface="Open Sans" pitchFamily="2" charset="0"/>
              </a:rPr>
            </a:br>
            <a:r>
              <a:rPr lang="en-US" sz="2400" u="sng">
                <a:solidFill>
                  <a:srgbClr val="005569"/>
                </a:solidFill>
                <a:latin typeface="Myriad Pro"/>
                <a:ea typeface="Open Sans"/>
                <a:cs typeface="Open Sans"/>
              </a:rPr>
              <a:t>tcc@ci.richmond.ca.us</a:t>
            </a:r>
          </a:p>
        </p:txBody>
      </p:sp>
    </p:spTree>
    <p:extLst>
      <p:ext uri="{BB962C8B-B14F-4D97-AF65-F5344CB8AC3E}">
        <p14:creationId xmlns:p14="http://schemas.microsoft.com/office/powerpoint/2010/main" val="3866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MX" sz="3600">
                <a:solidFill>
                  <a:schemeClr val="tx1"/>
                </a:solidFill>
                <a:latin typeface="Century Gothic"/>
                <a:ea typeface="+mn-lt"/>
                <a:cs typeface="+mn-lt"/>
              </a:rPr>
              <a:t>Richmond </a:t>
            </a:r>
            <a:r>
              <a:rPr lang="es-MX" sz="3600" err="1">
                <a:solidFill>
                  <a:schemeClr val="tx1"/>
                </a:solidFill>
                <a:latin typeface="Century Gothic"/>
                <a:ea typeface="+mn-lt"/>
                <a:cs typeface="+mn-lt"/>
              </a:rPr>
              <a:t>Rising</a:t>
            </a:r>
            <a:r>
              <a:rPr lang="es-MX" sz="3600">
                <a:solidFill>
                  <a:schemeClr val="tx1"/>
                </a:solidFill>
                <a:latin typeface="Century Gothic"/>
                <a:ea typeface="+mn-lt"/>
                <a:cs typeface="+mn-lt"/>
              </a:rPr>
              <a:t> busca fortalecer la economía, mejorar la salud pública y el medio ambiente, particularmente en los vecindarios del </a:t>
            </a:r>
            <a:r>
              <a:rPr lang="es-MX" sz="3600" err="1">
                <a:solidFill>
                  <a:schemeClr val="tx1"/>
                </a:solidFill>
                <a:latin typeface="Century Gothic"/>
                <a:ea typeface="+mn-lt"/>
                <a:cs typeface="+mn-lt"/>
              </a:rPr>
              <a:t>Iron</a:t>
            </a:r>
            <a:r>
              <a:rPr lang="es-MX" sz="3600">
                <a:solidFill>
                  <a:schemeClr val="tx1"/>
                </a:solidFill>
                <a:latin typeface="Century Gothic"/>
                <a:ea typeface="+mn-lt"/>
                <a:cs typeface="+mn-lt"/>
              </a:rPr>
              <a:t> </a:t>
            </a:r>
            <a:r>
              <a:rPr lang="es-MX" sz="3600" err="1">
                <a:solidFill>
                  <a:schemeClr val="tx1"/>
                </a:solidFill>
                <a:latin typeface="Century Gothic"/>
                <a:ea typeface="+mn-lt"/>
                <a:cs typeface="+mn-lt"/>
              </a:rPr>
              <a:t>Triangle</a:t>
            </a:r>
            <a:r>
              <a:rPr lang="es-MX" sz="3600">
                <a:solidFill>
                  <a:schemeClr val="tx1"/>
                </a:solidFill>
                <a:latin typeface="Century Gothic"/>
                <a:ea typeface="+mn-lt"/>
                <a:cs typeface="+mn-lt"/>
              </a:rPr>
              <a:t>, Santa Fe y Coronado, lo hacemos con la conciencia de que ocupamos territorio no cedido de </a:t>
            </a:r>
            <a:r>
              <a:rPr lang="es-MX" sz="3600" err="1">
                <a:solidFill>
                  <a:schemeClr val="tx1"/>
                </a:solidFill>
                <a:latin typeface="Century Gothic"/>
                <a:ea typeface="+mn-lt"/>
                <a:cs typeface="+mn-lt"/>
              </a:rPr>
              <a:t>Huichin</a:t>
            </a:r>
            <a:r>
              <a:rPr lang="es-MX" sz="3600">
                <a:solidFill>
                  <a:schemeClr val="tx1"/>
                </a:solidFill>
                <a:latin typeface="Century Gothic"/>
                <a:ea typeface="+mn-lt"/>
                <a:cs typeface="+mn-lt"/>
              </a:rPr>
              <a:t> y </a:t>
            </a:r>
            <a:r>
              <a:rPr lang="es-MX" sz="3600" err="1">
                <a:solidFill>
                  <a:schemeClr val="tx1"/>
                </a:solidFill>
                <a:latin typeface="Century Gothic"/>
                <a:ea typeface="+mn-lt"/>
                <a:cs typeface="+mn-lt"/>
              </a:rPr>
              <a:t>Karkin</a:t>
            </a:r>
            <a:r>
              <a:rPr lang="es-MX" sz="3600">
                <a:solidFill>
                  <a:schemeClr val="tx1"/>
                </a:solidFill>
                <a:latin typeface="Century Gothic"/>
                <a:ea typeface="+mn-lt"/>
                <a:cs typeface="+mn-lt"/>
              </a:rPr>
              <a:t> </a:t>
            </a:r>
            <a:r>
              <a:rPr lang="es-MX" sz="3600" err="1">
                <a:solidFill>
                  <a:schemeClr val="tx1"/>
                </a:solidFill>
                <a:latin typeface="Century Gothic"/>
                <a:ea typeface="+mn-lt"/>
                <a:cs typeface="+mn-lt"/>
              </a:rPr>
              <a:t>Ohlone</a:t>
            </a:r>
            <a:r>
              <a:rPr lang="es-MX" sz="3600">
                <a:solidFill>
                  <a:schemeClr val="tx1"/>
                </a:solidFill>
                <a:latin typeface="Century Gothic"/>
                <a:ea typeface="+mn-lt"/>
                <a:cs typeface="+mn-lt"/>
              </a:rPr>
              <a:t>.</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Reconocemos que el robo de tierras de los territorios indígenas y el desmantelamiento de la soberanía indígena se hicieron para avanzar en la colonización.</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Reconocemos que el capitalismo y la supremacía blanca son ramas de la colonización que han persistido a lo largo de cientos de años de opresión, están vivas hoy y contribuyen a impedir que las personas negras, las personas indígenas y todas las demás personas de color prosperen.</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Reconocemos además que la economía política y las instituciones sociales de este país se construyeron a partir del trabajo forzoso de las personas africanas en tierras robadas mediante secuestros violentos y sistemáticos en sus países de origen y esclavitud durante cientos de años.</a:t>
            </a:r>
            <a:r>
              <a:rPr lang="en-US" sz="3600">
                <a:solidFill>
                  <a:schemeClr val="tx1"/>
                </a:solidFill>
                <a:latin typeface="Century Gothic"/>
                <a:ea typeface="+mn-lt"/>
                <a:cs typeface="+mn-lt"/>
              </a:rPr>
              <a:t> </a:t>
            </a:r>
          </a:p>
          <a:p>
            <a:pPr marL="305435" indent="-305435">
              <a:lnSpc>
                <a:spcPct val="110000"/>
              </a:lnSpc>
            </a:pPr>
            <a:endParaRPr lang="en-US" sz="3600">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770563" cy="769441"/>
          </a:xfrm>
          <a:prstGeom prst="rect">
            <a:avLst/>
          </a:prstGeom>
          <a:noFill/>
        </p:spPr>
        <p:txBody>
          <a:bodyPr wrap="square" lIns="91440" tIns="45720" rIns="91440" bIns="45720" rtlCol="0" anchor="t">
            <a:spAutoFit/>
          </a:bodyPr>
          <a:lstStyle/>
          <a:p>
            <a:r>
              <a:rPr lang="en-US" sz="4400" b="1" err="1">
                <a:solidFill>
                  <a:schemeClr val="bg1"/>
                </a:solidFill>
                <a:latin typeface="Myriad Pro" panose="020B0503030403020204"/>
              </a:rPr>
              <a:t>Reconocimientos</a:t>
            </a:r>
            <a:r>
              <a:rPr lang="en-US" sz="4400" b="1">
                <a:solidFill>
                  <a:schemeClr val="bg1"/>
                </a:solidFill>
                <a:latin typeface="Myriad Pro" panose="020B0503030403020204"/>
              </a:rPr>
              <a:t> de </a:t>
            </a:r>
            <a:r>
              <a:rPr lang="en-US" sz="4400" b="1" err="1">
                <a:solidFill>
                  <a:schemeClr val="bg1"/>
                </a:solidFill>
                <a:latin typeface="Myriad Pro" panose="020B0503030403020204"/>
              </a:rPr>
              <a:t>Territorios</a:t>
            </a:r>
            <a:r>
              <a:rPr lang="en-US" sz="4400" b="1">
                <a:solidFill>
                  <a:schemeClr val="bg1"/>
                </a:solidFill>
                <a:latin typeface="Myriad Pro" panose="020B0503030403020204"/>
              </a:rPr>
              <a:t> </a:t>
            </a:r>
            <a:r>
              <a:rPr lang="en-US" sz="4400" b="1" err="1">
                <a:solidFill>
                  <a:schemeClr val="bg1"/>
                </a:solidFill>
                <a:latin typeface="Myriad Pro" panose="020B0503030403020204"/>
              </a:rPr>
              <a:t>Indigenas</a:t>
            </a:r>
          </a:p>
        </p:txBody>
      </p:sp>
    </p:spTree>
    <p:extLst>
      <p:ext uri="{BB962C8B-B14F-4D97-AF65-F5344CB8AC3E}">
        <p14:creationId xmlns:p14="http://schemas.microsoft.com/office/powerpoint/2010/main" val="4769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MX" sz="3600">
                <a:solidFill>
                  <a:schemeClr val="tx1"/>
                </a:solidFill>
                <a:latin typeface="Century Gothic"/>
                <a:ea typeface="+mn-lt"/>
                <a:cs typeface="+mn-lt"/>
              </a:rPr>
              <a:t>Reconocemos además la explotación de las comunidades de personas inmigrantes y refugiadas, ya que regularmente se utilizan formas modernas de mano de obra barata y desechable en tierras robadas.</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Por lo tanto, reconocemos que hemos sido impactados y perjudicados por estas historias y experiencias impuestas a nuestros antepasados y comunidades. Elevamos aún más la lucha compartida entre personas negras, indígenas y personas de color.</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También reconocemos que los pueblos indígenas continúan viviendo aquí, administrando la tierra y resistiendo el colonialismo.</a:t>
            </a:r>
            <a:r>
              <a:rPr lang="en-US" sz="3600">
                <a:solidFill>
                  <a:schemeClr val="tx1"/>
                </a:solidFill>
                <a:latin typeface="Century Gothic"/>
                <a:ea typeface="+mn-lt"/>
                <a:cs typeface="+mn-lt"/>
              </a:rPr>
              <a:t> </a:t>
            </a:r>
          </a:p>
          <a:p>
            <a:pPr marL="305435" indent="-305435"/>
            <a:r>
              <a:rPr lang="es-MX" sz="3600">
                <a:solidFill>
                  <a:schemeClr val="tx1"/>
                </a:solidFill>
                <a:latin typeface="Century Gothic"/>
                <a:ea typeface="+mn-lt"/>
                <a:cs typeface="+mn-lt"/>
              </a:rPr>
              <a:t>Concluimos que nuestro reconocimiento de la Tierra es una declaración y un proceso activo y en evolución. Requiere que reconozcamos las injusticias históricas y nos invita a ser participantes activos en nuestra curación colectiva </a:t>
            </a:r>
            <a:r>
              <a:rPr lang="en-US" sz="3600">
                <a:solidFill>
                  <a:schemeClr val="tx1"/>
                </a:solidFill>
                <a:latin typeface="Century Gothic"/>
                <a:ea typeface="+mn-lt"/>
                <a:cs typeface="+mn-lt"/>
              </a:rPr>
              <a:t> </a:t>
            </a:r>
          </a:p>
        </p:txBody>
      </p:sp>
      <p:sp>
        <p:nvSpPr>
          <p:cNvPr id="3" name="TextBox 2">
            <a:extLst>
              <a:ext uri="{FF2B5EF4-FFF2-40B4-BE49-F238E27FC236}">
                <a16:creationId xmlns:a16="http://schemas.microsoft.com/office/drawing/2014/main" id="{302844EA-6507-867D-36EB-FB00F8365C4F}"/>
              </a:ext>
            </a:extLst>
          </p:cNvPr>
          <p:cNvSpPr txBox="1"/>
          <p:nvPr/>
        </p:nvSpPr>
        <p:spPr>
          <a:xfrm>
            <a:off x="410114" y="304800"/>
            <a:ext cx="11756186" cy="1446550"/>
          </a:xfrm>
          <a:prstGeom prst="rect">
            <a:avLst/>
          </a:prstGeom>
          <a:noFill/>
        </p:spPr>
        <p:txBody>
          <a:bodyPr wrap="square" lIns="91440" tIns="45720" rIns="91440" bIns="45720" rtlCol="0" anchor="t">
            <a:spAutoFit/>
          </a:bodyPr>
          <a:lstStyle/>
          <a:p>
            <a:r>
              <a:rPr lang="en-US" sz="4400" b="1" err="1">
                <a:solidFill>
                  <a:schemeClr val="bg1"/>
                </a:solidFill>
                <a:ea typeface="+mn-lt"/>
                <a:cs typeface="+mn-lt"/>
              </a:rPr>
              <a:t>Reconocimientos</a:t>
            </a:r>
            <a:r>
              <a:rPr lang="en-US" sz="4400" b="1">
                <a:solidFill>
                  <a:schemeClr val="bg1"/>
                </a:solidFill>
                <a:ea typeface="+mn-lt"/>
                <a:cs typeface="+mn-lt"/>
              </a:rPr>
              <a:t> de </a:t>
            </a:r>
            <a:r>
              <a:rPr lang="en-US" sz="4400" b="1" err="1">
                <a:solidFill>
                  <a:schemeClr val="bg1"/>
                </a:solidFill>
                <a:ea typeface="+mn-lt"/>
                <a:cs typeface="+mn-lt"/>
              </a:rPr>
              <a:t>Territorios</a:t>
            </a:r>
            <a:r>
              <a:rPr lang="en-US" sz="4400" b="1">
                <a:solidFill>
                  <a:schemeClr val="bg1"/>
                </a:solidFill>
                <a:ea typeface="+mn-lt"/>
                <a:cs typeface="+mn-lt"/>
              </a:rPr>
              <a:t> </a:t>
            </a:r>
            <a:r>
              <a:rPr lang="en-US" sz="4400" b="1" err="1">
                <a:solidFill>
                  <a:schemeClr val="bg1"/>
                </a:solidFill>
                <a:ea typeface="+mn-lt"/>
                <a:cs typeface="+mn-lt"/>
              </a:rPr>
              <a:t>Indigenas</a:t>
            </a:r>
            <a:endParaRPr lang="en-US" sz="4400" err="1">
              <a:solidFill>
                <a:schemeClr val="bg1"/>
              </a:solidFill>
              <a:ea typeface="+mn-lt"/>
              <a:cs typeface="+mn-lt"/>
            </a:endParaRPr>
          </a:p>
          <a:p>
            <a:endParaRPr lang="en-US" sz="4400" b="1">
              <a:solidFill>
                <a:schemeClr val="bg1"/>
              </a:solidFill>
              <a:latin typeface="Myriad Pro" panose="020B0503030403020204"/>
            </a:endParaRPr>
          </a:p>
        </p:txBody>
      </p:sp>
    </p:spTree>
    <p:extLst>
      <p:ext uri="{BB962C8B-B14F-4D97-AF65-F5344CB8AC3E}">
        <p14:creationId xmlns:p14="http://schemas.microsoft.com/office/powerpoint/2010/main" val="41626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120000"/>
              </a:lnSpc>
              <a:spcBef>
                <a:spcPts val="1300"/>
              </a:spcBef>
            </a:pPr>
            <a:r>
              <a:rPr lang="en-US" sz="2800" dirty="0">
                <a:solidFill>
                  <a:schemeClr val="tx1"/>
                </a:solidFill>
                <a:latin typeface="Century Gothic"/>
                <a:ea typeface="+mn-lt"/>
                <a:cs typeface="+mn-lt"/>
              </a:rPr>
              <a:t>La ciudad </a:t>
            </a:r>
            <a:r>
              <a:rPr lang="en-US" sz="2800">
                <a:solidFill>
                  <a:schemeClr val="tx1"/>
                </a:solidFill>
                <a:latin typeface="Century Gothic"/>
                <a:ea typeface="+mn-lt"/>
                <a:cs typeface="+mn-lt"/>
              </a:rPr>
              <a:t>de Richmond y seis </a:t>
            </a:r>
            <a:r>
              <a:rPr lang="en-US" sz="2800" err="1">
                <a:solidFill>
                  <a:schemeClr val="tx1"/>
                </a:solidFill>
                <a:latin typeface="Century Gothic"/>
                <a:ea typeface="+mn-lt"/>
                <a:cs typeface="+mn-lt"/>
              </a:rPr>
              <a:t>organizaciones</a:t>
            </a:r>
            <a:r>
              <a:rPr lang="en-US" sz="2800">
                <a:solidFill>
                  <a:schemeClr val="tx1"/>
                </a:solidFill>
                <a:latin typeface="Century Gothic"/>
                <a:ea typeface="+mn-lt"/>
                <a:cs typeface="+mn-lt"/>
              </a:rPr>
              <a:t> locales (</a:t>
            </a:r>
            <a:r>
              <a:rPr lang="en-US" sz="2800" err="1">
                <a:solidFill>
                  <a:schemeClr val="tx1"/>
                </a:solidFill>
                <a:latin typeface="Century Gothic"/>
                <a:ea typeface="+mn-lt"/>
                <a:cs typeface="+mn-lt"/>
              </a:rPr>
              <a:t>conocidad</a:t>
            </a:r>
            <a:r>
              <a:rPr lang="en-US" sz="2800">
                <a:solidFill>
                  <a:schemeClr val="tx1"/>
                </a:solidFill>
                <a:latin typeface="Century Gothic"/>
                <a:ea typeface="+mn-lt"/>
                <a:cs typeface="+mn-lt"/>
              </a:rPr>
              <a:t> </a:t>
            </a:r>
            <a:r>
              <a:rPr lang="en-US" sz="2800" err="1">
                <a:solidFill>
                  <a:schemeClr val="tx1"/>
                </a:solidFill>
                <a:latin typeface="Century Gothic"/>
                <a:ea typeface="+mn-lt"/>
                <a:cs typeface="+mn-lt"/>
              </a:rPr>
              <a:t>en</a:t>
            </a:r>
            <a:r>
              <a:rPr lang="en-US" sz="2800">
                <a:solidFill>
                  <a:schemeClr val="tx1"/>
                </a:solidFill>
                <a:latin typeface="Century Gothic"/>
                <a:ea typeface="+mn-lt"/>
                <a:cs typeface="+mn-lt"/>
              </a:rPr>
              <a:t> conjunto </a:t>
            </a:r>
            <a:r>
              <a:rPr lang="en-US" sz="2800" err="1">
                <a:solidFill>
                  <a:schemeClr val="tx1"/>
                </a:solidFill>
                <a:latin typeface="Century Gothic"/>
                <a:ea typeface="+mn-lt"/>
                <a:cs typeface="+mn-lt"/>
              </a:rPr>
              <a:t>como</a:t>
            </a:r>
            <a:r>
              <a:rPr lang="en-US" sz="2800">
                <a:solidFill>
                  <a:schemeClr val="tx1"/>
                </a:solidFill>
                <a:latin typeface="Century Gothic"/>
                <a:ea typeface="+mn-lt"/>
                <a:cs typeface="+mn-lt"/>
              </a:rPr>
              <a:t> “Richmond Rising” </a:t>
            </a:r>
            <a:r>
              <a:rPr lang="en-US" sz="2800" err="1">
                <a:solidFill>
                  <a:schemeClr val="tx1"/>
                </a:solidFill>
                <a:latin typeface="Century Gothic"/>
                <a:ea typeface="+mn-lt"/>
                <a:cs typeface="+mn-lt"/>
              </a:rPr>
              <a:t>recibieron</a:t>
            </a:r>
            <a:r>
              <a:rPr lang="en-US" sz="2800">
                <a:solidFill>
                  <a:schemeClr val="tx1"/>
                </a:solidFill>
                <a:latin typeface="Century Gothic"/>
                <a:ea typeface="+mn-lt"/>
                <a:cs typeface="+mn-lt"/>
              </a:rPr>
              <a:t> $35 </a:t>
            </a:r>
            <a:r>
              <a:rPr lang="en-US" sz="2800" err="1">
                <a:solidFill>
                  <a:schemeClr val="tx1"/>
                </a:solidFill>
                <a:latin typeface="Century Gothic"/>
                <a:ea typeface="+mn-lt"/>
                <a:cs typeface="+mn-lt"/>
              </a:rPr>
              <a:t>millones</a:t>
            </a:r>
            <a:r>
              <a:rPr lang="en-US" sz="2800">
                <a:solidFill>
                  <a:schemeClr val="tx1"/>
                </a:solidFill>
                <a:latin typeface="Century Gothic"/>
                <a:ea typeface="+mn-lt"/>
                <a:cs typeface="+mn-lt"/>
              </a:rPr>
              <a:t> para </a:t>
            </a:r>
            <a:r>
              <a:rPr lang="en-US" sz="2800" err="1">
                <a:solidFill>
                  <a:schemeClr val="tx1"/>
                </a:solidFill>
                <a:latin typeface="Century Gothic"/>
                <a:ea typeface="+mn-lt"/>
                <a:cs typeface="+mn-lt"/>
              </a:rPr>
              <a:t>brindar</a:t>
            </a:r>
            <a:r>
              <a:rPr lang="en-US" sz="2800">
                <a:solidFill>
                  <a:schemeClr val="tx1"/>
                </a:solidFill>
                <a:latin typeface="Century Gothic"/>
                <a:ea typeface="+mn-lt"/>
                <a:cs typeface="+mn-lt"/>
              </a:rPr>
              <a:t> </a:t>
            </a:r>
            <a:r>
              <a:rPr lang="en-US" sz="2800" err="1">
                <a:solidFill>
                  <a:schemeClr val="tx1"/>
                </a:solidFill>
                <a:latin typeface="Century Gothic"/>
                <a:ea typeface="+mn-lt"/>
                <a:cs typeface="+mn-lt"/>
              </a:rPr>
              <a:t>beneficios</a:t>
            </a:r>
            <a:r>
              <a:rPr lang="en-US" sz="2800">
                <a:solidFill>
                  <a:schemeClr val="tx1"/>
                </a:solidFill>
                <a:latin typeface="Century Gothic"/>
                <a:ea typeface="+mn-lt"/>
                <a:cs typeface="+mn-lt"/>
              </a:rPr>
              <a:t> de </a:t>
            </a:r>
            <a:r>
              <a:rPr lang="en-US" sz="2800" err="1">
                <a:solidFill>
                  <a:schemeClr val="tx1"/>
                </a:solidFill>
                <a:latin typeface="Century Gothic"/>
                <a:ea typeface="+mn-lt"/>
                <a:cs typeface="+mn-lt"/>
              </a:rPr>
              <a:t>salud</a:t>
            </a:r>
            <a:r>
              <a:rPr lang="en-US" sz="2800">
                <a:solidFill>
                  <a:schemeClr val="tx1"/>
                </a:solidFill>
                <a:latin typeface="Century Gothic"/>
                <a:ea typeface="+mn-lt"/>
                <a:cs typeface="+mn-lt"/>
              </a:rPr>
              <a:t>, </a:t>
            </a:r>
            <a:r>
              <a:rPr lang="en-US" sz="2800" err="1">
                <a:solidFill>
                  <a:schemeClr val="tx1"/>
                </a:solidFill>
                <a:latin typeface="Century Gothic"/>
                <a:ea typeface="+mn-lt"/>
                <a:cs typeface="+mn-lt"/>
              </a:rPr>
              <a:t>econó</a:t>
            </a:r>
            <a:r>
              <a:rPr lang="en-US" sz="2800">
                <a:solidFill>
                  <a:schemeClr val="tx1"/>
                </a:solidFill>
                <a:latin typeface="Century Gothic"/>
                <a:ea typeface="+mn-lt"/>
                <a:cs typeface="+mn-lt"/>
              </a:rPr>
              <a:t> y </a:t>
            </a:r>
            <a:r>
              <a:rPr lang="en-US" sz="2800" err="1">
                <a:solidFill>
                  <a:schemeClr val="tx1"/>
                </a:solidFill>
                <a:latin typeface="Century Gothic"/>
                <a:ea typeface="+mn-lt"/>
                <a:cs typeface="+mn-lt"/>
              </a:rPr>
              <a:t>ambientales</a:t>
            </a:r>
            <a:r>
              <a:rPr lang="en-US" sz="2800">
                <a:solidFill>
                  <a:schemeClr val="tx1"/>
                </a:solidFill>
                <a:latin typeface="Century Gothic"/>
                <a:ea typeface="+mn-lt"/>
                <a:cs typeface="+mn-lt"/>
              </a:rPr>
              <a:t> a </a:t>
            </a:r>
            <a:r>
              <a:rPr lang="en-US" sz="2800" err="1">
                <a:solidFill>
                  <a:schemeClr val="tx1"/>
                </a:solidFill>
                <a:latin typeface="Century Gothic"/>
                <a:ea typeface="+mn-lt"/>
                <a:cs typeface="+mn-lt"/>
              </a:rPr>
              <a:t>los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vecindarios</a:t>
            </a:r>
            <a:r>
              <a:rPr lang="en-US" sz="2800" dirty="0">
                <a:solidFill>
                  <a:schemeClr val="tx1"/>
                </a:solidFill>
                <a:latin typeface="Century Gothic"/>
                <a:ea typeface="+mn-lt"/>
                <a:cs typeface="+mn-lt"/>
              </a:rPr>
              <a:t> de Iron Triangle, Santa Fe y Coronado.</a:t>
            </a:r>
            <a:endParaRPr lang="es-ES">
              <a:solidFill>
                <a:schemeClr val="tx1"/>
              </a:solidFill>
            </a:endParaRPr>
          </a:p>
          <a:p>
            <a:pPr marL="305435" indent="-305435">
              <a:lnSpc>
                <a:spcPct val="120000"/>
              </a:lnSpc>
              <a:spcBef>
                <a:spcPts val="1300"/>
              </a:spcBef>
            </a:pPr>
            <a:r>
              <a:rPr lang="en-US" sz="2800" dirty="0">
                <a:solidFill>
                  <a:schemeClr val="tx1"/>
                </a:solidFill>
                <a:latin typeface="Century Gothic"/>
                <a:ea typeface="+mn-lt"/>
                <a:cs typeface="+mn-lt"/>
              </a:rPr>
              <a:t>Richmond Rising </a:t>
            </a:r>
            <a:r>
              <a:rPr lang="en-US" sz="2800" err="1">
                <a:solidFill>
                  <a:schemeClr val="tx1"/>
                </a:solidFill>
                <a:latin typeface="Century Gothic"/>
                <a:ea typeface="+mn-lt"/>
                <a:cs typeface="+mn-lt"/>
              </a:rPr>
              <a:t>cuenta</a:t>
            </a:r>
            <a:r>
              <a:rPr lang="en-US" sz="2800" dirty="0">
                <a:solidFill>
                  <a:schemeClr val="tx1"/>
                </a:solidFill>
                <a:latin typeface="Century Gothic"/>
                <a:ea typeface="+mn-lt"/>
                <a:cs typeface="+mn-lt"/>
              </a:rPr>
              <a:t> con </a:t>
            </a:r>
            <a:r>
              <a:rPr lang="en-US" sz="2800" err="1">
                <a:solidFill>
                  <a:schemeClr val="tx1"/>
                </a:solidFill>
                <a:latin typeface="Century Gothic"/>
                <a:ea typeface="+mn-lt"/>
                <a:cs typeface="+mn-lt"/>
              </a:rPr>
              <a:t>el</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apoyo</a:t>
            </a:r>
            <a:r>
              <a:rPr lang="en-US" sz="2800" dirty="0">
                <a:solidFill>
                  <a:schemeClr val="tx1"/>
                </a:solidFill>
                <a:latin typeface="Century Gothic"/>
                <a:ea typeface="+mn-lt"/>
                <a:cs typeface="+mn-lt"/>
              </a:rPr>
              <a:t> del </a:t>
            </a:r>
            <a:r>
              <a:rPr lang="en-US" sz="2800" err="1">
                <a:solidFill>
                  <a:schemeClr val="tx1"/>
                </a:solidFill>
                <a:latin typeface="Century Gothic"/>
                <a:ea typeface="+mn-lt"/>
                <a:cs typeface="+mn-lt"/>
              </a:rPr>
              <a:t>Programa</a:t>
            </a:r>
            <a:r>
              <a:rPr lang="en-US" sz="2800" dirty="0">
                <a:solidFill>
                  <a:schemeClr val="tx1"/>
                </a:solidFill>
                <a:latin typeface="Century Gothic"/>
                <a:ea typeface="+mn-lt"/>
                <a:cs typeface="+mn-lt"/>
              </a:rPr>
              <a:t> de </a:t>
            </a:r>
            <a:r>
              <a:rPr lang="en-US" sz="2800" err="1">
                <a:solidFill>
                  <a:schemeClr val="tx1"/>
                </a:solidFill>
                <a:latin typeface="Century Gothic"/>
                <a:ea typeface="+mn-lt"/>
                <a:cs typeface="+mn-lt"/>
              </a:rPr>
              <a:t>Comunidades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Climaticás</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Transformadoras</a:t>
            </a:r>
            <a:r>
              <a:rPr lang="en-US" sz="2800" dirty="0">
                <a:solidFill>
                  <a:schemeClr val="tx1"/>
                </a:solidFill>
                <a:latin typeface="Century Gothic"/>
                <a:ea typeface="+mn-lt"/>
                <a:cs typeface="+mn-lt"/>
              </a:rPr>
              <a:t> del Consejo de </a:t>
            </a:r>
            <a:r>
              <a:rPr lang="en-US" sz="2800" err="1">
                <a:solidFill>
                  <a:schemeClr val="tx1"/>
                </a:solidFill>
                <a:latin typeface="Century Gothic"/>
                <a:ea typeface="+mn-lt"/>
                <a:cs typeface="+mn-lt"/>
              </a:rPr>
              <a:t>Crecimiento</a:t>
            </a:r>
            <a:r>
              <a:rPr lang="en-US" sz="2800" dirty="0">
                <a:solidFill>
                  <a:schemeClr val="tx1"/>
                </a:solidFill>
                <a:latin typeface="Century Gothic"/>
                <a:ea typeface="+mn-lt"/>
                <a:cs typeface="+mn-lt"/>
              </a:rPr>
              <a:t> </a:t>
            </a:r>
            <a:r>
              <a:rPr lang="en-US" sz="2800" err="1">
                <a:solidFill>
                  <a:schemeClr val="tx1"/>
                </a:solidFill>
                <a:latin typeface="Century Gothic"/>
                <a:ea typeface="+mn-lt"/>
                <a:cs typeface="+mn-lt"/>
              </a:rPr>
              <a:t>Estratégico</a:t>
            </a:r>
            <a:r>
              <a:rPr lang="en-US" sz="2800" dirty="0">
                <a:solidFill>
                  <a:schemeClr val="tx1"/>
                </a:solidFill>
                <a:latin typeface="Century Gothic"/>
                <a:ea typeface="+mn-lt"/>
                <a:cs typeface="+mn-lt"/>
              </a:rPr>
              <a:t> de California.</a:t>
            </a:r>
            <a:endParaRPr lang="en-US" sz="2800">
              <a:solidFill>
                <a:schemeClr val="tx1"/>
              </a:solidFill>
              <a:latin typeface="Century Gothic"/>
              <a:ea typeface="+mn-lt"/>
              <a:cs typeface="+mn-lt"/>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lIns="91440" tIns="45720" rIns="91440" bIns="45720" rtlCol="0" anchor="t">
            <a:spAutoFit/>
          </a:bodyPr>
          <a:lstStyle/>
          <a:p>
            <a:r>
              <a:rPr lang="en-US" sz="4400" b="1">
                <a:solidFill>
                  <a:schemeClr val="bg1"/>
                </a:solidFill>
                <a:latin typeface="Gill Sans MT"/>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2800">
                <a:solidFill>
                  <a:schemeClr val="tx1"/>
                </a:solidFill>
                <a:latin typeface="Century Gothic"/>
                <a:ea typeface="+mn-lt"/>
                <a:cs typeface="+mn-lt"/>
              </a:rPr>
              <a:t>Proporciona orientación sobre la implementación del Proyecto y nos hace responsables de alcanzar nuestros objetivos. </a:t>
            </a:r>
            <a:endParaRPr lang="en-US" sz="2800">
              <a:solidFill>
                <a:schemeClr val="tx1"/>
              </a:solidFill>
              <a:latin typeface="Century Gothic"/>
              <a:ea typeface="+mn-lt"/>
              <a:cs typeface="+mn-lt"/>
            </a:endParaRPr>
          </a:p>
          <a:p>
            <a:pPr marL="305435" indent="-305435"/>
            <a:r>
              <a:rPr lang="es-ES" sz="2800">
                <a:solidFill>
                  <a:schemeClr val="tx1"/>
                </a:solidFill>
                <a:latin typeface="Century Gothic"/>
                <a:ea typeface="+mn-lt"/>
                <a:cs typeface="+mn-lt"/>
              </a:rPr>
              <a:t>Puede hace recomendaciones, brindar aportes y ayudar a los líderes de Proyecto en la implementación de las actividades del Proyecto. </a:t>
            </a:r>
            <a:endParaRPr lang="en-US" sz="2800">
              <a:solidFill>
                <a:schemeClr val="tx1"/>
              </a:solidFill>
              <a:latin typeface="Century Gothic"/>
              <a:ea typeface="+mn-lt"/>
              <a:cs typeface="+mn-lt"/>
            </a:endParaRPr>
          </a:p>
          <a:p>
            <a:pPr marL="305435" indent="-305435"/>
            <a:r>
              <a:rPr lang="es-ES" sz="2800">
                <a:solidFill>
                  <a:schemeClr val="tx1"/>
                </a:solidFill>
                <a:latin typeface="Century Gothic"/>
                <a:ea typeface="+mn-lt"/>
                <a:cs typeface="+mn-lt"/>
              </a:rPr>
              <a:t>No tiene autoridad para tomar decisiones finales. </a:t>
            </a:r>
            <a:endParaRPr lang="en-US" sz="2800">
              <a:solidFill>
                <a:schemeClr val="tx1"/>
              </a:solidFill>
              <a:latin typeface="Century Gothic"/>
              <a:ea typeface="+mn-lt"/>
              <a:cs typeface="+mn-lt"/>
            </a:endParaRPr>
          </a:p>
          <a:p>
            <a:pPr marL="305435" indent="-305435"/>
            <a:r>
              <a:rPr lang="es-ES" sz="2800">
                <a:solidFill>
                  <a:schemeClr val="tx1"/>
                </a:solidFill>
                <a:latin typeface="Century Gothic"/>
                <a:ea typeface="+mn-lt"/>
                <a:cs typeface="+mn-lt"/>
              </a:rPr>
              <a:t>Todos los proyectos deben considerar seriamente las recomendaciones  proporcionadas por el Comité y la comunidad pública. </a:t>
            </a:r>
            <a:endParaRPr lang="en-US">
              <a:solidFill>
                <a:schemeClr val="tx1"/>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496377" y="304800"/>
            <a:ext cx="11690410" cy="1323439"/>
          </a:xfrm>
          <a:prstGeom prst="rect">
            <a:avLst/>
          </a:prstGeom>
          <a:noFill/>
        </p:spPr>
        <p:txBody>
          <a:bodyPr wrap="square" lIns="91440" tIns="45720" rIns="91440" bIns="45720" rtlCol="0" anchor="t">
            <a:spAutoFit/>
          </a:bodyPr>
          <a:lstStyle/>
          <a:p>
            <a:r>
              <a:rPr lang="en-US" sz="4000" b="1" err="1">
                <a:solidFill>
                  <a:schemeClr val="bg1"/>
                </a:solidFill>
                <a:ea typeface="+mn-lt"/>
                <a:cs typeface="+mn-lt"/>
              </a:rPr>
              <a:t>Comité</a:t>
            </a:r>
            <a:r>
              <a:rPr lang="en-US" sz="4000" b="1">
                <a:solidFill>
                  <a:schemeClr val="bg1"/>
                </a:solidFill>
                <a:ea typeface="+mn-lt"/>
                <a:cs typeface="+mn-lt"/>
              </a:rPr>
              <a:t> </a:t>
            </a:r>
            <a:r>
              <a:rPr lang="en-US" sz="4000" b="1" err="1">
                <a:solidFill>
                  <a:schemeClr val="bg1"/>
                </a:solidFill>
                <a:ea typeface="+mn-lt"/>
                <a:cs typeface="+mn-lt"/>
              </a:rPr>
              <a:t>Colaborativo</a:t>
            </a:r>
            <a:r>
              <a:rPr lang="en-US" sz="4000" b="1">
                <a:solidFill>
                  <a:schemeClr val="bg1"/>
                </a:solidFill>
                <a:ea typeface="+mn-lt"/>
                <a:cs typeface="+mn-lt"/>
              </a:rPr>
              <a:t> de Partes </a:t>
            </a:r>
            <a:r>
              <a:rPr lang="en-US" sz="4000" b="1" err="1">
                <a:solidFill>
                  <a:schemeClr val="bg1"/>
                </a:solidFill>
                <a:ea typeface="+mn-lt"/>
                <a:cs typeface="+mn-lt"/>
              </a:rPr>
              <a:t>Interesadas</a:t>
            </a:r>
            <a:endParaRPr lang="en-US" sz="4000" err="1">
              <a:solidFill>
                <a:schemeClr val="bg1"/>
              </a:solidFill>
              <a:ea typeface="+mn-lt"/>
              <a:cs typeface="+mn-lt"/>
            </a:endParaRPr>
          </a:p>
          <a:p>
            <a:endParaRPr lang="en-US" sz="4000" b="1">
              <a:solidFill>
                <a:schemeClr val="bg1"/>
              </a:solidFill>
              <a:latin typeface="Myriad Pro" panose="020B0503030403020204"/>
            </a:endParaRP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a:latin typeface="Century Gothic"/>
                <a:ea typeface="+mn-lt"/>
                <a:cs typeface="+mn-lt"/>
              </a:rPr>
              <a:t>Este es el espacio para que el público proporcione comentarios públicos sobre temas que no están incluidos en la agenda. </a:t>
            </a:r>
            <a:endParaRPr lang="en-US" sz="3600">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kern="1500" cap="none" err="1">
                <a:solidFill>
                  <a:schemeClr val="bg1"/>
                </a:solidFill>
                <a:latin typeface="Gill Sans MT"/>
                <a:ea typeface="Open Sans"/>
                <a:cs typeface="Open Sans"/>
              </a:rPr>
              <a:t>Comentario</a:t>
            </a:r>
            <a:r>
              <a:rPr lang="en-US" sz="3200" kern="1500" cap="none">
                <a:solidFill>
                  <a:schemeClr val="bg1"/>
                </a:solidFill>
                <a:latin typeface="Gill Sans MT"/>
                <a:ea typeface="Open Sans"/>
                <a:cs typeface="Open Sans"/>
              </a:rPr>
              <a:t> Público: Puntos que no </a:t>
            </a:r>
            <a:r>
              <a:rPr lang="en-US" sz="3200" kern="1500" cap="none" err="1">
                <a:solidFill>
                  <a:schemeClr val="bg1"/>
                </a:solidFill>
                <a:latin typeface="Gill Sans MT"/>
                <a:ea typeface="Open Sans"/>
                <a:cs typeface="Open Sans"/>
              </a:rPr>
              <a:t>están</a:t>
            </a:r>
            <a:r>
              <a:rPr lang="en-US" sz="3200" kern="1500" cap="none">
                <a:solidFill>
                  <a:schemeClr val="bg1"/>
                </a:solidFill>
                <a:latin typeface="Gill Sans MT"/>
                <a:ea typeface="Open Sans"/>
                <a:cs typeface="Open Sans"/>
              </a:rPr>
              <a:t> </a:t>
            </a:r>
            <a:r>
              <a:rPr lang="en-US" sz="3200" kern="1500" cap="none" err="1">
                <a:solidFill>
                  <a:schemeClr val="bg1"/>
                </a:solidFill>
                <a:latin typeface="Gill Sans MT"/>
                <a:ea typeface="Open Sans"/>
                <a:cs typeface="Open Sans"/>
              </a:rPr>
              <a:t>en</a:t>
            </a:r>
            <a:r>
              <a:rPr lang="en-US" sz="3200" kern="1500" cap="none">
                <a:solidFill>
                  <a:schemeClr val="bg1"/>
                </a:solidFill>
                <a:latin typeface="Gill Sans MT"/>
                <a:ea typeface="Open Sans"/>
                <a:cs typeface="Open Sans"/>
              </a:rPr>
              <a:t> la agenda</a:t>
            </a:r>
            <a:endParaRPr lang="en-US" sz="3200" b="0" kern="1500" cap="none">
              <a:solidFill>
                <a:schemeClr val="bg1"/>
              </a:solidFill>
              <a:latin typeface="Gill Sans MT"/>
              <a:ea typeface="Open Sans"/>
              <a:cs typeface="Open Sans"/>
            </a:endParaRPr>
          </a:p>
          <a:p>
            <a:endParaRPr lang="en-US" sz="4000" b="1" kern="1500" cap="none">
              <a:solidFill>
                <a:schemeClr val="bg1"/>
              </a:solidFill>
              <a:latin typeface="Gill Sans MT"/>
              <a:ea typeface="Open Sans" pitchFamily="2" charset="0"/>
              <a:cs typeface="Open Sans" pitchFamily="2" charset="0"/>
            </a:endParaRP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s-ES" sz="3600">
                <a:latin typeface="Century Gothic"/>
                <a:ea typeface="+mn-lt"/>
                <a:cs typeface="+mn-lt"/>
              </a:rPr>
              <a:t>Los miembros revisarán y aprobarán las actas de reuniones anteriores. </a:t>
            </a:r>
            <a:endParaRPr lang="en-US" sz="3600">
              <a:latin typeface="Century Gothic"/>
              <a:ea typeface="+mn-lt"/>
              <a:cs typeface="+mn-lt"/>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596431"/>
            <a:ext cx="11187793" cy="5748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400" kern="1500" cap="none">
                <a:solidFill>
                  <a:schemeClr val="bg1"/>
                </a:solidFill>
                <a:latin typeface="Gill Sans MT"/>
                <a:ea typeface="Open Sans"/>
                <a:cs typeface="Open Sans"/>
              </a:rPr>
              <a:t>Revisar y probar actas de reuniones anteriores</a:t>
            </a:r>
            <a:endParaRPr lang="en-US" sz="4400" b="0" kern="1500" cap="none">
              <a:solidFill>
                <a:schemeClr val="bg1"/>
              </a:solidFill>
              <a:latin typeface="Gill Sans MT"/>
              <a:ea typeface="Open Sans"/>
              <a:cs typeface="Open Sans"/>
            </a:endParaRPr>
          </a:p>
          <a:p>
            <a:endParaRPr lang="en-US" sz="4000" b="1" kern="1500" cap="none">
              <a:solidFill>
                <a:schemeClr val="bg1"/>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28706866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A3016-B1CB-4AC5-960D-FE2F5214C4E7}">
  <ds:schemaRefs>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http://purl.org/dc/dcmitype/"/>
    <ds:schemaRef ds:uri="http://purl.org/dc/terms/"/>
    <ds:schemaRef ds:uri="http://schemas.microsoft.com/office/infopath/2007/PartnerControls"/>
    <ds:schemaRef ds:uri="92a62f3e-00e8-4b77-a16c-75051e2004fc"/>
    <ds:schemaRef ds:uri="d34ea9b1-8df3-4388-a70b-d9a9a79f894f"/>
  </ds:schemaRefs>
</ds:datastoreItem>
</file>

<file path=customXml/itemProps2.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CC3ECA-9798-400F-A141-9D13E5042D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1436</Words>
  <Application>Microsoft Office PowerPoint</Application>
  <PresentationFormat>Widescreen</PresentationFormat>
  <Paragraphs>260</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lastModifiedBy>Matias Eusterbrock</cp:lastModifiedBy>
  <cp:revision>393</cp:revision>
  <cp:lastPrinted>2017-02-23T15:49:05Z</cp:lastPrinted>
  <dcterms:created xsi:type="dcterms:W3CDTF">2017-02-21T16:21:09Z</dcterms:created>
  <dcterms:modified xsi:type="dcterms:W3CDTF">2024-11-14T01:30:28Z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