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notesMasterIdLst>
    <p:notesMasterId r:id="rId48"/>
  </p:notesMasterIdLst>
  <p:handoutMasterIdLst>
    <p:handoutMasterId r:id="rId49"/>
  </p:handoutMasterIdLst>
  <p:sldIdLst>
    <p:sldId id="274" r:id="rId5"/>
    <p:sldId id="351" r:id="rId6"/>
    <p:sldId id="350" r:id="rId7"/>
    <p:sldId id="352" r:id="rId8"/>
    <p:sldId id="355" r:id="rId9"/>
    <p:sldId id="353" r:id="rId10"/>
    <p:sldId id="354" r:id="rId11"/>
    <p:sldId id="327" r:id="rId12"/>
    <p:sldId id="387" r:id="rId13"/>
    <p:sldId id="356" r:id="rId14"/>
    <p:sldId id="358" r:id="rId15"/>
    <p:sldId id="357" r:id="rId16"/>
    <p:sldId id="359" r:id="rId17"/>
    <p:sldId id="361" r:id="rId18"/>
    <p:sldId id="360" r:id="rId19"/>
    <p:sldId id="362" r:id="rId20"/>
    <p:sldId id="363" r:id="rId21"/>
    <p:sldId id="364" r:id="rId22"/>
    <p:sldId id="365" r:id="rId23"/>
    <p:sldId id="366" r:id="rId24"/>
    <p:sldId id="367" r:id="rId25"/>
    <p:sldId id="368" r:id="rId26"/>
    <p:sldId id="369" r:id="rId27"/>
    <p:sldId id="370" r:id="rId28"/>
    <p:sldId id="371" r:id="rId29"/>
    <p:sldId id="372" r:id="rId30"/>
    <p:sldId id="373" r:id="rId31"/>
    <p:sldId id="396" r:id="rId32"/>
    <p:sldId id="397" r:id="rId33"/>
    <p:sldId id="398" r:id="rId34"/>
    <p:sldId id="399" r:id="rId35"/>
    <p:sldId id="400" r:id="rId36"/>
    <p:sldId id="401" r:id="rId37"/>
    <p:sldId id="402" r:id="rId38"/>
    <p:sldId id="403" r:id="rId39"/>
    <p:sldId id="404" r:id="rId40"/>
    <p:sldId id="405" r:id="rId41"/>
    <p:sldId id="388" r:id="rId42"/>
    <p:sldId id="394" r:id="rId43"/>
    <p:sldId id="395" r:id="rId44"/>
    <p:sldId id="380" r:id="rId45"/>
    <p:sldId id="386" r:id="rId46"/>
    <p:sldId id="291" r:id="rId47"/>
  </p:sldIdLst>
  <p:sldSz cx="12192000" cy="6858000"/>
  <p:notesSz cx="6950075" cy="9236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5569"/>
    <a:srgbClr val="9DD8D7"/>
    <a:srgbClr val="00AFAD"/>
    <a:srgbClr val="F4E7BC"/>
    <a:srgbClr val="EEA887"/>
    <a:srgbClr val="DF5E52"/>
    <a:srgbClr val="2F4071"/>
    <a:srgbClr val="88C9D5"/>
    <a:srgbClr val="D2DD83"/>
    <a:srgbClr val="368CA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19AF6F0-1179-FEB6-483C-FB49994A7230}" v="530" dt="2024-10-02T23:43:18.97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8" d="100"/>
          <a:sy n="68" d="100"/>
        </p:scale>
        <p:origin x="942" y="60"/>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presProps" Target="presProps.xml"/><Relationship Id="rId55"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tias Eusterbrock" userId="2acf7dc6-60d3-46b4-9083-a8db0d85c52f" providerId="ADAL" clId="{D2E3A22F-E594-4B84-A910-06098B63DECE}"/>
    <pc:docChg chg="undo redo custSel addSld delSld modSld">
      <pc:chgData name="Matias Eusterbrock" userId="2acf7dc6-60d3-46b4-9083-a8db0d85c52f" providerId="ADAL" clId="{D2E3A22F-E594-4B84-A910-06098B63DECE}" dt="2024-09-23T23:35:16.562" v="88" actId="207"/>
      <pc:docMkLst>
        <pc:docMk/>
      </pc:docMkLst>
      <pc:sldChg chg="modSp mod">
        <pc:chgData name="Matias Eusterbrock" userId="2acf7dc6-60d3-46b4-9083-a8db0d85c52f" providerId="ADAL" clId="{D2E3A22F-E594-4B84-A910-06098B63DECE}" dt="2024-09-23T23:35:16.562" v="88" actId="207"/>
        <pc:sldMkLst>
          <pc:docMk/>
          <pc:sldMk cId="1362740277" sldId="380"/>
        </pc:sldMkLst>
        <pc:spChg chg="mod">
          <ac:chgData name="Matias Eusterbrock" userId="2acf7dc6-60d3-46b4-9083-a8db0d85c52f" providerId="ADAL" clId="{D2E3A22F-E594-4B84-A910-06098B63DECE}" dt="2024-09-23T23:35:16.562" v="88" actId="207"/>
          <ac:spMkLst>
            <pc:docMk/>
            <pc:sldMk cId="1362740277" sldId="380"/>
            <ac:spMk id="3" creationId="{302844EA-6507-867D-36EB-FB00F8365C4F}"/>
          </ac:spMkLst>
        </pc:spChg>
      </pc:sldChg>
      <pc:sldChg chg="modSp add mod">
        <pc:chgData name="Matias Eusterbrock" userId="2acf7dc6-60d3-46b4-9083-a8db0d85c52f" providerId="ADAL" clId="{D2E3A22F-E594-4B84-A910-06098B63DECE}" dt="2024-09-23T23:31:49.613" v="4" actId="1076"/>
        <pc:sldMkLst>
          <pc:docMk/>
          <pc:sldMk cId="2047995120" sldId="388"/>
        </pc:sldMkLst>
        <pc:spChg chg="mod">
          <ac:chgData name="Matias Eusterbrock" userId="2acf7dc6-60d3-46b4-9083-a8db0d85c52f" providerId="ADAL" clId="{D2E3A22F-E594-4B84-A910-06098B63DECE}" dt="2024-09-23T23:31:49.613" v="4" actId="1076"/>
          <ac:spMkLst>
            <pc:docMk/>
            <pc:sldMk cId="2047995120" sldId="388"/>
            <ac:spMk id="3" creationId="{302844EA-6507-867D-36EB-FB00F8365C4F}"/>
          </ac:spMkLst>
        </pc:spChg>
      </pc:sldChg>
      <pc:sldChg chg="del">
        <pc:chgData name="Matias Eusterbrock" userId="2acf7dc6-60d3-46b4-9083-a8db0d85c52f" providerId="ADAL" clId="{D2E3A22F-E594-4B84-A910-06098B63DECE}" dt="2024-09-23T23:31:55.857" v="5" actId="47"/>
        <pc:sldMkLst>
          <pc:docMk/>
          <pc:sldMk cId="1715754008" sldId="393"/>
        </pc:sldMkLst>
      </pc:sldChg>
      <pc:sldChg chg="modSp mod">
        <pc:chgData name="Matias Eusterbrock" userId="2acf7dc6-60d3-46b4-9083-a8db0d85c52f" providerId="ADAL" clId="{D2E3A22F-E594-4B84-A910-06098B63DECE}" dt="2024-09-23T23:33:20.826" v="18" actId="6549"/>
        <pc:sldMkLst>
          <pc:docMk/>
          <pc:sldMk cId="659002664" sldId="394"/>
        </pc:sldMkLst>
        <pc:spChg chg="mod">
          <ac:chgData name="Matias Eusterbrock" userId="2acf7dc6-60d3-46b4-9083-a8db0d85c52f" providerId="ADAL" clId="{D2E3A22F-E594-4B84-A910-06098B63DECE}" dt="2024-09-23T23:33:20.826" v="18" actId="6549"/>
          <ac:spMkLst>
            <pc:docMk/>
            <pc:sldMk cId="659002664" sldId="394"/>
            <ac:spMk id="2" creationId="{0B653A10-04B5-8CFA-DC96-99D573FC2481}"/>
          </ac:spMkLst>
        </pc:spChg>
        <pc:spChg chg="mod">
          <ac:chgData name="Matias Eusterbrock" userId="2acf7dc6-60d3-46b4-9083-a8db0d85c52f" providerId="ADAL" clId="{D2E3A22F-E594-4B84-A910-06098B63DECE}" dt="2024-09-23T23:32:36.406" v="16" actId="1076"/>
          <ac:spMkLst>
            <pc:docMk/>
            <pc:sldMk cId="659002664" sldId="394"/>
            <ac:spMk id="3" creationId="{302844EA-6507-867D-36EB-FB00F8365C4F}"/>
          </ac:spMkLst>
        </pc:spChg>
      </pc:sldChg>
      <pc:sldChg chg="addSp delSp modSp mod">
        <pc:chgData name="Matias Eusterbrock" userId="2acf7dc6-60d3-46b4-9083-a8db0d85c52f" providerId="ADAL" clId="{D2E3A22F-E594-4B84-A910-06098B63DECE}" dt="2024-09-23T23:34:24.391" v="52" actId="1076"/>
        <pc:sldMkLst>
          <pc:docMk/>
          <pc:sldMk cId="1120988667" sldId="395"/>
        </pc:sldMkLst>
        <pc:spChg chg="mod">
          <ac:chgData name="Matias Eusterbrock" userId="2acf7dc6-60d3-46b4-9083-a8db0d85c52f" providerId="ADAL" clId="{D2E3A22F-E594-4B84-A910-06098B63DECE}" dt="2024-09-23T23:34:07.176" v="48" actId="6549"/>
          <ac:spMkLst>
            <pc:docMk/>
            <pc:sldMk cId="1120988667" sldId="395"/>
            <ac:spMk id="2" creationId="{0B653A10-04B5-8CFA-DC96-99D573FC2481}"/>
          </ac:spMkLst>
        </pc:spChg>
        <pc:spChg chg="del mod">
          <ac:chgData name="Matias Eusterbrock" userId="2acf7dc6-60d3-46b4-9083-a8db0d85c52f" providerId="ADAL" clId="{D2E3A22F-E594-4B84-A910-06098B63DECE}" dt="2024-09-23T23:34:12.127" v="49" actId="21"/>
          <ac:spMkLst>
            <pc:docMk/>
            <pc:sldMk cId="1120988667" sldId="395"/>
            <ac:spMk id="3" creationId="{302844EA-6507-867D-36EB-FB00F8365C4F}"/>
          </ac:spMkLst>
        </pc:spChg>
        <pc:spChg chg="add mod">
          <ac:chgData name="Matias Eusterbrock" userId="2acf7dc6-60d3-46b4-9083-a8db0d85c52f" providerId="ADAL" clId="{D2E3A22F-E594-4B84-A910-06098B63DECE}" dt="2024-09-23T23:34:24.391" v="52" actId="1076"/>
          <ac:spMkLst>
            <pc:docMk/>
            <pc:sldMk cId="1120988667" sldId="395"/>
            <ac:spMk id="4" creationId="{302844EA-6507-867D-36EB-FB00F8365C4F}"/>
          </ac:spMkLst>
        </pc:spChg>
      </pc:sldChg>
      <pc:sldChg chg="modSp add mod">
        <pc:chgData name="Matias Eusterbrock" userId="2acf7dc6-60d3-46b4-9083-a8db0d85c52f" providerId="ADAL" clId="{D2E3A22F-E594-4B84-A910-06098B63DECE}" dt="2024-09-23T23:35:02.754" v="65" actId="1076"/>
        <pc:sldMkLst>
          <pc:docMk/>
          <pc:sldMk cId="2877457213" sldId="396"/>
        </pc:sldMkLst>
        <pc:spChg chg="mod">
          <ac:chgData name="Matias Eusterbrock" userId="2acf7dc6-60d3-46b4-9083-a8db0d85c52f" providerId="ADAL" clId="{D2E3A22F-E594-4B84-A910-06098B63DECE}" dt="2024-09-23T23:35:02.754" v="65" actId="1076"/>
          <ac:spMkLst>
            <pc:docMk/>
            <pc:sldMk cId="2877457213" sldId="396"/>
            <ac:spMk id="4" creationId="{302844EA-6507-867D-36EB-FB00F8365C4F}"/>
          </ac:spMkLst>
        </pc:spChg>
      </pc:sldChg>
    </pc:docChg>
  </pc:docChgLst>
  <pc:docChgLst>
    <pc:chgData name="Beatriz Guerrero" userId="S::beatriz_guerrero@ci.richmond.ca.us::67aaf6ed-f979-44e0-8fb2-c4749f02abfb" providerId="AD" clId="Web-{B19AF6F0-1179-FEB6-483C-FB49994A7230}"/>
    <pc:docChg chg="addSld modSld sldOrd">
      <pc:chgData name="Beatriz Guerrero" userId="S::beatriz_guerrero@ci.richmond.ca.us::67aaf6ed-f979-44e0-8fb2-c4749f02abfb" providerId="AD" clId="Web-{B19AF6F0-1179-FEB6-483C-FB49994A7230}" dt="2024-10-02T23:43:18.975" v="577"/>
      <pc:docMkLst>
        <pc:docMk/>
      </pc:docMkLst>
      <pc:sldChg chg="modSp">
        <pc:chgData name="Beatriz Guerrero" userId="S::beatriz_guerrero@ci.richmond.ca.us::67aaf6ed-f979-44e0-8fb2-c4749f02abfb" providerId="AD" clId="Web-{B19AF6F0-1179-FEB6-483C-FB49994A7230}" dt="2024-10-02T22:53:42.159" v="35" actId="20577"/>
        <pc:sldMkLst>
          <pc:docMk/>
          <pc:sldMk cId="3757050840" sldId="350"/>
        </pc:sldMkLst>
        <pc:spChg chg="mod">
          <ac:chgData name="Beatriz Guerrero" userId="S::beatriz_guerrero@ci.richmond.ca.us::67aaf6ed-f979-44e0-8fb2-c4749f02abfb" providerId="AD" clId="Web-{B19AF6F0-1179-FEB6-483C-FB49994A7230}" dt="2024-10-02T22:53:42.159" v="35" actId="20577"/>
          <ac:spMkLst>
            <pc:docMk/>
            <pc:sldMk cId="3757050840" sldId="350"/>
            <ac:spMk id="2" creationId="{0B653A10-04B5-8CFA-DC96-99D573FC2481}"/>
          </ac:spMkLst>
        </pc:spChg>
      </pc:sldChg>
      <pc:sldChg chg="modSp">
        <pc:chgData name="Beatriz Guerrero" userId="S::beatriz_guerrero@ci.richmond.ca.us::67aaf6ed-f979-44e0-8fb2-c4749f02abfb" providerId="AD" clId="Web-{B19AF6F0-1179-FEB6-483C-FB49994A7230}" dt="2024-10-02T22:55:24.441" v="56" actId="20577"/>
        <pc:sldMkLst>
          <pc:docMk/>
          <pc:sldMk cId="1295470331" sldId="353"/>
        </pc:sldMkLst>
        <pc:spChg chg="mod">
          <ac:chgData name="Beatriz Guerrero" userId="S::beatriz_guerrero@ci.richmond.ca.us::67aaf6ed-f979-44e0-8fb2-c4749f02abfb" providerId="AD" clId="Web-{B19AF6F0-1179-FEB6-483C-FB49994A7230}" dt="2024-10-02T22:55:24.441" v="56" actId="20577"/>
          <ac:spMkLst>
            <pc:docMk/>
            <pc:sldMk cId="1295470331" sldId="353"/>
            <ac:spMk id="2" creationId="{0B653A10-04B5-8CFA-DC96-99D573FC2481}"/>
          </ac:spMkLst>
        </pc:spChg>
      </pc:sldChg>
      <pc:sldChg chg="modSp">
        <pc:chgData name="Beatriz Guerrero" userId="S::beatriz_guerrero@ci.richmond.ca.us::67aaf6ed-f979-44e0-8fb2-c4749f02abfb" providerId="AD" clId="Web-{B19AF6F0-1179-FEB6-483C-FB49994A7230}" dt="2024-10-02T22:55:46.785" v="58" actId="20577"/>
        <pc:sldMkLst>
          <pc:docMk/>
          <pc:sldMk cId="1987672534" sldId="356"/>
        </pc:sldMkLst>
        <pc:spChg chg="mod">
          <ac:chgData name="Beatriz Guerrero" userId="S::beatriz_guerrero@ci.richmond.ca.us::67aaf6ed-f979-44e0-8fb2-c4749f02abfb" providerId="AD" clId="Web-{B19AF6F0-1179-FEB6-483C-FB49994A7230}" dt="2024-10-02T22:55:46.785" v="58" actId="20577"/>
          <ac:spMkLst>
            <pc:docMk/>
            <pc:sldMk cId="1987672534" sldId="356"/>
            <ac:spMk id="4" creationId="{FD8140C1-CA8B-0CD5-5389-E96164AE3315}"/>
          </ac:spMkLst>
        </pc:spChg>
      </pc:sldChg>
      <pc:sldChg chg="modSp">
        <pc:chgData name="Beatriz Guerrero" userId="S::beatriz_guerrero@ci.richmond.ca.us::67aaf6ed-f979-44e0-8fb2-c4749f02abfb" providerId="AD" clId="Web-{B19AF6F0-1179-FEB6-483C-FB49994A7230}" dt="2024-10-02T23:05:18.820" v="220" actId="20577"/>
        <pc:sldMkLst>
          <pc:docMk/>
          <pc:sldMk cId="4105021240" sldId="357"/>
        </pc:sldMkLst>
        <pc:spChg chg="mod">
          <ac:chgData name="Beatriz Guerrero" userId="S::beatriz_guerrero@ci.richmond.ca.us::67aaf6ed-f979-44e0-8fb2-c4749f02abfb" providerId="AD" clId="Web-{B19AF6F0-1179-FEB6-483C-FB49994A7230}" dt="2024-10-02T23:05:18.820" v="220" actId="20577"/>
          <ac:spMkLst>
            <pc:docMk/>
            <pc:sldMk cId="4105021240" sldId="357"/>
            <ac:spMk id="3" creationId="{62EB8AE9-3C7F-654E-7F1F-06EFCE53551B}"/>
          </ac:spMkLst>
        </pc:spChg>
      </pc:sldChg>
      <pc:sldChg chg="modSp">
        <pc:chgData name="Beatriz Guerrero" userId="S::beatriz_guerrero@ci.richmond.ca.us::67aaf6ed-f979-44e0-8fb2-c4749f02abfb" providerId="AD" clId="Web-{B19AF6F0-1179-FEB6-483C-FB49994A7230}" dt="2024-10-02T23:01:14.865" v="167" actId="20577"/>
        <pc:sldMkLst>
          <pc:docMk/>
          <pc:sldMk cId="426285808" sldId="358"/>
        </pc:sldMkLst>
        <pc:spChg chg="mod">
          <ac:chgData name="Beatriz Guerrero" userId="S::beatriz_guerrero@ci.richmond.ca.us::67aaf6ed-f979-44e0-8fb2-c4749f02abfb" providerId="AD" clId="Web-{B19AF6F0-1179-FEB6-483C-FB49994A7230}" dt="2024-10-02T23:01:14.865" v="167" actId="20577"/>
          <ac:spMkLst>
            <pc:docMk/>
            <pc:sldMk cId="426285808" sldId="358"/>
            <ac:spMk id="3" creationId="{62EB8AE9-3C7F-654E-7F1F-06EFCE53551B}"/>
          </ac:spMkLst>
        </pc:spChg>
      </pc:sldChg>
      <pc:sldChg chg="modSp">
        <pc:chgData name="Beatriz Guerrero" userId="S::beatriz_guerrero@ci.richmond.ca.us::67aaf6ed-f979-44e0-8fb2-c4749f02abfb" providerId="AD" clId="Web-{B19AF6F0-1179-FEB6-483C-FB49994A7230}" dt="2024-10-02T23:07:09.165" v="247" actId="20577"/>
        <pc:sldMkLst>
          <pc:docMk/>
          <pc:sldMk cId="2459958468" sldId="359"/>
        </pc:sldMkLst>
        <pc:spChg chg="mod">
          <ac:chgData name="Beatriz Guerrero" userId="S::beatriz_guerrero@ci.richmond.ca.us::67aaf6ed-f979-44e0-8fb2-c4749f02abfb" providerId="AD" clId="Web-{B19AF6F0-1179-FEB6-483C-FB49994A7230}" dt="2024-10-02T23:07:09.165" v="247" actId="20577"/>
          <ac:spMkLst>
            <pc:docMk/>
            <pc:sldMk cId="2459958468" sldId="359"/>
            <ac:spMk id="3" creationId="{62EB8AE9-3C7F-654E-7F1F-06EFCE53551B}"/>
          </ac:spMkLst>
        </pc:spChg>
      </pc:sldChg>
      <pc:sldChg chg="modSp">
        <pc:chgData name="Beatriz Guerrero" userId="S::beatriz_guerrero@ci.richmond.ca.us::67aaf6ed-f979-44e0-8fb2-c4749f02abfb" providerId="AD" clId="Web-{B19AF6F0-1179-FEB6-483C-FB49994A7230}" dt="2024-10-02T23:09:23.337" v="264" actId="20577"/>
        <pc:sldMkLst>
          <pc:docMk/>
          <pc:sldMk cId="75609733" sldId="360"/>
        </pc:sldMkLst>
        <pc:spChg chg="mod">
          <ac:chgData name="Beatriz Guerrero" userId="S::beatriz_guerrero@ci.richmond.ca.us::67aaf6ed-f979-44e0-8fb2-c4749f02abfb" providerId="AD" clId="Web-{B19AF6F0-1179-FEB6-483C-FB49994A7230}" dt="2024-10-02T23:09:23.337" v="264" actId="20577"/>
          <ac:spMkLst>
            <pc:docMk/>
            <pc:sldMk cId="75609733" sldId="360"/>
            <ac:spMk id="3" creationId="{62EB8AE9-3C7F-654E-7F1F-06EFCE53551B}"/>
          </ac:spMkLst>
        </pc:spChg>
      </pc:sldChg>
      <pc:sldChg chg="modSp">
        <pc:chgData name="Beatriz Guerrero" userId="S::beatriz_guerrero@ci.richmond.ca.us::67aaf6ed-f979-44e0-8fb2-c4749f02abfb" providerId="AD" clId="Web-{B19AF6F0-1179-FEB6-483C-FB49994A7230}" dt="2024-10-02T23:08:19.212" v="255" actId="20577"/>
        <pc:sldMkLst>
          <pc:docMk/>
          <pc:sldMk cId="1730085481" sldId="361"/>
        </pc:sldMkLst>
        <pc:spChg chg="mod">
          <ac:chgData name="Beatriz Guerrero" userId="S::beatriz_guerrero@ci.richmond.ca.us::67aaf6ed-f979-44e0-8fb2-c4749f02abfb" providerId="AD" clId="Web-{B19AF6F0-1179-FEB6-483C-FB49994A7230}" dt="2024-10-02T23:08:19.212" v="255" actId="20577"/>
          <ac:spMkLst>
            <pc:docMk/>
            <pc:sldMk cId="1730085481" sldId="361"/>
            <ac:spMk id="3" creationId="{62EB8AE9-3C7F-654E-7F1F-06EFCE53551B}"/>
          </ac:spMkLst>
        </pc:spChg>
      </pc:sldChg>
      <pc:sldChg chg="modSp">
        <pc:chgData name="Beatriz Guerrero" userId="S::beatriz_guerrero@ci.richmond.ca.us::67aaf6ed-f979-44e0-8fb2-c4749f02abfb" providerId="AD" clId="Web-{B19AF6F0-1179-FEB6-483C-FB49994A7230}" dt="2024-10-02T23:11:58.651" v="302" actId="20577"/>
        <pc:sldMkLst>
          <pc:docMk/>
          <pc:sldMk cId="1246568473" sldId="362"/>
        </pc:sldMkLst>
        <pc:spChg chg="mod">
          <ac:chgData name="Beatriz Guerrero" userId="S::beatriz_guerrero@ci.richmond.ca.us::67aaf6ed-f979-44e0-8fb2-c4749f02abfb" providerId="AD" clId="Web-{B19AF6F0-1179-FEB6-483C-FB49994A7230}" dt="2024-10-02T23:11:58.651" v="302" actId="20577"/>
          <ac:spMkLst>
            <pc:docMk/>
            <pc:sldMk cId="1246568473" sldId="362"/>
            <ac:spMk id="3" creationId="{62EB8AE9-3C7F-654E-7F1F-06EFCE53551B}"/>
          </ac:spMkLst>
        </pc:spChg>
      </pc:sldChg>
      <pc:sldChg chg="modSp">
        <pc:chgData name="Beatriz Guerrero" userId="S::beatriz_guerrero@ci.richmond.ca.us::67aaf6ed-f979-44e0-8fb2-c4749f02abfb" providerId="AD" clId="Web-{B19AF6F0-1179-FEB6-483C-FB49994A7230}" dt="2024-10-02T23:13:09.667" v="312" actId="20577"/>
        <pc:sldMkLst>
          <pc:docMk/>
          <pc:sldMk cId="19214237" sldId="363"/>
        </pc:sldMkLst>
        <pc:spChg chg="mod">
          <ac:chgData name="Beatriz Guerrero" userId="S::beatriz_guerrero@ci.richmond.ca.us::67aaf6ed-f979-44e0-8fb2-c4749f02abfb" providerId="AD" clId="Web-{B19AF6F0-1179-FEB6-483C-FB49994A7230}" dt="2024-10-02T23:13:09.667" v="312" actId="20577"/>
          <ac:spMkLst>
            <pc:docMk/>
            <pc:sldMk cId="19214237" sldId="363"/>
            <ac:spMk id="3" creationId="{62EB8AE9-3C7F-654E-7F1F-06EFCE53551B}"/>
          </ac:spMkLst>
        </pc:spChg>
      </pc:sldChg>
      <pc:sldChg chg="modSp">
        <pc:chgData name="Beatriz Guerrero" userId="S::beatriz_guerrero@ci.richmond.ca.us::67aaf6ed-f979-44e0-8fb2-c4749f02abfb" providerId="AD" clId="Web-{B19AF6F0-1179-FEB6-483C-FB49994A7230}" dt="2024-10-02T23:13:56.808" v="320" actId="20577"/>
        <pc:sldMkLst>
          <pc:docMk/>
          <pc:sldMk cId="3536701632" sldId="364"/>
        </pc:sldMkLst>
        <pc:spChg chg="mod">
          <ac:chgData name="Beatriz Guerrero" userId="S::beatriz_guerrero@ci.richmond.ca.us::67aaf6ed-f979-44e0-8fb2-c4749f02abfb" providerId="AD" clId="Web-{B19AF6F0-1179-FEB6-483C-FB49994A7230}" dt="2024-10-02T23:13:56.808" v="320" actId="20577"/>
          <ac:spMkLst>
            <pc:docMk/>
            <pc:sldMk cId="3536701632" sldId="364"/>
            <ac:spMk id="3" creationId="{62EB8AE9-3C7F-654E-7F1F-06EFCE53551B}"/>
          </ac:spMkLst>
        </pc:spChg>
      </pc:sldChg>
      <pc:sldChg chg="modSp">
        <pc:chgData name="Beatriz Guerrero" userId="S::beatriz_guerrero@ci.richmond.ca.us::67aaf6ed-f979-44e0-8fb2-c4749f02abfb" providerId="AD" clId="Web-{B19AF6F0-1179-FEB6-483C-FB49994A7230}" dt="2024-10-02T23:15:44.481" v="364" actId="20577"/>
        <pc:sldMkLst>
          <pc:docMk/>
          <pc:sldMk cId="801964473" sldId="365"/>
        </pc:sldMkLst>
        <pc:spChg chg="mod">
          <ac:chgData name="Beatriz Guerrero" userId="S::beatriz_guerrero@ci.richmond.ca.us::67aaf6ed-f979-44e0-8fb2-c4749f02abfb" providerId="AD" clId="Web-{B19AF6F0-1179-FEB6-483C-FB49994A7230}" dt="2024-10-02T23:15:44.481" v="364" actId="20577"/>
          <ac:spMkLst>
            <pc:docMk/>
            <pc:sldMk cId="801964473" sldId="365"/>
            <ac:spMk id="3" creationId="{62EB8AE9-3C7F-654E-7F1F-06EFCE53551B}"/>
          </ac:spMkLst>
        </pc:spChg>
      </pc:sldChg>
      <pc:sldChg chg="modSp">
        <pc:chgData name="Beatriz Guerrero" userId="S::beatriz_guerrero@ci.richmond.ca.us::67aaf6ed-f979-44e0-8fb2-c4749f02abfb" providerId="AD" clId="Web-{B19AF6F0-1179-FEB6-483C-FB49994A7230}" dt="2024-10-02T23:16:57.591" v="386" actId="20577"/>
        <pc:sldMkLst>
          <pc:docMk/>
          <pc:sldMk cId="2250815403" sldId="366"/>
        </pc:sldMkLst>
        <pc:spChg chg="mod">
          <ac:chgData name="Beatriz Guerrero" userId="S::beatriz_guerrero@ci.richmond.ca.us::67aaf6ed-f979-44e0-8fb2-c4749f02abfb" providerId="AD" clId="Web-{B19AF6F0-1179-FEB6-483C-FB49994A7230}" dt="2024-10-02T23:16:57.591" v="386" actId="20577"/>
          <ac:spMkLst>
            <pc:docMk/>
            <pc:sldMk cId="2250815403" sldId="366"/>
            <ac:spMk id="3" creationId="{62EB8AE9-3C7F-654E-7F1F-06EFCE53551B}"/>
          </ac:spMkLst>
        </pc:spChg>
      </pc:sldChg>
      <pc:sldChg chg="modSp">
        <pc:chgData name="Beatriz Guerrero" userId="S::beatriz_guerrero@ci.richmond.ca.us::67aaf6ed-f979-44e0-8fb2-c4749f02abfb" providerId="AD" clId="Web-{B19AF6F0-1179-FEB6-483C-FB49994A7230}" dt="2024-10-02T23:33:23.190" v="394" actId="20577"/>
        <pc:sldMkLst>
          <pc:docMk/>
          <pc:sldMk cId="2403369630" sldId="367"/>
        </pc:sldMkLst>
        <pc:spChg chg="mod">
          <ac:chgData name="Beatriz Guerrero" userId="S::beatriz_guerrero@ci.richmond.ca.us::67aaf6ed-f979-44e0-8fb2-c4749f02abfb" providerId="AD" clId="Web-{B19AF6F0-1179-FEB6-483C-FB49994A7230}" dt="2024-10-02T23:33:23.190" v="394" actId="20577"/>
          <ac:spMkLst>
            <pc:docMk/>
            <pc:sldMk cId="2403369630" sldId="367"/>
            <ac:spMk id="3" creationId="{62EB8AE9-3C7F-654E-7F1F-06EFCE53551B}"/>
          </ac:spMkLst>
        </pc:spChg>
      </pc:sldChg>
      <pc:sldChg chg="modSp">
        <pc:chgData name="Beatriz Guerrero" userId="S::beatriz_guerrero@ci.richmond.ca.us::67aaf6ed-f979-44e0-8fb2-c4749f02abfb" providerId="AD" clId="Web-{B19AF6F0-1179-FEB6-483C-FB49994A7230}" dt="2024-10-02T23:34:56.097" v="423" actId="20577"/>
        <pc:sldMkLst>
          <pc:docMk/>
          <pc:sldMk cId="3357556756" sldId="368"/>
        </pc:sldMkLst>
        <pc:spChg chg="mod">
          <ac:chgData name="Beatriz Guerrero" userId="S::beatriz_guerrero@ci.richmond.ca.us::67aaf6ed-f979-44e0-8fb2-c4749f02abfb" providerId="AD" clId="Web-{B19AF6F0-1179-FEB6-483C-FB49994A7230}" dt="2024-10-02T23:34:56.097" v="423" actId="20577"/>
          <ac:spMkLst>
            <pc:docMk/>
            <pc:sldMk cId="3357556756" sldId="368"/>
            <ac:spMk id="3" creationId="{62EB8AE9-3C7F-654E-7F1F-06EFCE53551B}"/>
          </ac:spMkLst>
        </pc:spChg>
      </pc:sldChg>
      <pc:sldChg chg="modSp">
        <pc:chgData name="Beatriz Guerrero" userId="S::beatriz_guerrero@ci.richmond.ca.us::67aaf6ed-f979-44e0-8fb2-c4749f02abfb" providerId="AD" clId="Web-{B19AF6F0-1179-FEB6-483C-FB49994A7230}" dt="2024-10-02T23:37:37.113" v="494" actId="20577"/>
        <pc:sldMkLst>
          <pc:docMk/>
          <pc:sldMk cId="1084912077" sldId="369"/>
        </pc:sldMkLst>
        <pc:spChg chg="mod">
          <ac:chgData name="Beatriz Guerrero" userId="S::beatriz_guerrero@ci.richmond.ca.us::67aaf6ed-f979-44e0-8fb2-c4749f02abfb" providerId="AD" clId="Web-{B19AF6F0-1179-FEB6-483C-FB49994A7230}" dt="2024-10-02T23:37:37.113" v="494" actId="20577"/>
          <ac:spMkLst>
            <pc:docMk/>
            <pc:sldMk cId="1084912077" sldId="369"/>
            <ac:spMk id="3" creationId="{62EB8AE9-3C7F-654E-7F1F-06EFCE53551B}"/>
          </ac:spMkLst>
        </pc:spChg>
      </pc:sldChg>
      <pc:sldChg chg="modSp">
        <pc:chgData name="Beatriz Guerrero" userId="S::beatriz_guerrero@ci.richmond.ca.us::67aaf6ed-f979-44e0-8fb2-c4749f02abfb" providerId="AD" clId="Web-{B19AF6F0-1179-FEB6-483C-FB49994A7230}" dt="2024-10-02T23:39:35.552" v="542" actId="20577"/>
        <pc:sldMkLst>
          <pc:docMk/>
          <pc:sldMk cId="159060872" sldId="370"/>
        </pc:sldMkLst>
        <pc:spChg chg="mod">
          <ac:chgData name="Beatriz Guerrero" userId="S::beatriz_guerrero@ci.richmond.ca.us::67aaf6ed-f979-44e0-8fb2-c4749f02abfb" providerId="AD" clId="Web-{B19AF6F0-1179-FEB6-483C-FB49994A7230}" dt="2024-10-02T23:39:35.552" v="542" actId="20577"/>
          <ac:spMkLst>
            <pc:docMk/>
            <pc:sldMk cId="159060872" sldId="370"/>
            <ac:spMk id="3" creationId="{62EB8AE9-3C7F-654E-7F1F-06EFCE53551B}"/>
          </ac:spMkLst>
        </pc:spChg>
      </pc:sldChg>
      <pc:sldChg chg="modSp">
        <pc:chgData name="Beatriz Guerrero" userId="S::beatriz_guerrero@ci.richmond.ca.us::67aaf6ed-f979-44e0-8fb2-c4749f02abfb" providerId="AD" clId="Web-{B19AF6F0-1179-FEB6-483C-FB49994A7230}" dt="2024-10-02T23:41:01.458" v="562" actId="20577"/>
        <pc:sldMkLst>
          <pc:docMk/>
          <pc:sldMk cId="499757999" sldId="371"/>
        </pc:sldMkLst>
        <pc:spChg chg="mod">
          <ac:chgData name="Beatriz Guerrero" userId="S::beatriz_guerrero@ci.richmond.ca.us::67aaf6ed-f979-44e0-8fb2-c4749f02abfb" providerId="AD" clId="Web-{B19AF6F0-1179-FEB6-483C-FB49994A7230}" dt="2024-10-02T23:41:01.458" v="562" actId="20577"/>
          <ac:spMkLst>
            <pc:docMk/>
            <pc:sldMk cId="499757999" sldId="371"/>
            <ac:spMk id="3" creationId="{62EB8AE9-3C7F-654E-7F1F-06EFCE53551B}"/>
          </ac:spMkLst>
        </pc:spChg>
      </pc:sldChg>
      <pc:sldChg chg="modSp">
        <pc:chgData name="Beatriz Guerrero" userId="S::beatriz_guerrero@ci.richmond.ca.us::67aaf6ed-f979-44e0-8fb2-c4749f02abfb" providerId="AD" clId="Web-{B19AF6F0-1179-FEB6-483C-FB49994A7230}" dt="2024-10-02T23:41:22.927" v="566" actId="20577"/>
        <pc:sldMkLst>
          <pc:docMk/>
          <pc:sldMk cId="3787884324" sldId="373"/>
        </pc:sldMkLst>
        <pc:spChg chg="mod">
          <ac:chgData name="Beatriz Guerrero" userId="S::beatriz_guerrero@ci.richmond.ca.us::67aaf6ed-f979-44e0-8fb2-c4749f02abfb" providerId="AD" clId="Web-{B19AF6F0-1179-FEB6-483C-FB49994A7230}" dt="2024-10-02T23:41:22.927" v="566" actId="20577"/>
          <ac:spMkLst>
            <pc:docMk/>
            <pc:sldMk cId="3787884324" sldId="373"/>
            <ac:spMk id="2" creationId="{0B653A10-04B5-8CFA-DC96-99D573FC2481}"/>
          </ac:spMkLst>
        </pc:spChg>
      </pc:sldChg>
      <pc:sldChg chg="ord">
        <pc:chgData name="Beatriz Guerrero" userId="S::beatriz_guerrero@ci.richmond.ca.us::67aaf6ed-f979-44e0-8fb2-c4749f02abfb" providerId="AD" clId="Web-{B19AF6F0-1179-FEB6-483C-FB49994A7230}" dt="2024-10-02T23:42:19.006" v="568"/>
        <pc:sldMkLst>
          <pc:docMk/>
          <pc:sldMk cId="2877457213" sldId="396"/>
        </pc:sldMkLst>
      </pc:sldChg>
      <pc:sldChg chg="add">
        <pc:chgData name="Beatriz Guerrero" userId="S::beatriz_guerrero@ci.richmond.ca.us::67aaf6ed-f979-44e0-8fb2-c4749f02abfb" providerId="AD" clId="Web-{B19AF6F0-1179-FEB6-483C-FB49994A7230}" dt="2024-10-02T23:43:17.365" v="569"/>
        <pc:sldMkLst>
          <pc:docMk/>
          <pc:sldMk cId="4131649912" sldId="397"/>
        </pc:sldMkLst>
      </pc:sldChg>
      <pc:sldChg chg="add">
        <pc:chgData name="Beatriz Guerrero" userId="S::beatriz_guerrero@ci.richmond.ca.us::67aaf6ed-f979-44e0-8fb2-c4749f02abfb" providerId="AD" clId="Web-{B19AF6F0-1179-FEB6-483C-FB49994A7230}" dt="2024-10-02T23:43:17.506" v="570"/>
        <pc:sldMkLst>
          <pc:docMk/>
          <pc:sldMk cId="4247241252" sldId="398"/>
        </pc:sldMkLst>
      </pc:sldChg>
      <pc:sldChg chg="add">
        <pc:chgData name="Beatriz Guerrero" userId="S::beatriz_guerrero@ci.richmond.ca.us::67aaf6ed-f979-44e0-8fb2-c4749f02abfb" providerId="AD" clId="Web-{B19AF6F0-1179-FEB6-483C-FB49994A7230}" dt="2024-10-02T23:43:17.897" v="571"/>
        <pc:sldMkLst>
          <pc:docMk/>
          <pc:sldMk cId="4288394198" sldId="399"/>
        </pc:sldMkLst>
      </pc:sldChg>
      <pc:sldChg chg="add">
        <pc:chgData name="Beatriz Guerrero" userId="S::beatriz_guerrero@ci.richmond.ca.us::67aaf6ed-f979-44e0-8fb2-c4749f02abfb" providerId="AD" clId="Web-{B19AF6F0-1179-FEB6-483C-FB49994A7230}" dt="2024-10-02T23:43:18.115" v="572"/>
        <pc:sldMkLst>
          <pc:docMk/>
          <pc:sldMk cId="1718523994" sldId="400"/>
        </pc:sldMkLst>
      </pc:sldChg>
      <pc:sldChg chg="add">
        <pc:chgData name="Beatriz Guerrero" userId="S::beatriz_guerrero@ci.richmond.ca.us::67aaf6ed-f979-44e0-8fb2-c4749f02abfb" providerId="AD" clId="Web-{B19AF6F0-1179-FEB6-483C-FB49994A7230}" dt="2024-10-02T23:43:18.287" v="573"/>
        <pc:sldMkLst>
          <pc:docMk/>
          <pc:sldMk cId="3840315016" sldId="401"/>
        </pc:sldMkLst>
      </pc:sldChg>
      <pc:sldChg chg="add">
        <pc:chgData name="Beatriz Guerrero" userId="S::beatriz_guerrero@ci.richmond.ca.us::67aaf6ed-f979-44e0-8fb2-c4749f02abfb" providerId="AD" clId="Web-{B19AF6F0-1179-FEB6-483C-FB49994A7230}" dt="2024-10-02T23:43:18.522" v="574"/>
        <pc:sldMkLst>
          <pc:docMk/>
          <pc:sldMk cId="3096057919" sldId="402"/>
        </pc:sldMkLst>
      </pc:sldChg>
      <pc:sldChg chg="add">
        <pc:chgData name="Beatriz Guerrero" userId="S::beatriz_guerrero@ci.richmond.ca.us::67aaf6ed-f979-44e0-8fb2-c4749f02abfb" providerId="AD" clId="Web-{B19AF6F0-1179-FEB6-483C-FB49994A7230}" dt="2024-10-02T23:43:18.678" v="575"/>
        <pc:sldMkLst>
          <pc:docMk/>
          <pc:sldMk cId="3335684834" sldId="403"/>
        </pc:sldMkLst>
      </pc:sldChg>
      <pc:sldChg chg="add">
        <pc:chgData name="Beatriz Guerrero" userId="S::beatriz_guerrero@ci.richmond.ca.us::67aaf6ed-f979-44e0-8fb2-c4749f02abfb" providerId="AD" clId="Web-{B19AF6F0-1179-FEB6-483C-FB49994A7230}" dt="2024-10-02T23:43:18.850" v="576"/>
        <pc:sldMkLst>
          <pc:docMk/>
          <pc:sldMk cId="2717681766" sldId="404"/>
        </pc:sldMkLst>
      </pc:sldChg>
      <pc:sldChg chg="add">
        <pc:chgData name="Beatriz Guerrero" userId="S::beatriz_guerrero@ci.richmond.ca.us::67aaf6ed-f979-44e0-8fb2-c4749f02abfb" providerId="AD" clId="Web-{B19AF6F0-1179-FEB6-483C-FB49994A7230}" dt="2024-10-02T23:43:18.975" v="577"/>
        <pc:sldMkLst>
          <pc:docMk/>
          <pc:sldMk cId="2754516179" sldId="405"/>
        </pc:sldMkLst>
      </pc:sldChg>
    </pc:docChg>
  </pc:docChgLst>
  <pc:docChgLst>
    <pc:chgData name="Estefanny Casas" userId="S::estefanny_casas@ci.richmond.ca.us::796659cb-7610-4077-9d87-b024fc421425" providerId="AD" clId="Web-{2680919E-EB81-0638-1167-E4887634BF2C}"/>
    <pc:docChg chg="modSld">
      <pc:chgData name="Estefanny Casas" userId="S::estefanny_casas@ci.richmond.ca.us::796659cb-7610-4077-9d87-b024fc421425" providerId="AD" clId="Web-{2680919E-EB81-0638-1167-E4887634BF2C}" dt="2024-09-05T22:53:08.470" v="91" actId="20577"/>
      <pc:docMkLst>
        <pc:docMk/>
      </pc:docMkLst>
      <pc:sldChg chg="modSp">
        <pc:chgData name="Estefanny Casas" userId="S::estefanny_casas@ci.richmond.ca.us::796659cb-7610-4077-9d87-b024fc421425" providerId="AD" clId="Web-{2680919E-EB81-0638-1167-E4887634BF2C}" dt="2024-09-05T22:43:23.114" v="1" actId="1076"/>
        <pc:sldMkLst>
          <pc:docMk/>
          <pc:sldMk cId="791005041" sldId="274"/>
        </pc:sldMkLst>
        <pc:spChg chg="mod">
          <ac:chgData name="Estefanny Casas" userId="S::estefanny_casas@ci.richmond.ca.us::796659cb-7610-4077-9d87-b024fc421425" providerId="AD" clId="Web-{2680919E-EB81-0638-1167-E4887634BF2C}" dt="2024-09-05T22:43:23.114" v="1" actId="1076"/>
          <ac:spMkLst>
            <pc:docMk/>
            <pc:sldMk cId="791005041" sldId="274"/>
            <ac:spMk id="2" creationId="{1042FACF-7AB0-0F9B-26C6-5AED36B3E9EB}"/>
          </ac:spMkLst>
        </pc:spChg>
        <pc:cxnChg chg="mod">
          <ac:chgData name="Estefanny Casas" userId="S::estefanny_casas@ci.richmond.ca.us::796659cb-7610-4077-9d87-b024fc421425" providerId="AD" clId="Web-{2680919E-EB81-0638-1167-E4887634BF2C}" dt="2024-09-05T22:43:17.692" v="0" actId="1076"/>
          <ac:cxnSpMkLst>
            <pc:docMk/>
            <pc:sldMk cId="791005041" sldId="274"/>
            <ac:cxnSpMk id="10" creationId="{55B2AD80-AB80-E857-F84C-A7CF6201FF27}"/>
          </ac:cxnSpMkLst>
        </pc:cxnChg>
      </pc:sldChg>
      <pc:sldChg chg="modSp">
        <pc:chgData name="Estefanny Casas" userId="S::estefanny_casas@ci.richmond.ca.us::796659cb-7610-4077-9d87-b024fc421425" providerId="AD" clId="Web-{2680919E-EB81-0638-1167-E4887634BF2C}" dt="2024-09-05T22:44:46.444" v="16" actId="20577"/>
        <pc:sldMkLst>
          <pc:docMk/>
          <pc:sldMk cId="2688267807" sldId="327"/>
        </pc:sldMkLst>
        <pc:spChg chg="mod">
          <ac:chgData name="Estefanny Casas" userId="S::estefanny_casas@ci.richmond.ca.us::796659cb-7610-4077-9d87-b024fc421425" providerId="AD" clId="Web-{2680919E-EB81-0638-1167-E4887634BF2C}" dt="2024-09-05T22:44:38.944" v="14" actId="20577"/>
          <ac:spMkLst>
            <pc:docMk/>
            <pc:sldMk cId="2688267807" sldId="327"/>
            <ac:spMk id="3" creationId="{62EB8AE9-3C7F-654E-7F1F-06EFCE53551B}"/>
          </ac:spMkLst>
        </pc:spChg>
        <pc:spChg chg="mod">
          <ac:chgData name="Estefanny Casas" userId="S::estefanny_casas@ci.richmond.ca.us::796659cb-7610-4077-9d87-b024fc421425" providerId="AD" clId="Web-{2680919E-EB81-0638-1167-E4887634BF2C}" dt="2024-09-05T22:44:46.444" v="16" actId="20577"/>
          <ac:spMkLst>
            <pc:docMk/>
            <pc:sldMk cId="2688267807" sldId="327"/>
            <ac:spMk id="4" creationId="{FD8140C1-CA8B-0CD5-5389-E96164AE3315}"/>
          </ac:spMkLst>
        </pc:spChg>
      </pc:sldChg>
      <pc:sldChg chg="modSp">
        <pc:chgData name="Estefanny Casas" userId="S::estefanny_casas@ci.richmond.ca.us::796659cb-7610-4077-9d87-b024fc421425" providerId="AD" clId="Web-{2680919E-EB81-0638-1167-E4887634BF2C}" dt="2024-09-05T22:43:42.224" v="5" actId="20577"/>
        <pc:sldMkLst>
          <pc:docMk/>
          <pc:sldMk cId="3757050840" sldId="350"/>
        </pc:sldMkLst>
        <pc:spChg chg="mod">
          <ac:chgData name="Estefanny Casas" userId="S::estefanny_casas@ci.richmond.ca.us::796659cb-7610-4077-9d87-b024fc421425" providerId="AD" clId="Web-{2680919E-EB81-0638-1167-E4887634BF2C}" dt="2024-09-05T22:43:42.224" v="5" actId="20577"/>
          <ac:spMkLst>
            <pc:docMk/>
            <pc:sldMk cId="3757050840" sldId="350"/>
            <ac:spMk id="2" creationId="{0B653A10-04B5-8CFA-DC96-99D573FC2481}"/>
          </ac:spMkLst>
        </pc:spChg>
      </pc:sldChg>
      <pc:sldChg chg="modSp">
        <pc:chgData name="Estefanny Casas" userId="S::estefanny_casas@ci.richmond.ca.us::796659cb-7610-4077-9d87-b024fc421425" providerId="AD" clId="Web-{2680919E-EB81-0638-1167-E4887634BF2C}" dt="2024-09-05T22:43:34.067" v="3" actId="20577"/>
        <pc:sldMkLst>
          <pc:docMk/>
          <pc:sldMk cId="3128159106" sldId="351"/>
        </pc:sldMkLst>
        <pc:spChg chg="mod">
          <ac:chgData name="Estefanny Casas" userId="S::estefanny_casas@ci.richmond.ca.us::796659cb-7610-4077-9d87-b024fc421425" providerId="AD" clId="Web-{2680919E-EB81-0638-1167-E4887634BF2C}" dt="2024-09-05T22:43:34.067" v="3" actId="20577"/>
          <ac:spMkLst>
            <pc:docMk/>
            <pc:sldMk cId="3128159106" sldId="351"/>
            <ac:spMk id="2" creationId="{0B653A10-04B5-8CFA-DC96-99D573FC2481}"/>
          </ac:spMkLst>
        </pc:spChg>
      </pc:sldChg>
      <pc:sldChg chg="modSp">
        <pc:chgData name="Estefanny Casas" userId="S::estefanny_casas@ci.richmond.ca.us::796659cb-7610-4077-9d87-b024fc421425" providerId="AD" clId="Web-{2680919E-EB81-0638-1167-E4887634BF2C}" dt="2024-09-05T22:43:53.615" v="8" actId="20577"/>
        <pc:sldMkLst>
          <pc:docMk/>
          <pc:sldMk cId="476992989" sldId="352"/>
        </pc:sldMkLst>
        <pc:spChg chg="mod">
          <ac:chgData name="Estefanny Casas" userId="S::estefanny_casas@ci.richmond.ca.us::796659cb-7610-4077-9d87-b024fc421425" providerId="AD" clId="Web-{2680919E-EB81-0638-1167-E4887634BF2C}" dt="2024-09-05T22:43:53.615" v="8" actId="20577"/>
          <ac:spMkLst>
            <pc:docMk/>
            <pc:sldMk cId="476992989" sldId="352"/>
            <ac:spMk id="2" creationId="{0B653A10-04B5-8CFA-DC96-99D573FC2481}"/>
          </ac:spMkLst>
        </pc:spChg>
      </pc:sldChg>
      <pc:sldChg chg="modSp">
        <pc:chgData name="Estefanny Casas" userId="S::estefanny_casas@ci.richmond.ca.us::796659cb-7610-4077-9d87-b024fc421425" providerId="AD" clId="Web-{2680919E-EB81-0638-1167-E4887634BF2C}" dt="2024-09-05T22:44:17.490" v="12" actId="20577"/>
        <pc:sldMkLst>
          <pc:docMk/>
          <pc:sldMk cId="1295470331" sldId="353"/>
        </pc:sldMkLst>
        <pc:spChg chg="mod">
          <ac:chgData name="Estefanny Casas" userId="S::estefanny_casas@ci.richmond.ca.us::796659cb-7610-4077-9d87-b024fc421425" providerId="AD" clId="Web-{2680919E-EB81-0638-1167-E4887634BF2C}" dt="2024-09-05T22:44:13.521" v="11" actId="20577"/>
          <ac:spMkLst>
            <pc:docMk/>
            <pc:sldMk cId="1295470331" sldId="353"/>
            <ac:spMk id="2" creationId="{0B653A10-04B5-8CFA-DC96-99D573FC2481}"/>
          </ac:spMkLst>
        </pc:spChg>
        <pc:spChg chg="mod">
          <ac:chgData name="Estefanny Casas" userId="S::estefanny_casas@ci.richmond.ca.us::796659cb-7610-4077-9d87-b024fc421425" providerId="AD" clId="Web-{2680919E-EB81-0638-1167-E4887634BF2C}" dt="2024-09-05T22:44:17.490" v="12" actId="20577"/>
          <ac:spMkLst>
            <pc:docMk/>
            <pc:sldMk cId="1295470331" sldId="353"/>
            <ac:spMk id="3" creationId="{302844EA-6507-867D-36EB-FB00F8365C4F}"/>
          </ac:spMkLst>
        </pc:spChg>
      </pc:sldChg>
      <pc:sldChg chg="modSp">
        <pc:chgData name="Estefanny Casas" userId="S::estefanny_casas@ci.richmond.ca.us::796659cb-7610-4077-9d87-b024fc421425" providerId="AD" clId="Web-{2680919E-EB81-0638-1167-E4887634BF2C}" dt="2024-09-05T22:44:24.287" v="13" actId="20577"/>
        <pc:sldMkLst>
          <pc:docMk/>
          <pc:sldMk cId="2396013823" sldId="354"/>
        </pc:sldMkLst>
        <pc:spChg chg="mod">
          <ac:chgData name="Estefanny Casas" userId="S::estefanny_casas@ci.richmond.ca.us::796659cb-7610-4077-9d87-b024fc421425" providerId="AD" clId="Web-{2680919E-EB81-0638-1167-E4887634BF2C}" dt="2024-09-05T22:44:24.287" v="13" actId="20577"/>
          <ac:spMkLst>
            <pc:docMk/>
            <pc:sldMk cId="2396013823" sldId="354"/>
            <ac:spMk id="2" creationId="{0B653A10-04B5-8CFA-DC96-99D573FC2481}"/>
          </ac:spMkLst>
        </pc:spChg>
      </pc:sldChg>
      <pc:sldChg chg="modSp">
        <pc:chgData name="Estefanny Casas" userId="S::estefanny_casas@ci.richmond.ca.us::796659cb-7610-4077-9d87-b024fc421425" providerId="AD" clId="Web-{2680919E-EB81-0638-1167-E4887634BF2C}" dt="2024-09-05T22:44:02.537" v="10" actId="20577"/>
        <pc:sldMkLst>
          <pc:docMk/>
          <pc:sldMk cId="4162672614" sldId="355"/>
        </pc:sldMkLst>
        <pc:spChg chg="mod">
          <ac:chgData name="Estefanny Casas" userId="S::estefanny_casas@ci.richmond.ca.us::796659cb-7610-4077-9d87-b024fc421425" providerId="AD" clId="Web-{2680919E-EB81-0638-1167-E4887634BF2C}" dt="2024-09-05T22:44:02.537" v="10" actId="20577"/>
          <ac:spMkLst>
            <pc:docMk/>
            <pc:sldMk cId="4162672614" sldId="355"/>
            <ac:spMk id="2" creationId="{0B653A10-04B5-8CFA-DC96-99D573FC2481}"/>
          </ac:spMkLst>
        </pc:spChg>
      </pc:sldChg>
      <pc:sldChg chg="modSp">
        <pc:chgData name="Estefanny Casas" userId="S::estefanny_casas@ci.richmond.ca.us::796659cb-7610-4077-9d87-b024fc421425" providerId="AD" clId="Web-{2680919E-EB81-0638-1167-E4887634BF2C}" dt="2024-09-05T22:45:18.507" v="20" actId="20577"/>
        <pc:sldMkLst>
          <pc:docMk/>
          <pc:sldMk cId="1987672534" sldId="356"/>
        </pc:sldMkLst>
        <pc:spChg chg="mod">
          <ac:chgData name="Estefanny Casas" userId="S::estefanny_casas@ci.richmond.ca.us::796659cb-7610-4077-9d87-b024fc421425" providerId="AD" clId="Web-{2680919E-EB81-0638-1167-E4887634BF2C}" dt="2024-09-05T22:45:18.507" v="20" actId="20577"/>
          <ac:spMkLst>
            <pc:docMk/>
            <pc:sldMk cId="1987672534" sldId="356"/>
            <ac:spMk id="3" creationId="{62EB8AE9-3C7F-654E-7F1F-06EFCE53551B}"/>
          </ac:spMkLst>
        </pc:spChg>
        <pc:spChg chg="mod">
          <ac:chgData name="Estefanny Casas" userId="S::estefanny_casas@ci.richmond.ca.us::796659cb-7610-4077-9d87-b024fc421425" providerId="AD" clId="Web-{2680919E-EB81-0638-1167-E4887634BF2C}" dt="2024-09-05T22:45:13.148" v="19" actId="20577"/>
          <ac:spMkLst>
            <pc:docMk/>
            <pc:sldMk cId="1987672534" sldId="356"/>
            <ac:spMk id="4" creationId="{FD8140C1-CA8B-0CD5-5389-E96164AE3315}"/>
          </ac:spMkLst>
        </pc:spChg>
      </pc:sldChg>
      <pc:sldChg chg="modSp">
        <pc:chgData name="Estefanny Casas" userId="S::estefanny_casas@ci.richmond.ca.us::796659cb-7610-4077-9d87-b024fc421425" providerId="AD" clId="Web-{2680919E-EB81-0638-1167-E4887634BF2C}" dt="2024-09-05T22:45:41.117" v="24" actId="20577"/>
        <pc:sldMkLst>
          <pc:docMk/>
          <pc:sldMk cId="4105021240" sldId="357"/>
        </pc:sldMkLst>
        <pc:spChg chg="mod">
          <ac:chgData name="Estefanny Casas" userId="S::estefanny_casas@ci.richmond.ca.us::796659cb-7610-4077-9d87-b024fc421425" providerId="AD" clId="Web-{2680919E-EB81-0638-1167-E4887634BF2C}" dt="2024-09-05T22:45:41.117" v="24" actId="20577"/>
          <ac:spMkLst>
            <pc:docMk/>
            <pc:sldMk cId="4105021240" sldId="357"/>
            <ac:spMk id="3" creationId="{62EB8AE9-3C7F-654E-7F1F-06EFCE53551B}"/>
          </ac:spMkLst>
        </pc:spChg>
        <pc:spChg chg="mod">
          <ac:chgData name="Estefanny Casas" userId="S::estefanny_casas@ci.richmond.ca.us::796659cb-7610-4077-9d87-b024fc421425" providerId="AD" clId="Web-{2680919E-EB81-0638-1167-E4887634BF2C}" dt="2024-09-05T22:45:34.882" v="22" actId="20577"/>
          <ac:spMkLst>
            <pc:docMk/>
            <pc:sldMk cId="4105021240" sldId="357"/>
            <ac:spMk id="4" creationId="{FD8140C1-CA8B-0CD5-5389-E96164AE3315}"/>
          </ac:spMkLst>
        </pc:spChg>
      </pc:sldChg>
      <pc:sldChg chg="modSp">
        <pc:chgData name="Estefanny Casas" userId="S::estefanny_casas@ci.richmond.ca.us::796659cb-7610-4077-9d87-b024fc421425" providerId="AD" clId="Web-{2680919E-EB81-0638-1167-E4887634BF2C}" dt="2024-09-05T22:45:25.913" v="21" actId="20577"/>
        <pc:sldMkLst>
          <pc:docMk/>
          <pc:sldMk cId="426285808" sldId="358"/>
        </pc:sldMkLst>
        <pc:spChg chg="mod">
          <ac:chgData name="Estefanny Casas" userId="S::estefanny_casas@ci.richmond.ca.us::796659cb-7610-4077-9d87-b024fc421425" providerId="AD" clId="Web-{2680919E-EB81-0638-1167-E4887634BF2C}" dt="2024-09-05T22:45:25.913" v="21" actId="20577"/>
          <ac:spMkLst>
            <pc:docMk/>
            <pc:sldMk cId="426285808" sldId="358"/>
            <ac:spMk id="4" creationId="{FD8140C1-CA8B-0CD5-5389-E96164AE3315}"/>
          </ac:spMkLst>
        </pc:spChg>
      </pc:sldChg>
      <pc:sldChg chg="modSp">
        <pc:chgData name="Estefanny Casas" userId="S::estefanny_casas@ci.richmond.ca.us::796659cb-7610-4077-9d87-b024fc421425" providerId="AD" clId="Web-{2680919E-EB81-0638-1167-E4887634BF2C}" dt="2024-09-05T22:45:58.227" v="30" actId="20577"/>
        <pc:sldMkLst>
          <pc:docMk/>
          <pc:sldMk cId="2459958468" sldId="359"/>
        </pc:sldMkLst>
        <pc:spChg chg="mod">
          <ac:chgData name="Estefanny Casas" userId="S::estefanny_casas@ci.richmond.ca.us::796659cb-7610-4077-9d87-b024fc421425" providerId="AD" clId="Web-{2680919E-EB81-0638-1167-E4887634BF2C}" dt="2024-09-05T22:45:55.242" v="29" actId="20577"/>
          <ac:spMkLst>
            <pc:docMk/>
            <pc:sldMk cId="2459958468" sldId="359"/>
            <ac:spMk id="3" creationId="{62EB8AE9-3C7F-654E-7F1F-06EFCE53551B}"/>
          </ac:spMkLst>
        </pc:spChg>
        <pc:spChg chg="mod">
          <ac:chgData name="Estefanny Casas" userId="S::estefanny_casas@ci.richmond.ca.us::796659cb-7610-4077-9d87-b024fc421425" providerId="AD" clId="Web-{2680919E-EB81-0638-1167-E4887634BF2C}" dt="2024-09-05T22:45:58.227" v="30" actId="20577"/>
          <ac:spMkLst>
            <pc:docMk/>
            <pc:sldMk cId="2459958468" sldId="359"/>
            <ac:spMk id="4" creationId="{FD8140C1-CA8B-0CD5-5389-E96164AE3315}"/>
          </ac:spMkLst>
        </pc:spChg>
      </pc:sldChg>
      <pc:sldChg chg="modSp">
        <pc:chgData name="Estefanny Casas" userId="S::estefanny_casas@ci.richmond.ca.us::796659cb-7610-4077-9d87-b024fc421425" providerId="AD" clId="Web-{2680919E-EB81-0638-1167-E4887634BF2C}" dt="2024-09-05T22:46:15.133" v="35" actId="20577"/>
        <pc:sldMkLst>
          <pc:docMk/>
          <pc:sldMk cId="75609733" sldId="360"/>
        </pc:sldMkLst>
        <pc:spChg chg="mod">
          <ac:chgData name="Estefanny Casas" userId="S::estefanny_casas@ci.richmond.ca.us::796659cb-7610-4077-9d87-b024fc421425" providerId="AD" clId="Web-{2680919E-EB81-0638-1167-E4887634BF2C}" dt="2024-09-05T22:46:15.133" v="35" actId="20577"/>
          <ac:spMkLst>
            <pc:docMk/>
            <pc:sldMk cId="75609733" sldId="360"/>
            <ac:spMk id="4" creationId="{FD8140C1-CA8B-0CD5-5389-E96164AE3315}"/>
          </ac:spMkLst>
        </pc:spChg>
      </pc:sldChg>
      <pc:sldChg chg="modSp">
        <pc:chgData name="Estefanny Casas" userId="S::estefanny_casas@ci.richmond.ca.us::796659cb-7610-4077-9d87-b024fc421425" providerId="AD" clId="Web-{2680919E-EB81-0638-1167-E4887634BF2C}" dt="2024-09-05T22:46:07.821" v="34" actId="20577"/>
        <pc:sldMkLst>
          <pc:docMk/>
          <pc:sldMk cId="1730085481" sldId="361"/>
        </pc:sldMkLst>
        <pc:spChg chg="mod">
          <ac:chgData name="Estefanny Casas" userId="S::estefanny_casas@ci.richmond.ca.us::796659cb-7610-4077-9d87-b024fc421425" providerId="AD" clId="Web-{2680919E-EB81-0638-1167-E4887634BF2C}" dt="2024-09-05T22:46:07.821" v="34" actId="20577"/>
          <ac:spMkLst>
            <pc:docMk/>
            <pc:sldMk cId="1730085481" sldId="361"/>
            <ac:spMk id="3" creationId="{62EB8AE9-3C7F-654E-7F1F-06EFCE53551B}"/>
          </ac:spMkLst>
        </pc:spChg>
        <pc:spChg chg="mod">
          <ac:chgData name="Estefanny Casas" userId="S::estefanny_casas@ci.richmond.ca.us::796659cb-7610-4077-9d87-b024fc421425" providerId="AD" clId="Web-{2680919E-EB81-0638-1167-E4887634BF2C}" dt="2024-09-05T22:46:02.914" v="32" actId="20577"/>
          <ac:spMkLst>
            <pc:docMk/>
            <pc:sldMk cId="1730085481" sldId="361"/>
            <ac:spMk id="4" creationId="{FD8140C1-CA8B-0CD5-5389-E96164AE3315}"/>
          </ac:spMkLst>
        </pc:spChg>
      </pc:sldChg>
      <pc:sldChg chg="modSp">
        <pc:chgData name="Estefanny Casas" userId="S::estefanny_casas@ci.richmond.ca.us::796659cb-7610-4077-9d87-b024fc421425" providerId="AD" clId="Web-{2680919E-EB81-0638-1167-E4887634BF2C}" dt="2024-09-05T22:46:24.165" v="36" actId="20577"/>
        <pc:sldMkLst>
          <pc:docMk/>
          <pc:sldMk cId="1246568473" sldId="362"/>
        </pc:sldMkLst>
        <pc:spChg chg="mod">
          <ac:chgData name="Estefanny Casas" userId="S::estefanny_casas@ci.richmond.ca.us::796659cb-7610-4077-9d87-b024fc421425" providerId="AD" clId="Web-{2680919E-EB81-0638-1167-E4887634BF2C}" dt="2024-09-05T22:46:24.165" v="36" actId="20577"/>
          <ac:spMkLst>
            <pc:docMk/>
            <pc:sldMk cId="1246568473" sldId="362"/>
            <ac:spMk id="4" creationId="{FD8140C1-CA8B-0CD5-5389-E96164AE3315}"/>
          </ac:spMkLst>
        </pc:spChg>
      </pc:sldChg>
      <pc:sldChg chg="modSp">
        <pc:chgData name="Estefanny Casas" userId="S::estefanny_casas@ci.richmond.ca.us::796659cb-7610-4077-9d87-b024fc421425" providerId="AD" clId="Web-{2680919E-EB81-0638-1167-E4887634BF2C}" dt="2024-09-05T22:46:37.024" v="37" actId="20577"/>
        <pc:sldMkLst>
          <pc:docMk/>
          <pc:sldMk cId="19214237" sldId="363"/>
        </pc:sldMkLst>
        <pc:spChg chg="mod">
          <ac:chgData name="Estefanny Casas" userId="S::estefanny_casas@ci.richmond.ca.us::796659cb-7610-4077-9d87-b024fc421425" providerId="AD" clId="Web-{2680919E-EB81-0638-1167-E4887634BF2C}" dt="2024-09-05T22:46:37.024" v="37" actId="20577"/>
          <ac:spMkLst>
            <pc:docMk/>
            <pc:sldMk cId="19214237" sldId="363"/>
            <ac:spMk id="4" creationId="{FD8140C1-CA8B-0CD5-5389-E96164AE3315}"/>
          </ac:spMkLst>
        </pc:spChg>
      </pc:sldChg>
      <pc:sldChg chg="modSp">
        <pc:chgData name="Estefanny Casas" userId="S::estefanny_casas@ci.richmond.ca.us::796659cb-7610-4077-9d87-b024fc421425" providerId="AD" clId="Web-{2680919E-EB81-0638-1167-E4887634BF2C}" dt="2024-09-05T22:46:45.900" v="38" actId="20577"/>
        <pc:sldMkLst>
          <pc:docMk/>
          <pc:sldMk cId="3536701632" sldId="364"/>
        </pc:sldMkLst>
        <pc:spChg chg="mod">
          <ac:chgData name="Estefanny Casas" userId="S::estefanny_casas@ci.richmond.ca.us::796659cb-7610-4077-9d87-b024fc421425" providerId="AD" clId="Web-{2680919E-EB81-0638-1167-E4887634BF2C}" dt="2024-09-05T22:46:45.900" v="38" actId="20577"/>
          <ac:spMkLst>
            <pc:docMk/>
            <pc:sldMk cId="3536701632" sldId="364"/>
            <ac:spMk id="4" creationId="{FD8140C1-CA8B-0CD5-5389-E96164AE3315}"/>
          </ac:spMkLst>
        </pc:spChg>
      </pc:sldChg>
      <pc:sldChg chg="modSp">
        <pc:chgData name="Estefanny Casas" userId="S::estefanny_casas@ci.richmond.ca.us::796659cb-7610-4077-9d87-b024fc421425" providerId="AD" clId="Web-{2680919E-EB81-0638-1167-E4887634BF2C}" dt="2024-09-05T22:46:54.712" v="39" actId="20577"/>
        <pc:sldMkLst>
          <pc:docMk/>
          <pc:sldMk cId="801964473" sldId="365"/>
        </pc:sldMkLst>
        <pc:spChg chg="mod">
          <ac:chgData name="Estefanny Casas" userId="S::estefanny_casas@ci.richmond.ca.us::796659cb-7610-4077-9d87-b024fc421425" providerId="AD" clId="Web-{2680919E-EB81-0638-1167-E4887634BF2C}" dt="2024-09-05T22:46:54.712" v="39" actId="20577"/>
          <ac:spMkLst>
            <pc:docMk/>
            <pc:sldMk cId="801964473" sldId="365"/>
            <ac:spMk id="4" creationId="{FD8140C1-CA8B-0CD5-5389-E96164AE3315}"/>
          </ac:spMkLst>
        </pc:spChg>
      </pc:sldChg>
      <pc:sldChg chg="modSp">
        <pc:chgData name="Estefanny Casas" userId="S::estefanny_casas@ci.richmond.ca.us::796659cb-7610-4077-9d87-b024fc421425" providerId="AD" clId="Web-{2680919E-EB81-0638-1167-E4887634BF2C}" dt="2024-09-05T22:47:01.244" v="40" actId="20577"/>
        <pc:sldMkLst>
          <pc:docMk/>
          <pc:sldMk cId="2250815403" sldId="366"/>
        </pc:sldMkLst>
        <pc:spChg chg="mod">
          <ac:chgData name="Estefanny Casas" userId="S::estefanny_casas@ci.richmond.ca.us::796659cb-7610-4077-9d87-b024fc421425" providerId="AD" clId="Web-{2680919E-EB81-0638-1167-E4887634BF2C}" dt="2024-09-05T22:47:01.244" v="40" actId="20577"/>
          <ac:spMkLst>
            <pc:docMk/>
            <pc:sldMk cId="2250815403" sldId="366"/>
            <ac:spMk id="4" creationId="{FD8140C1-CA8B-0CD5-5389-E96164AE3315}"/>
          </ac:spMkLst>
        </pc:spChg>
      </pc:sldChg>
      <pc:sldChg chg="modSp">
        <pc:chgData name="Estefanny Casas" userId="S::estefanny_casas@ci.richmond.ca.us::796659cb-7610-4077-9d87-b024fc421425" providerId="AD" clId="Web-{2680919E-EB81-0638-1167-E4887634BF2C}" dt="2024-09-05T22:51:14.421" v="75" actId="20577"/>
        <pc:sldMkLst>
          <pc:docMk/>
          <pc:sldMk cId="2403369630" sldId="367"/>
        </pc:sldMkLst>
        <pc:spChg chg="mod">
          <ac:chgData name="Estefanny Casas" userId="S::estefanny_casas@ci.richmond.ca.us::796659cb-7610-4077-9d87-b024fc421425" providerId="AD" clId="Web-{2680919E-EB81-0638-1167-E4887634BF2C}" dt="2024-09-05T22:51:14.421" v="75" actId="20577"/>
          <ac:spMkLst>
            <pc:docMk/>
            <pc:sldMk cId="2403369630" sldId="367"/>
            <ac:spMk id="3" creationId="{62EB8AE9-3C7F-654E-7F1F-06EFCE53551B}"/>
          </ac:spMkLst>
        </pc:spChg>
        <pc:spChg chg="mod">
          <ac:chgData name="Estefanny Casas" userId="S::estefanny_casas@ci.richmond.ca.us::796659cb-7610-4077-9d87-b024fc421425" providerId="AD" clId="Web-{2680919E-EB81-0638-1167-E4887634BF2C}" dt="2024-09-05T22:47:07.572" v="41" actId="20577"/>
          <ac:spMkLst>
            <pc:docMk/>
            <pc:sldMk cId="2403369630" sldId="367"/>
            <ac:spMk id="4" creationId="{FD8140C1-CA8B-0CD5-5389-E96164AE3315}"/>
          </ac:spMkLst>
        </pc:spChg>
      </pc:sldChg>
      <pc:sldChg chg="modSp">
        <pc:chgData name="Estefanny Casas" userId="S::estefanny_casas@ci.richmond.ca.us::796659cb-7610-4077-9d87-b024fc421425" providerId="AD" clId="Web-{2680919E-EB81-0638-1167-E4887634BF2C}" dt="2024-09-05T22:51:58.969" v="83" actId="20577"/>
        <pc:sldMkLst>
          <pc:docMk/>
          <pc:sldMk cId="3357556756" sldId="368"/>
        </pc:sldMkLst>
        <pc:spChg chg="mod">
          <ac:chgData name="Estefanny Casas" userId="S::estefanny_casas@ci.richmond.ca.us::796659cb-7610-4077-9d87-b024fc421425" providerId="AD" clId="Web-{2680919E-EB81-0638-1167-E4887634BF2C}" dt="2024-09-05T22:51:58.969" v="83" actId="20577"/>
          <ac:spMkLst>
            <pc:docMk/>
            <pc:sldMk cId="3357556756" sldId="368"/>
            <ac:spMk id="3" creationId="{62EB8AE9-3C7F-654E-7F1F-06EFCE53551B}"/>
          </ac:spMkLst>
        </pc:spChg>
      </pc:sldChg>
      <pc:sldChg chg="modSp">
        <pc:chgData name="Estefanny Casas" userId="S::estefanny_casas@ci.richmond.ca.us::796659cb-7610-4077-9d87-b024fc421425" providerId="AD" clId="Web-{2680919E-EB81-0638-1167-E4887634BF2C}" dt="2024-09-05T22:53:08.470" v="91" actId="20577"/>
        <pc:sldMkLst>
          <pc:docMk/>
          <pc:sldMk cId="1830100184" sldId="372"/>
        </pc:sldMkLst>
        <pc:spChg chg="mod">
          <ac:chgData name="Estefanny Casas" userId="S::estefanny_casas@ci.richmond.ca.us::796659cb-7610-4077-9d87-b024fc421425" providerId="AD" clId="Web-{2680919E-EB81-0638-1167-E4887634BF2C}" dt="2024-09-05T22:53:08.470" v="91" actId="20577"/>
          <ac:spMkLst>
            <pc:docMk/>
            <pc:sldMk cId="1830100184" sldId="372"/>
            <ac:spMk id="2" creationId="{0B653A10-04B5-8CFA-DC96-99D573FC2481}"/>
          </ac:spMkLst>
        </pc:spChg>
      </pc:sldChg>
      <pc:sldChg chg="modSp">
        <pc:chgData name="Estefanny Casas" userId="S::estefanny_casas@ci.richmond.ca.us::796659cb-7610-4077-9d87-b024fc421425" providerId="AD" clId="Web-{2680919E-EB81-0638-1167-E4887634BF2C}" dt="2024-09-05T22:45:02.960" v="18" actId="20577"/>
        <pc:sldMkLst>
          <pc:docMk/>
          <pc:sldMk cId="2870686680" sldId="387"/>
        </pc:sldMkLst>
        <pc:spChg chg="mod">
          <ac:chgData name="Estefanny Casas" userId="S::estefanny_casas@ci.richmond.ca.us::796659cb-7610-4077-9d87-b024fc421425" providerId="AD" clId="Web-{2680919E-EB81-0638-1167-E4887634BF2C}" dt="2024-09-05T22:45:02.960" v="18" actId="20577"/>
          <ac:spMkLst>
            <pc:docMk/>
            <pc:sldMk cId="2870686680" sldId="387"/>
            <ac:spMk id="3" creationId="{62EB8AE9-3C7F-654E-7F1F-06EFCE53551B}"/>
          </ac:spMkLst>
        </pc:spChg>
        <pc:spChg chg="mod">
          <ac:chgData name="Estefanny Casas" userId="S::estefanny_casas@ci.richmond.ca.us::796659cb-7610-4077-9d87-b024fc421425" providerId="AD" clId="Web-{2680919E-EB81-0638-1167-E4887634BF2C}" dt="2024-09-05T22:44:54.491" v="17" actId="20577"/>
          <ac:spMkLst>
            <pc:docMk/>
            <pc:sldMk cId="2870686680" sldId="387"/>
            <ac:spMk id="4" creationId="{FD8140C1-CA8B-0CD5-5389-E96164AE3315}"/>
          </ac:spMkLst>
        </pc:spChg>
      </pc:sldChg>
    </pc:docChg>
  </pc:docChgLst>
  <pc:docChgLst>
    <pc:chgData name="Beatriz Guerrero" userId="S::beatriz_guerrero@ci.richmond.ca.us::67aaf6ed-f979-44e0-8fb2-c4749f02abfb" providerId="AD" clId="Web-{76EB75C2-0FED-2062-1785-6CD9F9997569}"/>
    <pc:docChg chg="delSld modSld">
      <pc:chgData name="Beatriz Guerrero" userId="S::beatriz_guerrero@ci.richmond.ca.us::67aaf6ed-f979-44e0-8fb2-c4749f02abfb" providerId="AD" clId="Web-{76EB75C2-0FED-2062-1785-6CD9F9997569}" dt="2024-09-05T00:04:14.728" v="380"/>
      <pc:docMkLst>
        <pc:docMk/>
      </pc:docMkLst>
      <pc:sldChg chg="modSp">
        <pc:chgData name="Beatriz Guerrero" userId="S::beatriz_guerrero@ci.richmond.ca.us::67aaf6ed-f979-44e0-8fb2-c4749f02abfb" providerId="AD" clId="Web-{76EB75C2-0FED-2062-1785-6CD9F9997569}" dt="2024-09-04T23:29:53.732" v="31" actId="20577"/>
        <pc:sldMkLst>
          <pc:docMk/>
          <pc:sldMk cId="2688267807" sldId="327"/>
        </pc:sldMkLst>
        <pc:spChg chg="mod">
          <ac:chgData name="Beatriz Guerrero" userId="S::beatriz_guerrero@ci.richmond.ca.us::67aaf6ed-f979-44e0-8fb2-c4749f02abfb" providerId="AD" clId="Web-{76EB75C2-0FED-2062-1785-6CD9F9997569}" dt="2024-09-04T23:29:53.732" v="31" actId="20577"/>
          <ac:spMkLst>
            <pc:docMk/>
            <pc:sldMk cId="2688267807" sldId="327"/>
            <ac:spMk id="4" creationId="{FD8140C1-CA8B-0CD5-5389-E96164AE3315}"/>
          </ac:spMkLst>
        </pc:spChg>
      </pc:sldChg>
      <pc:sldChg chg="modSp">
        <pc:chgData name="Beatriz Guerrero" userId="S::beatriz_guerrero@ci.richmond.ca.us::67aaf6ed-f979-44e0-8fb2-c4749f02abfb" providerId="AD" clId="Web-{76EB75C2-0FED-2062-1785-6CD9F9997569}" dt="2024-09-04T23:29:24.185" v="20" actId="20577"/>
        <pc:sldMkLst>
          <pc:docMk/>
          <pc:sldMk cId="1295470331" sldId="353"/>
        </pc:sldMkLst>
        <pc:spChg chg="mod">
          <ac:chgData name="Beatriz Guerrero" userId="S::beatriz_guerrero@ci.richmond.ca.us::67aaf6ed-f979-44e0-8fb2-c4749f02abfb" providerId="AD" clId="Web-{76EB75C2-0FED-2062-1785-6CD9F9997569}" dt="2024-09-04T23:29:24.185" v="20" actId="20577"/>
          <ac:spMkLst>
            <pc:docMk/>
            <pc:sldMk cId="1295470331" sldId="353"/>
            <ac:spMk id="2" creationId="{0B653A10-04B5-8CFA-DC96-99D573FC2481}"/>
          </ac:spMkLst>
        </pc:spChg>
      </pc:sldChg>
      <pc:sldChg chg="modSp">
        <pc:chgData name="Beatriz Guerrero" userId="S::beatriz_guerrero@ci.richmond.ca.us::67aaf6ed-f979-44e0-8fb2-c4749f02abfb" providerId="AD" clId="Web-{76EB75C2-0FED-2062-1785-6CD9F9997569}" dt="2024-09-04T23:29:40.904" v="26" actId="20577"/>
        <pc:sldMkLst>
          <pc:docMk/>
          <pc:sldMk cId="2396013823" sldId="354"/>
        </pc:sldMkLst>
        <pc:spChg chg="mod">
          <ac:chgData name="Beatriz Guerrero" userId="S::beatriz_guerrero@ci.richmond.ca.us::67aaf6ed-f979-44e0-8fb2-c4749f02abfb" providerId="AD" clId="Web-{76EB75C2-0FED-2062-1785-6CD9F9997569}" dt="2024-09-04T23:29:40.904" v="26" actId="20577"/>
          <ac:spMkLst>
            <pc:docMk/>
            <pc:sldMk cId="2396013823" sldId="354"/>
            <ac:spMk id="2" creationId="{0B653A10-04B5-8CFA-DC96-99D573FC2481}"/>
          </ac:spMkLst>
        </pc:spChg>
      </pc:sldChg>
      <pc:sldChg chg="modSp">
        <pc:chgData name="Beatriz Guerrero" userId="S::beatriz_guerrero@ci.richmond.ca.us::67aaf6ed-f979-44e0-8fb2-c4749f02abfb" providerId="AD" clId="Web-{76EB75C2-0FED-2062-1785-6CD9F9997569}" dt="2024-09-04T23:30:08.936" v="37" actId="20577"/>
        <pc:sldMkLst>
          <pc:docMk/>
          <pc:sldMk cId="1987672534" sldId="356"/>
        </pc:sldMkLst>
        <pc:spChg chg="mod">
          <ac:chgData name="Beatriz Guerrero" userId="S::beatriz_guerrero@ci.richmond.ca.us::67aaf6ed-f979-44e0-8fb2-c4749f02abfb" providerId="AD" clId="Web-{76EB75C2-0FED-2062-1785-6CD9F9997569}" dt="2024-09-04T23:30:08.936" v="37" actId="20577"/>
          <ac:spMkLst>
            <pc:docMk/>
            <pc:sldMk cId="1987672534" sldId="356"/>
            <ac:spMk id="3" creationId="{62EB8AE9-3C7F-654E-7F1F-06EFCE53551B}"/>
          </ac:spMkLst>
        </pc:spChg>
      </pc:sldChg>
      <pc:sldChg chg="modSp">
        <pc:chgData name="Beatriz Guerrero" userId="S::beatriz_guerrero@ci.richmond.ca.us::67aaf6ed-f979-44e0-8fb2-c4749f02abfb" providerId="AD" clId="Web-{76EB75C2-0FED-2062-1785-6CD9F9997569}" dt="2024-09-04T23:36:43.257" v="155" actId="20577"/>
        <pc:sldMkLst>
          <pc:docMk/>
          <pc:sldMk cId="4105021240" sldId="357"/>
        </pc:sldMkLst>
        <pc:spChg chg="mod">
          <ac:chgData name="Beatriz Guerrero" userId="S::beatriz_guerrero@ci.richmond.ca.us::67aaf6ed-f979-44e0-8fb2-c4749f02abfb" providerId="AD" clId="Web-{76EB75C2-0FED-2062-1785-6CD9F9997569}" dt="2024-09-04T23:36:43.257" v="155" actId="20577"/>
          <ac:spMkLst>
            <pc:docMk/>
            <pc:sldMk cId="4105021240" sldId="357"/>
            <ac:spMk id="3" creationId="{62EB8AE9-3C7F-654E-7F1F-06EFCE53551B}"/>
          </ac:spMkLst>
        </pc:spChg>
      </pc:sldChg>
      <pc:sldChg chg="modSp">
        <pc:chgData name="Beatriz Guerrero" userId="S::beatriz_guerrero@ci.richmond.ca.us::67aaf6ed-f979-44e0-8fb2-c4749f02abfb" providerId="AD" clId="Web-{76EB75C2-0FED-2062-1785-6CD9F9997569}" dt="2024-09-04T23:34:04.081" v="80" actId="20577"/>
        <pc:sldMkLst>
          <pc:docMk/>
          <pc:sldMk cId="426285808" sldId="358"/>
        </pc:sldMkLst>
        <pc:spChg chg="mod">
          <ac:chgData name="Beatriz Guerrero" userId="S::beatriz_guerrero@ci.richmond.ca.us::67aaf6ed-f979-44e0-8fb2-c4749f02abfb" providerId="AD" clId="Web-{76EB75C2-0FED-2062-1785-6CD9F9997569}" dt="2024-09-04T23:34:04.081" v="80" actId="20577"/>
          <ac:spMkLst>
            <pc:docMk/>
            <pc:sldMk cId="426285808" sldId="358"/>
            <ac:spMk id="3" creationId="{62EB8AE9-3C7F-654E-7F1F-06EFCE53551B}"/>
          </ac:spMkLst>
        </pc:spChg>
      </pc:sldChg>
      <pc:sldChg chg="modSp">
        <pc:chgData name="Beatriz Guerrero" userId="S::beatriz_guerrero@ci.richmond.ca.us::67aaf6ed-f979-44e0-8fb2-c4749f02abfb" providerId="AD" clId="Web-{76EB75C2-0FED-2062-1785-6CD9F9997569}" dt="2024-09-04T23:52:46.011" v="194" actId="20577"/>
        <pc:sldMkLst>
          <pc:docMk/>
          <pc:sldMk cId="2459958468" sldId="359"/>
        </pc:sldMkLst>
        <pc:spChg chg="mod">
          <ac:chgData name="Beatriz Guerrero" userId="S::beatriz_guerrero@ci.richmond.ca.us::67aaf6ed-f979-44e0-8fb2-c4749f02abfb" providerId="AD" clId="Web-{76EB75C2-0FED-2062-1785-6CD9F9997569}" dt="2024-09-04T23:52:46.011" v="194" actId="20577"/>
          <ac:spMkLst>
            <pc:docMk/>
            <pc:sldMk cId="2459958468" sldId="359"/>
            <ac:spMk id="3" creationId="{62EB8AE9-3C7F-654E-7F1F-06EFCE53551B}"/>
          </ac:spMkLst>
        </pc:spChg>
      </pc:sldChg>
      <pc:sldChg chg="modSp">
        <pc:chgData name="Beatriz Guerrero" userId="S::beatriz_guerrero@ci.richmond.ca.us::67aaf6ed-f979-44e0-8fb2-c4749f02abfb" providerId="AD" clId="Web-{76EB75C2-0FED-2062-1785-6CD9F9997569}" dt="2024-09-04T23:53:06.652" v="198" actId="20577"/>
        <pc:sldMkLst>
          <pc:docMk/>
          <pc:sldMk cId="75609733" sldId="360"/>
        </pc:sldMkLst>
        <pc:spChg chg="mod">
          <ac:chgData name="Beatriz Guerrero" userId="S::beatriz_guerrero@ci.richmond.ca.us::67aaf6ed-f979-44e0-8fb2-c4749f02abfb" providerId="AD" clId="Web-{76EB75C2-0FED-2062-1785-6CD9F9997569}" dt="2024-09-04T23:53:06.652" v="198" actId="20577"/>
          <ac:spMkLst>
            <pc:docMk/>
            <pc:sldMk cId="75609733" sldId="360"/>
            <ac:spMk id="3" creationId="{62EB8AE9-3C7F-654E-7F1F-06EFCE53551B}"/>
          </ac:spMkLst>
        </pc:spChg>
      </pc:sldChg>
      <pc:sldChg chg="modSp">
        <pc:chgData name="Beatriz Guerrero" userId="S::beatriz_guerrero@ci.richmond.ca.us::67aaf6ed-f979-44e0-8fb2-c4749f02abfb" providerId="AD" clId="Web-{76EB75C2-0FED-2062-1785-6CD9F9997569}" dt="2024-09-04T23:52:53.902" v="196" actId="20577"/>
        <pc:sldMkLst>
          <pc:docMk/>
          <pc:sldMk cId="1730085481" sldId="361"/>
        </pc:sldMkLst>
        <pc:spChg chg="mod">
          <ac:chgData name="Beatriz Guerrero" userId="S::beatriz_guerrero@ci.richmond.ca.us::67aaf6ed-f979-44e0-8fb2-c4749f02abfb" providerId="AD" clId="Web-{76EB75C2-0FED-2062-1785-6CD9F9997569}" dt="2024-09-04T23:52:53.902" v="196" actId="20577"/>
          <ac:spMkLst>
            <pc:docMk/>
            <pc:sldMk cId="1730085481" sldId="361"/>
            <ac:spMk id="3" creationId="{62EB8AE9-3C7F-654E-7F1F-06EFCE53551B}"/>
          </ac:spMkLst>
        </pc:spChg>
      </pc:sldChg>
      <pc:sldChg chg="modSp">
        <pc:chgData name="Beatriz Guerrero" userId="S::beatriz_guerrero@ci.richmond.ca.us::67aaf6ed-f979-44e0-8fb2-c4749f02abfb" providerId="AD" clId="Web-{76EB75C2-0FED-2062-1785-6CD9F9997569}" dt="2024-09-04T23:53:25.293" v="200" actId="20577"/>
        <pc:sldMkLst>
          <pc:docMk/>
          <pc:sldMk cId="1246568473" sldId="362"/>
        </pc:sldMkLst>
        <pc:spChg chg="mod">
          <ac:chgData name="Beatriz Guerrero" userId="S::beatriz_guerrero@ci.richmond.ca.us::67aaf6ed-f979-44e0-8fb2-c4749f02abfb" providerId="AD" clId="Web-{76EB75C2-0FED-2062-1785-6CD9F9997569}" dt="2024-09-04T23:53:25.293" v="200" actId="20577"/>
          <ac:spMkLst>
            <pc:docMk/>
            <pc:sldMk cId="1246568473" sldId="362"/>
            <ac:spMk id="3" creationId="{62EB8AE9-3C7F-654E-7F1F-06EFCE53551B}"/>
          </ac:spMkLst>
        </pc:spChg>
      </pc:sldChg>
      <pc:sldChg chg="modSp">
        <pc:chgData name="Beatriz Guerrero" userId="S::beatriz_guerrero@ci.richmond.ca.us::67aaf6ed-f979-44e0-8fb2-c4749f02abfb" providerId="AD" clId="Web-{76EB75C2-0FED-2062-1785-6CD9F9997569}" dt="2024-09-04T23:53:33.528" v="202" actId="20577"/>
        <pc:sldMkLst>
          <pc:docMk/>
          <pc:sldMk cId="19214237" sldId="363"/>
        </pc:sldMkLst>
        <pc:spChg chg="mod">
          <ac:chgData name="Beatriz Guerrero" userId="S::beatriz_guerrero@ci.richmond.ca.us::67aaf6ed-f979-44e0-8fb2-c4749f02abfb" providerId="AD" clId="Web-{76EB75C2-0FED-2062-1785-6CD9F9997569}" dt="2024-09-04T23:53:33.528" v="202" actId="20577"/>
          <ac:spMkLst>
            <pc:docMk/>
            <pc:sldMk cId="19214237" sldId="363"/>
            <ac:spMk id="3" creationId="{62EB8AE9-3C7F-654E-7F1F-06EFCE53551B}"/>
          </ac:spMkLst>
        </pc:spChg>
      </pc:sldChg>
      <pc:sldChg chg="modSp">
        <pc:chgData name="Beatriz Guerrero" userId="S::beatriz_guerrero@ci.richmond.ca.us::67aaf6ed-f979-44e0-8fb2-c4749f02abfb" providerId="AD" clId="Web-{76EB75C2-0FED-2062-1785-6CD9F9997569}" dt="2024-09-04T23:53:44.997" v="204" actId="20577"/>
        <pc:sldMkLst>
          <pc:docMk/>
          <pc:sldMk cId="3536701632" sldId="364"/>
        </pc:sldMkLst>
        <pc:spChg chg="mod">
          <ac:chgData name="Beatriz Guerrero" userId="S::beatriz_guerrero@ci.richmond.ca.us::67aaf6ed-f979-44e0-8fb2-c4749f02abfb" providerId="AD" clId="Web-{76EB75C2-0FED-2062-1785-6CD9F9997569}" dt="2024-09-04T23:53:44.997" v="204" actId="20577"/>
          <ac:spMkLst>
            <pc:docMk/>
            <pc:sldMk cId="3536701632" sldId="364"/>
            <ac:spMk id="3" creationId="{62EB8AE9-3C7F-654E-7F1F-06EFCE53551B}"/>
          </ac:spMkLst>
        </pc:spChg>
      </pc:sldChg>
      <pc:sldChg chg="modSp">
        <pc:chgData name="Beatriz Guerrero" userId="S::beatriz_guerrero@ci.richmond.ca.us::67aaf6ed-f979-44e0-8fb2-c4749f02abfb" providerId="AD" clId="Web-{76EB75C2-0FED-2062-1785-6CD9F9997569}" dt="2024-09-04T23:53:57.106" v="206" actId="20577"/>
        <pc:sldMkLst>
          <pc:docMk/>
          <pc:sldMk cId="801964473" sldId="365"/>
        </pc:sldMkLst>
        <pc:spChg chg="mod">
          <ac:chgData name="Beatriz Guerrero" userId="S::beatriz_guerrero@ci.richmond.ca.us::67aaf6ed-f979-44e0-8fb2-c4749f02abfb" providerId="AD" clId="Web-{76EB75C2-0FED-2062-1785-6CD9F9997569}" dt="2024-09-04T23:53:57.106" v="206" actId="20577"/>
          <ac:spMkLst>
            <pc:docMk/>
            <pc:sldMk cId="801964473" sldId="365"/>
            <ac:spMk id="3" creationId="{62EB8AE9-3C7F-654E-7F1F-06EFCE53551B}"/>
          </ac:spMkLst>
        </pc:spChg>
      </pc:sldChg>
      <pc:sldChg chg="modSp">
        <pc:chgData name="Beatriz Guerrero" userId="S::beatriz_guerrero@ci.richmond.ca.us::67aaf6ed-f979-44e0-8fb2-c4749f02abfb" providerId="AD" clId="Web-{76EB75C2-0FED-2062-1785-6CD9F9997569}" dt="2024-09-04T23:54:09.700" v="209" actId="20577"/>
        <pc:sldMkLst>
          <pc:docMk/>
          <pc:sldMk cId="2250815403" sldId="366"/>
        </pc:sldMkLst>
        <pc:spChg chg="mod">
          <ac:chgData name="Beatriz Guerrero" userId="S::beatriz_guerrero@ci.richmond.ca.us::67aaf6ed-f979-44e0-8fb2-c4749f02abfb" providerId="AD" clId="Web-{76EB75C2-0FED-2062-1785-6CD9F9997569}" dt="2024-09-04T23:54:09.700" v="209" actId="20577"/>
          <ac:spMkLst>
            <pc:docMk/>
            <pc:sldMk cId="2250815403" sldId="366"/>
            <ac:spMk id="3" creationId="{62EB8AE9-3C7F-654E-7F1F-06EFCE53551B}"/>
          </ac:spMkLst>
        </pc:spChg>
      </pc:sldChg>
      <pc:sldChg chg="modSp">
        <pc:chgData name="Beatriz Guerrero" userId="S::beatriz_guerrero@ci.richmond.ca.us::67aaf6ed-f979-44e0-8fb2-c4749f02abfb" providerId="AD" clId="Web-{76EB75C2-0FED-2062-1785-6CD9F9997569}" dt="2024-09-04T23:57:00.641" v="252" actId="20577"/>
        <pc:sldMkLst>
          <pc:docMk/>
          <pc:sldMk cId="2403369630" sldId="367"/>
        </pc:sldMkLst>
        <pc:spChg chg="mod">
          <ac:chgData name="Beatriz Guerrero" userId="S::beatriz_guerrero@ci.richmond.ca.us::67aaf6ed-f979-44e0-8fb2-c4749f02abfb" providerId="AD" clId="Web-{76EB75C2-0FED-2062-1785-6CD9F9997569}" dt="2024-09-04T23:57:00.641" v="252" actId="20577"/>
          <ac:spMkLst>
            <pc:docMk/>
            <pc:sldMk cId="2403369630" sldId="367"/>
            <ac:spMk id="3" creationId="{62EB8AE9-3C7F-654E-7F1F-06EFCE53551B}"/>
          </ac:spMkLst>
        </pc:spChg>
      </pc:sldChg>
      <pc:sldChg chg="modSp">
        <pc:chgData name="Beatriz Guerrero" userId="S::beatriz_guerrero@ci.richmond.ca.us::67aaf6ed-f979-44e0-8fb2-c4749f02abfb" providerId="AD" clId="Web-{76EB75C2-0FED-2062-1785-6CD9F9997569}" dt="2024-09-05T00:00:27.739" v="275" actId="20577"/>
        <pc:sldMkLst>
          <pc:docMk/>
          <pc:sldMk cId="3357556756" sldId="368"/>
        </pc:sldMkLst>
        <pc:spChg chg="mod">
          <ac:chgData name="Beatriz Guerrero" userId="S::beatriz_guerrero@ci.richmond.ca.us::67aaf6ed-f979-44e0-8fb2-c4749f02abfb" providerId="AD" clId="Web-{76EB75C2-0FED-2062-1785-6CD9F9997569}" dt="2024-09-05T00:00:27.739" v="275" actId="20577"/>
          <ac:spMkLst>
            <pc:docMk/>
            <pc:sldMk cId="3357556756" sldId="368"/>
            <ac:spMk id="3" creationId="{62EB8AE9-3C7F-654E-7F1F-06EFCE53551B}"/>
          </ac:spMkLst>
        </pc:spChg>
      </pc:sldChg>
      <pc:sldChg chg="modSp">
        <pc:chgData name="Beatriz Guerrero" userId="S::beatriz_guerrero@ci.richmond.ca.us::67aaf6ed-f979-44e0-8fb2-c4749f02abfb" providerId="AD" clId="Web-{76EB75C2-0FED-2062-1785-6CD9F9997569}" dt="2024-09-05T00:02:21.023" v="334" actId="20577"/>
        <pc:sldMkLst>
          <pc:docMk/>
          <pc:sldMk cId="1084912077" sldId="369"/>
        </pc:sldMkLst>
        <pc:spChg chg="mod">
          <ac:chgData name="Beatriz Guerrero" userId="S::beatriz_guerrero@ci.richmond.ca.us::67aaf6ed-f979-44e0-8fb2-c4749f02abfb" providerId="AD" clId="Web-{76EB75C2-0FED-2062-1785-6CD9F9997569}" dt="2024-09-05T00:02:21.023" v="334" actId="20577"/>
          <ac:spMkLst>
            <pc:docMk/>
            <pc:sldMk cId="1084912077" sldId="369"/>
            <ac:spMk id="3" creationId="{62EB8AE9-3C7F-654E-7F1F-06EFCE53551B}"/>
          </ac:spMkLst>
        </pc:spChg>
      </pc:sldChg>
      <pc:sldChg chg="modSp">
        <pc:chgData name="Beatriz Guerrero" userId="S::beatriz_guerrero@ci.richmond.ca.us::67aaf6ed-f979-44e0-8fb2-c4749f02abfb" providerId="AD" clId="Web-{76EB75C2-0FED-2062-1785-6CD9F9997569}" dt="2024-09-05T00:03:44.118" v="377" actId="20577"/>
        <pc:sldMkLst>
          <pc:docMk/>
          <pc:sldMk cId="159060872" sldId="370"/>
        </pc:sldMkLst>
        <pc:spChg chg="mod">
          <ac:chgData name="Beatriz Guerrero" userId="S::beatriz_guerrero@ci.richmond.ca.us::67aaf6ed-f979-44e0-8fb2-c4749f02abfb" providerId="AD" clId="Web-{76EB75C2-0FED-2062-1785-6CD9F9997569}" dt="2024-09-05T00:03:44.118" v="377" actId="20577"/>
          <ac:spMkLst>
            <pc:docMk/>
            <pc:sldMk cId="159060872" sldId="370"/>
            <ac:spMk id="3" creationId="{62EB8AE9-3C7F-654E-7F1F-06EFCE53551B}"/>
          </ac:spMkLst>
        </pc:spChg>
      </pc:sldChg>
      <pc:sldChg chg="modSp">
        <pc:chgData name="Beatriz Guerrero" userId="S::beatriz_guerrero@ci.richmond.ca.us::67aaf6ed-f979-44e0-8fb2-c4749f02abfb" providerId="AD" clId="Web-{76EB75C2-0FED-2062-1785-6CD9F9997569}" dt="2024-09-05T00:04:11.760" v="379" actId="20577"/>
        <pc:sldMkLst>
          <pc:docMk/>
          <pc:sldMk cId="3787884324" sldId="373"/>
        </pc:sldMkLst>
        <pc:spChg chg="mod">
          <ac:chgData name="Beatriz Guerrero" userId="S::beatriz_guerrero@ci.richmond.ca.us::67aaf6ed-f979-44e0-8fb2-c4749f02abfb" providerId="AD" clId="Web-{76EB75C2-0FED-2062-1785-6CD9F9997569}" dt="2024-09-05T00:04:11.760" v="379" actId="20577"/>
          <ac:spMkLst>
            <pc:docMk/>
            <pc:sldMk cId="3787884324" sldId="373"/>
            <ac:spMk id="2" creationId="{0B653A10-04B5-8CFA-DC96-99D573FC2481}"/>
          </ac:spMkLst>
        </pc:spChg>
      </pc:sldChg>
      <pc:sldChg chg="modSp">
        <pc:chgData name="Beatriz Guerrero" userId="S::beatriz_guerrero@ci.richmond.ca.us::67aaf6ed-f979-44e0-8fb2-c4749f02abfb" providerId="AD" clId="Web-{76EB75C2-0FED-2062-1785-6CD9F9997569}" dt="2024-09-04T23:30:04.061" v="35" actId="20577"/>
        <pc:sldMkLst>
          <pc:docMk/>
          <pc:sldMk cId="2870686680" sldId="387"/>
        </pc:sldMkLst>
        <pc:spChg chg="mod">
          <ac:chgData name="Beatriz Guerrero" userId="S::beatriz_guerrero@ci.richmond.ca.us::67aaf6ed-f979-44e0-8fb2-c4749f02abfb" providerId="AD" clId="Web-{76EB75C2-0FED-2062-1785-6CD9F9997569}" dt="2024-09-04T23:30:04.061" v="35" actId="20577"/>
          <ac:spMkLst>
            <pc:docMk/>
            <pc:sldMk cId="2870686680" sldId="387"/>
            <ac:spMk id="3" creationId="{62EB8AE9-3C7F-654E-7F1F-06EFCE53551B}"/>
          </ac:spMkLst>
        </pc:spChg>
      </pc:sldChg>
      <pc:sldChg chg="del">
        <pc:chgData name="Beatriz Guerrero" userId="S::beatriz_guerrero@ci.richmond.ca.us::67aaf6ed-f979-44e0-8fb2-c4749f02abfb" providerId="AD" clId="Web-{76EB75C2-0FED-2062-1785-6CD9F9997569}" dt="2024-09-05T00:04:14.728" v="380"/>
        <pc:sldMkLst>
          <pc:docMk/>
          <pc:sldMk cId="2047995120" sldId="388"/>
        </pc:sldMkLst>
      </pc:sldChg>
    </pc:docChg>
  </pc:docChgLst>
  <pc:docChgLst>
    <pc:chgData name="Matias Eusterbrock" userId="S::matias_eusterbrock@ci.richmond.ca.us::2acf7dc6-60d3-46b4-9083-a8db0d85c52f" providerId="AD" clId="Web-{2A6BEFC2-D67D-2C21-CB34-292EE414C10D}"/>
    <pc:docChg chg="modSld">
      <pc:chgData name="Matias Eusterbrock" userId="S::matias_eusterbrock@ci.richmond.ca.us::2acf7dc6-60d3-46b4-9083-a8db0d85c52f" providerId="AD" clId="Web-{2A6BEFC2-D67D-2C21-CB34-292EE414C10D}" dt="2024-09-23T23:30:24.152" v="263" actId="1076"/>
      <pc:docMkLst>
        <pc:docMk/>
      </pc:docMkLst>
      <pc:sldChg chg="modSp">
        <pc:chgData name="Matias Eusterbrock" userId="S::matias_eusterbrock@ci.richmond.ca.us::2acf7dc6-60d3-46b4-9083-a8db0d85c52f" providerId="AD" clId="Web-{2A6BEFC2-D67D-2C21-CB34-292EE414C10D}" dt="2024-09-23T23:24:41.525" v="155" actId="20577"/>
        <pc:sldMkLst>
          <pc:docMk/>
          <pc:sldMk cId="791005041" sldId="274"/>
        </pc:sldMkLst>
        <pc:spChg chg="mod">
          <ac:chgData name="Matias Eusterbrock" userId="S::matias_eusterbrock@ci.richmond.ca.us::2acf7dc6-60d3-46b4-9083-a8db0d85c52f" providerId="AD" clId="Web-{2A6BEFC2-D67D-2C21-CB34-292EE414C10D}" dt="2024-09-23T23:24:41.525" v="155" actId="20577"/>
          <ac:spMkLst>
            <pc:docMk/>
            <pc:sldMk cId="791005041" sldId="274"/>
            <ac:spMk id="4" creationId="{C3A027EE-ABF4-53DC-325A-DE2CD7FD38DF}"/>
          </ac:spMkLst>
        </pc:spChg>
      </pc:sldChg>
      <pc:sldChg chg="modSp">
        <pc:chgData name="Matias Eusterbrock" userId="S::matias_eusterbrock@ci.richmond.ca.us::2acf7dc6-60d3-46b4-9083-a8db0d85c52f" providerId="AD" clId="Web-{2A6BEFC2-D67D-2C21-CB34-292EE414C10D}" dt="2024-09-23T23:23:11.181" v="154" actId="20577"/>
        <pc:sldMkLst>
          <pc:docMk/>
          <pc:sldMk cId="3128159106" sldId="351"/>
        </pc:sldMkLst>
        <pc:spChg chg="mod">
          <ac:chgData name="Matias Eusterbrock" userId="S::matias_eusterbrock@ci.richmond.ca.us::2acf7dc6-60d3-46b4-9083-a8db0d85c52f" providerId="AD" clId="Web-{2A6BEFC2-D67D-2C21-CB34-292EE414C10D}" dt="2024-09-23T23:23:11.181" v="154" actId="20577"/>
          <ac:spMkLst>
            <pc:docMk/>
            <pc:sldMk cId="3128159106" sldId="351"/>
            <ac:spMk id="2" creationId="{0B653A10-04B5-8CFA-DC96-99D573FC2481}"/>
          </ac:spMkLst>
        </pc:spChg>
      </pc:sldChg>
      <pc:sldChg chg="modSp">
        <pc:chgData name="Matias Eusterbrock" userId="S::matias_eusterbrock@ci.richmond.ca.us::2acf7dc6-60d3-46b4-9083-a8db0d85c52f" providerId="AD" clId="Web-{2A6BEFC2-D67D-2C21-CB34-292EE414C10D}" dt="2024-09-23T23:25:24.885" v="166" actId="20577"/>
        <pc:sldMkLst>
          <pc:docMk/>
          <pc:sldMk cId="4105021240" sldId="357"/>
        </pc:sldMkLst>
        <pc:spChg chg="mod">
          <ac:chgData name="Matias Eusterbrock" userId="S::matias_eusterbrock@ci.richmond.ca.us::2acf7dc6-60d3-46b4-9083-a8db0d85c52f" providerId="AD" clId="Web-{2A6BEFC2-D67D-2C21-CB34-292EE414C10D}" dt="2024-09-23T23:25:24.885" v="166" actId="20577"/>
          <ac:spMkLst>
            <pc:docMk/>
            <pc:sldMk cId="4105021240" sldId="357"/>
            <ac:spMk id="3" creationId="{62EB8AE9-3C7F-654E-7F1F-06EFCE53551B}"/>
          </ac:spMkLst>
        </pc:spChg>
      </pc:sldChg>
      <pc:sldChg chg="modSp">
        <pc:chgData name="Matias Eusterbrock" userId="S::matias_eusterbrock@ci.richmond.ca.us::2acf7dc6-60d3-46b4-9083-a8db0d85c52f" providerId="AD" clId="Web-{2A6BEFC2-D67D-2C21-CB34-292EE414C10D}" dt="2024-09-23T23:25:10.666" v="160" actId="20577"/>
        <pc:sldMkLst>
          <pc:docMk/>
          <pc:sldMk cId="426285808" sldId="358"/>
        </pc:sldMkLst>
        <pc:spChg chg="mod">
          <ac:chgData name="Matias Eusterbrock" userId="S::matias_eusterbrock@ci.richmond.ca.us::2acf7dc6-60d3-46b4-9083-a8db0d85c52f" providerId="AD" clId="Web-{2A6BEFC2-D67D-2C21-CB34-292EE414C10D}" dt="2024-09-23T23:25:10.666" v="160" actId="20577"/>
          <ac:spMkLst>
            <pc:docMk/>
            <pc:sldMk cId="426285808" sldId="358"/>
            <ac:spMk id="3" creationId="{62EB8AE9-3C7F-654E-7F1F-06EFCE53551B}"/>
          </ac:spMkLst>
        </pc:spChg>
      </pc:sldChg>
      <pc:sldChg chg="modSp">
        <pc:chgData name="Matias Eusterbrock" userId="S::matias_eusterbrock@ci.richmond.ca.us::2acf7dc6-60d3-46b4-9083-a8db0d85c52f" providerId="AD" clId="Web-{2A6BEFC2-D67D-2C21-CB34-292EE414C10D}" dt="2024-09-23T23:25:59.776" v="172" actId="20577"/>
        <pc:sldMkLst>
          <pc:docMk/>
          <pc:sldMk cId="2459958468" sldId="359"/>
        </pc:sldMkLst>
        <pc:spChg chg="mod">
          <ac:chgData name="Matias Eusterbrock" userId="S::matias_eusterbrock@ci.richmond.ca.us::2acf7dc6-60d3-46b4-9083-a8db0d85c52f" providerId="AD" clId="Web-{2A6BEFC2-D67D-2C21-CB34-292EE414C10D}" dt="2024-09-23T23:25:59.776" v="172" actId="20577"/>
          <ac:spMkLst>
            <pc:docMk/>
            <pc:sldMk cId="2459958468" sldId="359"/>
            <ac:spMk id="3" creationId="{62EB8AE9-3C7F-654E-7F1F-06EFCE53551B}"/>
          </ac:spMkLst>
        </pc:spChg>
      </pc:sldChg>
      <pc:sldChg chg="modSp">
        <pc:chgData name="Matias Eusterbrock" userId="S::matias_eusterbrock@ci.richmond.ca.us::2acf7dc6-60d3-46b4-9083-a8db0d85c52f" providerId="AD" clId="Web-{2A6BEFC2-D67D-2C21-CB34-292EE414C10D}" dt="2024-09-23T23:26:08.807" v="176" actId="20577"/>
        <pc:sldMkLst>
          <pc:docMk/>
          <pc:sldMk cId="75609733" sldId="360"/>
        </pc:sldMkLst>
        <pc:spChg chg="mod">
          <ac:chgData name="Matias Eusterbrock" userId="S::matias_eusterbrock@ci.richmond.ca.us::2acf7dc6-60d3-46b4-9083-a8db0d85c52f" providerId="AD" clId="Web-{2A6BEFC2-D67D-2C21-CB34-292EE414C10D}" dt="2024-09-23T23:26:08.807" v="176" actId="20577"/>
          <ac:spMkLst>
            <pc:docMk/>
            <pc:sldMk cId="75609733" sldId="360"/>
            <ac:spMk id="3" creationId="{62EB8AE9-3C7F-654E-7F1F-06EFCE53551B}"/>
          </ac:spMkLst>
        </pc:spChg>
      </pc:sldChg>
      <pc:sldChg chg="modSp">
        <pc:chgData name="Matias Eusterbrock" userId="S::matias_eusterbrock@ci.richmond.ca.us::2acf7dc6-60d3-46b4-9083-a8db0d85c52f" providerId="AD" clId="Web-{2A6BEFC2-D67D-2C21-CB34-292EE414C10D}" dt="2024-09-23T23:26:04.041" v="174" actId="20577"/>
        <pc:sldMkLst>
          <pc:docMk/>
          <pc:sldMk cId="1730085481" sldId="361"/>
        </pc:sldMkLst>
        <pc:spChg chg="mod">
          <ac:chgData name="Matias Eusterbrock" userId="S::matias_eusterbrock@ci.richmond.ca.us::2acf7dc6-60d3-46b4-9083-a8db0d85c52f" providerId="AD" clId="Web-{2A6BEFC2-D67D-2C21-CB34-292EE414C10D}" dt="2024-09-23T23:26:04.041" v="174" actId="20577"/>
          <ac:spMkLst>
            <pc:docMk/>
            <pc:sldMk cId="1730085481" sldId="361"/>
            <ac:spMk id="3" creationId="{62EB8AE9-3C7F-654E-7F1F-06EFCE53551B}"/>
          </ac:spMkLst>
        </pc:spChg>
      </pc:sldChg>
      <pc:sldChg chg="modSp">
        <pc:chgData name="Matias Eusterbrock" userId="S::matias_eusterbrock@ci.richmond.ca.us::2acf7dc6-60d3-46b4-9083-a8db0d85c52f" providerId="AD" clId="Web-{2A6BEFC2-D67D-2C21-CB34-292EE414C10D}" dt="2024-09-23T23:26:15.338" v="178" actId="20577"/>
        <pc:sldMkLst>
          <pc:docMk/>
          <pc:sldMk cId="1246568473" sldId="362"/>
        </pc:sldMkLst>
        <pc:spChg chg="mod">
          <ac:chgData name="Matias Eusterbrock" userId="S::matias_eusterbrock@ci.richmond.ca.us::2acf7dc6-60d3-46b4-9083-a8db0d85c52f" providerId="AD" clId="Web-{2A6BEFC2-D67D-2C21-CB34-292EE414C10D}" dt="2024-09-23T23:26:15.338" v="178" actId="20577"/>
          <ac:spMkLst>
            <pc:docMk/>
            <pc:sldMk cId="1246568473" sldId="362"/>
            <ac:spMk id="3" creationId="{62EB8AE9-3C7F-654E-7F1F-06EFCE53551B}"/>
          </ac:spMkLst>
        </pc:spChg>
      </pc:sldChg>
      <pc:sldChg chg="modSp">
        <pc:chgData name="Matias Eusterbrock" userId="S::matias_eusterbrock@ci.richmond.ca.us::2acf7dc6-60d3-46b4-9083-a8db0d85c52f" providerId="AD" clId="Web-{2A6BEFC2-D67D-2C21-CB34-292EE414C10D}" dt="2024-09-23T23:26:19.260" v="180" actId="20577"/>
        <pc:sldMkLst>
          <pc:docMk/>
          <pc:sldMk cId="19214237" sldId="363"/>
        </pc:sldMkLst>
        <pc:spChg chg="mod">
          <ac:chgData name="Matias Eusterbrock" userId="S::matias_eusterbrock@ci.richmond.ca.us::2acf7dc6-60d3-46b4-9083-a8db0d85c52f" providerId="AD" clId="Web-{2A6BEFC2-D67D-2C21-CB34-292EE414C10D}" dt="2024-09-23T23:26:19.260" v="180" actId="20577"/>
          <ac:spMkLst>
            <pc:docMk/>
            <pc:sldMk cId="19214237" sldId="363"/>
            <ac:spMk id="3" creationId="{62EB8AE9-3C7F-654E-7F1F-06EFCE53551B}"/>
          </ac:spMkLst>
        </pc:spChg>
      </pc:sldChg>
      <pc:sldChg chg="modSp">
        <pc:chgData name="Matias Eusterbrock" userId="S::matias_eusterbrock@ci.richmond.ca.us::2acf7dc6-60d3-46b4-9083-a8db0d85c52f" providerId="AD" clId="Web-{2A6BEFC2-D67D-2C21-CB34-292EE414C10D}" dt="2024-09-23T23:26:24.291" v="182" actId="20577"/>
        <pc:sldMkLst>
          <pc:docMk/>
          <pc:sldMk cId="3536701632" sldId="364"/>
        </pc:sldMkLst>
        <pc:spChg chg="mod">
          <ac:chgData name="Matias Eusterbrock" userId="S::matias_eusterbrock@ci.richmond.ca.us::2acf7dc6-60d3-46b4-9083-a8db0d85c52f" providerId="AD" clId="Web-{2A6BEFC2-D67D-2C21-CB34-292EE414C10D}" dt="2024-09-23T23:26:24.291" v="182" actId="20577"/>
          <ac:spMkLst>
            <pc:docMk/>
            <pc:sldMk cId="3536701632" sldId="364"/>
            <ac:spMk id="3" creationId="{62EB8AE9-3C7F-654E-7F1F-06EFCE53551B}"/>
          </ac:spMkLst>
        </pc:spChg>
      </pc:sldChg>
      <pc:sldChg chg="modSp">
        <pc:chgData name="Matias Eusterbrock" userId="S::matias_eusterbrock@ci.richmond.ca.us::2acf7dc6-60d3-46b4-9083-a8db0d85c52f" providerId="AD" clId="Web-{2A6BEFC2-D67D-2C21-CB34-292EE414C10D}" dt="2024-09-23T23:26:29.307" v="184" actId="20577"/>
        <pc:sldMkLst>
          <pc:docMk/>
          <pc:sldMk cId="801964473" sldId="365"/>
        </pc:sldMkLst>
        <pc:spChg chg="mod">
          <ac:chgData name="Matias Eusterbrock" userId="S::matias_eusterbrock@ci.richmond.ca.us::2acf7dc6-60d3-46b4-9083-a8db0d85c52f" providerId="AD" clId="Web-{2A6BEFC2-D67D-2C21-CB34-292EE414C10D}" dt="2024-09-23T23:26:29.307" v="184" actId="20577"/>
          <ac:spMkLst>
            <pc:docMk/>
            <pc:sldMk cId="801964473" sldId="365"/>
            <ac:spMk id="3" creationId="{62EB8AE9-3C7F-654E-7F1F-06EFCE53551B}"/>
          </ac:spMkLst>
        </pc:spChg>
      </pc:sldChg>
      <pc:sldChg chg="modSp">
        <pc:chgData name="Matias Eusterbrock" userId="S::matias_eusterbrock@ci.richmond.ca.us::2acf7dc6-60d3-46b4-9083-a8db0d85c52f" providerId="AD" clId="Web-{2A6BEFC2-D67D-2C21-CB34-292EE414C10D}" dt="2024-09-23T23:26:35.213" v="188" actId="20577"/>
        <pc:sldMkLst>
          <pc:docMk/>
          <pc:sldMk cId="2250815403" sldId="366"/>
        </pc:sldMkLst>
        <pc:spChg chg="mod">
          <ac:chgData name="Matias Eusterbrock" userId="S::matias_eusterbrock@ci.richmond.ca.us::2acf7dc6-60d3-46b4-9083-a8db0d85c52f" providerId="AD" clId="Web-{2A6BEFC2-D67D-2C21-CB34-292EE414C10D}" dt="2024-09-23T23:26:35.213" v="188" actId="20577"/>
          <ac:spMkLst>
            <pc:docMk/>
            <pc:sldMk cId="2250815403" sldId="366"/>
            <ac:spMk id="3" creationId="{62EB8AE9-3C7F-654E-7F1F-06EFCE53551B}"/>
          </ac:spMkLst>
        </pc:spChg>
      </pc:sldChg>
      <pc:sldChg chg="modSp">
        <pc:chgData name="Matias Eusterbrock" userId="S::matias_eusterbrock@ci.richmond.ca.us::2acf7dc6-60d3-46b4-9083-a8db0d85c52f" providerId="AD" clId="Web-{2A6BEFC2-D67D-2C21-CB34-292EE414C10D}" dt="2024-09-23T23:26:40.166" v="191" actId="20577"/>
        <pc:sldMkLst>
          <pc:docMk/>
          <pc:sldMk cId="2403369630" sldId="367"/>
        </pc:sldMkLst>
        <pc:spChg chg="mod">
          <ac:chgData name="Matias Eusterbrock" userId="S::matias_eusterbrock@ci.richmond.ca.us::2acf7dc6-60d3-46b4-9083-a8db0d85c52f" providerId="AD" clId="Web-{2A6BEFC2-D67D-2C21-CB34-292EE414C10D}" dt="2024-09-23T23:26:40.166" v="191" actId="20577"/>
          <ac:spMkLst>
            <pc:docMk/>
            <pc:sldMk cId="2403369630" sldId="367"/>
            <ac:spMk id="3" creationId="{62EB8AE9-3C7F-654E-7F1F-06EFCE53551B}"/>
          </ac:spMkLst>
        </pc:spChg>
      </pc:sldChg>
      <pc:sldChg chg="modSp">
        <pc:chgData name="Matias Eusterbrock" userId="S::matias_eusterbrock@ci.richmond.ca.us::2acf7dc6-60d3-46b4-9083-a8db0d85c52f" providerId="AD" clId="Web-{2A6BEFC2-D67D-2C21-CB34-292EE414C10D}" dt="2024-09-23T23:26:46.979" v="195" actId="20577"/>
        <pc:sldMkLst>
          <pc:docMk/>
          <pc:sldMk cId="3357556756" sldId="368"/>
        </pc:sldMkLst>
        <pc:spChg chg="mod">
          <ac:chgData name="Matias Eusterbrock" userId="S::matias_eusterbrock@ci.richmond.ca.us::2acf7dc6-60d3-46b4-9083-a8db0d85c52f" providerId="AD" clId="Web-{2A6BEFC2-D67D-2C21-CB34-292EE414C10D}" dt="2024-09-23T23:26:46.979" v="195" actId="20577"/>
          <ac:spMkLst>
            <pc:docMk/>
            <pc:sldMk cId="3357556756" sldId="368"/>
            <ac:spMk id="3" creationId="{62EB8AE9-3C7F-654E-7F1F-06EFCE53551B}"/>
          </ac:spMkLst>
        </pc:spChg>
      </pc:sldChg>
      <pc:sldChg chg="modSp">
        <pc:chgData name="Matias Eusterbrock" userId="S::matias_eusterbrock@ci.richmond.ca.us::2acf7dc6-60d3-46b4-9083-a8db0d85c52f" providerId="AD" clId="Web-{2A6BEFC2-D67D-2C21-CB34-292EE414C10D}" dt="2024-09-23T23:26:57.354" v="200" actId="20577"/>
        <pc:sldMkLst>
          <pc:docMk/>
          <pc:sldMk cId="1084912077" sldId="369"/>
        </pc:sldMkLst>
        <pc:spChg chg="mod">
          <ac:chgData name="Matias Eusterbrock" userId="S::matias_eusterbrock@ci.richmond.ca.us::2acf7dc6-60d3-46b4-9083-a8db0d85c52f" providerId="AD" clId="Web-{2A6BEFC2-D67D-2C21-CB34-292EE414C10D}" dt="2024-09-23T23:26:57.354" v="200" actId="20577"/>
          <ac:spMkLst>
            <pc:docMk/>
            <pc:sldMk cId="1084912077" sldId="369"/>
            <ac:spMk id="3" creationId="{62EB8AE9-3C7F-654E-7F1F-06EFCE53551B}"/>
          </ac:spMkLst>
        </pc:spChg>
      </pc:sldChg>
      <pc:sldChg chg="modSp">
        <pc:chgData name="Matias Eusterbrock" userId="S::matias_eusterbrock@ci.richmond.ca.us::2acf7dc6-60d3-46b4-9083-a8db0d85c52f" providerId="AD" clId="Web-{2A6BEFC2-D67D-2C21-CB34-292EE414C10D}" dt="2024-09-23T23:27:06.495" v="203" actId="20577"/>
        <pc:sldMkLst>
          <pc:docMk/>
          <pc:sldMk cId="159060872" sldId="370"/>
        </pc:sldMkLst>
        <pc:spChg chg="mod">
          <ac:chgData name="Matias Eusterbrock" userId="S::matias_eusterbrock@ci.richmond.ca.us::2acf7dc6-60d3-46b4-9083-a8db0d85c52f" providerId="AD" clId="Web-{2A6BEFC2-D67D-2C21-CB34-292EE414C10D}" dt="2024-09-23T23:27:06.495" v="203" actId="20577"/>
          <ac:spMkLst>
            <pc:docMk/>
            <pc:sldMk cId="159060872" sldId="370"/>
            <ac:spMk id="3" creationId="{62EB8AE9-3C7F-654E-7F1F-06EFCE53551B}"/>
          </ac:spMkLst>
        </pc:spChg>
      </pc:sldChg>
      <pc:sldChg chg="modSp">
        <pc:chgData name="Matias Eusterbrock" userId="S::matias_eusterbrock@ci.richmond.ca.us::2acf7dc6-60d3-46b4-9083-a8db0d85c52f" providerId="AD" clId="Web-{2A6BEFC2-D67D-2C21-CB34-292EE414C10D}" dt="2024-09-23T23:27:11.604" v="205" actId="20577"/>
        <pc:sldMkLst>
          <pc:docMk/>
          <pc:sldMk cId="499757999" sldId="371"/>
        </pc:sldMkLst>
        <pc:spChg chg="mod">
          <ac:chgData name="Matias Eusterbrock" userId="S::matias_eusterbrock@ci.richmond.ca.us::2acf7dc6-60d3-46b4-9083-a8db0d85c52f" providerId="AD" clId="Web-{2A6BEFC2-D67D-2C21-CB34-292EE414C10D}" dt="2024-09-23T23:27:11.604" v="205" actId="20577"/>
          <ac:spMkLst>
            <pc:docMk/>
            <pc:sldMk cId="499757999" sldId="371"/>
            <ac:spMk id="3" creationId="{62EB8AE9-3C7F-654E-7F1F-06EFCE53551B}"/>
          </ac:spMkLst>
        </pc:spChg>
      </pc:sldChg>
      <pc:sldChg chg="modSp">
        <pc:chgData name="Matias Eusterbrock" userId="S::matias_eusterbrock@ci.richmond.ca.us::2acf7dc6-60d3-46b4-9083-a8db0d85c52f" providerId="AD" clId="Web-{2A6BEFC2-D67D-2C21-CB34-292EE414C10D}" dt="2024-09-23T23:27:24.042" v="208"/>
        <pc:sldMkLst>
          <pc:docMk/>
          <pc:sldMk cId="1830100184" sldId="372"/>
        </pc:sldMkLst>
        <pc:spChg chg="mod">
          <ac:chgData name="Matias Eusterbrock" userId="S::matias_eusterbrock@ci.richmond.ca.us::2acf7dc6-60d3-46b4-9083-a8db0d85c52f" providerId="AD" clId="Web-{2A6BEFC2-D67D-2C21-CB34-292EE414C10D}" dt="2024-09-23T23:27:24.042" v="208"/>
          <ac:spMkLst>
            <pc:docMk/>
            <pc:sldMk cId="1830100184" sldId="372"/>
            <ac:spMk id="3" creationId="{302844EA-6507-867D-36EB-FB00F8365C4F}"/>
          </ac:spMkLst>
        </pc:spChg>
      </pc:sldChg>
      <pc:sldChg chg="modSp">
        <pc:chgData name="Matias Eusterbrock" userId="S::matias_eusterbrock@ci.richmond.ca.us::2acf7dc6-60d3-46b4-9083-a8db0d85c52f" providerId="AD" clId="Web-{2A6BEFC2-D67D-2C21-CB34-292EE414C10D}" dt="2024-09-23T23:29:38.293" v="244" actId="20577"/>
        <pc:sldMkLst>
          <pc:docMk/>
          <pc:sldMk cId="3787884324" sldId="373"/>
        </pc:sldMkLst>
        <pc:spChg chg="mod">
          <ac:chgData name="Matias Eusterbrock" userId="S::matias_eusterbrock@ci.richmond.ca.us::2acf7dc6-60d3-46b4-9083-a8db0d85c52f" providerId="AD" clId="Web-{2A6BEFC2-D67D-2C21-CB34-292EE414C10D}" dt="2024-09-23T23:29:38.293" v="244" actId="20577"/>
          <ac:spMkLst>
            <pc:docMk/>
            <pc:sldMk cId="3787884324" sldId="373"/>
            <ac:spMk id="2" creationId="{0B653A10-04B5-8CFA-DC96-99D573FC2481}"/>
          </ac:spMkLst>
        </pc:spChg>
        <pc:spChg chg="mod">
          <ac:chgData name="Matias Eusterbrock" userId="S::matias_eusterbrock@ci.richmond.ca.us::2acf7dc6-60d3-46b4-9083-a8db0d85c52f" providerId="AD" clId="Web-{2A6BEFC2-D67D-2C21-CB34-292EE414C10D}" dt="2024-09-23T23:28:48.292" v="218" actId="20577"/>
          <ac:spMkLst>
            <pc:docMk/>
            <pc:sldMk cId="3787884324" sldId="373"/>
            <ac:spMk id="3" creationId="{302844EA-6507-867D-36EB-FB00F8365C4F}"/>
          </ac:spMkLst>
        </pc:spChg>
      </pc:sldChg>
      <pc:sldChg chg="delSp modSp">
        <pc:chgData name="Matias Eusterbrock" userId="S::matias_eusterbrock@ci.richmond.ca.us::2acf7dc6-60d3-46b4-9083-a8db0d85c52f" providerId="AD" clId="Web-{2A6BEFC2-D67D-2C21-CB34-292EE414C10D}" dt="2024-09-23T23:30:24.152" v="263" actId="1076"/>
        <pc:sldMkLst>
          <pc:docMk/>
          <pc:sldMk cId="1715754008" sldId="393"/>
        </pc:sldMkLst>
        <pc:spChg chg="del mod">
          <ac:chgData name="Matias Eusterbrock" userId="S::matias_eusterbrock@ci.richmond.ca.us::2acf7dc6-60d3-46b4-9083-a8db0d85c52f" providerId="AD" clId="Web-{2A6BEFC2-D67D-2C21-CB34-292EE414C10D}" dt="2024-09-23T23:29:54.621" v="251"/>
          <ac:spMkLst>
            <pc:docMk/>
            <pc:sldMk cId="1715754008" sldId="393"/>
            <ac:spMk id="2" creationId="{0B653A10-04B5-8CFA-DC96-99D573FC2481}"/>
          </ac:spMkLst>
        </pc:spChg>
        <pc:spChg chg="mod">
          <ac:chgData name="Matias Eusterbrock" userId="S::matias_eusterbrock@ci.richmond.ca.us::2acf7dc6-60d3-46b4-9083-a8db0d85c52f" providerId="AD" clId="Web-{2A6BEFC2-D67D-2C21-CB34-292EE414C10D}" dt="2024-09-23T23:30:24.152" v="263" actId="1076"/>
          <ac:spMkLst>
            <pc:docMk/>
            <pc:sldMk cId="1715754008" sldId="393"/>
            <ac:spMk id="3" creationId="{302844EA-6507-867D-36EB-FB00F8365C4F}"/>
          </ac:spMkLst>
        </pc:spChg>
      </pc:sldChg>
    </pc:docChg>
  </pc:docChgLst>
  <pc:docChgLst>
    <pc:chgData name="Estefanny Casas" userId="S::estefanny_casas@ci.richmond.ca.us::796659cb-7610-4077-9d87-b024fc421425" providerId="AD" clId="Web-{1470072A-3308-FEF8-6479-6B314D68031D}"/>
    <pc:docChg chg="modSld">
      <pc:chgData name="Estefanny Casas" userId="S::estefanny_casas@ci.richmond.ca.us::796659cb-7610-4077-9d87-b024fc421425" providerId="AD" clId="Web-{1470072A-3308-FEF8-6479-6B314D68031D}" dt="2024-09-04T21:00:08.460" v="219" actId="20577"/>
      <pc:docMkLst>
        <pc:docMk/>
      </pc:docMkLst>
      <pc:sldChg chg="modSp">
        <pc:chgData name="Estefanny Casas" userId="S::estefanny_casas@ci.richmond.ca.us::796659cb-7610-4077-9d87-b024fc421425" providerId="AD" clId="Web-{1470072A-3308-FEF8-6479-6B314D68031D}" dt="2024-09-04T20:48:15.157" v="41" actId="20577"/>
        <pc:sldMkLst>
          <pc:docMk/>
          <pc:sldMk cId="4105021240" sldId="357"/>
        </pc:sldMkLst>
        <pc:spChg chg="mod">
          <ac:chgData name="Estefanny Casas" userId="S::estefanny_casas@ci.richmond.ca.us::796659cb-7610-4077-9d87-b024fc421425" providerId="AD" clId="Web-{1470072A-3308-FEF8-6479-6B314D68031D}" dt="2024-09-04T20:48:15.157" v="41" actId="20577"/>
          <ac:spMkLst>
            <pc:docMk/>
            <pc:sldMk cId="4105021240" sldId="357"/>
            <ac:spMk id="3" creationId="{62EB8AE9-3C7F-654E-7F1F-06EFCE53551B}"/>
          </ac:spMkLst>
        </pc:spChg>
      </pc:sldChg>
      <pc:sldChg chg="modSp">
        <pc:chgData name="Estefanny Casas" userId="S::estefanny_casas@ci.richmond.ca.us::796659cb-7610-4077-9d87-b024fc421425" providerId="AD" clId="Web-{1470072A-3308-FEF8-6479-6B314D68031D}" dt="2024-09-04T20:44:34.327" v="20" actId="20577"/>
        <pc:sldMkLst>
          <pc:docMk/>
          <pc:sldMk cId="426285808" sldId="358"/>
        </pc:sldMkLst>
        <pc:spChg chg="mod">
          <ac:chgData name="Estefanny Casas" userId="S::estefanny_casas@ci.richmond.ca.us::796659cb-7610-4077-9d87-b024fc421425" providerId="AD" clId="Web-{1470072A-3308-FEF8-6479-6B314D68031D}" dt="2024-09-04T20:44:34.327" v="20" actId="20577"/>
          <ac:spMkLst>
            <pc:docMk/>
            <pc:sldMk cId="426285808" sldId="358"/>
            <ac:spMk id="3" creationId="{62EB8AE9-3C7F-654E-7F1F-06EFCE53551B}"/>
          </ac:spMkLst>
        </pc:spChg>
      </pc:sldChg>
      <pc:sldChg chg="modSp">
        <pc:chgData name="Estefanny Casas" userId="S::estefanny_casas@ci.richmond.ca.us::796659cb-7610-4077-9d87-b024fc421425" providerId="AD" clId="Web-{1470072A-3308-FEF8-6479-6B314D68031D}" dt="2024-09-04T20:47:51.781" v="31" actId="20577"/>
        <pc:sldMkLst>
          <pc:docMk/>
          <pc:sldMk cId="2459958468" sldId="359"/>
        </pc:sldMkLst>
        <pc:spChg chg="mod">
          <ac:chgData name="Estefanny Casas" userId="S::estefanny_casas@ci.richmond.ca.us::796659cb-7610-4077-9d87-b024fc421425" providerId="AD" clId="Web-{1470072A-3308-FEF8-6479-6B314D68031D}" dt="2024-09-04T20:47:51.781" v="31" actId="20577"/>
          <ac:spMkLst>
            <pc:docMk/>
            <pc:sldMk cId="2459958468" sldId="359"/>
            <ac:spMk id="3" creationId="{62EB8AE9-3C7F-654E-7F1F-06EFCE53551B}"/>
          </ac:spMkLst>
        </pc:spChg>
      </pc:sldChg>
      <pc:sldChg chg="modSp">
        <pc:chgData name="Estefanny Casas" userId="S::estefanny_casas@ci.richmond.ca.us::796659cb-7610-4077-9d87-b024fc421425" providerId="AD" clId="Web-{1470072A-3308-FEF8-6479-6B314D68031D}" dt="2024-09-04T20:52:47.019" v="80" actId="20577"/>
        <pc:sldMkLst>
          <pc:docMk/>
          <pc:sldMk cId="75609733" sldId="360"/>
        </pc:sldMkLst>
        <pc:spChg chg="mod">
          <ac:chgData name="Estefanny Casas" userId="S::estefanny_casas@ci.richmond.ca.us::796659cb-7610-4077-9d87-b024fc421425" providerId="AD" clId="Web-{1470072A-3308-FEF8-6479-6B314D68031D}" dt="2024-09-04T20:52:47.019" v="80" actId="20577"/>
          <ac:spMkLst>
            <pc:docMk/>
            <pc:sldMk cId="75609733" sldId="360"/>
            <ac:spMk id="3" creationId="{62EB8AE9-3C7F-654E-7F1F-06EFCE53551B}"/>
          </ac:spMkLst>
        </pc:spChg>
      </pc:sldChg>
      <pc:sldChg chg="modSp">
        <pc:chgData name="Estefanny Casas" userId="S::estefanny_casas@ci.richmond.ca.us::796659cb-7610-4077-9d87-b024fc421425" providerId="AD" clId="Web-{1470072A-3308-FEF8-6479-6B314D68031D}" dt="2024-09-04T20:48:53.516" v="51" actId="20577"/>
        <pc:sldMkLst>
          <pc:docMk/>
          <pc:sldMk cId="1730085481" sldId="361"/>
        </pc:sldMkLst>
        <pc:spChg chg="mod">
          <ac:chgData name="Estefanny Casas" userId="S::estefanny_casas@ci.richmond.ca.us::796659cb-7610-4077-9d87-b024fc421425" providerId="AD" clId="Web-{1470072A-3308-FEF8-6479-6B314D68031D}" dt="2024-09-04T20:48:53.516" v="51" actId="20577"/>
          <ac:spMkLst>
            <pc:docMk/>
            <pc:sldMk cId="1730085481" sldId="361"/>
            <ac:spMk id="3" creationId="{62EB8AE9-3C7F-654E-7F1F-06EFCE53551B}"/>
          </ac:spMkLst>
        </pc:spChg>
      </pc:sldChg>
      <pc:sldChg chg="modSp">
        <pc:chgData name="Estefanny Casas" userId="S::estefanny_casas@ci.richmond.ca.us::796659cb-7610-4077-9d87-b024fc421425" providerId="AD" clId="Web-{1470072A-3308-FEF8-6479-6B314D68031D}" dt="2024-09-04T20:53:50.941" v="100" actId="20577"/>
        <pc:sldMkLst>
          <pc:docMk/>
          <pc:sldMk cId="1246568473" sldId="362"/>
        </pc:sldMkLst>
        <pc:spChg chg="mod">
          <ac:chgData name="Estefanny Casas" userId="S::estefanny_casas@ci.richmond.ca.us::796659cb-7610-4077-9d87-b024fc421425" providerId="AD" clId="Web-{1470072A-3308-FEF8-6479-6B314D68031D}" dt="2024-09-04T20:53:50.941" v="100" actId="20577"/>
          <ac:spMkLst>
            <pc:docMk/>
            <pc:sldMk cId="1246568473" sldId="362"/>
            <ac:spMk id="3" creationId="{62EB8AE9-3C7F-654E-7F1F-06EFCE53551B}"/>
          </ac:spMkLst>
        </pc:spChg>
      </pc:sldChg>
      <pc:sldChg chg="modSp">
        <pc:chgData name="Estefanny Casas" userId="S::estefanny_casas@ci.richmond.ca.us::796659cb-7610-4077-9d87-b024fc421425" providerId="AD" clId="Web-{1470072A-3308-FEF8-6479-6B314D68031D}" dt="2024-09-04T20:54:24.832" v="110" actId="20577"/>
        <pc:sldMkLst>
          <pc:docMk/>
          <pc:sldMk cId="19214237" sldId="363"/>
        </pc:sldMkLst>
        <pc:spChg chg="mod">
          <ac:chgData name="Estefanny Casas" userId="S::estefanny_casas@ci.richmond.ca.us::796659cb-7610-4077-9d87-b024fc421425" providerId="AD" clId="Web-{1470072A-3308-FEF8-6479-6B314D68031D}" dt="2024-09-04T20:54:24.832" v="110" actId="20577"/>
          <ac:spMkLst>
            <pc:docMk/>
            <pc:sldMk cId="19214237" sldId="363"/>
            <ac:spMk id="3" creationId="{62EB8AE9-3C7F-654E-7F1F-06EFCE53551B}"/>
          </ac:spMkLst>
        </pc:spChg>
      </pc:sldChg>
      <pc:sldChg chg="modSp">
        <pc:chgData name="Estefanny Casas" userId="S::estefanny_casas@ci.richmond.ca.us::796659cb-7610-4077-9d87-b024fc421425" providerId="AD" clId="Web-{1470072A-3308-FEF8-6479-6B314D68031D}" dt="2024-09-04T20:55:57.473" v="125" actId="20577"/>
        <pc:sldMkLst>
          <pc:docMk/>
          <pc:sldMk cId="3536701632" sldId="364"/>
        </pc:sldMkLst>
        <pc:spChg chg="mod">
          <ac:chgData name="Estefanny Casas" userId="S::estefanny_casas@ci.richmond.ca.us::796659cb-7610-4077-9d87-b024fc421425" providerId="AD" clId="Web-{1470072A-3308-FEF8-6479-6B314D68031D}" dt="2024-09-04T20:55:57.473" v="125" actId="20577"/>
          <ac:spMkLst>
            <pc:docMk/>
            <pc:sldMk cId="3536701632" sldId="364"/>
            <ac:spMk id="3" creationId="{62EB8AE9-3C7F-654E-7F1F-06EFCE53551B}"/>
          </ac:spMkLst>
        </pc:spChg>
      </pc:sldChg>
      <pc:sldChg chg="modSp">
        <pc:chgData name="Estefanny Casas" userId="S::estefanny_casas@ci.richmond.ca.us::796659cb-7610-4077-9d87-b024fc421425" providerId="AD" clId="Web-{1470072A-3308-FEF8-6479-6B314D68031D}" dt="2024-09-04T20:56:47.489" v="154" actId="20577"/>
        <pc:sldMkLst>
          <pc:docMk/>
          <pc:sldMk cId="801964473" sldId="365"/>
        </pc:sldMkLst>
        <pc:spChg chg="mod">
          <ac:chgData name="Estefanny Casas" userId="S::estefanny_casas@ci.richmond.ca.us::796659cb-7610-4077-9d87-b024fc421425" providerId="AD" clId="Web-{1470072A-3308-FEF8-6479-6B314D68031D}" dt="2024-09-04T20:56:47.489" v="154" actId="20577"/>
          <ac:spMkLst>
            <pc:docMk/>
            <pc:sldMk cId="801964473" sldId="365"/>
            <ac:spMk id="3" creationId="{62EB8AE9-3C7F-654E-7F1F-06EFCE53551B}"/>
          </ac:spMkLst>
        </pc:spChg>
      </pc:sldChg>
      <pc:sldChg chg="modSp">
        <pc:chgData name="Estefanny Casas" userId="S::estefanny_casas@ci.richmond.ca.us::796659cb-7610-4077-9d87-b024fc421425" providerId="AD" clId="Web-{1470072A-3308-FEF8-6479-6B314D68031D}" dt="2024-09-04T20:57:58.881" v="181" actId="20577"/>
        <pc:sldMkLst>
          <pc:docMk/>
          <pc:sldMk cId="2250815403" sldId="366"/>
        </pc:sldMkLst>
        <pc:spChg chg="mod">
          <ac:chgData name="Estefanny Casas" userId="S::estefanny_casas@ci.richmond.ca.us::796659cb-7610-4077-9d87-b024fc421425" providerId="AD" clId="Web-{1470072A-3308-FEF8-6479-6B314D68031D}" dt="2024-09-04T20:57:58.881" v="181" actId="20577"/>
          <ac:spMkLst>
            <pc:docMk/>
            <pc:sldMk cId="2250815403" sldId="366"/>
            <ac:spMk id="3" creationId="{62EB8AE9-3C7F-654E-7F1F-06EFCE53551B}"/>
          </ac:spMkLst>
        </pc:spChg>
      </pc:sldChg>
      <pc:sldChg chg="modSp">
        <pc:chgData name="Estefanny Casas" userId="S::estefanny_casas@ci.richmond.ca.us::796659cb-7610-4077-9d87-b024fc421425" providerId="AD" clId="Web-{1470072A-3308-FEF8-6479-6B314D68031D}" dt="2024-09-04T20:58:40.959" v="194" actId="20577"/>
        <pc:sldMkLst>
          <pc:docMk/>
          <pc:sldMk cId="2403369630" sldId="367"/>
        </pc:sldMkLst>
        <pc:spChg chg="mod">
          <ac:chgData name="Estefanny Casas" userId="S::estefanny_casas@ci.richmond.ca.us::796659cb-7610-4077-9d87-b024fc421425" providerId="AD" clId="Web-{1470072A-3308-FEF8-6479-6B314D68031D}" dt="2024-09-04T20:58:40.959" v="194" actId="20577"/>
          <ac:spMkLst>
            <pc:docMk/>
            <pc:sldMk cId="2403369630" sldId="367"/>
            <ac:spMk id="3" creationId="{62EB8AE9-3C7F-654E-7F1F-06EFCE53551B}"/>
          </ac:spMkLst>
        </pc:spChg>
      </pc:sldChg>
      <pc:sldChg chg="modSp">
        <pc:chgData name="Estefanny Casas" userId="S::estefanny_casas@ci.richmond.ca.us::796659cb-7610-4077-9d87-b024fc421425" providerId="AD" clId="Web-{1470072A-3308-FEF8-6479-6B314D68031D}" dt="2024-09-04T20:59:28.678" v="198" actId="20577"/>
        <pc:sldMkLst>
          <pc:docMk/>
          <pc:sldMk cId="159060872" sldId="370"/>
        </pc:sldMkLst>
        <pc:spChg chg="mod">
          <ac:chgData name="Estefanny Casas" userId="S::estefanny_casas@ci.richmond.ca.us::796659cb-7610-4077-9d87-b024fc421425" providerId="AD" clId="Web-{1470072A-3308-FEF8-6479-6B314D68031D}" dt="2024-09-04T20:59:28.678" v="198" actId="20577"/>
          <ac:spMkLst>
            <pc:docMk/>
            <pc:sldMk cId="159060872" sldId="370"/>
            <ac:spMk id="3" creationId="{62EB8AE9-3C7F-654E-7F1F-06EFCE53551B}"/>
          </ac:spMkLst>
        </pc:spChg>
      </pc:sldChg>
      <pc:sldChg chg="modSp">
        <pc:chgData name="Estefanny Casas" userId="S::estefanny_casas@ci.richmond.ca.us::796659cb-7610-4077-9d87-b024fc421425" providerId="AD" clId="Web-{1470072A-3308-FEF8-6479-6B314D68031D}" dt="2024-09-04T21:00:08.460" v="219" actId="20577"/>
        <pc:sldMkLst>
          <pc:docMk/>
          <pc:sldMk cId="499757999" sldId="371"/>
        </pc:sldMkLst>
        <pc:spChg chg="mod">
          <ac:chgData name="Estefanny Casas" userId="S::estefanny_casas@ci.richmond.ca.us::796659cb-7610-4077-9d87-b024fc421425" providerId="AD" clId="Web-{1470072A-3308-FEF8-6479-6B314D68031D}" dt="2024-09-04T21:00:08.460" v="219" actId="20577"/>
          <ac:spMkLst>
            <pc:docMk/>
            <pc:sldMk cId="499757999" sldId="371"/>
            <ac:spMk id="3" creationId="{62EB8AE9-3C7F-654E-7F1F-06EFCE53551B}"/>
          </ac:spMkLst>
        </pc:spChg>
      </pc:sldChg>
    </pc:docChg>
  </pc:docChgLst>
  <pc:docChgLst>
    <pc:chgData name="Estefanny Casas" userId="S::estefanny_casas@ci.richmond.ca.us::796659cb-7610-4077-9d87-b024fc421425" providerId="AD" clId="Web-{52E5AC9E-DA47-C3E3-63B4-1519139EEADB}"/>
    <pc:docChg chg="modSld">
      <pc:chgData name="Estefanny Casas" userId="S::estefanny_casas@ci.richmond.ca.us::796659cb-7610-4077-9d87-b024fc421425" providerId="AD" clId="Web-{52E5AC9E-DA47-C3E3-63B4-1519139EEADB}" dt="2024-09-04T00:18:08.491" v="604" actId="1076"/>
      <pc:docMkLst>
        <pc:docMk/>
      </pc:docMkLst>
      <pc:sldChg chg="modSp">
        <pc:chgData name="Estefanny Casas" userId="S::estefanny_casas@ci.richmond.ca.us::796659cb-7610-4077-9d87-b024fc421425" providerId="AD" clId="Web-{52E5AC9E-DA47-C3E3-63B4-1519139EEADB}" dt="2024-09-04T00:18:08.491" v="604" actId="1076"/>
        <pc:sldMkLst>
          <pc:docMk/>
          <pc:sldMk cId="791005041" sldId="274"/>
        </pc:sldMkLst>
        <pc:spChg chg="mod">
          <ac:chgData name="Estefanny Casas" userId="S::estefanny_casas@ci.richmond.ca.us::796659cb-7610-4077-9d87-b024fc421425" providerId="AD" clId="Web-{52E5AC9E-DA47-C3E3-63B4-1519139EEADB}" dt="2024-09-04T00:17:59.960" v="603" actId="14100"/>
          <ac:spMkLst>
            <pc:docMk/>
            <pc:sldMk cId="791005041" sldId="274"/>
            <ac:spMk id="2" creationId="{1042FACF-7AB0-0F9B-26C6-5AED36B3E9EB}"/>
          </ac:spMkLst>
        </pc:spChg>
        <pc:cxnChg chg="mod">
          <ac:chgData name="Estefanny Casas" userId="S::estefanny_casas@ci.richmond.ca.us::796659cb-7610-4077-9d87-b024fc421425" providerId="AD" clId="Web-{52E5AC9E-DA47-C3E3-63B4-1519139EEADB}" dt="2024-09-04T00:18:08.491" v="604" actId="1076"/>
          <ac:cxnSpMkLst>
            <pc:docMk/>
            <pc:sldMk cId="791005041" sldId="274"/>
            <ac:cxnSpMk id="10" creationId="{55B2AD80-AB80-E857-F84C-A7CF6201FF27}"/>
          </ac:cxnSpMkLst>
        </pc:cxnChg>
      </pc:sldChg>
      <pc:sldChg chg="modSp">
        <pc:chgData name="Estefanny Casas" userId="S::estefanny_casas@ci.richmond.ca.us::796659cb-7610-4077-9d87-b024fc421425" providerId="AD" clId="Web-{52E5AC9E-DA47-C3E3-63B4-1519139EEADB}" dt="2024-09-03T23:44:29.462" v="245" actId="20577"/>
        <pc:sldMkLst>
          <pc:docMk/>
          <pc:sldMk cId="3866118267" sldId="291"/>
        </pc:sldMkLst>
        <pc:spChg chg="mod">
          <ac:chgData name="Estefanny Casas" userId="S::estefanny_casas@ci.richmond.ca.us::796659cb-7610-4077-9d87-b024fc421425" providerId="AD" clId="Web-{52E5AC9E-DA47-C3E3-63B4-1519139EEADB}" dt="2024-09-03T23:44:29.462" v="245" actId="20577"/>
          <ac:spMkLst>
            <pc:docMk/>
            <pc:sldMk cId="3866118267" sldId="291"/>
            <ac:spMk id="2" creationId="{F0F2CBF7-59D7-451D-E7E5-E9B2BA3B1A2B}"/>
          </ac:spMkLst>
        </pc:spChg>
      </pc:sldChg>
      <pc:sldChg chg="modSp">
        <pc:chgData name="Estefanny Casas" userId="S::estefanny_casas@ci.richmond.ca.us::796659cb-7610-4077-9d87-b024fc421425" providerId="AD" clId="Web-{52E5AC9E-DA47-C3E3-63B4-1519139EEADB}" dt="2024-09-03T23:37:13.130" v="132" actId="20577"/>
        <pc:sldMkLst>
          <pc:docMk/>
          <pc:sldMk cId="2688267807" sldId="327"/>
        </pc:sldMkLst>
        <pc:spChg chg="mod">
          <ac:chgData name="Estefanny Casas" userId="S::estefanny_casas@ci.richmond.ca.us::796659cb-7610-4077-9d87-b024fc421425" providerId="AD" clId="Web-{52E5AC9E-DA47-C3E3-63B4-1519139EEADB}" dt="2024-09-03T23:37:13.130" v="132" actId="20577"/>
          <ac:spMkLst>
            <pc:docMk/>
            <pc:sldMk cId="2688267807" sldId="327"/>
            <ac:spMk id="3" creationId="{62EB8AE9-3C7F-654E-7F1F-06EFCE53551B}"/>
          </ac:spMkLst>
        </pc:spChg>
        <pc:spChg chg="mod">
          <ac:chgData name="Estefanny Casas" userId="S::estefanny_casas@ci.richmond.ca.us::796659cb-7610-4077-9d87-b024fc421425" providerId="AD" clId="Web-{52E5AC9E-DA47-C3E3-63B4-1519139EEADB}" dt="2024-09-03T23:35:38.333" v="127" actId="20577"/>
          <ac:spMkLst>
            <pc:docMk/>
            <pc:sldMk cId="2688267807" sldId="327"/>
            <ac:spMk id="4" creationId="{FD8140C1-CA8B-0CD5-5389-E96164AE3315}"/>
          </ac:spMkLst>
        </pc:spChg>
      </pc:sldChg>
      <pc:sldChg chg="modSp">
        <pc:chgData name="Estefanny Casas" userId="S::estefanny_casas@ci.richmond.ca.us::796659cb-7610-4077-9d87-b024fc421425" providerId="AD" clId="Web-{52E5AC9E-DA47-C3E3-63B4-1519139EEADB}" dt="2024-09-03T23:26:29.001" v="49" actId="20577"/>
        <pc:sldMkLst>
          <pc:docMk/>
          <pc:sldMk cId="3757050840" sldId="350"/>
        </pc:sldMkLst>
        <pc:spChg chg="mod">
          <ac:chgData name="Estefanny Casas" userId="S::estefanny_casas@ci.richmond.ca.us::796659cb-7610-4077-9d87-b024fc421425" providerId="AD" clId="Web-{52E5AC9E-DA47-C3E3-63B4-1519139EEADB}" dt="2024-09-03T23:26:05.548" v="36" actId="20577"/>
          <ac:spMkLst>
            <pc:docMk/>
            <pc:sldMk cId="3757050840" sldId="350"/>
            <ac:spMk id="2" creationId="{0B653A10-04B5-8CFA-DC96-99D573FC2481}"/>
          </ac:spMkLst>
        </pc:spChg>
        <pc:spChg chg="mod">
          <ac:chgData name="Estefanny Casas" userId="S::estefanny_casas@ci.richmond.ca.us::796659cb-7610-4077-9d87-b024fc421425" providerId="AD" clId="Web-{52E5AC9E-DA47-C3E3-63B4-1519139EEADB}" dt="2024-09-03T23:26:29.001" v="49" actId="20577"/>
          <ac:spMkLst>
            <pc:docMk/>
            <pc:sldMk cId="3757050840" sldId="350"/>
            <ac:spMk id="3" creationId="{302844EA-6507-867D-36EB-FB00F8365C4F}"/>
          </ac:spMkLst>
        </pc:spChg>
      </pc:sldChg>
      <pc:sldChg chg="modSp">
        <pc:chgData name="Estefanny Casas" userId="S::estefanny_casas@ci.richmond.ca.us::796659cb-7610-4077-9d87-b024fc421425" providerId="AD" clId="Web-{52E5AC9E-DA47-C3E3-63B4-1519139EEADB}" dt="2024-09-03T23:25:40.438" v="30" actId="20577"/>
        <pc:sldMkLst>
          <pc:docMk/>
          <pc:sldMk cId="3128159106" sldId="351"/>
        </pc:sldMkLst>
        <pc:spChg chg="mod">
          <ac:chgData name="Estefanny Casas" userId="S::estefanny_casas@ci.richmond.ca.us::796659cb-7610-4077-9d87-b024fc421425" providerId="AD" clId="Web-{52E5AC9E-DA47-C3E3-63B4-1519139EEADB}" dt="2024-09-03T23:25:28.907" v="16" actId="20577"/>
          <ac:spMkLst>
            <pc:docMk/>
            <pc:sldMk cId="3128159106" sldId="351"/>
            <ac:spMk id="2" creationId="{0B653A10-04B5-8CFA-DC96-99D573FC2481}"/>
          </ac:spMkLst>
        </pc:spChg>
        <pc:spChg chg="mod">
          <ac:chgData name="Estefanny Casas" userId="S::estefanny_casas@ci.richmond.ca.us::796659cb-7610-4077-9d87-b024fc421425" providerId="AD" clId="Web-{52E5AC9E-DA47-C3E3-63B4-1519139EEADB}" dt="2024-09-03T23:25:40.438" v="30" actId="20577"/>
          <ac:spMkLst>
            <pc:docMk/>
            <pc:sldMk cId="3128159106" sldId="351"/>
            <ac:spMk id="3" creationId="{302844EA-6507-867D-36EB-FB00F8365C4F}"/>
          </ac:spMkLst>
        </pc:spChg>
      </pc:sldChg>
      <pc:sldChg chg="modSp">
        <pc:chgData name="Estefanny Casas" userId="S::estefanny_casas@ci.richmond.ca.us::796659cb-7610-4077-9d87-b024fc421425" providerId="AD" clId="Web-{52E5AC9E-DA47-C3E3-63B4-1519139EEADB}" dt="2024-09-03T23:32:28.363" v="83" actId="20577"/>
        <pc:sldMkLst>
          <pc:docMk/>
          <pc:sldMk cId="476992989" sldId="352"/>
        </pc:sldMkLst>
        <pc:spChg chg="mod">
          <ac:chgData name="Estefanny Casas" userId="S::estefanny_casas@ci.richmond.ca.us::796659cb-7610-4077-9d87-b024fc421425" providerId="AD" clId="Web-{52E5AC9E-DA47-C3E3-63B4-1519139EEADB}" dt="2024-09-03T23:32:28.363" v="83" actId="20577"/>
          <ac:spMkLst>
            <pc:docMk/>
            <pc:sldMk cId="476992989" sldId="352"/>
            <ac:spMk id="2" creationId="{0B653A10-04B5-8CFA-DC96-99D573FC2481}"/>
          </ac:spMkLst>
        </pc:spChg>
        <pc:spChg chg="mod">
          <ac:chgData name="Estefanny Casas" userId="S::estefanny_casas@ci.richmond.ca.us::796659cb-7610-4077-9d87-b024fc421425" providerId="AD" clId="Web-{52E5AC9E-DA47-C3E3-63B4-1519139EEADB}" dt="2024-09-03T23:32:17.581" v="77" actId="20577"/>
          <ac:spMkLst>
            <pc:docMk/>
            <pc:sldMk cId="476992989" sldId="352"/>
            <ac:spMk id="3" creationId="{302844EA-6507-867D-36EB-FB00F8365C4F}"/>
          </ac:spMkLst>
        </pc:spChg>
      </pc:sldChg>
      <pc:sldChg chg="modSp">
        <pc:chgData name="Estefanny Casas" userId="S::estefanny_casas@ci.richmond.ca.us::796659cb-7610-4077-9d87-b024fc421425" providerId="AD" clId="Web-{52E5AC9E-DA47-C3E3-63B4-1519139EEADB}" dt="2024-09-03T23:34:15.676" v="109" actId="20577"/>
        <pc:sldMkLst>
          <pc:docMk/>
          <pc:sldMk cId="1295470331" sldId="353"/>
        </pc:sldMkLst>
        <pc:spChg chg="mod">
          <ac:chgData name="Estefanny Casas" userId="S::estefanny_casas@ci.richmond.ca.us::796659cb-7610-4077-9d87-b024fc421425" providerId="AD" clId="Web-{52E5AC9E-DA47-C3E3-63B4-1519139EEADB}" dt="2024-09-03T23:34:15.676" v="109" actId="20577"/>
          <ac:spMkLst>
            <pc:docMk/>
            <pc:sldMk cId="1295470331" sldId="353"/>
            <ac:spMk id="2" creationId="{0B653A10-04B5-8CFA-DC96-99D573FC2481}"/>
          </ac:spMkLst>
        </pc:spChg>
      </pc:sldChg>
      <pc:sldChg chg="modSp">
        <pc:chgData name="Estefanny Casas" userId="S::estefanny_casas@ci.richmond.ca.us::796659cb-7610-4077-9d87-b024fc421425" providerId="AD" clId="Web-{52E5AC9E-DA47-C3E3-63B4-1519139EEADB}" dt="2024-09-03T23:35:24.192" v="122" actId="20577"/>
        <pc:sldMkLst>
          <pc:docMk/>
          <pc:sldMk cId="2396013823" sldId="354"/>
        </pc:sldMkLst>
        <pc:spChg chg="mod">
          <ac:chgData name="Estefanny Casas" userId="S::estefanny_casas@ci.richmond.ca.us::796659cb-7610-4077-9d87-b024fc421425" providerId="AD" clId="Web-{52E5AC9E-DA47-C3E3-63B4-1519139EEADB}" dt="2024-09-03T23:35:24.192" v="122" actId="20577"/>
          <ac:spMkLst>
            <pc:docMk/>
            <pc:sldMk cId="2396013823" sldId="354"/>
            <ac:spMk id="2" creationId="{0B653A10-04B5-8CFA-DC96-99D573FC2481}"/>
          </ac:spMkLst>
        </pc:spChg>
        <pc:spChg chg="mod">
          <ac:chgData name="Estefanny Casas" userId="S::estefanny_casas@ci.richmond.ca.us::796659cb-7610-4077-9d87-b024fc421425" providerId="AD" clId="Web-{52E5AC9E-DA47-C3E3-63B4-1519139EEADB}" dt="2024-09-03T23:34:59.223" v="118" actId="14100"/>
          <ac:spMkLst>
            <pc:docMk/>
            <pc:sldMk cId="2396013823" sldId="354"/>
            <ac:spMk id="3" creationId="{302844EA-6507-867D-36EB-FB00F8365C4F}"/>
          </ac:spMkLst>
        </pc:spChg>
      </pc:sldChg>
      <pc:sldChg chg="modSp">
        <pc:chgData name="Estefanny Casas" userId="S::estefanny_casas@ci.richmond.ca.us::796659cb-7610-4077-9d87-b024fc421425" providerId="AD" clId="Web-{52E5AC9E-DA47-C3E3-63B4-1519139EEADB}" dt="2024-09-03T23:33:27.707" v="97" actId="20577"/>
        <pc:sldMkLst>
          <pc:docMk/>
          <pc:sldMk cId="4162672614" sldId="355"/>
        </pc:sldMkLst>
        <pc:spChg chg="mod">
          <ac:chgData name="Estefanny Casas" userId="S::estefanny_casas@ci.richmond.ca.us::796659cb-7610-4077-9d87-b024fc421425" providerId="AD" clId="Web-{52E5AC9E-DA47-C3E3-63B4-1519139EEADB}" dt="2024-09-03T23:33:27.707" v="97" actId="20577"/>
          <ac:spMkLst>
            <pc:docMk/>
            <pc:sldMk cId="4162672614" sldId="355"/>
            <ac:spMk id="2" creationId="{0B653A10-04B5-8CFA-DC96-99D573FC2481}"/>
          </ac:spMkLst>
        </pc:spChg>
        <pc:spChg chg="mod">
          <ac:chgData name="Estefanny Casas" userId="S::estefanny_casas@ci.richmond.ca.us::796659cb-7610-4077-9d87-b024fc421425" providerId="AD" clId="Web-{52E5AC9E-DA47-C3E3-63B4-1519139EEADB}" dt="2024-09-03T23:32:47.738" v="90" actId="14100"/>
          <ac:spMkLst>
            <pc:docMk/>
            <pc:sldMk cId="4162672614" sldId="355"/>
            <ac:spMk id="3" creationId="{302844EA-6507-867D-36EB-FB00F8365C4F}"/>
          </ac:spMkLst>
        </pc:spChg>
      </pc:sldChg>
      <pc:sldChg chg="modSp">
        <pc:chgData name="Estefanny Casas" userId="S::estefanny_casas@ci.richmond.ca.us::796659cb-7610-4077-9d87-b024fc421425" providerId="AD" clId="Web-{52E5AC9E-DA47-C3E3-63B4-1519139EEADB}" dt="2024-09-03T23:40:50.757" v="173" actId="20577"/>
        <pc:sldMkLst>
          <pc:docMk/>
          <pc:sldMk cId="1987672534" sldId="356"/>
        </pc:sldMkLst>
        <pc:spChg chg="mod">
          <ac:chgData name="Estefanny Casas" userId="S::estefanny_casas@ci.richmond.ca.us::796659cb-7610-4077-9d87-b024fc421425" providerId="AD" clId="Web-{52E5AC9E-DA47-C3E3-63B4-1519139EEADB}" dt="2024-09-03T23:40:50.757" v="173" actId="20577"/>
          <ac:spMkLst>
            <pc:docMk/>
            <pc:sldMk cId="1987672534" sldId="356"/>
            <ac:spMk id="3" creationId="{62EB8AE9-3C7F-654E-7F1F-06EFCE53551B}"/>
          </ac:spMkLst>
        </pc:spChg>
        <pc:spChg chg="mod">
          <ac:chgData name="Estefanny Casas" userId="S::estefanny_casas@ci.richmond.ca.us::796659cb-7610-4077-9d87-b024fc421425" providerId="AD" clId="Web-{52E5AC9E-DA47-C3E3-63B4-1519139EEADB}" dt="2024-09-03T23:40:12.663" v="169" actId="20577"/>
          <ac:spMkLst>
            <pc:docMk/>
            <pc:sldMk cId="1987672534" sldId="356"/>
            <ac:spMk id="4" creationId="{FD8140C1-CA8B-0CD5-5389-E96164AE3315}"/>
          </ac:spMkLst>
        </pc:spChg>
      </pc:sldChg>
      <pc:sldChg chg="modSp">
        <pc:chgData name="Estefanny Casas" userId="S::estefanny_casas@ci.richmond.ca.us::796659cb-7610-4077-9d87-b024fc421425" providerId="AD" clId="Web-{52E5AC9E-DA47-C3E3-63B4-1519139EEADB}" dt="2024-09-04T00:17:40.772" v="601" actId="20577"/>
        <pc:sldMkLst>
          <pc:docMk/>
          <pc:sldMk cId="4105021240" sldId="357"/>
        </pc:sldMkLst>
        <pc:spChg chg="mod">
          <ac:chgData name="Estefanny Casas" userId="S::estefanny_casas@ci.richmond.ca.us::796659cb-7610-4077-9d87-b024fc421425" providerId="AD" clId="Web-{52E5AC9E-DA47-C3E3-63B4-1519139EEADB}" dt="2024-09-04T00:17:40.772" v="601" actId="20577"/>
          <ac:spMkLst>
            <pc:docMk/>
            <pc:sldMk cId="4105021240" sldId="357"/>
            <ac:spMk id="3" creationId="{62EB8AE9-3C7F-654E-7F1F-06EFCE53551B}"/>
          </ac:spMkLst>
        </pc:spChg>
      </pc:sldChg>
      <pc:sldChg chg="modSp">
        <pc:chgData name="Estefanny Casas" userId="S::estefanny_casas@ci.richmond.ca.us::796659cb-7610-4077-9d87-b024fc421425" providerId="AD" clId="Web-{52E5AC9E-DA47-C3E3-63B4-1519139EEADB}" dt="2024-09-04T00:16:53.850" v="590" actId="20577"/>
        <pc:sldMkLst>
          <pc:docMk/>
          <pc:sldMk cId="2459958468" sldId="359"/>
        </pc:sldMkLst>
        <pc:spChg chg="mod">
          <ac:chgData name="Estefanny Casas" userId="S::estefanny_casas@ci.richmond.ca.us::796659cb-7610-4077-9d87-b024fc421425" providerId="AD" clId="Web-{52E5AC9E-DA47-C3E3-63B4-1519139EEADB}" dt="2024-09-04T00:16:53.850" v="590" actId="20577"/>
          <ac:spMkLst>
            <pc:docMk/>
            <pc:sldMk cId="2459958468" sldId="359"/>
            <ac:spMk id="3" creationId="{62EB8AE9-3C7F-654E-7F1F-06EFCE53551B}"/>
          </ac:spMkLst>
        </pc:spChg>
      </pc:sldChg>
      <pc:sldChg chg="modSp">
        <pc:chgData name="Estefanny Casas" userId="S::estefanny_casas@ci.richmond.ca.us::796659cb-7610-4077-9d87-b024fc421425" providerId="AD" clId="Web-{52E5AC9E-DA47-C3E3-63B4-1519139EEADB}" dt="2024-09-04T00:15:22.350" v="564" actId="20577"/>
        <pc:sldMkLst>
          <pc:docMk/>
          <pc:sldMk cId="75609733" sldId="360"/>
        </pc:sldMkLst>
        <pc:spChg chg="mod">
          <ac:chgData name="Estefanny Casas" userId="S::estefanny_casas@ci.richmond.ca.us::796659cb-7610-4077-9d87-b024fc421425" providerId="AD" clId="Web-{52E5AC9E-DA47-C3E3-63B4-1519139EEADB}" dt="2024-09-04T00:15:22.350" v="564" actId="20577"/>
          <ac:spMkLst>
            <pc:docMk/>
            <pc:sldMk cId="75609733" sldId="360"/>
            <ac:spMk id="3" creationId="{62EB8AE9-3C7F-654E-7F1F-06EFCE53551B}"/>
          </ac:spMkLst>
        </pc:spChg>
      </pc:sldChg>
      <pc:sldChg chg="modSp">
        <pc:chgData name="Estefanny Casas" userId="S::estefanny_casas@ci.richmond.ca.us::796659cb-7610-4077-9d87-b024fc421425" providerId="AD" clId="Web-{52E5AC9E-DA47-C3E3-63B4-1519139EEADB}" dt="2024-09-04T00:16:01.178" v="575" actId="20577"/>
        <pc:sldMkLst>
          <pc:docMk/>
          <pc:sldMk cId="1730085481" sldId="361"/>
        </pc:sldMkLst>
        <pc:spChg chg="mod">
          <ac:chgData name="Estefanny Casas" userId="S::estefanny_casas@ci.richmond.ca.us::796659cb-7610-4077-9d87-b024fc421425" providerId="AD" clId="Web-{52E5AC9E-DA47-C3E3-63B4-1519139EEADB}" dt="2024-09-04T00:16:01.178" v="575" actId="20577"/>
          <ac:spMkLst>
            <pc:docMk/>
            <pc:sldMk cId="1730085481" sldId="361"/>
            <ac:spMk id="3" creationId="{62EB8AE9-3C7F-654E-7F1F-06EFCE53551B}"/>
          </ac:spMkLst>
        </pc:spChg>
      </pc:sldChg>
      <pc:sldChg chg="modSp">
        <pc:chgData name="Estefanny Casas" userId="S::estefanny_casas@ci.richmond.ca.us::796659cb-7610-4077-9d87-b024fc421425" providerId="AD" clId="Web-{52E5AC9E-DA47-C3E3-63B4-1519139EEADB}" dt="2024-09-04T00:14:47.974" v="557" actId="20577"/>
        <pc:sldMkLst>
          <pc:docMk/>
          <pc:sldMk cId="1246568473" sldId="362"/>
        </pc:sldMkLst>
        <pc:spChg chg="mod">
          <ac:chgData name="Estefanny Casas" userId="S::estefanny_casas@ci.richmond.ca.us::796659cb-7610-4077-9d87-b024fc421425" providerId="AD" clId="Web-{52E5AC9E-DA47-C3E3-63B4-1519139EEADB}" dt="2024-09-04T00:14:47.974" v="557" actId="20577"/>
          <ac:spMkLst>
            <pc:docMk/>
            <pc:sldMk cId="1246568473" sldId="362"/>
            <ac:spMk id="3" creationId="{62EB8AE9-3C7F-654E-7F1F-06EFCE53551B}"/>
          </ac:spMkLst>
        </pc:spChg>
      </pc:sldChg>
      <pc:sldChg chg="modSp">
        <pc:chgData name="Estefanny Casas" userId="S::estefanny_casas@ci.richmond.ca.us::796659cb-7610-4077-9d87-b024fc421425" providerId="AD" clId="Web-{52E5AC9E-DA47-C3E3-63B4-1519139EEADB}" dt="2024-09-04T00:12:51.802" v="538" actId="20577"/>
        <pc:sldMkLst>
          <pc:docMk/>
          <pc:sldMk cId="19214237" sldId="363"/>
        </pc:sldMkLst>
        <pc:spChg chg="mod">
          <ac:chgData name="Estefanny Casas" userId="S::estefanny_casas@ci.richmond.ca.us::796659cb-7610-4077-9d87-b024fc421425" providerId="AD" clId="Web-{52E5AC9E-DA47-C3E3-63B4-1519139EEADB}" dt="2024-09-04T00:12:51.802" v="538" actId="20577"/>
          <ac:spMkLst>
            <pc:docMk/>
            <pc:sldMk cId="19214237" sldId="363"/>
            <ac:spMk id="3" creationId="{62EB8AE9-3C7F-654E-7F1F-06EFCE53551B}"/>
          </ac:spMkLst>
        </pc:spChg>
      </pc:sldChg>
      <pc:sldChg chg="modSp">
        <pc:chgData name="Estefanny Casas" userId="S::estefanny_casas@ci.richmond.ca.us::796659cb-7610-4077-9d87-b024fc421425" providerId="AD" clId="Web-{52E5AC9E-DA47-C3E3-63B4-1519139EEADB}" dt="2024-09-04T00:11:32.145" v="497" actId="20577"/>
        <pc:sldMkLst>
          <pc:docMk/>
          <pc:sldMk cId="3536701632" sldId="364"/>
        </pc:sldMkLst>
        <pc:spChg chg="mod">
          <ac:chgData name="Estefanny Casas" userId="S::estefanny_casas@ci.richmond.ca.us::796659cb-7610-4077-9d87-b024fc421425" providerId="AD" clId="Web-{52E5AC9E-DA47-C3E3-63B4-1519139EEADB}" dt="2024-09-04T00:11:32.145" v="497" actId="20577"/>
          <ac:spMkLst>
            <pc:docMk/>
            <pc:sldMk cId="3536701632" sldId="364"/>
            <ac:spMk id="3" creationId="{62EB8AE9-3C7F-654E-7F1F-06EFCE53551B}"/>
          </ac:spMkLst>
        </pc:spChg>
      </pc:sldChg>
      <pc:sldChg chg="modSp">
        <pc:chgData name="Estefanny Casas" userId="S::estefanny_casas@ci.richmond.ca.us::796659cb-7610-4077-9d87-b024fc421425" providerId="AD" clId="Web-{52E5AC9E-DA47-C3E3-63B4-1519139EEADB}" dt="2024-09-04T00:09:05.566" v="460" actId="20577"/>
        <pc:sldMkLst>
          <pc:docMk/>
          <pc:sldMk cId="801964473" sldId="365"/>
        </pc:sldMkLst>
        <pc:spChg chg="mod">
          <ac:chgData name="Estefanny Casas" userId="S::estefanny_casas@ci.richmond.ca.us::796659cb-7610-4077-9d87-b024fc421425" providerId="AD" clId="Web-{52E5AC9E-DA47-C3E3-63B4-1519139EEADB}" dt="2024-09-04T00:09:05.566" v="460" actId="20577"/>
          <ac:spMkLst>
            <pc:docMk/>
            <pc:sldMk cId="801964473" sldId="365"/>
            <ac:spMk id="3" creationId="{62EB8AE9-3C7F-654E-7F1F-06EFCE53551B}"/>
          </ac:spMkLst>
        </pc:spChg>
      </pc:sldChg>
      <pc:sldChg chg="modSp">
        <pc:chgData name="Estefanny Casas" userId="S::estefanny_casas@ci.richmond.ca.us::796659cb-7610-4077-9d87-b024fc421425" providerId="AD" clId="Web-{52E5AC9E-DA47-C3E3-63B4-1519139EEADB}" dt="2024-09-04T00:07:51.784" v="438" actId="20577"/>
        <pc:sldMkLst>
          <pc:docMk/>
          <pc:sldMk cId="2250815403" sldId="366"/>
        </pc:sldMkLst>
        <pc:spChg chg="mod">
          <ac:chgData name="Estefanny Casas" userId="S::estefanny_casas@ci.richmond.ca.us::796659cb-7610-4077-9d87-b024fc421425" providerId="AD" clId="Web-{52E5AC9E-DA47-C3E3-63B4-1519139EEADB}" dt="2024-09-04T00:07:51.784" v="438" actId="20577"/>
          <ac:spMkLst>
            <pc:docMk/>
            <pc:sldMk cId="2250815403" sldId="366"/>
            <ac:spMk id="3" creationId="{62EB8AE9-3C7F-654E-7F1F-06EFCE53551B}"/>
          </ac:spMkLst>
        </pc:spChg>
      </pc:sldChg>
      <pc:sldChg chg="modSp">
        <pc:chgData name="Estefanny Casas" userId="S::estefanny_casas@ci.richmond.ca.us::796659cb-7610-4077-9d87-b024fc421425" providerId="AD" clId="Web-{52E5AC9E-DA47-C3E3-63B4-1519139EEADB}" dt="2024-09-04T00:06:28.736" v="413" actId="20577"/>
        <pc:sldMkLst>
          <pc:docMk/>
          <pc:sldMk cId="2403369630" sldId="367"/>
        </pc:sldMkLst>
        <pc:spChg chg="mod">
          <ac:chgData name="Estefanny Casas" userId="S::estefanny_casas@ci.richmond.ca.us::796659cb-7610-4077-9d87-b024fc421425" providerId="AD" clId="Web-{52E5AC9E-DA47-C3E3-63B4-1519139EEADB}" dt="2024-09-04T00:06:28.736" v="413" actId="20577"/>
          <ac:spMkLst>
            <pc:docMk/>
            <pc:sldMk cId="2403369630" sldId="367"/>
            <ac:spMk id="3" creationId="{62EB8AE9-3C7F-654E-7F1F-06EFCE53551B}"/>
          </ac:spMkLst>
        </pc:spChg>
      </pc:sldChg>
      <pc:sldChg chg="modSp">
        <pc:chgData name="Estefanny Casas" userId="S::estefanny_casas@ci.richmond.ca.us::796659cb-7610-4077-9d87-b024fc421425" providerId="AD" clId="Web-{52E5AC9E-DA47-C3E3-63B4-1519139EEADB}" dt="2024-09-04T00:06:00.424" v="405" actId="20577"/>
        <pc:sldMkLst>
          <pc:docMk/>
          <pc:sldMk cId="3357556756" sldId="368"/>
        </pc:sldMkLst>
        <pc:spChg chg="mod">
          <ac:chgData name="Estefanny Casas" userId="S::estefanny_casas@ci.richmond.ca.us::796659cb-7610-4077-9d87-b024fc421425" providerId="AD" clId="Web-{52E5AC9E-DA47-C3E3-63B4-1519139EEADB}" dt="2024-09-04T00:06:00.424" v="405" actId="20577"/>
          <ac:spMkLst>
            <pc:docMk/>
            <pc:sldMk cId="3357556756" sldId="368"/>
            <ac:spMk id="3" creationId="{62EB8AE9-3C7F-654E-7F1F-06EFCE53551B}"/>
          </ac:spMkLst>
        </pc:spChg>
      </pc:sldChg>
      <pc:sldChg chg="modSp">
        <pc:chgData name="Estefanny Casas" userId="S::estefanny_casas@ci.richmond.ca.us::796659cb-7610-4077-9d87-b024fc421425" providerId="AD" clId="Web-{52E5AC9E-DA47-C3E3-63B4-1519139EEADB}" dt="2024-09-04T00:02:21.563" v="372" actId="20577"/>
        <pc:sldMkLst>
          <pc:docMk/>
          <pc:sldMk cId="1084912077" sldId="369"/>
        </pc:sldMkLst>
        <pc:spChg chg="mod">
          <ac:chgData name="Estefanny Casas" userId="S::estefanny_casas@ci.richmond.ca.us::796659cb-7610-4077-9d87-b024fc421425" providerId="AD" clId="Web-{52E5AC9E-DA47-C3E3-63B4-1519139EEADB}" dt="2024-09-04T00:02:21.563" v="372" actId="20577"/>
          <ac:spMkLst>
            <pc:docMk/>
            <pc:sldMk cId="1084912077" sldId="369"/>
            <ac:spMk id="3" creationId="{62EB8AE9-3C7F-654E-7F1F-06EFCE53551B}"/>
          </ac:spMkLst>
        </pc:spChg>
      </pc:sldChg>
      <pc:sldChg chg="modSp">
        <pc:chgData name="Estefanny Casas" userId="S::estefanny_casas@ci.richmond.ca.us::796659cb-7610-4077-9d87-b024fc421425" providerId="AD" clId="Web-{52E5AC9E-DA47-C3E3-63B4-1519139EEADB}" dt="2024-09-04T00:00:27.656" v="359" actId="20577"/>
        <pc:sldMkLst>
          <pc:docMk/>
          <pc:sldMk cId="159060872" sldId="370"/>
        </pc:sldMkLst>
        <pc:spChg chg="mod">
          <ac:chgData name="Estefanny Casas" userId="S::estefanny_casas@ci.richmond.ca.us::796659cb-7610-4077-9d87-b024fc421425" providerId="AD" clId="Web-{52E5AC9E-DA47-C3E3-63B4-1519139EEADB}" dt="2024-09-04T00:00:27.656" v="359" actId="20577"/>
          <ac:spMkLst>
            <pc:docMk/>
            <pc:sldMk cId="159060872" sldId="370"/>
            <ac:spMk id="3" creationId="{62EB8AE9-3C7F-654E-7F1F-06EFCE53551B}"/>
          </ac:spMkLst>
        </pc:spChg>
      </pc:sldChg>
      <pc:sldChg chg="modSp">
        <pc:chgData name="Estefanny Casas" userId="S::estefanny_casas@ci.richmond.ca.us::796659cb-7610-4077-9d87-b024fc421425" providerId="AD" clId="Web-{52E5AC9E-DA47-C3E3-63B4-1519139EEADB}" dt="2024-09-03T23:58:42.999" v="333" actId="20577"/>
        <pc:sldMkLst>
          <pc:docMk/>
          <pc:sldMk cId="499757999" sldId="371"/>
        </pc:sldMkLst>
        <pc:spChg chg="mod">
          <ac:chgData name="Estefanny Casas" userId="S::estefanny_casas@ci.richmond.ca.us::796659cb-7610-4077-9d87-b024fc421425" providerId="AD" clId="Web-{52E5AC9E-DA47-C3E3-63B4-1519139EEADB}" dt="2024-09-03T23:58:42.999" v="333" actId="20577"/>
          <ac:spMkLst>
            <pc:docMk/>
            <pc:sldMk cId="499757999" sldId="371"/>
            <ac:spMk id="3" creationId="{62EB8AE9-3C7F-654E-7F1F-06EFCE53551B}"/>
          </ac:spMkLst>
        </pc:spChg>
      </pc:sldChg>
      <pc:sldChg chg="modSp">
        <pc:chgData name="Estefanny Casas" userId="S::estefanny_casas@ci.richmond.ca.us::796659cb-7610-4077-9d87-b024fc421425" providerId="AD" clId="Web-{52E5AC9E-DA47-C3E3-63B4-1519139EEADB}" dt="2024-09-03T23:41:48.445" v="185" actId="20577"/>
        <pc:sldMkLst>
          <pc:docMk/>
          <pc:sldMk cId="1830100184" sldId="372"/>
        </pc:sldMkLst>
        <pc:spChg chg="mod">
          <ac:chgData name="Estefanny Casas" userId="S::estefanny_casas@ci.richmond.ca.us::796659cb-7610-4077-9d87-b024fc421425" providerId="AD" clId="Web-{52E5AC9E-DA47-C3E3-63B4-1519139EEADB}" dt="2024-09-03T23:41:48.445" v="185" actId="20577"/>
          <ac:spMkLst>
            <pc:docMk/>
            <pc:sldMk cId="1830100184" sldId="372"/>
            <ac:spMk id="2" creationId="{0B653A10-04B5-8CFA-DC96-99D573FC2481}"/>
          </ac:spMkLst>
        </pc:spChg>
        <pc:spChg chg="mod">
          <ac:chgData name="Estefanny Casas" userId="S::estefanny_casas@ci.richmond.ca.us::796659cb-7610-4077-9d87-b024fc421425" providerId="AD" clId="Web-{52E5AC9E-DA47-C3E3-63B4-1519139EEADB}" dt="2024-09-03T23:41:30.320" v="181" actId="14100"/>
          <ac:spMkLst>
            <pc:docMk/>
            <pc:sldMk cId="1830100184" sldId="372"/>
            <ac:spMk id="3" creationId="{302844EA-6507-867D-36EB-FB00F8365C4F}"/>
          </ac:spMkLst>
        </pc:spChg>
      </pc:sldChg>
      <pc:sldChg chg="modSp">
        <pc:chgData name="Estefanny Casas" userId="S::estefanny_casas@ci.richmond.ca.us::796659cb-7610-4077-9d87-b024fc421425" providerId="AD" clId="Web-{52E5AC9E-DA47-C3E3-63B4-1519139EEADB}" dt="2024-09-03T23:55:53.123" v="310" actId="20577"/>
        <pc:sldMkLst>
          <pc:docMk/>
          <pc:sldMk cId="3787884324" sldId="373"/>
        </pc:sldMkLst>
        <pc:spChg chg="mod">
          <ac:chgData name="Estefanny Casas" userId="S::estefanny_casas@ci.richmond.ca.us::796659cb-7610-4077-9d87-b024fc421425" providerId="AD" clId="Web-{52E5AC9E-DA47-C3E3-63B4-1519139EEADB}" dt="2024-09-03T23:55:53.123" v="310" actId="20577"/>
          <ac:spMkLst>
            <pc:docMk/>
            <pc:sldMk cId="3787884324" sldId="373"/>
            <ac:spMk id="2" creationId="{0B653A10-04B5-8CFA-DC96-99D573FC2481}"/>
          </ac:spMkLst>
        </pc:spChg>
        <pc:spChg chg="mod">
          <ac:chgData name="Estefanny Casas" userId="S::estefanny_casas@ci.richmond.ca.us::796659cb-7610-4077-9d87-b024fc421425" providerId="AD" clId="Web-{52E5AC9E-DA47-C3E3-63B4-1519139EEADB}" dt="2024-09-03T23:55:30.732" v="307" actId="20577"/>
          <ac:spMkLst>
            <pc:docMk/>
            <pc:sldMk cId="3787884324" sldId="373"/>
            <ac:spMk id="3" creationId="{302844EA-6507-867D-36EB-FB00F8365C4F}"/>
          </ac:spMkLst>
        </pc:spChg>
      </pc:sldChg>
      <pc:sldChg chg="modSp">
        <pc:chgData name="Estefanny Casas" userId="S::estefanny_casas@ci.richmond.ca.us::796659cb-7610-4077-9d87-b024fc421425" providerId="AD" clId="Web-{52E5AC9E-DA47-C3E3-63B4-1519139EEADB}" dt="2024-09-03T23:42:37.789" v="190" actId="20577"/>
        <pc:sldMkLst>
          <pc:docMk/>
          <pc:sldMk cId="1362740277" sldId="380"/>
        </pc:sldMkLst>
        <pc:spChg chg="mod">
          <ac:chgData name="Estefanny Casas" userId="S::estefanny_casas@ci.richmond.ca.us::796659cb-7610-4077-9d87-b024fc421425" providerId="AD" clId="Web-{52E5AC9E-DA47-C3E3-63B4-1519139EEADB}" dt="2024-09-03T23:42:37.789" v="190" actId="20577"/>
          <ac:spMkLst>
            <pc:docMk/>
            <pc:sldMk cId="1362740277" sldId="380"/>
            <ac:spMk id="3" creationId="{302844EA-6507-867D-36EB-FB00F8365C4F}"/>
          </ac:spMkLst>
        </pc:spChg>
      </pc:sldChg>
      <pc:sldChg chg="modSp">
        <pc:chgData name="Estefanny Casas" userId="S::estefanny_casas@ci.richmond.ca.us::796659cb-7610-4077-9d87-b024fc421425" providerId="AD" clId="Web-{52E5AC9E-DA47-C3E3-63B4-1519139EEADB}" dt="2024-09-03T23:43:42.758" v="215" actId="20577"/>
        <pc:sldMkLst>
          <pc:docMk/>
          <pc:sldMk cId="1450018383" sldId="386"/>
        </pc:sldMkLst>
        <pc:spChg chg="mod">
          <ac:chgData name="Estefanny Casas" userId="S::estefanny_casas@ci.richmond.ca.us::796659cb-7610-4077-9d87-b024fc421425" providerId="AD" clId="Web-{52E5AC9E-DA47-C3E3-63B4-1519139EEADB}" dt="2024-09-03T23:43:42.758" v="215" actId="20577"/>
          <ac:spMkLst>
            <pc:docMk/>
            <pc:sldMk cId="1450018383" sldId="386"/>
            <ac:spMk id="2" creationId="{0B653A10-04B5-8CFA-DC96-99D573FC2481}"/>
          </ac:spMkLst>
        </pc:spChg>
        <pc:spChg chg="mod">
          <ac:chgData name="Estefanny Casas" userId="S::estefanny_casas@ci.richmond.ca.us::796659cb-7610-4077-9d87-b024fc421425" providerId="AD" clId="Web-{52E5AC9E-DA47-C3E3-63B4-1519139EEADB}" dt="2024-09-03T23:43:36.602" v="211" actId="20577"/>
          <ac:spMkLst>
            <pc:docMk/>
            <pc:sldMk cId="1450018383" sldId="386"/>
            <ac:spMk id="3" creationId="{302844EA-6507-867D-36EB-FB00F8365C4F}"/>
          </ac:spMkLst>
        </pc:spChg>
      </pc:sldChg>
      <pc:sldChg chg="modSp">
        <pc:chgData name="Estefanny Casas" userId="S::estefanny_casas@ci.richmond.ca.us::796659cb-7610-4077-9d87-b024fc421425" providerId="AD" clId="Web-{52E5AC9E-DA47-C3E3-63B4-1519139EEADB}" dt="2024-09-04T00:17:49.054" v="602" actId="14100"/>
        <pc:sldMkLst>
          <pc:docMk/>
          <pc:sldMk cId="2870686680" sldId="387"/>
        </pc:sldMkLst>
        <pc:spChg chg="mod">
          <ac:chgData name="Estefanny Casas" userId="S::estefanny_casas@ci.richmond.ca.us::796659cb-7610-4077-9d87-b024fc421425" providerId="AD" clId="Web-{52E5AC9E-DA47-C3E3-63B4-1519139EEADB}" dt="2024-09-03T23:38:02.818" v="142" actId="20577"/>
          <ac:spMkLst>
            <pc:docMk/>
            <pc:sldMk cId="2870686680" sldId="387"/>
            <ac:spMk id="3" creationId="{62EB8AE9-3C7F-654E-7F1F-06EFCE53551B}"/>
          </ac:spMkLst>
        </pc:spChg>
        <pc:spChg chg="mod">
          <ac:chgData name="Estefanny Casas" userId="S::estefanny_casas@ci.richmond.ca.us::796659cb-7610-4077-9d87-b024fc421425" providerId="AD" clId="Web-{52E5AC9E-DA47-C3E3-63B4-1519139EEADB}" dt="2024-09-04T00:17:49.054" v="602" actId="14100"/>
          <ac:spMkLst>
            <pc:docMk/>
            <pc:sldMk cId="2870686680" sldId="387"/>
            <ac:spMk id="4" creationId="{FD8140C1-CA8B-0CD5-5389-E96164AE3315}"/>
          </ac:spMkLst>
        </pc:spChg>
      </pc:sldChg>
      <pc:sldChg chg="modSp">
        <pc:chgData name="Estefanny Casas" userId="S::estefanny_casas@ci.richmond.ca.us::796659cb-7610-4077-9d87-b024fc421425" providerId="AD" clId="Web-{52E5AC9E-DA47-C3E3-63B4-1519139EEADB}" dt="2024-09-03T23:52:42.278" v="305" actId="20577"/>
        <pc:sldMkLst>
          <pc:docMk/>
          <pc:sldMk cId="2047995120" sldId="388"/>
        </pc:sldMkLst>
        <pc:spChg chg="mod">
          <ac:chgData name="Estefanny Casas" userId="S::estefanny_casas@ci.richmond.ca.us::796659cb-7610-4077-9d87-b024fc421425" providerId="AD" clId="Web-{52E5AC9E-DA47-C3E3-63B4-1519139EEADB}" dt="2024-09-03T23:52:42.278" v="305" actId="20577"/>
          <ac:spMkLst>
            <pc:docMk/>
            <pc:sldMk cId="2047995120" sldId="388"/>
            <ac:spMk id="3" creationId="{302844EA-6507-867D-36EB-FB00F8365C4F}"/>
          </ac:spMkLst>
        </pc:spChg>
      </pc:sldChg>
      <pc:sldChg chg="modSp">
        <pc:chgData name="Estefanny Casas" userId="S::estefanny_casas@ci.richmond.ca.us::796659cb-7610-4077-9d87-b024fc421425" providerId="AD" clId="Web-{52E5AC9E-DA47-C3E3-63B4-1519139EEADB}" dt="2024-09-03T23:52:06.371" v="293" actId="20577"/>
        <pc:sldMkLst>
          <pc:docMk/>
          <pc:sldMk cId="1715754008" sldId="393"/>
        </pc:sldMkLst>
        <pc:spChg chg="mod">
          <ac:chgData name="Estefanny Casas" userId="S::estefanny_casas@ci.richmond.ca.us::796659cb-7610-4077-9d87-b024fc421425" providerId="AD" clId="Web-{52E5AC9E-DA47-C3E3-63B4-1519139EEADB}" dt="2024-09-03T23:52:06.371" v="293" actId="20577"/>
          <ac:spMkLst>
            <pc:docMk/>
            <pc:sldMk cId="1715754008" sldId="393"/>
            <ac:spMk id="2" creationId="{0B653A10-04B5-8CFA-DC96-99D573FC2481}"/>
          </ac:spMkLst>
        </pc:spChg>
        <pc:spChg chg="mod">
          <ac:chgData name="Estefanny Casas" userId="S::estefanny_casas@ci.richmond.ca.us::796659cb-7610-4077-9d87-b024fc421425" providerId="AD" clId="Web-{52E5AC9E-DA47-C3E3-63B4-1519139EEADB}" dt="2024-09-03T23:51:04.761" v="289" actId="20577"/>
          <ac:spMkLst>
            <pc:docMk/>
            <pc:sldMk cId="1715754008" sldId="393"/>
            <ac:spMk id="3" creationId="{302844EA-6507-867D-36EB-FB00F8365C4F}"/>
          </ac:spMkLst>
        </pc:spChg>
      </pc:sldChg>
      <pc:sldChg chg="modSp">
        <pc:chgData name="Estefanny Casas" userId="S::estefanny_casas@ci.richmond.ca.us::796659cb-7610-4077-9d87-b024fc421425" providerId="AD" clId="Web-{52E5AC9E-DA47-C3E3-63B4-1519139EEADB}" dt="2024-09-03T23:49:46.323" v="286" actId="20577"/>
        <pc:sldMkLst>
          <pc:docMk/>
          <pc:sldMk cId="659002664" sldId="394"/>
        </pc:sldMkLst>
        <pc:spChg chg="mod">
          <ac:chgData name="Estefanny Casas" userId="S::estefanny_casas@ci.richmond.ca.us::796659cb-7610-4077-9d87-b024fc421425" providerId="AD" clId="Web-{52E5AC9E-DA47-C3E3-63B4-1519139EEADB}" dt="2024-09-03T23:49:46.323" v="286" actId="20577"/>
          <ac:spMkLst>
            <pc:docMk/>
            <pc:sldMk cId="659002664" sldId="394"/>
            <ac:spMk id="2" creationId="{0B653A10-04B5-8CFA-DC96-99D573FC2481}"/>
          </ac:spMkLst>
        </pc:spChg>
        <pc:spChg chg="mod">
          <ac:chgData name="Estefanny Casas" userId="S::estefanny_casas@ci.richmond.ca.us::796659cb-7610-4077-9d87-b024fc421425" providerId="AD" clId="Web-{52E5AC9E-DA47-C3E3-63B4-1519139EEADB}" dt="2024-09-03T23:49:03.198" v="279" actId="14100"/>
          <ac:spMkLst>
            <pc:docMk/>
            <pc:sldMk cId="659002664" sldId="394"/>
            <ac:spMk id="3" creationId="{302844EA-6507-867D-36EB-FB00F8365C4F}"/>
          </ac:spMkLst>
        </pc:spChg>
      </pc:sldChg>
      <pc:sldChg chg="modSp">
        <pc:chgData name="Estefanny Casas" userId="S::estefanny_casas@ci.richmond.ca.us::796659cb-7610-4077-9d87-b024fc421425" providerId="AD" clId="Web-{52E5AC9E-DA47-C3E3-63B4-1519139EEADB}" dt="2024-09-03T23:48:35.979" v="266" actId="20577"/>
        <pc:sldMkLst>
          <pc:docMk/>
          <pc:sldMk cId="1120988667" sldId="395"/>
        </pc:sldMkLst>
        <pc:spChg chg="mod">
          <ac:chgData name="Estefanny Casas" userId="S::estefanny_casas@ci.richmond.ca.us::796659cb-7610-4077-9d87-b024fc421425" providerId="AD" clId="Web-{52E5AC9E-DA47-C3E3-63B4-1519139EEADB}" dt="2024-09-03T23:48:35.979" v="266" actId="20577"/>
          <ac:spMkLst>
            <pc:docMk/>
            <pc:sldMk cId="1120988667" sldId="395"/>
            <ac:spMk id="2" creationId="{0B653A10-04B5-8CFA-DC96-99D573FC2481}"/>
          </ac:spMkLst>
        </pc:spChg>
        <pc:spChg chg="mod">
          <ac:chgData name="Estefanny Casas" userId="S::estefanny_casas@ci.richmond.ca.us::796659cb-7610-4077-9d87-b024fc421425" providerId="AD" clId="Web-{52E5AC9E-DA47-C3E3-63B4-1519139EEADB}" dt="2024-09-03T23:48:23.151" v="265" actId="20577"/>
          <ac:spMkLst>
            <pc:docMk/>
            <pc:sldMk cId="1120988667" sldId="395"/>
            <ac:spMk id="3" creationId="{302844EA-6507-867D-36EB-FB00F8365C4F}"/>
          </ac:spMkLst>
        </pc:spChg>
      </pc:sldChg>
    </pc:docChg>
  </pc:docChgLst>
  <pc:docChgLst>
    <pc:chgData name="Estefanny Casas" userId="S::estefanny_casas@ci.richmond.ca.us::796659cb-7610-4077-9d87-b024fc421425" providerId="AD" clId="Web-{025C3F2F-F55E-8A8D-5624-A0037942CCB1}"/>
    <pc:docChg chg="modSld">
      <pc:chgData name="Estefanny Casas" userId="S::estefanny_casas@ci.richmond.ca.us::796659cb-7610-4077-9d87-b024fc421425" providerId="AD" clId="Web-{025C3F2F-F55E-8A8D-5624-A0037942CCB1}" dt="2024-09-05T22:32:22.513" v="119" actId="20577"/>
      <pc:docMkLst>
        <pc:docMk/>
      </pc:docMkLst>
      <pc:sldChg chg="modSp">
        <pc:chgData name="Estefanny Casas" userId="S::estefanny_casas@ci.richmond.ca.us::796659cb-7610-4077-9d87-b024fc421425" providerId="AD" clId="Web-{025C3F2F-F55E-8A8D-5624-A0037942CCB1}" dt="2024-09-05T22:28:24.649" v="91" actId="20577"/>
        <pc:sldMkLst>
          <pc:docMk/>
          <pc:sldMk cId="3866118267" sldId="291"/>
        </pc:sldMkLst>
        <pc:spChg chg="mod">
          <ac:chgData name="Estefanny Casas" userId="S::estefanny_casas@ci.richmond.ca.us::796659cb-7610-4077-9d87-b024fc421425" providerId="AD" clId="Web-{025C3F2F-F55E-8A8D-5624-A0037942CCB1}" dt="2024-09-05T22:28:24.649" v="91" actId="20577"/>
          <ac:spMkLst>
            <pc:docMk/>
            <pc:sldMk cId="3866118267" sldId="291"/>
            <ac:spMk id="5" creationId="{2B41AE78-55B1-78CE-E7AD-B3F52893818B}"/>
          </ac:spMkLst>
        </pc:spChg>
      </pc:sldChg>
      <pc:sldChg chg="modSp">
        <pc:chgData name="Estefanny Casas" userId="S::estefanny_casas@ci.richmond.ca.us::796659cb-7610-4077-9d87-b024fc421425" providerId="AD" clId="Web-{025C3F2F-F55E-8A8D-5624-A0037942CCB1}" dt="2024-09-05T18:20:35.252" v="18" actId="20577"/>
        <pc:sldMkLst>
          <pc:docMk/>
          <pc:sldMk cId="2459958468" sldId="359"/>
        </pc:sldMkLst>
        <pc:spChg chg="mod">
          <ac:chgData name="Estefanny Casas" userId="S::estefanny_casas@ci.richmond.ca.us::796659cb-7610-4077-9d87-b024fc421425" providerId="AD" clId="Web-{025C3F2F-F55E-8A8D-5624-A0037942CCB1}" dt="2024-09-05T18:20:35.252" v="18" actId="20577"/>
          <ac:spMkLst>
            <pc:docMk/>
            <pc:sldMk cId="2459958468" sldId="359"/>
            <ac:spMk id="3" creationId="{62EB8AE9-3C7F-654E-7F1F-06EFCE53551B}"/>
          </ac:spMkLst>
        </pc:spChg>
      </pc:sldChg>
      <pc:sldChg chg="modSp">
        <pc:chgData name="Estefanny Casas" userId="S::estefanny_casas@ci.richmond.ca.us::796659cb-7610-4077-9d87-b024fc421425" providerId="AD" clId="Web-{025C3F2F-F55E-8A8D-5624-A0037942CCB1}" dt="2024-09-05T20:43:08.371" v="24" actId="20577"/>
        <pc:sldMkLst>
          <pc:docMk/>
          <pc:sldMk cId="1730085481" sldId="361"/>
        </pc:sldMkLst>
        <pc:spChg chg="mod">
          <ac:chgData name="Estefanny Casas" userId="S::estefanny_casas@ci.richmond.ca.us::796659cb-7610-4077-9d87-b024fc421425" providerId="AD" clId="Web-{025C3F2F-F55E-8A8D-5624-A0037942CCB1}" dt="2024-09-05T20:43:08.371" v="24" actId="20577"/>
          <ac:spMkLst>
            <pc:docMk/>
            <pc:sldMk cId="1730085481" sldId="361"/>
            <ac:spMk id="3" creationId="{62EB8AE9-3C7F-654E-7F1F-06EFCE53551B}"/>
          </ac:spMkLst>
        </pc:spChg>
      </pc:sldChg>
      <pc:sldChg chg="modSp">
        <pc:chgData name="Estefanny Casas" userId="S::estefanny_casas@ci.richmond.ca.us::796659cb-7610-4077-9d87-b024fc421425" providerId="AD" clId="Web-{025C3F2F-F55E-8A8D-5624-A0037942CCB1}" dt="2024-09-05T20:44:25.467" v="26" actId="20577"/>
        <pc:sldMkLst>
          <pc:docMk/>
          <pc:sldMk cId="1246568473" sldId="362"/>
        </pc:sldMkLst>
        <pc:spChg chg="mod">
          <ac:chgData name="Estefanny Casas" userId="S::estefanny_casas@ci.richmond.ca.us::796659cb-7610-4077-9d87-b024fc421425" providerId="AD" clId="Web-{025C3F2F-F55E-8A8D-5624-A0037942CCB1}" dt="2024-09-05T20:44:25.467" v="26" actId="20577"/>
          <ac:spMkLst>
            <pc:docMk/>
            <pc:sldMk cId="1246568473" sldId="362"/>
            <ac:spMk id="3" creationId="{62EB8AE9-3C7F-654E-7F1F-06EFCE53551B}"/>
          </ac:spMkLst>
        </pc:spChg>
      </pc:sldChg>
      <pc:sldChg chg="modSp">
        <pc:chgData name="Estefanny Casas" userId="S::estefanny_casas@ci.richmond.ca.us::796659cb-7610-4077-9d87-b024fc421425" providerId="AD" clId="Web-{025C3F2F-F55E-8A8D-5624-A0037942CCB1}" dt="2024-09-05T20:51:47.789" v="27" actId="20577"/>
        <pc:sldMkLst>
          <pc:docMk/>
          <pc:sldMk cId="801964473" sldId="365"/>
        </pc:sldMkLst>
        <pc:spChg chg="mod">
          <ac:chgData name="Estefanny Casas" userId="S::estefanny_casas@ci.richmond.ca.us::796659cb-7610-4077-9d87-b024fc421425" providerId="AD" clId="Web-{025C3F2F-F55E-8A8D-5624-A0037942CCB1}" dt="2024-09-05T20:51:47.789" v="27" actId="20577"/>
          <ac:spMkLst>
            <pc:docMk/>
            <pc:sldMk cId="801964473" sldId="365"/>
            <ac:spMk id="3" creationId="{62EB8AE9-3C7F-654E-7F1F-06EFCE53551B}"/>
          </ac:spMkLst>
        </pc:spChg>
      </pc:sldChg>
      <pc:sldChg chg="modSp">
        <pc:chgData name="Estefanny Casas" userId="S::estefanny_casas@ci.richmond.ca.us::796659cb-7610-4077-9d87-b024fc421425" providerId="AD" clId="Web-{025C3F2F-F55E-8A8D-5624-A0037942CCB1}" dt="2024-09-05T22:32:22.513" v="119" actId="20577"/>
        <pc:sldMkLst>
          <pc:docMk/>
          <pc:sldMk cId="3357556756" sldId="368"/>
        </pc:sldMkLst>
        <pc:spChg chg="mod">
          <ac:chgData name="Estefanny Casas" userId="S::estefanny_casas@ci.richmond.ca.us::796659cb-7610-4077-9d87-b024fc421425" providerId="AD" clId="Web-{025C3F2F-F55E-8A8D-5624-A0037942CCB1}" dt="2024-09-05T22:23:33.612" v="38" actId="20577"/>
          <ac:spMkLst>
            <pc:docMk/>
            <pc:sldMk cId="3357556756" sldId="368"/>
            <ac:spMk id="3" creationId="{62EB8AE9-3C7F-654E-7F1F-06EFCE53551B}"/>
          </ac:spMkLst>
        </pc:spChg>
        <pc:spChg chg="mod">
          <ac:chgData name="Estefanny Casas" userId="S::estefanny_casas@ci.richmond.ca.us::796659cb-7610-4077-9d87-b024fc421425" providerId="AD" clId="Web-{025C3F2F-F55E-8A8D-5624-A0037942CCB1}" dt="2024-09-05T22:32:22.513" v="119" actId="20577"/>
          <ac:spMkLst>
            <pc:docMk/>
            <pc:sldMk cId="3357556756" sldId="368"/>
            <ac:spMk id="4" creationId="{FD8140C1-CA8B-0CD5-5389-E96164AE3315}"/>
          </ac:spMkLst>
        </pc:spChg>
      </pc:sldChg>
      <pc:sldChg chg="modSp">
        <pc:chgData name="Estefanny Casas" userId="S::estefanny_casas@ci.richmond.ca.us::796659cb-7610-4077-9d87-b024fc421425" providerId="AD" clId="Web-{025C3F2F-F55E-8A8D-5624-A0037942CCB1}" dt="2024-09-05T22:32:12.029" v="118" actId="20577"/>
        <pc:sldMkLst>
          <pc:docMk/>
          <pc:sldMk cId="1084912077" sldId="369"/>
        </pc:sldMkLst>
        <pc:spChg chg="mod">
          <ac:chgData name="Estefanny Casas" userId="S::estefanny_casas@ci.richmond.ca.us::796659cb-7610-4077-9d87-b024fc421425" providerId="AD" clId="Web-{025C3F2F-F55E-8A8D-5624-A0037942CCB1}" dt="2024-09-05T22:32:12.029" v="118" actId="20577"/>
          <ac:spMkLst>
            <pc:docMk/>
            <pc:sldMk cId="1084912077" sldId="369"/>
            <ac:spMk id="3" creationId="{62EB8AE9-3C7F-654E-7F1F-06EFCE53551B}"/>
          </ac:spMkLst>
        </pc:spChg>
        <pc:spChg chg="mod">
          <ac:chgData name="Estefanny Casas" userId="S::estefanny_casas@ci.richmond.ca.us::796659cb-7610-4077-9d87-b024fc421425" providerId="AD" clId="Web-{025C3F2F-F55E-8A8D-5624-A0037942CCB1}" dt="2024-09-05T22:32:05.810" v="116" actId="20577"/>
          <ac:spMkLst>
            <pc:docMk/>
            <pc:sldMk cId="1084912077" sldId="369"/>
            <ac:spMk id="4" creationId="{FD8140C1-CA8B-0CD5-5389-E96164AE3315}"/>
          </ac:spMkLst>
        </pc:spChg>
      </pc:sldChg>
      <pc:sldChg chg="modSp">
        <pc:chgData name="Estefanny Casas" userId="S::estefanny_casas@ci.richmond.ca.us::796659cb-7610-4077-9d87-b024fc421425" providerId="AD" clId="Web-{025C3F2F-F55E-8A8D-5624-A0037942CCB1}" dt="2024-09-05T22:32:00.419" v="115" actId="20577"/>
        <pc:sldMkLst>
          <pc:docMk/>
          <pc:sldMk cId="159060872" sldId="370"/>
        </pc:sldMkLst>
        <pc:spChg chg="mod">
          <ac:chgData name="Estefanny Casas" userId="S::estefanny_casas@ci.richmond.ca.us::796659cb-7610-4077-9d87-b024fc421425" providerId="AD" clId="Web-{025C3F2F-F55E-8A8D-5624-A0037942CCB1}" dt="2024-09-05T22:32:00.419" v="115" actId="20577"/>
          <ac:spMkLst>
            <pc:docMk/>
            <pc:sldMk cId="159060872" sldId="370"/>
            <ac:spMk id="3" creationId="{62EB8AE9-3C7F-654E-7F1F-06EFCE53551B}"/>
          </ac:spMkLst>
        </pc:spChg>
        <pc:spChg chg="mod">
          <ac:chgData name="Estefanny Casas" userId="S::estefanny_casas@ci.richmond.ca.us::796659cb-7610-4077-9d87-b024fc421425" providerId="AD" clId="Web-{025C3F2F-F55E-8A8D-5624-A0037942CCB1}" dt="2024-09-05T22:31:52.528" v="113" actId="20577"/>
          <ac:spMkLst>
            <pc:docMk/>
            <pc:sldMk cId="159060872" sldId="370"/>
            <ac:spMk id="4" creationId="{FD8140C1-CA8B-0CD5-5389-E96164AE3315}"/>
          </ac:spMkLst>
        </pc:spChg>
      </pc:sldChg>
      <pc:sldChg chg="modSp">
        <pc:chgData name="Estefanny Casas" userId="S::estefanny_casas@ci.richmond.ca.us::796659cb-7610-4077-9d87-b024fc421425" providerId="AD" clId="Web-{025C3F2F-F55E-8A8D-5624-A0037942CCB1}" dt="2024-09-05T22:30:23.277" v="112" actId="20577"/>
        <pc:sldMkLst>
          <pc:docMk/>
          <pc:sldMk cId="499757999" sldId="371"/>
        </pc:sldMkLst>
        <pc:spChg chg="mod">
          <ac:chgData name="Estefanny Casas" userId="S::estefanny_casas@ci.richmond.ca.us::796659cb-7610-4077-9d87-b024fc421425" providerId="AD" clId="Web-{025C3F2F-F55E-8A8D-5624-A0037942CCB1}" dt="2024-09-05T22:30:17.558" v="111" actId="20577"/>
          <ac:spMkLst>
            <pc:docMk/>
            <pc:sldMk cId="499757999" sldId="371"/>
            <ac:spMk id="3" creationId="{62EB8AE9-3C7F-654E-7F1F-06EFCE53551B}"/>
          </ac:spMkLst>
        </pc:spChg>
        <pc:spChg chg="mod">
          <ac:chgData name="Estefanny Casas" userId="S::estefanny_casas@ci.richmond.ca.us::796659cb-7610-4077-9d87-b024fc421425" providerId="AD" clId="Web-{025C3F2F-F55E-8A8D-5624-A0037942CCB1}" dt="2024-09-05T22:30:23.277" v="112" actId="20577"/>
          <ac:spMkLst>
            <pc:docMk/>
            <pc:sldMk cId="499757999" sldId="371"/>
            <ac:spMk id="4" creationId="{FD8140C1-CA8B-0CD5-5389-E96164AE3315}"/>
          </ac:spMkLst>
        </pc:spChg>
      </pc:sldChg>
      <pc:sldChg chg="modSp">
        <pc:chgData name="Estefanny Casas" userId="S::estefanny_casas@ci.richmond.ca.us::796659cb-7610-4077-9d87-b024fc421425" providerId="AD" clId="Web-{025C3F2F-F55E-8A8D-5624-A0037942CCB1}" dt="2024-09-05T22:30:08.214" v="110" actId="20577"/>
        <pc:sldMkLst>
          <pc:docMk/>
          <pc:sldMk cId="1830100184" sldId="372"/>
        </pc:sldMkLst>
        <pc:spChg chg="mod">
          <ac:chgData name="Estefanny Casas" userId="S::estefanny_casas@ci.richmond.ca.us::796659cb-7610-4077-9d87-b024fc421425" providerId="AD" clId="Web-{025C3F2F-F55E-8A8D-5624-A0037942CCB1}" dt="2024-09-05T22:30:08.214" v="110" actId="20577"/>
          <ac:spMkLst>
            <pc:docMk/>
            <pc:sldMk cId="1830100184" sldId="372"/>
            <ac:spMk id="2" creationId="{0B653A10-04B5-8CFA-DC96-99D573FC2481}"/>
          </ac:spMkLst>
        </pc:spChg>
      </pc:sldChg>
      <pc:sldChg chg="modSp">
        <pc:chgData name="Estefanny Casas" userId="S::estefanny_casas@ci.richmond.ca.us::796659cb-7610-4077-9d87-b024fc421425" providerId="AD" clId="Web-{025C3F2F-F55E-8A8D-5624-A0037942CCB1}" dt="2024-09-05T22:29:59.182" v="108" actId="20577"/>
        <pc:sldMkLst>
          <pc:docMk/>
          <pc:sldMk cId="3787884324" sldId="373"/>
        </pc:sldMkLst>
        <pc:spChg chg="mod">
          <ac:chgData name="Estefanny Casas" userId="S::estefanny_casas@ci.richmond.ca.us::796659cb-7610-4077-9d87-b024fc421425" providerId="AD" clId="Web-{025C3F2F-F55E-8A8D-5624-A0037942CCB1}" dt="2024-09-05T22:29:59.182" v="108" actId="20577"/>
          <ac:spMkLst>
            <pc:docMk/>
            <pc:sldMk cId="3787884324" sldId="373"/>
            <ac:spMk id="2" creationId="{0B653A10-04B5-8CFA-DC96-99D573FC2481}"/>
          </ac:spMkLst>
        </pc:spChg>
      </pc:sldChg>
      <pc:sldChg chg="modSp">
        <pc:chgData name="Estefanny Casas" userId="S::estefanny_casas@ci.richmond.ca.us::796659cb-7610-4077-9d87-b024fc421425" providerId="AD" clId="Web-{025C3F2F-F55E-8A8D-5624-A0037942CCB1}" dt="2024-09-05T22:28:48.259" v="93" actId="20577"/>
        <pc:sldMkLst>
          <pc:docMk/>
          <pc:sldMk cId="1362740277" sldId="380"/>
        </pc:sldMkLst>
        <pc:spChg chg="mod">
          <ac:chgData name="Estefanny Casas" userId="S::estefanny_casas@ci.richmond.ca.us::796659cb-7610-4077-9d87-b024fc421425" providerId="AD" clId="Web-{025C3F2F-F55E-8A8D-5624-A0037942CCB1}" dt="2024-09-05T22:28:48.259" v="93" actId="20577"/>
          <ac:spMkLst>
            <pc:docMk/>
            <pc:sldMk cId="1362740277" sldId="380"/>
            <ac:spMk id="3" creationId="{302844EA-6507-867D-36EB-FB00F8365C4F}"/>
          </ac:spMkLst>
        </pc:spChg>
      </pc:sldChg>
      <pc:sldChg chg="modSp">
        <pc:chgData name="Estefanny Casas" userId="S::estefanny_casas@ci.richmond.ca.us::796659cb-7610-4077-9d87-b024fc421425" providerId="AD" clId="Web-{025C3F2F-F55E-8A8D-5624-A0037942CCB1}" dt="2024-09-05T22:29:52.276" v="106" actId="20577"/>
        <pc:sldMkLst>
          <pc:docMk/>
          <pc:sldMk cId="1450018383" sldId="386"/>
        </pc:sldMkLst>
        <pc:spChg chg="mod">
          <ac:chgData name="Estefanny Casas" userId="S::estefanny_casas@ci.richmond.ca.us::796659cb-7610-4077-9d87-b024fc421425" providerId="AD" clId="Web-{025C3F2F-F55E-8A8D-5624-A0037942CCB1}" dt="2024-09-05T22:28:41.243" v="92" actId="20577"/>
          <ac:spMkLst>
            <pc:docMk/>
            <pc:sldMk cId="1450018383" sldId="386"/>
            <ac:spMk id="2" creationId="{0B653A10-04B5-8CFA-DC96-99D573FC2481}"/>
          </ac:spMkLst>
        </pc:spChg>
        <pc:spChg chg="mod">
          <ac:chgData name="Estefanny Casas" userId="S::estefanny_casas@ci.richmond.ca.us::796659cb-7610-4077-9d87-b024fc421425" providerId="AD" clId="Web-{025C3F2F-F55E-8A8D-5624-A0037942CCB1}" dt="2024-09-05T22:29:52.276" v="106" actId="20577"/>
          <ac:spMkLst>
            <pc:docMk/>
            <pc:sldMk cId="1450018383" sldId="386"/>
            <ac:spMk id="3" creationId="{302844EA-6507-867D-36EB-FB00F8365C4F}"/>
          </ac:spMkLst>
        </pc:spChg>
      </pc:sldChg>
      <pc:sldChg chg="modSp">
        <pc:chgData name="Estefanny Casas" userId="S::estefanny_casas@ci.richmond.ca.us::796659cb-7610-4077-9d87-b024fc421425" providerId="AD" clId="Web-{025C3F2F-F55E-8A8D-5624-A0037942CCB1}" dt="2024-09-05T22:29:07.259" v="97" actId="20577"/>
        <pc:sldMkLst>
          <pc:docMk/>
          <pc:sldMk cId="1715754008" sldId="393"/>
        </pc:sldMkLst>
        <pc:spChg chg="mod">
          <ac:chgData name="Estefanny Casas" userId="S::estefanny_casas@ci.richmond.ca.us::796659cb-7610-4077-9d87-b024fc421425" providerId="AD" clId="Web-{025C3F2F-F55E-8A8D-5624-A0037942CCB1}" dt="2024-09-05T22:29:07.259" v="97" actId="20577"/>
          <ac:spMkLst>
            <pc:docMk/>
            <pc:sldMk cId="1715754008" sldId="393"/>
            <ac:spMk id="2" creationId="{0B653A10-04B5-8CFA-DC96-99D573FC2481}"/>
          </ac:spMkLst>
        </pc:spChg>
      </pc:sldChg>
      <pc:sldChg chg="modSp">
        <pc:chgData name="Estefanny Casas" userId="S::estefanny_casas@ci.richmond.ca.us::796659cb-7610-4077-9d87-b024fc421425" providerId="AD" clId="Web-{025C3F2F-F55E-8A8D-5624-A0037942CCB1}" dt="2024-09-05T22:29:39.198" v="102" actId="20577"/>
        <pc:sldMkLst>
          <pc:docMk/>
          <pc:sldMk cId="659002664" sldId="394"/>
        </pc:sldMkLst>
        <pc:spChg chg="mod">
          <ac:chgData name="Estefanny Casas" userId="S::estefanny_casas@ci.richmond.ca.us::796659cb-7610-4077-9d87-b024fc421425" providerId="AD" clId="Web-{025C3F2F-F55E-8A8D-5624-A0037942CCB1}" dt="2024-09-05T22:29:01.697" v="95" actId="20577"/>
          <ac:spMkLst>
            <pc:docMk/>
            <pc:sldMk cId="659002664" sldId="394"/>
            <ac:spMk id="2" creationId="{0B653A10-04B5-8CFA-DC96-99D573FC2481}"/>
          </ac:spMkLst>
        </pc:spChg>
        <pc:spChg chg="mod">
          <ac:chgData name="Estefanny Casas" userId="S::estefanny_casas@ci.richmond.ca.us::796659cb-7610-4077-9d87-b024fc421425" providerId="AD" clId="Web-{025C3F2F-F55E-8A8D-5624-A0037942CCB1}" dt="2024-09-05T22:29:39.198" v="102" actId="20577"/>
          <ac:spMkLst>
            <pc:docMk/>
            <pc:sldMk cId="659002664" sldId="394"/>
            <ac:spMk id="3" creationId="{302844EA-6507-867D-36EB-FB00F8365C4F}"/>
          </ac:spMkLst>
        </pc:spChg>
      </pc:sldChg>
      <pc:sldChg chg="modSp">
        <pc:chgData name="Estefanny Casas" userId="S::estefanny_casas@ci.richmond.ca.us::796659cb-7610-4077-9d87-b024fc421425" providerId="AD" clId="Web-{025C3F2F-F55E-8A8D-5624-A0037942CCB1}" dt="2024-09-05T22:29:44.870" v="104" actId="20577"/>
        <pc:sldMkLst>
          <pc:docMk/>
          <pc:sldMk cId="1120988667" sldId="395"/>
        </pc:sldMkLst>
        <pc:spChg chg="mod">
          <ac:chgData name="Estefanny Casas" userId="S::estefanny_casas@ci.richmond.ca.us::796659cb-7610-4077-9d87-b024fc421425" providerId="AD" clId="Web-{025C3F2F-F55E-8A8D-5624-A0037942CCB1}" dt="2024-09-05T22:29:44.870" v="104" actId="20577"/>
          <ac:spMkLst>
            <pc:docMk/>
            <pc:sldMk cId="1120988667" sldId="395"/>
            <ac:spMk id="3" creationId="{302844EA-6507-867D-36EB-FB00F8365C4F}"/>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15C0537-D5E7-4DEE-AC36-F00E41952CF4}"/>
              </a:ext>
            </a:extLst>
          </p:cNvPr>
          <p:cNvSpPr>
            <a:spLocks noGrp="1"/>
          </p:cNvSpPr>
          <p:nvPr>
            <p:ph type="hdr" sz="quarter"/>
          </p:nvPr>
        </p:nvSpPr>
        <p:spPr>
          <a:xfrm>
            <a:off x="0" y="0"/>
            <a:ext cx="3011488" cy="463550"/>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A405329-2D1A-468F-8981-671516BD7298}"/>
              </a:ext>
            </a:extLst>
          </p:cNvPr>
          <p:cNvSpPr>
            <a:spLocks noGrp="1"/>
          </p:cNvSpPr>
          <p:nvPr>
            <p:ph type="dt" sz="quarter" idx="1"/>
          </p:nvPr>
        </p:nvSpPr>
        <p:spPr>
          <a:xfrm>
            <a:off x="3937000" y="0"/>
            <a:ext cx="3011488" cy="463550"/>
          </a:xfrm>
          <a:prstGeom prst="rect">
            <a:avLst/>
          </a:prstGeom>
        </p:spPr>
        <p:txBody>
          <a:bodyPr vert="horz" lIns="91440" tIns="45720" rIns="91440" bIns="45720" rtlCol="0"/>
          <a:lstStyle>
            <a:lvl1pPr algn="r">
              <a:defRPr sz="1200"/>
            </a:lvl1pPr>
          </a:lstStyle>
          <a:p>
            <a:fld id="{369B4BE2-E0A6-4433-BF31-2D60350DEB86}" type="datetimeFigureOut">
              <a:rPr lang="en-US" smtClean="0"/>
              <a:t>10/2/2024</a:t>
            </a:fld>
            <a:endParaRPr lang="en-US"/>
          </a:p>
        </p:txBody>
      </p:sp>
      <p:sp>
        <p:nvSpPr>
          <p:cNvPr id="4" name="Footer Placeholder 3">
            <a:extLst>
              <a:ext uri="{FF2B5EF4-FFF2-40B4-BE49-F238E27FC236}">
                <a16:creationId xmlns:a16="http://schemas.microsoft.com/office/drawing/2014/main" id="{548A05AD-06E6-44DF-ADD8-18E7F1DA482F}"/>
              </a:ext>
            </a:extLst>
          </p:cNvPr>
          <p:cNvSpPr>
            <a:spLocks noGrp="1"/>
          </p:cNvSpPr>
          <p:nvPr>
            <p:ph type="ftr" sz="quarter" idx="2"/>
          </p:nvPr>
        </p:nvSpPr>
        <p:spPr>
          <a:xfrm>
            <a:off x="0" y="8772525"/>
            <a:ext cx="3011488" cy="46355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2FC0160-A9D9-4349-93A1-CB300EC73D97}"/>
              </a:ext>
            </a:extLst>
          </p:cNvPr>
          <p:cNvSpPr>
            <a:spLocks noGrp="1"/>
          </p:cNvSpPr>
          <p:nvPr>
            <p:ph type="sldNum" sz="quarter" idx="3"/>
          </p:nvPr>
        </p:nvSpPr>
        <p:spPr>
          <a:xfrm>
            <a:off x="3937000" y="8772525"/>
            <a:ext cx="3011488" cy="463550"/>
          </a:xfrm>
          <a:prstGeom prst="rect">
            <a:avLst/>
          </a:prstGeom>
        </p:spPr>
        <p:txBody>
          <a:bodyPr vert="horz" lIns="91440" tIns="45720" rIns="91440" bIns="45720" rtlCol="0" anchor="b"/>
          <a:lstStyle>
            <a:lvl1pPr algn="r">
              <a:defRPr sz="1200"/>
            </a:lvl1pPr>
          </a:lstStyle>
          <a:p>
            <a:fld id="{49872304-F0A8-4F37-9F5B-01F98CFAB87B}" type="slidenum">
              <a:rPr lang="en-US" smtClean="0"/>
              <a:t>‹Nº›</a:t>
            </a:fld>
            <a:endParaRPr lang="en-US"/>
          </a:p>
        </p:txBody>
      </p:sp>
    </p:spTree>
    <p:extLst>
      <p:ext uri="{BB962C8B-B14F-4D97-AF65-F5344CB8AC3E}">
        <p14:creationId xmlns:p14="http://schemas.microsoft.com/office/powerpoint/2010/main" val="26807751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8"/>
          </a:xfrm>
          <a:prstGeom prst="rect">
            <a:avLst/>
          </a:prstGeom>
        </p:spPr>
        <p:txBody>
          <a:bodyPr vert="horz" lIns="92492" tIns="46246" rIns="92492" bIns="46246" rtlCol="0"/>
          <a:lstStyle>
            <a:lvl1pPr algn="l">
              <a:defRPr sz="1200"/>
            </a:lvl1pPr>
          </a:lstStyle>
          <a:p>
            <a:endParaRPr lang="en-US"/>
          </a:p>
        </p:txBody>
      </p:sp>
      <p:sp>
        <p:nvSpPr>
          <p:cNvPr id="3" name="Date Placeholder 2"/>
          <p:cNvSpPr>
            <a:spLocks noGrp="1"/>
          </p:cNvSpPr>
          <p:nvPr>
            <p:ph type="dt" idx="1"/>
          </p:nvPr>
        </p:nvSpPr>
        <p:spPr>
          <a:xfrm>
            <a:off x="3936768" y="0"/>
            <a:ext cx="3011699" cy="463408"/>
          </a:xfrm>
          <a:prstGeom prst="rect">
            <a:avLst/>
          </a:prstGeom>
        </p:spPr>
        <p:txBody>
          <a:bodyPr vert="horz" lIns="92492" tIns="46246" rIns="92492" bIns="46246" rtlCol="0"/>
          <a:lstStyle>
            <a:lvl1pPr algn="r">
              <a:defRPr sz="1200"/>
            </a:lvl1pPr>
          </a:lstStyle>
          <a:p>
            <a:fld id="{2DEBD47E-CF50-4C74-B220-3592D4C432E8}" type="datetimeFigureOut">
              <a:rPr lang="en-US" smtClean="0"/>
              <a:t>10/2/2024</a:t>
            </a:fld>
            <a:endParaRPr lang="en-US"/>
          </a:p>
        </p:txBody>
      </p:sp>
      <p:sp>
        <p:nvSpPr>
          <p:cNvPr id="4" name="Slide Image Placeholder 3"/>
          <p:cNvSpPr>
            <a:spLocks noGrp="1" noRot="1" noChangeAspect="1"/>
          </p:cNvSpPr>
          <p:nvPr>
            <p:ph type="sldImg" idx="2"/>
          </p:nvPr>
        </p:nvSpPr>
        <p:spPr>
          <a:xfrm>
            <a:off x="703263" y="1154113"/>
            <a:ext cx="5543550" cy="3117850"/>
          </a:xfrm>
          <a:prstGeom prst="rect">
            <a:avLst/>
          </a:prstGeom>
          <a:noFill/>
          <a:ln w="12700">
            <a:solidFill>
              <a:prstClr val="black"/>
            </a:solidFill>
          </a:ln>
        </p:spPr>
        <p:txBody>
          <a:bodyPr vert="horz" lIns="92492" tIns="46246" rIns="92492" bIns="46246" rtlCol="0" anchor="ctr"/>
          <a:lstStyle/>
          <a:p>
            <a:endParaRPr lang="en-US"/>
          </a:p>
        </p:txBody>
      </p:sp>
      <p:sp>
        <p:nvSpPr>
          <p:cNvPr id="5" name="Notes Placeholder 4"/>
          <p:cNvSpPr>
            <a:spLocks noGrp="1"/>
          </p:cNvSpPr>
          <p:nvPr>
            <p:ph type="body" sz="quarter" idx="3"/>
          </p:nvPr>
        </p:nvSpPr>
        <p:spPr>
          <a:xfrm>
            <a:off x="695008" y="4444861"/>
            <a:ext cx="5560060" cy="3636705"/>
          </a:xfrm>
          <a:prstGeom prst="rect">
            <a:avLst/>
          </a:prstGeom>
        </p:spPr>
        <p:txBody>
          <a:bodyPr vert="horz" lIns="92492" tIns="46246" rIns="92492" bIns="46246"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11699" cy="463407"/>
          </a:xfrm>
          <a:prstGeom prst="rect">
            <a:avLst/>
          </a:prstGeom>
        </p:spPr>
        <p:txBody>
          <a:bodyPr vert="horz" lIns="92492" tIns="46246" rIns="92492" bIns="46246" rtlCol="0" anchor="b"/>
          <a:lstStyle>
            <a:lvl1pPr algn="l">
              <a:defRPr sz="1200"/>
            </a:lvl1pPr>
          </a:lstStyle>
          <a:p>
            <a:endParaRPr lang="en-US"/>
          </a:p>
        </p:txBody>
      </p:sp>
      <p:sp>
        <p:nvSpPr>
          <p:cNvPr id="7" name="Slide Number Placeholder 6"/>
          <p:cNvSpPr>
            <a:spLocks noGrp="1"/>
          </p:cNvSpPr>
          <p:nvPr>
            <p:ph type="sldNum" sz="quarter" idx="5"/>
          </p:nvPr>
        </p:nvSpPr>
        <p:spPr>
          <a:xfrm>
            <a:off x="3936768" y="8772669"/>
            <a:ext cx="3011699" cy="463407"/>
          </a:xfrm>
          <a:prstGeom prst="rect">
            <a:avLst/>
          </a:prstGeom>
        </p:spPr>
        <p:txBody>
          <a:bodyPr vert="horz" lIns="92492" tIns="46246" rIns="92492" bIns="46246" rtlCol="0" anchor="b"/>
          <a:lstStyle>
            <a:lvl1pPr algn="r">
              <a:defRPr sz="1200"/>
            </a:lvl1pPr>
          </a:lstStyle>
          <a:p>
            <a:fld id="{F412A596-9714-4D38-A6E4-3B7AC7037CD2}" type="slidenum">
              <a:rPr lang="en-US" smtClean="0"/>
              <a:t>‹Nº›</a:t>
            </a:fld>
            <a:endParaRPr lang="en-US"/>
          </a:p>
        </p:txBody>
      </p:sp>
    </p:spTree>
    <p:extLst>
      <p:ext uri="{BB962C8B-B14F-4D97-AF65-F5344CB8AC3E}">
        <p14:creationId xmlns:p14="http://schemas.microsoft.com/office/powerpoint/2010/main" val="31461164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12A596-9714-4D38-A6E4-3B7AC7037CD2}" type="slidenum">
              <a:rPr lang="en-US" smtClean="0"/>
              <a:t>1</a:t>
            </a:fld>
            <a:endParaRPr lang="en-US"/>
          </a:p>
        </p:txBody>
      </p:sp>
    </p:spTree>
    <p:extLst>
      <p:ext uri="{BB962C8B-B14F-4D97-AF65-F5344CB8AC3E}">
        <p14:creationId xmlns:p14="http://schemas.microsoft.com/office/powerpoint/2010/main" val="14993740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12A596-9714-4D38-A6E4-3B7AC7037CD2}" type="slidenum">
              <a:rPr lang="en-US" smtClean="0"/>
              <a:t>16</a:t>
            </a:fld>
            <a:endParaRPr lang="en-US"/>
          </a:p>
        </p:txBody>
      </p:sp>
    </p:spTree>
    <p:extLst>
      <p:ext uri="{BB962C8B-B14F-4D97-AF65-F5344CB8AC3E}">
        <p14:creationId xmlns:p14="http://schemas.microsoft.com/office/powerpoint/2010/main" val="33644964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12A596-9714-4D38-A6E4-3B7AC7037CD2}" type="slidenum">
              <a:rPr lang="en-US" smtClean="0"/>
              <a:t>17</a:t>
            </a:fld>
            <a:endParaRPr lang="en-US"/>
          </a:p>
        </p:txBody>
      </p:sp>
    </p:spTree>
    <p:extLst>
      <p:ext uri="{BB962C8B-B14F-4D97-AF65-F5344CB8AC3E}">
        <p14:creationId xmlns:p14="http://schemas.microsoft.com/office/powerpoint/2010/main" val="2890852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12A596-9714-4D38-A6E4-3B7AC7037CD2}" type="slidenum">
              <a:rPr lang="en-US" smtClean="0"/>
              <a:t>18</a:t>
            </a:fld>
            <a:endParaRPr lang="en-US"/>
          </a:p>
        </p:txBody>
      </p:sp>
    </p:spTree>
    <p:extLst>
      <p:ext uri="{BB962C8B-B14F-4D97-AF65-F5344CB8AC3E}">
        <p14:creationId xmlns:p14="http://schemas.microsoft.com/office/powerpoint/2010/main" val="25629441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12A596-9714-4D38-A6E4-3B7AC7037CD2}" type="slidenum">
              <a:rPr lang="en-US" smtClean="0"/>
              <a:t>19</a:t>
            </a:fld>
            <a:endParaRPr lang="en-US"/>
          </a:p>
        </p:txBody>
      </p:sp>
    </p:spTree>
    <p:extLst>
      <p:ext uri="{BB962C8B-B14F-4D97-AF65-F5344CB8AC3E}">
        <p14:creationId xmlns:p14="http://schemas.microsoft.com/office/powerpoint/2010/main" val="7128820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12A596-9714-4D38-A6E4-3B7AC7037CD2}" type="slidenum">
              <a:rPr lang="en-US" smtClean="0"/>
              <a:t>20</a:t>
            </a:fld>
            <a:endParaRPr lang="en-US"/>
          </a:p>
        </p:txBody>
      </p:sp>
    </p:spTree>
    <p:extLst>
      <p:ext uri="{BB962C8B-B14F-4D97-AF65-F5344CB8AC3E}">
        <p14:creationId xmlns:p14="http://schemas.microsoft.com/office/powerpoint/2010/main" val="4245933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12A596-9714-4D38-A6E4-3B7AC7037CD2}" type="slidenum">
              <a:rPr lang="en-US" smtClean="0"/>
              <a:t>21</a:t>
            </a:fld>
            <a:endParaRPr lang="en-US"/>
          </a:p>
        </p:txBody>
      </p:sp>
    </p:spTree>
    <p:extLst>
      <p:ext uri="{BB962C8B-B14F-4D97-AF65-F5344CB8AC3E}">
        <p14:creationId xmlns:p14="http://schemas.microsoft.com/office/powerpoint/2010/main" val="17173077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12A596-9714-4D38-A6E4-3B7AC7037CD2}" type="slidenum">
              <a:rPr lang="en-US" smtClean="0"/>
              <a:t>22</a:t>
            </a:fld>
            <a:endParaRPr lang="en-US"/>
          </a:p>
        </p:txBody>
      </p:sp>
    </p:spTree>
    <p:extLst>
      <p:ext uri="{BB962C8B-B14F-4D97-AF65-F5344CB8AC3E}">
        <p14:creationId xmlns:p14="http://schemas.microsoft.com/office/powerpoint/2010/main" val="23570302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solidFill>
                  <a:srgbClr val="000000"/>
                </a:solidFill>
                <a:effectLst/>
                <a:latin typeface="Aptos" panose="020B0004020202020204" pitchFamily="34" charset="0"/>
                <a:ea typeface="Times New Roman" panose="02020603050405020304" pitchFamily="18" charset="0"/>
                <a:cs typeface="Aptos" panose="020B0004020202020204" pitchFamily="34" charset="0"/>
              </a:rPr>
              <a:t>The levying of taxes for DRPBID is applicable to many parcels in the downtown area. The money goes to improving the Downtown area and is also the budget for Richmond Main Street Initiative. </a:t>
            </a:r>
            <a:endParaRPr lang="en-US"/>
          </a:p>
        </p:txBody>
      </p:sp>
      <p:sp>
        <p:nvSpPr>
          <p:cNvPr id="4" name="Slide Number Placeholder 3"/>
          <p:cNvSpPr>
            <a:spLocks noGrp="1"/>
          </p:cNvSpPr>
          <p:nvPr>
            <p:ph type="sldNum" sz="quarter" idx="10"/>
          </p:nvPr>
        </p:nvSpPr>
        <p:spPr/>
        <p:txBody>
          <a:bodyPr/>
          <a:lstStyle/>
          <a:p>
            <a:fld id="{F412A596-9714-4D38-A6E4-3B7AC7037CD2}" type="slidenum">
              <a:rPr lang="en-US" smtClean="0"/>
              <a:t>23</a:t>
            </a:fld>
            <a:endParaRPr lang="en-US"/>
          </a:p>
        </p:txBody>
      </p:sp>
    </p:spTree>
    <p:extLst>
      <p:ext uri="{BB962C8B-B14F-4D97-AF65-F5344CB8AC3E}">
        <p14:creationId xmlns:p14="http://schemas.microsoft.com/office/powerpoint/2010/main" val="5814564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12A596-9714-4D38-A6E4-3B7AC7037CD2}" type="slidenum">
              <a:rPr lang="en-US" smtClean="0"/>
              <a:t>24</a:t>
            </a:fld>
            <a:endParaRPr lang="en-US"/>
          </a:p>
        </p:txBody>
      </p:sp>
    </p:spTree>
    <p:extLst>
      <p:ext uri="{BB962C8B-B14F-4D97-AF65-F5344CB8AC3E}">
        <p14:creationId xmlns:p14="http://schemas.microsoft.com/office/powerpoint/2010/main" val="10279196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12A596-9714-4D38-A6E4-3B7AC7037CD2}" type="slidenum">
              <a:rPr lang="en-US" smtClean="0"/>
              <a:t>25</a:t>
            </a:fld>
            <a:endParaRPr lang="en-US"/>
          </a:p>
        </p:txBody>
      </p:sp>
    </p:spTree>
    <p:extLst>
      <p:ext uri="{BB962C8B-B14F-4D97-AF65-F5344CB8AC3E}">
        <p14:creationId xmlns:p14="http://schemas.microsoft.com/office/powerpoint/2010/main" val="5086993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12A596-9714-4D38-A6E4-3B7AC7037CD2}" type="slidenum">
              <a:rPr lang="en-US" smtClean="0"/>
              <a:t>8</a:t>
            </a:fld>
            <a:endParaRPr lang="en-US"/>
          </a:p>
        </p:txBody>
      </p:sp>
    </p:spTree>
    <p:extLst>
      <p:ext uri="{BB962C8B-B14F-4D97-AF65-F5344CB8AC3E}">
        <p14:creationId xmlns:p14="http://schemas.microsoft.com/office/powerpoint/2010/main" val="28181028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12A596-9714-4D38-A6E4-3B7AC7037CD2}" type="slidenum">
              <a:rPr lang="en-US" smtClean="0"/>
              <a:t>29</a:t>
            </a:fld>
            <a:endParaRPr lang="en-US"/>
          </a:p>
        </p:txBody>
      </p:sp>
    </p:spTree>
    <p:extLst>
      <p:ext uri="{BB962C8B-B14F-4D97-AF65-F5344CB8AC3E}">
        <p14:creationId xmlns:p14="http://schemas.microsoft.com/office/powerpoint/2010/main" val="8762299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12A596-9714-4D38-A6E4-3B7AC7037CD2}" type="slidenum">
              <a:rPr lang="en-US" smtClean="0"/>
              <a:t>30</a:t>
            </a:fld>
            <a:endParaRPr lang="en-US"/>
          </a:p>
        </p:txBody>
      </p:sp>
    </p:spTree>
    <p:extLst>
      <p:ext uri="{BB962C8B-B14F-4D97-AF65-F5344CB8AC3E}">
        <p14:creationId xmlns:p14="http://schemas.microsoft.com/office/powerpoint/2010/main" val="32624074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12A596-9714-4D38-A6E4-3B7AC7037CD2}" type="slidenum">
              <a:rPr lang="en-US" smtClean="0"/>
              <a:t>31</a:t>
            </a:fld>
            <a:endParaRPr lang="en-US"/>
          </a:p>
        </p:txBody>
      </p:sp>
    </p:spTree>
    <p:extLst>
      <p:ext uri="{BB962C8B-B14F-4D97-AF65-F5344CB8AC3E}">
        <p14:creationId xmlns:p14="http://schemas.microsoft.com/office/powerpoint/2010/main" val="17862648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12A596-9714-4D38-A6E4-3B7AC7037CD2}" type="slidenum">
              <a:rPr lang="en-US" smtClean="0"/>
              <a:t>32</a:t>
            </a:fld>
            <a:endParaRPr lang="en-US"/>
          </a:p>
        </p:txBody>
      </p:sp>
    </p:spTree>
    <p:extLst>
      <p:ext uri="{BB962C8B-B14F-4D97-AF65-F5344CB8AC3E}">
        <p14:creationId xmlns:p14="http://schemas.microsoft.com/office/powerpoint/2010/main" val="16497478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12A596-9714-4D38-A6E4-3B7AC7037CD2}" type="slidenum">
              <a:rPr lang="en-US" smtClean="0"/>
              <a:t>33</a:t>
            </a:fld>
            <a:endParaRPr lang="en-US"/>
          </a:p>
        </p:txBody>
      </p:sp>
    </p:spTree>
    <p:extLst>
      <p:ext uri="{BB962C8B-B14F-4D97-AF65-F5344CB8AC3E}">
        <p14:creationId xmlns:p14="http://schemas.microsoft.com/office/powerpoint/2010/main" val="29143269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12A596-9714-4D38-A6E4-3B7AC7037CD2}" type="slidenum">
              <a:rPr lang="en-US" smtClean="0"/>
              <a:t>34</a:t>
            </a:fld>
            <a:endParaRPr lang="en-US"/>
          </a:p>
        </p:txBody>
      </p:sp>
    </p:spTree>
    <p:extLst>
      <p:ext uri="{BB962C8B-B14F-4D97-AF65-F5344CB8AC3E}">
        <p14:creationId xmlns:p14="http://schemas.microsoft.com/office/powerpoint/2010/main" val="1488571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12A596-9714-4D38-A6E4-3B7AC7037CD2}" type="slidenum">
              <a:rPr lang="en-US" smtClean="0"/>
              <a:t>35</a:t>
            </a:fld>
            <a:endParaRPr lang="en-US"/>
          </a:p>
        </p:txBody>
      </p:sp>
    </p:spTree>
    <p:extLst>
      <p:ext uri="{BB962C8B-B14F-4D97-AF65-F5344CB8AC3E}">
        <p14:creationId xmlns:p14="http://schemas.microsoft.com/office/powerpoint/2010/main" val="536106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12A596-9714-4D38-A6E4-3B7AC7037CD2}" type="slidenum">
              <a:rPr lang="en-US" smtClean="0"/>
              <a:t>36</a:t>
            </a:fld>
            <a:endParaRPr lang="en-US"/>
          </a:p>
        </p:txBody>
      </p:sp>
    </p:spTree>
    <p:extLst>
      <p:ext uri="{BB962C8B-B14F-4D97-AF65-F5344CB8AC3E}">
        <p14:creationId xmlns:p14="http://schemas.microsoft.com/office/powerpoint/2010/main" val="37045551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12A596-9714-4D38-A6E4-3B7AC7037CD2}" type="slidenum">
              <a:rPr lang="en-US" smtClean="0"/>
              <a:t>37</a:t>
            </a:fld>
            <a:endParaRPr lang="en-US"/>
          </a:p>
        </p:txBody>
      </p:sp>
    </p:spTree>
    <p:extLst>
      <p:ext uri="{BB962C8B-B14F-4D97-AF65-F5344CB8AC3E}">
        <p14:creationId xmlns:p14="http://schemas.microsoft.com/office/powerpoint/2010/main" val="17803734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12A596-9714-4D38-A6E4-3B7AC7037CD2}" type="slidenum">
              <a:rPr lang="en-US" smtClean="0"/>
              <a:t>34</a:t>
            </a:fld>
            <a:endParaRPr lang="en-US"/>
          </a:p>
        </p:txBody>
      </p:sp>
    </p:spTree>
    <p:extLst>
      <p:ext uri="{BB962C8B-B14F-4D97-AF65-F5344CB8AC3E}">
        <p14:creationId xmlns:p14="http://schemas.microsoft.com/office/powerpoint/2010/main" val="42191978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12A596-9714-4D38-A6E4-3B7AC7037CD2}" type="slidenum">
              <a:rPr lang="en-US" smtClean="0"/>
              <a:t>9</a:t>
            </a:fld>
            <a:endParaRPr lang="en-US"/>
          </a:p>
        </p:txBody>
      </p:sp>
    </p:spTree>
    <p:extLst>
      <p:ext uri="{BB962C8B-B14F-4D97-AF65-F5344CB8AC3E}">
        <p14:creationId xmlns:p14="http://schemas.microsoft.com/office/powerpoint/2010/main" val="16488176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12A596-9714-4D38-A6E4-3B7AC7037CD2}" type="slidenum">
              <a:rPr lang="en-US" smtClean="0"/>
              <a:t>10</a:t>
            </a:fld>
            <a:endParaRPr lang="en-US"/>
          </a:p>
        </p:txBody>
      </p:sp>
    </p:spTree>
    <p:extLst>
      <p:ext uri="{BB962C8B-B14F-4D97-AF65-F5344CB8AC3E}">
        <p14:creationId xmlns:p14="http://schemas.microsoft.com/office/powerpoint/2010/main" val="24117965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12A596-9714-4D38-A6E4-3B7AC7037CD2}" type="slidenum">
              <a:rPr lang="en-US" smtClean="0"/>
              <a:t>11</a:t>
            </a:fld>
            <a:endParaRPr lang="en-US"/>
          </a:p>
        </p:txBody>
      </p:sp>
    </p:spTree>
    <p:extLst>
      <p:ext uri="{BB962C8B-B14F-4D97-AF65-F5344CB8AC3E}">
        <p14:creationId xmlns:p14="http://schemas.microsoft.com/office/powerpoint/2010/main" val="41452513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12A596-9714-4D38-A6E4-3B7AC7037CD2}" type="slidenum">
              <a:rPr lang="en-US" smtClean="0"/>
              <a:t>12</a:t>
            </a:fld>
            <a:endParaRPr lang="en-US"/>
          </a:p>
        </p:txBody>
      </p:sp>
    </p:spTree>
    <p:extLst>
      <p:ext uri="{BB962C8B-B14F-4D97-AF65-F5344CB8AC3E}">
        <p14:creationId xmlns:p14="http://schemas.microsoft.com/office/powerpoint/2010/main" val="34702828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12A596-9714-4D38-A6E4-3B7AC7037CD2}" type="slidenum">
              <a:rPr lang="en-US" smtClean="0"/>
              <a:t>13</a:t>
            </a:fld>
            <a:endParaRPr lang="en-US"/>
          </a:p>
        </p:txBody>
      </p:sp>
    </p:spTree>
    <p:extLst>
      <p:ext uri="{BB962C8B-B14F-4D97-AF65-F5344CB8AC3E}">
        <p14:creationId xmlns:p14="http://schemas.microsoft.com/office/powerpoint/2010/main" val="19568082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12A596-9714-4D38-A6E4-3B7AC7037CD2}" type="slidenum">
              <a:rPr lang="en-US" smtClean="0"/>
              <a:t>14</a:t>
            </a:fld>
            <a:endParaRPr lang="en-US"/>
          </a:p>
        </p:txBody>
      </p:sp>
    </p:spTree>
    <p:extLst>
      <p:ext uri="{BB962C8B-B14F-4D97-AF65-F5344CB8AC3E}">
        <p14:creationId xmlns:p14="http://schemas.microsoft.com/office/powerpoint/2010/main" val="17922288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12A596-9714-4D38-A6E4-3B7AC7037CD2}" type="slidenum">
              <a:rPr lang="en-US" smtClean="0"/>
              <a:t>15</a:t>
            </a:fld>
            <a:endParaRPr lang="en-US"/>
          </a:p>
        </p:txBody>
      </p:sp>
    </p:spTree>
    <p:extLst>
      <p:ext uri="{BB962C8B-B14F-4D97-AF65-F5344CB8AC3E}">
        <p14:creationId xmlns:p14="http://schemas.microsoft.com/office/powerpoint/2010/main" val="3493229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Bk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5F64D0F-3D0E-50B8-5AAC-34BDDCC7433D}"/>
              </a:ext>
            </a:extLst>
          </p:cNvPr>
          <p:cNvSpPr/>
          <p:nvPr userDrawn="1"/>
        </p:nvSpPr>
        <p:spPr>
          <a:xfrm>
            <a:off x="0" y="-1"/>
            <a:ext cx="12192000" cy="3429001"/>
          </a:xfrm>
          <a:prstGeom prst="rect">
            <a:avLst/>
          </a:prstGeom>
          <a:solidFill>
            <a:srgbClr val="0055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ECADB6E-C26D-C68D-010D-EB131EBAF194}"/>
              </a:ext>
            </a:extLst>
          </p:cNvPr>
          <p:cNvSpPr/>
          <p:nvPr userDrawn="1"/>
        </p:nvSpPr>
        <p:spPr>
          <a:xfrm>
            <a:off x="212436" y="212437"/>
            <a:ext cx="11776363" cy="6456218"/>
          </a:xfrm>
          <a:prstGeom prst="rect">
            <a:avLst/>
          </a:prstGeom>
          <a:noFill/>
          <a:ln w="19050" cap="sq">
            <a:solidFill>
              <a:srgbClr val="00AFAD"/>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818190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Bk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6FF7645-00FF-29D2-B5DC-BE938A4F3F65}"/>
              </a:ext>
            </a:extLst>
          </p:cNvPr>
          <p:cNvSpPr/>
          <p:nvPr userDrawn="1"/>
        </p:nvSpPr>
        <p:spPr>
          <a:xfrm>
            <a:off x="3817857" y="0"/>
            <a:ext cx="8374144" cy="6858000"/>
          </a:xfrm>
          <a:prstGeom prst="rect">
            <a:avLst/>
          </a:prstGeom>
          <a:solidFill>
            <a:srgbClr val="9DD8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C25F3649-DDE7-8437-DF82-D5229FB5F652}"/>
              </a:ext>
            </a:extLst>
          </p:cNvPr>
          <p:cNvSpPr/>
          <p:nvPr userDrawn="1"/>
        </p:nvSpPr>
        <p:spPr>
          <a:xfrm>
            <a:off x="0" y="3886200"/>
            <a:ext cx="12192000" cy="2057400"/>
          </a:xfrm>
          <a:prstGeom prst="rect">
            <a:avLst/>
          </a:prstGeom>
          <a:solidFill>
            <a:srgbClr val="0055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531E3D0E-F075-78A5-5076-415E5264DDE4}"/>
              </a:ext>
            </a:extLst>
          </p:cNvPr>
          <p:cNvSpPr/>
          <p:nvPr userDrawn="1"/>
        </p:nvSpPr>
        <p:spPr>
          <a:xfrm>
            <a:off x="212436" y="212437"/>
            <a:ext cx="11776363" cy="6456218"/>
          </a:xfrm>
          <a:prstGeom prst="rect">
            <a:avLst/>
          </a:prstGeom>
          <a:noFill/>
          <a:ln w="19050" cap="sq">
            <a:solidFill>
              <a:srgbClr val="00AFAD"/>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022940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ackground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AECE225-2F91-BD6A-DD76-30CD91F56950}"/>
              </a:ext>
            </a:extLst>
          </p:cNvPr>
          <p:cNvSpPr/>
          <p:nvPr userDrawn="1"/>
        </p:nvSpPr>
        <p:spPr>
          <a:xfrm flipV="1">
            <a:off x="0" y="-1"/>
            <a:ext cx="12192000" cy="1191376"/>
          </a:xfrm>
          <a:prstGeom prst="rect">
            <a:avLst/>
          </a:prstGeom>
          <a:solidFill>
            <a:srgbClr val="0055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A21EF3E-1C53-2626-F527-1DEBA6260354}"/>
              </a:ext>
            </a:extLst>
          </p:cNvPr>
          <p:cNvSpPr/>
          <p:nvPr userDrawn="1"/>
        </p:nvSpPr>
        <p:spPr>
          <a:xfrm>
            <a:off x="212436" y="212437"/>
            <a:ext cx="11776363" cy="6456218"/>
          </a:xfrm>
          <a:prstGeom prst="rect">
            <a:avLst/>
          </a:prstGeom>
          <a:noFill/>
          <a:ln w="19050" cap="sq">
            <a:solidFill>
              <a:srgbClr val="00AFAD"/>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phic 12">
            <a:extLst>
              <a:ext uri="{FF2B5EF4-FFF2-40B4-BE49-F238E27FC236}">
                <a16:creationId xmlns:a16="http://schemas.microsoft.com/office/drawing/2014/main" id="{0FAB2EF8-3D76-C7C9-5901-AB9EE82200F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401175" y="71403"/>
            <a:ext cx="2534001" cy="1129497"/>
          </a:xfrm>
          <a:prstGeom prst="rect">
            <a:avLst/>
          </a:prstGeom>
        </p:spPr>
      </p:pic>
      <p:sp>
        <p:nvSpPr>
          <p:cNvPr id="6" name="Content Placeholder 2">
            <a:extLst>
              <a:ext uri="{FF2B5EF4-FFF2-40B4-BE49-F238E27FC236}">
                <a16:creationId xmlns:a16="http://schemas.microsoft.com/office/drawing/2014/main" id="{2C8A7A15-9995-72A8-AF08-1AAE93338C5A}"/>
              </a:ext>
            </a:extLst>
          </p:cNvPr>
          <p:cNvSpPr txBox="1">
            <a:spLocks/>
          </p:cNvSpPr>
          <p:nvPr userDrawn="1"/>
        </p:nvSpPr>
        <p:spPr>
          <a:xfrm>
            <a:off x="535020" y="1443954"/>
            <a:ext cx="11187793" cy="5148294"/>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lvl="0" indent="0">
              <a:buClr>
                <a:srgbClr val="0A6F63"/>
              </a:buClr>
              <a:buNone/>
            </a:pPr>
            <a:endParaRPr lang="en-US" sz="1800">
              <a:solidFill>
                <a:srgbClr val="005569"/>
              </a:solidFill>
              <a:latin typeface="Myriad Pro" panose="020B0503030403020204" pitchFamily="34" charset="0"/>
              <a:ea typeface="Open Sans" pitchFamily="2" charset="0"/>
              <a:cs typeface="Open Sans" pitchFamily="2" charset="0"/>
            </a:endParaRPr>
          </a:p>
        </p:txBody>
      </p:sp>
    </p:spTree>
    <p:extLst>
      <p:ext uri="{BB962C8B-B14F-4D97-AF65-F5344CB8AC3E}">
        <p14:creationId xmlns:p14="http://schemas.microsoft.com/office/powerpoint/2010/main" val="3642924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ackground 2">
    <p:spTree>
      <p:nvGrpSpPr>
        <p:cNvPr id="1" name=""/>
        <p:cNvGrpSpPr/>
        <p:nvPr/>
      </p:nvGrpSpPr>
      <p:grpSpPr>
        <a:xfrm>
          <a:off x="0" y="0"/>
          <a:ext cx="0" cy="0"/>
          <a:chOff x="0" y="0"/>
          <a:chExt cx="0" cy="0"/>
        </a:xfrm>
      </p:grpSpPr>
      <p:sp>
        <p:nvSpPr>
          <p:cNvPr id="12" name="Right Triangle 11">
            <a:extLst>
              <a:ext uri="{FF2B5EF4-FFF2-40B4-BE49-F238E27FC236}">
                <a16:creationId xmlns:a16="http://schemas.microsoft.com/office/drawing/2014/main" id="{F20D6DE0-3621-A943-7439-C367A2003B05}"/>
              </a:ext>
            </a:extLst>
          </p:cNvPr>
          <p:cNvSpPr/>
          <p:nvPr userDrawn="1"/>
        </p:nvSpPr>
        <p:spPr>
          <a:xfrm flipH="1">
            <a:off x="9442173" y="3597984"/>
            <a:ext cx="2749826" cy="3260016"/>
          </a:xfrm>
          <a:prstGeom prst="rtTriangle">
            <a:avLst/>
          </a:prstGeom>
          <a:solidFill>
            <a:srgbClr val="9DD8D7">
              <a:alpha val="1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6AECE225-2F91-BD6A-DD76-30CD91F56950}"/>
              </a:ext>
            </a:extLst>
          </p:cNvPr>
          <p:cNvSpPr/>
          <p:nvPr userDrawn="1"/>
        </p:nvSpPr>
        <p:spPr>
          <a:xfrm flipV="1">
            <a:off x="0" y="-1"/>
            <a:ext cx="12192000" cy="1191376"/>
          </a:xfrm>
          <a:prstGeom prst="rect">
            <a:avLst/>
          </a:prstGeom>
          <a:solidFill>
            <a:srgbClr val="0055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A21EF3E-1C53-2626-F527-1DEBA6260354}"/>
              </a:ext>
            </a:extLst>
          </p:cNvPr>
          <p:cNvSpPr/>
          <p:nvPr userDrawn="1"/>
        </p:nvSpPr>
        <p:spPr>
          <a:xfrm>
            <a:off x="212436" y="212437"/>
            <a:ext cx="11776363" cy="6456218"/>
          </a:xfrm>
          <a:prstGeom prst="rect">
            <a:avLst/>
          </a:prstGeom>
          <a:noFill/>
          <a:ln w="19050" cap="sq">
            <a:solidFill>
              <a:srgbClr val="00AFAD"/>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oup of people with a wheelchair and a tree&#10;&#10;Description automatically generated">
            <a:extLst>
              <a:ext uri="{FF2B5EF4-FFF2-40B4-BE49-F238E27FC236}">
                <a16:creationId xmlns:a16="http://schemas.microsoft.com/office/drawing/2014/main" id="{EA2B7AAF-4614-8A5D-4BE9-DB25D269D7B1}"/>
              </a:ext>
            </a:extLst>
          </p:cNvPr>
          <p:cNvPicPr>
            <a:picLocks noChangeAspect="1"/>
          </p:cNvPicPr>
          <p:nvPr userDrawn="1"/>
        </p:nvPicPr>
        <p:blipFill rotWithShape="1">
          <a:blip r:embed="rId2"/>
          <a:srcRect l="13841" t="32174" r="10507" b="30000"/>
          <a:stretch/>
        </p:blipFill>
        <p:spPr>
          <a:xfrm>
            <a:off x="8568420" y="5121708"/>
            <a:ext cx="3458818" cy="1729409"/>
          </a:xfrm>
          <a:prstGeom prst="rect">
            <a:avLst/>
          </a:prstGeom>
        </p:spPr>
      </p:pic>
      <p:sp>
        <p:nvSpPr>
          <p:cNvPr id="3" name="Content Placeholder 2">
            <a:extLst>
              <a:ext uri="{FF2B5EF4-FFF2-40B4-BE49-F238E27FC236}">
                <a16:creationId xmlns:a16="http://schemas.microsoft.com/office/drawing/2014/main" id="{FCFE7B87-0F12-7227-6EF2-2BC00EE2B0BC}"/>
              </a:ext>
            </a:extLst>
          </p:cNvPr>
          <p:cNvSpPr txBox="1">
            <a:spLocks/>
          </p:cNvSpPr>
          <p:nvPr userDrawn="1"/>
        </p:nvSpPr>
        <p:spPr>
          <a:xfrm>
            <a:off x="535020" y="1443954"/>
            <a:ext cx="11187793" cy="5148294"/>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lvl="0" indent="0">
              <a:buClr>
                <a:srgbClr val="0A6F63"/>
              </a:buClr>
              <a:buNone/>
            </a:pPr>
            <a:endParaRPr lang="en-US" sz="1800">
              <a:solidFill>
                <a:srgbClr val="005569"/>
              </a:solidFill>
              <a:latin typeface="Myriad Pro" panose="020B0503030403020204" pitchFamily="34" charset="0"/>
              <a:ea typeface="Open Sans" pitchFamily="2" charset="0"/>
              <a:cs typeface="Open Sans" pitchFamily="2" charset="0"/>
            </a:endParaRPr>
          </a:p>
        </p:txBody>
      </p:sp>
    </p:spTree>
    <p:extLst>
      <p:ext uri="{BB962C8B-B14F-4D97-AF65-F5344CB8AC3E}">
        <p14:creationId xmlns:p14="http://schemas.microsoft.com/office/powerpoint/2010/main" val="15530615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ackground 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AA9585C-89F5-84F1-09DC-589728FB1A90}"/>
              </a:ext>
            </a:extLst>
          </p:cNvPr>
          <p:cNvSpPr/>
          <p:nvPr userDrawn="1"/>
        </p:nvSpPr>
        <p:spPr>
          <a:xfrm flipV="1">
            <a:off x="0" y="6165652"/>
            <a:ext cx="12192000" cy="695739"/>
          </a:xfrm>
          <a:prstGeom prst="rect">
            <a:avLst/>
          </a:prstGeom>
          <a:solidFill>
            <a:srgbClr val="0055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456AF2AA-1508-D6D2-8C56-6DD95ACE4F4E}"/>
              </a:ext>
            </a:extLst>
          </p:cNvPr>
          <p:cNvCxnSpPr>
            <a:cxnSpLocks/>
          </p:cNvCxnSpPr>
          <p:nvPr userDrawn="1"/>
        </p:nvCxnSpPr>
        <p:spPr>
          <a:xfrm>
            <a:off x="0" y="6241774"/>
            <a:ext cx="12192000" cy="0"/>
          </a:xfrm>
          <a:prstGeom prst="line">
            <a:avLst/>
          </a:prstGeom>
          <a:ln w="19050" cap="sq">
            <a:solidFill>
              <a:srgbClr val="00AFAD"/>
            </a:solidFill>
            <a:bevel/>
          </a:ln>
        </p:spPr>
        <p:style>
          <a:lnRef idx="1">
            <a:schemeClr val="accent1"/>
          </a:lnRef>
          <a:fillRef idx="0">
            <a:schemeClr val="accent1"/>
          </a:fillRef>
          <a:effectRef idx="0">
            <a:schemeClr val="accent1"/>
          </a:effectRef>
          <a:fontRef idx="minor">
            <a:schemeClr val="tx1"/>
          </a:fontRef>
        </p:style>
      </p:cxnSp>
      <p:pic>
        <p:nvPicPr>
          <p:cNvPr id="4" name="Graphic 3">
            <a:extLst>
              <a:ext uri="{FF2B5EF4-FFF2-40B4-BE49-F238E27FC236}">
                <a16:creationId xmlns:a16="http://schemas.microsoft.com/office/drawing/2014/main" id="{D9DD42D0-BB6F-3BA3-8606-F2540BCA92F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065692" y="5995077"/>
            <a:ext cx="1959350" cy="873354"/>
          </a:xfrm>
          <a:prstGeom prst="rect">
            <a:avLst/>
          </a:prstGeom>
        </p:spPr>
      </p:pic>
      <p:sp>
        <p:nvSpPr>
          <p:cNvPr id="5" name="Content Placeholder 2">
            <a:extLst>
              <a:ext uri="{FF2B5EF4-FFF2-40B4-BE49-F238E27FC236}">
                <a16:creationId xmlns:a16="http://schemas.microsoft.com/office/drawing/2014/main" id="{9EF32F6D-62F0-135E-76C2-9253E753EFB2}"/>
              </a:ext>
            </a:extLst>
          </p:cNvPr>
          <p:cNvSpPr txBox="1">
            <a:spLocks/>
          </p:cNvSpPr>
          <p:nvPr userDrawn="1"/>
        </p:nvSpPr>
        <p:spPr>
          <a:xfrm>
            <a:off x="535020" y="512775"/>
            <a:ext cx="11187793" cy="5148294"/>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lvl="0" indent="0">
              <a:buClr>
                <a:srgbClr val="0A6F63"/>
              </a:buClr>
              <a:buNone/>
            </a:pPr>
            <a:endParaRPr lang="en-US" sz="1800">
              <a:solidFill>
                <a:srgbClr val="005569"/>
              </a:solidFill>
              <a:latin typeface="Myriad Pro" panose="020B0503030403020204" pitchFamily="34" charset="0"/>
              <a:ea typeface="Open Sans" pitchFamily="2" charset="0"/>
              <a:cs typeface="Open Sans" pitchFamily="2" charset="0"/>
            </a:endParaRPr>
          </a:p>
        </p:txBody>
      </p:sp>
    </p:spTree>
    <p:extLst>
      <p:ext uri="{BB962C8B-B14F-4D97-AF65-F5344CB8AC3E}">
        <p14:creationId xmlns:p14="http://schemas.microsoft.com/office/powerpoint/2010/main" val="32470447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B61BEF0D-F0BB-DE4B-95CE-6DB70DBA9567}" type="datetimeFigureOut">
              <a:rPr lang="en-US" dirty="0"/>
              <a:pPr/>
              <a:t>10/2/2024</a:t>
            </a:fld>
            <a:endParaRPr lang="en-US"/>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dirty="0"/>
              <a:pPr/>
              <a:t>‹Nº›</a:t>
            </a:fld>
            <a:endParaRPr lang="en-US"/>
          </a:p>
        </p:txBody>
      </p:sp>
    </p:spTree>
  </p:cSld>
  <p:clrMap bg1="lt1" tx1="dk1" bg2="lt2" tx2="dk2" accent1="accent1" accent2="accent2" accent3="accent3" accent4="accent4" accent5="accent5" accent6="accent6" hlink="hlink" folHlink="folHlink"/>
  <p:sldLayoutIdLst>
    <p:sldLayoutId id="2147483659" r:id="rId1"/>
    <p:sldLayoutId id="2147483668" r:id="rId2"/>
    <p:sldLayoutId id="2147483669" r:id="rId3"/>
    <p:sldLayoutId id="2147483670" r:id="rId4"/>
    <p:sldLayoutId id="2147483658" r:id="rId5"/>
    <p:sldLayoutId id="2147483655" r:id="rId6"/>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1"/>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1"/>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1"/>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1"/>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1"/>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hyperlink" Target="http://www.urbantilthveggierx.org" TargetMode="External"/><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9.jpeg"/></Relationships>
</file>

<file path=ppt/slides/_rels/slide2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hyperlink" Target="https://www.tasteofrichmondca.com/" TargetMode="External"/><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5.jpeg"/></Relationships>
</file>

<file path=ppt/slides/_rels/slide2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hyperlink" Target="https://ci-richmond-ca-us.zoom.us/webinar/register/wn_gx8xwknptcutbnefzdbv1w" TargetMode="Externa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2FACF-7AB0-0F9B-26C6-5AED36B3E9EB}"/>
              </a:ext>
            </a:extLst>
          </p:cNvPr>
          <p:cNvSpPr txBox="1">
            <a:spLocks/>
          </p:cNvSpPr>
          <p:nvPr/>
        </p:nvSpPr>
        <p:spPr>
          <a:xfrm>
            <a:off x="850786" y="1032801"/>
            <a:ext cx="10453862" cy="1353316"/>
          </a:xfrm>
          <a:prstGeom prst="rect">
            <a:avLst/>
          </a:prstGeom>
        </p:spPr>
        <p:txBody>
          <a:bodyPr vert="horz" lIns="91440" tIns="45720" rIns="91440" bIns="45720" rtlCol="0" anchor="b">
            <a:noAutofit/>
          </a:bodyPr>
          <a:lstStyle>
            <a:lvl1pPr algn="l" defTabSz="457200" rtl="0" eaLnBrk="1" latinLnBrk="0" hangingPunct="1">
              <a:spcBef>
                <a:spcPct val="0"/>
              </a:spcBef>
              <a:buNone/>
              <a:defRPr sz="3600" b="1" kern="1200" cap="all">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5800" cap="none">
                <a:solidFill>
                  <a:schemeClr val="bg1"/>
                </a:solidFill>
                <a:latin typeface="Myriad Pro"/>
                <a:ea typeface="Open Sans"/>
                <a:cs typeface="Open Sans"/>
              </a:rPr>
              <a:t>Richmond Rising	</a:t>
            </a:r>
            <a:endParaRPr lang="en-US">
              <a:solidFill>
                <a:schemeClr val="bg1"/>
              </a:solidFill>
            </a:endParaRPr>
          </a:p>
          <a:p>
            <a:pPr algn="ctr"/>
            <a:r>
              <a:rPr lang="pt-BR" sz="3200" cap="none">
                <a:solidFill>
                  <a:schemeClr val="bg1"/>
                </a:solidFill>
                <a:latin typeface="Century Gothic"/>
                <a:ea typeface="Open Sans"/>
                <a:cs typeface="Open Sans"/>
              </a:rPr>
              <a:t>Comité colaborativo de partes </a:t>
            </a:r>
            <a:r>
              <a:rPr lang="pt-BR" sz="3200" cap="none" err="1">
                <a:solidFill>
                  <a:schemeClr val="bg1"/>
                </a:solidFill>
                <a:latin typeface="Century Gothic"/>
                <a:ea typeface="Open Sans"/>
                <a:cs typeface="Open Sans"/>
              </a:rPr>
              <a:t>interesadas</a:t>
            </a:r>
            <a:r>
              <a:rPr lang="pt-BR" sz="3200" cap="none">
                <a:solidFill>
                  <a:schemeClr val="bg1"/>
                </a:solidFill>
                <a:latin typeface="Century Gothic"/>
                <a:ea typeface="Open Sans"/>
                <a:cs typeface="Open Sans"/>
              </a:rPr>
              <a:t> (CSC)</a:t>
            </a:r>
            <a:endParaRPr lang="pt-BR" sz="3200" b="0" cap="none">
              <a:solidFill>
                <a:schemeClr val="bg1"/>
              </a:solidFill>
              <a:latin typeface="Century Gothic"/>
              <a:ea typeface="Open Sans"/>
              <a:cs typeface="Open Sans"/>
            </a:endParaRPr>
          </a:p>
          <a:p>
            <a:pPr algn="ctr"/>
            <a:endParaRPr lang="en-US" sz="3200" cap="none">
              <a:solidFill>
                <a:schemeClr val="bg1"/>
              </a:solidFill>
              <a:latin typeface="Myriad Pro"/>
              <a:ea typeface="Open Sans"/>
              <a:cs typeface="Open Sans"/>
            </a:endParaRPr>
          </a:p>
        </p:txBody>
      </p:sp>
      <p:sp>
        <p:nvSpPr>
          <p:cNvPr id="4" name="TextBox 3">
            <a:extLst>
              <a:ext uri="{FF2B5EF4-FFF2-40B4-BE49-F238E27FC236}">
                <a16:creationId xmlns:a16="http://schemas.microsoft.com/office/drawing/2014/main" id="{C3A027EE-ABF4-53DC-325A-DE2CD7FD38DF}"/>
              </a:ext>
            </a:extLst>
          </p:cNvPr>
          <p:cNvSpPr txBox="1"/>
          <p:nvPr/>
        </p:nvSpPr>
        <p:spPr>
          <a:xfrm>
            <a:off x="894946" y="2343120"/>
            <a:ext cx="10402108" cy="400110"/>
          </a:xfrm>
          <a:prstGeom prst="rect">
            <a:avLst/>
          </a:prstGeom>
          <a:noFill/>
        </p:spPr>
        <p:txBody>
          <a:bodyPr wrap="square" lIns="91440" tIns="45720" rIns="91440" bIns="45720" rtlCol="0" anchor="t">
            <a:spAutoFit/>
          </a:bodyPr>
          <a:lstStyle/>
          <a:p>
            <a:pPr algn="ctr"/>
            <a:r>
              <a:rPr lang="en-US" sz="2000">
                <a:solidFill>
                  <a:schemeClr val="bg1"/>
                </a:solidFill>
                <a:latin typeface="Myriad Pro"/>
                <a:ea typeface="Open Sans"/>
                <a:cs typeface="Open Sans"/>
              </a:rPr>
              <a:t>2 de octubre de 2024</a:t>
            </a:r>
          </a:p>
        </p:txBody>
      </p:sp>
      <p:pic>
        <p:nvPicPr>
          <p:cNvPr id="8" name="Picture 7" descr="A logo for a community&#10;&#10;Description automatically generated">
            <a:extLst>
              <a:ext uri="{FF2B5EF4-FFF2-40B4-BE49-F238E27FC236}">
                <a16:creationId xmlns:a16="http://schemas.microsoft.com/office/drawing/2014/main" id="{3CFFD5B7-EA39-3847-9BDD-1FB6BB1FB4A8}"/>
              </a:ext>
            </a:extLst>
          </p:cNvPr>
          <p:cNvPicPr>
            <a:picLocks noChangeAspect="1"/>
          </p:cNvPicPr>
          <p:nvPr/>
        </p:nvPicPr>
        <p:blipFill>
          <a:blip r:embed="rId3"/>
          <a:stretch>
            <a:fillRect/>
          </a:stretch>
        </p:blipFill>
        <p:spPr>
          <a:xfrm>
            <a:off x="4399720" y="3128763"/>
            <a:ext cx="3506859" cy="3506859"/>
          </a:xfrm>
          <a:prstGeom prst="rect">
            <a:avLst/>
          </a:prstGeom>
        </p:spPr>
      </p:pic>
      <p:cxnSp>
        <p:nvCxnSpPr>
          <p:cNvPr id="10" name="Straight Connector 9">
            <a:extLst>
              <a:ext uri="{FF2B5EF4-FFF2-40B4-BE49-F238E27FC236}">
                <a16:creationId xmlns:a16="http://schemas.microsoft.com/office/drawing/2014/main" id="{55B2AD80-AB80-E857-F84C-A7CF6201FF27}"/>
              </a:ext>
            </a:extLst>
          </p:cNvPr>
          <p:cNvCxnSpPr>
            <a:cxnSpLocks/>
          </p:cNvCxnSpPr>
          <p:nvPr/>
        </p:nvCxnSpPr>
        <p:spPr>
          <a:xfrm>
            <a:off x="3047562" y="2694139"/>
            <a:ext cx="5506278" cy="0"/>
          </a:xfrm>
          <a:prstGeom prst="line">
            <a:avLst/>
          </a:prstGeom>
          <a:ln w="12700">
            <a:solidFill>
              <a:srgbClr val="F4E7B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10050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EB8AE9-3C7F-654E-7F1F-06EFCE53551B}"/>
              </a:ext>
            </a:extLst>
          </p:cNvPr>
          <p:cNvSpPr txBox="1">
            <a:spLocks/>
          </p:cNvSpPr>
          <p:nvPr/>
        </p:nvSpPr>
        <p:spPr>
          <a:xfrm>
            <a:off x="535020" y="1443954"/>
            <a:ext cx="11187793" cy="5148294"/>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5435" indent="-305435"/>
            <a:r>
              <a:rPr lang="es-ES" sz="3600">
                <a:latin typeface="Century Gothic"/>
                <a:ea typeface="+mn-lt"/>
                <a:cs typeface="+mn-lt"/>
              </a:rPr>
              <a:t>Cada socio(a) compartirá las finanzas actualizadas y los gastos de subvención hasta la fecha para cada proyecto y esto se compartirá con el Comité y el público.</a:t>
            </a:r>
            <a:endParaRPr lang="es-ES" sz="1000">
              <a:latin typeface="Century Gothic"/>
              <a:ea typeface="+mn-lt"/>
              <a:cs typeface="+mn-lt"/>
            </a:endParaRPr>
          </a:p>
        </p:txBody>
      </p:sp>
      <p:sp>
        <p:nvSpPr>
          <p:cNvPr id="4" name="Title 1">
            <a:extLst>
              <a:ext uri="{FF2B5EF4-FFF2-40B4-BE49-F238E27FC236}">
                <a16:creationId xmlns:a16="http://schemas.microsoft.com/office/drawing/2014/main" id="{FD8140C1-CA8B-0CD5-5389-E96164AE3315}"/>
              </a:ext>
            </a:extLst>
          </p:cNvPr>
          <p:cNvSpPr txBox="1">
            <a:spLocks/>
          </p:cNvSpPr>
          <p:nvPr/>
        </p:nvSpPr>
        <p:spPr>
          <a:xfrm>
            <a:off x="72351" y="165111"/>
            <a:ext cx="12122321" cy="1006142"/>
          </a:xfrm>
          <a:prstGeom prst="rect">
            <a:avLst/>
          </a:prstGeom>
        </p:spPr>
        <p:txBody>
          <a:bodyPr vert="horz" lIns="91440" tIns="45720" rIns="91440" bIns="45720" rtlCol="0" anchor="ctr">
            <a:normAutofit fontScale="85000" lnSpcReduction="20000"/>
          </a:bodyPr>
          <a:lstStyle>
            <a:lvl1pPr algn="l" defTabSz="457200" rtl="0" eaLnBrk="1" latinLnBrk="0" hangingPunct="1">
              <a:spcBef>
                <a:spcPct val="0"/>
              </a:spcBef>
              <a:buNone/>
              <a:defRPr sz="3600" b="1" kern="1200" cap="all">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s-ES" sz="4400" kern="1500" cap="none" dirty="0">
              <a:solidFill>
                <a:schemeClr val="bg1"/>
              </a:solidFill>
              <a:latin typeface="Gill Sans MT"/>
              <a:ea typeface="Open Sans"/>
              <a:cs typeface="Open Sans"/>
            </a:endParaRPr>
          </a:p>
          <a:p>
            <a:r>
              <a:rPr lang="es-ES" sz="4400" kern="1500" cap="none" dirty="0">
                <a:solidFill>
                  <a:schemeClr val="bg1"/>
                </a:solidFill>
                <a:latin typeface="Gill Sans MT"/>
                <a:ea typeface="Open Sans"/>
                <a:cs typeface="Open Sans"/>
              </a:rPr>
              <a:t>Informes de Estado del Proyecto </a:t>
            </a:r>
            <a:endParaRPr lang="en-US" sz="4400" b="0" kern="1500" cap="none" dirty="0">
              <a:solidFill>
                <a:schemeClr val="bg1"/>
              </a:solidFill>
              <a:latin typeface="Gill Sans MT"/>
              <a:ea typeface="Open Sans"/>
              <a:cs typeface="Open Sans"/>
            </a:endParaRPr>
          </a:p>
          <a:p>
            <a:endParaRPr lang="en-US" sz="4000" b="1" kern="1500" cap="none">
              <a:solidFill>
                <a:schemeClr val="bg1"/>
              </a:solidFill>
              <a:latin typeface="Myriad Pro" panose="020B0503030403020204" pitchFamily="34" charset="0"/>
              <a:ea typeface="Open Sans" pitchFamily="2" charset="0"/>
              <a:cs typeface="Open Sans" pitchFamily="2" charset="0"/>
            </a:endParaRPr>
          </a:p>
        </p:txBody>
      </p:sp>
    </p:spTree>
    <p:extLst>
      <p:ext uri="{BB962C8B-B14F-4D97-AF65-F5344CB8AC3E}">
        <p14:creationId xmlns:p14="http://schemas.microsoft.com/office/powerpoint/2010/main" val="19876725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EB8AE9-3C7F-654E-7F1F-06EFCE53551B}"/>
              </a:ext>
            </a:extLst>
          </p:cNvPr>
          <p:cNvSpPr txBox="1">
            <a:spLocks/>
          </p:cNvSpPr>
          <p:nvPr/>
        </p:nvSpPr>
        <p:spPr>
          <a:xfrm>
            <a:off x="228241" y="1166863"/>
            <a:ext cx="11187793" cy="5148294"/>
          </a:xfrm>
          <a:prstGeom prst="rect">
            <a:avLst/>
          </a:prstGeom>
        </p:spPr>
        <p:txBody>
          <a:bodyPr vert="horz" lIns="91440" tIns="45720" rIns="91440" bIns="45720" rtlCol="0" anchor="t">
            <a:normAutofit lnSpcReduction="10000"/>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5435" indent="-305435"/>
            <a:r>
              <a:rPr lang="en-US" sz="1600" b="1" dirty="0" err="1">
                <a:solidFill>
                  <a:srgbClr val="000000"/>
                </a:solidFill>
                <a:latin typeface="Century Gothic"/>
                <a:ea typeface="+mn-lt"/>
                <a:cs typeface="+mn-lt"/>
              </a:rPr>
              <a:t>Trabajo</a:t>
            </a:r>
            <a:r>
              <a:rPr lang="en-US" sz="1600" b="1" dirty="0">
                <a:solidFill>
                  <a:srgbClr val="000000"/>
                </a:solidFill>
                <a:latin typeface="Century Gothic"/>
                <a:ea typeface="+mn-lt"/>
                <a:cs typeface="+mn-lt"/>
              </a:rPr>
              <a:t> </a:t>
            </a:r>
            <a:r>
              <a:rPr lang="en-US" sz="1600" b="1" dirty="0" err="1">
                <a:solidFill>
                  <a:srgbClr val="000000"/>
                </a:solidFill>
                <a:latin typeface="Century Gothic"/>
                <a:ea typeface="+mn-lt"/>
                <a:cs typeface="+mn-lt"/>
              </a:rPr>
              <a:t>realizado</a:t>
            </a:r>
            <a:r>
              <a:rPr lang="en-US" sz="1600" b="1" dirty="0">
                <a:solidFill>
                  <a:srgbClr val="000000"/>
                </a:solidFill>
                <a:latin typeface="Century Gothic"/>
                <a:ea typeface="+mn-lt"/>
                <a:cs typeface="+mn-lt"/>
              </a:rPr>
              <a:t> </a:t>
            </a:r>
            <a:r>
              <a:rPr lang="en-US" sz="1600" b="1" dirty="0" err="1">
                <a:solidFill>
                  <a:srgbClr val="000000"/>
                </a:solidFill>
                <a:latin typeface="Century Gothic"/>
                <a:ea typeface="+mn-lt"/>
                <a:cs typeface="+mn-lt"/>
              </a:rPr>
              <a:t>desde</a:t>
            </a:r>
            <a:r>
              <a:rPr lang="en-US" sz="1600" b="1" dirty="0">
                <a:solidFill>
                  <a:srgbClr val="000000"/>
                </a:solidFill>
                <a:latin typeface="Century Gothic"/>
                <a:ea typeface="+mn-lt"/>
                <a:cs typeface="+mn-lt"/>
              </a:rPr>
              <a:t> la </a:t>
            </a:r>
            <a:r>
              <a:rPr lang="en-US" sz="1600" b="1" dirty="0" err="1">
                <a:solidFill>
                  <a:srgbClr val="000000"/>
                </a:solidFill>
                <a:latin typeface="Century Gothic"/>
                <a:ea typeface="+mn-lt"/>
                <a:cs typeface="+mn-lt"/>
              </a:rPr>
              <a:t>última</a:t>
            </a:r>
            <a:r>
              <a:rPr lang="en-US" sz="1600" b="1" dirty="0">
                <a:solidFill>
                  <a:srgbClr val="000000"/>
                </a:solidFill>
                <a:latin typeface="Century Gothic"/>
                <a:ea typeface="+mn-lt"/>
                <a:cs typeface="+mn-lt"/>
              </a:rPr>
              <a:t> </a:t>
            </a:r>
            <a:r>
              <a:rPr lang="en-US" sz="1600" b="1" dirty="0" err="1">
                <a:solidFill>
                  <a:srgbClr val="000000"/>
                </a:solidFill>
                <a:latin typeface="Century Gothic"/>
                <a:ea typeface="+mn-lt"/>
                <a:cs typeface="+mn-lt"/>
              </a:rPr>
              <a:t>reunión</a:t>
            </a:r>
            <a:r>
              <a:rPr lang="en-US" sz="1600" b="1" dirty="0">
                <a:solidFill>
                  <a:srgbClr val="000000"/>
                </a:solidFill>
                <a:latin typeface="Century Gothic"/>
                <a:ea typeface="+mn-lt"/>
                <a:cs typeface="+mn-lt"/>
              </a:rPr>
              <a:t>:</a:t>
            </a:r>
          </a:p>
          <a:p>
            <a:pPr marL="629920" indent="-305435"/>
            <a:r>
              <a:rPr lang="en-US" b="1" err="1">
                <a:solidFill>
                  <a:srgbClr val="000000"/>
                </a:solidFill>
                <a:ea typeface="+mn-lt"/>
                <a:cs typeface="+mn-lt"/>
              </a:rPr>
              <a:t>Reunión</a:t>
            </a:r>
            <a:r>
              <a:rPr lang="en-US" b="1">
                <a:solidFill>
                  <a:srgbClr val="000000"/>
                </a:solidFill>
                <a:ea typeface="+mn-lt"/>
                <a:cs typeface="+mn-lt"/>
              </a:rPr>
              <a:t> de CSC</a:t>
            </a:r>
            <a:r>
              <a:rPr lang="en-US">
                <a:solidFill>
                  <a:srgbClr val="000000"/>
                </a:solidFill>
                <a:ea typeface="+mn-lt"/>
                <a:cs typeface="+mn-lt"/>
              </a:rPr>
              <a:t>: </a:t>
            </a:r>
            <a:r>
              <a:rPr lang="en-US" err="1">
                <a:solidFill>
                  <a:srgbClr val="000000"/>
                </a:solidFill>
                <a:ea typeface="+mn-lt"/>
                <a:cs typeface="+mn-lt"/>
              </a:rPr>
              <a:t>Programada</a:t>
            </a:r>
            <a:r>
              <a:rPr lang="en-US">
                <a:solidFill>
                  <a:srgbClr val="000000"/>
                </a:solidFill>
                <a:ea typeface="+mn-lt"/>
                <a:cs typeface="+mn-lt"/>
              </a:rPr>
              <a:t>, </a:t>
            </a:r>
            <a:r>
              <a:rPr lang="en-US" err="1">
                <a:solidFill>
                  <a:srgbClr val="000000"/>
                </a:solidFill>
                <a:ea typeface="+mn-lt"/>
                <a:cs typeface="+mn-lt"/>
              </a:rPr>
              <a:t>coordinada</a:t>
            </a:r>
            <a:r>
              <a:rPr lang="en-US">
                <a:solidFill>
                  <a:srgbClr val="000000"/>
                </a:solidFill>
                <a:ea typeface="+mn-lt"/>
                <a:cs typeface="+mn-lt"/>
              </a:rPr>
              <a:t> y </a:t>
            </a:r>
            <a:r>
              <a:rPr lang="en-US" err="1">
                <a:solidFill>
                  <a:srgbClr val="000000"/>
                </a:solidFill>
                <a:ea typeface="+mn-lt"/>
                <a:cs typeface="+mn-lt"/>
              </a:rPr>
              <a:t>actualmente</a:t>
            </a:r>
            <a:r>
              <a:rPr lang="en-US" dirty="0">
                <a:solidFill>
                  <a:srgbClr val="000000"/>
                </a:solidFill>
                <a:ea typeface="+mn-lt"/>
                <a:cs typeface="+mn-lt"/>
              </a:rPr>
              <a:t> </a:t>
            </a:r>
            <a:r>
              <a:rPr lang="en-US" err="1">
                <a:solidFill>
                  <a:srgbClr val="000000"/>
                </a:solidFill>
                <a:ea typeface="+mn-lt"/>
                <a:cs typeface="+mn-lt"/>
              </a:rPr>
              <a:t>facilitando</a:t>
            </a:r>
            <a:r>
              <a:rPr lang="en-US">
                <a:solidFill>
                  <a:srgbClr val="000000"/>
                </a:solidFill>
                <a:ea typeface="+mn-lt"/>
                <a:cs typeface="+mn-lt"/>
              </a:rPr>
              <a:t> la </a:t>
            </a:r>
            <a:r>
              <a:rPr lang="en-US" err="1">
                <a:solidFill>
                  <a:srgbClr val="000000"/>
                </a:solidFill>
                <a:ea typeface="+mn-lt"/>
                <a:cs typeface="+mn-lt"/>
              </a:rPr>
              <a:t>reunión</a:t>
            </a:r>
            <a:r>
              <a:rPr lang="en-US">
                <a:solidFill>
                  <a:srgbClr val="000000"/>
                </a:solidFill>
                <a:ea typeface="+mn-lt"/>
                <a:cs typeface="+mn-lt"/>
              </a:rPr>
              <a:t> de CSC #9, </a:t>
            </a:r>
            <a:r>
              <a:rPr lang="en-US" err="1">
                <a:solidFill>
                  <a:srgbClr val="000000"/>
                </a:solidFill>
                <a:ea typeface="+mn-lt"/>
                <a:cs typeface="+mn-lt"/>
              </a:rPr>
              <a:t>incluyendo</a:t>
            </a:r>
            <a:r>
              <a:rPr lang="en-US" dirty="0">
                <a:solidFill>
                  <a:srgbClr val="000000"/>
                </a:solidFill>
                <a:ea typeface="+mn-lt"/>
                <a:cs typeface="+mn-lt"/>
              </a:rPr>
              <a:t> </a:t>
            </a:r>
            <a:r>
              <a:rPr lang="en-US" err="1">
                <a:solidFill>
                  <a:srgbClr val="000000"/>
                </a:solidFill>
                <a:ea typeface="+mn-lt"/>
                <a:cs typeface="+mn-lt"/>
              </a:rPr>
              <a:t>traducción</a:t>
            </a:r>
            <a:r>
              <a:rPr lang="en-US">
                <a:solidFill>
                  <a:srgbClr val="000000"/>
                </a:solidFill>
                <a:ea typeface="+mn-lt"/>
                <a:cs typeface="+mn-lt"/>
              </a:rPr>
              <a:t>, </a:t>
            </a:r>
            <a:r>
              <a:rPr lang="en-US" err="1">
                <a:solidFill>
                  <a:srgbClr val="000000"/>
                </a:solidFill>
                <a:ea typeface="+mn-lt"/>
                <a:cs typeface="+mn-lt"/>
              </a:rPr>
              <a:t>refrigerios</a:t>
            </a:r>
            <a:r>
              <a:rPr lang="en-US">
                <a:solidFill>
                  <a:srgbClr val="000000"/>
                </a:solidFill>
                <a:ea typeface="+mn-lt"/>
                <a:cs typeface="+mn-lt"/>
              </a:rPr>
              <a:t> y </a:t>
            </a:r>
            <a:r>
              <a:rPr lang="en-US" err="1">
                <a:solidFill>
                  <a:srgbClr val="000000"/>
                </a:solidFill>
                <a:ea typeface="+mn-lt"/>
                <a:cs typeface="+mn-lt"/>
              </a:rPr>
              <a:t>cuidado</a:t>
            </a:r>
            <a:r>
              <a:rPr lang="en-US">
                <a:solidFill>
                  <a:srgbClr val="000000"/>
                </a:solidFill>
                <a:ea typeface="+mn-lt"/>
                <a:cs typeface="+mn-lt"/>
              </a:rPr>
              <a:t> de </a:t>
            </a:r>
            <a:r>
              <a:rPr lang="en-US" err="1">
                <a:solidFill>
                  <a:srgbClr val="000000"/>
                </a:solidFill>
                <a:ea typeface="+mn-lt"/>
                <a:cs typeface="+mn-lt"/>
              </a:rPr>
              <a:t>niñas</a:t>
            </a:r>
            <a:r>
              <a:rPr lang="en-US">
                <a:solidFill>
                  <a:srgbClr val="000000"/>
                </a:solidFill>
                <a:ea typeface="+mn-lt"/>
                <a:cs typeface="+mn-lt"/>
              </a:rPr>
              <a:t> y </a:t>
            </a:r>
            <a:r>
              <a:rPr lang="en-US" err="1">
                <a:solidFill>
                  <a:srgbClr val="000000"/>
                </a:solidFill>
                <a:ea typeface="+mn-lt"/>
                <a:cs typeface="+mn-lt"/>
              </a:rPr>
              <a:t>niños</a:t>
            </a:r>
            <a:r>
              <a:rPr lang="en-US">
                <a:solidFill>
                  <a:srgbClr val="000000"/>
                </a:solidFill>
                <a:ea typeface="+mn-lt"/>
                <a:cs typeface="+mn-lt"/>
              </a:rPr>
              <a:t>.</a:t>
            </a:r>
            <a:endParaRPr lang="en-US">
              <a:solidFill>
                <a:srgbClr val="000000"/>
              </a:solidFill>
              <a:latin typeface="Century Gothic"/>
              <a:ea typeface="+mn-lt"/>
              <a:cs typeface="+mn-lt"/>
            </a:endParaRPr>
          </a:p>
          <a:p>
            <a:pPr marL="629920" lvl="1" indent="-305435"/>
            <a:r>
              <a:rPr lang="en-US" sz="1800" b="1" dirty="0">
                <a:solidFill>
                  <a:srgbClr val="000000"/>
                </a:solidFill>
                <a:ea typeface="+mn-lt"/>
                <a:cs typeface="+mn-lt"/>
              </a:rPr>
              <a:t>Facturas e </a:t>
            </a:r>
            <a:r>
              <a:rPr lang="en-US" sz="1800" b="1" err="1">
                <a:solidFill>
                  <a:srgbClr val="000000"/>
                </a:solidFill>
                <a:ea typeface="+mn-lt"/>
                <a:cs typeface="+mn-lt"/>
              </a:rPr>
              <a:t>informes</a:t>
            </a:r>
            <a:r>
              <a:rPr lang="en-US" sz="1800">
                <a:solidFill>
                  <a:srgbClr val="000000"/>
                </a:solidFill>
                <a:ea typeface="+mn-lt"/>
                <a:cs typeface="+mn-lt"/>
              </a:rPr>
              <a:t>:</a:t>
            </a:r>
            <a:endParaRPr lang="en-US" sz="1800"/>
          </a:p>
          <a:p>
            <a:pPr marL="629920" lvl="1" indent="-305435"/>
            <a:r>
              <a:rPr lang="en-US" err="1">
                <a:solidFill>
                  <a:srgbClr val="000000"/>
                </a:solidFill>
                <a:ea typeface="+mn-lt"/>
                <a:cs typeface="+mn-lt"/>
              </a:rPr>
              <a:t>Recibimos</a:t>
            </a:r>
            <a:r>
              <a:rPr lang="en-US" dirty="0">
                <a:solidFill>
                  <a:srgbClr val="000000"/>
                </a:solidFill>
                <a:ea typeface="+mn-lt"/>
                <a:cs typeface="+mn-lt"/>
              </a:rPr>
              <a:t> un cheque de </a:t>
            </a:r>
            <a:r>
              <a:rPr lang="en-US" err="1">
                <a:solidFill>
                  <a:srgbClr val="000000"/>
                </a:solidFill>
                <a:ea typeface="+mn-lt"/>
                <a:cs typeface="+mn-lt"/>
              </a:rPr>
              <a:t>reembolso</a:t>
            </a:r>
            <a:r>
              <a:rPr lang="en-US">
                <a:solidFill>
                  <a:srgbClr val="000000"/>
                </a:solidFill>
                <a:ea typeface="+mn-lt"/>
                <a:cs typeface="+mn-lt"/>
              </a:rPr>
              <a:t> para la factura #5. Se </a:t>
            </a:r>
            <a:r>
              <a:rPr lang="en-US" err="1">
                <a:solidFill>
                  <a:srgbClr val="000000"/>
                </a:solidFill>
                <a:ea typeface="+mn-lt"/>
                <a:cs typeface="+mn-lt"/>
              </a:rPr>
              <a:t>hicieron</a:t>
            </a:r>
            <a:r>
              <a:rPr lang="en-US">
                <a:solidFill>
                  <a:srgbClr val="000000"/>
                </a:solidFill>
                <a:ea typeface="+mn-lt"/>
                <a:cs typeface="+mn-lt"/>
              </a:rPr>
              <a:t> </a:t>
            </a:r>
            <a:r>
              <a:rPr lang="en-US" err="1">
                <a:solidFill>
                  <a:srgbClr val="000000"/>
                </a:solidFill>
                <a:ea typeface="+mn-lt"/>
                <a:cs typeface="+mn-lt"/>
              </a:rPr>
              <a:t>ediciones</a:t>
            </a:r>
            <a:r>
              <a:rPr lang="en-US" dirty="0">
                <a:solidFill>
                  <a:srgbClr val="000000"/>
                </a:solidFill>
                <a:ea typeface="+mn-lt"/>
                <a:cs typeface="+mn-lt"/>
              </a:rPr>
              <a:t> </a:t>
            </a:r>
            <a:r>
              <a:rPr lang="en-US" err="1">
                <a:solidFill>
                  <a:srgbClr val="000000"/>
                </a:solidFill>
                <a:ea typeface="+mn-lt"/>
                <a:cs typeface="+mn-lt"/>
              </a:rPr>
              <a:t>en</a:t>
            </a:r>
            <a:r>
              <a:rPr lang="en-US" dirty="0">
                <a:solidFill>
                  <a:srgbClr val="000000"/>
                </a:solidFill>
                <a:ea typeface="+mn-lt"/>
                <a:cs typeface="+mn-lt"/>
              </a:rPr>
              <a:t> la factura y </a:t>
            </a:r>
            <a:r>
              <a:rPr lang="en-US" err="1">
                <a:solidFill>
                  <a:srgbClr val="000000"/>
                </a:solidFill>
                <a:ea typeface="+mn-lt"/>
                <a:cs typeface="+mn-lt"/>
              </a:rPr>
              <a:t>el</a:t>
            </a:r>
            <a:r>
              <a:rPr lang="en-US" dirty="0">
                <a:solidFill>
                  <a:srgbClr val="000000"/>
                </a:solidFill>
                <a:ea typeface="+mn-lt"/>
                <a:cs typeface="+mn-lt"/>
              </a:rPr>
              <a:t> </a:t>
            </a:r>
            <a:r>
              <a:rPr lang="en-US" err="1">
                <a:solidFill>
                  <a:srgbClr val="000000"/>
                </a:solidFill>
                <a:ea typeface="+mn-lt"/>
                <a:cs typeface="+mn-lt"/>
              </a:rPr>
              <a:t>informe</a:t>
            </a:r>
            <a:r>
              <a:rPr lang="en-US" dirty="0">
                <a:solidFill>
                  <a:srgbClr val="000000"/>
                </a:solidFill>
                <a:ea typeface="+mn-lt"/>
                <a:cs typeface="+mn-lt"/>
              </a:rPr>
              <a:t> de </a:t>
            </a:r>
            <a:r>
              <a:rPr lang="en-US" err="1">
                <a:solidFill>
                  <a:srgbClr val="000000"/>
                </a:solidFill>
                <a:ea typeface="+mn-lt"/>
                <a:cs typeface="+mn-lt"/>
              </a:rPr>
              <a:t>progreso</a:t>
            </a:r>
            <a:r>
              <a:rPr lang="en-US" dirty="0">
                <a:solidFill>
                  <a:srgbClr val="000000"/>
                </a:solidFill>
                <a:ea typeface="+mn-lt"/>
                <a:cs typeface="+mn-lt"/>
              </a:rPr>
              <a:t> # 6, para </a:t>
            </a:r>
            <a:r>
              <a:rPr lang="en-US" err="1">
                <a:solidFill>
                  <a:srgbClr val="000000"/>
                </a:solidFill>
                <a:ea typeface="+mn-lt"/>
                <a:cs typeface="+mn-lt"/>
              </a:rPr>
              <a:t>los</a:t>
            </a:r>
            <a:r>
              <a:rPr lang="en-US" dirty="0">
                <a:solidFill>
                  <a:srgbClr val="000000"/>
                </a:solidFill>
                <a:ea typeface="+mn-lt"/>
                <a:cs typeface="+mn-lt"/>
              </a:rPr>
              <a:t> meses de </a:t>
            </a:r>
            <a:r>
              <a:rPr lang="en-US" err="1">
                <a:solidFill>
                  <a:srgbClr val="000000"/>
                </a:solidFill>
                <a:ea typeface="+mn-lt"/>
                <a:cs typeface="+mn-lt"/>
              </a:rPr>
              <a:t>junio</a:t>
            </a:r>
            <a:r>
              <a:rPr lang="en-US" dirty="0">
                <a:solidFill>
                  <a:srgbClr val="000000"/>
                </a:solidFill>
                <a:ea typeface="+mn-lt"/>
                <a:cs typeface="+mn-lt"/>
              </a:rPr>
              <a:t> y </a:t>
            </a:r>
            <a:r>
              <a:rPr lang="en-US" err="1">
                <a:solidFill>
                  <a:srgbClr val="000000"/>
                </a:solidFill>
                <a:ea typeface="+mn-lt"/>
                <a:cs typeface="+mn-lt"/>
              </a:rPr>
              <a:t>julio</a:t>
            </a:r>
            <a:r>
              <a:rPr lang="en-US" dirty="0">
                <a:solidFill>
                  <a:srgbClr val="000000"/>
                </a:solidFill>
                <a:ea typeface="+mn-lt"/>
                <a:cs typeface="+mn-lt"/>
              </a:rPr>
              <a:t>, </a:t>
            </a:r>
            <a:r>
              <a:rPr lang="en-US" err="1">
                <a:solidFill>
                  <a:srgbClr val="000000"/>
                </a:solidFill>
                <a:ea typeface="+mn-lt"/>
                <a:cs typeface="+mn-lt"/>
              </a:rPr>
              <a:t>después</a:t>
            </a:r>
            <a:r>
              <a:rPr lang="en-US" dirty="0">
                <a:solidFill>
                  <a:srgbClr val="000000"/>
                </a:solidFill>
                <a:ea typeface="+mn-lt"/>
                <a:cs typeface="+mn-lt"/>
              </a:rPr>
              <a:t> de que se </a:t>
            </a:r>
            <a:r>
              <a:rPr lang="en-US" err="1">
                <a:solidFill>
                  <a:srgbClr val="000000"/>
                </a:solidFill>
                <a:ea typeface="+mn-lt"/>
                <a:cs typeface="+mn-lt"/>
              </a:rPr>
              <a:t>proporcionaron</a:t>
            </a:r>
            <a:r>
              <a:rPr lang="en-US" dirty="0">
                <a:solidFill>
                  <a:srgbClr val="000000"/>
                </a:solidFill>
                <a:ea typeface="+mn-lt"/>
                <a:cs typeface="+mn-lt"/>
              </a:rPr>
              <a:t> </a:t>
            </a:r>
            <a:r>
              <a:rPr lang="en-US" err="1">
                <a:solidFill>
                  <a:srgbClr val="000000"/>
                </a:solidFill>
                <a:ea typeface="+mn-lt"/>
                <a:cs typeface="+mn-lt"/>
              </a:rPr>
              <a:t>revisiones</a:t>
            </a:r>
            <a:r>
              <a:rPr lang="en-US" dirty="0">
                <a:solidFill>
                  <a:srgbClr val="000000"/>
                </a:solidFill>
                <a:ea typeface="+mn-lt"/>
                <a:cs typeface="+mn-lt"/>
              </a:rPr>
              <a:t>. La factura # 6 </a:t>
            </a:r>
            <a:r>
              <a:rPr lang="en-US" err="1">
                <a:solidFill>
                  <a:srgbClr val="000000"/>
                </a:solidFill>
                <a:ea typeface="+mn-lt"/>
                <a:cs typeface="+mn-lt"/>
              </a:rPr>
              <a:t>fue</a:t>
            </a:r>
            <a:r>
              <a:rPr lang="en-US" dirty="0">
                <a:solidFill>
                  <a:srgbClr val="000000"/>
                </a:solidFill>
                <a:ea typeface="+mn-lt"/>
                <a:cs typeface="+mn-lt"/>
              </a:rPr>
              <a:t> </a:t>
            </a:r>
            <a:r>
              <a:rPr lang="en-US" err="1">
                <a:solidFill>
                  <a:srgbClr val="000000"/>
                </a:solidFill>
                <a:ea typeface="+mn-lt"/>
                <a:cs typeface="+mn-lt"/>
              </a:rPr>
              <a:t>aprobada</a:t>
            </a:r>
            <a:r>
              <a:rPr lang="en-US" dirty="0">
                <a:solidFill>
                  <a:srgbClr val="000000"/>
                </a:solidFill>
                <a:ea typeface="+mn-lt"/>
                <a:cs typeface="+mn-lt"/>
              </a:rPr>
              <a:t> </a:t>
            </a:r>
            <a:r>
              <a:rPr lang="en-US" err="1">
                <a:solidFill>
                  <a:srgbClr val="000000"/>
                </a:solidFill>
                <a:ea typeface="+mn-lt"/>
                <a:cs typeface="+mn-lt"/>
              </a:rPr>
              <a:t>por</a:t>
            </a:r>
            <a:r>
              <a:rPr lang="en-US" dirty="0">
                <a:solidFill>
                  <a:srgbClr val="000000"/>
                </a:solidFill>
                <a:ea typeface="+mn-lt"/>
                <a:cs typeface="+mn-lt"/>
              </a:rPr>
              <a:t> </a:t>
            </a:r>
            <a:r>
              <a:rPr lang="en-US" err="1">
                <a:solidFill>
                  <a:srgbClr val="000000"/>
                </a:solidFill>
                <a:ea typeface="+mn-lt"/>
                <a:cs typeface="+mn-lt"/>
              </a:rPr>
              <a:t>el</a:t>
            </a:r>
            <a:r>
              <a:rPr lang="en-US" dirty="0">
                <a:solidFill>
                  <a:srgbClr val="000000"/>
                </a:solidFill>
                <a:ea typeface="+mn-lt"/>
                <a:cs typeface="+mn-lt"/>
              </a:rPr>
              <a:t> Departamento de </a:t>
            </a:r>
            <a:r>
              <a:rPr lang="en-US" err="1">
                <a:solidFill>
                  <a:srgbClr val="000000"/>
                </a:solidFill>
                <a:ea typeface="+mn-lt"/>
                <a:cs typeface="+mn-lt"/>
              </a:rPr>
              <a:t>Conservación</a:t>
            </a:r>
            <a:r>
              <a:rPr lang="en-US" dirty="0">
                <a:solidFill>
                  <a:srgbClr val="000000"/>
                </a:solidFill>
                <a:ea typeface="+mn-lt"/>
                <a:cs typeface="+mn-lt"/>
              </a:rPr>
              <a:t> y </a:t>
            </a:r>
            <a:r>
              <a:rPr lang="en-US" err="1">
                <a:solidFill>
                  <a:srgbClr val="000000"/>
                </a:solidFill>
                <a:ea typeface="+mn-lt"/>
                <a:cs typeface="+mn-lt"/>
              </a:rPr>
              <a:t>estamos</a:t>
            </a:r>
            <a:r>
              <a:rPr lang="en-US" dirty="0">
                <a:solidFill>
                  <a:srgbClr val="000000"/>
                </a:solidFill>
                <a:ea typeface="+mn-lt"/>
                <a:cs typeface="+mn-lt"/>
              </a:rPr>
              <a:t> </a:t>
            </a:r>
            <a:r>
              <a:rPr lang="en-US" err="1">
                <a:solidFill>
                  <a:srgbClr val="000000"/>
                </a:solidFill>
                <a:ea typeface="+mn-lt"/>
                <a:cs typeface="+mn-lt"/>
              </a:rPr>
              <a:t>esperando</a:t>
            </a:r>
            <a:r>
              <a:rPr lang="en-US" dirty="0">
                <a:solidFill>
                  <a:srgbClr val="000000"/>
                </a:solidFill>
                <a:ea typeface="+mn-lt"/>
                <a:cs typeface="+mn-lt"/>
              </a:rPr>
              <a:t> la </a:t>
            </a:r>
            <a:r>
              <a:rPr lang="en-US" err="1">
                <a:solidFill>
                  <a:srgbClr val="000000"/>
                </a:solidFill>
                <a:ea typeface="+mn-lt"/>
                <a:cs typeface="+mn-lt"/>
              </a:rPr>
              <a:t>aprobación</a:t>
            </a:r>
            <a:r>
              <a:rPr lang="en-US" dirty="0">
                <a:solidFill>
                  <a:srgbClr val="000000"/>
                </a:solidFill>
                <a:ea typeface="+mn-lt"/>
                <a:cs typeface="+mn-lt"/>
              </a:rPr>
              <a:t> final de SGC y </a:t>
            </a:r>
            <a:r>
              <a:rPr lang="en-US" err="1">
                <a:solidFill>
                  <a:srgbClr val="000000"/>
                </a:solidFill>
                <a:ea typeface="+mn-lt"/>
                <a:cs typeface="+mn-lt"/>
              </a:rPr>
              <a:t>el</a:t>
            </a:r>
            <a:r>
              <a:rPr lang="en-US" dirty="0">
                <a:solidFill>
                  <a:srgbClr val="000000"/>
                </a:solidFill>
                <a:ea typeface="+mn-lt"/>
                <a:cs typeface="+mn-lt"/>
              </a:rPr>
              <a:t> </a:t>
            </a:r>
            <a:r>
              <a:rPr lang="en-US" err="1">
                <a:solidFill>
                  <a:srgbClr val="000000"/>
                </a:solidFill>
                <a:ea typeface="+mn-lt"/>
                <a:cs typeface="+mn-lt"/>
              </a:rPr>
              <a:t>reembolso</a:t>
            </a:r>
            <a:r>
              <a:rPr lang="en-US" dirty="0">
                <a:solidFill>
                  <a:srgbClr val="000000"/>
                </a:solidFill>
                <a:ea typeface="+mn-lt"/>
                <a:cs typeface="+mn-lt"/>
              </a:rPr>
              <a:t> del cheque.</a:t>
            </a:r>
            <a:endParaRPr lang="en-US" dirty="0"/>
          </a:p>
          <a:p>
            <a:pPr marL="629920" lvl="1" indent="-305435"/>
            <a:r>
              <a:rPr lang="en-US" dirty="0">
                <a:solidFill>
                  <a:srgbClr val="000000"/>
                </a:solidFill>
                <a:ea typeface="+mn-lt"/>
                <a:cs typeface="+mn-lt"/>
              </a:rPr>
              <a:t>Se ha </a:t>
            </a:r>
            <a:r>
              <a:rPr lang="en-US" dirty="0" err="1">
                <a:solidFill>
                  <a:srgbClr val="000000"/>
                </a:solidFill>
                <a:ea typeface="+mn-lt"/>
                <a:cs typeface="+mn-lt"/>
              </a:rPr>
              <a:t>enviado</a:t>
            </a:r>
            <a:r>
              <a:rPr lang="en-US" dirty="0">
                <a:solidFill>
                  <a:srgbClr val="000000"/>
                </a:solidFill>
                <a:ea typeface="+mn-lt"/>
                <a:cs typeface="+mn-lt"/>
              </a:rPr>
              <a:t> </a:t>
            </a:r>
            <a:r>
              <a:rPr lang="en-US" dirty="0" err="1">
                <a:solidFill>
                  <a:srgbClr val="000000"/>
                </a:solidFill>
                <a:ea typeface="+mn-lt"/>
                <a:cs typeface="+mn-lt"/>
              </a:rPr>
              <a:t>el</a:t>
            </a:r>
            <a:r>
              <a:rPr lang="en-US" dirty="0">
                <a:solidFill>
                  <a:srgbClr val="000000"/>
                </a:solidFill>
                <a:ea typeface="+mn-lt"/>
                <a:cs typeface="+mn-lt"/>
              </a:rPr>
              <a:t> </a:t>
            </a:r>
            <a:r>
              <a:rPr lang="en-US" dirty="0" err="1">
                <a:solidFill>
                  <a:srgbClr val="000000"/>
                </a:solidFill>
                <a:ea typeface="+mn-lt"/>
                <a:cs typeface="+mn-lt"/>
              </a:rPr>
              <a:t>calendario</a:t>
            </a:r>
            <a:r>
              <a:rPr lang="en-US" dirty="0">
                <a:solidFill>
                  <a:srgbClr val="000000"/>
                </a:solidFill>
                <a:ea typeface="+mn-lt"/>
                <a:cs typeface="+mn-lt"/>
              </a:rPr>
              <a:t> para la factura #7 y </a:t>
            </a:r>
            <a:r>
              <a:rPr lang="en-US" dirty="0" err="1">
                <a:solidFill>
                  <a:srgbClr val="000000"/>
                </a:solidFill>
                <a:ea typeface="+mn-lt"/>
                <a:cs typeface="+mn-lt"/>
              </a:rPr>
              <a:t>el</a:t>
            </a:r>
            <a:r>
              <a:rPr lang="en-US" dirty="0">
                <a:solidFill>
                  <a:srgbClr val="000000"/>
                </a:solidFill>
                <a:ea typeface="+mn-lt"/>
                <a:cs typeface="+mn-lt"/>
              </a:rPr>
              <a:t> </a:t>
            </a:r>
            <a:r>
              <a:rPr lang="en-US" dirty="0" err="1">
                <a:solidFill>
                  <a:srgbClr val="000000"/>
                </a:solidFill>
                <a:ea typeface="+mn-lt"/>
                <a:cs typeface="+mn-lt"/>
              </a:rPr>
              <a:t>horario</a:t>
            </a:r>
            <a:r>
              <a:rPr lang="en-US" dirty="0">
                <a:solidFill>
                  <a:srgbClr val="000000"/>
                </a:solidFill>
                <a:ea typeface="+mn-lt"/>
                <a:cs typeface="+mn-lt"/>
              </a:rPr>
              <a:t> de </a:t>
            </a:r>
            <a:r>
              <a:rPr lang="en-US" dirty="0" err="1">
                <a:solidFill>
                  <a:srgbClr val="000000"/>
                </a:solidFill>
                <a:ea typeface="+mn-lt"/>
                <a:cs typeface="+mn-lt"/>
              </a:rPr>
              <a:t>oficina</a:t>
            </a:r>
            <a:r>
              <a:rPr lang="en-US" dirty="0">
                <a:solidFill>
                  <a:srgbClr val="000000"/>
                </a:solidFill>
                <a:ea typeface="+mn-lt"/>
                <a:cs typeface="+mn-lt"/>
              </a:rPr>
              <a:t> se ha </a:t>
            </a:r>
            <a:r>
              <a:rPr lang="en-US" dirty="0" err="1">
                <a:solidFill>
                  <a:srgbClr val="000000"/>
                </a:solidFill>
                <a:ea typeface="+mn-lt"/>
                <a:cs typeface="+mn-lt"/>
              </a:rPr>
              <a:t>enviado</a:t>
            </a:r>
            <a:r>
              <a:rPr lang="en-US" dirty="0">
                <a:solidFill>
                  <a:srgbClr val="000000"/>
                </a:solidFill>
                <a:ea typeface="+mn-lt"/>
                <a:cs typeface="+mn-lt"/>
              </a:rPr>
              <a:t> a las y </a:t>
            </a:r>
            <a:r>
              <a:rPr lang="en-US" dirty="0" err="1">
                <a:solidFill>
                  <a:srgbClr val="000000"/>
                </a:solidFill>
                <a:ea typeface="+mn-lt"/>
                <a:cs typeface="+mn-lt"/>
              </a:rPr>
              <a:t>los</a:t>
            </a:r>
            <a:r>
              <a:rPr lang="en-US" dirty="0">
                <a:solidFill>
                  <a:srgbClr val="000000"/>
                </a:solidFill>
                <a:ea typeface="+mn-lt"/>
                <a:cs typeface="+mn-lt"/>
              </a:rPr>
              <a:t> </a:t>
            </a:r>
            <a:r>
              <a:rPr lang="en-US" dirty="0" err="1">
                <a:solidFill>
                  <a:srgbClr val="000000"/>
                </a:solidFill>
                <a:ea typeface="+mn-lt"/>
                <a:cs typeface="+mn-lt"/>
              </a:rPr>
              <a:t>socios</a:t>
            </a:r>
            <a:r>
              <a:rPr lang="en-US" dirty="0">
                <a:solidFill>
                  <a:srgbClr val="000000"/>
                </a:solidFill>
                <a:ea typeface="+mn-lt"/>
                <a:cs typeface="+mn-lt"/>
              </a:rPr>
              <a:t>.</a:t>
            </a:r>
            <a:endParaRPr lang="en-US" dirty="0"/>
          </a:p>
          <a:p>
            <a:pPr marL="629920" lvl="1" indent="-305435"/>
            <a:endParaRPr lang="en-US" dirty="0">
              <a:solidFill>
                <a:srgbClr val="000000"/>
              </a:solidFill>
              <a:latin typeface="Century Gothic"/>
            </a:endParaRPr>
          </a:p>
          <a:p>
            <a:pPr marL="305435" indent="-305435"/>
            <a:r>
              <a:rPr lang="en-US" sz="1600" b="1" err="1">
                <a:solidFill>
                  <a:srgbClr val="000000"/>
                </a:solidFill>
                <a:latin typeface="Century Gothic"/>
                <a:ea typeface="+mn-lt"/>
                <a:cs typeface="+mn-lt"/>
              </a:rPr>
              <a:t>Gastos</a:t>
            </a:r>
            <a:r>
              <a:rPr lang="en-US" sz="1600" b="1" dirty="0">
                <a:solidFill>
                  <a:srgbClr val="000000"/>
                </a:solidFill>
                <a:latin typeface="Century Gothic"/>
                <a:ea typeface="+mn-lt"/>
                <a:cs typeface="+mn-lt"/>
              </a:rPr>
              <a:t> </a:t>
            </a:r>
            <a:r>
              <a:rPr lang="en-US" sz="1600" b="1" err="1">
                <a:solidFill>
                  <a:srgbClr val="000000"/>
                </a:solidFill>
                <a:latin typeface="Century Gothic"/>
                <a:ea typeface="+mn-lt"/>
                <a:cs typeface="+mn-lt"/>
              </a:rPr>
              <a:t>totales</a:t>
            </a:r>
            <a:r>
              <a:rPr lang="en-US" sz="1600" b="1" dirty="0">
                <a:solidFill>
                  <a:srgbClr val="000000"/>
                </a:solidFill>
                <a:latin typeface="Century Gothic"/>
                <a:ea typeface="+mn-lt"/>
                <a:cs typeface="+mn-lt"/>
              </a:rPr>
              <a:t> </a:t>
            </a:r>
            <a:r>
              <a:rPr lang="en-US" sz="1600" b="1" err="1">
                <a:solidFill>
                  <a:srgbClr val="000000"/>
                </a:solidFill>
                <a:latin typeface="Century Gothic"/>
                <a:ea typeface="+mn-lt"/>
                <a:cs typeface="+mn-lt"/>
              </a:rPr>
              <a:t>informados</a:t>
            </a:r>
            <a:r>
              <a:rPr lang="en-US" sz="1600" b="1" dirty="0">
                <a:solidFill>
                  <a:srgbClr val="000000"/>
                </a:solidFill>
                <a:latin typeface="Century Gothic"/>
                <a:ea typeface="+mn-lt"/>
                <a:cs typeface="+mn-lt"/>
              </a:rPr>
              <a:t> hasta la </a:t>
            </a:r>
            <a:r>
              <a:rPr lang="en-US" sz="1600" b="1" err="1">
                <a:solidFill>
                  <a:srgbClr val="000000"/>
                </a:solidFill>
                <a:latin typeface="Century Gothic"/>
                <a:ea typeface="+mn-lt"/>
                <a:cs typeface="+mn-lt"/>
              </a:rPr>
              <a:t>fecha</a:t>
            </a:r>
            <a:r>
              <a:rPr lang="en-US" sz="1600" b="1" dirty="0">
                <a:solidFill>
                  <a:srgbClr val="000000"/>
                </a:solidFill>
                <a:latin typeface="Century Gothic"/>
                <a:ea typeface="+mn-lt"/>
                <a:cs typeface="+mn-lt"/>
              </a:rPr>
              <a:t>:</a:t>
            </a:r>
            <a:r>
              <a:rPr lang="en-US" sz="1600" dirty="0">
                <a:solidFill>
                  <a:srgbClr val="000000"/>
                </a:solidFill>
                <a:latin typeface="Century Gothic"/>
                <a:ea typeface="+mn-lt"/>
                <a:cs typeface="+mn-lt"/>
              </a:rPr>
              <a:t> $191,643.09</a:t>
            </a:r>
            <a:endParaRPr lang="en-US" sz="1600" dirty="0">
              <a:latin typeface="Century Gothic"/>
              <a:ea typeface="+mn-lt"/>
              <a:cs typeface="+mn-lt"/>
            </a:endParaRPr>
          </a:p>
          <a:p>
            <a:pPr marL="305435" indent="-305435"/>
            <a:r>
              <a:rPr lang="en-US" sz="1600" b="1" err="1">
                <a:solidFill>
                  <a:srgbClr val="000000"/>
                </a:solidFill>
                <a:latin typeface="Century Gothic"/>
                <a:ea typeface="+mn-lt"/>
                <a:cs typeface="+mn-lt"/>
              </a:rPr>
              <a:t>Presupuesto</a:t>
            </a:r>
            <a:r>
              <a:rPr lang="en-US" sz="1600" b="1" dirty="0">
                <a:solidFill>
                  <a:srgbClr val="000000"/>
                </a:solidFill>
                <a:latin typeface="Century Gothic"/>
                <a:ea typeface="+mn-lt"/>
                <a:cs typeface="+mn-lt"/>
              </a:rPr>
              <a:t> restante: </a:t>
            </a:r>
            <a:r>
              <a:rPr lang="en-US" sz="1600" dirty="0">
                <a:solidFill>
                  <a:srgbClr val="000000"/>
                </a:solidFill>
                <a:latin typeface="Century Gothic"/>
                <a:ea typeface="+mn-lt"/>
                <a:cs typeface="+mn-lt"/>
              </a:rPr>
              <a:t>$502,032.57</a:t>
            </a:r>
            <a:endParaRPr lang="en-US" sz="1600">
              <a:latin typeface="Century Gothic"/>
              <a:ea typeface="+mn-lt"/>
              <a:cs typeface="+mn-lt"/>
            </a:endParaRPr>
          </a:p>
          <a:p>
            <a:pPr marL="305435" indent="-305435"/>
            <a:endParaRPr lang="en-US" sz="1600">
              <a:solidFill>
                <a:srgbClr val="000000"/>
              </a:solidFill>
              <a:latin typeface="Century Gothic"/>
              <a:ea typeface="+mn-lt"/>
              <a:cs typeface="+mn-lt"/>
            </a:endParaRPr>
          </a:p>
          <a:p>
            <a:pPr marL="305435" indent="-305435">
              <a:lnSpc>
                <a:spcPct val="90000"/>
              </a:lnSpc>
              <a:spcBef>
                <a:spcPts val="1000"/>
              </a:spcBef>
            </a:pPr>
            <a:r>
              <a:rPr lang="en-US" sz="1600" b="1" dirty="0" err="1">
                <a:solidFill>
                  <a:srgbClr val="000000"/>
                </a:solidFill>
                <a:latin typeface="Century Gothic"/>
                <a:ea typeface="+mn-lt"/>
                <a:cs typeface="+mn-lt"/>
              </a:rPr>
              <a:t>Trabajo</a:t>
            </a:r>
            <a:r>
              <a:rPr lang="en-US" sz="1600" b="1" dirty="0">
                <a:solidFill>
                  <a:srgbClr val="000000"/>
                </a:solidFill>
                <a:latin typeface="Century Gothic"/>
                <a:ea typeface="+mn-lt"/>
                <a:cs typeface="+mn-lt"/>
              </a:rPr>
              <a:t> </a:t>
            </a:r>
            <a:r>
              <a:rPr lang="en-US" sz="1600" b="1" dirty="0" err="1">
                <a:solidFill>
                  <a:srgbClr val="000000"/>
                </a:solidFill>
                <a:latin typeface="Century Gothic"/>
                <a:ea typeface="+mn-lt"/>
                <a:cs typeface="+mn-lt"/>
              </a:rPr>
              <a:t>planificado</a:t>
            </a:r>
            <a:r>
              <a:rPr lang="en-US" sz="1600" b="1" dirty="0">
                <a:solidFill>
                  <a:srgbClr val="000000"/>
                </a:solidFill>
                <a:latin typeface="Century Gothic"/>
                <a:ea typeface="+mn-lt"/>
                <a:cs typeface="+mn-lt"/>
              </a:rPr>
              <a:t> para las </a:t>
            </a:r>
            <a:r>
              <a:rPr lang="en-US" sz="1600" b="1" dirty="0" err="1">
                <a:solidFill>
                  <a:srgbClr val="000000"/>
                </a:solidFill>
                <a:latin typeface="Century Gothic"/>
                <a:ea typeface="+mn-lt"/>
                <a:cs typeface="+mn-lt"/>
              </a:rPr>
              <a:t>próximas</a:t>
            </a:r>
            <a:r>
              <a:rPr lang="en-US" sz="1600" b="1" dirty="0">
                <a:solidFill>
                  <a:srgbClr val="000000"/>
                </a:solidFill>
                <a:latin typeface="Century Gothic"/>
                <a:ea typeface="+mn-lt"/>
                <a:cs typeface="+mn-lt"/>
              </a:rPr>
              <a:t> dos </a:t>
            </a:r>
            <a:r>
              <a:rPr lang="en-US" sz="1600" b="1" dirty="0" err="1">
                <a:solidFill>
                  <a:srgbClr val="000000"/>
                </a:solidFill>
                <a:latin typeface="Century Gothic"/>
                <a:ea typeface="+mn-lt"/>
                <a:cs typeface="+mn-lt"/>
              </a:rPr>
              <a:t>semanas</a:t>
            </a:r>
            <a:r>
              <a:rPr lang="en-US" sz="1600" b="1" dirty="0">
                <a:solidFill>
                  <a:srgbClr val="000000"/>
                </a:solidFill>
                <a:latin typeface="Century Gothic"/>
                <a:ea typeface="+mn-lt"/>
                <a:cs typeface="+mn-lt"/>
              </a:rPr>
              <a:t>:</a:t>
            </a:r>
          </a:p>
          <a:p>
            <a:pPr marL="629920" lvl="1" indent="-305435"/>
            <a:r>
              <a:rPr lang="en-US" sz="1400" dirty="0">
                <a:solidFill>
                  <a:srgbClr val="000000"/>
                </a:solidFill>
                <a:ea typeface="+mn-lt"/>
                <a:cs typeface="+mn-lt"/>
              </a:rPr>
              <a:t>Se </a:t>
            </a:r>
            <a:r>
              <a:rPr lang="en-US" sz="1400" err="1">
                <a:solidFill>
                  <a:srgbClr val="000000"/>
                </a:solidFill>
                <a:ea typeface="+mn-lt"/>
                <a:cs typeface="+mn-lt"/>
              </a:rPr>
              <a:t>publicaron</a:t>
            </a:r>
            <a:r>
              <a:rPr lang="en-US" sz="1400" dirty="0">
                <a:solidFill>
                  <a:srgbClr val="000000"/>
                </a:solidFill>
                <a:ea typeface="+mn-lt"/>
                <a:cs typeface="+mn-lt"/>
              </a:rPr>
              <a:t> las horas de </a:t>
            </a:r>
            <a:r>
              <a:rPr lang="en-US" sz="1400" err="1">
                <a:solidFill>
                  <a:srgbClr val="000000"/>
                </a:solidFill>
                <a:ea typeface="+mn-lt"/>
                <a:cs typeface="+mn-lt"/>
              </a:rPr>
              <a:t>oficina</a:t>
            </a:r>
            <a:r>
              <a:rPr lang="en-US" sz="1400" dirty="0">
                <a:solidFill>
                  <a:srgbClr val="000000"/>
                </a:solidFill>
                <a:ea typeface="+mn-lt"/>
                <a:cs typeface="+mn-lt"/>
              </a:rPr>
              <a:t> para </a:t>
            </a:r>
            <a:r>
              <a:rPr lang="en-US" sz="1400" err="1">
                <a:solidFill>
                  <a:srgbClr val="000000"/>
                </a:solidFill>
                <a:ea typeface="+mn-lt"/>
                <a:cs typeface="+mn-lt"/>
              </a:rPr>
              <a:t>el</a:t>
            </a:r>
            <a:r>
              <a:rPr lang="en-US" sz="1400" dirty="0">
                <a:solidFill>
                  <a:srgbClr val="000000"/>
                </a:solidFill>
                <a:ea typeface="+mn-lt"/>
                <a:cs typeface="+mn-lt"/>
              </a:rPr>
              <a:t> </a:t>
            </a:r>
            <a:r>
              <a:rPr lang="en-US" sz="1400" err="1">
                <a:solidFill>
                  <a:srgbClr val="000000"/>
                </a:solidFill>
                <a:ea typeface="+mn-lt"/>
                <a:cs typeface="+mn-lt"/>
              </a:rPr>
              <a:t>reporte</a:t>
            </a:r>
            <a:r>
              <a:rPr lang="en-US" sz="1400">
                <a:solidFill>
                  <a:srgbClr val="000000"/>
                </a:solidFill>
                <a:ea typeface="+mn-lt"/>
                <a:cs typeface="+mn-lt"/>
              </a:rPr>
              <a:t> y factura #7.</a:t>
            </a:r>
            <a:endParaRPr lang="en-US" sz="1400" b="1">
              <a:solidFill>
                <a:srgbClr val="000000"/>
              </a:solidFill>
              <a:latin typeface="Century Gothic"/>
            </a:endParaRPr>
          </a:p>
          <a:p>
            <a:pPr marL="629920" lvl="1" indent="-305435"/>
            <a:r>
              <a:rPr lang="en-US" sz="1400" dirty="0" err="1">
                <a:solidFill>
                  <a:srgbClr val="000000"/>
                </a:solidFill>
                <a:ea typeface="+mn-lt"/>
                <a:cs typeface="+mn-lt"/>
              </a:rPr>
              <a:t>Obtener</a:t>
            </a:r>
            <a:r>
              <a:rPr lang="en-US" sz="1400" dirty="0">
                <a:solidFill>
                  <a:srgbClr val="000000"/>
                </a:solidFill>
                <a:ea typeface="+mn-lt"/>
                <a:cs typeface="+mn-lt"/>
              </a:rPr>
              <a:t> la </a:t>
            </a:r>
            <a:r>
              <a:rPr lang="en-US" sz="1400" dirty="0" err="1">
                <a:solidFill>
                  <a:srgbClr val="000000"/>
                </a:solidFill>
                <a:ea typeface="+mn-lt"/>
                <a:cs typeface="+mn-lt"/>
              </a:rPr>
              <a:t>aprobación</a:t>
            </a:r>
            <a:r>
              <a:rPr lang="en-US" sz="1400" dirty="0">
                <a:solidFill>
                  <a:srgbClr val="000000"/>
                </a:solidFill>
                <a:ea typeface="+mn-lt"/>
                <a:cs typeface="+mn-lt"/>
              </a:rPr>
              <a:t> de SGC para </a:t>
            </a:r>
            <a:r>
              <a:rPr lang="en-US" sz="1400" dirty="0" err="1">
                <a:solidFill>
                  <a:srgbClr val="000000"/>
                </a:solidFill>
                <a:ea typeface="+mn-lt"/>
                <a:cs typeface="+mn-lt"/>
              </a:rPr>
              <a:t>el</a:t>
            </a:r>
            <a:r>
              <a:rPr lang="en-US" sz="1400" dirty="0">
                <a:solidFill>
                  <a:srgbClr val="000000"/>
                </a:solidFill>
                <a:ea typeface="+mn-lt"/>
                <a:cs typeface="+mn-lt"/>
              </a:rPr>
              <a:t> Informe de Progreso y la Factura #6</a:t>
            </a:r>
            <a:endParaRPr lang="en-US" sz="1400"/>
          </a:p>
          <a:p>
            <a:pPr marL="305435" indent="-305435"/>
            <a:endParaRPr lang="en-US"/>
          </a:p>
          <a:p>
            <a:pPr marL="305435" indent="-305435">
              <a:lnSpc>
                <a:spcPct val="90000"/>
              </a:lnSpc>
              <a:spcBef>
                <a:spcPts val="1000"/>
              </a:spcBef>
            </a:pPr>
            <a:endParaRPr lang="en-US"/>
          </a:p>
          <a:p>
            <a:pPr marL="629920" indent="-305435"/>
            <a:endParaRPr lang="en-US" sz="1600">
              <a:solidFill>
                <a:srgbClr val="000000"/>
              </a:solidFill>
              <a:latin typeface="Century Gothic"/>
              <a:ea typeface="+mn-lt"/>
              <a:cs typeface="+mn-lt"/>
            </a:endParaRPr>
          </a:p>
          <a:p>
            <a:pPr marL="305435" indent="-305435">
              <a:lnSpc>
                <a:spcPct val="90000"/>
              </a:lnSpc>
              <a:spcBef>
                <a:spcPts val="1000"/>
              </a:spcBef>
            </a:pPr>
            <a:endParaRPr lang="en-US" sz="1600">
              <a:solidFill>
                <a:srgbClr val="000000"/>
              </a:solidFill>
              <a:latin typeface="Century Gothic"/>
              <a:ea typeface="+mn-lt"/>
              <a:cs typeface="+mn-lt"/>
            </a:endParaRPr>
          </a:p>
        </p:txBody>
      </p:sp>
      <p:sp>
        <p:nvSpPr>
          <p:cNvPr id="4" name="Title 1">
            <a:extLst>
              <a:ext uri="{FF2B5EF4-FFF2-40B4-BE49-F238E27FC236}">
                <a16:creationId xmlns:a16="http://schemas.microsoft.com/office/drawing/2014/main" id="{FD8140C1-CA8B-0CD5-5389-E96164AE3315}"/>
              </a:ext>
            </a:extLst>
          </p:cNvPr>
          <p:cNvSpPr txBox="1">
            <a:spLocks/>
          </p:cNvSpPr>
          <p:nvPr/>
        </p:nvSpPr>
        <p:spPr>
          <a:xfrm>
            <a:off x="532426" y="265752"/>
            <a:ext cx="11187793" cy="905501"/>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kern="1200" cap="all">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kern="1500" cap="none">
                <a:solidFill>
                  <a:schemeClr val="bg1"/>
                </a:solidFill>
                <a:latin typeface="Gill Sans MT"/>
                <a:ea typeface="Open Sans"/>
                <a:cs typeface="Open Sans"/>
              </a:rPr>
              <a:t>Grantee</a:t>
            </a:r>
          </a:p>
        </p:txBody>
      </p:sp>
      <p:pic>
        <p:nvPicPr>
          <p:cNvPr id="2" name="Imagen 4" descr="Logotipo, nombre de la empresa&#10;&#10;Descripción generada automáticamente">
            <a:extLst>
              <a:ext uri="{FF2B5EF4-FFF2-40B4-BE49-F238E27FC236}">
                <a16:creationId xmlns:a16="http://schemas.microsoft.com/office/drawing/2014/main" id="{4A2996F7-7C90-6B9A-C83A-37ED60370ADF}"/>
              </a:ext>
            </a:extLst>
          </p:cNvPr>
          <p:cNvPicPr>
            <a:picLocks noChangeAspect="1"/>
          </p:cNvPicPr>
          <p:nvPr/>
        </p:nvPicPr>
        <p:blipFill>
          <a:blip r:embed="rId3"/>
          <a:stretch>
            <a:fillRect/>
          </a:stretch>
        </p:blipFill>
        <p:spPr>
          <a:xfrm>
            <a:off x="10320066" y="110543"/>
            <a:ext cx="1735099" cy="968248"/>
          </a:xfrm>
          <a:prstGeom prst="rect">
            <a:avLst/>
          </a:prstGeom>
        </p:spPr>
      </p:pic>
    </p:spTree>
    <p:extLst>
      <p:ext uri="{BB962C8B-B14F-4D97-AF65-F5344CB8AC3E}">
        <p14:creationId xmlns:p14="http://schemas.microsoft.com/office/powerpoint/2010/main" val="4262858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EB8AE9-3C7F-654E-7F1F-06EFCE53551B}"/>
              </a:ext>
            </a:extLst>
          </p:cNvPr>
          <p:cNvSpPr txBox="1">
            <a:spLocks/>
          </p:cNvSpPr>
          <p:nvPr/>
        </p:nvSpPr>
        <p:spPr>
          <a:xfrm>
            <a:off x="535020" y="1443954"/>
            <a:ext cx="11187793" cy="5148294"/>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5435" indent="-305435"/>
            <a:r>
              <a:rPr lang="en-US" sz="1600" b="1" dirty="0" err="1">
                <a:solidFill>
                  <a:srgbClr val="000000"/>
                </a:solidFill>
                <a:latin typeface="Century Gothic"/>
                <a:ea typeface="+mn-lt"/>
                <a:cs typeface="+mn-lt"/>
              </a:rPr>
              <a:t>Trabajo</a:t>
            </a:r>
            <a:r>
              <a:rPr lang="en-US" sz="1600" b="1" dirty="0">
                <a:solidFill>
                  <a:srgbClr val="000000"/>
                </a:solidFill>
                <a:latin typeface="Century Gothic"/>
                <a:ea typeface="+mn-lt"/>
                <a:cs typeface="+mn-lt"/>
              </a:rPr>
              <a:t> </a:t>
            </a:r>
            <a:r>
              <a:rPr lang="en-US" sz="1600" b="1" dirty="0" err="1">
                <a:solidFill>
                  <a:srgbClr val="000000"/>
                </a:solidFill>
                <a:latin typeface="Century Gothic"/>
                <a:ea typeface="+mn-lt"/>
                <a:cs typeface="+mn-lt"/>
              </a:rPr>
              <a:t>completado</a:t>
            </a:r>
            <a:r>
              <a:rPr lang="en-US" sz="1600" b="1" dirty="0">
                <a:solidFill>
                  <a:srgbClr val="000000"/>
                </a:solidFill>
                <a:latin typeface="Century Gothic"/>
                <a:ea typeface="+mn-lt"/>
                <a:cs typeface="+mn-lt"/>
              </a:rPr>
              <a:t> </a:t>
            </a:r>
            <a:r>
              <a:rPr lang="en-US" sz="1600" b="1" dirty="0" err="1">
                <a:solidFill>
                  <a:srgbClr val="000000"/>
                </a:solidFill>
                <a:latin typeface="Century Gothic"/>
                <a:ea typeface="+mn-lt"/>
                <a:cs typeface="+mn-lt"/>
              </a:rPr>
              <a:t>desde</a:t>
            </a:r>
            <a:r>
              <a:rPr lang="en-US" sz="1600" b="1" dirty="0">
                <a:solidFill>
                  <a:srgbClr val="000000"/>
                </a:solidFill>
                <a:latin typeface="Century Gothic"/>
                <a:ea typeface="+mn-lt"/>
                <a:cs typeface="+mn-lt"/>
              </a:rPr>
              <a:t> la </a:t>
            </a:r>
            <a:r>
              <a:rPr lang="en-US" sz="1600" b="1" dirty="0" err="1">
                <a:solidFill>
                  <a:srgbClr val="000000"/>
                </a:solidFill>
                <a:latin typeface="Century Gothic"/>
                <a:ea typeface="+mn-lt"/>
                <a:cs typeface="+mn-lt"/>
              </a:rPr>
              <a:t>última</a:t>
            </a:r>
            <a:r>
              <a:rPr lang="en-US" sz="1600" b="1" dirty="0">
                <a:solidFill>
                  <a:srgbClr val="000000"/>
                </a:solidFill>
                <a:latin typeface="Century Gothic"/>
                <a:ea typeface="+mn-lt"/>
                <a:cs typeface="+mn-lt"/>
              </a:rPr>
              <a:t> </a:t>
            </a:r>
            <a:r>
              <a:rPr lang="en-US" sz="1600" b="1" dirty="0" err="1">
                <a:solidFill>
                  <a:srgbClr val="000000"/>
                </a:solidFill>
                <a:latin typeface="Century Gothic"/>
                <a:ea typeface="+mn-lt"/>
                <a:cs typeface="+mn-lt"/>
              </a:rPr>
              <a:t>reunión</a:t>
            </a:r>
            <a:r>
              <a:rPr lang="en-US" sz="1600" b="1" dirty="0">
                <a:solidFill>
                  <a:srgbClr val="000000"/>
                </a:solidFill>
                <a:latin typeface="Century Gothic"/>
                <a:ea typeface="+mn-lt"/>
                <a:cs typeface="+mn-lt"/>
              </a:rPr>
              <a:t>: </a:t>
            </a:r>
            <a:endParaRPr lang="en-US" sz="1600" b="1" dirty="0">
              <a:solidFill>
                <a:srgbClr val="000000"/>
              </a:solidFill>
              <a:latin typeface="Century Gothic"/>
            </a:endParaRPr>
          </a:p>
          <a:p>
            <a:pPr marL="629920" indent="-305435"/>
            <a:r>
              <a:rPr lang="en-US" dirty="0" err="1">
                <a:ea typeface="+mn-lt"/>
                <a:cs typeface="+mn-lt"/>
              </a:rPr>
              <a:t>Reuniones</a:t>
            </a:r>
            <a:r>
              <a:rPr lang="en-US" dirty="0">
                <a:ea typeface="+mn-lt"/>
                <a:cs typeface="+mn-lt"/>
              </a:rPr>
              <a:t> de </a:t>
            </a:r>
            <a:r>
              <a:rPr lang="en-US" dirty="0" err="1">
                <a:ea typeface="+mn-lt"/>
                <a:cs typeface="+mn-lt"/>
              </a:rPr>
              <a:t>coordinación</a:t>
            </a:r>
            <a:r>
              <a:rPr lang="en-US" dirty="0">
                <a:ea typeface="+mn-lt"/>
                <a:cs typeface="+mn-lt"/>
              </a:rPr>
              <a:t> </a:t>
            </a:r>
            <a:r>
              <a:rPr lang="en-US" dirty="0" err="1">
                <a:ea typeface="+mn-lt"/>
                <a:cs typeface="+mn-lt"/>
              </a:rPr>
              <a:t>quincenales</a:t>
            </a:r>
            <a:r>
              <a:rPr lang="en-US" dirty="0">
                <a:ea typeface="+mn-lt"/>
                <a:cs typeface="+mn-lt"/>
              </a:rPr>
              <a:t> </a:t>
            </a:r>
            <a:r>
              <a:rPr lang="en-US" dirty="0" err="1">
                <a:ea typeface="+mn-lt"/>
                <a:cs typeface="+mn-lt"/>
              </a:rPr>
              <a:t>celebradas</a:t>
            </a:r>
            <a:r>
              <a:rPr lang="en-US" dirty="0">
                <a:ea typeface="+mn-lt"/>
                <a:cs typeface="+mn-lt"/>
              </a:rPr>
              <a:t> entre </a:t>
            </a:r>
            <a:r>
              <a:rPr lang="en-US" dirty="0" err="1">
                <a:ea typeface="+mn-lt"/>
                <a:cs typeface="+mn-lt"/>
              </a:rPr>
              <a:t>el</a:t>
            </a:r>
            <a:r>
              <a:rPr lang="en-US" dirty="0">
                <a:ea typeface="+mn-lt"/>
                <a:cs typeface="+mn-lt"/>
              </a:rPr>
              <a:t> </a:t>
            </a:r>
            <a:r>
              <a:rPr lang="en-US" dirty="0" err="1">
                <a:ea typeface="+mn-lt"/>
                <a:cs typeface="+mn-lt"/>
              </a:rPr>
              <a:t>equipo</a:t>
            </a:r>
            <a:r>
              <a:rPr lang="en-US" dirty="0">
                <a:ea typeface="+mn-lt"/>
                <a:cs typeface="+mn-lt"/>
              </a:rPr>
              <a:t> consultor (CSW) y </a:t>
            </a:r>
            <a:r>
              <a:rPr lang="en-US" dirty="0" err="1">
                <a:ea typeface="+mn-lt"/>
                <a:cs typeface="+mn-lt"/>
              </a:rPr>
              <a:t>el</a:t>
            </a:r>
            <a:r>
              <a:rPr lang="en-US" dirty="0">
                <a:ea typeface="+mn-lt"/>
                <a:cs typeface="+mn-lt"/>
              </a:rPr>
              <a:t> personal de la ciudad.</a:t>
            </a:r>
            <a:endParaRPr lang="en-US" dirty="0">
              <a:latin typeface="Century Gothic"/>
            </a:endParaRPr>
          </a:p>
          <a:p>
            <a:pPr marL="629920" lvl="1" indent="-305435"/>
            <a:r>
              <a:rPr lang="en-US" sz="1800" dirty="0" err="1">
                <a:ea typeface="+mn-lt"/>
                <a:cs typeface="+mn-lt"/>
              </a:rPr>
              <a:t>Continuó</a:t>
            </a:r>
            <a:r>
              <a:rPr lang="en-US" sz="1800" dirty="0">
                <a:ea typeface="+mn-lt"/>
                <a:cs typeface="+mn-lt"/>
              </a:rPr>
              <a:t> la </a:t>
            </a:r>
            <a:r>
              <a:rPr lang="en-US" sz="1800" dirty="0" err="1">
                <a:ea typeface="+mn-lt"/>
                <a:cs typeface="+mn-lt"/>
              </a:rPr>
              <a:t>coordinación</a:t>
            </a:r>
            <a:r>
              <a:rPr lang="en-US" sz="1800" dirty="0">
                <a:ea typeface="+mn-lt"/>
                <a:cs typeface="+mn-lt"/>
              </a:rPr>
              <a:t> </a:t>
            </a:r>
            <a:r>
              <a:rPr lang="en-US" sz="1800" dirty="0" err="1">
                <a:ea typeface="+mn-lt"/>
                <a:cs typeface="+mn-lt"/>
              </a:rPr>
              <a:t>semanal</a:t>
            </a:r>
            <a:r>
              <a:rPr lang="en-US" sz="1800" dirty="0">
                <a:ea typeface="+mn-lt"/>
                <a:cs typeface="+mn-lt"/>
              </a:rPr>
              <a:t> con Trust for Public Land para la </a:t>
            </a:r>
            <a:r>
              <a:rPr lang="en-US" sz="1800" dirty="0" err="1">
                <a:ea typeface="+mn-lt"/>
                <a:cs typeface="+mn-lt"/>
              </a:rPr>
              <a:t>solicitud</a:t>
            </a:r>
            <a:r>
              <a:rPr lang="en-US" sz="1800" dirty="0">
                <a:ea typeface="+mn-lt"/>
                <a:cs typeface="+mn-lt"/>
              </a:rPr>
              <a:t> del </a:t>
            </a:r>
            <a:r>
              <a:rPr lang="en-US" sz="1800" dirty="0" err="1">
                <a:ea typeface="+mn-lt"/>
                <a:cs typeface="+mn-lt"/>
              </a:rPr>
              <a:t>Programa</a:t>
            </a:r>
            <a:r>
              <a:rPr lang="en-US" sz="1800" dirty="0">
                <a:ea typeface="+mn-lt"/>
                <a:cs typeface="+mn-lt"/>
              </a:rPr>
              <a:t> Piloto de </a:t>
            </a:r>
            <a:r>
              <a:rPr lang="en-US" sz="1800" dirty="0" err="1">
                <a:ea typeface="+mn-lt"/>
                <a:cs typeface="+mn-lt"/>
              </a:rPr>
              <a:t>Reconexión</a:t>
            </a:r>
            <a:r>
              <a:rPr lang="en-US" sz="1800" dirty="0">
                <a:ea typeface="+mn-lt"/>
                <a:cs typeface="+mn-lt"/>
              </a:rPr>
              <a:t> de </a:t>
            </a:r>
            <a:r>
              <a:rPr lang="en-US" sz="1800" dirty="0" err="1">
                <a:ea typeface="+mn-lt"/>
                <a:cs typeface="+mn-lt"/>
              </a:rPr>
              <a:t>Comunidades</a:t>
            </a:r>
            <a:r>
              <a:rPr lang="en-US" sz="1800" dirty="0">
                <a:ea typeface="+mn-lt"/>
                <a:cs typeface="+mn-lt"/>
              </a:rPr>
              <a:t> (RCP) del Departamento de Transporte de EE. UU. y </a:t>
            </a:r>
            <a:r>
              <a:rPr lang="en-US" sz="1800" dirty="0" err="1">
                <a:ea typeface="+mn-lt"/>
                <a:cs typeface="+mn-lt"/>
              </a:rPr>
              <a:t>presentó</a:t>
            </a:r>
            <a:r>
              <a:rPr lang="en-US" sz="1800" dirty="0">
                <a:ea typeface="+mn-lt"/>
                <a:cs typeface="+mn-lt"/>
              </a:rPr>
              <a:t> la </a:t>
            </a:r>
            <a:r>
              <a:rPr lang="en-US" sz="1800" dirty="0" err="1">
                <a:ea typeface="+mn-lt"/>
                <a:cs typeface="+mn-lt"/>
              </a:rPr>
              <a:t>solicitud</a:t>
            </a:r>
            <a:r>
              <a:rPr lang="en-US" sz="1800" dirty="0">
                <a:ea typeface="+mn-lt"/>
                <a:cs typeface="+mn-lt"/>
              </a:rPr>
              <a:t> </a:t>
            </a:r>
            <a:r>
              <a:rPr lang="en-US" sz="1800" dirty="0" err="1">
                <a:ea typeface="+mn-lt"/>
                <a:cs typeface="+mn-lt"/>
              </a:rPr>
              <a:t>el</a:t>
            </a:r>
            <a:r>
              <a:rPr lang="en-US" sz="1800" dirty="0">
                <a:ea typeface="+mn-lt"/>
                <a:cs typeface="+mn-lt"/>
              </a:rPr>
              <a:t> 09/01/2024.</a:t>
            </a:r>
            <a:endParaRPr lang="en-US" dirty="0"/>
          </a:p>
          <a:p>
            <a:pPr marL="305435" indent="-305435"/>
            <a:r>
              <a:rPr lang="en-US" sz="1600" b="1" err="1">
                <a:solidFill>
                  <a:srgbClr val="000000"/>
                </a:solidFill>
                <a:latin typeface="Century Gothic"/>
                <a:ea typeface="+mn-lt"/>
                <a:cs typeface="+mn-lt"/>
              </a:rPr>
              <a:t>Gastos</a:t>
            </a:r>
            <a:r>
              <a:rPr lang="en-US" sz="1600" b="1" dirty="0">
                <a:solidFill>
                  <a:srgbClr val="000000"/>
                </a:solidFill>
                <a:latin typeface="Century Gothic"/>
                <a:ea typeface="+mn-lt"/>
                <a:cs typeface="+mn-lt"/>
              </a:rPr>
              <a:t> </a:t>
            </a:r>
            <a:r>
              <a:rPr lang="en-US" sz="1600" b="1" err="1">
                <a:solidFill>
                  <a:srgbClr val="000000"/>
                </a:solidFill>
                <a:latin typeface="Century Gothic"/>
                <a:ea typeface="+mn-lt"/>
                <a:cs typeface="+mn-lt"/>
              </a:rPr>
              <a:t>totales</a:t>
            </a:r>
            <a:r>
              <a:rPr lang="en-US" sz="1600" b="1" dirty="0">
                <a:solidFill>
                  <a:srgbClr val="000000"/>
                </a:solidFill>
                <a:latin typeface="Century Gothic"/>
                <a:ea typeface="+mn-lt"/>
                <a:cs typeface="+mn-lt"/>
              </a:rPr>
              <a:t> </a:t>
            </a:r>
            <a:r>
              <a:rPr lang="en-US" sz="1600" b="1" err="1">
                <a:solidFill>
                  <a:srgbClr val="000000"/>
                </a:solidFill>
                <a:latin typeface="Century Gothic"/>
                <a:ea typeface="+mn-lt"/>
                <a:cs typeface="+mn-lt"/>
              </a:rPr>
              <a:t>reportados</a:t>
            </a:r>
            <a:r>
              <a:rPr lang="en-US" sz="1600" b="1" dirty="0">
                <a:solidFill>
                  <a:srgbClr val="000000"/>
                </a:solidFill>
                <a:latin typeface="Century Gothic"/>
                <a:ea typeface="+mn-lt"/>
                <a:cs typeface="+mn-lt"/>
              </a:rPr>
              <a:t> a la </a:t>
            </a:r>
            <a:r>
              <a:rPr lang="en-US" sz="1600" b="1" err="1">
                <a:solidFill>
                  <a:srgbClr val="000000"/>
                </a:solidFill>
                <a:latin typeface="Century Gothic"/>
                <a:ea typeface="+mn-lt"/>
                <a:cs typeface="+mn-lt"/>
              </a:rPr>
              <a:t>fecha</a:t>
            </a:r>
            <a:r>
              <a:rPr lang="en-US" sz="1600" b="1" dirty="0">
                <a:solidFill>
                  <a:srgbClr val="000000"/>
                </a:solidFill>
                <a:latin typeface="Century Gothic"/>
                <a:ea typeface="+mn-lt"/>
                <a:cs typeface="+mn-lt"/>
              </a:rPr>
              <a:t>: $ 8,121.28 </a:t>
            </a:r>
            <a:endParaRPr lang="en-US" sz="1600" b="1">
              <a:solidFill>
                <a:srgbClr val="000000"/>
              </a:solidFill>
              <a:latin typeface="Century Gothic"/>
            </a:endParaRPr>
          </a:p>
          <a:p>
            <a:pPr marL="305435" indent="-305435"/>
            <a:r>
              <a:rPr lang="en-US" sz="1600" b="1" err="1">
                <a:solidFill>
                  <a:srgbClr val="000000"/>
                </a:solidFill>
                <a:latin typeface="Century Gothic"/>
                <a:ea typeface="+mn-lt"/>
                <a:cs typeface="+mn-lt"/>
              </a:rPr>
              <a:t>Presupuesto</a:t>
            </a:r>
            <a:r>
              <a:rPr lang="en-US" sz="1600" b="1" dirty="0">
                <a:solidFill>
                  <a:srgbClr val="000000"/>
                </a:solidFill>
                <a:latin typeface="Century Gothic"/>
                <a:ea typeface="+mn-lt"/>
                <a:cs typeface="+mn-lt"/>
              </a:rPr>
              <a:t> restante: $5,173,051.87 </a:t>
            </a:r>
            <a:endParaRPr lang="en-US" sz="1600" b="1">
              <a:solidFill>
                <a:srgbClr val="000000"/>
              </a:solidFill>
              <a:latin typeface="Century Gothic"/>
            </a:endParaRPr>
          </a:p>
          <a:p>
            <a:pPr marL="305435" indent="-305435"/>
            <a:endParaRPr lang="en-US" sz="1600" b="1">
              <a:solidFill>
                <a:srgbClr val="000000"/>
              </a:solidFill>
              <a:latin typeface="Century Gothic"/>
              <a:ea typeface="+mn-lt"/>
              <a:cs typeface="+mn-lt"/>
            </a:endParaRPr>
          </a:p>
          <a:p>
            <a:pPr marL="305435" indent="-305435"/>
            <a:r>
              <a:rPr lang="en-US" sz="1600" b="1" dirty="0" err="1">
                <a:solidFill>
                  <a:srgbClr val="000000"/>
                </a:solidFill>
                <a:latin typeface="Century Gothic"/>
                <a:ea typeface="+mn-lt"/>
                <a:cs typeface="+mn-lt"/>
              </a:rPr>
              <a:t>Trabajo</a:t>
            </a:r>
            <a:r>
              <a:rPr lang="en-US" sz="1600" b="1" dirty="0">
                <a:solidFill>
                  <a:srgbClr val="000000"/>
                </a:solidFill>
                <a:latin typeface="Century Gothic"/>
                <a:ea typeface="+mn-lt"/>
                <a:cs typeface="+mn-lt"/>
              </a:rPr>
              <a:t> </a:t>
            </a:r>
            <a:r>
              <a:rPr lang="en-US" sz="1600" b="1" dirty="0" err="1">
                <a:solidFill>
                  <a:srgbClr val="000000"/>
                </a:solidFill>
                <a:latin typeface="Century Gothic"/>
                <a:ea typeface="+mn-lt"/>
                <a:cs typeface="+mn-lt"/>
              </a:rPr>
              <a:t>planificado</a:t>
            </a:r>
            <a:r>
              <a:rPr lang="en-US" sz="1600" b="1" dirty="0">
                <a:solidFill>
                  <a:srgbClr val="000000"/>
                </a:solidFill>
                <a:latin typeface="Century Gothic"/>
                <a:ea typeface="+mn-lt"/>
                <a:cs typeface="+mn-lt"/>
              </a:rPr>
              <a:t> </a:t>
            </a:r>
            <a:r>
              <a:rPr lang="en-US" sz="1600" b="1" dirty="0" err="1">
                <a:solidFill>
                  <a:srgbClr val="000000"/>
                </a:solidFill>
                <a:latin typeface="Century Gothic"/>
                <a:ea typeface="+mn-lt"/>
                <a:cs typeface="+mn-lt"/>
              </a:rPr>
              <a:t>en</a:t>
            </a:r>
            <a:r>
              <a:rPr lang="en-US" sz="1600" b="1" dirty="0">
                <a:solidFill>
                  <a:srgbClr val="000000"/>
                </a:solidFill>
                <a:latin typeface="Century Gothic"/>
                <a:ea typeface="+mn-lt"/>
                <a:cs typeface="+mn-lt"/>
              </a:rPr>
              <a:t> las </a:t>
            </a:r>
            <a:r>
              <a:rPr lang="en-US" sz="1600" b="1" dirty="0" err="1">
                <a:solidFill>
                  <a:srgbClr val="000000"/>
                </a:solidFill>
                <a:latin typeface="Century Gothic"/>
                <a:ea typeface="+mn-lt"/>
                <a:cs typeface="+mn-lt"/>
              </a:rPr>
              <a:t>próximas</a:t>
            </a:r>
            <a:r>
              <a:rPr lang="en-US" sz="1600" b="1" dirty="0">
                <a:solidFill>
                  <a:srgbClr val="000000"/>
                </a:solidFill>
                <a:latin typeface="Century Gothic"/>
                <a:ea typeface="+mn-lt"/>
                <a:cs typeface="+mn-lt"/>
              </a:rPr>
              <a:t> ~dos </a:t>
            </a:r>
            <a:r>
              <a:rPr lang="en-US" sz="1600" b="1" dirty="0" err="1">
                <a:solidFill>
                  <a:srgbClr val="000000"/>
                </a:solidFill>
                <a:latin typeface="Century Gothic"/>
                <a:ea typeface="+mn-lt"/>
                <a:cs typeface="+mn-lt"/>
              </a:rPr>
              <a:t>semanas</a:t>
            </a:r>
            <a:r>
              <a:rPr lang="en-US" sz="1600" b="1" dirty="0">
                <a:solidFill>
                  <a:srgbClr val="000000"/>
                </a:solidFill>
                <a:latin typeface="Century Gothic"/>
                <a:ea typeface="+mn-lt"/>
                <a:cs typeface="+mn-lt"/>
              </a:rPr>
              <a:t>: </a:t>
            </a:r>
            <a:endParaRPr lang="en-US" sz="1600" b="1" dirty="0">
              <a:solidFill>
                <a:srgbClr val="000000"/>
              </a:solidFill>
              <a:latin typeface="Century Gothic"/>
            </a:endParaRPr>
          </a:p>
          <a:p>
            <a:pPr marL="629920" indent="-305435"/>
            <a:r>
              <a:rPr lang="en-US" dirty="0" err="1">
                <a:solidFill>
                  <a:srgbClr val="3D3D3D"/>
                </a:solidFill>
                <a:ea typeface="+mn-lt"/>
                <a:cs typeface="+mn-lt"/>
              </a:rPr>
              <a:t>Coordinar</a:t>
            </a:r>
            <a:r>
              <a:rPr lang="en-US" dirty="0">
                <a:solidFill>
                  <a:srgbClr val="3D3D3D"/>
                </a:solidFill>
                <a:ea typeface="+mn-lt"/>
                <a:cs typeface="+mn-lt"/>
              </a:rPr>
              <a:t> </a:t>
            </a:r>
            <a:r>
              <a:rPr lang="en-US" dirty="0" err="1">
                <a:solidFill>
                  <a:srgbClr val="3D3D3D"/>
                </a:solidFill>
                <a:ea typeface="+mn-lt"/>
                <a:cs typeface="+mn-lt"/>
              </a:rPr>
              <a:t>el</a:t>
            </a:r>
            <a:r>
              <a:rPr lang="en-US" dirty="0">
                <a:solidFill>
                  <a:srgbClr val="3D3D3D"/>
                </a:solidFill>
                <a:ea typeface="+mn-lt"/>
                <a:cs typeface="+mn-lt"/>
              </a:rPr>
              <a:t> </a:t>
            </a:r>
            <a:r>
              <a:rPr lang="en-US" dirty="0" err="1">
                <a:solidFill>
                  <a:srgbClr val="3D3D3D"/>
                </a:solidFill>
                <a:ea typeface="+mn-lt"/>
                <a:cs typeface="+mn-lt"/>
              </a:rPr>
              <a:t>eveto</a:t>
            </a:r>
            <a:r>
              <a:rPr lang="en-US" dirty="0">
                <a:solidFill>
                  <a:srgbClr val="3D3D3D"/>
                </a:solidFill>
                <a:ea typeface="+mn-lt"/>
                <a:cs typeface="+mn-lt"/>
              </a:rPr>
              <a:t> de Calles </a:t>
            </a:r>
            <a:r>
              <a:rPr lang="en-US" dirty="0" err="1">
                <a:solidFill>
                  <a:srgbClr val="3D3D3D"/>
                </a:solidFill>
                <a:ea typeface="+mn-lt"/>
                <a:cs typeface="+mn-lt"/>
              </a:rPr>
              <a:t>Completas</a:t>
            </a:r>
            <a:r>
              <a:rPr lang="en-US" dirty="0">
                <a:solidFill>
                  <a:srgbClr val="3D3D3D"/>
                </a:solidFill>
                <a:ea typeface="+mn-lt"/>
                <a:cs typeface="+mn-lt"/>
              </a:rPr>
              <a:t> del </a:t>
            </a:r>
            <a:r>
              <a:rPr lang="en-US" dirty="0" err="1">
                <a:solidFill>
                  <a:srgbClr val="3D3D3D"/>
                </a:solidFill>
                <a:ea typeface="+mn-lt"/>
                <a:cs typeface="+mn-lt"/>
              </a:rPr>
              <a:t>Vecindario</a:t>
            </a:r>
            <a:r>
              <a:rPr lang="en-US" dirty="0">
                <a:solidFill>
                  <a:srgbClr val="3D3D3D"/>
                </a:solidFill>
                <a:ea typeface="+mn-lt"/>
                <a:cs typeface="+mn-lt"/>
              </a:rPr>
              <a:t> </a:t>
            </a:r>
            <a:r>
              <a:rPr lang="en-US" dirty="0" err="1">
                <a:solidFill>
                  <a:srgbClr val="3D3D3D"/>
                </a:solidFill>
                <a:ea typeface="+mn-lt"/>
                <a:cs typeface="+mn-lt"/>
              </a:rPr>
              <a:t>en</a:t>
            </a:r>
            <a:r>
              <a:rPr lang="en-US" dirty="0">
                <a:solidFill>
                  <a:srgbClr val="3D3D3D"/>
                </a:solidFill>
                <a:ea typeface="+mn-lt"/>
                <a:cs typeface="+mn-lt"/>
              </a:rPr>
              <a:t> </a:t>
            </a:r>
            <a:r>
              <a:rPr lang="en-US" dirty="0" err="1">
                <a:solidFill>
                  <a:srgbClr val="3D3D3D"/>
                </a:solidFill>
                <a:ea typeface="+mn-lt"/>
                <a:cs typeface="+mn-lt"/>
              </a:rPr>
              <a:t>el</a:t>
            </a:r>
            <a:r>
              <a:rPr lang="en-US" dirty="0">
                <a:solidFill>
                  <a:srgbClr val="3D3D3D"/>
                </a:solidFill>
                <a:ea typeface="+mn-lt"/>
                <a:cs typeface="+mn-lt"/>
              </a:rPr>
              <a:t> Nevin Community Center </a:t>
            </a:r>
            <a:r>
              <a:rPr lang="en-US" sz="1800" dirty="0" err="1">
                <a:solidFill>
                  <a:srgbClr val="3D3D3D"/>
                </a:solidFill>
                <a:ea typeface="+mn-lt"/>
                <a:cs typeface="+mn-lt"/>
              </a:rPr>
              <a:t>el</a:t>
            </a:r>
            <a:r>
              <a:rPr lang="en-US" sz="1800" dirty="0">
                <a:solidFill>
                  <a:srgbClr val="3D3D3D"/>
                </a:solidFill>
                <a:ea typeface="+mn-lt"/>
                <a:cs typeface="+mn-lt"/>
              </a:rPr>
              <a:t> 16 de </a:t>
            </a:r>
            <a:r>
              <a:rPr lang="en-US" sz="1800" dirty="0" err="1">
                <a:solidFill>
                  <a:srgbClr val="3D3D3D"/>
                </a:solidFill>
                <a:ea typeface="+mn-lt"/>
                <a:cs typeface="+mn-lt"/>
              </a:rPr>
              <a:t>noviembre</a:t>
            </a:r>
            <a:r>
              <a:rPr lang="en-US" sz="1800" dirty="0">
                <a:solidFill>
                  <a:srgbClr val="3D3D3D"/>
                </a:solidFill>
                <a:ea typeface="+mn-lt"/>
                <a:cs typeface="+mn-lt"/>
              </a:rPr>
              <a:t>, de 12:00 a 14:00 horas.</a:t>
            </a:r>
            <a:endParaRPr lang="en-US"/>
          </a:p>
          <a:p>
            <a:pPr marL="629920" lvl="1" indent="-305435"/>
            <a:r>
              <a:rPr lang="en-US" sz="1800" dirty="0" err="1">
                <a:solidFill>
                  <a:srgbClr val="3D3D3D"/>
                </a:solidFill>
                <a:ea typeface="+mn-lt"/>
                <a:cs typeface="+mn-lt"/>
              </a:rPr>
              <a:t>Continuar</a:t>
            </a:r>
            <a:r>
              <a:rPr lang="en-US" sz="1800" dirty="0">
                <a:solidFill>
                  <a:srgbClr val="3D3D3D"/>
                </a:solidFill>
                <a:ea typeface="+mn-lt"/>
                <a:cs typeface="+mn-lt"/>
              </a:rPr>
              <a:t> </a:t>
            </a:r>
            <a:r>
              <a:rPr lang="en-US" sz="1800" dirty="0" err="1">
                <a:solidFill>
                  <a:srgbClr val="3D3D3D"/>
                </a:solidFill>
                <a:ea typeface="+mn-lt"/>
                <a:cs typeface="+mn-lt"/>
              </a:rPr>
              <a:t>trabajando</a:t>
            </a:r>
            <a:r>
              <a:rPr lang="en-US" sz="1800" dirty="0">
                <a:solidFill>
                  <a:srgbClr val="3D3D3D"/>
                </a:solidFill>
                <a:ea typeface="+mn-lt"/>
                <a:cs typeface="+mn-lt"/>
              </a:rPr>
              <a:t> </a:t>
            </a:r>
            <a:r>
              <a:rPr lang="en-US" sz="1800" dirty="0" err="1">
                <a:solidFill>
                  <a:srgbClr val="3D3D3D"/>
                </a:solidFill>
                <a:ea typeface="+mn-lt"/>
                <a:cs typeface="+mn-lt"/>
              </a:rPr>
              <a:t>en</a:t>
            </a:r>
            <a:r>
              <a:rPr lang="en-US" sz="1800" dirty="0">
                <a:solidFill>
                  <a:srgbClr val="3D3D3D"/>
                </a:solidFill>
                <a:ea typeface="+mn-lt"/>
                <a:cs typeface="+mn-lt"/>
              </a:rPr>
              <a:t> </a:t>
            </a:r>
            <a:r>
              <a:rPr lang="en-US" sz="1800" dirty="0" err="1">
                <a:solidFill>
                  <a:srgbClr val="3D3D3D"/>
                </a:solidFill>
                <a:ea typeface="+mn-lt"/>
                <a:cs typeface="+mn-lt"/>
              </a:rPr>
              <a:t>el</a:t>
            </a:r>
            <a:r>
              <a:rPr lang="en-US" sz="1800" dirty="0">
                <a:solidFill>
                  <a:srgbClr val="3D3D3D"/>
                </a:solidFill>
                <a:ea typeface="+mn-lt"/>
                <a:cs typeface="+mn-lt"/>
              </a:rPr>
              <a:t> </a:t>
            </a:r>
            <a:r>
              <a:rPr lang="en-US" sz="1800" dirty="0" err="1">
                <a:solidFill>
                  <a:srgbClr val="3D3D3D"/>
                </a:solidFill>
                <a:ea typeface="+mn-lt"/>
                <a:cs typeface="+mn-lt"/>
              </a:rPr>
              <a:t>diseño</a:t>
            </a:r>
            <a:r>
              <a:rPr lang="en-US" sz="1800" dirty="0">
                <a:solidFill>
                  <a:srgbClr val="3D3D3D"/>
                </a:solidFill>
                <a:ea typeface="+mn-lt"/>
                <a:cs typeface="+mn-lt"/>
              </a:rPr>
              <a:t> del </a:t>
            </a:r>
            <a:r>
              <a:rPr lang="en-US" sz="1800" dirty="0" err="1">
                <a:solidFill>
                  <a:srgbClr val="3D3D3D"/>
                </a:solidFill>
                <a:ea typeface="+mn-lt"/>
                <a:cs typeface="+mn-lt"/>
              </a:rPr>
              <a:t>proyecto</a:t>
            </a:r>
            <a:r>
              <a:rPr lang="en-US" sz="1800" dirty="0">
                <a:solidFill>
                  <a:srgbClr val="3D3D3D"/>
                </a:solidFill>
                <a:ea typeface="+mn-lt"/>
                <a:cs typeface="+mn-lt"/>
              </a:rPr>
              <a:t>.</a:t>
            </a:r>
            <a:endParaRPr lang="en-US" dirty="0"/>
          </a:p>
          <a:p>
            <a:pPr marL="305435" indent="-305435"/>
            <a:endParaRPr lang="en-US" sz="1600" b="1">
              <a:solidFill>
                <a:srgbClr val="000000"/>
              </a:solidFill>
              <a:latin typeface="Century Gothic"/>
            </a:endParaRPr>
          </a:p>
          <a:p>
            <a:pPr marL="305435" indent="-305435"/>
            <a:endParaRPr lang="en-US">
              <a:highlight>
                <a:srgbClr val="FFFF00"/>
              </a:highlight>
              <a:latin typeface="Century Gothic"/>
            </a:endParaRPr>
          </a:p>
          <a:p>
            <a:pPr marL="305435" lvl="1" indent="-305435"/>
            <a:endParaRPr lang="en-US" b="1">
              <a:latin typeface="Century Gothic"/>
            </a:endParaRPr>
          </a:p>
          <a:p>
            <a:pPr marL="305435" lvl="1" indent="-305435">
              <a:buChar char="•"/>
            </a:pPr>
            <a:endParaRPr lang="en-US" b="1">
              <a:latin typeface="Century Gothic"/>
            </a:endParaRPr>
          </a:p>
        </p:txBody>
      </p:sp>
      <p:sp>
        <p:nvSpPr>
          <p:cNvPr id="4" name="Title 1">
            <a:extLst>
              <a:ext uri="{FF2B5EF4-FFF2-40B4-BE49-F238E27FC236}">
                <a16:creationId xmlns:a16="http://schemas.microsoft.com/office/drawing/2014/main" id="{FD8140C1-CA8B-0CD5-5389-E96164AE3315}"/>
              </a:ext>
            </a:extLst>
          </p:cNvPr>
          <p:cNvSpPr txBox="1">
            <a:spLocks/>
          </p:cNvSpPr>
          <p:nvPr/>
        </p:nvSpPr>
        <p:spPr>
          <a:xfrm>
            <a:off x="532426" y="265752"/>
            <a:ext cx="11187793" cy="905501"/>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kern="1200" cap="all">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kern="1500" cap="none">
                <a:solidFill>
                  <a:schemeClr val="bg1"/>
                </a:solidFill>
                <a:latin typeface="Gill Sans MT"/>
                <a:ea typeface="Open Sans"/>
                <a:cs typeface="Open Sans"/>
              </a:rPr>
              <a:t>Neighborhood Complete Streets</a:t>
            </a:r>
          </a:p>
        </p:txBody>
      </p:sp>
      <p:pic>
        <p:nvPicPr>
          <p:cNvPr id="2" name="Imagen 4" descr="Logotipo, nombre de la empresa&#10;&#10;Descripción generada automáticamente">
            <a:extLst>
              <a:ext uri="{FF2B5EF4-FFF2-40B4-BE49-F238E27FC236}">
                <a16:creationId xmlns:a16="http://schemas.microsoft.com/office/drawing/2014/main" id="{4A2996F7-7C90-6B9A-C83A-37ED60370ADF}"/>
              </a:ext>
            </a:extLst>
          </p:cNvPr>
          <p:cNvPicPr>
            <a:picLocks noChangeAspect="1"/>
          </p:cNvPicPr>
          <p:nvPr/>
        </p:nvPicPr>
        <p:blipFill>
          <a:blip r:embed="rId3"/>
          <a:stretch>
            <a:fillRect/>
          </a:stretch>
        </p:blipFill>
        <p:spPr>
          <a:xfrm>
            <a:off x="10245725" y="222055"/>
            <a:ext cx="1735099" cy="968248"/>
          </a:xfrm>
          <a:prstGeom prst="rect">
            <a:avLst/>
          </a:prstGeom>
        </p:spPr>
      </p:pic>
    </p:spTree>
    <p:extLst>
      <p:ext uri="{BB962C8B-B14F-4D97-AF65-F5344CB8AC3E}">
        <p14:creationId xmlns:p14="http://schemas.microsoft.com/office/powerpoint/2010/main" val="41050212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EB8AE9-3C7F-654E-7F1F-06EFCE53551B}"/>
              </a:ext>
            </a:extLst>
          </p:cNvPr>
          <p:cNvSpPr txBox="1">
            <a:spLocks/>
          </p:cNvSpPr>
          <p:nvPr/>
        </p:nvSpPr>
        <p:spPr>
          <a:xfrm>
            <a:off x="535020" y="1443954"/>
            <a:ext cx="11187793" cy="5148294"/>
          </a:xfrm>
          <a:prstGeom prst="rect">
            <a:avLst/>
          </a:prstGeom>
        </p:spPr>
        <p:txBody>
          <a:bodyPr vert="horz" lIns="91440" tIns="45720" rIns="91440" bIns="45720" rtlCol="0" anchor="t">
            <a:normAutofit lnSpcReduction="10000"/>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5435" indent="-305435"/>
            <a:r>
              <a:rPr lang="en-US" b="1" dirty="0" err="1">
                <a:solidFill>
                  <a:srgbClr val="3D3D3D"/>
                </a:solidFill>
                <a:latin typeface="Century Gothic"/>
                <a:ea typeface="+mn-lt"/>
                <a:cs typeface="+mn-lt"/>
              </a:rPr>
              <a:t>Trabajo</a:t>
            </a:r>
            <a:r>
              <a:rPr lang="en-US" b="1" dirty="0">
                <a:solidFill>
                  <a:srgbClr val="3D3D3D"/>
                </a:solidFill>
                <a:latin typeface="Century Gothic"/>
                <a:ea typeface="+mn-lt"/>
                <a:cs typeface="+mn-lt"/>
              </a:rPr>
              <a:t> </a:t>
            </a:r>
            <a:r>
              <a:rPr lang="en-US" b="1" dirty="0" err="1">
                <a:solidFill>
                  <a:srgbClr val="3D3D3D"/>
                </a:solidFill>
                <a:latin typeface="Century Gothic"/>
                <a:ea typeface="+mn-lt"/>
                <a:cs typeface="+mn-lt"/>
              </a:rPr>
              <a:t>completado</a:t>
            </a:r>
            <a:r>
              <a:rPr lang="en-US" b="1" dirty="0">
                <a:solidFill>
                  <a:srgbClr val="3D3D3D"/>
                </a:solidFill>
                <a:latin typeface="Century Gothic"/>
                <a:ea typeface="+mn-lt"/>
                <a:cs typeface="+mn-lt"/>
              </a:rPr>
              <a:t> </a:t>
            </a:r>
            <a:r>
              <a:rPr lang="en-US" b="1" dirty="0" err="1">
                <a:solidFill>
                  <a:srgbClr val="3D3D3D"/>
                </a:solidFill>
                <a:latin typeface="Century Gothic"/>
                <a:ea typeface="+mn-lt"/>
                <a:cs typeface="+mn-lt"/>
              </a:rPr>
              <a:t>desde</a:t>
            </a:r>
            <a:r>
              <a:rPr lang="en-US" b="1" dirty="0">
                <a:solidFill>
                  <a:srgbClr val="3D3D3D"/>
                </a:solidFill>
                <a:latin typeface="Century Gothic"/>
                <a:ea typeface="+mn-lt"/>
                <a:cs typeface="+mn-lt"/>
              </a:rPr>
              <a:t> la </a:t>
            </a:r>
            <a:r>
              <a:rPr lang="en-US" b="1" dirty="0" err="1">
                <a:solidFill>
                  <a:srgbClr val="3D3D3D"/>
                </a:solidFill>
                <a:latin typeface="Century Gothic"/>
                <a:ea typeface="+mn-lt"/>
                <a:cs typeface="+mn-lt"/>
              </a:rPr>
              <a:t>última</a:t>
            </a:r>
            <a:r>
              <a:rPr lang="en-US" b="1" dirty="0">
                <a:solidFill>
                  <a:srgbClr val="3D3D3D"/>
                </a:solidFill>
                <a:latin typeface="Century Gothic"/>
                <a:ea typeface="+mn-lt"/>
                <a:cs typeface="+mn-lt"/>
              </a:rPr>
              <a:t> </a:t>
            </a:r>
            <a:r>
              <a:rPr lang="en-US" b="1" dirty="0" err="1">
                <a:solidFill>
                  <a:srgbClr val="3D3D3D"/>
                </a:solidFill>
                <a:latin typeface="Century Gothic"/>
                <a:ea typeface="+mn-lt"/>
                <a:cs typeface="+mn-lt"/>
              </a:rPr>
              <a:t>reunión</a:t>
            </a:r>
            <a:r>
              <a:rPr lang="en-US" b="1" dirty="0">
                <a:solidFill>
                  <a:srgbClr val="3D3D3D"/>
                </a:solidFill>
                <a:latin typeface="Century Gothic"/>
                <a:ea typeface="+mn-lt"/>
                <a:cs typeface="+mn-lt"/>
              </a:rPr>
              <a:t>: </a:t>
            </a:r>
            <a:endParaRPr lang="en-US" b="1" dirty="0">
              <a:solidFill>
                <a:srgbClr val="3D3D3D"/>
              </a:solidFill>
              <a:latin typeface="Century Gothic"/>
            </a:endParaRPr>
          </a:p>
          <a:p>
            <a:pPr marL="629920" indent="-305435">
              <a:lnSpc>
                <a:spcPct val="90000"/>
              </a:lnSpc>
            </a:pPr>
            <a:r>
              <a:rPr lang="en-US" err="1">
                <a:ea typeface="+mn-lt"/>
                <a:cs typeface="+mn-lt"/>
              </a:rPr>
              <a:t>Investigar</a:t>
            </a:r>
            <a:r>
              <a:rPr lang="en-US" dirty="0">
                <a:ea typeface="+mn-lt"/>
                <a:cs typeface="+mn-lt"/>
              </a:rPr>
              <a:t> </a:t>
            </a:r>
            <a:r>
              <a:rPr lang="en-US" err="1">
                <a:ea typeface="+mn-lt"/>
                <a:cs typeface="+mn-lt"/>
              </a:rPr>
              <a:t>fuentes</a:t>
            </a:r>
            <a:r>
              <a:rPr lang="en-US" dirty="0">
                <a:ea typeface="+mn-lt"/>
                <a:cs typeface="+mn-lt"/>
              </a:rPr>
              <a:t> de </a:t>
            </a:r>
            <a:r>
              <a:rPr lang="en-US" err="1">
                <a:ea typeface="+mn-lt"/>
                <a:cs typeface="+mn-lt"/>
              </a:rPr>
              <a:t>financiamiento</a:t>
            </a:r>
            <a:r>
              <a:rPr lang="en-US" dirty="0">
                <a:ea typeface="+mn-lt"/>
                <a:cs typeface="+mn-lt"/>
              </a:rPr>
              <a:t> </a:t>
            </a:r>
            <a:r>
              <a:rPr lang="en-US" err="1">
                <a:ea typeface="+mn-lt"/>
                <a:cs typeface="+mn-lt"/>
              </a:rPr>
              <a:t>adicionales</a:t>
            </a:r>
            <a:r>
              <a:rPr lang="en-US" dirty="0">
                <a:ea typeface="+mn-lt"/>
                <a:cs typeface="+mn-lt"/>
              </a:rPr>
              <a:t> </a:t>
            </a:r>
            <a:r>
              <a:rPr lang="en-US" err="1">
                <a:ea typeface="+mn-lt"/>
                <a:cs typeface="+mn-lt"/>
              </a:rPr>
              <a:t>en</a:t>
            </a:r>
            <a:r>
              <a:rPr lang="en-US" dirty="0">
                <a:ea typeface="+mn-lt"/>
                <a:cs typeface="+mn-lt"/>
              </a:rPr>
              <a:t> </a:t>
            </a:r>
            <a:r>
              <a:rPr lang="en-US" err="1">
                <a:ea typeface="+mn-lt"/>
                <a:cs typeface="+mn-lt"/>
              </a:rPr>
              <a:t>asociación</a:t>
            </a:r>
            <a:r>
              <a:rPr lang="en-US" dirty="0">
                <a:ea typeface="+mn-lt"/>
                <a:cs typeface="+mn-lt"/>
              </a:rPr>
              <a:t> con COR/Neighborhood Complete Streets</a:t>
            </a:r>
            <a:endParaRPr lang="en-US" dirty="0">
              <a:latin typeface="Century Gothic"/>
            </a:endParaRPr>
          </a:p>
          <a:p>
            <a:pPr marL="629920" lvl="1" indent="-305435">
              <a:lnSpc>
                <a:spcPct val="90000"/>
              </a:lnSpc>
            </a:pPr>
            <a:r>
              <a:rPr lang="en-US" sz="1800" err="1">
                <a:ea typeface="+mn-lt"/>
                <a:cs typeface="+mn-lt"/>
              </a:rPr>
              <a:t>Análisis</a:t>
            </a:r>
            <a:r>
              <a:rPr lang="en-US" sz="1800" dirty="0">
                <a:ea typeface="+mn-lt"/>
                <a:cs typeface="+mn-lt"/>
              </a:rPr>
              <a:t> de </a:t>
            </a:r>
            <a:r>
              <a:rPr lang="en-US" sz="1800" err="1">
                <a:ea typeface="+mn-lt"/>
                <a:cs typeface="+mn-lt"/>
              </a:rPr>
              <a:t>mapas</a:t>
            </a:r>
            <a:r>
              <a:rPr lang="en-US" sz="1800" dirty="0">
                <a:ea typeface="+mn-lt"/>
                <a:cs typeface="+mn-lt"/>
              </a:rPr>
              <a:t> base, </a:t>
            </a:r>
            <a:r>
              <a:rPr lang="en-US" sz="1800" err="1">
                <a:ea typeface="+mn-lt"/>
                <a:cs typeface="+mn-lt"/>
              </a:rPr>
              <a:t>análisis</a:t>
            </a:r>
            <a:r>
              <a:rPr lang="en-US" sz="1800" dirty="0">
                <a:ea typeface="+mn-lt"/>
                <a:cs typeface="+mn-lt"/>
              </a:rPr>
              <a:t> de </a:t>
            </a:r>
            <a:r>
              <a:rPr lang="en-US" sz="1800" err="1">
                <a:ea typeface="+mn-lt"/>
                <a:cs typeface="+mn-lt"/>
              </a:rPr>
              <a:t>diseño</a:t>
            </a:r>
            <a:r>
              <a:rPr lang="en-US" sz="1800" dirty="0">
                <a:ea typeface="+mn-lt"/>
                <a:cs typeface="+mn-lt"/>
              </a:rPr>
              <a:t> del sitio (</a:t>
            </a:r>
            <a:r>
              <a:rPr lang="en-US" sz="1800" err="1">
                <a:ea typeface="+mn-lt"/>
                <a:cs typeface="+mn-lt"/>
              </a:rPr>
              <a:t>oportunidades</a:t>
            </a:r>
            <a:r>
              <a:rPr lang="en-US" sz="1800" dirty="0">
                <a:ea typeface="+mn-lt"/>
                <a:cs typeface="+mn-lt"/>
              </a:rPr>
              <a:t>, </a:t>
            </a:r>
            <a:r>
              <a:rPr lang="en-US" sz="1800" err="1">
                <a:ea typeface="+mn-lt"/>
                <a:cs typeface="+mn-lt"/>
              </a:rPr>
              <a:t>restricciones</a:t>
            </a:r>
            <a:r>
              <a:rPr lang="en-US" sz="1800" dirty="0">
                <a:ea typeface="+mn-lt"/>
                <a:cs typeface="+mn-lt"/>
              </a:rPr>
              <a:t>, etc.)</a:t>
            </a:r>
            <a:endParaRPr lang="en-US" sz="1800" dirty="0"/>
          </a:p>
          <a:p>
            <a:pPr marL="629920" lvl="1" indent="-305435">
              <a:lnSpc>
                <a:spcPct val="90000"/>
              </a:lnSpc>
            </a:pPr>
            <a:r>
              <a:rPr lang="en-US" sz="1800" err="1">
                <a:ea typeface="+mn-lt"/>
                <a:cs typeface="+mn-lt"/>
              </a:rPr>
              <a:t>Reuniones</a:t>
            </a:r>
            <a:r>
              <a:rPr lang="en-US" sz="1800">
                <a:ea typeface="+mn-lt"/>
                <a:cs typeface="+mn-lt"/>
              </a:rPr>
              <a:t> de </a:t>
            </a:r>
            <a:r>
              <a:rPr lang="en-US" sz="1800" err="1">
                <a:ea typeface="+mn-lt"/>
                <a:cs typeface="+mn-lt"/>
              </a:rPr>
              <a:t>coordinación</a:t>
            </a:r>
            <a:r>
              <a:rPr lang="en-US" sz="1800" dirty="0">
                <a:ea typeface="+mn-lt"/>
                <a:cs typeface="+mn-lt"/>
              </a:rPr>
              <a:t> </a:t>
            </a:r>
            <a:r>
              <a:rPr lang="en-US" sz="1800" err="1">
                <a:ea typeface="+mn-lt"/>
                <a:cs typeface="+mn-lt"/>
              </a:rPr>
              <a:t>celebradas</a:t>
            </a:r>
            <a:r>
              <a:rPr lang="en-US" sz="1800">
                <a:ea typeface="+mn-lt"/>
                <a:cs typeface="+mn-lt"/>
              </a:rPr>
              <a:t> entre </a:t>
            </a:r>
            <a:r>
              <a:rPr lang="en-US" sz="1800" err="1">
                <a:ea typeface="+mn-lt"/>
                <a:cs typeface="+mn-lt"/>
              </a:rPr>
              <a:t>el</a:t>
            </a:r>
            <a:r>
              <a:rPr lang="en-US" sz="1800" dirty="0">
                <a:ea typeface="+mn-lt"/>
                <a:cs typeface="+mn-lt"/>
              </a:rPr>
              <a:t> </a:t>
            </a:r>
            <a:r>
              <a:rPr lang="en-US" sz="1800" err="1">
                <a:ea typeface="+mn-lt"/>
                <a:cs typeface="+mn-lt"/>
              </a:rPr>
              <a:t>equipo</a:t>
            </a:r>
            <a:r>
              <a:rPr lang="en-US" sz="1800">
                <a:ea typeface="+mn-lt"/>
                <a:cs typeface="+mn-lt"/>
              </a:rPr>
              <a:t> de </a:t>
            </a:r>
            <a:r>
              <a:rPr lang="en-US" sz="1800" err="1">
                <a:ea typeface="+mn-lt"/>
                <a:cs typeface="+mn-lt"/>
              </a:rPr>
              <a:t>consultores</a:t>
            </a:r>
            <a:r>
              <a:rPr lang="en-US" sz="1800">
                <a:ea typeface="+mn-lt"/>
                <a:cs typeface="+mn-lt"/>
              </a:rPr>
              <a:t> (</a:t>
            </a:r>
            <a:r>
              <a:rPr lang="en-US" sz="1800" err="1">
                <a:ea typeface="+mn-lt"/>
                <a:cs typeface="+mn-lt"/>
              </a:rPr>
              <a:t>PlaceWorks</a:t>
            </a:r>
            <a:r>
              <a:rPr lang="en-US" sz="1800">
                <a:ea typeface="+mn-lt"/>
                <a:cs typeface="+mn-lt"/>
              </a:rPr>
              <a:t> + </a:t>
            </a:r>
            <a:r>
              <a:rPr lang="en-US" sz="1800" err="1">
                <a:ea typeface="+mn-lt"/>
                <a:cs typeface="+mn-lt"/>
              </a:rPr>
              <a:t>subconsultores</a:t>
            </a:r>
            <a:r>
              <a:rPr lang="en-US" sz="1800">
                <a:ea typeface="+mn-lt"/>
                <a:cs typeface="+mn-lt"/>
              </a:rPr>
              <a:t>), </a:t>
            </a:r>
            <a:r>
              <a:rPr lang="en-US" sz="1800" err="1">
                <a:ea typeface="+mn-lt"/>
                <a:cs typeface="+mn-lt"/>
              </a:rPr>
              <a:t>el</a:t>
            </a:r>
            <a:r>
              <a:rPr lang="en-US" sz="1800" dirty="0">
                <a:ea typeface="+mn-lt"/>
                <a:cs typeface="+mn-lt"/>
              </a:rPr>
              <a:t> </a:t>
            </a:r>
            <a:r>
              <a:rPr lang="en-US" sz="1800" err="1">
                <a:ea typeface="+mn-lt"/>
                <a:cs typeface="+mn-lt"/>
              </a:rPr>
              <a:t>equipo</a:t>
            </a:r>
            <a:r>
              <a:rPr lang="en-US" sz="1800" dirty="0">
                <a:ea typeface="+mn-lt"/>
                <a:cs typeface="+mn-lt"/>
              </a:rPr>
              <a:t> </a:t>
            </a:r>
            <a:r>
              <a:rPr lang="en-US" sz="1800">
                <a:ea typeface="+mn-lt"/>
                <a:cs typeface="+mn-lt"/>
              </a:rPr>
              <a:t>de </a:t>
            </a:r>
            <a:r>
              <a:rPr lang="en-US" sz="1800" err="1">
                <a:ea typeface="+mn-lt"/>
                <a:cs typeface="+mn-lt"/>
              </a:rPr>
              <a:t>gestión</a:t>
            </a:r>
            <a:r>
              <a:rPr lang="en-US" sz="1800" dirty="0">
                <a:ea typeface="+mn-lt"/>
                <a:cs typeface="+mn-lt"/>
              </a:rPr>
              <a:t> </a:t>
            </a:r>
            <a:r>
              <a:rPr lang="en-US" sz="1800">
                <a:ea typeface="+mn-lt"/>
                <a:cs typeface="+mn-lt"/>
              </a:rPr>
              <a:t>del </a:t>
            </a:r>
            <a:r>
              <a:rPr lang="en-US" sz="1800" err="1">
                <a:ea typeface="+mn-lt"/>
                <a:cs typeface="+mn-lt"/>
              </a:rPr>
              <a:t>proyecto</a:t>
            </a:r>
            <a:r>
              <a:rPr lang="en-US" sz="1800">
                <a:ea typeface="+mn-lt"/>
                <a:cs typeface="+mn-lt"/>
              </a:rPr>
              <a:t> (Trust for Public Land), </a:t>
            </a:r>
            <a:r>
              <a:rPr lang="en-US" sz="1800" err="1">
                <a:ea typeface="+mn-lt"/>
                <a:cs typeface="+mn-lt"/>
              </a:rPr>
              <a:t>el</a:t>
            </a:r>
            <a:r>
              <a:rPr lang="en-US" sz="1800">
                <a:ea typeface="+mn-lt"/>
                <a:cs typeface="+mn-lt"/>
              </a:rPr>
              <a:t> personal de la ciudad, y las partes </a:t>
            </a:r>
            <a:r>
              <a:rPr lang="en-US" sz="1800" err="1">
                <a:ea typeface="+mn-lt"/>
                <a:cs typeface="+mn-lt"/>
              </a:rPr>
              <a:t>interesadas</a:t>
            </a:r>
            <a:r>
              <a:rPr lang="en-US" sz="1800">
                <a:ea typeface="+mn-lt"/>
                <a:cs typeface="+mn-lt"/>
              </a:rPr>
              <a:t> del </a:t>
            </a:r>
            <a:r>
              <a:rPr lang="en-US" sz="1800" err="1">
                <a:ea typeface="+mn-lt"/>
                <a:cs typeface="+mn-lt"/>
              </a:rPr>
              <a:t>proyecto</a:t>
            </a:r>
            <a:endParaRPr lang="en-US" sz="1800" err="1"/>
          </a:p>
          <a:p>
            <a:pPr marL="629920" lvl="1" indent="-305435">
              <a:lnSpc>
                <a:spcPct val="90000"/>
              </a:lnSpc>
            </a:pPr>
            <a:r>
              <a:rPr lang="en-US" sz="1800" err="1">
                <a:ea typeface="+mn-lt"/>
                <a:cs typeface="+mn-lt"/>
              </a:rPr>
              <a:t>Organizó</a:t>
            </a:r>
            <a:r>
              <a:rPr lang="en-US" sz="1800">
                <a:ea typeface="+mn-lt"/>
                <a:cs typeface="+mn-lt"/>
              </a:rPr>
              <a:t> un </a:t>
            </a:r>
            <a:r>
              <a:rPr lang="en-US" sz="1800" err="1">
                <a:ea typeface="+mn-lt"/>
                <a:cs typeface="+mn-lt"/>
              </a:rPr>
              <a:t>recorrido</a:t>
            </a:r>
            <a:r>
              <a:rPr lang="en-US" sz="1800" dirty="0">
                <a:ea typeface="+mn-lt"/>
                <a:cs typeface="+mn-lt"/>
              </a:rPr>
              <a:t> </a:t>
            </a:r>
            <a:r>
              <a:rPr lang="en-US" sz="1800" err="1">
                <a:ea typeface="+mn-lt"/>
                <a:cs typeface="+mn-lt"/>
              </a:rPr>
              <a:t>por</a:t>
            </a:r>
            <a:r>
              <a:rPr lang="en-US" sz="1800" dirty="0">
                <a:ea typeface="+mn-lt"/>
                <a:cs typeface="+mn-lt"/>
              </a:rPr>
              <a:t> </a:t>
            </a:r>
            <a:r>
              <a:rPr lang="en-US" sz="1800" err="1">
                <a:ea typeface="+mn-lt"/>
                <a:cs typeface="+mn-lt"/>
              </a:rPr>
              <a:t>el</a:t>
            </a:r>
            <a:r>
              <a:rPr lang="en-US" sz="1800">
                <a:ea typeface="+mn-lt"/>
                <a:cs typeface="+mn-lt"/>
              </a:rPr>
              <a:t> sitio del </a:t>
            </a:r>
            <a:r>
              <a:rPr lang="en-US" sz="1800" err="1">
                <a:ea typeface="+mn-lt"/>
                <a:cs typeface="+mn-lt"/>
              </a:rPr>
              <a:t>proyecto</a:t>
            </a:r>
            <a:r>
              <a:rPr lang="en-US" sz="1800">
                <a:ea typeface="+mn-lt"/>
                <a:cs typeface="+mn-lt"/>
              </a:rPr>
              <a:t> para </a:t>
            </a:r>
            <a:r>
              <a:rPr lang="en-US" sz="1800" err="1">
                <a:ea typeface="+mn-lt"/>
                <a:cs typeface="+mn-lt"/>
              </a:rPr>
              <a:t>discutir</a:t>
            </a:r>
            <a:r>
              <a:rPr lang="en-US" sz="1800">
                <a:ea typeface="+mn-lt"/>
                <a:cs typeface="+mn-lt"/>
              </a:rPr>
              <a:t> las </a:t>
            </a:r>
            <a:r>
              <a:rPr lang="en-US" sz="1800" err="1">
                <a:ea typeface="+mn-lt"/>
                <a:cs typeface="+mn-lt"/>
              </a:rPr>
              <a:t>relaciones</a:t>
            </a:r>
            <a:r>
              <a:rPr lang="en-US" sz="1800">
                <a:ea typeface="+mn-lt"/>
                <a:cs typeface="+mn-lt"/>
              </a:rPr>
              <a:t> de </a:t>
            </a:r>
            <a:r>
              <a:rPr lang="en-US" sz="1800" err="1">
                <a:ea typeface="+mn-lt"/>
                <a:cs typeface="+mn-lt"/>
              </a:rPr>
              <a:t>colaboración</a:t>
            </a:r>
            <a:r>
              <a:rPr lang="en-US" sz="1800">
                <a:ea typeface="+mn-lt"/>
                <a:cs typeface="+mn-lt"/>
              </a:rPr>
              <a:t>, </a:t>
            </a:r>
            <a:r>
              <a:rPr lang="en-US" sz="1800" err="1">
                <a:ea typeface="+mn-lt"/>
                <a:cs typeface="+mn-lt"/>
              </a:rPr>
              <a:t>el</a:t>
            </a:r>
            <a:r>
              <a:rPr lang="en-US" sz="1800" dirty="0">
                <a:ea typeface="+mn-lt"/>
                <a:cs typeface="+mn-lt"/>
              </a:rPr>
              <a:t> </a:t>
            </a:r>
            <a:r>
              <a:rPr lang="en-US" sz="1800" err="1">
                <a:ea typeface="+mn-lt"/>
                <a:cs typeface="+mn-lt"/>
              </a:rPr>
              <a:t>orden</a:t>
            </a:r>
            <a:r>
              <a:rPr lang="en-US" sz="1800">
                <a:ea typeface="+mn-lt"/>
                <a:cs typeface="+mn-lt"/>
              </a:rPr>
              <a:t> de las </a:t>
            </a:r>
            <a:r>
              <a:rPr lang="en-US" sz="1800" err="1">
                <a:ea typeface="+mn-lt"/>
                <a:cs typeface="+mn-lt"/>
              </a:rPr>
              <a:t>operaciones</a:t>
            </a:r>
            <a:r>
              <a:rPr lang="en-US" sz="1800">
                <a:ea typeface="+mn-lt"/>
                <a:cs typeface="+mn-lt"/>
              </a:rPr>
              <a:t>, las </a:t>
            </a:r>
            <a:r>
              <a:rPr lang="en-US" sz="1800" err="1">
                <a:ea typeface="+mn-lt"/>
                <a:cs typeface="+mn-lt"/>
              </a:rPr>
              <a:t>oportunidades</a:t>
            </a:r>
            <a:r>
              <a:rPr lang="en-US" sz="1800">
                <a:ea typeface="+mn-lt"/>
                <a:cs typeface="+mn-lt"/>
              </a:rPr>
              <a:t> y </a:t>
            </a:r>
            <a:r>
              <a:rPr lang="en-US" sz="1800" err="1">
                <a:ea typeface="+mn-lt"/>
                <a:cs typeface="+mn-lt"/>
              </a:rPr>
              <a:t>restricciones</a:t>
            </a:r>
            <a:r>
              <a:rPr lang="en-US" sz="1800">
                <a:ea typeface="+mn-lt"/>
                <a:cs typeface="+mn-lt"/>
              </a:rPr>
              <a:t> del </a:t>
            </a:r>
            <a:r>
              <a:rPr lang="en-US" sz="1800" err="1">
                <a:ea typeface="+mn-lt"/>
                <a:cs typeface="+mn-lt"/>
              </a:rPr>
              <a:t>diseño</a:t>
            </a:r>
            <a:r>
              <a:rPr lang="en-US" sz="1800">
                <a:ea typeface="+mn-lt"/>
                <a:cs typeface="+mn-lt"/>
              </a:rPr>
              <a:t> del </a:t>
            </a:r>
            <a:r>
              <a:rPr lang="en-US" sz="1800" err="1">
                <a:ea typeface="+mn-lt"/>
                <a:cs typeface="+mn-lt"/>
              </a:rPr>
              <a:t>proyecto</a:t>
            </a:r>
            <a:r>
              <a:rPr lang="en-US" sz="1800">
                <a:ea typeface="+mn-lt"/>
                <a:cs typeface="+mn-lt"/>
              </a:rPr>
              <a:t>, etc.</a:t>
            </a:r>
            <a:endParaRPr lang="en-US" sz="1800"/>
          </a:p>
          <a:p>
            <a:pPr marL="629920" lvl="1" indent="-305435">
              <a:lnSpc>
                <a:spcPct val="90000"/>
              </a:lnSpc>
            </a:pPr>
            <a:r>
              <a:rPr lang="en-US" sz="1800" err="1">
                <a:ea typeface="+mn-lt"/>
                <a:cs typeface="+mn-lt"/>
              </a:rPr>
              <a:t>Planificación</a:t>
            </a:r>
            <a:r>
              <a:rPr lang="en-US" sz="1800" dirty="0">
                <a:ea typeface="+mn-lt"/>
                <a:cs typeface="+mn-lt"/>
              </a:rPr>
              <a:t> y </a:t>
            </a:r>
            <a:r>
              <a:rPr lang="en-US" sz="1800" err="1">
                <a:ea typeface="+mn-lt"/>
                <a:cs typeface="+mn-lt"/>
              </a:rPr>
              <a:t>coordinación</a:t>
            </a:r>
            <a:r>
              <a:rPr lang="en-US" sz="1800" dirty="0">
                <a:ea typeface="+mn-lt"/>
                <a:cs typeface="+mn-lt"/>
              </a:rPr>
              <a:t> del </a:t>
            </a:r>
            <a:r>
              <a:rPr lang="en-US" sz="1800" err="1">
                <a:ea typeface="+mn-lt"/>
                <a:cs typeface="+mn-lt"/>
              </a:rPr>
              <a:t>proyecto</a:t>
            </a:r>
            <a:r>
              <a:rPr lang="en-US" sz="1800">
                <a:ea typeface="+mn-lt"/>
                <a:cs typeface="+mn-lt"/>
              </a:rPr>
              <a:t>.</a:t>
            </a:r>
            <a:endParaRPr lang="en-US" sz="1800"/>
          </a:p>
          <a:p>
            <a:pPr marL="629920" lvl="1" indent="-305435">
              <a:lnSpc>
                <a:spcPct val="90000"/>
              </a:lnSpc>
            </a:pPr>
            <a:r>
              <a:rPr lang="en-US" sz="1800" err="1">
                <a:ea typeface="+mn-lt"/>
                <a:cs typeface="+mn-lt"/>
              </a:rPr>
              <a:t>Planificación</a:t>
            </a:r>
            <a:r>
              <a:rPr lang="en-US" sz="1800" dirty="0">
                <a:ea typeface="+mn-lt"/>
                <a:cs typeface="+mn-lt"/>
              </a:rPr>
              <a:t> y </a:t>
            </a:r>
            <a:r>
              <a:rPr lang="en-US" sz="1800" err="1">
                <a:ea typeface="+mn-lt"/>
                <a:cs typeface="+mn-lt"/>
              </a:rPr>
              <a:t>coordinación</a:t>
            </a:r>
            <a:r>
              <a:rPr lang="en-US" sz="1800" dirty="0">
                <a:ea typeface="+mn-lt"/>
                <a:cs typeface="+mn-lt"/>
              </a:rPr>
              <a:t> de la </a:t>
            </a:r>
            <a:r>
              <a:rPr lang="en-US" sz="1800" err="1">
                <a:ea typeface="+mn-lt"/>
                <a:cs typeface="+mn-lt"/>
              </a:rPr>
              <a:t>participación</a:t>
            </a:r>
            <a:r>
              <a:rPr lang="en-US" sz="1800" dirty="0">
                <a:ea typeface="+mn-lt"/>
                <a:cs typeface="+mn-lt"/>
              </a:rPr>
              <a:t> </a:t>
            </a:r>
            <a:r>
              <a:rPr lang="en-US" sz="1800" err="1">
                <a:ea typeface="+mn-lt"/>
                <a:cs typeface="+mn-lt"/>
              </a:rPr>
              <a:t>comunitaria</a:t>
            </a:r>
            <a:r>
              <a:rPr lang="en-US" sz="1800" dirty="0">
                <a:ea typeface="+mn-lt"/>
                <a:cs typeface="+mn-lt"/>
              </a:rPr>
              <a:t>.</a:t>
            </a:r>
            <a:endParaRPr lang="en-US" sz="1800" dirty="0"/>
          </a:p>
          <a:p>
            <a:pPr marL="629920" lvl="1" indent="-305435">
              <a:lnSpc>
                <a:spcPct val="90000"/>
              </a:lnSpc>
            </a:pPr>
            <a:r>
              <a:rPr lang="en-US" sz="1800" dirty="0">
                <a:ea typeface="+mn-lt"/>
                <a:cs typeface="+mn-lt"/>
              </a:rPr>
              <a:t>30% de </a:t>
            </a:r>
            <a:r>
              <a:rPr lang="en-US" sz="1800" err="1">
                <a:ea typeface="+mn-lt"/>
                <a:cs typeface="+mn-lt"/>
              </a:rPr>
              <a:t>los</a:t>
            </a:r>
            <a:r>
              <a:rPr lang="en-US" sz="1800" dirty="0">
                <a:ea typeface="+mn-lt"/>
                <a:cs typeface="+mn-lt"/>
              </a:rPr>
              <a:t> </a:t>
            </a:r>
            <a:r>
              <a:rPr lang="en-US" sz="1800" err="1">
                <a:ea typeface="+mn-lt"/>
                <a:cs typeface="+mn-lt"/>
              </a:rPr>
              <a:t>planos</a:t>
            </a:r>
            <a:r>
              <a:rPr lang="en-US" sz="1800" dirty="0">
                <a:ea typeface="+mn-lt"/>
                <a:cs typeface="+mn-lt"/>
              </a:rPr>
              <a:t> </a:t>
            </a:r>
            <a:r>
              <a:rPr lang="en-US" sz="1800" err="1">
                <a:ea typeface="+mn-lt"/>
                <a:cs typeface="+mn-lt"/>
              </a:rPr>
              <a:t>completados</a:t>
            </a:r>
            <a:r>
              <a:rPr lang="en-US" sz="1800" dirty="0">
                <a:ea typeface="+mn-lt"/>
                <a:cs typeface="+mn-lt"/>
              </a:rPr>
              <a:t> </a:t>
            </a:r>
            <a:r>
              <a:rPr lang="en-US" sz="1800" err="1">
                <a:ea typeface="+mn-lt"/>
                <a:cs typeface="+mn-lt"/>
              </a:rPr>
              <a:t>por</a:t>
            </a:r>
            <a:r>
              <a:rPr lang="en-US" sz="1800" dirty="0">
                <a:ea typeface="+mn-lt"/>
                <a:cs typeface="+mn-lt"/>
              </a:rPr>
              <a:t> </a:t>
            </a:r>
            <a:r>
              <a:rPr lang="en-US" sz="1800" err="1">
                <a:ea typeface="+mn-lt"/>
                <a:cs typeface="+mn-lt"/>
              </a:rPr>
              <a:t>PlaceWorks</a:t>
            </a:r>
            <a:r>
              <a:rPr lang="en-US" sz="1800" dirty="0">
                <a:ea typeface="+mn-lt"/>
                <a:cs typeface="+mn-lt"/>
              </a:rPr>
              <a:t> </a:t>
            </a:r>
            <a:r>
              <a:rPr lang="en-US" sz="1800" err="1">
                <a:ea typeface="+mn-lt"/>
                <a:cs typeface="+mn-lt"/>
              </a:rPr>
              <a:t>presentados</a:t>
            </a:r>
            <a:r>
              <a:rPr lang="en-US" sz="1800" dirty="0">
                <a:ea typeface="+mn-lt"/>
                <a:cs typeface="+mn-lt"/>
              </a:rPr>
              <a:t> a TPL y COR.</a:t>
            </a:r>
            <a:endParaRPr lang="en-US" sz="1800" dirty="0"/>
          </a:p>
          <a:p>
            <a:pPr marL="305435" indent="-305435"/>
            <a:r>
              <a:rPr lang="en-US" b="1" err="1">
                <a:latin typeface="Century Gothic"/>
                <a:ea typeface="+mn-lt"/>
                <a:cs typeface="+mn-lt"/>
              </a:rPr>
              <a:t>Gastos</a:t>
            </a:r>
            <a:r>
              <a:rPr lang="en-US" b="1" dirty="0">
                <a:latin typeface="Century Gothic"/>
                <a:ea typeface="+mn-lt"/>
                <a:cs typeface="+mn-lt"/>
              </a:rPr>
              <a:t> </a:t>
            </a:r>
            <a:r>
              <a:rPr lang="en-US" b="1" err="1">
                <a:latin typeface="Century Gothic"/>
                <a:ea typeface="+mn-lt"/>
                <a:cs typeface="+mn-lt"/>
              </a:rPr>
              <a:t>totales</a:t>
            </a:r>
            <a:r>
              <a:rPr lang="en-US" b="1" dirty="0">
                <a:latin typeface="Century Gothic"/>
                <a:ea typeface="+mn-lt"/>
                <a:cs typeface="+mn-lt"/>
              </a:rPr>
              <a:t> </a:t>
            </a:r>
            <a:r>
              <a:rPr lang="en-US" b="1" err="1">
                <a:latin typeface="Century Gothic"/>
                <a:ea typeface="+mn-lt"/>
                <a:cs typeface="+mn-lt"/>
              </a:rPr>
              <a:t>reportados</a:t>
            </a:r>
            <a:r>
              <a:rPr lang="en-US" b="1" dirty="0">
                <a:latin typeface="Century Gothic"/>
                <a:ea typeface="+mn-lt"/>
                <a:cs typeface="+mn-lt"/>
              </a:rPr>
              <a:t> a la </a:t>
            </a:r>
            <a:r>
              <a:rPr lang="en-US" b="1" err="1">
                <a:latin typeface="Century Gothic"/>
                <a:ea typeface="+mn-lt"/>
                <a:cs typeface="+mn-lt"/>
              </a:rPr>
              <a:t>fecha</a:t>
            </a:r>
            <a:r>
              <a:rPr lang="en-US" b="1" dirty="0">
                <a:latin typeface="Century Gothic"/>
                <a:ea typeface="+mn-lt"/>
                <a:cs typeface="+mn-lt"/>
              </a:rPr>
              <a:t>: </a:t>
            </a:r>
            <a:r>
              <a:rPr lang="en-US" dirty="0">
                <a:latin typeface="Century Gothic"/>
                <a:ea typeface="+mn-lt"/>
                <a:cs typeface="+mn-lt"/>
              </a:rPr>
              <a:t>$</a:t>
            </a:r>
            <a:r>
              <a:rPr lang="en-US" kern="1200" dirty="0">
                <a:effectLst/>
                <a:latin typeface="Century Gothic"/>
                <a:ea typeface="+mn-lt"/>
                <a:cs typeface="+mn-lt"/>
              </a:rPr>
              <a:t> </a:t>
            </a:r>
            <a:r>
              <a:rPr lang="en-US" dirty="0">
                <a:latin typeface="Century Gothic"/>
                <a:ea typeface="+mn-lt"/>
                <a:cs typeface="+mn-lt"/>
              </a:rPr>
              <a:t>31,127.12 </a:t>
            </a:r>
            <a:endParaRPr lang="en-US" dirty="0">
              <a:latin typeface="Century Gothic"/>
            </a:endParaRPr>
          </a:p>
          <a:p>
            <a:pPr marL="305435" indent="-305435"/>
            <a:r>
              <a:rPr lang="en-US" b="1" dirty="0" err="1">
                <a:solidFill>
                  <a:srgbClr val="3D3D3D"/>
                </a:solidFill>
                <a:latin typeface="Century Gothic"/>
                <a:ea typeface="+mn-lt"/>
                <a:cs typeface="+mn-lt"/>
              </a:rPr>
              <a:t>Presupuesto</a:t>
            </a:r>
            <a:r>
              <a:rPr lang="en-US" b="1" dirty="0">
                <a:solidFill>
                  <a:srgbClr val="3D3D3D"/>
                </a:solidFill>
                <a:latin typeface="Century Gothic"/>
                <a:ea typeface="+mn-lt"/>
                <a:cs typeface="+mn-lt"/>
              </a:rPr>
              <a:t> restante: </a:t>
            </a:r>
            <a:r>
              <a:rPr lang="en-US" dirty="0">
                <a:solidFill>
                  <a:srgbClr val="3D3D3D"/>
                </a:solidFill>
                <a:latin typeface="Century Gothic"/>
                <a:ea typeface="+mn-lt"/>
                <a:cs typeface="+mn-lt"/>
              </a:rPr>
              <a:t>$4,785,026.48 </a:t>
            </a:r>
            <a:endParaRPr lang="en-US" dirty="0">
              <a:solidFill>
                <a:srgbClr val="3D3D3D"/>
              </a:solidFill>
              <a:latin typeface="Century Gothic"/>
            </a:endParaRPr>
          </a:p>
          <a:p>
            <a:pPr marL="305435" indent="-305435"/>
            <a:r>
              <a:rPr lang="en-US" b="1" dirty="0" err="1">
                <a:solidFill>
                  <a:srgbClr val="3D3D3D"/>
                </a:solidFill>
                <a:latin typeface="Century Gothic"/>
                <a:ea typeface="+mn-lt"/>
                <a:cs typeface="+mn-lt"/>
              </a:rPr>
              <a:t>Trabajo</a:t>
            </a:r>
            <a:r>
              <a:rPr lang="en-US" b="1" dirty="0">
                <a:solidFill>
                  <a:srgbClr val="3D3D3D"/>
                </a:solidFill>
                <a:latin typeface="Century Gothic"/>
                <a:ea typeface="+mn-lt"/>
                <a:cs typeface="+mn-lt"/>
              </a:rPr>
              <a:t> </a:t>
            </a:r>
            <a:r>
              <a:rPr lang="en-US" b="1" dirty="0" err="1">
                <a:solidFill>
                  <a:srgbClr val="3D3D3D"/>
                </a:solidFill>
                <a:latin typeface="Century Gothic"/>
                <a:ea typeface="+mn-lt"/>
                <a:cs typeface="+mn-lt"/>
              </a:rPr>
              <a:t>planificado</a:t>
            </a:r>
            <a:r>
              <a:rPr lang="en-US" b="1" dirty="0">
                <a:solidFill>
                  <a:srgbClr val="3D3D3D"/>
                </a:solidFill>
                <a:latin typeface="Century Gothic"/>
                <a:ea typeface="+mn-lt"/>
                <a:cs typeface="+mn-lt"/>
              </a:rPr>
              <a:t> </a:t>
            </a:r>
            <a:r>
              <a:rPr lang="en-US" b="1" dirty="0" err="1">
                <a:solidFill>
                  <a:srgbClr val="3D3D3D"/>
                </a:solidFill>
                <a:latin typeface="Century Gothic"/>
                <a:ea typeface="+mn-lt"/>
                <a:cs typeface="+mn-lt"/>
              </a:rPr>
              <a:t>en</a:t>
            </a:r>
            <a:r>
              <a:rPr lang="en-US" b="1" dirty="0">
                <a:solidFill>
                  <a:srgbClr val="3D3D3D"/>
                </a:solidFill>
                <a:latin typeface="Century Gothic"/>
                <a:ea typeface="+mn-lt"/>
                <a:cs typeface="+mn-lt"/>
              </a:rPr>
              <a:t> las </a:t>
            </a:r>
            <a:r>
              <a:rPr lang="en-US" b="1" dirty="0" err="1">
                <a:solidFill>
                  <a:srgbClr val="3D3D3D"/>
                </a:solidFill>
                <a:latin typeface="Century Gothic"/>
                <a:ea typeface="+mn-lt"/>
                <a:cs typeface="+mn-lt"/>
              </a:rPr>
              <a:t>próximas</a:t>
            </a:r>
            <a:r>
              <a:rPr lang="en-US" b="1" dirty="0">
                <a:solidFill>
                  <a:srgbClr val="3D3D3D"/>
                </a:solidFill>
                <a:latin typeface="Century Gothic"/>
                <a:ea typeface="+mn-lt"/>
                <a:cs typeface="+mn-lt"/>
              </a:rPr>
              <a:t> ~dos </a:t>
            </a:r>
            <a:r>
              <a:rPr lang="en-US" b="1" dirty="0" err="1">
                <a:solidFill>
                  <a:srgbClr val="3D3D3D"/>
                </a:solidFill>
                <a:latin typeface="Century Gothic"/>
                <a:ea typeface="+mn-lt"/>
                <a:cs typeface="+mn-lt"/>
              </a:rPr>
              <a:t>semanas</a:t>
            </a:r>
            <a:r>
              <a:rPr lang="en-US" b="1" dirty="0">
                <a:solidFill>
                  <a:srgbClr val="3D3D3D"/>
                </a:solidFill>
                <a:latin typeface="Century Gothic"/>
                <a:ea typeface="+mn-lt"/>
                <a:cs typeface="+mn-lt"/>
              </a:rPr>
              <a:t>: </a:t>
            </a:r>
            <a:endParaRPr lang="en-US" b="1" dirty="0">
              <a:solidFill>
                <a:srgbClr val="3D3D3D"/>
              </a:solidFill>
              <a:latin typeface="Century Gothic"/>
            </a:endParaRPr>
          </a:p>
          <a:p>
            <a:pPr marL="629920" lvl="1" indent="-305435"/>
            <a:r>
              <a:rPr lang="en-US" err="1">
                <a:ea typeface="+mn-lt"/>
                <a:cs typeface="+mn-lt"/>
              </a:rPr>
              <a:t>Trabajo</a:t>
            </a:r>
            <a:r>
              <a:rPr lang="en-US" dirty="0">
                <a:ea typeface="+mn-lt"/>
                <a:cs typeface="+mn-lt"/>
              </a:rPr>
              <a:t> continuo de </a:t>
            </a:r>
            <a:r>
              <a:rPr lang="en-US" err="1">
                <a:ea typeface="+mn-lt"/>
                <a:cs typeface="+mn-lt"/>
              </a:rPr>
              <a:t>diseño</a:t>
            </a:r>
            <a:r>
              <a:rPr lang="en-US" dirty="0">
                <a:ea typeface="+mn-lt"/>
                <a:cs typeface="+mn-lt"/>
              </a:rPr>
              <a:t> y </a:t>
            </a:r>
            <a:r>
              <a:rPr lang="en-US" err="1">
                <a:ea typeface="+mn-lt"/>
                <a:cs typeface="+mn-lt"/>
              </a:rPr>
              <a:t>planificación</a:t>
            </a:r>
            <a:r>
              <a:rPr lang="en-US" dirty="0">
                <a:ea typeface="+mn-lt"/>
                <a:cs typeface="+mn-lt"/>
              </a:rPr>
              <a:t> de la </a:t>
            </a:r>
            <a:r>
              <a:rPr lang="en-US" err="1">
                <a:ea typeface="+mn-lt"/>
                <a:cs typeface="+mn-lt"/>
              </a:rPr>
              <a:t>participación</a:t>
            </a:r>
            <a:r>
              <a:rPr lang="en-US" dirty="0">
                <a:ea typeface="+mn-lt"/>
                <a:cs typeface="+mn-lt"/>
              </a:rPr>
              <a:t> </a:t>
            </a:r>
            <a:r>
              <a:rPr lang="en-US" err="1">
                <a:ea typeface="+mn-lt"/>
                <a:cs typeface="+mn-lt"/>
              </a:rPr>
              <a:t>comunitaria</a:t>
            </a:r>
            <a:r>
              <a:rPr lang="en-US" dirty="0">
                <a:ea typeface="+mn-lt"/>
                <a:cs typeface="+mn-lt"/>
              </a:rPr>
              <a:t>.</a:t>
            </a:r>
            <a:endParaRPr lang="en-US" b="1" dirty="0">
              <a:latin typeface="Century Gothic"/>
            </a:endParaRPr>
          </a:p>
          <a:p>
            <a:pPr marL="305435" indent="-305435"/>
            <a:endParaRPr lang="en-US" b="1" dirty="0">
              <a:latin typeface="Century Gothic"/>
            </a:endParaRPr>
          </a:p>
          <a:p>
            <a:pPr marL="305435" indent="-305435"/>
            <a:endParaRPr lang="en-US">
              <a:latin typeface="Gill Sans MT" panose="020B0502020104020203"/>
            </a:endParaRPr>
          </a:p>
          <a:p>
            <a:pPr marL="305435" indent="-305435"/>
            <a:endParaRPr lang="en-US">
              <a:latin typeface="Gill Sans MT" panose="020B0502020104020203"/>
            </a:endParaRPr>
          </a:p>
          <a:p>
            <a:pPr marL="629285" lvl="1" indent="-305435"/>
            <a:endParaRPr lang="en-US">
              <a:latin typeface="Century Gothic"/>
            </a:endParaRPr>
          </a:p>
        </p:txBody>
      </p:sp>
      <p:sp>
        <p:nvSpPr>
          <p:cNvPr id="4" name="Title 1">
            <a:extLst>
              <a:ext uri="{FF2B5EF4-FFF2-40B4-BE49-F238E27FC236}">
                <a16:creationId xmlns:a16="http://schemas.microsoft.com/office/drawing/2014/main" id="{FD8140C1-CA8B-0CD5-5389-E96164AE3315}"/>
              </a:ext>
            </a:extLst>
          </p:cNvPr>
          <p:cNvSpPr txBox="1">
            <a:spLocks/>
          </p:cNvSpPr>
          <p:nvPr/>
        </p:nvSpPr>
        <p:spPr>
          <a:xfrm>
            <a:off x="532426" y="265752"/>
            <a:ext cx="11187793" cy="905501"/>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kern="1200" cap="all">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kern="1500" cap="none">
                <a:solidFill>
                  <a:schemeClr val="bg1"/>
                </a:solidFill>
                <a:latin typeface="Gill Sans MT"/>
                <a:ea typeface="Open Sans"/>
                <a:cs typeface="Open Sans"/>
              </a:rPr>
              <a:t>Richmond Wellness Trail</a:t>
            </a:r>
          </a:p>
        </p:txBody>
      </p:sp>
      <p:pic>
        <p:nvPicPr>
          <p:cNvPr id="5" name="Picture 4">
            <a:extLst>
              <a:ext uri="{FF2B5EF4-FFF2-40B4-BE49-F238E27FC236}">
                <a16:creationId xmlns:a16="http://schemas.microsoft.com/office/drawing/2014/main" id="{C0AA1333-5CFE-4966-2C9F-6A6227606819}"/>
              </a:ext>
            </a:extLst>
          </p:cNvPr>
          <p:cNvPicPr>
            <a:picLocks noChangeAspect="1"/>
          </p:cNvPicPr>
          <p:nvPr/>
        </p:nvPicPr>
        <p:blipFill>
          <a:blip r:embed="rId3"/>
          <a:stretch>
            <a:fillRect/>
          </a:stretch>
        </p:blipFill>
        <p:spPr>
          <a:xfrm>
            <a:off x="9559472" y="369239"/>
            <a:ext cx="2162629" cy="712950"/>
          </a:xfrm>
          <a:prstGeom prst="rect">
            <a:avLst/>
          </a:prstGeom>
        </p:spPr>
      </p:pic>
    </p:spTree>
    <p:extLst>
      <p:ext uri="{BB962C8B-B14F-4D97-AF65-F5344CB8AC3E}">
        <p14:creationId xmlns:p14="http://schemas.microsoft.com/office/powerpoint/2010/main" val="24599584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EB8AE9-3C7F-654E-7F1F-06EFCE53551B}"/>
              </a:ext>
            </a:extLst>
          </p:cNvPr>
          <p:cNvSpPr txBox="1">
            <a:spLocks/>
          </p:cNvSpPr>
          <p:nvPr/>
        </p:nvSpPr>
        <p:spPr>
          <a:xfrm>
            <a:off x="535020" y="1443954"/>
            <a:ext cx="11187793" cy="5148294"/>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5435" indent="-305435"/>
            <a:r>
              <a:rPr lang="en-US" b="1" dirty="0" err="1">
                <a:latin typeface="Century Gothic"/>
                <a:ea typeface="+mn-lt"/>
                <a:cs typeface="+mn-lt"/>
              </a:rPr>
              <a:t>Trabajo</a:t>
            </a:r>
            <a:r>
              <a:rPr lang="en-US" b="1" dirty="0">
                <a:latin typeface="Century Gothic"/>
                <a:ea typeface="+mn-lt"/>
                <a:cs typeface="+mn-lt"/>
              </a:rPr>
              <a:t> </a:t>
            </a:r>
            <a:r>
              <a:rPr lang="en-US" b="1" dirty="0" err="1">
                <a:latin typeface="Century Gothic"/>
                <a:ea typeface="+mn-lt"/>
                <a:cs typeface="+mn-lt"/>
              </a:rPr>
              <a:t>realizado</a:t>
            </a:r>
            <a:r>
              <a:rPr lang="en-US" b="1" dirty="0">
                <a:latin typeface="Century Gothic"/>
                <a:ea typeface="+mn-lt"/>
                <a:cs typeface="+mn-lt"/>
              </a:rPr>
              <a:t> </a:t>
            </a:r>
            <a:r>
              <a:rPr lang="en-US" b="1" dirty="0" err="1">
                <a:latin typeface="Century Gothic"/>
                <a:ea typeface="+mn-lt"/>
                <a:cs typeface="+mn-lt"/>
              </a:rPr>
              <a:t>desde</a:t>
            </a:r>
            <a:r>
              <a:rPr lang="en-US" b="1" dirty="0">
                <a:latin typeface="Century Gothic"/>
                <a:ea typeface="+mn-lt"/>
                <a:cs typeface="+mn-lt"/>
              </a:rPr>
              <a:t> la </a:t>
            </a:r>
            <a:r>
              <a:rPr lang="en-US" b="1" dirty="0" err="1">
                <a:latin typeface="Century Gothic"/>
                <a:ea typeface="+mn-lt"/>
                <a:cs typeface="+mn-lt"/>
              </a:rPr>
              <a:t>última</a:t>
            </a:r>
            <a:r>
              <a:rPr lang="en-US" b="1" dirty="0">
                <a:latin typeface="Century Gothic"/>
                <a:ea typeface="+mn-lt"/>
                <a:cs typeface="+mn-lt"/>
              </a:rPr>
              <a:t> </a:t>
            </a:r>
            <a:r>
              <a:rPr lang="en-US" b="1" dirty="0" err="1">
                <a:latin typeface="Century Gothic"/>
                <a:ea typeface="+mn-lt"/>
                <a:cs typeface="+mn-lt"/>
              </a:rPr>
              <a:t>reunión</a:t>
            </a:r>
            <a:r>
              <a:rPr lang="en-US" b="1" dirty="0">
                <a:latin typeface="Century Gothic"/>
                <a:ea typeface="+mn-lt"/>
                <a:cs typeface="+mn-lt"/>
              </a:rPr>
              <a:t>:</a:t>
            </a:r>
          </a:p>
          <a:p>
            <a:pPr marL="629920" indent="-305435"/>
            <a:r>
              <a:rPr lang="en-US" dirty="0" err="1">
                <a:ea typeface="+mn-lt"/>
                <a:cs typeface="+mn-lt"/>
              </a:rPr>
              <a:t>Gerente</a:t>
            </a:r>
            <a:r>
              <a:rPr lang="en-US" dirty="0">
                <a:ea typeface="+mn-lt"/>
                <a:cs typeface="+mn-lt"/>
              </a:rPr>
              <a:t> de </a:t>
            </a:r>
            <a:r>
              <a:rPr lang="en-US" dirty="0" err="1">
                <a:ea typeface="+mn-lt"/>
                <a:cs typeface="+mn-lt"/>
              </a:rPr>
              <a:t>programa</a:t>
            </a:r>
            <a:r>
              <a:rPr lang="en-US" dirty="0">
                <a:ea typeface="+mn-lt"/>
                <a:cs typeface="+mn-lt"/>
              </a:rPr>
              <a:t> de </a:t>
            </a:r>
            <a:r>
              <a:rPr lang="en-US" dirty="0" err="1">
                <a:ea typeface="+mn-lt"/>
                <a:cs typeface="+mn-lt"/>
              </a:rPr>
              <a:t>Alcance</a:t>
            </a:r>
            <a:r>
              <a:rPr lang="en-US" dirty="0">
                <a:ea typeface="+mn-lt"/>
                <a:cs typeface="+mn-lt"/>
              </a:rPr>
              <a:t> </a:t>
            </a:r>
            <a:r>
              <a:rPr lang="en-US" dirty="0" err="1">
                <a:ea typeface="+mn-lt"/>
                <a:cs typeface="+mn-lt"/>
              </a:rPr>
              <a:t>Contratado</a:t>
            </a:r>
            <a:r>
              <a:rPr lang="en-US" dirty="0">
                <a:ea typeface="+mn-lt"/>
                <a:cs typeface="+mn-lt"/>
              </a:rPr>
              <a:t>.</a:t>
            </a:r>
            <a:endParaRPr lang="en-US" dirty="0">
              <a:latin typeface="Century Gothic"/>
            </a:endParaRPr>
          </a:p>
          <a:p>
            <a:pPr marL="629920" lvl="1" indent="-305435"/>
            <a:r>
              <a:rPr lang="en-US" dirty="0" err="1">
                <a:ea typeface="+mn-lt"/>
                <a:cs typeface="+mn-lt"/>
              </a:rPr>
              <a:t>Alcance</a:t>
            </a:r>
            <a:r>
              <a:rPr lang="en-US" dirty="0">
                <a:ea typeface="+mn-lt"/>
                <a:cs typeface="+mn-lt"/>
              </a:rPr>
              <a:t>: Nos </a:t>
            </a:r>
            <a:r>
              <a:rPr lang="en-US" dirty="0" err="1">
                <a:ea typeface="+mn-lt"/>
                <a:cs typeface="+mn-lt"/>
              </a:rPr>
              <a:t>asociamos</a:t>
            </a:r>
            <a:r>
              <a:rPr lang="en-US" dirty="0">
                <a:ea typeface="+mn-lt"/>
                <a:cs typeface="+mn-lt"/>
              </a:rPr>
              <a:t> con Urban Tilth, </a:t>
            </a:r>
            <a:r>
              <a:rPr lang="en-US" dirty="0" err="1">
                <a:ea typeface="+mn-lt"/>
                <a:cs typeface="+mn-lt"/>
              </a:rPr>
              <a:t>el</a:t>
            </a:r>
            <a:r>
              <a:rPr lang="en-US" dirty="0">
                <a:ea typeface="+mn-lt"/>
                <a:cs typeface="+mn-lt"/>
              </a:rPr>
              <a:t> Departamento de Bomberos de Richmond y RICH CITY Rollers y </a:t>
            </a:r>
            <a:r>
              <a:rPr lang="en-US" dirty="0" err="1">
                <a:ea typeface="+mn-lt"/>
                <a:cs typeface="+mn-lt"/>
              </a:rPr>
              <a:t>organizamos</a:t>
            </a:r>
            <a:r>
              <a:rPr lang="en-US" dirty="0">
                <a:ea typeface="+mn-lt"/>
                <a:cs typeface="+mn-lt"/>
              </a:rPr>
              <a:t> </a:t>
            </a:r>
            <a:r>
              <a:rPr lang="en-US" dirty="0" err="1">
                <a:ea typeface="+mn-lt"/>
                <a:cs typeface="+mn-lt"/>
              </a:rPr>
              <a:t>nuestra</a:t>
            </a:r>
            <a:r>
              <a:rPr lang="en-US" dirty="0">
                <a:ea typeface="+mn-lt"/>
                <a:cs typeface="+mn-lt"/>
              </a:rPr>
              <a:t> fiesta </a:t>
            </a:r>
            <a:r>
              <a:rPr lang="en-US" dirty="0" err="1">
                <a:ea typeface="+mn-lt"/>
                <a:cs typeface="+mn-lt"/>
              </a:rPr>
              <a:t>anual</a:t>
            </a:r>
            <a:r>
              <a:rPr lang="en-US" dirty="0">
                <a:ea typeface="+mn-lt"/>
                <a:cs typeface="+mn-lt"/>
              </a:rPr>
              <a:t> Roller Disco.</a:t>
            </a:r>
            <a:endParaRPr lang="en-US" dirty="0"/>
          </a:p>
          <a:p>
            <a:pPr marL="629920" lvl="1" indent="-305435"/>
            <a:r>
              <a:rPr lang="en-US" dirty="0" err="1">
                <a:ea typeface="+mn-lt"/>
                <a:cs typeface="+mn-lt"/>
              </a:rPr>
              <a:t>Divulgación</a:t>
            </a:r>
            <a:r>
              <a:rPr lang="en-US" dirty="0">
                <a:ea typeface="+mn-lt"/>
                <a:cs typeface="+mn-lt"/>
              </a:rPr>
              <a:t>: </a:t>
            </a:r>
            <a:r>
              <a:rPr lang="en-US" dirty="0" err="1">
                <a:ea typeface="+mn-lt"/>
                <a:cs typeface="+mn-lt"/>
              </a:rPr>
              <a:t>Organizamos</a:t>
            </a:r>
            <a:r>
              <a:rPr lang="en-US" dirty="0">
                <a:ea typeface="+mn-lt"/>
                <a:cs typeface="+mn-lt"/>
              </a:rPr>
              <a:t> </a:t>
            </a:r>
            <a:r>
              <a:rPr lang="en-US" dirty="0" err="1">
                <a:ea typeface="+mn-lt"/>
                <a:cs typeface="+mn-lt"/>
              </a:rPr>
              <a:t>nuestra</a:t>
            </a:r>
            <a:r>
              <a:rPr lang="en-US" dirty="0">
                <a:ea typeface="+mn-lt"/>
                <a:cs typeface="+mn-lt"/>
              </a:rPr>
              <a:t> </a:t>
            </a:r>
            <a:r>
              <a:rPr lang="en-US" dirty="0" err="1">
                <a:ea typeface="+mn-lt"/>
                <a:cs typeface="+mn-lt"/>
              </a:rPr>
              <a:t>Campaña</a:t>
            </a:r>
            <a:r>
              <a:rPr lang="en-US" dirty="0">
                <a:ea typeface="+mn-lt"/>
                <a:cs typeface="+mn-lt"/>
              </a:rPr>
              <a:t> </a:t>
            </a:r>
            <a:r>
              <a:rPr lang="en-US" dirty="0" err="1">
                <a:ea typeface="+mn-lt"/>
                <a:cs typeface="+mn-lt"/>
              </a:rPr>
              <a:t>Anual</a:t>
            </a:r>
            <a:r>
              <a:rPr lang="en-US" dirty="0">
                <a:ea typeface="+mn-lt"/>
                <a:cs typeface="+mn-lt"/>
              </a:rPr>
              <a:t> de Aire </a:t>
            </a:r>
            <a:r>
              <a:rPr lang="en-US" dirty="0" err="1">
                <a:ea typeface="+mn-lt"/>
                <a:cs typeface="+mn-lt"/>
              </a:rPr>
              <a:t>Limpio</a:t>
            </a:r>
            <a:r>
              <a:rPr lang="en-US" dirty="0">
                <a:ea typeface="+mn-lt"/>
                <a:cs typeface="+mn-lt"/>
              </a:rPr>
              <a:t>. </a:t>
            </a:r>
            <a:endParaRPr lang="en-US" dirty="0"/>
          </a:p>
          <a:p>
            <a:pPr marL="629920" lvl="1" indent="-305435"/>
            <a:endParaRPr lang="en-US">
              <a:latin typeface="Century Gothic"/>
              <a:ea typeface="+mn-lt"/>
              <a:cs typeface="+mn-lt"/>
            </a:endParaRPr>
          </a:p>
          <a:p>
            <a:pPr marL="305435" indent="-305435"/>
            <a:r>
              <a:rPr lang="en-US" b="1" dirty="0">
                <a:latin typeface="Century Gothic"/>
                <a:ea typeface="+mn-lt"/>
                <a:cs typeface="+mn-lt"/>
              </a:rPr>
              <a:t>Total de </a:t>
            </a:r>
            <a:r>
              <a:rPr lang="en-US" b="1" dirty="0" err="1">
                <a:latin typeface="Century Gothic"/>
                <a:ea typeface="+mn-lt"/>
                <a:cs typeface="+mn-lt"/>
              </a:rPr>
              <a:t>gastos</a:t>
            </a:r>
            <a:r>
              <a:rPr lang="en-US" b="1" dirty="0">
                <a:latin typeface="Century Gothic"/>
                <a:ea typeface="+mn-lt"/>
                <a:cs typeface="+mn-lt"/>
              </a:rPr>
              <a:t> </a:t>
            </a:r>
            <a:r>
              <a:rPr lang="en-US" b="1" dirty="0" err="1">
                <a:latin typeface="Century Gothic"/>
                <a:ea typeface="+mn-lt"/>
                <a:cs typeface="+mn-lt"/>
              </a:rPr>
              <a:t>reportados</a:t>
            </a:r>
            <a:r>
              <a:rPr lang="en-US" b="1" dirty="0">
                <a:latin typeface="Century Gothic"/>
                <a:ea typeface="+mn-lt"/>
                <a:cs typeface="+mn-lt"/>
              </a:rPr>
              <a:t> hasta la </a:t>
            </a:r>
            <a:r>
              <a:rPr lang="en-US" b="1" dirty="0" err="1">
                <a:latin typeface="Century Gothic"/>
                <a:ea typeface="+mn-lt"/>
                <a:cs typeface="+mn-lt"/>
              </a:rPr>
              <a:t>fecha</a:t>
            </a:r>
            <a:r>
              <a:rPr lang="en-US" b="1" dirty="0">
                <a:latin typeface="Century Gothic"/>
                <a:ea typeface="+mn-lt"/>
                <a:cs typeface="+mn-lt"/>
              </a:rPr>
              <a:t>:</a:t>
            </a:r>
            <a:r>
              <a:rPr lang="en-US" dirty="0">
                <a:latin typeface="Century Gothic"/>
                <a:ea typeface="+mn-lt"/>
                <a:cs typeface="+mn-lt"/>
              </a:rPr>
              <a:t> $ 99,128.48</a:t>
            </a:r>
          </a:p>
          <a:p>
            <a:pPr marL="305435" indent="-305435"/>
            <a:r>
              <a:rPr lang="en-US" b="1" dirty="0" err="1">
                <a:latin typeface="Century Gothic"/>
                <a:ea typeface="+mn-lt"/>
                <a:cs typeface="+mn-lt"/>
              </a:rPr>
              <a:t>Presupuesto</a:t>
            </a:r>
            <a:r>
              <a:rPr lang="en-US" b="1" dirty="0">
                <a:latin typeface="Century Gothic"/>
                <a:ea typeface="+mn-lt"/>
                <a:cs typeface="+mn-lt"/>
              </a:rPr>
              <a:t> restante</a:t>
            </a:r>
            <a:r>
              <a:rPr lang="en-US" dirty="0">
                <a:latin typeface="Century Gothic"/>
                <a:ea typeface="+mn-lt"/>
                <a:cs typeface="+mn-lt"/>
              </a:rPr>
              <a:t>: $ 2,361,923.51</a:t>
            </a:r>
            <a:endParaRPr lang="en-US" dirty="0">
              <a:latin typeface="Century Gothic"/>
            </a:endParaRPr>
          </a:p>
          <a:p>
            <a:pPr marL="305435" indent="-305435"/>
            <a:endParaRPr lang="en-US">
              <a:latin typeface="Century Gothic"/>
            </a:endParaRPr>
          </a:p>
          <a:p>
            <a:pPr marL="305435" indent="-305435"/>
            <a:r>
              <a:rPr lang="en-US" b="1" dirty="0" err="1">
                <a:latin typeface="Century Gothic"/>
                <a:ea typeface="+mn-lt"/>
                <a:cs typeface="+mn-lt"/>
              </a:rPr>
              <a:t>Trabajo</a:t>
            </a:r>
            <a:r>
              <a:rPr lang="en-US" b="1" dirty="0">
                <a:latin typeface="Century Gothic"/>
                <a:ea typeface="+mn-lt"/>
                <a:cs typeface="+mn-lt"/>
              </a:rPr>
              <a:t> </a:t>
            </a:r>
            <a:r>
              <a:rPr lang="en-US" b="1" dirty="0" err="1">
                <a:latin typeface="Century Gothic"/>
                <a:ea typeface="+mn-lt"/>
                <a:cs typeface="+mn-lt"/>
              </a:rPr>
              <a:t>planificado</a:t>
            </a:r>
            <a:r>
              <a:rPr lang="en-US" b="1" dirty="0">
                <a:latin typeface="Century Gothic"/>
                <a:ea typeface="+mn-lt"/>
                <a:cs typeface="+mn-lt"/>
              </a:rPr>
              <a:t> </a:t>
            </a:r>
            <a:r>
              <a:rPr lang="en-US" b="1" dirty="0" err="1">
                <a:latin typeface="Century Gothic"/>
                <a:ea typeface="+mn-lt"/>
                <a:cs typeface="+mn-lt"/>
              </a:rPr>
              <a:t>en</a:t>
            </a:r>
            <a:r>
              <a:rPr lang="en-US" b="1" dirty="0">
                <a:latin typeface="Century Gothic"/>
                <a:ea typeface="+mn-lt"/>
                <a:cs typeface="+mn-lt"/>
              </a:rPr>
              <a:t> las </a:t>
            </a:r>
            <a:r>
              <a:rPr lang="en-US" b="1" dirty="0" err="1">
                <a:latin typeface="Century Gothic"/>
                <a:ea typeface="+mn-lt"/>
                <a:cs typeface="+mn-lt"/>
              </a:rPr>
              <a:t>próximas</a:t>
            </a:r>
            <a:r>
              <a:rPr lang="en-US" b="1" dirty="0">
                <a:latin typeface="Century Gothic"/>
                <a:ea typeface="+mn-lt"/>
                <a:cs typeface="+mn-lt"/>
              </a:rPr>
              <a:t> ~dos </a:t>
            </a:r>
            <a:r>
              <a:rPr lang="en-US" b="1" dirty="0" err="1">
                <a:latin typeface="Century Gothic"/>
                <a:ea typeface="+mn-lt"/>
                <a:cs typeface="+mn-lt"/>
              </a:rPr>
              <a:t>semanas</a:t>
            </a:r>
            <a:r>
              <a:rPr lang="en-US" b="1" dirty="0">
                <a:latin typeface="Century Gothic"/>
                <a:ea typeface="+mn-lt"/>
                <a:cs typeface="+mn-lt"/>
              </a:rPr>
              <a:t>:</a:t>
            </a:r>
          </a:p>
          <a:p>
            <a:pPr marL="629920" lvl="1" indent="-305435"/>
            <a:r>
              <a:rPr lang="en-US" dirty="0">
                <a:ea typeface="+mn-lt"/>
                <a:cs typeface="+mn-lt"/>
              </a:rPr>
              <a:t>Presentación de </a:t>
            </a:r>
            <a:r>
              <a:rPr lang="en-US" err="1">
                <a:ea typeface="+mn-lt"/>
                <a:cs typeface="+mn-lt"/>
              </a:rPr>
              <a:t>planos</a:t>
            </a:r>
            <a:r>
              <a:rPr lang="en-US" dirty="0">
                <a:ea typeface="+mn-lt"/>
                <a:cs typeface="+mn-lt"/>
              </a:rPr>
              <a:t> para la </a:t>
            </a:r>
            <a:r>
              <a:rPr lang="en-US" err="1">
                <a:ea typeface="+mn-lt"/>
                <a:cs typeface="+mn-lt"/>
              </a:rPr>
              <a:t>aprobación</a:t>
            </a:r>
            <a:r>
              <a:rPr lang="en-US" dirty="0">
                <a:ea typeface="+mn-lt"/>
                <a:cs typeface="+mn-lt"/>
              </a:rPr>
              <a:t> de la </a:t>
            </a:r>
            <a:r>
              <a:rPr lang="en-US" err="1">
                <a:ea typeface="+mn-lt"/>
                <a:cs typeface="+mn-lt"/>
              </a:rPr>
              <a:t>construcción</a:t>
            </a:r>
            <a:r>
              <a:rPr lang="en-US" dirty="0">
                <a:ea typeface="+mn-lt"/>
                <a:cs typeface="+mn-lt"/>
              </a:rPr>
              <a:t>.</a:t>
            </a:r>
            <a:endParaRPr lang="en-US" dirty="0">
              <a:latin typeface="Century Gothic"/>
            </a:endParaRPr>
          </a:p>
          <a:p>
            <a:pPr marL="305435" indent="-305435"/>
            <a:endParaRPr lang="en-US"/>
          </a:p>
          <a:p>
            <a:pPr marL="629920" lvl="1" indent="-305435"/>
            <a:endParaRPr lang="en-US">
              <a:solidFill>
                <a:srgbClr val="000000"/>
              </a:solidFill>
              <a:latin typeface="Arial"/>
              <a:cs typeface="Arial"/>
            </a:endParaRPr>
          </a:p>
        </p:txBody>
      </p:sp>
      <p:sp>
        <p:nvSpPr>
          <p:cNvPr id="4" name="Title 1">
            <a:extLst>
              <a:ext uri="{FF2B5EF4-FFF2-40B4-BE49-F238E27FC236}">
                <a16:creationId xmlns:a16="http://schemas.microsoft.com/office/drawing/2014/main" id="{FD8140C1-CA8B-0CD5-5389-E96164AE3315}"/>
              </a:ext>
            </a:extLst>
          </p:cNvPr>
          <p:cNvSpPr txBox="1">
            <a:spLocks/>
          </p:cNvSpPr>
          <p:nvPr/>
        </p:nvSpPr>
        <p:spPr>
          <a:xfrm>
            <a:off x="532426" y="265752"/>
            <a:ext cx="11187793" cy="905501"/>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kern="1200" cap="all">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kern="1500" cap="none" err="1">
                <a:solidFill>
                  <a:schemeClr val="bg1"/>
                </a:solidFill>
                <a:latin typeface="Gill Sans MT"/>
                <a:ea typeface="Open Sans"/>
                <a:cs typeface="Open Sans"/>
              </a:rPr>
              <a:t>eBike</a:t>
            </a:r>
            <a:r>
              <a:rPr lang="en-US" sz="4000" b="1" kern="1500" cap="none">
                <a:solidFill>
                  <a:schemeClr val="bg1"/>
                </a:solidFill>
                <a:latin typeface="Gill Sans MT"/>
                <a:ea typeface="Open Sans"/>
                <a:cs typeface="Open Sans"/>
              </a:rPr>
              <a:t> Lending Library</a:t>
            </a:r>
          </a:p>
        </p:txBody>
      </p:sp>
      <p:pic>
        <p:nvPicPr>
          <p:cNvPr id="9218" name="Picture 2" descr="RICH CITY Rides">
            <a:extLst>
              <a:ext uri="{FF2B5EF4-FFF2-40B4-BE49-F238E27FC236}">
                <a16:creationId xmlns:a16="http://schemas.microsoft.com/office/drawing/2014/main" id="{50FA1974-2E74-19A1-61CD-8315E2BA3E8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703" t="15095" r="8519" b="13836"/>
          <a:stretch/>
        </p:blipFill>
        <p:spPr bwMode="auto">
          <a:xfrm>
            <a:off x="10811005" y="224744"/>
            <a:ext cx="1166684" cy="9896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00854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EB8AE9-3C7F-654E-7F1F-06EFCE53551B}"/>
              </a:ext>
            </a:extLst>
          </p:cNvPr>
          <p:cNvSpPr txBox="1">
            <a:spLocks/>
          </p:cNvSpPr>
          <p:nvPr/>
        </p:nvSpPr>
        <p:spPr>
          <a:xfrm>
            <a:off x="535020" y="1443954"/>
            <a:ext cx="11187793" cy="5148294"/>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5435" indent="-305435"/>
            <a:r>
              <a:rPr lang="en-US" b="1" dirty="0" err="1">
                <a:latin typeface="Century Gothic"/>
                <a:ea typeface="+mn-lt"/>
                <a:cs typeface="+mn-lt"/>
              </a:rPr>
              <a:t>Trabajo</a:t>
            </a:r>
            <a:r>
              <a:rPr lang="en-US" b="1" dirty="0">
                <a:latin typeface="Century Gothic"/>
                <a:ea typeface="+mn-lt"/>
                <a:cs typeface="+mn-lt"/>
              </a:rPr>
              <a:t> </a:t>
            </a:r>
            <a:r>
              <a:rPr lang="en-US" b="1" dirty="0" err="1">
                <a:latin typeface="Century Gothic"/>
                <a:ea typeface="+mn-lt"/>
                <a:cs typeface="+mn-lt"/>
              </a:rPr>
              <a:t>completado</a:t>
            </a:r>
            <a:r>
              <a:rPr lang="en-US" b="1" dirty="0">
                <a:latin typeface="Century Gothic"/>
                <a:ea typeface="+mn-lt"/>
                <a:cs typeface="+mn-lt"/>
              </a:rPr>
              <a:t> </a:t>
            </a:r>
            <a:r>
              <a:rPr lang="en-US" b="1" dirty="0" err="1">
                <a:latin typeface="Century Gothic"/>
                <a:ea typeface="+mn-lt"/>
                <a:cs typeface="+mn-lt"/>
              </a:rPr>
              <a:t>desde</a:t>
            </a:r>
            <a:r>
              <a:rPr lang="en-US" b="1" dirty="0">
                <a:latin typeface="Century Gothic"/>
                <a:ea typeface="+mn-lt"/>
                <a:cs typeface="+mn-lt"/>
              </a:rPr>
              <a:t> la </a:t>
            </a:r>
            <a:r>
              <a:rPr lang="en-US" b="1" dirty="0" err="1">
                <a:latin typeface="Century Gothic"/>
                <a:ea typeface="+mn-lt"/>
                <a:cs typeface="+mn-lt"/>
              </a:rPr>
              <a:t>última</a:t>
            </a:r>
            <a:r>
              <a:rPr lang="en-US" b="1" dirty="0">
                <a:latin typeface="Century Gothic"/>
                <a:ea typeface="+mn-lt"/>
                <a:cs typeface="+mn-lt"/>
              </a:rPr>
              <a:t> </a:t>
            </a:r>
            <a:r>
              <a:rPr lang="en-US" b="1" dirty="0" err="1">
                <a:latin typeface="Century Gothic"/>
                <a:ea typeface="+mn-lt"/>
                <a:cs typeface="+mn-lt"/>
              </a:rPr>
              <a:t>reunión</a:t>
            </a:r>
            <a:r>
              <a:rPr lang="en-US" b="1" dirty="0">
                <a:latin typeface="Century Gothic"/>
                <a:ea typeface="+mn-lt"/>
                <a:cs typeface="+mn-lt"/>
              </a:rPr>
              <a:t>: </a:t>
            </a:r>
            <a:endParaRPr lang="en-US" b="1">
              <a:solidFill>
                <a:srgbClr val="000000"/>
              </a:solidFill>
              <a:latin typeface="Century Gothic"/>
            </a:endParaRPr>
          </a:p>
          <a:p>
            <a:pPr marL="629920" indent="-305435"/>
            <a:r>
              <a:rPr lang="en-US" dirty="0">
                <a:ea typeface="+mn-lt"/>
                <a:cs typeface="+mn-lt"/>
              </a:rPr>
              <a:t>Taller solar </a:t>
            </a:r>
            <a:r>
              <a:rPr lang="en-US" dirty="0" err="1">
                <a:ea typeface="+mn-lt"/>
                <a:cs typeface="+mn-lt"/>
              </a:rPr>
              <a:t>en</a:t>
            </a:r>
            <a:r>
              <a:rPr lang="en-US" dirty="0">
                <a:ea typeface="+mn-lt"/>
                <a:cs typeface="+mn-lt"/>
              </a:rPr>
              <a:t> Atchinson Village </a:t>
            </a:r>
            <a:r>
              <a:rPr lang="en-US" dirty="0" err="1">
                <a:ea typeface="+mn-lt"/>
                <a:cs typeface="+mn-lt"/>
              </a:rPr>
              <a:t>el</a:t>
            </a:r>
            <a:r>
              <a:rPr lang="en-US" dirty="0">
                <a:ea typeface="+mn-lt"/>
                <a:cs typeface="+mn-lt"/>
              </a:rPr>
              <a:t> 28 de </a:t>
            </a:r>
            <a:r>
              <a:rPr lang="en-US" dirty="0" err="1">
                <a:ea typeface="+mn-lt"/>
                <a:cs typeface="+mn-lt"/>
              </a:rPr>
              <a:t>septiembre</a:t>
            </a:r>
            <a:endParaRPr lang="en-US">
              <a:latin typeface="Century Gothic"/>
            </a:endParaRPr>
          </a:p>
          <a:p>
            <a:pPr marL="629920" lvl="1" indent="-305435"/>
            <a:r>
              <a:rPr lang="en-US" dirty="0">
                <a:ea typeface="+mn-lt"/>
                <a:cs typeface="+mn-lt"/>
              </a:rPr>
              <a:t>Taller Solar A/V Grid 2 de </a:t>
            </a:r>
            <a:r>
              <a:rPr lang="en-US" dirty="0" err="1">
                <a:ea typeface="+mn-lt"/>
                <a:cs typeface="+mn-lt"/>
              </a:rPr>
              <a:t>octubre</a:t>
            </a:r>
            <a:endParaRPr lang="en-US"/>
          </a:p>
          <a:p>
            <a:pPr marL="629920" lvl="1" indent="-305435"/>
            <a:r>
              <a:rPr lang="en-US" dirty="0" err="1">
                <a:ea typeface="+mn-lt"/>
                <a:cs typeface="+mn-lt"/>
              </a:rPr>
              <a:t>Revisión</a:t>
            </a:r>
            <a:r>
              <a:rPr lang="en-US" dirty="0">
                <a:ea typeface="+mn-lt"/>
                <a:cs typeface="+mn-lt"/>
              </a:rPr>
              <a:t> interna de fin de </a:t>
            </a:r>
            <a:r>
              <a:rPr lang="en-US" dirty="0" err="1">
                <a:ea typeface="+mn-lt"/>
                <a:cs typeface="+mn-lt"/>
              </a:rPr>
              <a:t>año</a:t>
            </a:r>
            <a:r>
              <a:rPr lang="en-US" dirty="0">
                <a:ea typeface="+mn-lt"/>
                <a:cs typeface="+mn-lt"/>
              </a:rPr>
              <a:t> del </a:t>
            </a:r>
            <a:r>
              <a:rPr lang="en-US" dirty="0" err="1">
                <a:ea typeface="+mn-lt"/>
                <a:cs typeface="+mn-lt"/>
              </a:rPr>
              <a:t>equipo</a:t>
            </a:r>
            <a:r>
              <a:rPr lang="en-US" dirty="0">
                <a:ea typeface="+mn-lt"/>
                <a:cs typeface="+mn-lt"/>
              </a:rPr>
              <a:t> TCC de Resilient Homes</a:t>
            </a:r>
            <a:endParaRPr lang="en-US"/>
          </a:p>
          <a:p>
            <a:pPr marL="629920" lvl="1" indent="-305435"/>
            <a:r>
              <a:rPr lang="en-US" dirty="0" err="1">
                <a:ea typeface="+mn-lt"/>
                <a:cs typeface="+mn-lt"/>
              </a:rPr>
              <a:t>Almacenamiento</a:t>
            </a:r>
            <a:r>
              <a:rPr lang="en-US" dirty="0">
                <a:ea typeface="+mn-lt"/>
                <a:cs typeface="+mn-lt"/>
              </a:rPr>
              <a:t> de </a:t>
            </a:r>
            <a:r>
              <a:rPr lang="en-US" dirty="0" err="1">
                <a:ea typeface="+mn-lt"/>
                <a:cs typeface="+mn-lt"/>
              </a:rPr>
              <a:t>batería</a:t>
            </a:r>
            <a:r>
              <a:rPr lang="en-US" dirty="0">
                <a:ea typeface="+mn-lt"/>
                <a:cs typeface="+mn-lt"/>
              </a:rPr>
              <a:t> solar </a:t>
            </a:r>
            <a:r>
              <a:rPr lang="en-US" dirty="0" err="1">
                <a:ea typeface="+mn-lt"/>
                <a:cs typeface="+mn-lt"/>
              </a:rPr>
              <a:t>instalado</a:t>
            </a:r>
            <a:r>
              <a:rPr lang="en-US" dirty="0">
                <a:ea typeface="+mn-lt"/>
                <a:cs typeface="+mn-lt"/>
              </a:rPr>
              <a:t> para 3 </a:t>
            </a:r>
            <a:r>
              <a:rPr lang="en-US" dirty="0" err="1">
                <a:ea typeface="+mn-lt"/>
                <a:cs typeface="+mn-lt"/>
              </a:rPr>
              <a:t>clientes</a:t>
            </a:r>
            <a:r>
              <a:rPr lang="en-US" dirty="0">
                <a:ea typeface="+mn-lt"/>
                <a:cs typeface="+mn-lt"/>
              </a:rPr>
              <a:t> TCC</a:t>
            </a:r>
            <a:endParaRPr lang="en-US"/>
          </a:p>
          <a:p>
            <a:pPr marL="629920" lvl="1" indent="-305435"/>
            <a:endParaRPr lang="en-US" dirty="0">
              <a:latin typeface="Gill Sans MT"/>
              <a:ea typeface="+mn-lt"/>
              <a:cs typeface="+mn-lt"/>
            </a:endParaRPr>
          </a:p>
          <a:p>
            <a:pPr marL="305435" indent="-305435"/>
            <a:r>
              <a:rPr lang="en-US" b="1" dirty="0" err="1">
                <a:latin typeface="Century Gothic"/>
                <a:ea typeface="+mn-lt"/>
                <a:cs typeface="+mn-lt"/>
              </a:rPr>
              <a:t>Gastos</a:t>
            </a:r>
            <a:r>
              <a:rPr lang="en-US" b="1" dirty="0">
                <a:latin typeface="Century Gothic"/>
                <a:ea typeface="+mn-lt"/>
                <a:cs typeface="+mn-lt"/>
              </a:rPr>
              <a:t> </a:t>
            </a:r>
            <a:r>
              <a:rPr lang="en-US" b="1" dirty="0" err="1">
                <a:latin typeface="Century Gothic"/>
                <a:ea typeface="+mn-lt"/>
                <a:cs typeface="+mn-lt"/>
              </a:rPr>
              <a:t>totales</a:t>
            </a:r>
            <a:r>
              <a:rPr lang="en-US" b="1" dirty="0">
                <a:latin typeface="Century Gothic"/>
                <a:ea typeface="+mn-lt"/>
                <a:cs typeface="+mn-lt"/>
              </a:rPr>
              <a:t> </a:t>
            </a:r>
            <a:r>
              <a:rPr lang="en-US" b="1" dirty="0" err="1">
                <a:latin typeface="Century Gothic"/>
                <a:ea typeface="+mn-lt"/>
                <a:cs typeface="+mn-lt"/>
              </a:rPr>
              <a:t>reportados</a:t>
            </a:r>
            <a:r>
              <a:rPr lang="en-US" b="1" dirty="0">
                <a:latin typeface="Century Gothic"/>
                <a:ea typeface="+mn-lt"/>
                <a:cs typeface="+mn-lt"/>
              </a:rPr>
              <a:t> a la </a:t>
            </a:r>
            <a:r>
              <a:rPr lang="en-US" b="1" dirty="0" err="1">
                <a:latin typeface="Century Gothic"/>
                <a:ea typeface="+mn-lt"/>
                <a:cs typeface="+mn-lt"/>
              </a:rPr>
              <a:t>fecha</a:t>
            </a:r>
            <a:r>
              <a:rPr lang="en-US" sz="1800" b="1" dirty="0">
                <a:latin typeface="Century Gothic"/>
                <a:ea typeface="+mn-lt"/>
                <a:cs typeface="+mn-lt"/>
              </a:rPr>
              <a:t>:</a:t>
            </a:r>
            <a:r>
              <a:rPr lang="en-US" b="1" dirty="0">
                <a:latin typeface="Century Gothic"/>
                <a:ea typeface="+mn-lt"/>
                <a:cs typeface="+mn-lt"/>
              </a:rPr>
              <a:t> </a:t>
            </a:r>
            <a:r>
              <a:rPr lang="en-US" dirty="0">
                <a:latin typeface="Century Gothic"/>
                <a:ea typeface="+mn-lt"/>
                <a:cs typeface="+mn-lt"/>
              </a:rPr>
              <a:t>$ 356, 816.91</a:t>
            </a:r>
          </a:p>
          <a:p>
            <a:pPr marL="305435" indent="-305435"/>
            <a:r>
              <a:rPr lang="en-US" b="1" dirty="0" err="1">
                <a:latin typeface="Century Gothic"/>
                <a:ea typeface="+mn-lt"/>
                <a:cs typeface="+mn-lt"/>
              </a:rPr>
              <a:t>Presupuesto</a:t>
            </a:r>
            <a:r>
              <a:rPr lang="en-US" b="1" dirty="0">
                <a:latin typeface="Century Gothic"/>
                <a:ea typeface="+mn-lt"/>
                <a:cs typeface="+mn-lt"/>
              </a:rPr>
              <a:t> restante</a:t>
            </a:r>
            <a:r>
              <a:rPr lang="en-US" sz="1800" b="1" dirty="0">
                <a:latin typeface="Century Gothic"/>
                <a:ea typeface="+mn-lt"/>
                <a:cs typeface="+mn-lt"/>
              </a:rPr>
              <a:t>:</a:t>
            </a:r>
            <a:r>
              <a:rPr lang="en-US" dirty="0">
                <a:latin typeface="Century Gothic"/>
                <a:ea typeface="+mn-lt"/>
                <a:cs typeface="+mn-lt"/>
              </a:rPr>
              <a:t>  $ 6,609, 879.00</a:t>
            </a:r>
          </a:p>
          <a:p>
            <a:pPr marL="0" indent="0">
              <a:buNone/>
            </a:pPr>
            <a:endParaRPr lang="en-US">
              <a:latin typeface="Century Gothic"/>
            </a:endParaRPr>
          </a:p>
          <a:p>
            <a:pPr marL="305435" indent="-305435"/>
            <a:r>
              <a:rPr lang="en-US" b="1" dirty="0" err="1">
                <a:latin typeface="Century Gothic"/>
                <a:ea typeface="+mn-lt"/>
                <a:cs typeface="+mn-lt"/>
              </a:rPr>
              <a:t>Trabajo</a:t>
            </a:r>
            <a:r>
              <a:rPr lang="en-US" b="1" dirty="0">
                <a:latin typeface="Century Gothic"/>
                <a:ea typeface="+mn-lt"/>
                <a:cs typeface="+mn-lt"/>
              </a:rPr>
              <a:t> </a:t>
            </a:r>
            <a:r>
              <a:rPr lang="en-US" b="1" dirty="0" err="1">
                <a:latin typeface="Century Gothic"/>
                <a:ea typeface="+mn-lt"/>
                <a:cs typeface="+mn-lt"/>
              </a:rPr>
              <a:t>planificado</a:t>
            </a:r>
            <a:r>
              <a:rPr lang="en-US" b="1" dirty="0">
                <a:latin typeface="Century Gothic"/>
                <a:ea typeface="+mn-lt"/>
                <a:cs typeface="+mn-lt"/>
              </a:rPr>
              <a:t> </a:t>
            </a:r>
            <a:r>
              <a:rPr lang="en-US" b="1" dirty="0" err="1">
                <a:latin typeface="Century Gothic"/>
                <a:ea typeface="+mn-lt"/>
                <a:cs typeface="+mn-lt"/>
              </a:rPr>
              <a:t>en</a:t>
            </a:r>
            <a:r>
              <a:rPr lang="en-US" b="1" dirty="0">
                <a:latin typeface="Century Gothic"/>
                <a:ea typeface="+mn-lt"/>
                <a:cs typeface="+mn-lt"/>
              </a:rPr>
              <a:t> las </a:t>
            </a:r>
            <a:r>
              <a:rPr lang="en-US" b="1" dirty="0" err="1">
                <a:latin typeface="Century Gothic"/>
                <a:ea typeface="+mn-lt"/>
                <a:cs typeface="+mn-lt"/>
              </a:rPr>
              <a:t>próximas</a:t>
            </a:r>
            <a:r>
              <a:rPr lang="en-US" b="1" dirty="0">
                <a:latin typeface="Century Gothic"/>
                <a:ea typeface="+mn-lt"/>
                <a:cs typeface="+mn-lt"/>
              </a:rPr>
              <a:t> ~dos </a:t>
            </a:r>
            <a:r>
              <a:rPr lang="en-US" b="1" dirty="0" err="1">
                <a:latin typeface="Century Gothic"/>
                <a:ea typeface="+mn-lt"/>
                <a:cs typeface="+mn-lt"/>
              </a:rPr>
              <a:t>semanas</a:t>
            </a:r>
            <a:r>
              <a:rPr lang="en-US" b="1" dirty="0">
                <a:latin typeface="Century Gothic"/>
                <a:ea typeface="+mn-lt"/>
                <a:cs typeface="+mn-lt"/>
              </a:rPr>
              <a:t>: </a:t>
            </a:r>
            <a:endParaRPr lang="en-US" b="1">
              <a:latin typeface="Century Gothic"/>
            </a:endParaRPr>
          </a:p>
          <a:p>
            <a:pPr marL="629920" indent="-305435"/>
            <a:r>
              <a:rPr lang="en-US" dirty="0" err="1">
                <a:ea typeface="+mn-lt"/>
                <a:cs typeface="+mn-lt"/>
              </a:rPr>
              <a:t>Informes</a:t>
            </a:r>
            <a:r>
              <a:rPr lang="en-US" dirty="0">
                <a:ea typeface="+mn-lt"/>
                <a:cs typeface="+mn-lt"/>
              </a:rPr>
              <a:t> </a:t>
            </a:r>
            <a:r>
              <a:rPr lang="en-US" dirty="0" err="1">
                <a:ea typeface="+mn-lt"/>
                <a:cs typeface="+mn-lt"/>
              </a:rPr>
              <a:t>bimensuales</a:t>
            </a:r>
            <a:r>
              <a:rPr lang="en-US" dirty="0">
                <a:ea typeface="+mn-lt"/>
                <a:cs typeface="+mn-lt"/>
              </a:rPr>
              <a:t> de TCC.</a:t>
            </a:r>
            <a:endParaRPr lang="en-US" dirty="0">
              <a:latin typeface="Century Gothic"/>
            </a:endParaRPr>
          </a:p>
          <a:p>
            <a:pPr marL="629920" lvl="1" indent="-305435"/>
            <a:endParaRPr lang="en-US">
              <a:solidFill>
                <a:srgbClr val="3D3D3D"/>
              </a:solidFill>
              <a:latin typeface="Century Gothic"/>
            </a:endParaRPr>
          </a:p>
          <a:p>
            <a:pPr marL="0" indent="0">
              <a:buNone/>
            </a:pPr>
            <a:endParaRPr lang="en-US">
              <a:latin typeface="Century Gothic"/>
            </a:endParaRPr>
          </a:p>
          <a:p>
            <a:pPr marL="305435" indent="-305435"/>
            <a:endParaRPr lang="en-US">
              <a:solidFill>
                <a:srgbClr val="3D3D3D"/>
              </a:solidFill>
              <a:latin typeface="Century Gothic"/>
            </a:endParaRPr>
          </a:p>
          <a:p>
            <a:pPr marL="629920" lvl="1" indent="-305435"/>
            <a:endParaRPr lang="en-US">
              <a:solidFill>
                <a:srgbClr val="000000"/>
              </a:solidFill>
              <a:latin typeface="Century Gothic"/>
            </a:endParaRPr>
          </a:p>
          <a:p>
            <a:pPr marL="629920" lvl="1" indent="-305435"/>
            <a:endParaRPr lang="en-US">
              <a:highlight>
                <a:srgbClr val="FFFF00"/>
              </a:highlight>
              <a:latin typeface="Century Gothic"/>
            </a:endParaRPr>
          </a:p>
          <a:p>
            <a:pPr marL="629920" lvl="1" indent="-305435"/>
            <a:endParaRPr lang="en-US" b="1">
              <a:latin typeface="Century Gothic"/>
            </a:endParaRPr>
          </a:p>
          <a:p>
            <a:pPr marL="323850" lvl="1" indent="0">
              <a:buNone/>
            </a:pPr>
            <a:endParaRPr lang="en-US" b="1">
              <a:latin typeface="Century Gothic"/>
            </a:endParaRPr>
          </a:p>
        </p:txBody>
      </p:sp>
      <p:sp>
        <p:nvSpPr>
          <p:cNvPr id="4" name="Title 1">
            <a:extLst>
              <a:ext uri="{FF2B5EF4-FFF2-40B4-BE49-F238E27FC236}">
                <a16:creationId xmlns:a16="http://schemas.microsoft.com/office/drawing/2014/main" id="{FD8140C1-CA8B-0CD5-5389-E96164AE3315}"/>
              </a:ext>
            </a:extLst>
          </p:cNvPr>
          <p:cNvSpPr txBox="1">
            <a:spLocks/>
          </p:cNvSpPr>
          <p:nvPr/>
        </p:nvSpPr>
        <p:spPr>
          <a:xfrm>
            <a:off x="532426" y="265752"/>
            <a:ext cx="11187793" cy="905501"/>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kern="1200" cap="all">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kern="1500" cap="none">
                <a:solidFill>
                  <a:schemeClr val="bg1"/>
                </a:solidFill>
                <a:latin typeface="Gill Sans MT"/>
                <a:ea typeface="Open Sans"/>
                <a:cs typeface="Open Sans"/>
              </a:rPr>
              <a:t>Resilient Homes</a:t>
            </a:r>
          </a:p>
        </p:txBody>
      </p:sp>
      <p:pic>
        <p:nvPicPr>
          <p:cNvPr id="8194" name="Picture 2" descr="GRID Alternatives | People. Planet. Employment.">
            <a:extLst>
              <a:ext uri="{FF2B5EF4-FFF2-40B4-BE49-F238E27FC236}">
                <a16:creationId xmlns:a16="http://schemas.microsoft.com/office/drawing/2014/main" id="{D087F274-21F9-DACB-7157-9C9B9A2209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02775" y="218127"/>
            <a:ext cx="2474913" cy="9720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6097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EB8AE9-3C7F-654E-7F1F-06EFCE53551B}"/>
              </a:ext>
            </a:extLst>
          </p:cNvPr>
          <p:cNvSpPr txBox="1">
            <a:spLocks/>
          </p:cNvSpPr>
          <p:nvPr/>
        </p:nvSpPr>
        <p:spPr>
          <a:xfrm>
            <a:off x="532426" y="1728006"/>
            <a:ext cx="11187793" cy="4608786"/>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5435" indent="-305435"/>
            <a:r>
              <a:rPr lang="en-US" b="1" dirty="0" err="1">
                <a:latin typeface="Century Gothic"/>
                <a:ea typeface="+mn-lt"/>
                <a:cs typeface="+mn-lt"/>
              </a:rPr>
              <a:t>Trabajo</a:t>
            </a:r>
            <a:r>
              <a:rPr lang="en-US" b="1" dirty="0">
                <a:latin typeface="Century Gothic"/>
                <a:ea typeface="+mn-lt"/>
                <a:cs typeface="+mn-lt"/>
              </a:rPr>
              <a:t> </a:t>
            </a:r>
            <a:r>
              <a:rPr lang="en-US" b="1" dirty="0" err="1">
                <a:latin typeface="Century Gothic"/>
                <a:ea typeface="+mn-lt"/>
                <a:cs typeface="+mn-lt"/>
              </a:rPr>
              <a:t>completado</a:t>
            </a:r>
            <a:r>
              <a:rPr lang="en-US" b="1" dirty="0">
                <a:latin typeface="Century Gothic"/>
                <a:ea typeface="+mn-lt"/>
                <a:cs typeface="+mn-lt"/>
              </a:rPr>
              <a:t> </a:t>
            </a:r>
            <a:r>
              <a:rPr lang="en-US" b="1" dirty="0" err="1">
                <a:latin typeface="Century Gothic"/>
                <a:ea typeface="+mn-lt"/>
                <a:cs typeface="+mn-lt"/>
              </a:rPr>
              <a:t>desde</a:t>
            </a:r>
            <a:r>
              <a:rPr lang="en-US" b="1" dirty="0">
                <a:latin typeface="Century Gothic"/>
                <a:ea typeface="+mn-lt"/>
                <a:cs typeface="+mn-lt"/>
              </a:rPr>
              <a:t> la </a:t>
            </a:r>
            <a:r>
              <a:rPr lang="en-US" b="1" dirty="0" err="1">
                <a:latin typeface="Century Gothic"/>
                <a:ea typeface="+mn-lt"/>
                <a:cs typeface="+mn-lt"/>
              </a:rPr>
              <a:t>última</a:t>
            </a:r>
            <a:r>
              <a:rPr lang="en-US" b="1" dirty="0">
                <a:latin typeface="Century Gothic"/>
                <a:ea typeface="+mn-lt"/>
                <a:cs typeface="+mn-lt"/>
              </a:rPr>
              <a:t> </a:t>
            </a:r>
            <a:r>
              <a:rPr lang="en-US" b="1" dirty="0" err="1">
                <a:latin typeface="Century Gothic"/>
                <a:ea typeface="+mn-lt"/>
                <a:cs typeface="+mn-lt"/>
              </a:rPr>
              <a:t>reunión</a:t>
            </a:r>
            <a:r>
              <a:rPr lang="en-US" b="1" dirty="0">
                <a:latin typeface="Century Gothic"/>
                <a:ea typeface="+mn-lt"/>
                <a:cs typeface="+mn-lt"/>
              </a:rPr>
              <a:t>: </a:t>
            </a:r>
            <a:endParaRPr lang="en-US" b="1" dirty="0">
              <a:latin typeface="Century Gothic"/>
            </a:endParaRPr>
          </a:p>
          <a:p>
            <a:pPr marL="629920" indent="-305435"/>
            <a:r>
              <a:rPr lang="en-US" dirty="0">
                <a:ea typeface="+mn-lt"/>
                <a:cs typeface="+mn-lt"/>
              </a:rPr>
              <a:t>Se </a:t>
            </a:r>
            <a:r>
              <a:rPr lang="en-US" dirty="0" err="1">
                <a:ea typeface="+mn-lt"/>
                <a:cs typeface="+mn-lt"/>
              </a:rPr>
              <a:t>contrató</a:t>
            </a:r>
            <a:r>
              <a:rPr lang="en-US" dirty="0">
                <a:ea typeface="+mn-lt"/>
                <a:cs typeface="+mn-lt"/>
              </a:rPr>
              <a:t> a un(a) </a:t>
            </a:r>
            <a:r>
              <a:rPr lang="en-US" dirty="0" err="1">
                <a:ea typeface="+mn-lt"/>
                <a:cs typeface="+mn-lt"/>
              </a:rPr>
              <a:t>aprendiz</a:t>
            </a:r>
            <a:r>
              <a:rPr lang="en-US" dirty="0">
                <a:ea typeface="+mn-lt"/>
                <a:cs typeface="+mn-lt"/>
              </a:rPr>
              <a:t> </a:t>
            </a:r>
            <a:r>
              <a:rPr lang="en-US" dirty="0" err="1">
                <a:ea typeface="+mn-lt"/>
                <a:cs typeface="+mn-lt"/>
              </a:rPr>
              <a:t>adicional</a:t>
            </a:r>
            <a:r>
              <a:rPr lang="en-US" dirty="0">
                <a:ea typeface="+mn-lt"/>
                <a:cs typeface="+mn-lt"/>
              </a:rPr>
              <a:t> de </a:t>
            </a:r>
            <a:r>
              <a:rPr lang="en-US" dirty="0" err="1">
                <a:ea typeface="+mn-lt"/>
                <a:cs typeface="+mn-lt"/>
              </a:rPr>
              <a:t>conservación</a:t>
            </a:r>
            <a:r>
              <a:rPr lang="en-US" dirty="0">
                <a:ea typeface="+mn-lt"/>
                <a:cs typeface="+mn-lt"/>
              </a:rPr>
              <a:t> de </a:t>
            </a:r>
            <a:r>
              <a:rPr lang="en-US" dirty="0" err="1">
                <a:ea typeface="+mn-lt"/>
                <a:cs typeface="+mn-lt"/>
              </a:rPr>
              <a:t>agua</a:t>
            </a:r>
            <a:r>
              <a:rPr lang="en-US" dirty="0">
                <a:ea typeface="+mn-lt"/>
                <a:cs typeface="+mn-lt"/>
              </a:rPr>
              <a:t> para </a:t>
            </a:r>
            <a:r>
              <a:rPr lang="en-US" dirty="0" err="1">
                <a:ea typeface="+mn-lt"/>
                <a:cs typeface="+mn-lt"/>
              </a:rPr>
              <a:t>apoyar</a:t>
            </a:r>
            <a:r>
              <a:rPr lang="en-US" dirty="0">
                <a:ea typeface="+mn-lt"/>
                <a:cs typeface="+mn-lt"/>
              </a:rPr>
              <a:t> con las </a:t>
            </a:r>
            <a:r>
              <a:rPr lang="en-US" dirty="0" err="1">
                <a:ea typeface="+mn-lt"/>
                <a:cs typeface="+mn-lt"/>
              </a:rPr>
              <a:t>instalaciones</a:t>
            </a:r>
            <a:r>
              <a:rPr lang="en-US" dirty="0">
                <a:ea typeface="+mn-lt"/>
                <a:cs typeface="+mn-lt"/>
              </a:rPr>
              <a:t> de </a:t>
            </a:r>
            <a:r>
              <a:rPr lang="en-US" dirty="0" err="1">
                <a:ea typeface="+mn-lt"/>
                <a:cs typeface="+mn-lt"/>
              </a:rPr>
              <a:t>conservación</a:t>
            </a:r>
            <a:r>
              <a:rPr lang="en-US" dirty="0">
                <a:ea typeface="+mn-lt"/>
                <a:cs typeface="+mn-lt"/>
              </a:rPr>
              <a:t> de </a:t>
            </a:r>
            <a:r>
              <a:rPr lang="en-US" dirty="0" err="1">
                <a:ea typeface="+mn-lt"/>
                <a:cs typeface="+mn-lt"/>
              </a:rPr>
              <a:t>agua</a:t>
            </a:r>
            <a:r>
              <a:rPr lang="en-US" dirty="0">
                <a:ea typeface="+mn-lt"/>
                <a:cs typeface="+mn-lt"/>
              </a:rPr>
              <a:t>.</a:t>
            </a:r>
            <a:endParaRPr lang="en-US" dirty="0">
              <a:latin typeface="Century Gothic"/>
              <a:ea typeface="+mn-lt"/>
              <a:cs typeface="+mn-lt"/>
            </a:endParaRPr>
          </a:p>
          <a:p>
            <a:pPr marL="629920" lvl="1" indent="-305435"/>
            <a:r>
              <a:rPr lang="en-US" sz="1800" dirty="0">
                <a:ea typeface="+mn-lt"/>
                <a:cs typeface="+mn-lt"/>
              </a:rPr>
              <a:t>Se </a:t>
            </a:r>
            <a:r>
              <a:rPr lang="en-US" sz="1800" dirty="0" err="1">
                <a:ea typeface="+mn-lt"/>
                <a:cs typeface="+mn-lt"/>
              </a:rPr>
              <a:t>instaló</a:t>
            </a:r>
            <a:r>
              <a:rPr lang="en-US" sz="1800" dirty="0">
                <a:ea typeface="+mn-lt"/>
                <a:cs typeface="+mn-lt"/>
              </a:rPr>
              <a:t> 1 nuevo </a:t>
            </a:r>
            <a:r>
              <a:rPr lang="en-US" sz="1800" dirty="0" err="1">
                <a:ea typeface="+mn-lt"/>
                <a:cs typeface="+mn-lt"/>
              </a:rPr>
              <a:t>sistema</a:t>
            </a:r>
            <a:r>
              <a:rPr lang="en-US" sz="1800" dirty="0">
                <a:ea typeface="+mn-lt"/>
                <a:cs typeface="+mn-lt"/>
              </a:rPr>
              <a:t> de </a:t>
            </a:r>
            <a:r>
              <a:rPr lang="en-US" sz="1800" dirty="0" err="1">
                <a:ea typeface="+mn-lt"/>
                <a:cs typeface="+mn-lt"/>
              </a:rPr>
              <a:t>reciclaje</a:t>
            </a:r>
            <a:r>
              <a:rPr lang="en-US" sz="1800" dirty="0">
                <a:ea typeface="+mn-lt"/>
                <a:cs typeface="+mn-lt"/>
              </a:rPr>
              <a:t> de </a:t>
            </a:r>
            <a:r>
              <a:rPr lang="en-US" sz="1800" dirty="0" err="1">
                <a:ea typeface="+mn-lt"/>
                <a:cs typeface="+mn-lt"/>
              </a:rPr>
              <a:t>aguas</a:t>
            </a:r>
            <a:r>
              <a:rPr lang="en-US" sz="1800" dirty="0">
                <a:ea typeface="+mn-lt"/>
                <a:cs typeface="+mn-lt"/>
              </a:rPr>
              <a:t> </a:t>
            </a:r>
            <a:r>
              <a:rPr lang="en-US" sz="1800" dirty="0" err="1">
                <a:ea typeface="+mn-lt"/>
                <a:cs typeface="+mn-lt"/>
              </a:rPr>
              <a:t>grises</a:t>
            </a:r>
            <a:r>
              <a:rPr lang="en-US" sz="1800" dirty="0">
                <a:ea typeface="+mn-lt"/>
                <a:cs typeface="+mn-lt"/>
              </a:rPr>
              <a:t> de </a:t>
            </a:r>
            <a:r>
              <a:rPr lang="en-US" sz="1800" dirty="0" err="1">
                <a:ea typeface="+mn-lt"/>
                <a:cs typeface="+mn-lt"/>
              </a:rPr>
              <a:t>lavandería</a:t>
            </a:r>
            <a:r>
              <a:rPr lang="en-US" sz="1800" dirty="0">
                <a:ea typeface="+mn-lt"/>
                <a:cs typeface="+mn-lt"/>
              </a:rPr>
              <a:t> a </a:t>
            </a:r>
            <a:r>
              <a:rPr lang="en-US" sz="1800" dirty="0" err="1">
                <a:ea typeface="+mn-lt"/>
                <a:cs typeface="+mn-lt"/>
              </a:rPr>
              <a:t>jardín</a:t>
            </a:r>
            <a:r>
              <a:rPr lang="en-US" sz="1800" dirty="0">
                <a:ea typeface="+mn-lt"/>
                <a:cs typeface="+mn-lt"/>
              </a:rPr>
              <a:t> y 4 </a:t>
            </a:r>
            <a:r>
              <a:rPr lang="en-US" sz="1800" dirty="0" err="1">
                <a:ea typeface="+mn-lt"/>
                <a:cs typeface="+mn-lt"/>
              </a:rPr>
              <a:t>sistemas</a:t>
            </a:r>
            <a:r>
              <a:rPr lang="en-US" sz="1800" dirty="0">
                <a:ea typeface="+mn-lt"/>
                <a:cs typeface="+mn-lt"/>
              </a:rPr>
              <a:t> de </a:t>
            </a:r>
            <a:r>
              <a:rPr lang="en-US" sz="1800" dirty="0" err="1">
                <a:ea typeface="+mn-lt"/>
                <a:cs typeface="+mn-lt"/>
              </a:rPr>
              <a:t>riego</a:t>
            </a:r>
            <a:r>
              <a:rPr lang="en-US" sz="1800" dirty="0">
                <a:ea typeface="+mn-lt"/>
                <a:cs typeface="+mn-lt"/>
              </a:rPr>
              <a:t> </a:t>
            </a:r>
            <a:r>
              <a:rPr lang="en-US" sz="1800" dirty="0" err="1">
                <a:ea typeface="+mn-lt"/>
                <a:cs typeface="+mn-lt"/>
              </a:rPr>
              <a:t>por</a:t>
            </a:r>
            <a:r>
              <a:rPr lang="en-US" sz="1800" dirty="0">
                <a:ea typeface="+mn-lt"/>
                <a:cs typeface="+mn-lt"/>
              </a:rPr>
              <a:t> </a:t>
            </a:r>
            <a:r>
              <a:rPr lang="en-US" sz="1800" dirty="0" err="1">
                <a:ea typeface="+mn-lt"/>
                <a:cs typeface="+mn-lt"/>
              </a:rPr>
              <a:t>goteo</a:t>
            </a:r>
            <a:r>
              <a:rPr lang="en-US" sz="1800" dirty="0">
                <a:ea typeface="+mn-lt"/>
                <a:cs typeface="+mn-lt"/>
              </a:rPr>
              <a:t> para </a:t>
            </a:r>
            <a:r>
              <a:rPr lang="en-US" sz="1800" dirty="0" err="1">
                <a:ea typeface="+mn-lt"/>
                <a:cs typeface="+mn-lt"/>
              </a:rPr>
              <a:t>propietarios</a:t>
            </a:r>
            <a:r>
              <a:rPr lang="en-US" sz="1800" dirty="0">
                <a:ea typeface="+mn-lt"/>
                <a:cs typeface="+mn-lt"/>
              </a:rPr>
              <a:t>(as) de </a:t>
            </a:r>
            <a:r>
              <a:rPr lang="en-US" sz="1800" dirty="0" err="1">
                <a:ea typeface="+mn-lt"/>
                <a:cs typeface="+mn-lt"/>
              </a:rPr>
              <a:t>viviendas</a:t>
            </a:r>
            <a:r>
              <a:rPr lang="en-US" sz="1800" dirty="0">
                <a:ea typeface="+mn-lt"/>
                <a:cs typeface="+mn-lt"/>
              </a:rPr>
              <a:t> del Iron Triangle.</a:t>
            </a:r>
            <a:endParaRPr lang="en-US" sz="1800" dirty="0"/>
          </a:p>
          <a:p>
            <a:pPr marL="629920" lvl="1" indent="-305435"/>
            <a:r>
              <a:rPr lang="en-US" sz="1800" dirty="0">
                <a:ea typeface="+mn-lt"/>
                <a:cs typeface="+mn-lt"/>
              </a:rPr>
              <a:t>Desarrollo </a:t>
            </a:r>
            <a:r>
              <a:rPr lang="en-US" sz="1800" err="1">
                <a:ea typeface="+mn-lt"/>
                <a:cs typeface="+mn-lt"/>
              </a:rPr>
              <a:t>profesional</a:t>
            </a:r>
            <a:r>
              <a:rPr lang="en-US" sz="1800" dirty="0">
                <a:ea typeface="+mn-lt"/>
                <a:cs typeface="+mn-lt"/>
              </a:rPr>
              <a:t> para </a:t>
            </a:r>
            <a:r>
              <a:rPr lang="en-US" sz="1800" err="1">
                <a:ea typeface="+mn-lt"/>
                <a:cs typeface="+mn-lt"/>
              </a:rPr>
              <a:t>mejorar</a:t>
            </a:r>
            <a:r>
              <a:rPr lang="en-US" sz="1800" dirty="0">
                <a:ea typeface="+mn-lt"/>
                <a:cs typeface="+mn-lt"/>
              </a:rPr>
              <a:t> las </a:t>
            </a:r>
            <a:r>
              <a:rPr lang="en-US" sz="1800" err="1">
                <a:ea typeface="+mn-lt"/>
                <a:cs typeface="+mn-lt"/>
              </a:rPr>
              <a:t>habilidades</a:t>
            </a:r>
            <a:r>
              <a:rPr lang="en-US" sz="1800" dirty="0">
                <a:ea typeface="+mn-lt"/>
                <a:cs typeface="+mn-lt"/>
              </a:rPr>
              <a:t> de </a:t>
            </a:r>
            <a:r>
              <a:rPr lang="en-US" sz="1800" err="1">
                <a:ea typeface="+mn-lt"/>
                <a:cs typeface="+mn-lt"/>
              </a:rPr>
              <a:t>nuestro</a:t>
            </a:r>
            <a:r>
              <a:rPr lang="en-US" sz="1800" dirty="0">
                <a:ea typeface="+mn-lt"/>
                <a:cs typeface="+mn-lt"/>
              </a:rPr>
              <a:t> </a:t>
            </a:r>
            <a:r>
              <a:rPr lang="en-US" sz="1800" err="1">
                <a:ea typeface="+mn-lt"/>
                <a:cs typeface="+mn-lt"/>
              </a:rPr>
              <a:t>equipo</a:t>
            </a:r>
            <a:r>
              <a:rPr lang="en-US" sz="1800" dirty="0">
                <a:ea typeface="+mn-lt"/>
                <a:cs typeface="+mn-lt"/>
              </a:rPr>
              <a:t> </a:t>
            </a:r>
            <a:r>
              <a:rPr lang="en-US" sz="1800" err="1">
                <a:ea typeface="+mn-lt"/>
                <a:cs typeface="+mn-lt"/>
              </a:rPr>
              <a:t>en</a:t>
            </a:r>
            <a:r>
              <a:rPr lang="en-US" sz="1800" dirty="0">
                <a:ea typeface="+mn-lt"/>
                <a:cs typeface="+mn-lt"/>
              </a:rPr>
              <a:t> la </a:t>
            </a:r>
            <a:r>
              <a:rPr lang="en-US" sz="1800" err="1">
                <a:ea typeface="+mn-lt"/>
                <a:cs typeface="+mn-lt"/>
              </a:rPr>
              <a:t>instalación</a:t>
            </a:r>
            <a:r>
              <a:rPr lang="en-US" sz="1800" dirty="0">
                <a:ea typeface="+mn-lt"/>
                <a:cs typeface="+mn-lt"/>
              </a:rPr>
              <a:t> de </a:t>
            </a:r>
            <a:r>
              <a:rPr lang="en-US" sz="1800" err="1">
                <a:ea typeface="+mn-lt"/>
                <a:cs typeface="+mn-lt"/>
              </a:rPr>
              <a:t>sistemas</a:t>
            </a:r>
            <a:r>
              <a:rPr lang="en-US" sz="1800" dirty="0">
                <a:ea typeface="+mn-lt"/>
                <a:cs typeface="+mn-lt"/>
              </a:rPr>
              <a:t> de </a:t>
            </a:r>
            <a:r>
              <a:rPr lang="en-US" sz="1800" err="1">
                <a:ea typeface="+mn-lt"/>
                <a:cs typeface="+mn-lt"/>
              </a:rPr>
              <a:t>captación</a:t>
            </a:r>
            <a:r>
              <a:rPr lang="en-US" sz="1800" dirty="0">
                <a:ea typeface="+mn-lt"/>
                <a:cs typeface="+mn-lt"/>
              </a:rPr>
              <a:t> de </a:t>
            </a:r>
            <a:r>
              <a:rPr lang="en-US" sz="1800" err="1">
                <a:ea typeface="+mn-lt"/>
                <a:cs typeface="+mn-lt"/>
              </a:rPr>
              <a:t>agua</a:t>
            </a:r>
            <a:r>
              <a:rPr lang="en-US" sz="1800" dirty="0">
                <a:ea typeface="+mn-lt"/>
                <a:cs typeface="+mn-lt"/>
              </a:rPr>
              <a:t>.</a:t>
            </a:r>
            <a:endParaRPr lang="en-US" sz="1800" dirty="0"/>
          </a:p>
          <a:p>
            <a:pPr marL="305435" indent="-305435"/>
            <a:r>
              <a:rPr lang="en-US" b="1" dirty="0" err="1">
                <a:latin typeface="Century Gothic"/>
                <a:ea typeface="+mn-lt"/>
                <a:cs typeface="+mn-lt"/>
              </a:rPr>
              <a:t>Gastos</a:t>
            </a:r>
            <a:r>
              <a:rPr lang="en-US" b="1" dirty="0">
                <a:latin typeface="Century Gothic"/>
                <a:ea typeface="+mn-lt"/>
                <a:cs typeface="+mn-lt"/>
              </a:rPr>
              <a:t> </a:t>
            </a:r>
            <a:r>
              <a:rPr lang="en-US" b="1" dirty="0" err="1">
                <a:latin typeface="Century Gothic"/>
                <a:ea typeface="+mn-lt"/>
                <a:cs typeface="+mn-lt"/>
              </a:rPr>
              <a:t>totales</a:t>
            </a:r>
            <a:r>
              <a:rPr lang="en-US" b="1" dirty="0">
                <a:latin typeface="Century Gothic"/>
                <a:ea typeface="+mn-lt"/>
                <a:cs typeface="+mn-lt"/>
              </a:rPr>
              <a:t> </a:t>
            </a:r>
            <a:r>
              <a:rPr lang="en-US" b="1" dirty="0" err="1">
                <a:latin typeface="Century Gothic"/>
                <a:ea typeface="+mn-lt"/>
                <a:cs typeface="+mn-lt"/>
              </a:rPr>
              <a:t>reportados</a:t>
            </a:r>
            <a:r>
              <a:rPr lang="en-US" b="1" dirty="0">
                <a:latin typeface="Century Gothic"/>
                <a:ea typeface="+mn-lt"/>
                <a:cs typeface="+mn-lt"/>
              </a:rPr>
              <a:t> a la </a:t>
            </a:r>
            <a:r>
              <a:rPr lang="en-US" b="1" dirty="0" err="1">
                <a:latin typeface="Century Gothic"/>
                <a:ea typeface="+mn-lt"/>
                <a:cs typeface="+mn-lt"/>
              </a:rPr>
              <a:t>fecha</a:t>
            </a:r>
            <a:r>
              <a:rPr lang="en-US" b="1" dirty="0">
                <a:latin typeface="Century Gothic"/>
                <a:ea typeface="+mn-lt"/>
                <a:cs typeface="+mn-lt"/>
              </a:rPr>
              <a:t>:</a:t>
            </a:r>
            <a:r>
              <a:rPr lang="en-US" dirty="0">
                <a:latin typeface="Century Gothic"/>
                <a:ea typeface="+mn-lt"/>
                <a:cs typeface="+mn-lt"/>
              </a:rPr>
              <a:t> $146,325.22 </a:t>
            </a:r>
            <a:endParaRPr lang="en-US" dirty="0">
              <a:latin typeface="Century Gothic"/>
            </a:endParaRPr>
          </a:p>
          <a:p>
            <a:pPr marL="305435" indent="-305435"/>
            <a:r>
              <a:rPr lang="en-US" b="1" dirty="0" err="1">
                <a:latin typeface="Century Gothic"/>
                <a:ea typeface="+mn-lt"/>
                <a:cs typeface="+mn-lt"/>
              </a:rPr>
              <a:t>Presupuesto</a:t>
            </a:r>
            <a:r>
              <a:rPr lang="en-US" b="1" dirty="0">
                <a:latin typeface="Century Gothic"/>
                <a:ea typeface="+mn-lt"/>
                <a:cs typeface="+mn-lt"/>
              </a:rPr>
              <a:t> restante:</a:t>
            </a:r>
            <a:r>
              <a:rPr lang="en-US" dirty="0">
                <a:latin typeface="Century Gothic"/>
                <a:ea typeface="+mn-lt"/>
                <a:cs typeface="+mn-lt"/>
              </a:rPr>
              <a:t> $1,534,378.56 </a:t>
            </a:r>
            <a:endParaRPr lang="en-US" dirty="0">
              <a:latin typeface="Century Gothic"/>
            </a:endParaRPr>
          </a:p>
          <a:p>
            <a:pPr marL="305435" indent="-305435"/>
            <a:r>
              <a:rPr lang="en-US" b="1" dirty="0" err="1">
                <a:latin typeface="Century Gothic"/>
                <a:ea typeface="+mn-lt"/>
                <a:cs typeface="+mn-lt"/>
              </a:rPr>
              <a:t>Trabajo</a:t>
            </a:r>
            <a:r>
              <a:rPr lang="en-US" b="1" dirty="0">
                <a:latin typeface="Century Gothic"/>
                <a:ea typeface="+mn-lt"/>
                <a:cs typeface="+mn-lt"/>
              </a:rPr>
              <a:t> </a:t>
            </a:r>
            <a:r>
              <a:rPr lang="en-US" b="1" dirty="0" err="1">
                <a:latin typeface="Century Gothic"/>
                <a:ea typeface="+mn-lt"/>
                <a:cs typeface="+mn-lt"/>
              </a:rPr>
              <a:t>planificado</a:t>
            </a:r>
            <a:r>
              <a:rPr lang="en-US" b="1" dirty="0">
                <a:latin typeface="Century Gothic"/>
                <a:ea typeface="+mn-lt"/>
                <a:cs typeface="+mn-lt"/>
              </a:rPr>
              <a:t> </a:t>
            </a:r>
            <a:r>
              <a:rPr lang="en-US" b="1" dirty="0" err="1">
                <a:latin typeface="Century Gothic"/>
                <a:ea typeface="+mn-lt"/>
                <a:cs typeface="+mn-lt"/>
              </a:rPr>
              <a:t>en</a:t>
            </a:r>
            <a:r>
              <a:rPr lang="en-US" b="1" dirty="0">
                <a:latin typeface="Century Gothic"/>
                <a:ea typeface="+mn-lt"/>
                <a:cs typeface="+mn-lt"/>
              </a:rPr>
              <a:t> las </a:t>
            </a:r>
            <a:r>
              <a:rPr lang="en-US" b="1" dirty="0" err="1">
                <a:latin typeface="Century Gothic"/>
                <a:ea typeface="+mn-lt"/>
                <a:cs typeface="+mn-lt"/>
              </a:rPr>
              <a:t>próximas</a:t>
            </a:r>
            <a:r>
              <a:rPr lang="en-US" b="1" dirty="0">
                <a:latin typeface="Century Gothic"/>
                <a:ea typeface="+mn-lt"/>
                <a:cs typeface="+mn-lt"/>
              </a:rPr>
              <a:t> ~dos </a:t>
            </a:r>
            <a:r>
              <a:rPr lang="en-US" b="1" dirty="0" err="1">
                <a:latin typeface="Century Gothic"/>
                <a:ea typeface="+mn-lt"/>
                <a:cs typeface="+mn-lt"/>
              </a:rPr>
              <a:t>semanas</a:t>
            </a:r>
            <a:r>
              <a:rPr lang="en-US" b="1" dirty="0">
                <a:latin typeface="Century Gothic"/>
                <a:ea typeface="+mn-lt"/>
                <a:cs typeface="+mn-lt"/>
              </a:rPr>
              <a:t>: </a:t>
            </a:r>
            <a:endParaRPr lang="en-US" b="1" dirty="0">
              <a:latin typeface="Century Gothic"/>
            </a:endParaRPr>
          </a:p>
          <a:p>
            <a:pPr marL="629920" lvl="1" indent="-305435"/>
            <a:r>
              <a:rPr lang="en-US" dirty="0" err="1">
                <a:ea typeface="+mn-lt"/>
                <a:cs typeface="+mn-lt"/>
              </a:rPr>
              <a:t>Divulgación</a:t>
            </a:r>
            <a:r>
              <a:rPr lang="en-US" dirty="0">
                <a:ea typeface="+mn-lt"/>
                <a:cs typeface="+mn-lt"/>
              </a:rPr>
              <a:t> e </a:t>
            </a:r>
            <a:r>
              <a:rPr lang="en-US" dirty="0" err="1">
                <a:ea typeface="+mn-lt"/>
                <a:cs typeface="+mn-lt"/>
              </a:rPr>
              <a:t>instalación</a:t>
            </a:r>
            <a:r>
              <a:rPr lang="en-US" dirty="0">
                <a:ea typeface="+mn-lt"/>
                <a:cs typeface="+mn-lt"/>
              </a:rPr>
              <a:t> de </a:t>
            </a:r>
            <a:r>
              <a:rPr lang="en-US" dirty="0" err="1">
                <a:ea typeface="+mn-lt"/>
                <a:cs typeface="+mn-lt"/>
              </a:rPr>
              <a:t>tecnologías</a:t>
            </a:r>
            <a:r>
              <a:rPr lang="en-US" dirty="0">
                <a:ea typeface="+mn-lt"/>
                <a:cs typeface="+mn-lt"/>
              </a:rPr>
              <a:t> de </a:t>
            </a:r>
            <a:r>
              <a:rPr lang="en-US" dirty="0" err="1">
                <a:ea typeface="+mn-lt"/>
                <a:cs typeface="+mn-lt"/>
              </a:rPr>
              <a:t>conservación</a:t>
            </a:r>
            <a:r>
              <a:rPr lang="en-US" dirty="0">
                <a:ea typeface="+mn-lt"/>
                <a:cs typeface="+mn-lt"/>
              </a:rPr>
              <a:t> de </a:t>
            </a:r>
            <a:r>
              <a:rPr lang="en-US" dirty="0" err="1">
                <a:ea typeface="+mn-lt"/>
                <a:cs typeface="+mn-lt"/>
              </a:rPr>
              <a:t>agua</a:t>
            </a:r>
            <a:r>
              <a:rPr lang="en-US" dirty="0">
                <a:ea typeface="+mn-lt"/>
                <a:cs typeface="+mn-lt"/>
              </a:rPr>
              <a:t> para </a:t>
            </a:r>
            <a:r>
              <a:rPr lang="en-US" dirty="0" err="1">
                <a:ea typeface="+mn-lt"/>
                <a:cs typeface="+mn-lt"/>
              </a:rPr>
              <a:t>propietarios</a:t>
            </a:r>
            <a:r>
              <a:rPr lang="en-US" dirty="0">
                <a:ea typeface="+mn-lt"/>
                <a:cs typeface="+mn-lt"/>
              </a:rPr>
              <a:t>(as) </a:t>
            </a:r>
            <a:endParaRPr lang="en-US" dirty="0">
              <a:latin typeface="Century Gothic"/>
              <a:ea typeface="+mn-lt"/>
              <a:cs typeface="+mn-lt"/>
            </a:endParaRPr>
          </a:p>
          <a:p>
            <a:pPr marL="324485" lvl="1" indent="0">
              <a:buNone/>
            </a:pPr>
            <a:r>
              <a:rPr lang="en-US" dirty="0">
                <a:ea typeface="+mn-lt"/>
                <a:cs typeface="+mn-lt"/>
              </a:rPr>
              <a:t>de </a:t>
            </a:r>
            <a:r>
              <a:rPr lang="en-US" dirty="0" err="1">
                <a:ea typeface="+mn-lt"/>
                <a:cs typeface="+mn-lt"/>
              </a:rPr>
              <a:t>viviendas</a:t>
            </a:r>
            <a:r>
              <a:rPr lang="en-US" dirty="0">
                <a:ea typeface="+mn-lt"/>
                <a:cs typeface="+mn-lt"/>
              </a:rPr>
              <a:t> del </a:t>
            </a:r>
            <a:r>
              <a:rPr lang="en-US" dirty="0" err="1">
                <a:ea typeface="+mn-lt"/>
                <a:cs typeface="+mn-lt"/>
              </a:rPr>
              <a:t>Triángulo</a:t>
            </a:r>
            <a:r>
              <a:rPr lang="en-US" dirty="0">
                <a:ea typeface="+mn-lt"/>
                <a:cs typeface="+mn-lt"/>
              </a:rPr>
              <a:t> de Hierro.</a:t>
            </a:r>
            <a:endParaRPr lang="en-US">
              <a:latin typeface="Century Gothic"/>
            </a:endParaRPr>
          </a:p>
          <a:p>
            <a:pPr marL="899795" lvl="2" indent="-269875"/>
            <a:endParaRPr lang="en-US" b="1">
              <a:latin typeface="Century Gothic"/>
            </a:endParaRPr>
          </a:p>
          <a:p>
            <a:pPr marL="323850" lvl="1" indent="0">
              <a:buNone/>
            </a:pPr>
            <a:endParaRPr lang="en-US" b="1">
              <a:latin typeface="Century Gothic"/>
            </a:endParaRPr>
          </a:p>
        </p:txBody>
      </p:sp>
      <p:sp>
        <p:nvSpPr>
          <p:cNvPr id="4" name="Title 1">
            <a:extLst>
              <a:ext uri="{FF2B5EF4-FFF2-40B4-BE49-F238E27FC236}">
                <a16:creationId xmlns:a16="http://schemas.microsoft.com/office/drawing/2014/main" id="{FD8140C1-CA8B-0CD5-5389-E96164AE3315}"/>
              </a:ext>
            </a:extLst>
          </p:cNvPr>
          <p:cNvSpPr txBox="1">
            <a:spLocks/>
          </p:cNvSpPr>
          <p:nvPr/>
        </p:nvSpPr>
        <p:spPr>
          <a:xfrm>
            <a:off x="532426" y="265752"/>
            <a:ext cx="11187793" cy="905501"/>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kern="1200" cap="all">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kern="1500" cap="none">
                <a:solidFill>
                  <a:schemeClr val="bg1"/>
                </a:solidFill>
                <a:latin typeface="Gill Sans MT"/>
                <a:ea typeface="Open Sans"/>
                <a:cs typeface="Open Sans"/>
              </a:rPr>
              <a:t>Basins of Relations</a:t>
            </a:r>
          </a:p>
        </p:txBody>
      </p:sp>
      <p:pic>
        <p:nvPicPr>
          <p:cNvPr id="2" name="Picture 1">
            <a:extLst>
              <a:ext uri="{FF2B5EF4-FFF2-40B4-BE49-F238E27FC236}">
                <a16:creationId xmlns:a16="http://schemas.microsoft.com/office/drawing/2014/main" id="{8AFB0004-41E1-6C02-8E1F-C71493C41EAE}"/>
              </a:ext>
            </a:extLst>
          </p:cNvPr>
          <p:cNvPicPr>
            <a:picLocks noChangeAspect="1"/>
          </p:cNvPicPr>
          <p:nvPr/>
        </p:nvPicPr>
        <p:blipFill>
          <a:blip r:embed="rId3"/>
          <a:stretch>
            <a:fillRect/>
          </a:stretch>
        </p:blipFill>
        <p:spPr>
          <a:xfrm>
            <a:off x="9623661" y="221302"/>
            <a:ext cx="2356698" cy="975673"/>
          </a:xfrm>
          <a:prstGeom prst="rect">
            <a:avLst/>
          </a:prstGeom>
        </p:spPr>
      </p:pic>
    </p:spTree>
    <p:extLst>
      <p:ext uri="{BB962C8B-B14F-4D97-AF65-F5344CB8AC3E}">
        <p14:creationId xmlns:p14="http://schemas.microsoft.com/office/powerpoint/2010/main" val="12465684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EB8AE9-3C7F-654E-7F1F-06EFCE53551B}"/>
              </a:ext>
            </a:extLst>
          </p:cNvPr>
          <p:cNvSpPr txBox="1">
            <a:spLocks/>
          </p:cNvSpPr>
          <p:nvPr/>
        </p:nvSpPr>
        <p:spPr>
          <a:xfrm>
            <a:off x="535020" y="1443954"/>
            <a:ext cx="11187793" cy="5148294"/>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5435" indent="-305435">
              <a:buFont typeface="Wingdings 2"/>
              <a:buChar char=""/>
            </a:pPr>
            <a:r>
              <a:rPr lang="en-US" b="1" dirty="0" err="1">
                <a:latin typeface="Century Gothic"/>
                <a:ea typeface="+mn-lt"/>
                <a:cs typeface="+mn-lt"/>
              </a:rPr>
              <a:t>Trabajo</a:t>
            </a:r>
            <a:r>
              <a:rPr lang="en-US" b="1" dirty="0">
                <a:latin typeface="Century Gothic"/>
                <a:ea typeface="+mn-lt"/>
                <a:cs typeface="+mn-lt"/>
              </a:rPr>
              <a:t> </a:t>
            </a:r>
            <a:r>
              <a:rPr lang="en-US" b="1" dirty="0" err="1">
                <a:latin typeface="Century Gothic"/>
                <a:ea typeface="+mn-lt"/>
                <a:cs typeface="+mn-lt"/>
              </a:rPr>
              <a:t>completado</a:t>
            </a:r>
            <a:r>
              <a:rPr lang="en-US" b="1" dirty="0">
                <a:latin typeface="Century Gothic"/>
                <a:ea typeface="+mn-lt"/>
                <a:cs typeface="+mn-lt"/>
              </a:rPr>
              <a:t> </a:t>
            </a:r>
            <a:r>
              <a:rPr lang="en-US" b="1" dirty="0" err="1">
                <a:latin typeface="Century Gothic"/>
                <a:ea typeface="+mn-lt"/>
                <a:cs typeface="+mn-lt"/>
              </a:rPr>
              <a:t>desde</a:t>
            </a:r>
            <a:r>
              <a:rPr lang="en-US" b="1" dirty="0">
                <a:latin typeface="Century Gothic"/>
                <a:ea typeface="+mn-lt"/>
                <a:cs typeface="+mn-lt"/>
              </a:rPr>
              <a:t> la </a:t>
            </a:r>
            <a:r>
              <a:rPr lang="en-US" b="1" dirty="0" err="1">
                <a:latin typeface="Century Gothic"/>
                <a:ea typeface="+mn-lt"/>
                <a:cs typeface="+mn-lt"/>
              </a:rPr>
              <a:t>última</a:t>
            </a:r>
            <a:r>
              <a:rPr lang="en-US" b="1" dirty="0">
                <a:latin typeface="Century Gothic"/>
                <a:ea typeface="+mn-lt"/>
                <a:cs typeface="+mn-lt"/>
              </a:rPr>
              <a:t> </a:t>
            </a:r>
            <a:r>
              <a:rPr lang="en-US" b="1" dirty="0" err="1">
                <a:latin typeface="Century Gothic"/>
                <a:ea typeface="+mn-lt"/>
                <a:cs typeface="+mn-lt"/>
              </a:rPr>
              <a:t>reunión</a:t>
            </a:r>
            <a:r>
              <a:rPr lang="en-US" b="1" dirty="0">
                <a:latin typeface="Century Gothic"/>
                <a:ea typeface="+mn-lt"/>
                <a:cs typeface="+mn-lt"/>
              </a:rPr>
              <a:t>: </a:t>
            </a:r>
            <a:endParaRPr lang="en-US" b="1" dirty="0">
              <a:latin typeface="Century Gothic"/>
            </a:endParaRPr>
          </a:p>
          <a:p>
            <a:pPr marL="629920" indent="-305435">
              <a:buFont typeface="Wingdings 2"/>
            </a:pPr>
            <a:r>
              <a:rPr lang="en-US" err="1">
                <a:ea typeface="+mn-lt"/>
                <a:cs typeface="+mn-lt"/>
              </a:rPr>
              <a:t>Seguimos</a:t>
            </a:r>
            <a:r>
              <a:rPr lang="en-US" dirty="0">
                <a:ea typeface="+mn-lt"/>
                <a:cs typeface="+mn-lt"/>
              </a:rPr>
              <a:t> </a:t>
            </a:r>
            <a:r>
              <a:rPr lang="en-US" err="1">
                <a:ea typeface="+mn-lt"/>
                <a:cs typeface="+mn-lt"/>
              </a:rPr>
              <a:t>haciendo</a:t>
            </a:r>
            <a:r>
              <a:rPr lang="en-US" dirty="0">
                <a:ea typeface="+mn-lt"/>
                <a:cs typeface="+mn-lt"/>
              </a:rPr>
              <a:t> </a:t>
            </a:r>
            <a:r>
              <a:rPr lang="en-US" err="1">
                <a:ea typeface="+mn-lt"/>
                <a:cs typeface="+mn-lt"/>
              </a:rPr>
              <a:t>campaña</a:t>
            </a:r>
            <a:r>
              <a:rPr lang="en-US" dirty="0">
                <a:ea typeface="+mn-lt"/>
                <a:cs typeface="+mn-lt"/>
              </a:rPr>
              <a:t> </a:t>
            </a:r>
            <a:r>
              <a:rPr lang="en-US" err="1">
                <a:ea typeface="+mn-lt"/>
                <a:cs typeface="+mn-lt"/>
              </a:rPr>
              <a:t>en</a:t>
            </a:r>
            <a:r>
              <a:rPr lang="en-US" dirty="0">
                <a:ea typeface="+mn-lt"/>
                <a:cs typeface="+mn-lt"/>
              </a:rPr>
              <a:t> </a:t>
            </a:r>
            <a:r>
              <a:rPr lang="en-US" err="1">
                <a:ea typeface="+mn-lt"/>
                <a:cs typeface="+mn-lt"/>
              </a:rPr>
              <a:t>los</a:t>
            </a:r>
            <a:r>
              <a:rPr lang="en-US" dirty="0">
                <a:ea typeface="+mn-lt"/>
                <a:cs typeface="+mn-lt"/>
              </a:rPr>
              <a:t> </a:t>
            </a:r>
            <a:r>
              <a:rPr lang="en-US" err="1">
                <a:ea typeface="+mn-lt"/>
                <a:cs typeface="+mn-lt"/>
              </a:rPr>
              <a:t>vecindarios</a:t>
            </a:r>
            <a:r>
              <a:rPr lang="en-US" dirty="0">
                <a:ea typeface="+mn-lt"/>
                <a:cs typeface="+mn-lt"/>
              </a:rPr>
              <a:t> de Iron Triangle, Coronado y Santa Fe para </a:t>
            </a:r>
            <a:r>
              <a:rPr lang="en-US" err="1">
                <a:ea typeface="+mn-lt"/>
                <a:cs typeface="+mn-lt"/>
              </a:rPr>
              <a:t>encontrar</a:t>
            </a:r>
            <a:r>
              <a:rPr lang="en-US" dirty="0">
                <a:ea typeface="+mn-lt"/>
                <a:cs typeface="+mn-lt"/>
              </a:rPr>
              <a:t> personas que </a:t>
            </a:r>
            <a:r>
              <a:rPr lang="en-US" err="1">
                <a:ea typeface="+mn-lt"/>
                <a:cs typeface="+mn-lt"/>
              </a:rPr>
              <a:t>adopten</a:t>
            </a:r>
            <a:r>
              <a:rPr lang="en-US" dirty="0">
                <a:ea typeface="+mn-lt"/>
                <a:cs typeface="+mn-lt"/>
              </a:rPr>
              <a:t> </a:t>
            </a:r>
            <a:r>
              <a:rPr lang="en-US" err="1">
                <a:ea typeface="+mn-lt"/>
                <a:cs typeface="+mn-lt"/>
              </a:rPr>
              <a:t>árboles</a:t>
            </a:r>
            <a:r>
              <a:rPr lang="en-US" dirty="0">
                <a:ea typeface="+mn-lt"/>
                <a:cs typeface="+mn-lt"/>
              </a:rPr>
              <a:t>.</a:t>
            </a:r>
            <a:endParaRPr lang="en-US" dirty="0">
              <a:latin typeface="Century Gothic"/>
            </a:endParaRPr>
          </a:p>
          <a:p>
            <a:pPr marL="629920" lvl="1" indent="-305435">
              <a:buFont typeface="Wingdings 2"/>
            </a:pPr>
            <a:r>
              <a:rPr lang="en-US" sz="1800" dirty="0">
                <a:ea typeface="+mn-lt"/>
                <a:cs typeface="+mn-lt"/>
              </a:rPr>
              <a:t>Hasta la </a:t>
            </a:r>
            <a:r>
              <a:rPr lang="en-US" sz="1800" err="1">
                <a:ea typeface="+mn-lt"/>
                <a:cs typeface="+mn-lt"/>
              </a:rPr>
              <a:t>fecha</a:t>
            </a:r>
            <a:r>
              <a:rPr lang="en-US" sz="1800" dirty="0">
                <a:ea typeface="+mn-lt"/>
                <a:cs typeface="+mn-lt"/>
              </a:rPr>
              <a:t>, se </a:t>
            </a:r>
            <a:r>
              <a:rPr lang="en-US" sz="1800" err="1">
                <a:ea typeface="+mn-lt"/>
                <a:cs typeface="+mn-lt"/>
              </a:rPr>
              <a:t>han</a:t>
            </a:r>
            <a:r>
              <a:rPr lang="en-US" sz="1800" dirty="0">
                <a:ea typeface="+mn-lt"/>
                <a:cs typeface="+mn-lt"/>
              </a:rPr>
              <a:t> </a:t>
            </a:r>
            <a:r>
              <a:rPr lang="en-US" sz="1800" err="1">
                <a:ea typeface="+mn-lt"/>
                <a:cs typeface="+mn-lt"/>
              </a:rPr>
              <a:t>plantado</a:t>
            </a:r>
            <a:r>
              <a:rPr lang="en-US" sz="1800" dirty="0">
                <a:ea typeface="+mn-lt"/>
                <a:cs typeface="+mn-lt"/>
              </a:rPr>
              <a:t> 78 </a:t>
            </a:r>
            <a:r>
              <a:rPr lang="en-US" sz="1800" err="1">
                <a:ea typeface="+mn-lt"/>
                <a:cs typeface="+mn-lt"/>
              </a:rPr>
              <a:t>árboles</a:t>
            </a:r>
            <a:r>
              <a:rPr lang="en-US" sz="1800" dirty="0">
                <a:ea typeface="+mn-lt"/>
                <a:cs typeface="+mn-lt"/>
              </a:rPr>
              <a:t>.</a:t>
            </a:r>
            <a:endParaRPr lang="en-US" sz="1800" dirty="0"/>
          </a:p>
          <a:p>
            <a:pPr marL="629920" lvl="1" indent="-305435">
              <a:buFont typeface="Wingdings 2"/>
            </a:pPr>
            <a:endParaRPr lang="en-US" dirty="0">
              <a:latin typeface="Gill Sans MT"/>
              <a:ea typeface="+mn-lt"/>
              <a:cs typeface="+mn-lt"/>
            </a:endParaRPr>
          </a:p>
          <a:p>
            <a:pPr marL="305435" indent="-305435">
              <a:buFont typeface="Wingdings 2"/>
            </a:pPr>
            <a:r>
              <a:rPr lang="en-US" b="1" dirty="0" err="1">
                <a:latin typeface="Century Gothic"/>
                <a:ea typeface="+mn-lt"/>
                <a:cs typeface="+mn-lt"/>
              </a:rPr>
              <a:t>Gastos</a:t>
            </a:r>
            <a:r>
              <a:rPr lang="en-US" b="1" dirty="0">
                <a:latin typeface="Century Gothic"/>
                <a:ea typeface="+mn-lt"/>
                <a:cs typeface="+mn-lt"/>
              </a:rPr>
              <a:t> </a:t>
            </a:r>
            <a:r>
              <a:rPr lang="en-US" b="1" dirty="0" err="1">
                <a:latin typeface="Century Gothic"/>
                <a:ea typeface="+mn-lt"/>
                <a:cs typeface="+mn-lt"/>
              </a:rPr>
              <a:t>totales</a:t>
            </a:r>
            <a:r>
              <a:rPr lang="en-US" b="1" dirty="0">
                <a:latin typeface="Century Gothic"/>
                <a:ea typeface="+mn-lt"/>
                <a:cs typeface="+mn-lt"/>
              </a:rPr>
              <a:t> </a:t>
            </a:r>
            <a:r>
              <a:rPr lang="en-US" b="1" dirty="0" err="1">
                <a:latin typeface="Century Gothic"/>
                <a:ea typeface="+mn-lt"/>
                <a:cs typeface="+mn-lt"/>
              </a:rPr>
              <a:t>reportados</a:t>
            </a:r>
            <a:r>
              <a:rPr lang="en-US" b="1" dirty="0">
                <a:latin typeface="Century Gothic"/>
                <a:ea typeface="+mn-lt"/>
                <a:cs typeface="+mn-lt"/>
              </a:rPr>
              <a:t> a la </a:t>
            </a:r>
            <a:r>
              <a:rPr lang="en-US" b="1" dirty="0" err="1">
                <a:latin typeface="Century Gothic"/>
                <a:ea typeface="+mn-lt"/>
                <a:cs typeface="+mn-lt"/>
              </a:rPr>
              <a:t>fecha</a:t>
            </a:r>
            <a:r>
              <a:rPr lang="en-US" b="1" dirty="0">
                <a:latin typeface="Century Gothic"/>
                <a:ea typeface="+mn-lt"/>
                <a:cs typeface="+mn-lt"/>
              </a:rPr>
              <a:t>:</a:t>
            </a:r>
            <a:r>
              <a:rPr lang="en-US" dirty="0">
                <a:latin typeface="Century Gothic"/>
                <a:ea typeface="+mn-lt"/>
                <a:cs typeface="+mn-lt"/>
              </a:rPr>
              <a:t> $</a:t>
            </a:r>
            <a:r>
              <a:rPr lang="en-US" sz="1800" kern="1200" dirty="0">
                <a:effectLst/>
                <a:latin typeface="Century Gothic"/>
                <a:ea typeface="+mn-lt"/>
                <a:cs typeface="+mn-lt"/>
              </a:rPr>
              <a:t> </a:t>
            </a:r>
            <a:r>
              <a:rPr lang="en-US" dirty="0">
                <a:latin typeface="Century Gothic"/>
                <a:ea typeface="+mn-lt"/>
                <a:cs typeface="+mn-lt"/>
              </a:rPr>
              <a:t>80,072.72 </a:t>
            </a:r>
            <a:endParaRPr lang="en-US" dirty="0">
              <a:latin typeface="Century Gothic"/>
            </a:endParaRPr>
          </a:p>
          <a:p>
            <a:pPr marL="305435" indent="-305435">
              <a:buFont typeface="Wingdings 2"/>
            </a:pPr>
            <a:r>
              <a:rPr lang="en-US" b="1" dirty="0" err="1">
                <a:latin typeface="Century Gothic"/>
                <a:ea typeface="+mn-lt"/>
                <a:cs typeface="+mn-lt"/>
              </a:rPr>
              <a:t>Presupuesto</a:t>
            </a:r>
            <a:r>
              <a:rPr lang="en-US" b="1" dirty="0">
                <a:latin typeface="Century Gothic"/>
                <a:ea typeface="+mn-lt"/>
                <a:cs typeface="+mn-lt"/>
              </a:rPr>
              <a:t> restante: </a:t>
            </a:r>
            <a:r>
              <a:rPr lang="en-US" dirty="0">
                <a:latin typeface="Century Gothic"/>
                <a:ea typeface="+mn-lt"/>
                <a:cs typeface="+mn-lt"/>
              </a:rPr>
              <a:t>$1,007,940 </a:t>
            </a:r>
            <a:endParaRPr lang="en-US" dirty="0">
              <a:latin typeface="Century Gothic"/>
            </a:endParaRPr>
          </a:p>
          <a:p>
            <a:pPr marL="305435" indent="-305435">
              <a:buFont typeface="Wingdings 2"/>
            </a:pPr>
            <a:endParaRPr lang="en-US">
              <a:latin typeface="Century Gothic"/>
            </a:endParaRPr>
          </a:p>
          <a:p>
            <a:pPr marL="305435" indent="-305435">
              <a:buFont typeface="Wingdings 2"/>
            </a:pPr>
            <a:r>
              <a:rPr lang="en-US" b="1" dirty="0" err="1">
                <a:latin typeface="Century Gothic"/>
                <a:ea typeface="+mn-lt"/>
                <a:cs typeface="+mn-lt"/>
              </a:rPr>
              <a:t>Trabajo</a:t>
            </a:r>
            <a:r>
              <a:rPr lang="en-US" b="1" dirty="0">
                <a:latin typeface="Century Gothic"/>
                <a:ea typeface="+mn-lt"/>
                <a:cs typeface="+mn-lt"/>
              </a:rPr>
              <a:t> </a:t>
            </a:r>
            <a:r>
              <a:rPr lang="en-US" b="1" dirty="0" err="1">
                <a:latin typeface="Century Gothic"/>
                <a:ea typeface="+mn-lt"/>
                <a:cs typeface="+mn-lt"/>
              </a:rPr>
              <a:t>planificado</a:t>
            </a:r>
            <a:r>
              <a:rPr lang="en-US" b="1" dirty="0">
                <a:latin typeface="Century Gothic"/>
                <a:ea typeface="+mn-lt"/>
                <a:cs typeface="+mn-lt"/>
              </a:rPr>
              <a:t> </a:t>
            </a:r>
            <a:r>
              <a:rPr lang="en-US" b="1" dirty="0" err="1">
                <a:latin typeface="Century Gothic"/>
                <a:ea typeface="+mn-lt"/>
                <a:cs typeface="+mn-lt"/>
              </a:rPr>
              <a:t>en</a:t>
            </a:r>
            <a:r>
              <a:rPr lang="en-US" b="1" dirty="0">
                <a:latin typeface="Century Gothic"/>
                <a:ea typeface="+mn-lt"/>
                <a:cs typeface="+mn-lt"/>
              </a:rPr>
              <a:t> las </a:t>
            </a:r>
            <a:r>
              <a:rPr lang="en-US" b="1" dirty="0" err="1">
                <a:latin typeface="Century Gothic"/>
                <a:ea typeface="+mn-lt"/>
                <a:cs typeface="+mn-lt"/>
              </a:rPr>
              <a:t>próximas</a:t>
            </a:r>
            <a:r>
              <a:rPr lang="en-US" b="1" dirty="0">
                <a:latin typeface="Century Gothic"/>
                <a:ea typeface="+mn-lt"/>
                <a:cs typeface="+mn-lt"/>
              </a:rPr>
              <a:t> ~dos </a:t>
            </a:r>
            <a:r>
              <a:rPr lang="en-US" b="1" dirty="0" err="1">
                <a:latin typeface="Century Gothic"/>
                <a:ea typeface="+mn-lt"/>
                <a:cs typeface="+mn-lt"/>
              </a:rPr>
              <a:t>semanas</a:t>
            </a:r>
            <a:r>
              <a:rPr lang="en-US" b="1" dirty="0">
                <a:latin typeface="Century Gothic"/>
                <a:ea typeface="+mn-lt"/>
                <a:cs typeface="+mn-lt"/>
              </a:rPr>
              <a:t>: </a:t>
            </a:r>
            <a:endParaRPr lang="en-US" b="1" dirty="0">
              <a:latin typeface="Century Gothic"/>
            </a:endParaRPr>
          </a:p>
          <a:p>
            <a:pPr marL="629920" lvl="1" indent="-305435">
              <a:buFont typeface="Wingdings 2"/>
            </a:pPr>
            <a:r>
              <a:rPr lang="en-US" sz="1800" err="1">
                <a:ea typeface="+mn-lt"/>
                <a:cs typeface="+mn-lt"/>
              </a:rPr>
              <a:t>Evento</a:t>
            </a:r>
            <a:r>
              <a:rPr lang="en-US" sz="1800" dirty="0">
                <a:ea typeface="+mn-lt"/>
                <a:cs typeface="+mn-lt"/>
              </a:rPr>
              <a:t> del Día del Árbol </a:t>
            </a:r>
            <a:r>
              <a:rPr lang="en-US" sz="1800" err="1">
                <a:ea typeface="+mn-lt"/>
                <a:cs typeface="+mn-lt"/>
              </a:rPr>
              <a:t>el</a:t>
            </a:r>
            <a:r>
              <a:rPr lang="en-US" sz="1800" dirty="0">
                <a:ea typeface="+mn-lt"/>
                <a:cs typeface="+mn-lt"/>
              </a:rPr>
              <a:t> 19 de </a:t>
            </a:r>
            <a:r>
              <a:rPr lang="en-US" sz="1800" err="1">
                <a:ea typeface="+mn-lt"/>
                <a:cs typeface="+mn-lt"/>
              </a:rPr>
              <a:t>octubre</a:t>
            </a:r>
            <a:r>
              <a:rPr lang="en-US" sz="1800" dirty="0">
                <a:ea typeface="+mn-lt"/>
                <a:cs typeface="+mn-lt"/>
              </a:rPr>
              <a:t> </a:t>
            </a:r>
            <a:r>
              <a:rPr lang="en-US" sz="1800" err="1">
                <a:ea typeface="+mn-lt"/>
                <a:cs typeface="+mn-lt"/>
              </a:rPr>
              <a:t>en</a:t>
            </a:r>
            <a:r>
              <a:rPr lang="en-US" sz="1800" dirty="0">
                <a:ea typeface="+mn-lt"/>
                <a:cs typeface="+mn-lt"/>
              </a:rPr>
              <a:t> South Side Park</a:t>
            </a:r>
            <a:endParaRPr lang="en-US" sz="1800" b="1">
              <a:latin typeface="Century Gothic"/>
            </a:endParaRPr>
          </a:p>
          <a:p>
            <a:pPr marL="629920" lvl="1" indent="-305435">
              <a:buFont typeface="Wingdings 2"/>
            </a:pPr>
            <a:r>
              <a:rPr lang="en-US" sz="1800" dirty="0">
                <a:ea typeface="+mn-lt"/>
                <a:cs typeface="+mn-lt"/>
              </a:rPr>
              <a:t>Contratación de </a:t>
            </a:r>
            <a:r>
              <a:rPr lang="en-US" sz="1800" err="1">
                <a:ea typeface="+mn-lt"/>
                <a:cs typeface="+mn-lt"/>
              </a:rPr>
              <a:t>asistente</a:t>
            </a:r>
            <a:r>
              <a:rPr lang="en-US" sz="1800" dirty="0">
                <a:ea typeface="+mn-lt"/>
                <a:cs typeface="+mn-lt"/>
              </a:rPr>
              <a:t> </a:t>
            </a:r>
            <a:r>
              <a:rPr lang="en-US" sz="1800" err="1">
                <a:ea typeface="+mn-lt"/>
                <a:cs typeface="+mn-lt"/>
              </a:rPr>
              <a:t>administrativo</a:t>
            </a:r>
            <a:endParaRPr lang="en-US" sz="1800" err="1"/>
          </a:p>
          <a:p>
            <a:pPr marL="629920" lvl="1" indent="-305435">
              <a:buFont typeface="Wingdings 2"/>
            </a:pPr>
            <a:endParaRPr lang="en-US">
              <a:latin typeface="Century Gothic"/>
            </a:endParaRPr>
          </a:p>
          <a:p>
            <a:pPr marL="305435" indent="-305435">
              <a:buFont typeface="Wingdings 2"/>
            </a:pPr>
            <a:endParaRPr lang="en-US">
              <a:latin typeface="Century Gothic"/>
            </a:endParaRPr>
          </a:p>
          <a:p>
            <a:pPr marL="305435" indent="-305435">
              <a:buFont typeface="Wingdings 2"/>
            </a:pPr>
            <a:endParaRPr lang="en-US">
              <a:latin typeface="Gill Sans MT" panose="020B0502020104020203"/>
            </a:endParaRPr>
          </a:p>
          <a:p>
            <a:pPr marL="629920" lvl="1" indent="-305435"/>
            <a:endParaRPr lang="en-US" b="1">
              <a:latin typeface="Century Gothic"/>
            </a:endParaRPr>
          </a:p>
          <a:p>
            <a:pPr marL="323850" lvl="1" indent="0">
              <a:buNone/>
            </a:pPr>
            <a:endParaRPr lang="en-US" b="1">
              <a:latin typeface="Century Gothic"/>
            </a:endParaRPr>
          </a:p>
        </p:txBody>
      </p:sp>
      <p:sp>
        <p:nvSpPr>
          <p:cNvPr id="4" name="Title 1">
            <a:extLst>
              <a:ext uri="{FF2B5EF4-FFF2-40B4-BE49-F238E27FC236}">
                <a16:creationId xmlns:a16="http://schemas.microsoft.com/office/drawing/2014/main" id="{FD8140C1-CA8B-0CD5-5389-E96164AE3315}"/>
              </a:ext>
            </a:extLst>
          </p:cNvPr>
          <p:cNvSpPr txBox="1">
            <a:spLocks/>
          </p:cNvSpPr>
          <p:nvPr/>
        </p:nvSpPr>
        <p:spPr>
          <a:xfrm>
            <a:off x="532426" y="265752"/>
            <a:ext cx="11187793" cy="905501"/>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kern="1200" cap="all">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kern="1500" cap="none">
                <a:solidFill>
                  <a:schemeClr val="bg1"/>
                </a:solidFill>
                <a:latin typeface="Gill Sans MT"/>
                <a:ea typeface="Open Sans"/>
                <a:cs typeface="Open Sans"/>
              </a:rPr>
              <a:t>Bosque del Barrio</a:t>
            </a:r>
          </a:p>
        </p:txBody>
      </p:sp>
      <p:pic>
        <p:nvPicPr>
          <p:cNvPr id="2" name="Picture 1">
            <a:extLst>
              <a:ext uri="{FF2B5EF4-FFF2-40B4-BE49-F238E27FC236}">
                <a16:creationId xmlns:a16="http://schemas.microsoft.com/office/drawing/2014/main" id="{4C6C5D61-E18D-A3A2-8BCA-2D74F545929D}"/>
              </a:ext>
            </a:extLst>
          </p:cNvPr>
          <p:cNvPicPr>
            <a:picLocks noChangeAspect="1"/>
          </p:cNvPicPr>
          <p:nvPr/>
        </p:nvPicPr>
        <p:blipFill>
          <a:blip r:embed="rId3"/>
          <a:stretch>
            <a:fillRect/>
          </a:stretch>
        </p:blipFill>
        <p:spPr>
          <a:xfrm>
            <a:off x="11021076" y="218127"/>
            <a:ext cx="957140" cy="975673"/>
          </a:xfrm>
          <a:prstGeom prst="rect">
            <a:avLst/>
          </a:prstGeom>
        </p:spPr>
      </p:pic>
    </p:spTree>
    <p:extLst>
      <p:ext uri="{BB962C8B-B14F-4D97-AF65-F5344CB8AC3E}">
        <p14:creationId xmlns:p14="http://schemas.microsoft.com/office/powerpoint/2010/main" val="192142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EB8AE9-3C7F-654E-7F1F-06EFCE53551B}"/>
              </a:ext>
            </a:extLst>
          </p:cNvPr>
          <p:cNvSpPr txBox="1">
            <a:spLocks/>
          </p:cNvSpPr>
          <p:nvPr/>
        </p:nvSpPr>
        <p:spPr>
          <a:xfrm>
            <a:off x="388716" y="1443954"/>
            <a:ext cx="11187793" cy="5148294"/>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5435" indent="-305435"/>
            <a:r>
              <a:rPr lang="en-US" sz="2000" b="1" dirty="0" err="1">
                <a:solidFill>
                  <a:srgbClr val="3D3D3D"/>
                </a:solidFill>
                <a:latin typeface="Century Gothic"/>
                <a:ea typeface="+mn-lt"/>
                <a:cs typeface="+mn-lt"/>
              </a:rPr>
              <a:t>Trabajo</a:t>
            </a:r>
            <a:r>
              <a:rPr lang="en-US" sz="2000" b="1" dirty="0">
                <a:solidFill>
                  <a:srgbClr val="3D3D3D"/>
                </a:solidFill>
                <a:latin typeface="Century Gothic"/>
                <a:ea typeface="+mn-lt"/>
                <a:cs typeface="+mn-lt"/>
              </a:rPr>
              <a:t> </a:t>
            </a:r>
            <a:r>
              <a:rPr lang="en-US" sz="2000" b="1" dirty="0" err="1">
                <a:solidFill>
                  <a:srgbClr val="3D3D3D"/>
                </a:solidFill>
                <a:latin typeface="Century Gothic"/>
                <a:ea typeface="+mn-lt"/>
                <a:cs typeface="+mn-lt"/>
              </a:rPr>
              <a:t>completado</a:t>
            </a:r>
            <a:r>
              <a:rPr lang="en-US" sz="2000" b="1" dirty="0">
                <a:solidFill>
                  <a:srgbClr val="3D3D3D"/>
                </a:solidFill>
                <a:latin typeface="Century Gothic"/>
                <a:ea typeface="+mn-lt"/>
                <a:cs typeface="+mn-lt"/>
              </a:rPr>
              <a:t> </a:t>
            </a:r>
            <a:r>
              <a:rPr lang="en-US" sz="2000" b="1" dirty="0" err="1">
                <a:solidFill>
                  <a:srgbClr val="3D3D3D"/>
                </a:solidFill>
                <a:latin typeface="Century Gothic"/>
                <a:ea typeface="+mn-lt"/>
                <a:cs typeface="+mn-lt"/>
              </a:rPr>
              <a:t>desde</a:t>
            </a:r>
            <a:r>
              <a:rPr lang="en-US" sz="2000" b="1" dirty="0">
                <a:solidFill>
                  <a:srgbClr val="3D3D3D"/>
                </a:solidFill>
                <a:latin typeface="Century Gothic"/>
                <a:ea typeface="+mn-lt"/>
                <a:cs typeface="+mn-lt"/>
              </a:rPr>
              <a:t> la </a:t>
            </a:r>
            <a:r>
              <a:rPr lang="en-US" sz="2000" b="1" dirty="0" err="1">
                <a:solidFill>
                  <a:srgbClr val="3D3D3D"/>
                </a:solidFill>
                <a:latin typeface="Century Gothic"/>
                <a:ea typeface="+mn-lt"/>
                <a:cs typeface="+mn-lt"/>
              </a:rPr>
              <a:t>última</a:t>
            </a:r>
            <a:r>
              <a:rPr lang="en-US" sz="2000" b="1" dirty="0">
                <a:solidFill>
                  <a:srgbClr val="3D3D3D"/>
                </a:solidFill>
                <a:latin typeface="Century Gothic"/>
                <a:ea typeface="+mn-lt"/>
                <a:cs typeface="+mn-lt"/>
              </a:rPr>
              <a:t> </a:t>
            </a:r>
            <a:r>
              <a:rPr lang="en-US" sz="2000" b="1" dirty="0" err="1">
                <a:solidFill>
                  <a:srgbClr val="3D3D3D"/>
                </a:solidFill>
                <a:latin typeface="Century Gothic"/>
                <a:ea typeface="+mn-lt"/>
                <a:cs typeface="+mn-lt"/>
              </a:rPr>
              <a:t>reunión</a:t>
            </a:r>
            <a:r>
              <a:rPr lang="en-US" sz="2000" b="1" dirty="0">
                <a:solidFill>
                  <a:srgbClr val="3D3D3D"/>
                </a:solidFill>
                <a:latin typeface="Century Gothic"/>
                <a:ea typeface="+mn-lt"/>
                <a:cs typeface="+mn-lt"/>
              </a:rPr>
              <a:t>: </a:t>
            </a:r>
            <a:endParaRPr lang="en-US" sz="2000" b="1">
              <a:solidFill>
                <a:srgbClr val="3D3D3D"/>
              </a:solidFill>
              <a:latin typeface="Century Gothic"/>
              <a:cs typeface="Arial"/>
            </a:endParaRPr>
          </a:p>
          <a:p>
            <a:pPr marL="629920" indent="-305435"/>
            <a:r>
              <a:rPr lang="en-US" dirty="0">
                <a:ea typeface="+mn-lt"/>
                <a:cs typeface="+mn-lt"/>
              </a:rPr>
              <a:t>Se </a:t>
            </a:r>
            <a:r>
              <a:rPr lang="en-US" dirty="0" err="1">
                <a:ea typeface="+mn-lt"/>
                <a:cs typeface="+mn-lt"/>
              </a:rPr>
              <a:t>presentaron</a:t>
            </a:r>
            <a:r>
              <a:rPr lang="en-US" dirty="0">
                <a:ea typeface="+mn-lt"/>
                <a:cs typeface="+mn-lt"/>
              </a:rPr>
              <a:t> </a:t>
            </a:r>
            <a:r>
              <a:rPr lang="en-US" dirty="0" err="1">
                <a:ea typeface="+mn-lt"/>
                <a:cs typeface="+mn-lt"/>
              </a:rPr>
              <a:t>los</a:t>
            </a:r>
            <a:r>
              <a:rPr lang="en-US" dirty="0">
                <a:ea typeface="+mn-lt"/>
                <a:cs typeface="+mn-lt"/>
              </a:rPr>
              <a:t> </a:t>
            </a:r>
            <a:r>
              <a:rPr lang="en-US" dirty="0" err="1">
                <a:ea typeface="+mn-lt"/>
                <a:cs typeface="+mn-lt"/>
              </a:rPr>
              <a:t>planos</a:t>
            </a:r>
            <a:r>
              <a:rPr lang="en-US" dirty="0">
                <a:ea typeface="+mn-lt"/>
                <a:cs typeface="+mn-lt"/>
              </a:rPr>
              <a:t> del 95 % para las </a:t>
            </a:r>
            <a:r>
              <a:rPr lang="en-US" dirty="0" err="1">
                <a:ea typeface="+mn-lt"/>
                <a:cs typeface="+mn-lt"/>
              </a:rPr>
              <a:t>estimaciones</a:t>
            </a:r>
            <a:r>
              <a:rPr lang="en-US" dirty="0">
                <a:ea typeface="+mn-lt"/>
                <a:cs typeface="+mn-lt"/>
              </a:rPr>
              <a:t> de </a:t>
            </a:r>
            <a:r>
              <a:rPr lang="en-US" dirty="0" err="1">
                <a:ea typeface="+mn-lt"/>
                <a:cs typeface="+mn-lt"/>
              </a:rPr>
              <a:t>costos</a:t>
            </a:r>
            <a:r>
              <a:rPr lang="en-US" dirty="0">
                <a:ea typeface="+mn-lt"/>
                <a:cs typeface="+mn-lt"/>
              </a:rPr>
              <a:t> de </a:t>
            </a:r>
            <a:r>
              <a:rPr lang="en-US" dirty="0" err="1">
                <a:ea typeface="+mn-lt"/>
                <a:cs typeface="+mn-lt"/>
              </a:rPr>
              <a:t>construcción</a:t>
            </a:r>
            <a:r>
              <a:rPr lang="en-US" dirty="0">
                <a:ea typeface="+mn-lt"/>
                <a:cs typeface="+mn-lt"/>
              </a:rPr>
              <a:t>.</a:t>
            </a:r>
            <a:endParaRPr lang="en-US">
              <a:latin typeface="Century Gothic"/>
            </a:endParaRPr>
          </a:p>
          <a:p>
            <a:pPr marL="629920" lvl="1" indent="-305435"/>
            <a:r>
              <a:rPr lang="en-US" sz="1800" dirty="0">
                <a:ea typeface="+mn-lt"/>
                <a:cs typeface="+mn-lt"/>
              </a:rPr>
              <a:t>Se </a:t>
            </a:r>
            <a:r>
              <a:rPr lang="en-US" sz="1800" dirty="0" err="1">
                <a:ea typeface="+mn-lt"/>
                <a:cs typeface="+mn-lt"/>
              </a:rPr>
              <a:t>redactó</a:t>
            </a:r>
            <a:r>
              <a:rPr lang="en-US" sz="1800" dirty="0">
                <a:ea typeface="+mn-lt"/>
                <a:cs typeface="+mn-lt"/>
              </a:rPr>
              <a:t> </a:t>
            </a:r>
            <a:r>
              <a:rPr lang="en-US" sz="1800" dirty="0" err="1">
                <a:ea typeface="+mn-lt"/>
                <a:cs typeface="+mn-lt"/>
              </a:rPr>
              <a:t>el</a:t>
            </a:r>
            <a:r>
              <a:rPr lang="en-US" sz="1800" dirty="0">
                <a:ea typeface="+mn-lt"/>
                <a:cs typeface="+mn-lt"/>
              </a:rPr>
              <a:t> </a:t>
            </a:r>
            <a:r>
              <a:rPr lang="en-US" sz="1800" dirty="0" err="1">
                <a:ea typeface="+mn-lt"/>
                <a:cs typeface="+mn-lt"/>
              </a:rPr>
              <a:t>Acuerdo</a:t>
            </a:r>
            <a:r>
              <a:rPr lang="en-US" sz="1800" dirty="0">
                <a:ea typeface="+mn-lt"/>
                <a:cs typeface="+mn-lt"/>
              </a:rPr>
              <a:t> de </a:t>
            </a:r>
            <a:r>
              <a:rPr lang="en-US" sz="1800" dirty="0" err="1">
                <a:ea typeface="+mn-lt"/>
                <a:cs typeface="+mn-lt"/>
              </a:rPr>
              <a:t>Embajador</a:t>
            </a:r>
            <a:r>
              <a:rPr lang="en-US" sz="1800" dirty="0">
                <a:ea typeface="+mn-lt"/>
                <a:cs typeface="+mn-lt"/>
              </a:rPr>
              <a:t> y </a:t>
            </a:r>
            <a:r>
              <a:rPr lang="en-US" sz="1800" dirty="0" err="1">
                <a:ea typeface="+mn-lt"/>
                <a:cs typeface="+mn-lt"/>
              </a:rPr>
              <a:t>el</a:t>
            </a:r>
            <a:r>
              <a:rPr lang="en-US" sz="1800" dirty="0">
                <a:ea typeface="+mn-lt"/>
                <a:cs typeface="+mn-lt"/>
              </a:rPr>
              <a:t> </a:t>
            </a:r>
            <a:r>
              <a:rPr lang="en-US" sz="1800" dirty="0" err="1">
                <a:ea typeface="+mn-lt"/>
                <a:cs typeface="+mn-lt"/>
              </a:rPr>
              <a:t>Acuerdo</a:t>
            </a:r>
            <a:r>
              <a:rPr lang="en-US" sz="1800" dirty="0">
                <a:ea typeface="+mn-lt"/>
                <a:cs typeface="+mn-lt"/>
              </a:rPr>
              <a:t> de </a:t>
            </a:r>
            <a:r>
              <a:rPr lang="en-US" sz="1800" dirty="0" err="1">
                <a:ea typeface="+mn-lt"/>
                <a:cs typeface="+mn-lt"/>
              </a:rPr>
              <a:t>Muralista</a:t>
            </a:r>
            <a:r>
              <a:rPr lang="en-US" sz="1800" dirty="0">
                <a:ea typeface="+mn-lt"/>
                <a:cs typeface="+mn-lt"/>
              </a:rPr>
              <a:t>.</a:t>
            </a:r>
            <a:endParaRPr lang="en-US" dirty="0"/>
          </a:p>
          <a:p>
            <a:pPr marL="629920" lvl="1" indent="-305435"/>
            <a:endParaRPr lang="en-US" sz="1800" dirty="0">
              <a:solidFill>
                <a:srgbClr val="3D3D3D"/>
              </a:solidFill>
              <a:latin typeface="Gill Sans MT"/>
              <a:ea typeface="+mn-lt"/>
              <a:cs typeface="+mn-lt"/>
            </a:endParaRPr>
          </a:p>
          <a:p>
            <a:pPr marL="305435" indent="-305435"/>
            <a:r>
              <a:rPr lang="en-US" sz="2000" b="1" dirty="0" err="1">
                <a:solidFill>
                  <a:srgbClr val="3D3D3D"/>
                </a:solidFill>
                <a:latin typeface="Century Gothic"/>
                <a:ea typeface="+mn-lt"/>
                <a:cs typeface="+mn-lt"/>
              </a:rPr>
              <a:t>Gastos</a:t>
            </a:r>
            <a:r>
              <a:rPr lang="en-US" sz="2000" b="1" dirty="0">
                <a:solidFill>
                  <a:srgbClr val="3D3D3D"/>
                </a:solidFill>
                <a:latin typeface="Century Gothic"/>
                <a:ea typeface="+mn-lt"/>
                <a:cs typeface="+mn-lt"/>
              </a:rPr>
              <a:t> </a:t>
            </a:r>
            <a:r>
              <a:rPr lang="en-US" sz="2000" b="1" dirty="0" err="1">
                <a:solidFill>
                  <a:srgbClr val="3D3D3D"/>
                </a:solidFill>
                <a:latin typeface="Century Gothic"/>
                <a:ea typeface="+mn-lt"/>
                <a:cs typeface="+mn-lt"/>
              </a:rPr>
              <a:t>totales</a:t>
            </a:r>
            <a:r>
              <a:rPr lang="en-US" sz="2000" b="1" dirty="0">
                <a:solidFill>
                  <a:srgbClr val="3D3D3D"/>
                </a:solidFill>
                <a:latin typeface="Century Gothic"/>
                <a:ea typeface="+mn-lt"/>
                <a:cs typeface="+mn-lt"/>
              </a:rPr>
              <a:t> </a:t>
            </a:r>
            <a:r>
              <a:rPr lang="en-US" sz="2000" b="1" dirty="0" err="1">
                <a:solidFill>
                  <a:srgbClr val="3D3D3D"/>
                </a:solidFill>
                <a:latin typeface="Century Gothic"/>
                <a:ea typeface="+mn-lt"/>
                <a:cs typeface="+mn-lt"/>
              </a:rPr>
              <a:t>reportados</a:t>
            </a:r>
            <a:r>
              <a:rPr lang="en-US" sz="2000" b="1" dirty="0">
                <a:solidFill>
                  <a:srgbClr val="3D3D3D"/>
                </a:solidFill>
                <a:latin typeface="Century Gothic"/>
                <a:ea typeface="+mn-lt"/>
                <a:cs typeface="+mn-lt"/>
              </a:rPr>
              <a:t> a la </a:t>
            </a:r>
            <a:r>
              <a:rPr lang="en-US" sz="2000" b="1" dirty="0" err="1">
                <a:solidFill>
                  <a:srgbClr val="3D3D3D"/>
                </a:solidFill>
                <a:latin typeface="Century Gothic"/>
                <a:ea typeface="+mn-lt"/>
                <a:cs typeface="+mn-lt"/>
              </a:rPr>
              <a:t>fecha</a:t>
            </a:r>
            <a:r>
              <a:rPr lang="en-US" sz="2000" b="1" dirty="0">
                <a:solidFill>
                  <a:srgbClr val="3D3D3D"/>
                </a:solidFill>
                <a:latin typeface="Century Gothic"/>
                <a:ea typeface="+mn-lt"/>
                <a:cs typeface="+mn-lt"/>
              </a:rPr>
              <a:t>:</a:t>
            </a:r>
            <a:r>
              <a:rPr lang="en-US" sz="2000" dirty="0">
                <a:solidFill>
                  <a:srgbClr val="3D3D3D"/>
                </a:solidFill>
                <a:latin typeface="Century Gothic"/>
                <a:ea typeface="+mn-lt"/>
                <a:cs typeface="+mn-lt"/>
              </a:rPr>
              <a:t> $ 38,072.75 </a:t>
            </a:r>
            <a:endParaRPr lang="en-US">
              <a:latin typeface="Century Gothic"/>
            </a:endParaRPr>
          </a:p>
          <a:p>
            <a:pPr marL="305435" indent="-305435"/>
            <a:r>
              <a:rPr lang="en-US" sz="2000" b="1" err="1">
                <a:solidFill>
                  <a:srgbClr val="3D3D3D"/>
                </a:solidFill>
                <a:latin typeface="Century Gothic"/>
                <a:ea typeface="+mn-lt"/>
                <a:cs typeface="+mn-lt"/>
              </a:rPr>
              <a:t>Presupuesto</a:t>
            </a:r>
            <a:r>
              <a:rPr lang="en-US" sz="2000" b="1" dirty="0">
                <a:solidFill>
                  <a:srgbClr val="3D3D3D"/>
                </a:solidFill>
                <a:latin typeface="Century Gothic"/>
                <a:ea typeface="+mn-lt"/>
                <a:cs typeface="+mn-lt"/>
              </a:rPr>
              <a:t> restante: </a:t>
            </a:r>
            <a:r>
              <a:rPr lang="en-US" sz="2000" dirty="0">
                <a:solidFill>
                  <a:srgbClr val="3D3D3D"/>
                </a:solidFill>
                <a:latin typeface="Century Gothic"/>
                <a:ea typeface="+mn-lt"/>
                <a:cs typeface="+mn-lt"/>
              </a:rPr>
              <a:t>$ 916,246.00 </a:t>
            </a:r>
            <a:endParaRPr lang="en-US" dirty="0">
              <a:latin typeface="Century Gothic"/>
            </a:endParaRPr>
          </a:p>
          <a:p>
            <a:pPr marL="305435" indent="-305435"/>
            <a:endParaRPr lang="en-US" sz="2000" dirty="0">
              <a:solidFill>
                <a:srgbClr val="3D3D3D"/>
              </a:solidFill>
              <a:latin typeface="Century Gothic"/>
              <a:ea typeface="+mn-lt"/>
              <a:cs typeface="+mn-lt"/>
            </a:endParaRPr>
          </a:p>
          <a:p>
            <a:pPr marL="305435" indent="-305435"/>
            <a:r>
              <a:rPr lang="en-US" sz="2000" b="1" dirty="0" err="1">
                <a:solidFill>
                  <a:srgbClr val="3D3D3D"/>
                </a:solidFill>
                <a:latin typeface="Century Gothic"/>
                <a:ea typeface="+mn-lt"/>
                <a:cs typeface="+mn-lt"/>
              </a:rPr>
              <a:t>Trabajo</a:t>
            </a:r>
            <a:r>
              <a:rPr lang="en-US" sz="2000" b="1" dirty="0">
                <a:solidFill>
                  <a:srgbClr val="3D3D3D"/>
                </a:solidFill>
                <a:latin typeface="Century Gothic"/>
                <a:ea typeface="+mn-lt"/>
                <a:cs typeface="+mn-lt"/>
              </a:rPr>
              <a:t> </a:t>
            </a:r>
            <a:r>
              <a:rPr lang="en-US" sz="2000" b="1" dirty="0" err="1">
                <a:solidFill>
                  <a:srgbClr val="3D3D3D"/>
                </a:solidFill>
                <a:latin typeface="Century Gothic"/>
                <a:ea typeface="+mn-lt"/>
                <a:cs typeface="+mn-lt"/>
              </a:rPr>
              <a:t>planificado</a:t>
            </a:r>
            <a:r>
              <a:rPr lang="en-US" sz="2000" b="1" dirty="0">
                <a:solidFill>
                  <a:srgbClr val="3D3D3D"/>
                </a:solidFill>
                <a:latin typeface="Century Gothic"/>
                <a:ea typeface="+mn-lt"/>
                <a:cs typeface="+mn-lt"/>
              </a:rPr>
              <a:t> </a:t>
            </a:r>
            <a:r>
              <a:rPr lang="en-US" sz="2000" b="1" dirty="0" err="1">
                <a:solidFill>
                  <a:srgbClr val="3D3D3D"/>
                </a:solidFill>
                <a:latin typeface="Century Gothic"/>
                <a:ea typeface="+mn-lt"/>
                <a:cs typeface="+mn-lt"/>
              </a:rPr>
              <a:t>en</a:t>
            </a:r>
            <a:r>
              <a:rPr lang="en-US" sz="2000" b="1" dirty="0">
                <a:solidFill>
                  <a:srgbClr val="3D3D3D"/>
                </a:solidFill>
                <a:latin typeface="Century Gothic"/>
                <a:ea typeface="+mn-lt"/>
                <a:cs typeface="+mn-lt"/>
              </a:rPr>
              <a:t> las </a:t>
            </a:r>
            <a:r>
              <a:rPr lang="en-US" sz="2000" b="1" dirty="0" err="1">
                <a:solidFill>
                  <a:srgbClr val="3D3D3D"/>
                </a:solidFill>
                <a:latin typeface="Century Gothic"/>
                <a:ea typeface="+mn-lt"/>
                <a:cs typeface="+mn-lt"/>
              </a:rPr>
              <a:t>próximas</a:t>
            </a:r>
            <a:r>
              <a:rPr lang="en-US" sz="2000" b="1" dirty="0">
                <a:solidFill>
                  <a:srgbClr val="3D3D3D"/>
                </a:solidFill>
                <a:latin typeface="Century Gothic"/>
                <a:ea typeface="+mn-lt"/>
                <a:cs typeface="+mn-lt"/>
              </a:rPr>
              <a:t> ~dos </a:t>
            </a:r>
            <a:r>
              <a:rPr lang="en-US" sz="2000" b="1" dirty="0" err="1">
                <a:solidFill>
                  <a:srgbClr val="3D3D3D"/>
                </a:solidFill>
                <a:latin typeface="Century Gothic"/>
                <a:ea typeface="+mn-lt"/>
                <a:cs typeface="+mn-lt"/>
              </a:rPr>
              <a:t>semanas</a:t>
            </a:r>
            <a:r>
              <a:rPr lang="en-US" sz="2000" b="1" dirty="0">
                <a:solidFill>
                  <a:srgbClr val="3D3D3D"/>
                </a:solidFill>
                <a:latin typeface="Century Gothic"/>
                <a:ea typeface="+mn-lt"/>
                <a:cs typeface="+mn-lt"/>
              </a:rPr>
              <a:t>: </a:t>
            </a:r>
            <a:endParaRPr lang="en-US" b="1">
              <a:latin typeface="Century Gothic"/>
            </a:endParaRPr>
          </a:p>
          <a:p>
            <a:pPr marL="629920" indent="-305435"/>
            <a:r>
              <a:rPr lang="en-US" dirty="0" err="1">
                <a:ea typeface="+mn-lt"/>
                <a:cs typeface="+mn-lt"/>
              </a:rPr>
              <a:t>Presentar</a:t>
            </a:r>
            <a:r>
              <a:rPr lang="en-US" dirty="0">
                <a:ea typeface="+mn-lt"/>
                <a:cs typeface="+mn-lt"/>
              </a:rPr>
              <a:t> </a:t>
            </a:r>
            <a:r>
              <a:rPr lang="en-US" dirty="0" err="1">
                <a:ea typeface="+mn-lt"/>
                <a:cs typeface="+mn-lt"/>
              </a:rPr>
              <a:t>los</a:t>
            </a:r>
            <a:r>
              <a:rPr lang="en-US" dirty="0">
                <a:ea typeface="+mn-lt"/>
                <a:cs typeface="+mn-lt"/>
              </a:rPr>
              <a:t> planes para que la ciudad </a:t>
            </a:r>
            <a:r>
              <a:rPr lang="en-US" dirty="0" err="1">
                <a:ea typeface="+mn-lt"/>
                <a:cs typeface="+mn-lt"/>
              </a:rPr>
              <a:t>los</a:t>
            </a:r>
            <a:r>
              <a:rPr lang="en-US" dirty="0">
                <a:ea typeface="+mn-lt"/>
                <a:cs typeface="+mn-lt"/>
              </a:rPr>
              <a:t> revise y </a:t>
            </a:r>
            <a:r>
              <a:rPr lang="en-US" dirty="0" err="1">
                <a:ea typeface="+mn-lt"/>
                <a:cs typeface="+mn-lt"/>
              </a:rPr>
              <a:t>obtenga</a:t>
            </a:r>
            <a:r>
              <a:rPr lang="en-US" dirty="0">
                <a:ea typeface="+mn-lt"/>
                <a:cs typeface="+mn-lt"/>
              </a:rPr>
              <a:t> </a:t>
            </a:r>
            <a:r>
              <a:rPr lang="en-US" dirty="0" err="1">
                <a:ea typeface="+mn-lt"/>
                <a:cs typeface="+mn-lt"/>
              </a:rPr>
              <a:t>los</a:t>
            </a:r>
            <a:r>
              <a:rPr lang="en-US" dirty="0">
                <a:ea typeface="+mn-lt"/>
                <a:cs typeface="+mn-lt"/>
              </a:rPr>
              <a:t> </a:t>
            </a:r>
            <a:r>
              <a:rPr lang="en-US" dirty="0" err="1">
                <a:ea typeface="+mn-lt"/>
                <a:cs typeface="+mn-lt"/>
              </a:rPr>
              <a:t>permisos</a:t>
            </a:r>
            <a:r>
              <a:rPr lang="en-US" dirty="0">
                <a:ea typeface="+mn-lt"/>
                <a:cs typeface="+mn-lt"/>
              </a:rPr>
              <a:t> </a:t>
            </a:r>
            <a:r>
              <a:rPr lang="en-US" dirty="0" err="1">
                <a:ea typeface="+mn-lt"/>
                <a:cs typeface="+mn-lt"/>
              </a:rPr>
              <a:t>correspondientes</a:t>
            </a:r>
            <a:r>
              <a:rPr lang="en-US" dirty="0">
                <a:ea typeface="+mn-lt"/>
                <a:cs typeface="+mn-lt"/>
              </a:rPr>
              <a:t>.</a:t>
            </a:r>
            <a:endParaRPr lang="en-US" dirty="0">
              <a:latin typeface="Century Gothic"/>
            </a:endParaRPr>
          </a:p>
          <a:p>
            <a:pPr marL="629920" lvl="1" indent="-305435"/>
            <a:r>
              <a:rPr lang="en-US" sz="1800" dirty="0" err="1">
                <a:ea typeface="+mn-lt"/>
                <a:cs typeface="+mn-lt"/>
              </a:rPr>
              <a:t>Coordinar</a:t>
            </a:r>
            <a:r>
              <a:rPr lang="en-US" sz="1800" dirty="0">
                <a:ea typeface="+mn-lt"/>
                <a:cs typeface="+mn-lt"/>
              </a:rPr>
              <a:t> </a:t>
            </a:r>
            <a:r>
              <a:rPr lang="en-US" sz="1800" dirty="0" err="1">
                <a:ea typeface="+mn-lt"/>
                <a:cs typeface="+mn-lt"/>
              </a:rPr>
              <a:t>el</a:t>
            </a:r>
            <a:r>
              <a:rPr lang="en-US" sz="1800" dirty="0">
                <a:ea typeface="+mn-lt"/>
                <a:cs typeface="+mn-lt"/>
              </a:rPr>
              <a:t> </a:t>
            </a:r>
            <a:r>
              <a:rPr lang="en-US" sz="1800" dirty="0" err="1">
                <a:ea typeface="+mn-lt"/>
                <a:cs typeface="+mn-lt"/>
              </a:rPr>
              <a:t>cronograma</a:t>
            </a:r>
            <a:r>
              <a:rPr lang="en-US" sz="1800" dirty="0">
                <a:ea typeface="+mn-lt"/>
                <a:cs typeface="+mn-lt"/>
              </a:rPr>
              <a:t> con </a:t>
            </a:r>
            <a:r>
              <a:rPr lang="en-US" sz="1800" dirty="0" err="1">
                <a:ea typeface="+mn-lt"/>
                <a:cs typeface="+mn-lt"/>
              </a:rPr>
              <a:t>el</a:t>
            </a:r>
            <a:r>
              <a:rPr lang="en-US" sz="1800" dirty="0">
                <a:ea typeface="+mn-lt"/>
                <a:cs typeface="+mn-lt"/>
              </a:rPr>
              <a:t> </a:t>
            </a:r>
            <a:r>
              <a:rPr lang="en-US" sz="1800" dirty="0" err="1">
                <a:ea typeface="+mn-lt"/>
                <a:cs typeface="+mn-lt"/>
              </a:rPr>
              <a:t>condado</a:t>
            </a:r>
            <a:r>
              <a:rPr lang="en-US" sz="1800" dirty="0">
                <a:ea typeface="+mn-lt"/>
                <a:cs typeface="+mn-lt"/>
              </a:rPr>
              <a:t> para CDBG.</a:t>
            </a:r>
            <a:endParaRPr lang="en-US"/>
          </a:p>
          <a:p>
            <a:pPr marL="629920" lvl="1" indent="-305435"/>
            <a:endParaRPr lang="en-US">
              <a:solidFill>
                <a:srgbClr val="000000"/>
              </a:solidFill>
              <a:latin typeface="Century Gothic"/>
              <a:cs typeface="Arial"/>
            </a:endParaRPr>
          </a:p>
          <a:p>
            <a:pPr marL="629920" lvl="1" indent="-305435"/>
            <a:endParaRPr lang="en-US" sz="1800">
              <a:solidFill>
                <a:srgbClr val="3D3D3D"/>
              </a:solidFill>
              <a:latin typeface="Century Gothic"/>
              <a:cs typeface="Arial"/>
            </a:endParaRPr>
          </a:p>
          <a:p>
            <a:pPr marL="899795" lvl="2" indent="-269875"/>
            <a:endParaRPr lang="en-US" sz="1600">
              <a:solidFill>
                <a:srgbClr val="222222"/>
              </a:solidFill>
              <a:latin typeface="Century Gothic"/>
              <a:cs typeface="Arial"/>
            </a:endParaRPr>
          </a:p>
          <a:p>
            <a:pPr marL="629920" lvl="1" indent="-305435"/>
            <a:endParaRPr lang="en-US" sz="1800" b="1">
              <a:latin typeface="Century Gothic"/>
            </a:endParaRPr>
          </a:p>
          <a:p>
            <a:pPr marL="323850" lvl="1" indent="0">
              <a:buNone/>
            </a:pPr>
            <a:endParaRPr lang="en-US" sz="1800" b="1">
              <a:latin typeface="Century Gothic"/>
            </a:endParaRPr>
          </a:p>
        </p:txBody>
      </p:sp>
      <p:sp>
        <p:nvSpPr>
          <p:cNvPr id="4" name="Title 1">
            <a:extLst>
              <a:ext uri="{FF2B5EF4-FFF2-40B4-BE49-F238E27FC236}">
                <a16:creationId xmlns:a16="http://schemas.microsoft.com/office/drawing/2014/main" id="{FD8140C1-CA8B-0CD5-5389-E96164AE3315}"/>
              </a:ext>
            </a:extLst>
          </p:cNvPr>
          <p:cNvSpPr txBox="1">
            <a:spLocks/>
          </p:cNvSpPr>
          <p:nvPr/>
        </p:nvSpPr>
        <p:spPr>
          <a:xfrm>
            <a:off x="532426" y="265752"/>
            <a:ext cx="11187793" cy="905501"/>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kern="1200" cap="all">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kern="1500" cap="none">
                <a:solidFill>
                  <a:schemeClr val="bg1"/>
                </a:solidFill>
                <a:latin typeface="Gill Sans MT"/>
                <a:ea typeface="Open Sans"/>
                <a:cs typeface="Open Sans"/>
              </a:rPr>
              <a:t>ADA Accessible Garden</a:t>
            </a:r>
          </a:p>
        </p:txBody>
      </p:sp>
      <p:pic>
        <p:nvPicPr>
          <p:cNvPr id="2" name="Picture 1">
            <a:extLst>
              <a:ext uri="{FF2B5EF4-FFF2-40B4-BE49-F238E27FC236}">
                <a16:creationId xmlns:a16="http://schemas.microsoft.com/office/drawing/2014/main" id="{1F3FB999-BA5E-B610-FB15-873D8FBB4F28}"/>
              </a:ext>
            </a:extLst>
          </p:cNvPr>
          <p:cNvPicPr>
            <a:picLocks noChangeAspect="1"/>
          </p:cNvPicPr>
          <p:nvPr/>
        </p:nvPicPr>
        <p:blipFill>
          <a:blip r:embed="rId3"/>
          <a:stretch>
            <a:fillRect/>
          </a:stretch>
        </p:blipFill>
        <p:spPr>
          <a:xfrm>
            <a:off x="9623661" y="221302"/>
            <a:ext cx="2356698" cy="975673"/>
          </a:xfrm>
          <a:prstGeom prst="rect">
            <a:avLst/>
          </a:prstGeom>
        </p:spPr>
      </p:pic>
    </p:spTree>
    <p:extLst>
      <p:ext uri="{BB962C8B-B14F-4D97-AF65-F5344CB8AC3E}">
        <p14:creationId xmlns:p14="http://schemas.microsoft.com/office/powerpoint/2010/main" val="35367016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EB8AE9-3C7F-654E-7F1F-06EFCE53551B}"/>
              </a:ext>
            </a:extLst>
          </p:cNvPr>
          <p:cNvSpPr txBox="1">
            <a:spLocks/>
          </p:cNvSpPr>
          <p:nvPr/>
        </p:nvSpPr>
        <p:spPr>
          <a:xfrm>
            <a:off x="535020" y="1443954"/>
            <a:ext cx="11187793" cy="5148294"/>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5435" indent="-305435"/>
            <a:r>
              <a:rPr lang="en-US" b="1" dirty="0" err="1">
                <a:latin typeface="Century Gothic"/>
                <a:ea typeface="+mn-lt"/>
                <a:cs typeface="+mn-lt"/>
              </a:rPr>
              <a:t>Trabajo</a:t>
            </a:r>
            <a:r>
              <a:rPr lang="en-US" b="1" dirty="0">
                <a:latin typeface="Century Gothic"/>
                <a:ea typeface="+mn-lt"/>
                <a:cs typeface="+mn-lt"/>
              </a:rPr>
              <a:t> </a:t>
            </a:r>
            <a:r>
              <a:rPr lang="en-US" b="1" dirty="0" err="1">
                <a:latin typeface="Century Gothic"/>
                <a:ea typeface="+mn-lt"/>
                <a:cs typeface="+mn-lt"/>
              </a:rPr>
              <a:t>completado</a:t>
            </a:r>
            <a:r>
              <a:rPr lang="en-US" b="1" dirty="0">
                <a:latin typeface="Century Gothic"/>
                <a:ea typeface="+mn-lt"/>
                <a:cs typeface="+mn-lt"/>
              </a:rPr>
              <a:t> </a:t>
            </a:r>
            <a:r>
              <a:rPr lang="en-US" b="1" dirty="0" err="1">
                <a:latin typeface="Century Gothic"/>
                <a:ea typeface="+mn-lt"/>
                <a:cs typeface="+mn-lt"/>
              </a:rPr>
              <a:t>desde</a:t>
            </a:r>
            <a:r>
              <a:rPr lang="en-US" b="1" dirty="0">
                <a:latin typeface="Century Gothic"/>
                <a:ea typeface="+mn-lt"/>
                <a:cs typeface="+mn-lt"/>
              </a:rPr>
              <a:t> la </a:t>
            </a:r>
            <a:r>
              <a:rPr lang="en-US" b="1" dirty="0" err="1">
                <a:latin typeface="Century Gothic"/>
                <a:ea typeface="+mn-lt"/>
                <a:cs typeface="+mn-lt"/>
              </a:rPr>
              <a:t>última</a:t>
            </a:r>
            <a:r>
              <a:rPr lang="en-US" b="1" dirty="0">
                <a:latin typeface="Century Gothic"/>
                <a:ea typeface="+mn-lt"/>
                <a:cs typeface="+mn-lt"/>
              </a:rPr>
              <a:t> </a:t>
            </a:r>
            <a:r>
              <a:rPr lang="en-US" b="1" dirty="0" err="1">
                <a:latin typeface="Century Gothic"/>
                <a:ea typeface="+mn-lt"/>
                <a:cs typeface="+mn-lt"/>
              </a:rPr>
              <a:t>reunión</a:t>
            </a:r>
            <a:r>
              <a:rPr lang="en-US" b="1" dirty="0">
                <a:latin typeface="Century Gothic"/>
                <a:ea typeface="+mn-lt"/>
                <a:cs typeface="+mn-lt"/>
              </a:rPr>
              <a:t>: </a:t>
            </a:r>
            <a:endParaRPr lang="en-US" b="1" dirty="0">
              <a:solidFill>
                <a:srgbClr val="000000"/>
              </a:solidFill>
              <a:latin typeface="Century Gothic"/>
            </a:endParaRPr>
          </a:p>
          <a:p>
            <a:pPr marL="629920" indent="-305435"/>
            <a:r>
              <a:rPr lang="en-US" dirty="0" err="1">
                <a:ea typeface="+mn-lt"/>
                <a:cs typeface="+mn-lt"/>
              </a:rPr>
              <a:t>Creamos</a:t>
            </a:r>
            <a:r>
              <a:rPr lang="en-US" dirty="0">
                <a:ea typeface="+mn-lt"/>
                <a:cs typeface="+mn-lt"/>
              </a:rPr>
              <a:t> un plan de </a:t>
            </a:r>
            <a:r>
              <a:rPr lang="en-US" dirty="0" err="1">
                <a:ea typeface="+mn-lt"/>
                <a:cs typeface="+mn-lt"/>
              </a:rPr>
              <a:t>estudios</a:t>
            </a:r>
            <a:r>
              <a:rPr lang="en-US" dirty="0">
                <a:ea typeface="+mn-lt"/>
                <a:cs typeface="+mn-lt"/>
              </a:rPr>
              <a:t> y </a:t>
            </a:r>
            <a:r>
              <a:rPr lang="en-US" dirty="0" err="1">
                <a:ea typeface="+mn-lt"/>
                <a:cs typeface="+mn-lt"/>
              </a:rPr>
              <a:t>planificamos</a:t>
            </a:r>
            <a:r>
              <a:rPr lang="en-US" dirty="0">
                <a:ea typeface="+mn-lt"/>
                <a:cs typeface="+mn-lt"/>
              </a:rPr>
              <a:t> un </a:t>
            </a:r>
            <a:r>
              <a:rPr lang="en-US" dirty="0" err="1">
                <a:ea typeface="+mn-lt"/>
                <a:cs typeface="+mn-lt"/>
              </a:rPr>
              <a:t>aprendizaje</a:t>
            </a:r>
            <a:r>
              <a:rPr lang="en-US" dirty="0">
                <a:ea typeface="+mn-lt"/>
                <a:cs typeface="+mn-lt"/>
              </a:rPr>
              <a:t> de </a:t>
            </a:r>
            <a:r>
              <a:rPr lang="en-US" dirty="0" err="1">
                <a:ea typeface="+mn-lt"/>
                <a:cs typeface="+mn-lt"/>
              </a:rPr>
              <a:t>invierno</a:t>
            </a:r>
            <a:r>
              <a:rPr lang="en-US" dirty="0">
                <a:ea typeface="+mn-lt"/>
                <a:cs typeface="+mn-lt"/>
              </a:rPr>
              <a:t>.</a:t>
            </a:r>
            <a:endParaRPr lang="en-US" dirty="0">
              <a:latin typeface="Century Gothic"/>
            </a:endParaRPr>
          </a:p>
          <a:p>
            <a:pPr marL="629920" lvl="1" indent="-305435"/>
            <a:r>
              <a:rPr lang="en-US" dirty="0" err="1">
                <a:ea typeface="+mn-lt"/>
                <a:cs typeface="+mn-lt"/>
              </a:rPr>
              <a:t>Creamos</a:t>
            </a:r>
            <a:r>
              <a:rPr lang="en-US" dirty="0">
                <a:ea typeface="+mn-lt"/>
                <a:cs typeface="+mn-lt"/>
              </a:rPr>
              <a:t> y </a:t>
            </a:r>
            <a:r>
              <a:rPr lang="en-US" dirty="0" err="1">
                <a:ea typeface="+mn-lt"/>
                <a:cs typeface="+mn-lt"/>
              </a:rPr>
              <a:t>separaramos</a:t>
            </a:r>
            <a:r>
              <a:rPr lang="en-US" dirty="0">
                <a:ea typeface="+mn-lt"/>
                <a:cs typeface="+mn-lt"/>
              </a:rPr>
              <a:t> </a:t>
            </a:r>
            <a:r>
              <a:rPr lang="en-US" dirty="0" err="1">
                <a:ea typeface="+mn-lt"/>
                <a:cs typeface="+mn-lt"/>
              </a:rPr>
              <a:t>formas</a:t>
            </a:r>
            <a:r>
              <a:rPr lang="en-US" dirty="0">
                <a:ea typeface="+mn-lt"/>
                <a:cs typeface="+mn-lt"/>
              </a:rPr>
              <a:t> de </a:t>
            </a:r>
            <a:r>
              <a:rPr lang="en-US" dirty="0" err="1">
                <a:ea typeface="+mn-lt"/>
                <a:cs typeface="+mn-lt"/>
              </a:rPr>
              <a:t>recolección</a:t>
            </a:r>
            <a:r>
              <a:rPr lang="en-US" dirty="0">
                <a:ea typeface="+mn-lt"/>
                <a:cs typeface="+mn-lt"/>
              </a:rPr>
              <a:t> y </a:t>
            </a:r>
            <a:r>
              <a:rPr lang="en-US" dirty="0" err="1">
                <a:ea typeface="+mn-lt"/>
                <a:cs typeface="+mn-lt"/>
              </a:rPr>
              <a:t>cuidado</a:t>
            </a:r>
            <a:r>
              <a:rPr lang="en-US" dirty="0">
                <a:ea typeface="+mn-lt"/>
                <a:cs typeface="+mn-lt"/>
              </a:rPr>
              <a:t> de </a:t>
            </a:r>
            <a:r>
              <a:rPr lang="en-US" dirty="0" err="1">
                <a:ea typeface="+mn-lt"/>
                <a:cs typeface="+mn-lt"/>
              </a:rPr>
              <a:t>árboles</a:t>
            </a:r>
            <a:r>
              <a:rPr lang="en-US" dirty="0">
                <a:ea typeface="+mn-lt"/>
                <a:cs typeface="+mn-lt"/>
              </a:rPr>
              <a:t> (</a:t>
            </a:r>
            <a:r>
              <a:rPr lang="en-US" dirty="0" err="1">
                <a:ea typeface="+mn-lt"/>
                <a:cs typeface="+mn-lt"/>
              </a:rPr>
              <a:t>nuevos</a:t>
            </a:r>
            <a:r>
              <a:rPr lang="en-US" dirty="0">
                <a:ea typeface="+mn-lt"/>
                <a:cs typeface="+mn-lt"/>
              </a:rPr>
              <a:t> </a:t>
            </a:r>
            <a:r>
              <a:rPr lang="en-US" dirty="0" err="1">
                <a:ea typeface="+mn-lt"/>
                <a:cs typeface="+mn-lt"/>
              </a:rPr>
              <a:t>folletos</a:t>
            </a:r>
            <a:r>
              <a:rPr lang="en-US" dirty="0">
                <a:ea typeface="+mn-lt"/>
                <a:cs typeface="+mn-lt"/>
              </a:rPr>
              <a:t> y </a:t>
            </a:r>
            <a:r>
              <a:rPr lang="en-US" dirty="0" err="1">
                <a:ea typeface="+mn-lt"/>
                <a:cs typeface="+mn-lt"/>
              </a:rPr>
              <a:t>campaña</a:t>
            </a:r>
            <a:r>
              <a:rPr lang="en-US" dirty="0">
                <a:ea typeface="+mn-lt"/>
                <a:cs typeface="+mn-lt"/>
              </a:rPr>
              <a:t> </a:t>
            </a:r>
            <a:r>
              <a:rPr lang="en-US" dirty="0" err="1">
                <a:ea typeface="+mn-lt"/>
                <a:cs typeface="+mn-lt"/>
              </a:rPr>
              <a:t>en</a:t>
            </a:r>
            <a:r>
              <a:rPr lang="en-US" dirty="0">
                <a:ea typeface="+mn-lt"/>
                <a:cs typeface="+mn-lt"/>
              </a:rPr>
              <a:t> </a:t>
            </a:r>
            <a:r>
              <a:rPr lang="en-US" dirty="0" err="1">
                <a:ea typeface="+mn-lt"/>
                <a:cs typeface="+mn-lt"/>
              </a:rPr>
              <a:t>el</a:t>
            </a:r>
            <a:r>
              <a:rPr lang="en-US" dirty="0">
                <a:ea typeface="+mn-lt"/>
                <a:cs typeface="+mn-lt"/>
              </a:rPr>
              <a:t> </a:t>
            </a:r>
            <a:r>
              <a:rPr lang="en-US" dirty="0" err="1">
                <a:ea typeface="+mn-lt"/>
                <a:cs typeface="+mn-lt"/>
              </a:rPr>
              <a:t>área</a:t>
            </a:r>
            <a:r>
              <a:rPr lang="en-US" dirty="0">
                <a:ea typeface="+mn-lt"/>
                <a:cs typeface="+mn-lt"/>
              </a:rPr>
              <a:t> del </a:t>
            </a:r>
            <a:r>
              <a:rPr lang="en-US" dirty="0" err="1">
                <a:ea typeface="+mn-lt"/>
                <a:cs typeface="+mn-lt"/>
              </a:rPr>
              <a:t>proyecto</a:t>
            </a:r>
            <a:r>
              <a:rPr lang="en-US" dirty="0">
                <a:ea typeface="+mn-lt"/>
                <a:cs typeface="+mn-lt"/>
              </a:rPr>
              <a:t> con </a:t>
            </a:r>
            <a:r>
              <a:rPr lang="en-US" dirty="0" err="1">
                <a:ea typeface="+mn-lt"/>
                <a:cs typeface="+mn-lt"/>
              </a:rPr>
              <a:t>inscripción</a:t>
            </a:r>
            <a:r>
              <a:rPr lang="en-US" dirty="0">
                <a:ea typeface="+mn-lt"/>
                <a:cs typeface="+mn-lt"/>
              </a:rPr>
              <a:t> </a:t>
            </a:r>
            <a:r>
              <a:rPr lang="en-US" dirty="0" err="1">
                <a:ea typeface="+mn-lt"/>
                <a:cs typeface="+mn-lt"/>
              </a:rPr>
              <a:t>directa</a:t>
            </a:r>
            <a:r>
              <a:rPr lang="en-US" dirty="0">
                <a:ea typeface="+mn-lt"/>
                <a:cs typeface="+mn-lt"/>
              </a:rPr>
              <a:t> tanto para </a:t>
            </a:r>
            <a:r>
              <a:rPr lang="en-US" dirty="0" err="1">
                <a:ea typeface="+mn-lt"/>
                <a:cs typeface="+mn-lt"/>
              </a:rPr>
              <a:t>el</a:t>
            </a:r>
            <a:r>
              <a:rPr lang="en-US" dirty="0">
                <a:ea typeface="+mn-lt"/>
                <a:cs typeface="+mn-lt"/>
              </a:rPr>
              <a:t> </a:t>
            </a:r>
            <a:r>
              <a:rPr lang="en-US" dirty="0" err="1">
                <a:ea typeface="+mn-lt"/>
                <a:cs typeface="+mn-lt"/>
              </a:rPr>
              <a:t>cuidado</a:t>
            </a:r>
            <a:r>
              <a:rPr lang="en-US" dirty="0">
                <a:ea typeface="+mn-lt"/>
                <a:cs typeface="+mn-lt"/>
              </a:rPr>
              <a:t> de </a:t>
            </a:r>
            <a:r>
              <a:rPr lang="en-US" dirty="0" err="1">
                <a:ea typeface="+mn-lt"/>
                <a:cs typeface="+mn-lt"/>
              </a:rPr>
              <a:t>árboles</a:t>
            </a:r>
            <a:r>
              <a:rPr lang="en-US" dirty="0">
                <a:ea typeface="+mn-lt"/>
                <a:cs typeface="+mn-lt"/>
              </a:rPr>
              <a:t> </a:t>
            </a:r>
            <a:r>
              <a:rPr lang="en-US" dirty="0" err="1">
                <a:ea typeface="+mn-lt"/>
                <a:cs typeface="+mn-lt"/>
              </a:rPr>
              <a:t>como</a:t>
            </a:r>
            <a:r>
              <a:rPr lang="en-US" dirty="0">
                <a:ea typeface="+mn-lt"/>
                <a:cs typeface="+mn-lt"/>
              </a:rPr>
              <a:t> para la </a:t>
            </a:r>
            <a:r>
              <a:rPr lang="en-US" dirty="0" err="1">
                <a:ea typeface="+mn-lt"/>
                <a:cs typeface="+mn-lt"/>
              </a:rPr>
              <a:t>recolección</a:t>
            </a:r>
            <a:r>
              <a:rPr lang="en-US" dirty="0">
                <a:ea typeface="+mn-lt"/>
                <a:cs typeface="+mn-lt"/>
              </a:rPr>
              <a:t>).</a:t>
            </a:r>
            <a:endParaRPr lang="en-US" dirty="0"/>
          </a:p>
          <a:p>
            <a:pPr marL="629920" lvl="1" indent="-305435"/>
            <a:r>
              <a:rPr lang="en-US" dirty="0" err="1">
                <a:ea typeface="+mn-lt"/>
                <a:cs typeface="+mn-lt"/>
              </a:rPr>
              <a:t>Participamos</a:t>
            </a:r>
            <a:r>
              <a:rPr lang="en-US" dirty="0">
                <a:ea typeface="+mn-lt"/>
                <a:cs typeface="+mn-lt"/>
              </a:rPr>
              <a:t> </a:t>
            </a:r>
            <a:r>
              <a:rPr lang="en-US" dirty="0" err="1">
                <a:ea typeface="+mn-lt"/>
                <a:cs typeface="+mn-lt"/>
              </a:rPr>
              <a:t>en</a:t>
            </a:r>
            <a:r>
              <a:rPr lang="en-US" dirty="0">
                <a:ea typeface="+mn-lt"/>
                <a:cs typeface="+mn-lt"/>
              </a:rPr>
              <a:t> </a:t>
            </a:r>
            <a:r>
              <a:rPr lang="en-US" dirty="0" err="1">
                <a:ea typeface="+mn-lt"/>
                <a:cs typeface="+mn-lt"/>
              </a:rPr>
              <a:t>diferentes</a:t>
            </a:r>
            <a:r>
              <a:rPr lang="en-US" dirty="0">
                <a:ea typeface="+mn-lt"/>
                <a:cs typeface="+mn-lt"/>
              </a:rPr>
              <a:t> </a:t>
            </a:r>
            <a:r>
              <a:rPr lang="en-US" dirty="0" err="1">
                <a:ea typeface="+mn-lt"/>
                <a:cs typeface="+mn-lt"/>
              </a:rPr>
              <a:t>eventos</a:t>
            </a:r>
            <a:r>
              <a:rPr lang="en-US" dirty="0">
                <a:ea typeface="+mn-lt"/>
                <a:cs typeface="+mn-lt"/>
              </a:rPr>
              <a:t> </a:t>
            </a:r>
            <a:r>
              <a:rPr lang="en-US" dirty="0" err="1">
                <a:ea typeface="+mn-lt"/>
                <a:cs typeface="+mn-lt"/>
              </a:rPr>
              <a:t>comunitarios</a:t>
            </a:r>
            <a:r>
              <a:rPr lang="en-US" dirty="0">
                <a:ea typeface="+mn-lt"/>
                <a:cs typeface="+mn-lt"/>
              </a:rPr>
              <a:t> para </a:t>
            </a:r>
            <a:r>
              <a:rPr lang="en-US" dirty="0" err="1">
                <a:ea typeface="+mn-lt"/>
                <a:cs typeface="+mn-lt"/>
              </a:rPr>
              <a:t>inscribir</a:t>
            </a:r>
            <a:r>
              <a:rPr lang="en-US" dirty="0">
                <a:ea typeface="+mn-lt"/>
                <a:cs typeface="+mn-lt"/>
              </a:rPr>
              <a:t> a </a:t>
            </a:r>
            <a:r>
              <a:rPr lang="en-US" dirty="0" err="1">
                <a:ea typeface="+mn-lt"/>
                <a:cs typeface="+mn-lt"/>
              </a:rPr>
              <a:t>más</a:t>
            </a:r>
            <a:r>
              <a:rPr lang="en-US" dirty="0">
                <a:ea typeface="+mn-lt"/>
                <a:cs typeface="+mn-lt"/>
              </a:rPr>
              <a:t> personas </a:t>
            </a:r>
            <a:r>
              <a:rPr lang="en-US" dirty="0" err="1">
                <a:ea typeface="+mn-lt"/>
                <a:cs typeface="+mn-lt"/>
              </a:rPr>
              <a:t>en</a:t>
            </a:r>
            <a:r>
              <a:rPr lang="en-US" dirty="0">
                <a:ea typeface="+mn-lt"/>
                <a:cs typeface="+mn-lt"/>
              </a:rPr>
              <a:t> </a:t>
            </a:r>
            <a:r>
              <a:rPr lang="en-US" dirty="0" err="1">
                <a:ea typeface="+mn-lt"/>
                <a:cs typeface="+mn-lt"/>
              </a:rPr>
              <a:t>nuestros</a:t>
            </a:r>
            <a:r>
              <a:rPr lang="en-US" dirty="0">
                <a:ea typeface="+mn-lt"/>
                <a:cs typeface="+mn-lt"/>
              </a:rPr>
              <a:t> </a:t>
            </a:r>
            <a:r>
              <a:rPr lang="en-US" dirty="0" err="1">
                <a:ea typeface="+mn-lt"/>
                <a:cs typeface="+mn-lt"/>
              </a:rPr>
              <a:t>servicios</a:t>
            </a:r>
            <a:r>
              <a:rPr lang="en-US" dirty="0">
                <a:ea typeface="+mn-lt"/>
                <a:cs typeface="+mn-lt"/>
              </a:rPr>
              <a:t> </a:t>
            </a:r>
            <a:r>
              <a:rPr lang="en-US" dirty="0" err="1">
                <a:ea typeface="+mn-lt"/>
                <a:cs typeface="+mn-lt"/>
              </a:rPr>
              <a:t>gratuitos</a:t>
            </a:r>
            <a:r>
              <a:rPr lang="en-US" dirty="0">
                <a:ea typeface="+mn-lt"/>
                <a:cs typeface="+mn-lt"/>
              </a:rPr>
              <a:t>.</a:t>
            </a:r>
            <a:endParaRPr lang="en-US" dirty="0"/>
          </a:p>
          <a:p>
            <a:pPr marL="0" indent="0">
              <a:buNone/>
            </a:pPr>
            <a:endParaRPr lang="en-US">
              <a:latin typeface="Century Gothic"/>
            </a:endParaRPr>
          </a:p>
          <a:p>
            <a:pPr marL="305435" indent="-305435"/>
            <a:r>
              <a:rPr lang="en-US" b="1" dirty="0" err="1">
                <a:latin typeface="Century Gothic"/>
                <a:ea typeface="+mn-lt"/>
                <a:cs typeface="+mn-lt"/>
              </a:rPr>
              <a:t>Gastos</a:t>
            </a:r>
            <a:r>
              <a:rPr lang="en-US" b="1" dirty="0">
                <a:latin typeface="Century Gothic"/>
                <a:ea typeface="+mn-lt"/>
                <a:cs typeface="+mn-lt"/>
              </a:rPr>
              <a:t> </a:t>
            </a:r>
            <a:r>
              <a:rPr lang="en-US" b="1" dirty="0" err="1">
                <a:latin typeface="Century Gothic"/>
                <a:ea typeface="+mn-lt"/>
                <a:cs typeface="+mn-lt"/>
              </a:rPr>
              <a:t>totales</a:t>
            </a:r>
            <a:r>
              <a:rPr lang="en-US" b="1" dirty="0">
                <a:latin typeface="Century Gothic"/>
                <a:ea typeface="+mn-lt"/>
                <a:cs typeface="+mn-lt"/>
              </a:rPr>
              <a:t> </a:t>
            </a:r>
            <a:r>
              <a:rPr lang="en-US" b="1" dirty="0" err="1">
                <a:latin typeface="Century Gothic"/>
                <a:ea typeface="+mn-lt"/>
                <a:cs typeface="+mn-lt"/>
              </a:rPr>
              <a:t>reportados</a:t>
            </a:r>
            <a:r>
              <a:rPr lang="en-US" b="1" dirty="0">
                <a:latin typeface="Century Gothic"/>
                <a:ea typeface="+mn-lt"/>
                <a:cs typeface="+mn-lt"/>
              </a:rPr>
              <a:t> a la </a:t>
            </a:r>
            <a:r>
              <a:rPr lang="en-US" b="1" dirty="0" err="1">
                <a:latin typeface="Century Gothic"/>
                <a:ea typeface="+mn-lt"/>
                <a:cs typeface="+mn-lt"/>
              </a:rPr>
              <a:t>fecha</a:t>
            </a:r>
            <a:r>
              <a:rPr lang="en-US" b="1" dirty="0">
                <a:latin typeface="Century Gothic"/>
                <a:ea typeface="+mn-lt"/>
                <a:cs typeface="+mn-lt"/>
              </a:rPr>
              <a:t>: </a:t>
            </a:r>
            <a:r>
              <a:rPr lang="en-US" dirty="0">
                <a:latin typeface="Century Gothic"/>
                <a:ea typeface="+mn-lt"/>
                <a:cs typeface="+mn-lt"/>
              </a:rPr>
              <a:t>$67,051.87 </a:t>
            </a:r>
            <a:endParaRPr lang="en-US" dirty="0">
              <a:latin typeface="Century Gothic"/>
            </a:endParaRPr>
          </a:p>
          <a:p>
            <a:pPr marL="305435" indent="-305435"/>
            <a:r>
              <a:rPr lang="en-US" b="1" dirty="0" err="1">
                <a:latin typeface="Century Gothic"/>
                <a:ea typeface="+mn-lt"/>
                <a:cs typeface="+mn-lt"/>
              </a:rPr>
              <a:t>Presupuesto</a:t>
            </a:r>
            <a:r>
              <a:rPr lang="en-US" b="1" dirty="0">
                <a:latin typeface="Century Gothic"/>
                <a:ea typeface="+mn-lt"/>
                <a:cs typeface="+mn-lt"/>
              </a:rPr>
              <a:t> restante:</a:t>
            </a:r>
            <a:r>
              <a:rPr lang="en-US" dirty="0">
                <a:latin typeface="Century Gothic"/>
                <a:ea typeface="+mn-lt"/>
                <a:cs typeface="+mn-lt"/>
              </a:rPr>
              <a:t> $1,101,161.76 </a:t>
            </a:r>
            <a:endParaRPr lang="en-US" dirty="0">
              <a:latin typeface="Century Gothic"/>
            </a:endParaRPr>
          </a:p>
          <a:p>
            <a:pPr marL="305435" indent="-305435"/>
            <a:endParaRPr lang="en-US">
              <a:latin typeface="Century Gothic"/>
            </a:endParaRPr>
          </a:p>
          <a:p>
            <a:pPr marL="305435" indent="-305435"/>
            <a:r>
              <a:rPr lang="en-US" b="1" dirty="0" err="1">
                <a:latin typeface="Century Gothic"/>
                <a:ea typeface="+mn-lt"/>
                <a:cs typeface="+mn-lt"/>
              </a:rPr>
              <a:t>Trabajo</a:t>
            </a:r>
            <a:r>
              <a:rPr lang="en-US" b="1" dirty="0">
                <a:latin typeface="Century Gothic"/>
                <a:ea typeface="+mn-lt"/>
                <a:cs typeface="+mn-lt"/>
              </a:rPr>
              <a:t> </a:t>
            </a:r>
            <a:r>
              <a:rPr lang="en-US" b="1" dirty="0" err="1">
                <a:latin typeface="Century Gothic"/>
                <a:ea typeface="+mn-lt"/>
                <a:cs typeface="+mn-lt"/>
              </a:rPr>
              <a:t>planificado</a:t>
            </a:r>
            <a:r>
              <a:rPr lang="en-US" b="1" dirty="0">
                <a:latin typeface="Century Gothic"/>
                <a:ea typeface="+mn-lt"/>
                <a:cs typeface="+mn-lt"/>
              </a:rPr>
              <a:t> </a:t>
            </a:r>
            <a:r>
              <a:rPr lang="en-US" b="1" dirty="0" err="1">
                <a:latin typeface="Century Gothic"/>
                <a:ea typeface="+mn-lt"/>
                <a:cs typeface="+mn-lt"/>
              </a:rPr>
              <a:t>en</a:t>
            </a:r>
            <a:r>
              <a:rPr lang="en-US" b="1" dirty="0">
                <a:latin typeface="Century Gothic"/>
                <a:ea typeface="+mn-lt"/>
                <a:cs typeface="+mn-lt"/>
              </a:rPr>
              <a:t> las </a:t>
            </a:r>
            <a:r>
              <a:rPr lang="en-US" b="1" dirty="0" err="1">
                <a:latin typeface="Century Gothic"/>
                <a:ea typeface="+mn-lt"/>
                <a:cs typeface="+mn-lt"/>
              </a:rPr>
              <a:t>próximas</a:t>
            </a:r>
            <a:r>
              <a:rPr lang="en-US" b="1" dirty="0">
                <a:latin typeface="Century Gothic"/>
                <a:ea typeface="+mn-lt"/>
                <a:cs typeface="+mn-lt"/>
              </a:rPr>
              <a:t> ~dos </a:t>
            </a:r>
            <a:r>
              <a:rPr lang="en-US" b="1" dirty="0" err="1">
                <a:latin typeface="Century Gothic"/>
                <a:ea typeface="+mn-lt"/>
                <a:cs typeface="+mn-lt"/>
              </a:rPr>
              <a:t>semanas</a:t>
            </a:r>
            <a:r>
              <a:rPr lang="en-US" b="1" dirty="0">
                <a:latin typeface="Century Gothic"/>
                <a:ea typeface="+mn-lt"/>
                <a:cs typeface="+mn-lt"/>
              </a:rPr>
              <a:t>: </a:t>
            </a:r>
            <a:endParaRPr lang="en-US" b="1" dirty="0">
              <a:latin typeface="Century Gothic"/>
            </a:endParaRPr>
          </a:p>
          <a:p>
            <a:pPr marL="629920" lvl="1" indent="-305435"/>
            <a:r>
              <a:rPr lang="en-US" err="1">
                <a:ea typeface="+mn-lt"/>
                <a:cs typeface="+mn-lt"/>
              </a:rPr>
              <a:t>Preparar</a:t>
            </a:r>
            <a:r>
              <a:rPr lang="en-US" dirty="0">
                <a:ea typeface="+mn-lt"/>
                <a:cs typeface="+mn-lt"/>
              </a:rPr>
              <a:t> </a:t>
            </a:r>
            <a:r>
              <a:rPr lang="en-US" err="1">
                <a:ea typeface="+mn-lt"/>
                <a:cs typeface="+mn-lt"/>
              </a:rPr>
              <a:t>todas</a:t>
            </a:r>
            <a:r>
              <a:rPr lang="en-US" dirty="0">
                <a:ea typeface="+mn-lt"/>
                <a:cs typeface="+mn-lt"/>
              </a:rPr>
              <a:t> las </a:t>
            </a:r>
            <a:r>
              <a:rPr lang="en-US" err="1">
                <a:ea typeface="+mn-lt"/>
                <a:cs typeface="+mn-lt"/>
              </a:rPr>
              <a:t>lecciones</a:t>
            </a:r>
            <a:r>
              <a:rPr lang="en-US" dirty="0">
                <a:ea typeface="+mn-lt"/>
                <a:cs typeface="+mn-lt"/>
              </a:rPr>
              <a:t> y </a:t>
            </a:r>
            <a:r>
              <a:rPr lang="en-US" err="1">
                <a:ea typeface="+mn-lt"/>
                <a:cs typeface="+mn-lt"/>
              </a:rPr>
              <a:t>documentos</a:t>
            </a:r>
            <a:r>
              <a:rPr lang="en-US" dirty="0">
                <a:ea typeface="+mn-lt"/>
                <a:cs typeface="+mn-lt"/>
              </a:rPr>
              <a:t> para </a:t>
            </a:r>
            <a:r>
              <a:rPr lang="en-US" err="1">
                <a:ea typeface="+mn-lt"/>
                <a:cs typeface="+mn-lt"/>
              </a:rPr>
              <a:t>el</a:t>
            </a:r>
            <a:r>
              <a:rPr lang="en-US" dirty="0">
                <a:ea typeface="+mn-lt"/>
                <a:cs typeface="+mn-lt"/>
              </a:rPr>
              <a:t> </a:t>
            </a:r>
            <a:r>
              <a:rPr lang="en-US" err="1">
                <a:ea typeface="+mn-lt"/>
                <a:cs typeface="+mn-lt"/>
              </a:rPr>
              <a:t>aprendizaje</a:t>
            </a:r>
            <a:r>
              <a:rPr lang="en-US" dirty="0">
                <a:ea typeface="+mn-lt"/>
                <a:cs typeface="+mn-lt"/>
              </a:rPr>
              <a:t> de </a:t>
            </a:r>
            <a:r>
              <a:rPr lang="en-US" err="1">
                <a:ea typeface="+mn-lt"/>
                <a:cs typeface="+mn-lt"/>
              </a:rPr>
              <a:t>invierno</a:t>
            </a:r>
            <a:r>
              <a:rPr lang="en-US" dirty="0">
                <a:ea typeface="+mn-lt"/>
                <a:cs typeface="+mn-lt"/>
              </a:rPr>
              <a:t>.</a:t>
            </a:r>
            <a:endParaRPr lang="en-US" b="1" dirty="0">
              <a:latin typeface="Century Gothic"/>
              <a:ea typeface="+mn-lt"/>
              <a:cs typeface="+mn-lt"/>
            </a:endParaRPr>
          </a:p>
          <a:p>
            <a:pPr marL="629920" lvl="1" indent="-305435"/>
            <a:r>
              <a:rPr lang="en-US" err="1">
                <a:ea typeface="+mn-lt"/>
                <a:cs typeface="+mn-lt"/>
              </a:rPr>
              <a:t>Recorrer</a:t>
            </a:r>
            <a:r>
              <a:rPr lang="en-US" dirty="0">
                <a:ea typeface="+mn-lt"/>
                <a:cs typeface="+mn-lt"/>
              </a:rPr>
              <a:t> la zona de Santa Fe.</a:t>
            </a:r>
            <a:endParaRPr lang="en-US" dirty="0"/>
          </a:p>
          <a:p>
            <a:pPr marL="629920" lvl="1" indent="-305435"/>
            <a:r>
              <a:rPr lang="en-US" err="1">
                <a:ea typeface="+mn-lt"/>
                <a:cs typeface="+mn-lt"/>
              </a:rPr>
              <a:t>Comprar</a:t>
            </a:r>
            <a:r>
              <a:rPr lang="en-US" dirty="0">
                <a:ea typeface="+mn-lt"/>
                <a:cs typeface="+mn-lt"/>
              </a:rPr>
              <a:t> y </a:t>
            </a:r>
            <a:r>
              <a:rPr lang="en-US" err="1">
                <a:ea typeface="+mn-lt"/>
                <a:cs typeface="+mn-lt"/>
              </a:rPr>
              <a:t>preparar</a:t>
            </a:r>
            <a:r>
              <a:rPr lang="en-US" dirty="0">
                <a:ea typeface="+mn-lt"/>
                <a:cs typeface="+mn-lt"/>
              </a:rPr>
              <a:t> las </a:t>
            </a:r>
            <a:r>
              <a:rPr lang="en-US" err="1">
                <a:ea typeface="+mn-lt"/>
                <a:cs typeface="+mn-lt"/>
              </a:rPr>
              <a:t>herramientas</a:t>
            </a:r>
            <a:r>
              <a:rPr lang="en-US" dirty="0">
                <a:ea typeface="+mn-lt"/>
                <a:cs typeface="+mn-lt"/>
              </a:rPr>
              <a:t> </a:t>
            </a:r>
            <a:r>
              <a:rPr lang="en-US" err="1">
                <a:ea typeface="+mn-lt"/>
                <a:cs typeface="+mn-lt"/>
              </a:rPr>
              <a:t>necesarias</a:t>
            </a:r>
            <a:r>
              <a:rPr lang="en-US" dirty="0">
                <a:ea typeface="+mn-lt"/>
                <a:cs typeface="+mn-lt"/>
              </a:rPr>
              <a:t> para </a:t>
            </a:r>
            <a:r>
              <a:rPr lang="en-US" err="1">
                <a:ea typeface="+mn-lt"/>
                <a:cs typeface="+mn-lt"/>
              </a:rPr>
              <a:t>el</a:t>
            </a:r>
            <a:r>
              <a:rPr lang="en-US" dirty="0">
                <a:ea typeface="+mn-lt"/>
                <a:cs typeface="+mn-lt"/>
              </a:rPr>
              <a:t> </a:t>
            </a:r>
            <a:r>
              <a:rPr lang="en-US" err="1">
                <a:ea typeface="+mn-lt"/>
                <a:cs typeface="+mn-lt"/>
              </a:rPr>
              <a:t>cuidado</a:t>
            </a:r>
            <a:r>
              <a:rPr lang="en-US" dirty="0">
                <a:ea typeface="+mn-lt"/>
                <a:cs typeface="+mn-lt"/>
              </a:rPr>
              <a:t> de </a:t>
            </a:r>
            <a:r>
              <a:rPr lang="en-US" err="1">
                <a:ea typeface="+mn-lt"/>
                <a:cs typeface="+mn-lt"/>
              </a:rPr>
              <a:t>los</a:t>
            </a:r>
            <a:r>
              <a:rPr lang="en-US" dirty="0">
                <a:ea typeface="+mn-lt"/>
                <a:cs typeface="+mn-lt"/>
              </a:rPr>
              <a:t> </a:t>
            </a:r>
            <a:r>
              <a:rPr lang="en-US" err="1">
                <a:ea typeface="+mn-lt"/>
                <a:cs typeface="+mn-lt"/>
              </a:rPr>
              <a:t>árboles</a:t>
            </a:r>
            <a:r>
              <a:rPr lang="en-US" dirty="0">
                <a:ea typeface="+mn-lt"/>
                <a:cs typeface="+mn-lt"/>
              </a:rPr>
              <a:t> </a:t>
            </a:r>
            <a:r>
              <a:rPr lang="en-US" err="1">
                <a:ea typeface="+mn-lt"/>
                <a:cs typeface="+mn-lt"/>
              </a:rPr>
              <a:t>en</a:t>
            </a:r>
            <a:r>
              <a:rPr lang="en-US" dirty="0">
                <a:ea typeface="+mn-lt"/>
                <a:cs typeface="+mn-lt"/>
              </a:rPr>
              <a:t> </a:t>
            </a:r>
            <a:r>
              <a:rPr lang="en-US" err="1">
                <a:ea typeface="+mn-lt"/>
                <a:cs typeface="+mn-lt"/>
              </a:rPr>
              <a:t>invierno</a:t>
            </a:r>
            <a:r>
              <a:rPr lang="en-US" dirty="0">
                <a:ea typeface="+mn-lt"/>
                <a:cs typeface="+mn-lt"/>
              </a:rPr>
              <a:t>.</a:t>
            </a:r>
            <a:endParaRPr lang="en-US" dirty="0"/>
          </a:p>
          <a:p>
            <a:pPr marL="629920" lvl="1" indent="-305435"/>
            <a:endParaRPr lang="en-US">
              <a:solidFill>
                <a:srgbClr val="3D3D3D"/>
              </a:solidFill>
              <a:latin typeface="Century Gothic"/>
            </a:endParaRPr>
          </a:p>
          <a:p>
            <a:pPr marL="324485" lvl="1" indent="0">
              <a:buNone/>
            </a:pPr>
            <a:endParaRPr lang="en-US" sz="1800">
              <a:solidFill>
                <a:srgbClr val="3D3D3D"/>
              </a:solidFill>
              <a:latin typeface="Century Gothic"/>
            </a:endParaRPr>
          </a:p>
          <a:p>
            <a:pPr marL="629920" lvl="1" indent="-305435"/>
            <a:endParaRPr lang="en-US">
              <a:solidFill>
                <a:srgbClr val="3D3D3D"/>
              </a:solidFill>
              <a:latin typeface="Century Gothic"/>
            </a:endParaRPr>
          </a:p>
          <a:p>
            <a:pPr marL="0" indent="0">
              <a:buNone/>
            </a:pPr>
            <a:endParaRPr lang="en-US">
              <a:solidFill>
                <a:srgbClr val="3D3D3D"/>
              </a:solidFill>
              <a:latin typeface="Century Gothic"/>
            </a:endParaRPr>
          </a:p>
          <a:p>
            <a:pPr marL="305435" indent="-305435"/>
            <a:endParaRPr lang="en-US">
              <a:solidFill>
                <a:srgbClr val="3D3D3D"/>
              </a:solidFill>
              <a:latin typeface="Century Gothic"/>
            </a:endParaRPr>
          </a:p>
          <a:p>
            <a:pPr marL="610235" lvl="1" indent="-285750"/>
            <a:endParaRPr lang="en-US">
              <a:solidFill>
                <a:srgbClr val="000000"/>
              </a:solidFill>
              <a:latin typeface="Century Gothic"/>
            </a:endParaRPr>
          </a:p>
          <a:p>
            <a:pPr marL="610235" lvl="1" indent="-285750"/>
            <a:endParaRPr lang="en-US">
              <a:solidFill>
                <a:srgbClr val="000000"/>
              </a:solidFill>
              <a:latin typeface="Century Gothic"/>
            </a:endParaRPr>
          </a:p>
          <a:p>
            <a:pPr marL="610235" lvl="1" indent="-285750"/>
            <a:endParaRPr lang="en-US">
              <a:solidFill>
                <a:srgbClr val="000000"/>
              </a:solidFill>
              <a:latin typeface="Century Gothic"/>
            </a:endParaRPr>
          </a:p>
          <a:p>
            <a:pPr marL="610235" lvl="1" indent="-285750"/>
            <a:endParaRPr lang="en-US">
              <a:latin typeface="Gill Sans MT" panose="020B0502020104020203"/>
            </a:endParaRPr>
          </a:p>
          <a:p>
            <a:pPr marL="629920" lvl="1" indent="-305435"/>
            <a:endParaRPr lang="en-US" sz="1400">
              <a:latin typeface="Century Gothic"/>
            </a:endParaRPr>
          </a:p>
          <a:p>
            <a:pPr marL="629920" lvl="1" indent="-305435"/>
            <a:endParaRPr lang="en-US">
              <a:latin typeface="Century Gothic"/>
            </a:endParaRPr>
          </a:p>
          <a:p>
            <a:pPr marL="629920" lvl="1" indent="-305435"/>
            <a:endParaRPr lang="en-US" b="1">
              <a:latin typeface="Century Gothic"/>
            </a:endParaRPr>
          </a:p>
          <a:p>
            <a:pPr marL="323850" lvl="1" indent="0">
              <a:buNone/>
            </a:pPr>
            <a:endParaRPr lang="en-US" b="1">
              <a:latin typeface="Century Gothic"/>
            </a:endParaRPr>
          </a:p>
        </p:txBody>
      </p:sp>
      <p:sp>
        <p:nvSpPr>
          <p:cNvPr id="4" name="Title 1">
            <a:extLst>
              <a:ext uri="{FF2B5EF4-FFF2-40B4-BE49-F238E27FC236}">
                <a16:creationId xmlns:a16="http://schemas.microsoft.com/office/drawing/2014/main" id="{FD8140C1-CA8B-0CD5-5389-E96164AE3315}"/>
              </a:ext>
            </a:extLst>
          </p:cNvPr>
          <p:cNvSpPr txBox="1">
            <a:spLocks/>
          </p:cNvSpPr>
          <p:nvPr/>
        </p:nvSpPr>
        <p:spPr>
          <a:xfrm>
            <a:off x="532426" y="265752"/>
            <a:ext cx="11187793" cy="905501"/>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kern="1200" cap="all">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kern="1500" cap="none">
                <a:solidFill>
                  <a:schemeClr val="bg1"/>
                </a:solidFill>
                <a:latin typeface="Gill Sans MT"/>
                <a:ea typeface="Open Sans"/>
                <a:cs typeface="Open Sans"/>
              </a:rPr>
              <a:t>Orchard for ALL!</a:t>
            </a:r>
          </a:p>
        </p:txBody>
      </p:sp>
      <p:pic>
        <p:nvPicPr>
          <p:cNvPr id="2" name="Picture 1">
            <a:extLst>
              <a:ext uri="{FF2B5EF4-FFF2-40B4-BE49-F238E27FC236}">
                <a16:creationId xmlns:a16="http://schemas.microsoft.com/office/drawing/2014/main" id="{9CEE2108-29EA-9B9A-C50A-5F0C8CF92C7A}"/>
              </a:ext>
            </a:extLst>
          </p:cNvPr>
          <p:cNvPicPr>
            <a:picLocks noChangeAspect="1"/>
          </p:cNvPicPr>
          <p:nvPr/>
        </p:nvPicPr>
        <p:blipFill>
          <a:blip r:embed="rId3"/>
          <a:stretch>
            <a:fillRect/>
          </a:stretch>
        </p:blipFill>
        <p:spPr>
          <a:xfrm>
            <a:off x="9623661" y="221302"/>
            <a:ext cx="2356698" cy="975673"/>
          </a:xfrm>
          <a:prstGeom prst="rect">
            <a:avLst/>
          </a:prstGeom>
        </p:spPr>
      </p:pic>
    </p:spTree>
    <p:extLst>
      <p:ext uri="{BB962C8B-B14F-4D97-AF65-F5344CB8AC3E}">
        <p14:creationId xmlns:p14="http://schemas.microsoft.com/office/powerpoint/2010/main" val="8019644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0B653A10-04B5-8CFA-DC96-99D573FC2481}"/>
              </a:ext>
            </a:extLst>
          </p:cNvPr>
          <p:cNvSpPr txBox="1">
            <a:spLocks/>
          </p:cNvSpPr>
          <p:nvPr/>
        </p:nvSpPr>
        <p:spPr>
          <a:xfrm>
            <a:off x="535020" y="1443954"/>
            <a:ext cx="11187793" cy="5148294"/>
          </a:xfrm>
          <a:prstGeom prst="rect">
            <a:avLst/>
          </a:prstGeom>
        </p:spPr>
        <p:txBody>
          <a:bodyPr vert="horz" lIns="91440" tIns="45720" rIns="91440" bIns="45720" rtlCol="0" anchor="t">
            <a:normAutofit fontScale="85000" lnSpcReduction="20000"/>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5435" indent="-19685"/>
            <a:r>
              <a:rPr lang="en-US" sz="2800">
                <a:solidFill>
                  <a:schemeClr val="tx1"/>
                </a:solidFill>
                <a:latin typeface="Century Gothic"/>
                <a:ea typeface="+mn-lt"/>
                <a:cs typeface="+mn-lt"/>
              </a:rPr>
              <a:t>L</a:t>
            </a:r>
            <a:r>
              <a:rPr lang="es-ES" sz="2800">
                <a:solidFill>
                  <a:schemeClr val="tx1"/>
                </a:solidFill>
                <a:latin typeface="Century Gothic"/>
                <a:ea typeface="+mn-lt"/>
                <a:cs typeface="+mn-lt"/>
              </a:rPr>
              <a:t>í</a:t>
            </a:r>
            <a:r>
              <a:rPr lang="en-US" sz="2800">
                <a:solidFill>
                  <a:schemeClr val="tx1"/>
                </a:solidFill>
                <a:latin typeface="Century Gothic"/>
                <a:ea typeface="+mn-lt"/>
                <a:cs typeface="+mn-lt"/>
              </a:rPr>
              <a:t>der de </a:t>
            </a:r>
            <a:r>
              <a:rPr lang="en-US" sz="2800" err="1">
                <a:solidFill>
                  <a:schemeClr val="tx1"/>
                </a:solidFill>
                <a:latin typeface="Century Gothic"/>
                <a:ea typeface="+mn-lt"/>
                <a:cs typeface="+mn-lt"/>
              </a:rPr>
              <a:t>proyecto</a:t>
            </a:r>
            <a:r>
              <a:rPr lang="en-US" sz="2800">
                <a:solidFill>
                  <a:schemeClr val="tx1"/>
                </a:solidFill>
                <a:latin typeface="Century Gothic"/>
                <a:ea typeface="+mn-lt"/>
                <a:cs typeface="+mn-lt"/>
              </a:rPr>
              <a:t> para City of Richmond </a:t>
            </a:r>
            <a:endParaRPr lang="en-US">
              <a:solidFill>
                <a:schemeClr val="tx1"/>
              </a:solidFill>
            </a:endParaRPr>
          </a:p>
          <a:p>
            <a:pPr marL="305435" indent="-19685"/>
            <a:r>
              <a:rPr lang="en-US" sz="2800">
                <a:solidFill>
                  <a:schemeClr val="tx1"/>
                </a:solidFill>
                <a:latin typeface="Century Gothic"/>
                <a:ea typeface="+mn-lt"/>
                <a:cs typeface="+mn-lt"/>
              </a:rPr>
              <a:t>L</a:t>
            </a:r>
            <a:r>
              <a:rPr lang="es-ES" sz="2800">
                <a:solidFill>
                  <a:schemeClr val="tx1"/>
                </a:solidFill>
                <a:latin typeface="Century Gothic"/>
                <a:ea typeface="+mn-lt"/>
                <a:cs typeface="+mn-lt"/>
              </a:rPr>
              <a:t>í</a:t>
            </a:r>
            <a:r>
              <a:rPr lang="en-US" sz="2800">
                <a:solidFill>
                  <a:schemeClr val="tx1"/>
                </a:solidFill>
                <a:latin typeface="Century Gothic"/>
                <a:ea typeface="+mn-lt"/>
                <a:cs typeface="+mn-lt"/>
              </a:rPr>
              <a:t>der de </a:t>
            </a:r>
            <a:r>
              <a:rPr lang="en-US" sz="2800" err="1">
                <a:solidFill>
                  <a:schemeClr val="tx1"/>
                </a:solidFill>
                <a:latin typeface="Century Gothic"/>
                <a:ea typeface="+mn-lt"/>
                <a:cs typeface="+mn-lt"/>
              </a:rPr>
              <a:t>proyecto</a:t>
            </a:r>
            <a:r>
              <a:rPr lang="en-US" sz="2800">
                <a:solidFill>
                  <a:schemeClr val="tx1"/>
                </a:solidFill>
                <a:latin typeface="Century Gothic"/>
                <a:ea typeface="+mn-lt"/>
                <a:cs typeface="+mn-lt"/>
              </a:rPr>
              <a:t> para Grid Alternatives </a:t>
            </a:r>
          </a:p>
          <a:p>
            <a:pPr marL="305435" indent="-19685"/>
            <a:r>
              <a:rPr lang="en-US" sz="2800">
                <a:solidFill>
                  <a:schemeClr val="tx1"/>
                </a:solidFill>
                <a:latin typeface="Century Gothic"/>
                <a:ea typeface="+mn-lt"/>
                <a:cs typeface="+mn-lt"/>
              </a:rPr>
              <a:t>L</a:t>
            </a:r>
            <a:r>
              <a:rPr lang="es-ES" sz="2800">
                <a:solidFill>
                  <a:schemeClr val="tx1"/>
                </a:solidFill>
                <a:latin typeface="Century Gothic"/>
                <a:ea typeface="+mn-lt"/>
                <a:cs typeface="+mn-lt"/>
              </a:rPr>
              <a:t>í</a:t>
            </a:r>
            <a:r>
              <a:rPr lang="en-US" sz="2800">
                <a:solidFill>
                  <a:schemeClr val="tx1"/>
                </a:solidFill>
                <a:latin typeface="Century Gothic"/>
                <a:ea typeface="+mn-lt"/>
                <a:cs typeface="+mn-lt"/>
              </a:rPr>
              <a:t>der de </a:t>
            </a:r>
            <a:r>
              <a:rPr lang="en-US" sz="2800" err="1">
                <a:solidFill>
                  <a:schemeClr val="tx1"/>
                </a:solidFill>
                <a:latin typeface="Century Gothic"/>
                <a:ea typeface="+mn-lt"/>
                <a:cs typeface="+mn-lt"/>
              </a:rPr>
              <a:t>proyecto</a:t>
            </a:r>
            <a:r>
              <a:rPr lang="en-US" sz="2800">
                <a:solidFill>
                  <a:schemeClr val="tx1"/>
                </a:solidFill>
                <a:latin typeface="Century Gothic"/>
                <a:ea typeface="+mn-lt"/>
                <a:cs typeface="+mn-lt"/>
              </a:rPr>
              <a:t> para Groundwork Richmond </a:t>
            </a:r>
          </a:p>
          <a:p>
            <a:pPr marL="305435" indent="-19685"/>
            <a:r>
              <a:rPr lang="en-US" sz="2800">
                <a:solidFill>
                  <a:schemeClr val="tx1"/>
                </a:solidFill>
                <a:latin typeface="Century Gothic"/>
                <a:ea typeface="+mn-lt"/>
                <a:cs typeface="+mn-lt"/>
              </a:rPr>
              <a:t>L</a:t>
            </a:r>
            <a:r>
              <a:rPr lang="es-ES" sz="2800">
                <a:solidFill>
                  <a:schemeClr val="tx1"/>
                </a:solidFill>
                <a:latin typeface="Century Gothic"/>
                <a:ea typeface="+mn-lt"/>
                <a:cs typeface="+mn-lt"/>
              </a:rPr>
              <a:t>í</a:t>
            </a:r>
            <a:r>
              <a:rPr lang="en-US" sz="2800">
                <a:solidFill>
                  <a:schemeClr val="tx1"/>
                </a:solidFill>
                <a:latin typeface="Century Gothic"/>
                <a:ea typeface="+mn-lt"/>
                <a:cs typeface="+mn-lt"/>
              </a:rPr>
              <a:t>der de </a:t>
            </a:r>
            <a:r>
              <a:rPr lang="en-US" sz="2800" err="1">
                <a:solidFill>
                  <a:schemeClr val="tx1"/>
                </a:solidFill>
                <a:latin typeface="Century Gothic"/>
                <a:ea typeface="+mn-lt"/>
                <a:cs typeface="+mn-lt"/>
              </a:rPr>
              <a:t>proyecto</a:t>
            </a:r>
            <a:r>
              <a:rPr lang="en-US" sz="2800">
                <a:solidFill>
                  <a:schemeClr val="tx1"/>
                </a:solidFill>
                <a:latin typeface="Century Gothic"/>
                <a:ea typeface="+mn-lt"/>
                <a:cs typeface="+mn-lt"/>
              </a:rPr>
              <a:t> para Rich City Rides </a:t>
            </a:r>
          </a:p>
          <a:p>
            <a:pPr marL="305435" indent="-19685"/>
            <a:r>
              <a:rPr lang="en-US" sz="2800">
                <a:solidFill>
                  <a:schemeClr val="tx1"/>
                </a:solidFill>
                <a:latin typeface="Century Gothic"/>
                <a:ea typeface="+mn-lt"/>
                <a:cs typeface="+mn-lt"/>
              </a:rPr>
              <a:t>L</a:t>
            </a:r>
            <a:r>
              <a:rPr lang="es-ES" sz="2800">
                <a:solidFill>
                  <a:schemeClr val="tx1"/>
                </a:solidFill>
                <a:latin typeface="Century Gothic"/>
                <a:ea typeface="+mn-lt"/>
                <a:cs typeface="+mn-lt"/>
              </a:rPr>
              <a:t>í</a:t>
            </a:r>
            <a:r>
              <a:rPr lang="en-US" sz="2800">
                <a:solidFill>
                  <a:schemeClr val="tx1"/>
                </a:solidFill>
                <a:latin typeface="Century Gothic"/>
                <a:ea typeface="+mn-lt"/>
                <a:cs typeface="+mn-lt"/>
              </a:rPr>
              <a:t>der de </a:t>
            </a:r>
            <a:r>
              <a:rPr lang="en-US" sz="2800" err="1">
                <a:solidFill>
                  <a:schemeClr val="tx1"/>
                </a:solidFill>
                <a:latin typeface="Century Gothic"/>
                <a:ea typeface="+mn-lt"/>
                <a:cs typeface="+mn-lt"/>
              </a:rPr>
              <a:t>proyecto</a:t>
            </a:r>
            <a:r>
              <a:rPr lang="en-US" sz="2800">
                <a:solidFill>
                  <a:schemeClr val="tx1"/>
                </a:solidFill>
                <a:latin typeface="Century Gothic"/>
                <a:ea typeface="+mn-lt"/>
                <a:cs typeface="+mn-lt"/>
              </a:rPr>
              <a:t> para Public Land </a:t>
            </a:r>
          </a:p>
          <a:p>
            <a:pPr marL="305435" indent="-19685"/>
            <a:r>
              <a:rPr lang="en-US" sz="2800">
                <a:solidFill>
                  <a:schemeClr val="tx1"/>
                </a:solidFill>
                <a:latin typeface="Century Gothic"/>
                <a:ea typeface="+mn-lt"/>
                <a:cs typeface="+mn-lt"/>
              </a:rPr>
              <a:t>L</a:t>
            </a:r>
            <a:r>
              <a:rPr lang="es-ES" sz="2800">
                <a:solidFill>
                  <a:schemeClr val="tx1"/>
                </a:solidFill>
                <a:latin typeface="Century Gothic"/>
                <a:ea typeface="+mn-lt"/>
                <a:cs typeface="+mn-lt"/>
              </a:rPr>
              <a:t>í</a:t>
            </a:r>
            <a:r>
              <a:rPr lang="en-US" sz="2800">
                <a:solidFill>
                  <a:schemeClr val="tx1"/>
                </a:solidFill>
                <a:latin typeface="Century Gothic"/>
                <a:ea typeface="+mn-lt"/>
                <a:cs typeface="+mn-lt"/>
              </a:rPr>
              <a:t>der de </a:t>
            </a:r>
            <a:r>
              <a:rPr lang="en-US" sz="2800" err="1">
                <a:solidFill>
                  <a:schemeClr val="tx1"/>
                </a:solidFill>
                <a:latin typeface="Century Gothic"/>
                <a:ea typeface="+mn-lt"/>
                <a:cs typeface="+mn-lt"/>
              </a:rPr>
              <a:t>proyecto</a:t>
            </a:r>
            <a:r>
              <a:rPr lang="en-US" sz="2800">
                <a:solidFill>
                  <a:schemeClr val="tx1"/>
                </a:solidFill>
                <a:latin typeface="Century Gothic"/>
                <a:ea typeface="+mn-lt"/>
                <a:cs typeface="+mn-lt"/>
              </a:rPr>
              <a:t> para UC Berkeley </a:t>
            </a:r>
          </a:p>
          <a:p>
            <a:pPr marL="305435" indent="-19685"/>
            <a:r>
              <a:rPr lang="en-US" sz="2800">
                <a:solidFill>
                  <a:schemeClr val="tx1"/>
                </a:solidFill>
                <a:latin typeface="Century Gothic"/>
                <a:ea typeface="+mn-lt"/>
                <a:cs typeface="+mn-lt"/>
              </a:rPr>
              <a:t>L</a:t>
            </a:r>
            <a:r>
              <a:rPr lang="es-ES" sz="2800">
                <a:solidFill>
                  <a:schemeClr val="tx1"/>
                </a:solidFill>
                <a:latin typeface="Century Gothic"/>
                <a:ea typeface="+mn-lt"/>
                <a:cs typeface="+mn-lt"/>
              </a:rPr>
              <a:t>í</a:t>
            </a:r>
            <a:r>
              <a:rPr lang="en-US" sz="2800">
                <a:solidFill>
                  <a:schemeClr val="tx1"/>
                </a:solidFill>
                <a:latin typeface="Century Gothic"/>
                <a:ea typeface="+mn-lt"/>
                <a:cs typeface="+mn-lt"/>
              </a:rPr>
              <a:t>der de </a:t>
            </a:r>
            <a:r>
              <a:rPr lang="en-US" sz="2800" err="1">
                <a:solidFill>
                  <a:schemeClr val="tx1"/>
                </a:solidFill>
                <a:latin typeface="Century Gothic"/>
                <a:ea typeface="+mn-lt"/>
                <a:cs typeface="+mn-lt"/>
              </a:rPr>
              <a:t>proyecto</a:t>
            </a:r>
            <a:r>
              <a:rPr lang="en-US" sz="2800">
                <a:solidFill>
                  <a:schemeClr val="tx1"/>
                </a:solidFill>
                <a:latin typeface="Century Gothic"/>
                <a:ea typeface="+mn-lt"/>
                <a:cs typeface="+mn-lt"/>
              </a:rPr>
              <a:t> para Urban Tilth </a:t>
            </a:r>
            <a:endParaRPr lang="en-US">
              <a:solidFill>
                <a:schemeClr val="tx1"/>
              </a:solidFill>
              <a:latin typeface="Century Gothic"/>
            </a:endParaRPr>
          </a:p>
          <a:p>
            <a:pPr marL="305435" indent="-19685"/>
            <a:r>
              <a:rPr lang="en-US" sz="2800" err="1">
                <a:solidFill>
                  <a:schemeClr val="tx1"/>
                </a:solidFill>
                <a:latin typeface="Century Gothic"/>
              </a:rPr>
              <a:t>Miembro</a:t>
            </a:r>
            <a:r>
              <a:rPr lang="en-US" sz="2800">
                <a:solidFill>
                  <a:schemeClr val="tx1"/>
                </a:solidFill>
                <a:latin typeface="Century Gothic"/>
              </a:rPr>
              <a:t> de la </a:t>
            </a:r>
            <a:r>
              <a:rPr lang="en-US" sz="2800" err="1">
                <a:solidFill>
                  <a:schemeClr val="tx1"/>
                </a:solidFill>
                <a:latin typeface="Century Gothic"/>
              </a:rPr>
              <a:t>comunidad</a:t>
            </a:r>
            <a:r>
              <a:rPr lang="en-US" sz="2800">
                <a:solidFill>
                  <a:schemeClr val="tx1"/>
                </a:solidFill>
                <a:latin typeface="Century Gothic"/>
              </a:rPr>
              <a:t>: Tomasa Espinoza</a:t>
            </a:r>
          </a:p>
          <a:p>
            <a:pPr marL="305435" indent="-19685"/>
            <a:r>
              <a:rPr lang="en-US" sz="3100" err="1">
                <a:solidFill>
                  <a:schemeClr val="tx1"/>
                </a:solidFill>
                <a:latin typeface="Century Gothic"/>
              </a:rPr>
              <a:t>Miembro</a:t>
            </a:r>
            <a:r>
              <a:rPr lang="en-US" sz="3100">
                <a:solidFill>
                  <a:schemeClr val="tx1"/>
                </a:solidFill>
                <a:latin typeface="Century Gothic"/>
              </a:rPr>
              <a:t> de la </a:t>
            </a:r>
            <a:r>
              <a:rPr lang="en-US" sz="3100" err="1">
                <a:solidFill>
                  <a:schemeClr val="tx1"/>
                </a:solidFill>
                <a:latin typeface="Century Gothic"/>
              </a:rPr>
              <a:t>comunidad</a:t>
            </a:r>
            <a:r>
              <a:rPr lang="en-US" sz="3100">
                <a:solidFill>
                  <a:schemeClr val="tx1"/>
                </a:solidFill>
                <a:latin typeface="Century Gothic"/>
              </a:rPr>
              <a:t>: Juana Hernandez</a:t>
            </a:r>
          </a:p>
          <a:p>
            <a:pPr marL="305435" indent="-19685"/>
            <a:r>
              <a:rPr lang="en-US" sz="2900" err="1">
                <a:solidFill>
                  <a:schemeClr val="tx1"/>
                </a:solidFill>
                <a:latin typeface="Century Gothic"/>
              </a:rPr>
              <a:t>Miembro</a:t>
            </a:r>
            <a:r>
              <a:rPr lang="en-US" sz="2900">
                <a:solidFill>
                  <a:schemeClr val="tx1"/>
                </a:solidFill>
                <a:latin typeface="Century Gothic"/>
              </a:rPr>
              <a:t> de la </a:t>
            </a:r>
            <a:r>
              <a:rPr lang="en-US" sz="2900" err="1">
                <a:solidFill>
                  <a:schemeClr val="tx1"/>
                </a:solidFill>
                <a:latin typeface="Century Gothic"/>
              </a:rPr>
              <a:t>comunidad</a:t>
            </a:r>
            <a:r>
              <a:rPr lang="en-US" sz="2900">
                <a:solidFill>
                  <a:schemeClr val="tx1"/>
                </a:solidFill>
                <a:latin typeface="Century Gothic"/>
              </a:rPr>
              <a:t>: Montserrat Gonzalez</a:t>
            </a:r>
          </a:p>
          <a:p>
            <a:pPr marL="305435" indent="-19685"/>
            <a:r>
              <a:rPr lang="en-US" sz="2900" err="1">
                <a:solidFill>
                  <a:schemeClr val="tx1"/>
                </a:solidFill>
                <a:latin typeface="Century Gothic"/>
              </a:rPr>
              <a:t>Miembro</a:t>
            </a:r>
            <a:r>
              <a:rPr lang="en-US" sz="2900">
                <a:solidFill>
                  <a:schemeClr val="tx1"/>
                </a:solidFill>
                <a:latin typeface="Century Gothic"/>
              </a:rPr>
              <a:t> de la </a:t>
            </a:r>
            <a:r>
              <a:rPr lang="en-US" sz="2900" err="1">
                <a:solidFill>
                  <a:schemeClr val="tx1"/>
                </a:solidFill>
                <a:latin typeface="Century Gothic"/>
              </a:rPr>
              <a:t>comunidad</a:t>
            </a:r>
            <a:r>
              <a:rPr lang="en-US" sz="2900">
                <a:solidFill>
                  <a:schemeClr val="tx1"/>
                </a:solidFill>
                <a:latin typeface="Century Gothic"/>
              </a:rPr>
              <a:t>: Judith Rocha</a:t>
            </a:r>
          </a:p>
          <a:p>
            <a:pPr marL="285750" indent="0">
              <a:buNone/>
            </a:pPr>
            <a:endParaRPr lang="en-US" sz="2800">
              <a:solidFill>
                <a:schemeClr val="tx1"/>
              </a:solidFill>
              <a:latin typeface="Century Gothic"/>
            </a:endParaRPr>
          </a:p>
          <a:p>
            <a:pPr marL="305435" indent="-305435"/>
            <a:endParaRPr lang="en-US" sz="2800">
              <a:solidFill>
                <a:schemeClr val="tx1"/>
              </a:solidFill>
              <a:latin typeface="Gill Sans MT" panose="020B0502020104020203"/>
            </a:endParaRPr>
          </a:p>
        </p:txBody>
      </p:sp>
      <p:sp>
        <p:nvSpPr>
          <p:cNvPr id="3" name="TextBox 2">
            <a:extLst>
              <a:ext uri="{FF2B5EF4-FFF2-40B4-BE49-F238E27FC236}">
                <a16:creationId xmlns:a16="http://schemas.microsoft.com/office/drawing/2014/main" id="{302844EA-6507-867D-36EB-FB00F8365C4F}"/>
              </a:ext>
            </a:extLst>
          </p:cNvPr>
          <p:cNvSpPr txBox="1"/>
          <p:nvPr/>
        </p:nvSpPr>
        <p:spPr>
          <a:xfrm>
            <a:off x="323850" y="304800"/>
            <a:ext cx="8334375" cy="769441"/>
          </a:xfrm>
          <a:prstGeom prst="rect">
            <a:avLst/>
          </a:prstGeom>
          <a:noFill/>
        </p:spPr>
        <p:txBody>
          <a:bodyPr wrap="square" lIns="91440" tIns="45720" rIns="91440" bIns="45720" rtlCol="0" anchor="t">
            <a:spAutoFit/>
          </a:bodyPr>
          <a:lstStyle/>
          <a:p>
            <a:r>
              <a:rPr lang="en-US" sz="4400" b="1">
                <a:solidFill>
                  <a:schemeClr val="bg1"/>
                </a:solidFill>
                <a:latin typeface="Myriad Pro" panose="020B0503030403020204"/>
              </a:rPr>
              <a:t>Pase de Lista</a:t>
            </a:r>
          </a:p>
        </p:txBody>
      </p:sp>
    </p:spTree>
    <p:extLst>
      <p:ext uri="{BB962C8B-B14F-4D97-AF65-F5344CB8AC3E}">
        <p14:creationId xmlns:p14="http://schemas.microsoft.com/office/powerpoint/2010/main" val="31281591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EB8AE9-3C7F-654E-7F1F-06EFCE53551B}"/>
              </a:ext>
            </a:extLst>
          </p:cNvPr>
          <p:cNvSpPr txBox="1">
            <a:spLocks/>
          </p:cNvSpPr>
          <p:nvPr/>
        </p:nvSpPr>
        <p:spPr>
          <a:xfrm>
            <a:off x="535020" y="1443954"/>
            <a:ext cx="11187793" cy="5148294"/>
          </a:xfrm>
          <a:prstGeom prst="rect">
            <a:avLst/>
          </a:prstGeom>
        </p:spPr>
        <p:txBody>
          <a:bodyPr vert="horz" lIns="91440" tIns="45720" rIns="91440" bIns="45720" rtlCol="0" anchor="t">
            <a:normAutofit fontScale="92500" lnSpcReduction="20000"/>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5435" indent="-305435"/>
            <a:r>
              <a:rPr lang="en-US" b="1" dirty="0" err="1">
                <a:latin typeface="Century Gothic"/>
                <a:ea typeface="+mn-lt"/>
                <a:cs typeface="+mn-lt"/>
              </a:rPr>
              <a:t>Trabajo</a:t>
            </a:r>
            <a:r>
              <a:rPr lang="en-US" b="1" dirty="0">
                <a:latin typeface="Century Gothic"/>
                <a:ea typeface="+mn-lt"/>
                <a:cs typeface="+mn-lt"/>
              </a:rPr>
              <a:t> </a:t>
            </a:r>
            <a:r>
              <a:rPr lang="en-US" b="1" dirty="0" err="1">
                <a:latin typeface="Century Gothic"/>
                <a:ea typeface="+mn-lt"/>
                <a:cs typeface="+mn-lt"/>
              </a:rPr>
              <a:t>completado</a:t>
            </a:r>
            <a:r>
              <a:rPr lang="en-US" b="1" dirty="0">
                <a:latin typeface="Century Gothic"/>
                <a:ea typeface="+mn-lt"/>
                <a:cs typeface="+mn-lt"/>
              </a:rPr>
              <a:t> </a:t>
            </a:r>
            <a:r>
              <a:rPr lang="en-US" b="1" dirty="0" err="1">
                <a:latin typeface="Century Gothic"/>
                <a:ea typeface="+mn-lt"/>
                <a:cs typeface="+mn-lt"/>
              </a:rPr>
              <a:t>desde</a:t>
            </a:r>
            <a:r>
              <a:rPr lang="en-US" b="1" dirty="0">
                <a:latin typeface="Century Gothic"/>
                <a:ea typeface="+mn-lt"/>
                <a:cs typeface="+mn-lt"/>
              </a:rPr>
              <a:t> la </a:t>
            </a:r>
            <a:r>
              <a:rPr lang="en-US" b="1" dirty="0" err="1">
                <a:latin typeface="Century Gothic"/>
                <a:ea typeface="+mn-lt"/>
                <a:cs typeface="+mn-lt"/>
              </a:rPr>
              <a:t>última</a:t>
            </a:r>
            <a:r>
              <a:rPr lang="en-US" b="1" dirty="0">
                <a:latin typeface="Century Gothic"/>
                <a:ea typeface="+mn-lt"/>
                <a:cs typeface="+mn-lt"/>
              </a:rPr>
              <a:t> </a:t>
            </a:r>
            <a:r>
              <a:rPr lang="en-US" b="1" dirty="0" err="1">
                <a:latin typeface="Century Gothic"/>
                <a:ea typeface="+mn-lt"/>
                <a:cs typeface="+mn-lt"/>
              </a:rPr>
              <a:t>reunión</a:t>
            </a:r>
            <a:r>
              <a:rPr lang="en-US" b="1" dirty="0">
                <a:latin typeface="Century Gothic"/>
                <a:ea typeface="+mn-lt"/>
                <a:cs typeface="+mn-lt"/>
              </a:rPr>
              <a:t>: </a:t>
            </a:r>
            <a:endParaRPr lang="en-US" b="1" dirty="0">
              <a:latin typeface="Century Gothic"/>
            </a:endParaRPr>
          </a:p>
          <a:p>
            <a:pPr marL="629920" indent="-305435"/>
            <a:r>
              <a:rPr lang="en-US" dirty="0" err="1">
                <a:ea typeface="+mn-lt"/>
                <a:cs typeface="+mn-lt"/>
              </a:rPr>
              <a:t>Aumento</a:t>
            </a:r>
            <a:r>
              <a:rPr lang="en-US" dirty="0">
                <a:ea typeface="+mn-lt"/>
                <a:cs typeface="+mn-lt"/>
              </a:rPr>
              <a:t> de 5 </a:t>
            </a:r>
            <a:r>
              <a:rPr lang="en-US" dirty="0" err="1">
                <a:ea typeface="+mn-lt"/>
                <a:cs typeface="+mn-lt"/>
              </a:rPr>
              <a:t>pacientes</a:t>
            </a:r>
            <a:r>
              <a:rPr lang="en-US" dirty="0">
                <a:ea typeface="+mn-lt"/>
                <a:cs typeface="+mn-lt"/>
              </a:rPr>
              <a:t> </a:t>
            </a:r>
            <a:r>
              <a:rPr lang="en-US" dirty="0" err="1">
                <a:ea typeface="+mn-lt"/>
                <a:cs typeface="+mn-lt"/>
              </a:rPr>
              <a:t>en</a:t>
            </a:r>
            <a:r>
              <a:rPr lang="en-US" dirty="0">
                <a:ea typeface="+mn-lt"/>
                <a:cs typeface="+mn-lt"/>
              </a:rPr>
              <a:t> la </a:t>
            </a:r>
            <a:r>
              <a:rPr lang="en-US" dirty="0" err="1">
                <a:ea typeface="+mn-lt"/>
                <a:cs typeface="+mn-lt"/>
              </a:rPr>
              <a:t>inscripción</a:t>
            </a:r>
            <a:r>
              <a:rPr lang="en-US" dirty="0">
                <a:ea typeface="+mn-lt"/>
                <a:cs typeface="+mn-lt"/>
              </a:rPr>
              <a:t> a </a:t>
            </a:r>
            <a:r>
              <a:rPr lang="en-US" dirty="0" err="1">
                <a:ea typeface="+mn-lt"/>
                <a:cs typeface="+mn-lt"/>
              </a:rPr>
              <a:t>CalAim</a:t>
            </a:r>
            <a:r>
              <a:rPr lang="en-US" dirty="0">
                <a:ea typeface="+mn-lt"/>
                <a:cs typeface="+mn-lt"/>
              </a:rPr>
              <a:t> </a:t>
            </a:r>
            <a:r>
              <a:rPr lang="en-US" dirty="0" err="1">
                <a:ea typeface="+mn-lt"/>
                <a:cs typeface="+mn-lt"/>
              </a:rPr>
              <a:t>VeggieRx</a:t>
            </a:r>
            <a:r>
              <a:rPr lang="en-US" dirty="0">
                <a:ea typeface="+mn-lt"/>
                <a:cs typeface="+mn-lt"/>
              </a:rPr>
              <a:t>.</a:t>
            </a:r>
            <a:endParaRPr lang="en-US" dirty="0">
              <a:latin typeface="Century Gothic"/>
            </a:endParaRPr>
          </a:p>
          <a:p>
            <a:pPr marL="629920" lvl="1" indent="-305435"/>
            <a:r>
              <a:rPr lang="en-US" dirty="0" err="1">
                <a:ea typeface="+mn-lt"/>
                <a:cs typeface="+mn-lt"/>
              </a:rPr>
              <a:t>Lanzamiento</a:t>
            </a:r>
            <a:r>
              <a:rPr lang="en-US" dirty="0">
                <a:ea typeface="+mn-lt"/>
                <a:cs typeface="+mn-lt"/>
              </a:rPr>
              <a:t> de la Fase I del sitio web de </a:t>
            </a:r>
            <a:r>
              <a:rPr lang="en-US" dirty="0" err="1">
                <a:ea typeface="+mn-lt"/>
                <a:cs typeface="+mn-lt"/>
              </a:rPr>
              <a:t>VeggieRx</a:t>
            </a:r>
            <a:r>
              <a:rPr lang="en-US" dirty="0">
                <a:ea typeface="+mn-lt"/>
                <a:cs typeface="+mn-lt"/>
              </a:rPr>
              <a:t>: </a:t>
            </a:r>
            <a:r>
              <a:rPr lang="en-US" dirty="0">
                <a:ea typeface="+mn-lt"/>
                <a:cs typeface="+mn-lt"/>
                <a:hlinkClick r:id="rId3"/>
              </a:rPr>
              <a:t>www.urbantilthveggierx.org</a:t>
            </a:r>
            <a:endParaRPr lang="en-US"/>
          </a:p>
          <a:p>
            <a:pPr marL="629920" lvl="1" indent="-305435"/>
            <a:r>
              <a:rPr lang="en-US" dirty="0" err="1">
                <a:ea typeface="+mn-lt"/>
                <a:cs typeface="+mn-lt"/>
              </a:rPr>
              <a:t>Próximos</a:t>
            </a:r>
            <a:r>
              <a:rPr lang="en-US" dirty="0">
                <a:ea typeface="+mn-lt"/>
                <a:cs typeface="+mn-lt"/>
              </a:rPr>
              <a:t> 3 </a:t>
            </a:r>
            <a:r>
              <a:rPr lang="en-US" dirty="0" err="1">
                <a:ea typeface="+mn-lt"/>
                <a:cs typeface="+mn-lt"/>
              </a:rPr>
              <a:t>eventos</a:t>
            </a:r>
            <a:r>
              <a:rPr lang="en-US" dirty="0">
                <a:ea typeface="+mn-lt"/>
                <a:cs typeface="+mn-lt"/>
              </a:rPr>
              <a:t> </a:t>
            </a:r>
            <a:r>
              <a:rPr lang="en-US" dirty="0" err="1">
                <a:ea typeface="+mn-lt"/>
                <a:cs typeface="+mn-lt"/>
              </a:rPr>
              <a:t>planificados</a:t>
            </a:r>
            <a:r>
              <a:rPr lang="en-US" dirty="0">
                <a:ea typeface="+mn-lt"/>
                <a:cs typeface="+mn-lt"/>
              </a:rPr>
              <a:t> de Climate Friendly Diet (CFD):</a:t>
            </a:r>
            <a:endParaRPr lang="en-US" dirty="0"/>
          </a:p>
          <a:p>
            <a:pPr marL="629920" lvl="1" indent="-305435"/>
            <a:r>
              <a:rPr lang="en-US">
                <a:ea typeface="+mn-lt"/>
                <a:cs typeface="+mn-lt"/>
              </a:rPr>
              <a:t>Sip Smart (</a:t>
            </a:r>
            <a:r>
              <a:rPr lang="en-US" err="1">
                <a:ea typeface="+mn-lt"/>
                <a:cs typeface="+mn-lt"/>
              </a:rPr>
              <a:t>una</a:t>
            </a:r>
            <a:r>
              <a:rPr lang="en-US" dirty="0">
                <a:ea typeface="+mn-lt"/>
                <a:cs typeface="+mn-lt"/>
              </a:rPr>
              <a:t> </a:t>
            </a:r>
            <a:r>
              <a:rPr lang="en-US" err="1">
                <a:ea typeface="+mn-lt"/>
                <a:cs typeface="+mn-lt"/>
              </a:rPr>
              <a:t>colaboración</a:t>
            </a:r>
            <a:r>
              <a:rPr lang="en-US">
                <a:ea typeface="+mn-lt"/>
                <a:cs typeface="+mn-lt"/>
              </a:rPr>
              <a:t> con </a:t>
            </a:r>
            <a:r>
              <a:rPr lang="en-US" err="1">
                <a:ea typeface="+mn-lt"/>
                <a:cs typeface="+mn-lt"/>
              </a:rPr>
              <a:t>los</a:t>
            </a:r>
            <a:r>
              <a:rPr lang="en-US" dirty="0">
                <a:ea typeface="+mn-lt"/>
                <a:cs typeface="+mn-lt"/>
              </a:rPr>
              <a:t> </a:t>
            </a:r>
            <a:r>
              <a:rPr lang="en-US" err="1">
                <a:ea typeface="+mn-lt"/>
                <a:cs typeface="+mn-lt"/>
              </a:rPr>
              <a:t>puestos</a:t>
            </a:r>
            <a:r>
              <a:rPr lang="en-US">
                <a:ea typeface="+mn-lt"/>
                <a:cs typeface="+mn-lt"/>
              </a:rPr>
              <a:t> de </a:t>
            </a:r>
            <a:r>
              <a:rPr lang="en-US" err="1">
                <a:ea typeface="+mn-lt"/>
                <a:cs typeface="+mn-lt"/>
              </a:rPr>
              <a:t>venta</a:t>
            </a:r>
            <a:r>
              <a:rPr lang="en-US">
                <a:ea typeface="+mn-lt"/>
                <a:cs typeface="+mn-lt"/>
              </a:rPr>
              <a:t> de </a:t>
            </a:r>
            <a:r>
              <a:rPr lang="en-US" err="1">
                <a:ea typeface="+mn-lt"/>
                <a:cs typeface="+mn-lt"/>
              </a:rPr>
              <a:t>productos</a:t>
            </a:r>
            <a:r>
              <a:rPr lang="en-US" dirty="0">
                <a:ea typeface="+mn-lt"/>
                <a:cs typeface="+mn-lt"/>
              </a:rPr>
              <a:t> </a:t>
            </a:r>
            <a:r>
              <a:rPr lang="en-US" err="1">
                <a:ea typeface="+mn-lt"/>
                <a:cs typeface="+mn-lt"/>
              </a:rPr>
              <a:t>agrícolas</a:t>
            </a:r>
            <a:r>
              <a:rPr lang="en-US" dirty="0">
                <a:ea typeface="+mn-lt"/>
                <a:cs typeface="+mn-lt"/>
              </a:rPr>
              <a:t> </a:t>
            </a:r>
            <a:r>
              <a:rPr lang="en-US" err="1">
                <a:ea typeface="+mn-lt"/>
                <a:cs typeface="+mn-lt"/>
              </a:rPr>
              <a:t>gratuitos</a:t>
            </a:r>
            <a:r>
              <a:rPr lang="en-US">
                <a:ea typeface="+mn-lt"/>
                <a:cs typeface="+mn-lt"/>
              </a:rPr>
              <a:t> de Urban Tilth): 30 de </a:t>
            </a:r>
            <a:r>
              <a:rPr lang="en-US" err="1">
                <a:ea typeface="+mn-lt"/>
                <a:cs typeface="+mn-lt"/>
              </a:rPr>
              <a:t>septiembre</a:t>
            </a:r>
            <a:r>
              <a:rPr lang="en-US">
                <a:ea typeface="+mn-lt"/>
                <a:cs typeface="+mn-lt"/>
              </a:rPr>
              <a:t> a las 15:00 h, Unity Park</a:t>
            </a:r>
            <a:endParaRPr lang="en-US"/>
          </a:p>
          <a:p>
            <a:pPr marL="629920" lvl="1" indent="-305435"/>
            <a:r>
              <a:rPr lang="en-US" dirty="0">
                <a:ea typeface="+mn-lt"/>
                <a:cs typeface="+mn-lt"/>
              </a:rPr>
              <a:t>Día de la </a:t>
            </a:r>
            <a:r>
              <a:rPr lang="en-US" dirty="0" err="1">
                <a:ea typeface="+mn-lt"/>
                <a:cs typeface="+mn-lt"/>
              </a:rPr>
              <a:t>comunidad</a:t>
            </a:r>
            <a:r>
              <a:rPr lang="en-US" dirty="0">
                <a:ea typeface="+mn-lt"/>
                <a:cs typeface="+mn-lt"/>
              </a:rPr>
              <a:t> de Atchison Village: 29 de </a:t>
            </a:r>
            <a:r>
              <a:rPr lang="en-US" dirty="0" err="1">
                <a:ea typeface="+mn-lt"/>
                <a:cs typeface="+mn-lt"/>
              </a:rPr>
              <a:t>septiembre</a:t>
            </a:r>
            <a:r>
              <a:rPr lang="en-US" dirty="0">
                <a:ea typeface="+mn-lt"/>
                <a:cs typeface="+mn-lt"/>
              </a:rPr>
              <a:t> a las 11:00 h, 270 Curry Street</a:t>
            </a:r>
            <a:endParaRPr lang="en-US" dirty="0"/>
          </a:p>
          <a:p>
            <a:pPr marL="629920" lvl="1" indent="-305435"/>
            <a:r>
              <a:rPr lang="en-US" dirty="0">
                <a:ea typeface="+mn-lt"/>
                <a:cs typeface="+mn-lt"/>
              </a:rPr>
              <a:t>Taller de CFD: 23 de </a:t>
            </a:r>
            <a:r>
              <a:rPr lang="en-US" dirty="0" err="1">
                <a:ea typeface="+mn-lt"/>
                <a:cs typeface="+mn-lt"/>
              </a:rPr>
              <a:t>octubre</a:t>
            </a:r>
            <a:r>
              <a:rPr lang="en-US" dirty="0">
                <a:ea typeface="+mn-lt"/>
                <a:cs typeface="+mn-lt"/>
              </a:rPr>
              <a:t> a las 12:00 h, Shields Richmond Nursing Center</a:t>
            </a:r>
            <a:endParaRPr lang="en-US" dirty="0"/>
          </a:p>
          <a:p>
            <a:pPr marL="305435" indent="-305435"/>
            <a:endParaRPr lang="en-US" b="1">
              <a:latin typeface="Century Gothic"/>
            </a:endParaRPr>
          </a:p>
          <a:p>
            <a:pPr marL="305435" indent="-305435"/>
            <a:r>
              <a:rPr lang="en-US" b="1" dirty="0" err="1">
                <a:latin typeface="Century Gothic"/>
                <a:ea typeface="+mn-lt"/>
                <a:cs typeface="+mn-lt"/>
              </a:rPr>
              <a:t>Gastos</a:t>
            </a:r>
            <a:r>
              <a:rPr lang="en-US" b="1" dirty="0">
                <a:latin typeface="Century Gothic"/>
                <a:ea typeface="+mn-lt"/>
                <a:cs typeface="+mn-lt"/>
              </a:rPr>
              <a:t> </a:t>
            </a:r>
            <a:r>
              <a:rPr lang="en-US" b="1" dirty="0" err="1">
                <a:latin typeface="Century Gothic"/>
                <a:ea typeface="+mn-lt"/>
                <a:cs typeface="+mn-lt"/>
              </a:rPr>
              <a:t>totales</a:t>
            </a:r>
            <a:r>
              <a:rPr lang="en-US" b="1" dirty="0">
                <a:latin typeface="Century Gothic"/>
                <a:ea typeface="+mn-lt"/>
                <a:cs typeface="+mn-lt"/>
              </a:rPr>
              <a:t> </a:t>
            </a:r>
            <a:r>
              <a:rPr lang="en-US" b="1" dirty="0" err="1">
                <a:latin typeface="Century Gothic"/>
                <a:ea typeface="+mn-lt"/>
                <a:cs typeface="+mn-lt"/>
              </a:rPr>
              <a:t>reportados</a:t>
            </a:r>
            <a:r>
              <a:rPr lang="en-US" b="1" dirty="0">
                <a:latin typeface="Century Gothic"/>
                <a:ea typeface="+mn-lt"/>
                <a:cs typeface="+mn-lt"/>
              </a:rPr>
              <a:t> a la </a:t>
            </a:r>
            <a:r>
              <a:rPr lang="en-US" b="1" dirty="0" err="1">
                <a:latin typeface="Century Gothic"/>
                <a:ea typeface="+mn-lt"/>
                <a:cs typeface="+mn-lt"/>
              </a:rPr>
              <a:t>fecha</a:t>
            </a:r>
            <a:r>
              <a:rPr lang="en-US" b="1" dirty="0">
                <a:latin typeface="Century Gothic"/>
                <a:ea typeface="+mn-lt"/>
                <a:cs typeface="+mn-lt"/>
              </a:rPr>
              <a:t>: </a:t>
            </a:r>
            <a:r>
              <a:rPr lang="en-US" dirty="0">
                <a:latin typeface="Century Gothic"/>
                <a:ea typeface="+mn-lt"/>
                <a:cs typeface="+mn-lt"/>
              </a:rPr>
              <a:t>$259,588.96 </a:t>
            </a:r>
            <a:endParaRPr lang="en-US" dirty="0">
              <a:latin typeface="Century Gothic"/>
            </a:endParaRPr>
          </a:p>
          <a:p>
            <a:pPr marL="305435" indent="-305435"/>
            <a:r>
              <a:rPr lang="en-US" b="1" dirty="0" err="1">
                <a:latin typeface="Century Gothic"/>
                <a:ea typeface="+mn-lt"/>
                <a:cs typeface="+mn-lt"/>
              </a:rPr>
              <a:t>Presupuesto</a:t>
            </a:r>
            <a:r>
              <a:rPr lang="en-US" b="1" dirty="0">
                <a:latin typeface="Century Gothic"/>
                <a:ea typeface="+mn-lt"/>
                <a:cs typeface="+mn-lt"/>
              </a:rPr>
              <a:t> restante: </a:t>
            </a:r>
            <a:r>
              <a:rPr lang="en-US" dirty="0">
                <a:latin typeface="Century Gothic"/>
                <a:ea typeface="+mn-lt"/>
                <a:cs typeface="+mn-lt"/>
              </a:rPr>
              <a:t>$2,979,283.04 </a:t>
            </a:r>
            <a:endParaRPr lang="en-US" dirty="0">
              <a:latin typeface="Century Gothic"/>
            </a:endParaRPr>
          </a:p>
          <a:p>
            <a:pPr marL="305435" indent="-305435"/>
            <a:endParaRPr lang="en-US" b="1">
              <a:latin typeface="Century Gothic"/>
            </a:endParaRPr>
          </a:p>
          <a:p>
            <a:pPr marL="305435" indent="-305435"/>
            <a:r>
              <a:rPr lang="en-US" b="1" dirty="0" err="1">
                <a:latin typeface="Century Gothic"/>
                <a:ea typeface="+mn-lt"/>
                <a:cs typeface="+mn-lt"/>
              </a:rPr>
              <a:t>Trabajo</a:t>
            </a:r>
            <a:r>
              <a:rPr lang="en-US" b="1" dirty="0">
                <a:latin typeface="Century Gothic"/>
                <a:ea typeface="+mn-lt"/>
                <a:cs typeface="+mn-lt"/>
              </a:rPr>
              <a:t> </a:t>
            </a:r>
            <a:r>
              <a:rPr lang="en-US" b="1" dirty="0" err="1">
                <a:latin typeface="Century Gothic"/>
                <a:ea typeface="+mn-lt"/>
                <a:cs typeface="+mn-lt"/>
              </a:rPr>
              <a:t>planificado</a:t>
            </a:r>
            <a:r>
              <a:rPr lang="en-US" b="1" dirty="0">
                <a:latin typeface="Century Gothic"/>
                <a:ea typeface="+mn-lt"/>
                <a:cs typeface="+mn-lt"/>
              </a:rPr>
              <a:t> </a:t>
            </a:r>
            <a:r>
              <a:rPr lang="en-US" b="1" dirty="0" err="1">
                <a:latin typeface="Century Gothic"/>
                <a:ea typeface="+mn-lt"/>
                <a:cs typeface="+mn-lt"/>
              </a:rPr>
              <a:t>en</a:t>
            </a:r>
            <a:r>
              <a:rPr lang="en-US" b="1" dirty="0">
                <a:latin typeface="Century Gothic"/>
                <a:ea typeface="+mn-lt"/>
                <a:cs typeface="+mn-lt"/>
              </a:rPr>
              <a:t> las </a:t>
            </a:r>
            <a:r>
              <a:rPr lang="en-US" b="1" dirty="0" err="1">
                <a:latin typeface="Century Gothic"/>
                <a:ea typeface="+mn-lt"/>
                <a:cs typeface="+mn-lt"/>
              </a:rPr>
              <a:t>próximas</a:t>
            </a:r>
            <a:r>
              <a:rPr lang="en-US" b="1" dirty="0">
                <a:latin typeface="Century Gothic"/>
                <a:ea typeface="+mn-lt"/>
                <a:cs typeface="+mn-lt"/>
              </a:rPr>
              <a:t> ~dos </a:t>
            </a:r>
            <a:r>
              <a:rPr lang="en-US" b="1" dirty="0" err="1">
                <a:latin typeface="Century Gothic"/>
                <a:ea typeface="+mn-lt"/>
                <a:cs typeface="+mn-lt"/>
              </a:rPr>
              <a:t>semanas</a:t>
            </a:r>
            <a:r>
              <a:rPr lang="en-US" b="1" dirty="0">
                <a:latin typeface="Century Gothic"/>
                <a:ea typeface="+mn-lt"/>
                <a:cs typeface="+mn-lt"/>
              </a:rPr>
              <a:t>: </a:t>
            </a:r>
            <a:endParaRPr lang="en-US" b="1" dirty="0">
              <a:latin typeface="Century Gothic"/>
            </a:endParaRPr>
          </a:p>
          <a:p>
            <a:pPr marL="629920" lvl="1" indent="-305435"/>
            <a:r>
              <a:rPr lang="en-US" dirty="0" err="1">
                <a:ea typeface="+mn-lt"/>
                <a:cs typeface="+mn-lt"/>
              </a:rPr>
              <a:t>Escribir</a:t>
            </a:r>
            <a:r>
              <a:rPr lang="en-US" dirty="0">
                <a:ea typeface="+mn-lt"/>
                <a:cs typeface="+mn-lt"/>
              </a:rPr>
              <a:t> cartas, </a:t>
            </a:r>
            <a:r>
              <a:rPr lang="en-US" dirty="0" err="1">
                <a:ea typeface="+mn-lt"/>
                <a:cs typeface="+mn-lt"/>
              </a:rPr>
              <a:t>correos</a:t>
            </a:r>
            <a:r>
              <a:rPr lang="en-US" dirty="0">
                <a:ea typeface="+mn-lt"/>
                <a:cs typeface="+mn-lt"/>
              </a:rPr>
              <a:t> </a:t>
            </a:r>
            <a:r>
              <a:rPr lang="en-US" dirty="0" err="1">
                <a:ea typeface="+mn-lt"/>
                <a:cs typeface="+mn-lt"/>
              </a:rPr>
              <a:t>electrónicos</a:t>
            </a:r>
            <a:r>
              <a:rPr lang="en-US" dirty="0">
                <a:ea typeface="+mn-lt"/>
                <a:cs typeface="+mn-lt"/>
              </a:rPr>
              <a:t> y </a:t>
            </a:r>
            <a:r>
              <a:rPr lang="en-US" dirty="0" err="1">
                <a:ea typeface="+mn-lt"/>
                <a:cs typeface="+mn-lt"/>
              </a:rPr>
              <a:t>recopile</a:t>
            </a:r>
            <a:r>
              <a:rPr lang="en-US" dirty="0">
                <a:ea typeface="+mn-lt"/>
                <a:cs typeface="+mn-lt"/>
              </a:rPr>
              <a:t> testimonios de </a:t>
            </a:r>
            <a:r>
              <a:rPr lang="en-US" dirty="0" err="1">
                <a:ea typeface="+mn-lt"/>
                <a:cs typeface="+mn-lt"/>
              </a:rPr>
              <a:t>pacientes</a:t>
            </a:r>
            <a:r>
              <a:rPr lang="en-US" dirty="0">
                <a:ea typeface="+mn-lt"/>
                <a:cs typeface="+mn-lt"/>
              </a:rPr>
              <a:t> </a:t>
            </a:r>
            <a:r>
              <a:rPr lang="en-US" dirty="0" err="1">
                <a:ea typeface="+mn-lt"/>
                <a:cs typeface="+mn-lt"/>
              </a:rPr>
              <a:t>en</a:t>
            </a:r>
            <a:r>
              <a:rPr lang="en-US" dirty="0">
                <a:ea typeface="+mn-lt"/>
                <a:cs typeface="+mn-lt"/>
              </a:rPr>
              <a:t> </a:t>
            </a:r>
            <a:r>
              <a:rPr lang="en-US" dirty="0" err="1">
                <a:ea typeface="+mn-lt"/>
                <a:cs typeface="+mn-lt"/>
              </a:rPr>
              <a:t>oposición</a:t>
            </a:r>
            <a:r>
              <a:rPr lang="en-US" dirty="0">
                <a:ea typeface="+mn-lt"/>
                <a:cs typeface="+mn-lt"/>
              </a:rPr>
              <a:t> a las </a:t>
            </a:r>
            <a:r>
              <a:rPr lang="en-US" dirty="0" err="1">
                <a:ea typeface="+mn-lt"/>
                <a:cs typeface="+mn-lt"/>
              </a:rPr>
              <a:t>restricciones</a:t>
            </a:r>
            <a:r>
              <a:rPr lang="en-US" dirty="0">
                <a:ea typeface="+mn-lt"/>
                <a:cs typeface="+mn-lt"/>
              </a:rPr>
              <a:t> de </a:t>
            </a:r>
            <a:r>
              <a:rPr lang="en-US" dirty="0" err="1">
                <a:ea typeface="+mn-lt"/>
                <a:cs typeface="+mn-lt"/>
              </a:rPr>
              <a:t>beneficios</a:t>
            </a:r>
            <a:r>
              <a:rPr lang="en-US" dirty="0">
                <a:ea typeface="+mn-lt"/>
                <a:cs typeface="+mn-lt"/>
              </a:rPr>
              <a:t> </a:t>
            </a:r>
            <a:r>
              <a:rPr lang="en-US" dirty="0" err="1">
                <a:ea typeface="+mn-lt"/>
                <a:cs typeface="+mn-lt"/>
              </a:rPr>
              <a:t>recientemente</a:t>
            </a:r>
            <a:r>
              <a:rPr lang="en-US" dirty="0">
                <a:ea typeface="+mn-lt"/>
                <a:cs typeface="+mn-lt"/>
              </a:rPr>
              <a:t> </a:t>
            </a:r>
            <a:r>
              <a:rPr lang="en-US" dirty="0" err="1">
                <a:ea typeface="+mn-lt"/>
                <a:cs typeface="+mn-lt"/>
              </a:rPr>
              <a:t>propuestas</a:t>
            </a:r>
            <a:r>
              <a:rPr lang="en-US" dirty="0">
                <a:ea typeface="+mn-lt"/>
                <a:cs typeface="+mn-lt"/>
              </a:rPr>
              <a:t> para </a:t>
            </a:r>
            <a:r>
              <a:rPr lang="en-US" dirty="0" err="1">
                <a:ea typeface="+mn-lt"/>
                <a:cs typeface="+mn-lt"/>
              </a:rPr>
              <a:t>el</a:t>
            </a:r>
            <a:r>
              <a:rPr lang="en-US" dirty="0">
                <a:ea typeface="+mn-lt"/>
                <a:cs typeface="+mn-lt"/>
              </a:rPr>
              <a:t> </a:t>
            </a:r>
            <a:r>
              <a:rPr lang="en-US" dirty="0" err="1">
                <a:ea typeface="+mn-lt"/>
                <a:cs typeface="+mn-lt"/>
              </a:rPr>
              <a:t>Programa</a:t>
            </a:r>
            <a:r>
              <a:rPr lang="en-US" dirty="0">
                <a:ea typeface="+mn-lt"/>
                <a:cs typeface="+mn-lt"/>
              </a:rPr>
              <a:t> de </a:t>
            </a:r>
            <a:r>
              <a:rPr lang="en-US" dirty="0" err="1">
                <a:ea typeface="+mn-lt"/>
                <a:cs typeface="+mn-lt"/>
              </a:rPr>
              <a:t>apoyo</a:t>
            </a:r>
            <a:r>
              <a:rPr lang="en-US" dirty="0">
                <a:ea typeface="+mn-lt"/>
                <a:cs typeface="+mn-lt"/>
              </a:rPr>
              <a:t> </a:t>
            </a:r>
            <a:r>
              <a:rPr lang="en-US" dirty="0" err="1">
                <a:ea typeface="+mn-lt"/>
                <a:cs typeface="+mn-lt"/>
              </a:rPr>
              <a:t>comunitario</a:t>
            </a:r>
            <a:r>
              <a:rPr lang="en-US" dirty="0">
                <a:ea typeface="+mn-lt"/>
                <a:cs typeface="+mn-lt"/>
              </a:rPr>
              <a:t> de </a:t>
            </a:r>
            <a:r>
              <a:rPr lang="en-US" dirty="0" err="1">
                <a:ea typeface="+mn-lt"/>
                <a:cs typeface="+mn-lt"/>
              </a:rPr>
              <a:t>comidas</a:t>
            </a:r>
            <a:r>
              <a:rPr lang="en-US" dirty="0">
                <a:ea typeface="+mn-lt"/>
                <a:cs typeface="+mn-lt"/>
              </a:rPr>
              <a:t> </a:t>
            </a:r>
            <a:r>
              <a:rPr lang="en-US" dirty="0" err="1">
                <a:ea typeface="+mn-lt"/>
                <a:cs typeface="+mn-lt"/>
              </a:rPr>
              <a:t>adaptadas</a:t>
            </a:r>
            <a:r>
              <a:rPr lang="en-US" dirty="0">
                <a:ea typeface="+mn-lt"/>
                <a:cs typeface="+mn-lt"/>
              </a:rPr>
              <a:t> a </a:t>
            </a:r>
            <a:r>
              <a:rPr lang="en-US" dirty="0" err="1">
                <a:ea typeface="+mn-lt"/>
                <a:cs typeface="+mn-lt"/>
              </a:rPr>
              <a:t>necesidades</a:t>
            </a:r>
            <a:r>
              <a:rPr lang="en-US" dirty="0">
                <a:ea typeface="+mn-lt"/>
                <a:cs typeface="+mn-lt"/>
              </a:rPr>
              <a:t> </a:t>
            </a:r>
            <a:r>
              <a:rPr lang="en-US" dirty="0" err="1">
                <a:ea typeface="+mn-lt"/>
                <a:cs typeface="+mn-lt"/>
              </a:rPr>
              <a:t>médicas</a:t>
            </a:r>
            <a:r>
              <a:rPr lang="en-US" dirty="0">
                <a:ea typeface="+mn-lt"/>
                <a:cs typeface="+mn-lt"/>
              </a:rPr>
              <a:t> de </a:t>
            </a:r>
            <a:r>
              <a:rPr lang="en-US" dirty="0" err="1">
                <a:ea typeface="+mn-lt"/>
                <a:cs typeface="+mn-lt"/>
              </a:rPr>
              <a:t>CalAIM</a:t>
            </a:r>
            <a:r>
              <a:rPr lang="en-US" dirty="0">
                <a:ea typeface="+mn-lt"/>
                <a:cs typeface="+mn-lt"/>
              </a:rPr>
              <a:t>, </a:t>
            </a:r>
            <a:r>
              <a:rPr lang="en-US" dirty="0" err="1">
                <a:ea typeface="+mn-lt"/>
                <a:cs typeface="+mn-lt"/>
              </a:rPr>
              <a:t>ya</a:t>
            </a:r>
            <a:r>
              <a:rPr lang="en-US" dirty="0">
                <a:ea typeface="+mn-lt"/>
                <a:cs typeface="+mn-lt"/>
              </a:rPr>
              <a:t> que </a:t>
            </a:r>
            <a:r>
              <a:rPr lang="en-US" dirty="0" err="1">
                <a:ea typeface="+mn-lt"/>
                <a:cs typeface="+mn-lt"/>
              </a:rPr>
              <a:t>los</a:t>
            </a:r>
            <a:r>
              <a:rPr lang="en-US" dirty="0">
                <a:ea typeface="+mn-lt"/>
                <a:cs typeface="+mn-lt"/>
              </a:rPr>
              <a:t> </a:t>
            </a:r>
            <a:r>
              <a:rPr lang="en-US" dirty="0" err="1">
                <a:ea typeface="+mn-lt"/>
                <a:cs typeface="+mn-lt"/>
              </a:rPr>
              <a:t>cambios</a:t>
            </a:r>
            <a:r>
              <a:rPr lang="en-US" dirty="0">
                <a:ea typeface="+mn-lt"/>
                <a:cs typeface="+mn-lt"/>
              </a:rPr>
              <a:t> </a:t>
            </a:r>
            <a:r>
              <a:rPr lang="en-US" dirty="0" err="1">
                <a:ea typeface="+mn-lt"/>
                <a:cs typeface="+mn-lt"/>
              </a:rPr>
              <a:t>limitarían</a:t>
            </a:r>
            <a:r>
              <a:rPr lang="en-US" dirty="0">
                <a:ea typeface="+mn-lt"/>
                <a:cs typeface="+mn-lt"/>
              </a:rPr>
              <a:t> </a:t>
            </a:r>
            <a:r>
              <a:rPr lang="en-US" dirty="0" err="1">
                <a:ea typeface="+mn-lt"/>
                <a:cs typeface="+mn-lt"/>
              </a:rPr>
              <a:t>drásticamente</a:t>
            </a:r>
            <a:r>
              <a:rPr lang="en-US" dirty="0">
                <a:ea typeface="+mn-lt"/>
                <a:cs typeface="+mn-lt"/>
              </a:rPr>
              <a:t> </a:t>
            </a:r>
            <a:r>
              <a:rPr lang="en-US" dirty="0" err="1">
                <a:ea typeface="+mn-lt"/>
                <a:cs typeface="+mn-lt"/>
              </a:rPr>
              <a:t>quiénes</a:t>
            </a:r>
            <a:r>
              <a:rPr lang="en-US" dirty="0">
                <a:ea typeface="+mn-lt"/>
                <a:cs typeface="+mn-lt"/>
              </a:rPr>
              <a:t> son </a:t>
            </a:r>
            <a:r>
              <a:rPr lang="en-US" dirty="0" err="1">
                <a:ea typeface="+mn-lt"/>
                <a:cs typeface="+mn-lt"/>
              </a:rPr>
              <a:t>elegibles</a:t>
            </a:r>
            <a:r>
              <a:rPr lang="en-US" dirty="0">
                <a:ea typeface="+mn-lt"/>
                <a:cs typeface="+mn-lt"/>
              </a:rPr>
              <a:t>.</a:t>
            </a:r>
            <a:endParaRPr lang="en-US" b="1">
              <a:latin typeface="Century Gothic"/>
            </a:endParaRPr>
          </a:p>
          <a:p>
            <a:pPr marL="629920" lvl="1" indent="-305435"/>
            <a:endParaRPr lang="en-US">
              <a:latin typeface="Century Gothic"/>
            </a:endParaRPr>
          </a:p>
          <a:p>
            <a:pPr marL="305435" indent="-305435"/>
            <a:endParaRPr lang="en-US"/>
          </a:p>
          <a:p>
            <a:pPr marL="305435" indent="-305435"/>
            <a:endParaRPr lang="en-US">
              <a:latin typeface="Gill Sans MT" panose="020B0502020104020203"/>
              <a:cs typeface="Arial"/>
            </a:endParaRPr>
          </a:p>
          <a:p>
            <a:pPr marL="629920" lvl="1" indent="-305435"/>
            <a:endParaRPr lang="en-US" b="1">
              <a:latin typeface="Century Gothic"/>
              <a:cs typeface="Arial"/>
            </a:endParaRPr>
          </a:p>
          <a:p>
            <a:pPr marL="323850" lvl="1" indent="0">
              <a:buNone/>
            </a:pPr>
            <a:endParaRPr lang="en-US" b="1">
              <a:latin typeface="Century Gothic"/>
              <a:cs typeface="Arial"/>
            </a:endParaRPr>
          </a:p>
        </p:txBody>
      </p:sp>
      <p:sp>
        <p:nvSpPr>
          <p:cNvPr id="4" name="Title 1">
            <a:extLst>
              <a:ext uri="{FF2B5EF4-FFF2-40B4-BE49-F238E27FC236}">
                <a16:creationId xmlns:a16="http://schemas.microsoft.com/office/drawing/2014/main" id="{FD8140C1-CA8B-0CD5-5389-E96164AE3315}"/>
              </a:ext>
            </a:extLst>
          </p:cNvPr>
          <p:cNvSpPr txBox="1">
            <a:spLocks/>
          </p:cNvSpPr>
          <p:nvPr/>
        </p:nvSpPr>
        <p:spPr>
          <a:xfrm>
            <a:off x="532426" y="265752"/>
            <a:ext cx="11187793" cy="905501"/>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kern="1200" cap="all">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kern="1500" cap="none">
                <a:solidFill>
                  <a:schemeClr val="bg1"/>
                </a:solidFill>
                <a:latin typeface="Gill Sans MT"/>
                <a:ea typeface="Open Sans"/>
                <a:cs typeface="Open Sans"/>
              </a:rPr>
              <a:t>Veggie Rx</a:t>
            </a:r>
          </a:p>
        </p:txBody>
      </p:sp>
      <p:pic>
        <p:nvPicPr>
          <p:cNvPr id="2" name="Picture 1">
            <a:extLst>
              <a:ext uri="{FF2B5EF4-FFF2-40B4-BE49-F238E27FC236}">
                <a16:creationId xmlns:a16="http://schemas.microsoft.com/office/drawing/2014/main" id="{0226CD27-0FF0-24FD-902A-A6590E502181}"/>
              </a:ext>
            </a:extLst>
          </p:cNvPr>
          <p:cNvPicPr>
            <a:picLocks noChangeAspect="1"/>
          </p:cNvPicPr>
          <p:nvPr/>
        </p:nvPicPr>
        <p:blipFill>
          <a:blip r:embed="rId4"/>
          <a:stretch>
            <a:fillRect/>
          </a:stretch>
        </p:blipFill>
        <p:spPr>
          <a:xfrm>
            <a:off x="9623661" y="221302"/>
            <a:ext cx="2356698" cy="975673"/>
          </a:xfrm>
          <a:prstGeom prst="rect">
            <a:avLst/>
          </a:prstGeom>
        </p:spPr>
      </p:pic>
    </p:spTree>
    <p:extLst>
      <p:ext uri="{BB962C8B-B14F-4D97-AF65-F5344CB8AC3E}">
        <p14:creationId xmlns:p14="http://schemas.microsoft.com/office/powerpoint/2010/main" val="22508154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EB8AE9-3C7F-654E-7F1F-06EFCE53551B}"/>
              </a:ext>
            </a:extLst>
          </p:cNvPr>
          <p:cNvSpPr txBox="1">
            <a:spLocks/>
          </p:cNvSpPr>
          <p:nvPr/>
        </p:nvSpPr>
        <p:spPr>
          <a:xfrm>
            <a:off x="535020" y="1443954"/>
            <a:ext cx="11187793" cy="5148294"/>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5435" indent="-305435"/>
            <a:r>
              <a:rPr lang="en-US" sz="2000" b="1" dirty="0" err="1">
                <a:solidFill>
                  <a:srgbClr val="000000"/>
                </a:solidFill>
                <a:latin typeface="Century Gothic"/>
                <a:ea typeface="+mn-lt"/>
                <a:cs typeface="+mn-lt"/>
              </a:rPr>
              <a:t>Trabajo</a:t>
            </a:r>
            <a:r>
              <a:rPr lang="en-US" sz="2000" b="1" dirty="0">
                <a:solidFill>
                  <a:srgbClr val="000000"/>
                </a:solidFill>
                <a:latin typeface="Century Gothic"/>
                <a:ea typeface="+mn-lt"/>
                <a:cs typeface="+mn-lt"/>
              </a:rPr>
              <a:t> </a:t>
            </a:r>
            <a:r>
              <a:rPr lang="en-US" sz="2000" b="1" dirty="0" err="1">
                <a:solidFill>
                  <a:srgbClr val="000000"/>
                </a:solidFill>
                <a:latin typeface="Century Gothic"/>
                <a:ea typeface="+mn-lt"/>
                <a:cs typeface="+mn-lt"/>
              </a:rPr>
              <a:t>realizado</a:t>
            </a:r>
            <a:r>
              <a:rPr lang="en-US" sz="2000" b="1" dirty="0">
                <a:solidFill>
                  <a:srgbClr val="000000"/>
                </a:solidFill>
                <a:latin typeface="Century Gothic"/>
                <a:ea typeface="+mn-lt"/>
                <a:cs typeface="+mn-lt"/>
              </a:rPr>
              <a:t> </a:t>
            </a:r>
            <a:r>
              <a:rPr lang="en-US" sz="2000" b="1" dirty="0" err="1">
                <a:solidFill>
                  <a:srgbClr val="000000"/>
                </a:solidFill>
                <a:latin typeface="Century Gothic"/>
                <a:ea typeface="+mn-lt"/>
                <a:cs typeface="+mn-lt"/>
              </a:rPr>
              <a:t>desde</a:t>
            </a:r>
            <a:r>
              <a:rPr lang="en-US" sz="2000" b="1" dirty="0">
                <a:solidFill>
                  <a:srgbClr val="000000"/>
                </a:solidFill>
                <a:latin typeface="Century Gothic"/>
                <a:ea typeface="+mn-lt"/>
                <a:cs typeface="+mn-lt"/>
              </a:rPr>
              <a:t> la </a:t>
            </a:r>
            <a:r>
              <a:rPr lang="en-US" sz="2000" b="1" dirty="0" err="1">
                <a:solidFill>
                  <a:srgbClr val="000000"/>
                </a:solidFill>
                <a:latin typeface="Century Gothic"/>
                <a:ea typeface="+mn-lt"/>
                <a:cs typeface="+mn-lt"/>
              </a:rPr>
              <a:t>última</a:t>
            </a:r>
            <a:r>
              <a:rPr lang="en-US" sz="2000" b="1" dirty="0">
                <a:solidFill>
                  <a:srgbClr val="000000"/>
                </a:solidFill>
                <a:latin typeface="Century Gothic"/>
                <a:ea typeface="+mn-lt"/>
                <a:cs typeface="+mn-lt"/>
              </a:rPr>
              <a:t> </a:t>
            </a:r>
            <a:r>
              <a:rPr lang="en-US" sz="2000" b="1" dirty="0" err="1">
                <a:solidFill>
                  <a:srgbClr val="000000"/>
                </a:solidFill>
                <a:latin typeface="Century Gothic"/>
                <a:ea typeface="+mn-lt"/>
                <a:cs typeface="+mn-lt"/>
              </a:rPr>
              <a:t>reunión</a:t>
            </a:r>
            <a:r>
              <a:rPr lang="en-US" sz="2000" b="1" dirty="0">
                <a:solidFill>
                  <a:srgbClr val="000000"/>
                </a:solidFill>
                <a:latin typeface="Century Gothic"/>
                <a:ea typeface="+mn-lt"/>
                <a:cs typeface="+mn-lt"/>
              </a:rPr>
              <a:t>:</a:t>
            </a:r>
            <a:endParaRPr lang="en-US" b="1" dirty="0">
              <a:solidFill>
                <a:srgbClr val="3D3D3D"/>
              </a:solidFill>
              <a:latin typeface="Century Gothic"/>
              <a:ea typeface="+mn-lt"/>
              <a:cs typeface="+mn-lt"/>
            </a:endParaRPr>
          </a:p>
          <a:p>
            <a:pPr marL="629920" indent="-305435"/>
            <a:r>
              <a:rPr lang="en-US" dirty="0" err="1">
                <a:solidFill>
                  <a:schemeClr val="tx1"/>
                </a:solidFill>
                <a:ea typeface="+mn-lt"/>
                <a:cs typeface="+mn-lt"/>
              </a:rPr>
              <a:t>Instalación</a:t>
            </a:r>
            <a:r>
              <a:rPr lang="en-US" dirty="0">
                <a:solidFill>
                  <a:schemeClr val="tx1"/>
                </a:solidFill>
                <a:ea typeface="+mn-lt"/>
                <a:cs typeface="+mn-lt"/>
              </a:rPr>
              <a:t> de 3 </a:t>
            </a:r>
            <a:r>
              <a:rPr lang="en-US" dirty="0" err="1">
                <a:solidFill>
                  <a:schemeClr val="tx1"/>
                </a:solidFill>
                <a:ea typeface="+mn-lt"/>
                <a:cs typeface="+mn-lt"/>
              </a:rPr>
              <a:t>centros</a:t>
            </a:r>
            <a:r>
              <a:rPr lang="en-US" dirty="0">
                <a:solidFill>
                  <a:schemeClr val="tx1"/>
                </a:solidFill>
                <a:ea typeface="+mn-lt"/>
                <a:cs typeface="+mn-lt"/>
              </a:rPr>
              <a:t> de </a:t>
            </a:r>
            <a:r>
              <a:rPr lang="en-US" dirty="0" err="1">
                <a:solidFill>
                  <a:schemeClr val="tx1"/>
                </a:solidFill>
                <a:ea typeface="+mn-lt"/>
                <a:cs typeface="+mn-lt"/>
              </a:rPr>
              <a:t>bicicletas</a:t>
            </a:r>
            <a:r>
              <a:rPr lang="en-US" dirty="0">
                <a:solidFill>
                  <a:schemeClr val="tx1"/>
                </a:solidFill>
                <a:ea typeface="+mn-lt"/>
                <a:cs typeface="+mn-lt"/>
              </a:rPr>
              <a:t> </a:t>
            </a:r>
            <a:r>
              <a:rPr lang="en-US" dirty="0" err="1">
                <a:solidFill>
                  <a:schemeClr val="tx1"/>
                </a:solidFill>
                <a:ea typeface="+mn-lt"/>
                <a:cs typeface="+mn-lt"/>
              </a:rPr>
              <a:t>en</a:t>
            </a:r>
            <a:r>
              <a:rPr lang="en-US" dirty="0">
                <a:solidFill>
                  <a:schemeClr val="tx1"/>
                </a:solidFill>
                <a:ea typeface="+mn-lt"/>
                <a:cs typeface="+mn-lt"/>
              </a:rPr>
              <a:t> </a:t>
            </a:r>
            <a:r>
              <a:rPr lang="en-US" dirty="0" err="1">
                <a:solidFill>
                  <a:schemeClr val="tx1"/>
                </a:solidFill>
                <a:ea typeface="+mn-lt"/>
                <a:cs typeface="+mn-lt"/>
              </a:rPr>
              <a:t>el</a:t>
            </a:r>
            <a:r>
              <a:rPr lang="en-US" dirty="0">
                <a:solidFill>
                  <a:schemeClr val="tx1"/>
                </a:solidFill>
                <a:ea typeface="+mn-lt"/>
                <a:cs typeface="+mn-lt"/>
              </a:rPr>
              <a:t> </a:t>
            </a:r>
            <a:r>
              <a:rPr lang="en-US" dirty="0" err="1">
                <a:solidFill>
                  <a:schemeClr val="tx1"/>
                </a:solidFill>
                <a:ea typeface="+mn-lt"/>
                <a:cs typeface="+mn-lt"/>
              </a:rPr>
              <a:t>área</a:t>
            </a:r>
            <a:r>
              <a:rPr lang="en-US" dirty="0">
                <a:solidFill>
                  <a:schemeClr val="tx1"/>
                </a:solidFill>
                <a:ea typeface="+mn-lt"/>
                <a:cs typeface="+mn-lt"/>
              </a:rPr>
              <a:t> del </a:t>
            </a:r>
            <a:r>
              <a:rPr lang="en-US" dirty="0" err="1">
                <a:solidFill>
                  <a:schemeClr val="tx1"/>
                </a:solidFill>
                <a:ea typeface="+mn-lt"/>
                <a:cs typeface="+mn-lt"/>
              </a:rPr>
              <a:t>proyecto</a:t>
            </a:r>
            <a:r>
              <a:rPr lang="en-US" dirty="0">
                <a:solidFill>
                  <a:schemeClr val="tx1"/>
                </a:solidFill>
                <a:ea typeface="+mn-lt"/>
                <a:cs typeface="+mn-lt"/>
              </a:rPr>
              <a:t>.</a:t>
            </a:r>
            <a:endParaRPr lang="en-US" dirty="0">
              <a:solidFill>
                <a:schemeClr val="tx1"/>
              </a:solidFill>
              <a:latin typeface="Century Gothic"/>
              <a:ea typeface="+mn-lt"/>
              <a:cs typeface="+mn-lt"/>
            </a:endParaRPr>
          </a:p>
          <a:p>
            <a:pPr marL="629920" lvl="1" indent="-305435"/>
            <a:r>
              <a:rPr lang="en-US" sz="1800" dirty="0">
                <a:solidFill>
                  <a:schemeClr val="tx1"/>
                </a:solidFill>
                <a:ea typeface="+mn-lt"/>
                <a:cs typeface="+mn-lt"/>
              </a:rPr>
              <a:t>Distribución de vales de </a:t>
            </a:r>
            <a:r>
              <a:rPr lang="en-US" sz="1800" dirty="0" err="1">
                <a:solidFill>
                  <a:schemeClr val="tx1"/>
                </a:solidFill>
                <a:ea typeface="+mn-lt"/>
                <a:cs typeface="+mn-lt"/>
              </a:rPr>
              <a:t>viaje</a:t>
            </a:r>
            <a:r>
              <a:rPr lang="en-US" sz="1800" dirty="0">
                <a:solidFill>
                  <a:schemeClr val="tx1"/>
                </a:solidFill>
                <a:ea typeface="+mn-lt"/>
                <a:cs typeface="+mn-lt"/>
              </a:rPr>
              <a:t> para </a:t>
            </a:r>
            <a:r>
              <a:rPr lang="en-US" sz="1800" dirty="0" err="1">
                <a:solidFill>
                  <a:schemeClr val="tx1"/>
                </a:solidFill>
                <a:ea typeface="+mn-lt"/>
                <a:cs typeface="+mn-lt"/>
              </a:rPr>
              <a:t>aumentar</a:t>
            </a:r>
            <a:r>
              <a:rPr lang="en-US" sz="1800" dirty="0">
                <a:solidFill>
                  <a:schemeClr val="tx1"/>
                </a:solidFill>
                <a:ea typeface="+mn-lt"/>
                <a:cs typeface="+mn-lt"/>
              </a:rPr>
              <a:t> la </a:t>
            </a:r>
            <a:r>
              <a:rPr lang="en-US" sz="1800" dirty="0" err="1">
                <a:solidFill>
                  <a:schemeClr val="tx1"/>
                </a:solidFill>
                <a:ea typeface="+mn-lt"/>
                <a:cs typeface="+mn-lt"/>
              </a:rPr>
              <a:t>conciencia</a:t>
            </a:r>
            <a:r>
              <a:rPr lang="en-US" sz="1800" dirty="0">
                <a:solidFill>
                  <a:schemeClr val="tx1"/>
                </a:solidFill>
                <a:ea typeface="+mn-lt"/>
                <a:cs typeface="+mn-lt"/>
              </a:rPr>
              <a:t> y </a:t>
            </a:r>
            <a:r>
              <a:rPr lang="en-US" sz="1800" dirty="0" err="1">
                <a:solidFill>
                  <a:schemeClr val="tx1"/>
                </a:solidFill>
                <a:ea typeface="+mn-lt"/>
                <a:cs typeface="+mn-lt"/>
              </a:rPr>
              <a:t>el</a:t>
            </a:r>
            <a:r>
              <a:rPr lang="en-US" sz="1800" dirty="0">
                <a:solidFill>
                  <a:schemeClr val="tx1"/>
                </a:solidFill>
                <a:ea typeface="+mn-lt"/>
                <a:cs typeface="+mn-lt"/>
              </a:rPr>
              <a:t> </a:t>
            </a:r>
            <a:r>
              <a:rPr lang="en-US" sz="1800" dirty="0" err="1">
                <a:solidFill>
                  <a:schemeClr val="tx1"/>
                </a:solidFill>
                <a:ea typeface="+mn-lt"/>
                <a:cs typeface="+mn-lt"/>
              </a:rPr>
              <a:t>conocimiento</a:t>
            </a:r>
            <a:r>
              <a:rPr lang="en-US" sz="1800" dirty="0">
                <a:solidFill>
                  <a:schemeClr val="tx1"/>
                </a:solidFill>
                <a:ea typeface="+mn-lt"/>
                <a:cs typeface="+mn-lt"/>
              </a:rPr>
              <a:t> de la </a:t>
            </a:r>
            <a:r>
              <a:rPr lang="en-US" sz="1800" dirty="0" err="1">
                <a:solidFill>
                  <a:schemeClr val="tx1"/>
                </a:solidFill>
                <a:ea typeface="+mn-lt"/>
                <a:cs typeface="+mn-lt"/>
              </a:rPr>
              <a:t>comunidad</a:t>
            </a:r>
            <a:r>
              <a:rPr lang="en-US" sz="1800" dirty="0">
                <a:solidFill>
                  <a:schemeClr val="tx1"/>
                </a:solidFill>
                <a:ea typeface="+mn-lt"/>
                <a:cs typeface="+mn-lt"/>
              </a:rPr>
              <a:t>.</a:t>
            </a:r>
            <a:endParaRPr lang="en-US" dirty="0">
              <a:solidFill>
                <a:schemeClr val="tx1"/>
              </a:solidFill>
            </a:endParaRPr>
          </a:p>
          <a:p>
            <a:pPr marL="305435" indent="-305435"/>
            <a:endParaRPr lang="en-US">
              <a:latin typeface="Century Gothic"/>
            </a:endParaRPr>
          </a:p>
          <a:p>
            <a:pPr marL="305435" indent="-305435"/>
            <a:r>
              <a:rPr lang="en-US" sz="2000" b="1" dirty="0" err="1">
                <a:solidFill>
                  <a:schemeClr val="tx1"/>
                </a:solidFill>
                <a:latin typeface="Century Gothic"/>
                <a:ea typeface="+mn-lt"/>
                <a:cs typeface="+mn-lt"/>
              </a:rPr>
              <a:t>Gastos</a:t>
            </a:r>
            <a:r>
              <a:rPr lang="en-US" sz="2000" b="1" dirty="0">
                <a:solidFill>
                  <a:schemeClr val="tx1"/>
                </a:solidFill>
                <a:latin typeface="Century Gothic"/>
                <a:ea typeface="+mn-lt"/>
                <a:cs typeface="+mn-lt"/>
              </a:rPr>
              <a:t> </a:t>
            </a:r>
            <a:r>
              <a:rPr lang="en-US" sz="2000" b="1" dirty="0" err="1">
                <a:solidFill>
                  <a:schemeClr val="tx1"/>
                </a:solidFill>
                <a:latin typeface="Century Gothic"/>
                <a:ea typeface="+mn-lt"/>
                <a:cs typeface="+mn-lt"/>
              </a:rPr>
              <a:t>totales</a:t>
            </a:r>
            <a:r>
              <a:rPr lang="en-US" sz="2000" b="1" dirty="0">
                <a:solidFill>
                  <a:schemeClr val="tx1"/>
                </a:solidFill>
                <a:latin typeface="Century Gothic"/>
                <a:ea typeface="+mn-lt"/>
                <a:cs typeface="+mn-lt"/>
              </a:rPr>
              <a:t> </a:t>
            </a:r>
            <a:r>
              <a:rPr lang="en-US" sz="2000" b="1" dirty="0" err="1">
                <a:solidFill>
                  <a:schemeClr val="tx1"/>
                </a:solidFill>
                <a:latin typeface="Century Gothic"/>
                <a:ea typeface="+mn-lt"/>
                <a:cs typeface="+mn-lt"/>
              </a:rPr>
              <a:t>informados</a:t>
            </a:r>
            <a:r>
              <a:rPr lang="en-US" sz="2000" b="1" dirty="0">
                <a:solidFill>
                  <a:schemeClr val="tx1"/>
                </a:solidFill>
                <a:latin typeface="Century Gothic"/>
                <a:ea typeface="+mn-lt"/>
                <a:cs typeface="+mn-lt"/>
              </a:rPr>
              <a:t> hasta la </a:t>
            </a:r>
            <a:r>
              <a:rPr lang="en-US" sz="2000" b="1" dirty="0" err="1">
                <a:solidFill>
                  <a:schemeClr val="tx1"/>
                </a:solidFill>
                <a:latin typeface="Century Gothic"/>
                <a:ea typeface="+mn-lt"/>
                <a:cs typeface="+mn-lt"/>
              </a:rPr>
              <a:t>fecha</a:t>
            </a:r>
            <a:r>
              <a:rPr lang="en-US" sz="2000" b="1" dirty="0">
                <a:solidFill>
                  <a:schemeClr val="tx1"/>
                </a:solidFill>
                <a:latin typeface="Century Gothic"/>
                <a:ea typeface="+mn-lt"/>
                <a:cs typeface="+mn-lt"/>
              </a:rPr>
              <a:t>: </a:t>
            </a:r>
            <a:r>
              <a:rPr lang="en-US" sz="2000" dirty="0">
                <a:solidFill>
                  <a:schemeClr val="tx1"/>
                </a:solidFill>
                <a:latin typeface="Century Gothic"/>
                <a:ea typeface="+mn-lt"/>
                <a:cs typeface="+mn-lt"/>
              </a:rPr>
              <a:t>$361,544.30</a:t>
            </a:r>
            <a:endParaRPr lang="en-US" sz="2000" dirty="0">
              <a:solidFill>
                <a:schemeClr val="tx1"/>
              </a:solidFill>
              <a:latin typeface="Century Gothic"/>
            </a:endParaRPr>
          </a:p>
          <a:p>
            <a:pPr marL="305435" indent="-305435"/>
            <a:r>
              <a:rPr lang="en-US" sz="2000" b="1" dirty="0" err="1">
                <a:solidFill>
                  <a:schemeClr val="tx1"/>
                </a:solidFill>
                <a:latin typeface="Century Gothic"/>
                <a:ea typeface="+mn-lt"/>
                <a:cs typeface="+mn-lt"/>
              </a:rPr>
              <a:t>Presupuesto</a:t>
            </a:r>
            <a:r>
              <a:rPr lang="en-US" sz="2000" b="1" dirty="0">
                <a:solidFill>
                  <a:schemeClr val="tx1"/>
                </a:solidFill>
                <a:latin typeface="Century Gothic"/>
                <a:ea typeface="+mn-lt"/>
                <a:cs typeface="+mn-lt"/>
              </a:rPr>
              <a:t> restante:</a:t>
            </a:r>
            <a:r>
              <a:rPr lang="en-US" sz="2000" dirty="0">
                <a:solidFill>
                  <a:schemeClr val="tx1"/>
                </a:solidFill>
                <a:latin typeface="Century Gothic"/>
                <a:ea typeface="+mn-lt"/>
                <a:cs typeface="+mn-lt"/>
              </a:rPr>
              <a:t> $637,434.91</a:t>
            </a:r>
            <a:endParaRPr lang="en-US" dirty="0">
              <a:solidFill>
                <a:schemeClr val="tx1"/>
              </a:solidFill>
              <a:latin typeface="Century Gothic"/>
            </a:endParaRPr>
          </a:p>
          <a:p>
            <a:pPr marL="305435" indent="-305435"/>
            <a:endParaRPr lang="en-US" b="1">
              <a:latin typeface="Century Gothic"/>
            </a:endParaRPr>
          </a:p>
          <a:p>
            <a:pPr marL="305435" indent="-305435"/>
            <a:r>
              <a:rPr lang="en-US" sz="2000" b="1" dirty="0" err="1">
                <a:solidFill>
                  <a:schemeClr val="tx1"/>
                </a:solidFill>
                <a:latin typeface="Century Gothic"/>
                <a:ea typeface="+mn-lt"/>
                <a:cs typeface="+mn-lt"/>
              </a:rPr>
              <a:t>Trabajo</a:t>
            </a:r>
            <a:r>
              <a:rPr lang="en-US" sz="2000" b="1" dirty="0">
                <a:solidFill>
                  <a:schemeClr val="tx1"/>
                </a:solidFill>
                <a:latin typeface="Century Gothic"/>
                <a:ea typeface="+mn-lt"/>
                <a:cs typeface="+mn-lt"/>
              </a:rPr>
              <a:t> </a:t>
            </a:r>
            <a:r>
              <a:rPr lang="en-US" sz="2000" b="1" dirty="0" err="1">
                <a:solidFill>
                  <a:schemeClr val="tx1"/>
                </a:solidFill>
                <a:latin typeface="Century Gothic"/>
                <a:ea typeface="+mn-lt"/>
                <a:cs typeface="+mn-lt"/>
              </a:rPr>
              <a:t>planificado</a:t>
            </a:r>
            <a:r>
              <a:rPr lang="en-US" sz="2000" b="1" dirty="0">
                <a:solidFill>
                  <a:schemeClr val="tx1"/>
                </a:solidFill>
                <a:latin typeface="Century Gothic"/>
                <a:ea typeface="+mn-lt"/>
                <a:cs typeface="+mn-lt"/>
              </a:rPr>
              <a:t> para las </a:t>
            </a:r>
            <a:r>
              <a:rPr lang="en-US" sz="2000" b="1" dirty="0" err="1">
                <a:solidFill>
                  <a:schemeClr val="tx1"/>
                </a:solidFill>
                <a:latin typeface="Century Gothic"/>
                <a:ea typeface="+mn-lt"/>
                <a:cs typeface="+mn-lt"/>
              </a:rPr>
              <a:t>próximas</a:t>
            </a:r>
            <a:r>
              <a:rPr lang="en-US" sz="2000" b="1" dirty="0">
                <a:solidFill>
                  <a:schemeClr val="tx1"/>
                </a:solidFill>
                <a:latin typeface="Century Gothic"/>
                <a:ea typeface="+mn-lt"/>
                <a:cs typeface="+mn-lt"/>
              </a:rPr>
              <a:t> dos </a:t>
            </a:r>
            <a:r>
              <a:rPr lang="en-US" sz="2000" b="1" dirty="0" err="1">
                <a:solidFill>
                  <a:schemeClr val="tx1"/>
                </a:solidFill>
                <a:latin typeface="Century Gothic"/>
                <a:ea typeface="+mn-lt"/>
                <a:cs typeface="+mn-lt"/>
              </a:rPr>
              <a:t>semanas</a:t>
            </a:r>
            <a:r>
              <a:rPr lang="en-US" sz="2000" b="1" dirty="0">
                <a:solidFill>
                  <a:schemeClr val="tx1"/>
                </a:solidFill>
                <a:latin typeface="Century Gothic"/>
                <a:ea typeface="+mn-lt"/>
                <a:cs typeface="+mn-lt"/>
              </a:rPr>
              <a:t>:</a:t>
            </a:r>
            <a:endParaRPr lang="en-US" b="1" dirty="0">
              <a:solidFill>
                <a:schemeClr val="tx1"/>
              </a:solidFill>
              <a:latin typeface="Century Gothic"/>
              <a:ea typeface="+mn-lt"/>
              <a:cs typeface="+mn-lt"/>
            </a:endParaRPr>
          </a:p>
          <a:p>
            <a:pPr marL="629920" lvl="1" indent="-305435"/>
            <a:r>
              <a:rPr lang="en-US" sz="1800" err="1">
                <a:solidFill>
                  <a:schemeClr val="tx1"/>
                </a:solidFill>
                <a:ea typeface="+mn-lt"/>
                <a:cs typeface="+mn-lt"/>
              </a:rPr>
              <a:t>Continuar</a:t>
            </a:r>
            <a:r>
              <a:rPr lang="en-US" sz="1800" dirty="0">
                <a:solidFill>
                  <a:schemeClr val="tx1"/>
                </a:solidFill>
                <a:ea typeface="+mn-lt"/>
                <a:cs typeface="+mn-lt"/>
              </a:rPr>
              <a:t> con la </a:t>
            </a:r>
            <a:r>
              <a:rPr lang="en-US" sz="1800" err="1">
                <a:solidFill>
                  <a:schemeClr val="tx1"/>
                </a:solidFill>
                <a:ea typeface="+mn-lt"/>
                <a:cs typeface="+mn-lt"/>
              </a:rPr>
              <a:t>difusión</a:t>
            </a:r>
            <a:r>
              <a:rPr lang="en-US" sz="1800" dirty="0">
                <a:solidFill>
                  <a:schemeClr val="tx1"/>
                </a:solidFill>
                <a:ea typeface="+mn-lt"/>
                <a:cs typeface="+mn-lt"/>
              </a:rPr>
              <a:t> y </a:t>
            </a:r>
            <a:r>
              <a:rPr lang="en-US" sz="1800" err="1">
                <a:solidFill>
                  <a:schemeClr val="tx1"/>
                </a:solidFill>
                <a:ea typeface="+mn-lt"/>
                <a:cs typeface="+mn-lt"/>
              </a:rPr>
              <a:t>distribución</a:t>
            </a:r>
            <a:r>
              <a:rPr lang="en-US" sz="1800" dirty="0">
                <a:solidFill>
                  <a:schemeClr val="tx1"/>
                </a:solidFill>
                <a:ea typeface="+mn-lt"/>
                <a:cs typeface="+mn-lt"/>
              </a:rPr>
              <a:t> de vales de </a:t>
            </a:r>
            <a:r>
              <a:rPr lang="en-US" sz="1800" err="1">
                <a:solidFill>
                  <a:schemeClr val="tx1"/>
                </a:solidFill>
                <a:ea typeface="+mn-lt"/>
                <a:cs typeface="+mn-lt"/>
              </a:rPr>
              <a:t>viaje</a:t>
            </a:r>
            <a:r>
              <a:rPr lang="en-US" sz="1800" dirty="0">
                <a:solidFill>
                  <a:schemeClr val="tx1"/>
                </a:solidFill>
                <a:ea typeface="+mn-lt"/>
                <a:cs typeface="+mn-lt"/>
              </a:rPr>
              <a:t>.</a:t>
            </a:r>
            <a:endParaRPr lang="en-US" sz="1800" b="1" dirty="0">
              <a:solidFill>
                <a:schemeClr val="tx1"/>
              </a:solidFill>
              <a:latin typeface="Century Gothic"/>
            </a:endParaRPr>
          </a:p>
          <a:p>
            <a:pPr marL="305435" indent="-305435"/>
            <a:endParaRPr lang="en-US"/>
          </a:p>
          <a:p>
            <a:pPr marL="305435" indent="-305435"/>
            <a:endParaRPr lang="en-US"/>
          </a:p>
          <a:p>
            <a:pPr marL="305435" indent="-305435"/>
            <a:endParaRPr lang="en-US">
              <a:solidFill>
                <a:srgbClr val="3D3D3D"/>
              </a:solidFill>
              <a:latin typeface="Gill Sans MT"/>
            </a:endParaRPr>
          </a:p>
          <a:p>
            <a:pPr marL="305435" indent="-305435">
              <a:buFont typeface="Wingdings 2" panose="05020102010507070707" pitchFamily="18" charset="2"/>
              <a:buChar char=""/>
            </a:pPr>
            <a:endParaRPr lang="en-US" sz="2000">
              <a:solidFill>
                <a:srgbClr val="000000"/>
              </a:solidFill>
              <a:latin typeface="Gill Sans MT"/>
            </a:endParaRPr>
          </a:p>
          <a:p>
            <a:pPr marL="305435" indent="-305435">
              <a:lnSpc>
                <a:spcPct val="90000"/>
              </a:lnSpc>
              <a:spcBef>
                <a:spcPts val="1000"/>
              </a:spcBef>
              <a:buFont typeface="Wingdings 2" panose="05000000000000000000" pitchFamily="2" charset="2"/>
              <a:buChar char=""/>
            </a:pPr>
            <a:endParaRPr lang="en-US" sz="2000" b="1">
              <a:solidFill>
                <a:srgbClr val="000000"/>
              </a:solidFill>
              <a:latin typeface="Century Gothic"/>
            </a:endParaRPr>
          </a:p>
          <a:p>
            <a:pPr marL="323850" lvl="1" indent="0">
              <a:buNone/>
            </a:pPr>
            <a:endParaRPr lang="en-US" b="1">
              <a:latin typeface="Century Gothic"/>
            </a:endParaRPr>
          </a:p>
        </p:txBody>
      </p:sp>
      <p:sp>
        <p:nvSpPr>
          <p:cNvPr id="4" name="Title 1">
            <a:extLst>
              <a:ext uri="{FF2B5EF4-FFF2-40B4-BE49-F238E27FC236}">
                <a16:creationId xmlns:a16="http://schemas.microsoft.com/office/drawing/2014/main" id="{FD8140C1-CA8B-0CD5-5389-E96164AE3315}"/>
              </a:ext>
            </a:extLst>
          </p:cNvPr>
          <p:cNvSpPr txBox="1">
            <a:spLocks/>
          </p:cNvSpPr>
          <p:nvPr/>
        </p:nvSpPr>
        <p:spPr>
          <a:xfrm>
            <a:off x="532426" y="265752"/>
            <a:ext cx="11187793" cy="905501"/>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kern="1200" cap="all">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kern="1500" cap="none">
                <a:solidFill>
                  <a:schemeClr val="bg1"/>
                </a:solidFill>
                <a:latin typeface="Gill Sans MT"/>
                <a:ea typeface="Open Sans"/>
                <a:cs typeface="Open Sans"/>
              </a:rPr>
              <a:t>E-Bike Share</a:t>
            </a:r>
          </a:p>
        </p:txBody>
      </p:sp>
      <p:pic>
        <p:nvPicPr>
          <p:cNvPr id="2" name="Imagen 4" descr="Logotipo, nombre de la empresa&#10;&#10;Descripción generada automáticamente">
            <a:extLst>
              <a:ext uri="{FF2B5EF4-FFF2-40B4-BE49-F238E27FC236}">
                <a16:creationId xmlns:a16="http://schemas.microsoft.com/office/drawing/2014/main" id="{8FDF7A9F-9B4F-CC14-0B68-524C98D8EAF1}"/>
              </a:ext>
            </a:extLst>
          </p:cNvPr>
          <p:cNvPicPr>
            <a:picLocks noChangeAspect="1"/>
          </p:cNvPicPr>
          <p:nvPr/>
        </p:nvPicPr>
        <p:blipFill>
          <a:blip r:embed="rId3"/>
          <a:stretch>
            <a:fillRect/>
          </a:stretch>
        </p:blipFill>
        <p:spPr>
          <a:xfrm>
            <a:off x="10245725" y="222055"/>
            <a:ext cx="1735099" cy="968248"/>
          </a:xfrm>
          <a:prstGeom prst="rect">
            <a:avLst/>
          </a:prstGeom>
        </p:spPr>
      </p:pic>
    </p:spTree>
    <p:extLst>
      <p:ext uri="{BB962C8B-B14F-4D97-AF65-F5344CB8AC3E}">
        <p14:creationId xmlns:p14="http://schemas.microsoft.com/office/powerpoint/2010/main" val="24033696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EB8AE9-3C7F-654E-7F1F-06EFCE53551B}"/>
              </a:ext>
            </a:extLst>
          </p:cNvPr>
          <p:cNvSpPr txBox="1">
            <a:spLocks/>
          </p:cNvSpPr>
          <p:nvPr/>
        </p:nvSpPr>
        <p:spPr>
          <a:xfrm>
            <a:off x="207184" y="1169281"/>
            <a:ext cx="11772582" cy="5422967"/>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5435" indent="-305435"/>
            <a:r>
              <a:rPr lang="en-US" sz="1650" b="1" dirty="0" err="1">
                <a:latin typeface="Century Gothic"/>
                <a:ea typeface="+mn-lt"/>
                <a:cs typeface="+mn-lt"/>
              </a:rPr>
              <a:t>Trabajo</a:t>
            </a:r>
            <a:r>
              <a:rPr lang="en-US" sz="1650" b="1" dirty="0">
                <a:latin typeface="Century Gothic"/>
                <a:ea typeface="+mn-lt"/>
                <a:cs typeface="+mn-lt"/>
              </a:rPr>
              <a:t> </a:t>
            </a:r>
            <a:r>
              <a:rPr lang="en-US" sz="1650" b="1" dirty="0" err="1">
                <a:latin typeface="Century Gothic"/>
                <a:ea typeface="+mn-lt"/>
                <a:cs typeface="+mn-lt"/>
              </a:rPr>
              <a:t>completado</a:t>
            </a:r>
            <a:r>
              <a:rPr lang="en-US" sz="1650" b="1" dirty="0">
                <a:latin typeface="Century Gothic"/>
                <a:ea typeface="+mn-lt"/>
                <a:cs typeface="+mn-lt"/>
              </a:rPr>
              <a:t> </a:t>
            </a:r>
            <a:r>
              <a:rPr lang="en-US" sz="1650" b="1" dirty="0" err="1">
                <a:latin typeface="Century Gothic"/>
                <a:ea typeface="+mn-lt"/>
                <a:cs typeface="+mn-lt"/>
              </a:rPr>
              <a:t>desde</a:t>
            </a:r>
            <a:r>
              <a:rPr lang="en-US" sz="1650" b="1" dirty="0">
                <a:latin typeface="Century Gothic"/>
                <a:ea typeface="+mn-lt"/>
                <a:cs typeface="+mn-lt"/>
              </a:rPr>
              <a:t> la </a:t>
            </a:r>
            <a:r>
              <a:rPr lang="en-US" sz="1650" b="1" dirty="0" err="1">
                <a:latin typeface="Century Gothic"/>
                <a:ea typeface="+mn-lt"/>
                <a:cs typeface="+mn-lt"/>
              </a:rPr>
              <a:t>última</a:t>
            </a:r>
            <a:r>
              <a:rPr lang="en-US" sz="1650" b="1" dirty="0">
                <a:latin typeface="Century Gothic"/>
                <a:ea typeface="+mn-lt"/>
                <a:cs typeface="+mn-lt"/>
              </a:rPr>
              <a:t> </a:t>
            </a:r>
            <a:r>
              <a:rPr lang="en-US" sz="1650" b="1" dirty="0" err="1">
                <a:latin typeface="Century Gothic"/>
                <a:ea typeface="+mn-lt"/>
                <a:cs typeface="+mn-lt"/>
              </a:rPr>
              <a:t>reunión</a:t>
            </a:r>
            <a:r>
              <a:rPr lang="en-US" sz="1650" b="1" dirty="0">
                <a:latin typeface="Century Gothic"/>
                <a:ea typeface="+mn-lt"/>
                <a:cs typeface="+mn-lt"/>
              </a:rPr>
              <a:t>: </a:t>
            </a:r>
            <a:endParaRPr lang="en-US" b="1" dirty="0">
              <a:latin typeface="Century Gothic"/>
            </a:endParaRPr>
          </a:p>
          <a:p>
            <a:pPr marL="629920" lvl="1" indent="-305435"/>
            <a:r>
              <a:rPr lang="en-US" sz="1450" dirty="0">
                <a:ea typeface="+mn-lt"/>
                <a:cs typeface="+mn-lt"/>
              </a:rPr>
              <a:t>Fiesta Roller Disco </a:t>
            </a:r>
            <a:r>
              <a:rPr lang="en-US" sz="1450" err="1">
                <a:ea typeface="+mn-lt"/>
                <a:cs typeface="+mn-lt"/>
              </a:rPr>
              <a:t>en</a:t>
            </a:r>
            <a:r>
              <a:rPr lang="en-US" sz="1450" dirty="0">
                <a:ea typeface="+mn-lt"/>
                <a:cs typeface="+mn-lt"/>
              </a:rPr>
              <a:t> Unity Park </a:t>
            </a:r>
            <a:r>
              <a:rPr lang="en-US" sz="1450" err="1">
                <a:ea typeface="+mn-lt"/>
                <a:cs typeface="+mn-lt"/>
              </a:rPr>
              <a:t>el</a:t>
            </a:r>
            <a:r>
              <a:rPr lang="en-US" sz="1450" dirty="0">
                <a:ea typeface="+mn-lt"/>
                <a:cs typeface="+mn-lt"/>
              </a:rPr>
              <a:t> </a:t>
            </a:r>
            <a:r>
              <a:rPr lang="en-US" sz="1450" err="1">
                <a:ea typeface="+mn-lt"/>
                <a:cs typeface="+mn-lt"/>
              </a:rPr>
              <a:t>sábado</a:t>
            </a:r>
            <a:r>
              <a:rPr lang="en-US" sz="1450" dirty="0">
                <a:ea typeface="+mn-lt"/>
                <a:cs typeface="+mn-lt"/>
              </a:rPr>
              <a:t> 29 de </a:t>
            </a:r>
            <a:r>
              <a:rPr lang="en-US" sz="1450" err="1">
                <a:ea typeface="+mn-lt"/>
                <a:cs typeface="+mn-lt"/>
              </a:rPr>
              <a:t>septiembre</a:t>
            </a:r>
            <a:r>
              <a:rPr lang="en-US" sz="1450" dirty="0">
                <a:ea typeface="+mn-lt"/>
                <a:cs typeface="+mn-lt"/>
              </a:rPr>
              <a:t> para </a:t>
            </a:r>
            <a:r>
              <a:rPr lang="en-US" sz="1450" err="1">
                <a:ea typeface="+mn-lt"/>
                <a:cs typeface="+mn-lt"/>
              </a:rPr>
              <a:t>compartir</a:t>
            </a:r>
            <a:r>
              <a:rPr lang="en-US" sz="1450" dirty="0">
                <a:ea typeface="+mn-lt"/>
                <a:cs typeface="+mn-lt"/>
              </a:rPr>
              <a:t> </a:t>
            </a:r>
            <a:r>
              <a:rPr lang="en-US" sz="1450" err="1">
                <a:ea typeface="+mn-lt"/>
                <a:cs typeface="+mn-lt"/>
              </a:rPr>
              <a:t>información</a:t>
            </a:r>
            <a:r>
              <a:rPr lang="en-US" sz="1450" dirty="0">
                <a:ea typeface="+mn-lt"/>
                <a:cs typeface="+mn-lt"/>
              </a:rPr>
              <a:t> </a:t>
            </a:r>
            <a:r>
              <a:rPr lang="en-US" sz="1450" err="1">
                <a:ea typeface="+mn-lt"/>
                <a:cs typeface="+mn-lt"/>
              </a:rPr>
              <a:t>sobre</a:t>
            </a:r>
            <a:r>
              <a:rPr lang="en-US" sz="1450" dirty="0">
                <a:ea typeface="+mn-lt"/>
                <a:cs typeface="+mn-lt"/>
              </a:rPr>
              <a:t> </a:t>
            </a:r>
            <a:r>
              <a:rPr lang="en-US" sz="1450" err="1">
                <a:ea typeface="+mn-lt"/>
                <a:cs typeface="+mn-lt"/>
              </a:rPr>
              <a:t>los</a:t>
            </a:r>
            <a:r>
              <a:rPr lang="en-US" sz="1450" dirty="0">
                <a:ea typeface="+mn-lt"/>
                <a:cs typeface="+mn-lt"/>
              </a:rPr>
              <a:t> </a:t>
            </a:r>
            <a:r>
              <a:rPr lang="en-US" sz="1450" err="1">
                <a:ea typeface="+mn-lt"/>
                <a:cs typeface="+mn-lt"/>
              </a:rPr>
              <a:t>proyectos</a:t>
            </a:r>
            <a:r>
              <a:rPr lang="en-US" sz="1450" dirty="0">
                <a:ea typeface="+mn-lt"/>
                <a:cs typeface="+mn-lt"/>
              </a:rPr>
              <a:t> de TCC y </a:t>
            </a:r>
            <a:r>
              <a:rPr lang="en-US" sz="1450" err="1">
                <a:ea typeface="+mn-lt"/>
                <a:cs typeface="+mn-lt"/>
              </a:rPr>
              <a:t>el</a:t>
            </a:r>
            <a:r>
              <a:rPr lang="en-US" sz="1450" dirty="0">
                <a:ea typeface="+mn-lt"/>
                <a:cs typeface="+mn-lt"/>
              </a:rPr>
              <a:t> </a:t>
            </a:r>
            <a:r>
              <a:rPr lang="en-US" sz="1450" err="1">
                <a:ea typeface="+mn-lt"/>
                <a:cs typeface="+mn-lt"/>
              </a:rPr>
              <a:t>programa</a:t>
            </a:r>
            <a:r>
              <a:rPr lang="en-US" sz="1450" dirty="0">
                <a:ea typeface="+mn-lt"/>
                <a:cs typeface="+mn-lt"/>
              </a:rPr>
              <a:t> Youth Fellow.</a:t>
            </a:r>
            <a:endParaRPr lang="en-US" sz="1450" b="1">
              <a:latin typeface="Century Gothic"/>
              <a:ea typeface="+mn-lt"/>
              <a:cs typeface="+mn-lt"/>
            </a:endParaRPr>
          </a:p>
          <a:p>
            <a:pPr marL="629920" lvl="1" indent="-305435"/>
            <a:r>
              <a:rPr lang="en-US" sz="1450" dirty="0">
                <a:ea typeface="+mn-lt"/>
                <a:cs typeface="+mn-lt"/>
              </a:rPr>
              <a:t>Se termina de </a:t>
            </a:r>
            <a:r>
              <a:rPr lang="en-US" sz="1450" err="1">
                <a:ea typeface="+mn-lt"/>
                <a:cs typeface="+mn-lt"/>
              </a:rPr>
              <a:t>redactar</a:t>
            </a:r>
            <a:r>
              <a:rPr lang="en-US" sz="1450" dirty="0">
                <a:ea typeface="+mn-lt"/>
                <a:cs typeface="+mn-lt"/>
              </a:rPr>
              <a:t> </a:t>
            </a:r>
            <a:r>
              <a:rPr lang="en-US" sz="1450" err="1">
                <a:ea typeface="+mn-lt"/>
                <a:cs typeface="+mn-lt"/>
              </a:rPr>
              <a:t>los</a:t>
            </a:r>
            <a:r>
              <a:rPr lang="en-US" sz="1450" dirty="0">
                <a:ea typeface="+mn-lt"/>
                <a:cs typeface="+mn-lt"/>
              </a:rPr>
              <a:t> </a:t>
            </a:r>
            <a:r>
              <a:rPr lang="en-US" sz="1450" err="1">
                <a:ea typeface="+mn-lt"/>
                <a:cs typeface="+mn-lt"/>
              </a:rPr>
              <a:t>documentos</a:t>
            </a:r>
            <a:r>
              <a:rPr lang="en-US" sz="1450" dirty="0">
                <a:ea typeface="+mn-lt"/>
                <a:cs typeface="+mn-lt"/>
              </a:rPr>
              <a:t> de </a:t>
            </a:r>
            <a:r>
              <a:rPr lang="en-US" sz="1450" err="1">
                <a:ea typeface="+mn-lt"/>
                <a:cs typeface="+mn-lt"/>
              </a:rPr>
              <a:t>incorporación</a:t>
            </a:r>
            <a:r>
              <a:rPr lang="en-US" sz="1450" dirty="0">
                <a:ea typeface="+mn-lt"/>
                <a:cs typeface="+mn-lt"/>
              </a:rPr>
              <a:t> para </a:t>
            </a:r>
            <a:r>
              <a:rPr lang="en-US" sz="1450" err="1">
                <a:ea typeface="+mn-lt"/>
                <a:cs typeface="+mn-lt"/>
              </a:rPr>
              <a:t>el</a:t>
            </a:r>
            <a:r>
              <a:rPr lang="en-US" sz="1450" dirty="0">
                <a:ea typeface="+mn-lt"/>
                <a:cs typeface="+mn-lt"/>
              </a:rPr>
              <a:t> </a:t>
            </a:r>
            <a:r>
              <a:rPr lang="en-US" sz="1450" err="1">
                <a:ea typeface="+mn-lt"/>
                <a:cs typeface="+mn-lt"/>
              </a:rPr>
              <a:t>programa</a:t>
            </a:r>
            <a:r>
              <a:rPr lang="en-US" sz="1450" dirty="0">
                <a:ea typeface="+mn-lt"/>
                <a:cs typeface="+mn-lt"/>
              </a:rPr>
              <a:t> Youth Fellow.</a:t>
            </a:r>
            <a:endParaRPr lang="en-US" sz="1450"/>
          </a:p>
          <a:p>
            <a:pPr marL="629920" lvl="1" indent="-305435"/>
            <a:r>
              <a:rPr lang="en-US" sz="1450" err="1">
                <a:ea typeface="+mn-lt"/>
                <a:cs typeface="+mn-lt"/>
              </a:rPr>
              <a:t>Esperando</a:t>
            </a:r>
            <a:r>
              <a:rPr lang="en-US" sz="1450" dirty="0">
                <a:ea typeface="+mn-lt"/>
                <a:cs typeface="+mn-lt"/>
              </a:rPr>
              <a:t> la </a:t>
            </a:r>
            <a:r>
              <a:rPr lang="en-US" sz="1450" err="1">
                <a:ea typeface="+mn-lt"/>
                <a:cs typeface="+mn-lt"/>
              </a:rPr>
              <a:t>revisión</a:t>
            </a:r>
            <a:r>
              <a:rPr lang="en-US" sz="1450" dirty="0">
                <a:ea typeface="+mn-lt"/>
                <a:cs typeface="+mn-lt"/>
              </a:rPr>
              <a:t> de </a:t>
            </a:r>
            <a:r>
              <a:rPr lang="en-US" sz="1450" err="1">
                <a:ea typeface="+mn-lt"/>
                <a:cs typeface="+mn-lt"/>
              </a:rPr>
              <a:t>los</a:t>
            </a:r>
            <a:r>
              <a:rPr lang="en-US" sz="1450" dirty="0">
                <a:ea typeface="+mn-lt"/>
                <a:cs typeface="+mn-lt"/>
              </a:rPr>
              <a:t> </a:t>
            </a:r>
            <a:r>
              <a:rPr lang="en-US" sz="1450" err="1">
                <a:ea typeface="+mn-lt"/>
                <a:cs typeface="+mn-lt"/>
              </a:rPr>
              <a:t>comentarios</a:t>
            </a:r>
            <a:r>
              <a:rPr lang="en-US" sz="1450" dirty="0">
                <a:ea typeface="+mn-lt"/>
                <a:cs typeface="+mn-lt"/>
              </a:rPr>
              <a:t> de </a:t>
            </a:r>
            <a:r>
              <a:rPr lang="en-US" sz="1450" err="1">
                <a:ea typeface="+mn-lt"/>
                <a:cs typeface="+mn-lt"/>
              </a:rPr>
              <a:t>los</a:t>
            </a:r>
            <a:r>
              <a:rPr lang="en-US" sz="1450" dirty="0">
                <a:ea typeface="+mn-lt"/>
                <a:cs typeface="+mn-lt"/>
              </a:rPr>
              <a:t> </a:t>
            </a:r>
            <a:r>
              <a:rPr lang="en-US" sz="1450" err="1">
                <a:ea typeface="+mn-lt"/>
                <a:cs typeface="+mn-lt"/>
              </a:rPr>
              <a:t>coordinadores</a:t>
            </a:r>
            <a:r>
              <a:rPr lang="en-US" sz="1450" dirty="0">
                <a:ea typeface="+mn-lt"/>
                <a:cs typeface="+mn-lt"/>
              </a:rPr>
              <a:t> de TCC y </a:t>
            </a:r>
            <a:r>
              <a:rPr lang="en-US" sz="1450" err="1">
                <a:ea typeface="+mn-lt"/>
                <a:cs typeface="+mn-lt"/>
              </a:rPr>
              <a:t>el</a:t>
            </a:r>
            <a:r>
              <a:rPr lang="en-US" sz="1450" dirty="0">
                <a:ea typeface="+mn-lt"/>
                <a:cs typeface="+mn-lt"/>
              </a:rPr>
              <a:t> </a:t>
            </a:r>
            <a:r>
              <a:rPr lang="en-US" sz="1450" err="1">
                <a:ea typeface="+mn-lt"/>
                <a:cs typeface="+mn-lt"/>
              </a:rPr>
              <a:t>equipo</a:t>
            </a:r>
            <a:r>
              <a:rPr lang="en-US" sz="1450" dirty="0">
                <a:ea typeface="+mn-lt"/>
                <a:cs typeface="+mn-lt"/>
              </a:rPr>
              <a:t> legal.</a:t>
            </a:r>
            <a:endParaRPr lang="en-US" sz="1450"/>
          </a:p>
          <a:p>
            <a:pPr marL="305435" indent="-305435"/>
            <a:endParaRPr lang="en-US" sz="1650" dirty="0">
              <a:latin typeface="Gill Sans MT"/>
              <a:ea typeface="+mn-lt"/>
              <a:cs typeface="+mn-lt"/>
            </a:endParaRPr>
          </a:p>
          <a:p>
            <a:pPr marL="305435" indent="-305435"/>
            <a:r>
              <a:rPr lang="en-US" sz="1650" b="1" dirty="0" err="1">
                <a:latin typeface="Century Gothic"/>
                <a:ea typeface="+mn-lt"/>
                <a:cs typeface="+mn-lt"/>
              </a:rPr>
              <a:t>Gastos</a:t>
            </a:r>
            <a:r>
              <a:rPr lang="en-US" sz="1650" b="1" dirty="0">
                <a:latin typeface="Century Gothic"/>
                <a:ea typeface="+mn-lt"/>
                <a:cs typeface="+mn-lt"/>
              </a:rPr>
              <a:t> </a:t>
            </a:r>
            <a:r>
              <a:rPr lang="en-US" sz="1650" b="1" dirty="0" err="1">
                <a:latin typeface="Century Gothic"/>
                <a:ea typeface="+mn-lt"/>
                <a:cs typeface="+mn-lt"/>
              </a:rPr>
              <a:t>totales</a:t>
            </a:r>
            <a:r>
              <a:rPr lang="en-US" sz="1650" b="1" dirty="0">
                <a:latin typeface="Century Gothic"/>
                <a:ea typeface="+mn-lt"/>
                <a:cs typeface="+mn-lt"/>
              </a:rPr>
              <a:t> </a:t>
            </a:r>
            <a:r>
              <a:rPr lang="en-US" sz="1650" b="1" dirty="0" err="1">
                <a:latin typeface="Century Gothic"/>
                <a:ea typeface="+mn-lt"/>
                <a:cs typeface="+mn-lt"/>
              </a:rPr>
              <a:t>reportados</a:t>
            </a:r>
            <a:r>
              <a:rPr lang="en-US" sz="1650" b="1" dirty="0">
                <a:latin typeface="Century Gothic"/>
                <a:ea typeface="+mn-lt"/>
                <a:cs typeface="+mn-lt"/>
              </a:rPr>
              <a:t> a la </a:t>
            </a:r>
            <a:r>
              <a:rPr lang="en-US" sz="1650" b="1" dirty="0" err="1">
                <a:latin typeface="Century Gothic"/>
                <a:ea typeface="+mn-lt"/>
                <a:cs typeface="+mn-lt"/>
              </a:rPr>
              <a:t>fecha</a:t>
            </a:r>
            <a:r>
              <a:rPr lang="en-US" sz="1650" b="1" dirty="0">
                <a:latin typeface="Century Gothic"/>
                <a:ea typeface="+mn-lt"/>
                <a:cs typeface="+mn-lt"/>
              </a:rPr>
              <a:t>:</a:t>
            </a:r>
            <a:r>
              <a:rPr lang="en-US" sz="1650" dirty="0">
                <a:latin typeface="Century Gothic"/>
                <a:ea typeface="+mn-lt"/>
                <a:cs typeface="+mn-lt"/>
              </a:rPr>
              <a:t> $ 92,735.62 </a:t>
            </a:r>
            <a:endParaRPr lang="en-US" dirty="0">
              <a:latin typeface="Century Gothic"/>
            </a:endParaRPr>
          </a:p>
          <a:p>
            <a:pPr marL="305435" indent="-305435"/>
            <a:r>
              <a:rPr lang="en-US" sz="1650" b="1" dirty="0" err="1">
                <a:latin typeface="Century Gothic"/>
                <a:ea typeface="+mn-lt"/>
                <a:cs typeface="+mn-lt"/>
              </a:rPr>
              <a:t>Presupuesto</a:t>
            </a:r>
            <a:r>
              <a:rPr lang="en-US" sz="1650" b="1" dirty="0">
                <a:latin typeface="Century Gothic"/>
                <a:ea typeface="+mn-lt"/>
                <a:cs typeface="+mn-lt"/>
              </a:rPr>
              <a:t> restante: </a:t>
            </a:r>
            <a:r>
              <a:rPr lang="en-US" sz="1650" dirty="0">
                <a:latin typeface="Century Gothic"/>
                <a:ea typeface="+mn-lt"/>
                <a:cs typeface="+mn-lt"/>
              </a:rPr>
              <a:t>$2,473,297.11 </a:t>
            </a:r>
            <a:endParaRPr lang="en-US" dirty="0">
              <a:latin typeface="Century Gothic"/>
            </a:endParaRPr>
          </a:p>
          <a:p>
            <a:pPr marL="0" indent="0">
              <a:buNone/>
            </a:pPr>
            <a:endParaRPr lang="en-US" sz="1650">
              <a:latin typeface="Century Gothic"/>
              <a:ea typeface="+mn-lt"/>
              <a:cs typeface="+mn-lt"/>
            </a:endParaRPr>
          </a:p>
          <a:p>
            <a:pPr marL="305435" indent="-305435"/>
            <a:r>
              <a:rPr lang="en-US" sz="1650" b="1" dirty="0" err="1">
                <a:latin typeface="Century Gothic"/>
                <a:ea typeface="+mn-lt"/>
                <a:cs typeface="+mn-lt"/>
              </a:rPr>
              <a:t>Trabajo</a:t>
            </a:r>
            <a:r>
              <a:rPr lang="en-US" sz="1650" b="1" dirty="0">
                <a:latin typeface="Century Gothic"/>
                <a:ea typeface="+mn-lt"/>
                <a:cs typeface="+mn-lt"/>
              </a:rPr>
              <a:t> </a:t>
            </a:r>
            <a:r>
              <a:rPr lang="en-US" sz="1650" b="1" dirty="0" err="1">
                <a:latin typeface="Century Gothic"/>
                <a:ea typeface="+mn-lt"/>
                <a:cs typeface="+mn-lt"/>
              </a:rPr>
              <a:t>planificado</a:t>
            </a:r>
            <a:r>
              <a:rPr lang="en-US" sz="1650" b="1" dirty="0">
                <a:latin typeface="Century Gothic"/>
                <a:ea typeface="+mn-lt"/>
                <a:cs typeface="+mn-lt"/>
              </a:rPr>
              <a:t> </a:t>
            </a:r>
            <a:r>
              <a:rPr lang="en-US" sz="1650" b="1" dirty="0" err="1">
                <a:latin typeface="Century Gothic"/>
                <a:ea typeface="+mn-lt"/>
                <a:cs typeface="+mn-lt"/>
              </a:rPr>
              <a:t>en</a:t>
            </a:r>
            <a:r>
              <a:rPr lang="en-US" sz="1650" b="1" dirty="0">
                <a:latin typeface="Century Gothic"/>
                <a:ea typeface="+mn-lt"/>
                <a:cs typeface="+mn-lt"/>
              </a:rPr>
              <a:t> las </a:t>
            </a:r>
            <a:r>
              <a:rPr lang="en-US" sz="1650" b="1" dirty="0" err="1">
                <a:latin typeface="Century Gothic"/>
                <a:ea typeface="+mn-lt"/>
                <a:cs typeface="+mn-lt"/>
              </a:rPr>
              <a:t>próximas</a:t>
            </a:r>
            <a:r>
              <a:rPr lang="en-US" sz="1650" b="1" dirty="0">
                <a:latin typeface="Century Gothic"/>
                <a:ea typeface="+mn-lt"/>
                <a:cs typeface="+mn-lt"/>
              </a:rPr>
              <a:t> ~dos </a:t>
            </a:r>
            <a:r>
              <a:rPr lang="en-US" sz="1650" b="1" dirty="0" err="1">
                <a:latin typeface="Century Gothic"/>
                <a:ea typeface="+mn-lt"/>
                <a:cs typeface="+mn-lt"/>
              </a:rPr>
              <a:t>semanas</a:t>
            </a:r>
            <a:r>
              <a:rPr lang="en-US" sz="1650" b="1" dirty="0">
                <a:latin typeface="Century Gothic"/>
                <a:ea typeface="+mn-lt"/>
                <a:cs typeface="+mn-lt"/>
              </a:rPr>
              <a:t>: </a:t>
            </a:r>
            <a:endParaRPr lang="en-US" b="1" dirty="0">
              <a:latin typeface="Century Gothic"/>
            </a:endParaRPr>
          </a:p>
          <a:p>
            <a:pPr marL="629920" lvl="1" indent="-305435"/>
            <a:r>
              <a:rPr lang="en-US" sz="1450" dirty="0" err="1">
                <a:ea typeface="+mn-lt"/>
                <a:cs typeface="+mn-lt"/>
              </a:rPr>
              <a:t>Completar</a:t>
            </a:r>
            <a:r>
              <a:rPr lang="en-US" sz="1450" dirty="0">
                <a:ea typeface="+mn-lt"/>
                <a:cs typeface="+mn-lt"/>
              </a:rPr>
              <a:t> </a:t>
            </a:r>
            <a:r>
              <a:rPr lang="en-US" sz="1450" dirty="0" err="1">
                <a:ea typeface="+mn-lt"/>
                <a:cs typeface="+mn-lt"/>
              </a:rPr>
              <a:t>el</a:t>
            </a:r>
            <a:r>
              <a:rPr lang="en-US" sz="1450" dirty="0">
                <a:ea typeface="+mn-lt"/>
                <a:cs typeface="+mn-lt"/>
              </a:rPr>
              <a:t> </a:t>
            </a:r>
            <a:r>
              <a:rPr lang="en-US" sz="1450" dirty="0" err="1">
                <a:ea typeface="+mn-lt"/>
                <a:cs typeface="+mn-lt"/>
              </a:rPr>
              <a:t>borrador</a:t>
            </a:r>
            <a:r>
              <a:rPr lang="en-US" sz="1450" dirty="0">
                <a:ea typeface="+mn-lt"/>
                <a:cs typeface="+mn-lt"/>
              </a:rPr>
              <a:t> de </a:t>
            </a:r>
            <a:r>
              <a:rPr lang="en-US" sz="1450" dirty="0" err="1">
                <a:ea typeface="+mn-lt"/>
                <a:cs typeface="+mn-lt"/>
              </a:rPr>
              <a:t>los</a:t>
            </a:r>
            <a:r>
              <a:rPr lang="en-US" sz="1450" dirty="0">
                <a:ea typeface="+mn-lt"/>
                <a:cs typeface="+mn-lt"/>
              </a:rPr>
              <a:t> </a:t>
            </a:r>
            <a:r>
              <a:rPr lang="en-US" sz="1450" dirty="0" err="1">
                <a:ea typeface="+mn-lt"/>
                <a:cs typeface="+mn-lt"/>
              </a:rPr>
              <a:t>módulos</a:t>
            </a:r>
            <a:r>
              <a:rPr lang="en-US" sz="1450" dirty="0">
                <a:ea typeface="+mn-lt"/>
                <a:cs typeface="+mn-lt"/>
              </a:rPr>
              <a:t> y </a:t>
            </a:r>
            <a:r>
              <a:rPr lang="en-US" sz="1450" dirty="0" err="1">
                <a:ea typeface="+mn-lt"/>
                <a:cs typeface="+mn-lt"/>
              </a:rPr>
              <a:t>materiales</a:t>
            </a:r>
            <a:r>
              <a:rPr lang="en-US" sz="1450" dirty="0">
                <a:ea typeface="+mn-lt"/>
                <a:cs typeface="+mn-lt"/>
              </a:rPr>
              <a:t> de </a:t>
            </a:r>
            <a:r>
              <a:rPr lang="en-US" sz="1450" dirty="0" err="1">
                <a:ea typeface="+mn-lt"/>
                <a:cs typeface="+mn-lt"/>
              </a:rPr>
              <a:t>capacitación</a:t>
            </a:r>
            <a:r>
              <a:rPr lang="en-US" sz="1450" dirty="0">
                <a:ea typeface="+mn-lt"/>
                <a:cs typeface="+mn-lt"/>
              </a:rPr>
              <a:t> para </a:t>
            </a:r>
            <a:r>
              <a:rPr lang="en-US" sz="1450" dirty="0" err="1">
                <a:ea typeface="+mn-lt"/>
                <a:cs typeface="+mn-lt"/>
              </a:rPr>
              <a:t>el</a:t>
            </a:r>
            <a:r>
              <a:rPr lang="en-US" sz="1450" dirty="0">
                <a:ea typeface="+mn-lt"/>
                <a:cs typeface="+mn-lt"/>
              </a:rPr>
              <a:t> </a:t>
            </a:r>
            <a:r>
              <a:rPr lang="en-US" sz="1450" dirty="0" err="1">
                <a:ea typeface="+mn-lt"/>
                <a:cs typeface="+mn-lt"/>
              </a:rPr>
              <a:t>Programa</a:t>
            </a:r>
            <a:r>
              <a:rPr lang="en-US" sz="1450" dirty="0">
                <a:ea typeface="+mn-lt"/>
                <a:cs typeface="+mn-lt"/>
              </a:rPr>
              <a:t> de </a:t>
            </a:r>
            <a:r>
              <a:rPr lang="en-US" sz="1450" dirty="0" err="1">
                <a:ea typeface="+mn-lt"/>
                <a:cs typeface="+mn-lt"/>
              </a:rPr>
              <a:t>Jóvenes</a:t>
            </a:r>
            <a:r>
              <a:rPr lang="en-US" sz="1450" dirty="0">
                <a:ea typeface="+mn-lt"/>
                <a:cs typeface="+mn-lt"/>
              </a:rPr>
              <a:t> </a:t>
            </a:r>
            <a:r>
              <a:rPr lang="en-US" sz="1450" dirty="0" err="1">
                <a:ea typeface="+mn-lt"/>
                <a:cs typeface="+mn-lt"/>
              </a:rPr>
              <a:t>Becarios</a:t>
            </a:r>
            <a:r>
              <a:rPr lang="en-US" sz="1450" dirty="0">
                <a:ea typeface="+mn-lt"/>
                <a:cs typeface="+mn-lt"/>
              </a:rPr>
              <a:t> a </a:t>
            </a:r>
            <a:r>
              <a:rPr lang="en-US" sz="1450" dirty="0" err="1">
                <a:ea typeface="+mn-lt"/>
                <a:cs typeface="+mn-lt"/>
              </a:rPr>
              <a:t>mediados</a:t>
            </a:r>
            <a:r>
              <a:rPr lang="en-US" sz="1450" dirty="0">
                <a:ea typeface="+mn-lt"/>
                <a:cs typeface="+mn-lt"/>
              </a:rPr>
              <a:t> de </a:t>
            </a:r>
            <a:r>
              <a:rPr lang="en-US" sz="1450" dirty="0" err="1">
                <a:ea typeface="+mn-lt"/>
                <a:cs typeface="+mn-lt"/>
              </a:rPr>
              <a:t>octubre</a:t>
            </a:r>
            <a:r>
              <a:rPr lang="en-US" sz="1450" dirty="0">
                <a:ea typeface="+mn-lt"/>
                <a:cs typeface="+mn-lt"/>
              </a:rPr>
              <a:t>.</a:t>
            </a:r>
            <a:endParaRPr lang="en-US" sz="1450" b="1" dirty="0">
              <a:latin typeface="Century Gothic"/>
              <a:ea typeface="+mn-lt"/>
              <a:cs typeface="+mn-lt"/>
            </a:endParaRPr>
          </a:p>
          <a:p>
            <a:pPr marL="629920" lvl="1" indent="-305435"/>
            <a:r>
              <a:rPr lang="en-US" sz="1450" dirty="0">
                <a:ea typeface="+mn-lt"/>
                <a:cs typeface="+mn-lt"/>
              </a:rPr>
              <a:t>Brindar </a:t>
            </a:r>
            <a:r>
              <a:rPr lang="en-US" sz="1450" dirty="0" err="1">
                <a:ea typeface="+mn-lt"/>
                <a:cs typeface="+mn-lt"/>
              </a:rPr>
              <a:t>comentarios</a:t>
            </a:r>
            <a:r>
              <a:rPr lang="en-US" sz="1450" dirty="0">
                <a:ea typeface="+mn-lt"/>
                <a:cs typeface="+mn-lt"/>
              </a:rPr>
              <a:t> </a:t>
            </a:r>
            <a:r>
              <a:rPr lang="en-US" sz="1450" dirty="0" err="1">
                <a:ea typeface="+mn-lt"/>
                <a:cs typeface="+mn-lt"/>
              </a:rPr>
              <a:t>sobre</a:t>
            </a:r>
            <a:r>
              <a:rPr lang="en-US" sz="1450" dirty="0">
                <a:ea typeface="+mn-lt"/>
                <a:cs typeface="+mn-lt"/>
              </a:rPr>
              <a:t> </a:t>
            </a:r>
            <a:r>
              <a:rPr lang="en-US" sz="1450" dirty="0" err="1">
                <a:ea typeface="+mn-lt"/>
                <a:cs typeface="+mn-lt"/>
              </a:rPr>
              <a:t>los</a:t>
            </a:r>
            <a:r>
              <a:rPr lang="en-US" sz="1450" dirty="0">
                <a:ea typeface="+mn-lt"/>
                <a:cs typeface="+mn-lt"/>
              </a:rPr>
              <a:t> </a:t>
            </a:r>
            <a:r>
              <a:rPr lang="en-US" sz="1450" dirty="0" err="1">
                <a:ea typeface="+mn-lt"/>
                <a:cs typeface="+mn-lt"/>
              </a:rPr>
              <a:t>documentos</a:t>
            </a:r>
            <a:r>
              <a:rPr lang="en-US" sz="1450" dirty="0">
                <a:ea typeface="+mn-lt"/>
                <a:cs typeface="+mn-lt"/>
              </a:rPr>
              <a:t> de </a:t>
            </a:r>
            <a:r>
              <a:rPr lang="en-US" sz="1450" dirty="0" err="1">
                <a:ea typeface="+mn-lt"/>
                <a:cs typeface="+mn-lt"/>
              </a:rPr>
              <a:t>incorporación</a:t>
            </a:r>
            <a:r>
              <a:rPr lang="en-US" sz="1450" dirty="0">
                <a:ea typeface="+mn-lt"/>
                <a:cs typeface="+mn-lt"/>
              </a:rPr>
              <a:t> al </a:t>
            </a:r>
            <a:r>
              <a:rPr lang="en-US" sz="1450" dirty="0" err="1">
                <a:ea typeface="+mn-lt"/>
                <a:cs typeface="+mn-lt"/>
              </a:rPr>
              <a:t>Programa</a:t>
            </a:r>
            <a:r>
              <a:rPr lang="en-US" sz="1450" dirty="0">
                <a:ea typeface="+mn-lt"/>
                <a:cs typeface="+mn-lt"/>
              </a:rPr>
              <a:t> de </a:t>
            </a:r>
            <a:r>
              <a:rPr lang="en-US" sz="1450" dirty="0" err="1">
                <a:ea typeface="+mn-lt"/>
                <a:cs typeface="+mn-lt"/>
              </a:rPr>
              <a:t>Jóvenes</a:t>
            </a:r>
            <a:r>
              <a:rPr lang="en-US" sz="1450" dirty="0">
                <a:ea typeface="+mn-lt"/>
                <a:cs typeface="+mn-lt"/>
              </a:rPr>
              <a:t> </a:t>
            </a:r>
            <a:r>
              <a:rPr lang="en-US" sz="1450" dirty="0" err="1">
                <a:ea typeface="+mn-lt"/>
                <a:cs typeface="+mn-lt"/>
              </a:rPr>
              <a:t>Becarios</a:t>
            </a:r>
            <a:r>
              <a:rPr lang="en-US" sz="1450" dirty="0">
                <a:ea typeface="+mn-lt"/>
                <a:cs typeface="+mn-lt"/>
              </a:rPr>
              <a:t>(as).</a:t>
            </a:r>
            <a:endParaRPr lang="en-US" sz="1450" dirty="0"/>
          </a:p>
        </p:txBody>
      </p:sp>
      <p:sp>
        <p:nvSpPr>
          <p:cNvPr id="4" name="Title 1">
            <a:extLst>
              <a:ext uri="{FF2B5EF4-FFF2-40B4-BE49-F238E27FC236}">
                <a16:creationId xmlns:a16="http://schemas.microsoft.com/office/drawing/2014/main" id="{FD8140C1-CA8B-0CD5-5389-E96164AE3315}"/>
              </a:ext>
            </a:extLst>
          </p:cNvPr>
          <p:cNvSpPr txBox="1">
            <a:spLocks/>
          </p:cNvSpPr>
          <p:nvPr/>
        </p:nvSpPr>
        <p:spPr>
          <a:xfrm>
            <a:off x="532426" y="265752"/>
            <a:ext cx="11187793" cy="905501"/>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kern="1200" cap="all">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kern="1500" cap="none">
                <a:solidFill>
                  <a:schemeClr val="bg1"/>
                </a:solidFill>
                <a:latin typeface="Gill Sans MT"/>
                <a:ea typeface="Open Sans"/>
                <a:cs typeface="Open Sans"/>
              </a:rPr>
              <a:t>Community Engagement Plan</a:t>
            </a:r>
          </a:p>
        </p:txBody>
      </p:sp>
      <p:pic>
        <p:nvPicPr>
          <p:cNvPr id="2" name="Imagen 4" descr="Logotipo, nombre de la empresa&#10;&#10;Descripción generada automáticamente">
            <a:extLst>
              <a:ext uri="{FF2B5EF4-FFF2-40B4-BE49-F238E27FC236}">
                <a16:creationId xmlns:a16="http://schemas.microsoft.com/office/drawing/2014/main" id="{9395D390-1145-7885-C2F7-74F685A4B08A}"/>
              </a:ext>
            </a:extLst>
          </p:cNvPr>
          <p:cNvPicPr>
            <a:picLocks noChangeAspect="1"/>
          </p:cNvPicPr>
          <p:nvPr/>
        </p:nvPicPr>
        <p:blipFill>
          <a:blip r:embed="rId3"/>
          <a:stretch>
            <a:fillRect/>
          </a:stretch>
        </p:blipFill>
        <p:spPr>
          <a:xfrm>
            <a:off x="10245725" y="222055"/>
            <a:ext cx="1735099" cy="968248"/>
          </a:xfrm>
          <a:prstGeom prst="rect">
            <a:avLst/>
          </a:prstGeom>
        </p:spPr>
      </p:pic>
    </p:spTree>
    <p:extLst>
      <p:ext uri="{BB962C8B-B14F-4D97-AF65-F5344CB8AC3E}">
        <p14:creationId xmlns:p14="http://schemas.microsoft.com/office/powerpoint/2010/main" val="33575567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EB8AE9-3C7F-654E-7F1F-06EFCE53551B}"/>
              </a:ext>
            </a:extLst>
          </p:cNvPr>
          <p:cNvSpPr txBox="1">
            <a:spLocks/>
          </p:cNvSpPr>
          <p:nvPr/>
        </p:nvSpPr>
        <p:spPr>
          <a:xfrm>
            <a:off x="535020" y="1443954"/>
            <a:ext cx="11187793" cy="5148294"/>
          </a:xfrm>
          <a:prstGeom prst="rect">
            <a:avLst/>
          </a:prstGeom>
        </p:spPr>
        <p:txBody>
          <a:bodyPr vert="horz" lIns="91440" tIns="45720" rIns="91440" bIns="45720" rtlCol="0" anchor="t">
            <a:normAutofit fontScale="92500" lnSpcReduction="10000"/>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5435" indent="-305435"/>
            <a:r>
              <a:rPr lang="en-US" b="1" dirty="0" err="1">
                <a:latin typeface="Century Gothic"/>
                <a:ea typeface="+mn-lt"/>
                <a:cs typeface="+mn-lt"/>
              </a:rPr>
              <a:t>Trabajo</a:t>
            </a:r>
            <a:r>
              <a:rPr lang="en-US" b="1" dirty="0">
                <a:latin typeface="Century Gothic"/>
                <a:ea typeface="+mn-lt"/>
                <a:cs typeface="+mn-lt"/>
              </a:rPr>
              <a:t> </a:t>
            </a:r>
            <a:r>
              <a:rPr lang="en-US" b="1" dirty="0" err="1">
                <a:latin typeface="Century Gothic"/>
                <a:ea typeface="+mn-lt"/>
                <a:cs typeface="+mn-lt"/>
              </a:rPr>
              <a:t>completado</a:t>
            </a:r>
            <a:r>
              <a:rPr lang="en-US" b="1" dirty="0">
                <a:latin typeface="Century Gothic"/>
                <a:ea typeface="+mn-lt"/>
                <a:cs typeface="+mn-lt"/>
              </a:rPr>
              <a:t> </a:t>
            </a:r>
            <a:r>
              <a:rPr lang="en-US" b="1" dirty="0" err="1">
                <a:latin typeface="Century Gothic"/>
                <a:ea typeface="+mn-lt"/>
                <a:cs typeface="+mn-lt"/>
              </a:rPr>
              <a:t>desde</a:t>
            </a:r>
            <a:r>
              <a:rPr lang="en-US" b="1" dirty="0">
                <a:latin typeface="Century Gothic"/>
                <a:ea typeface="+mn-lt"/>
                <a:cs typeface="+mn-lt"/>
              </a:rPr>
              <a:t> la </a:t>
            </a:r>
            <a:r>
              <a:rPr lang="en-US" b="1" dirty="0" err="1">
                <a:latin typeface="Century Gothic"/>
                <a:ea typeface="+mn-lt"/>
                <a:cs typeface="+mn-lt"/>
              </a:rPr>
              <a:t>última</a:t>
            </a:r>
            <a:r>
              <a:rPr lang="en-US" b="1" dirty="0">
                <a:latin typeface="Century Gothic"/>
                <a:ea typeface="+mn-lt"/>
                <a:cs typeface="+mn-lt"/>
              </a:rPr>
              <a:t> </a:t>
            </a:r>
            <a:r>
              <a:rPr lang="en-US" b="1" dirty="0" err="1">
                <a:latin typeface="Century Gothic"/>
                <a:ea typeface="+mn-lt"/>
                <a:cs typeface="+mn-lt"/>
              </a:rPr>
              <a:t>reunión</a:t>
            </a:r>
            <a:r>
              <a:rPr lang="en-US" b="1" dirty="0">
                <a:latin typeface="Century Gothic"/>
                <a:ea typeface="+mn-lt"/>
                <a:cs typeface="+mn-lt"/>
              </a:rPr>
              <a:t>: </a:t>
            </a:r>
            <a:endParaRPr lang="en-US" b="1" dirty="0">
              <a:solidFill>
                <a:srgbClr val="000000"/>
              </a:solidFill>
              <a:latin typeface="Century Gothic"/>
            </a:endParaRPr>
          </a:p>
          <a:p>
            <a:pPr marL="305435" indent="-305435"/>
            <a:r>
              <a:rPr lang="en-US" b="1" dirty="0">
                <a:latin typeface="Century Gothic"/>
                <a:ea typeface="+mn-lt"/>
                <a:cs typeface="+mn-lt"/>
              </a:rPr>
              <a:t>Kit de </a:t>
            </a:r>
            <a:r>
              <a:rPr lang="en-US" b="1" dirty="0" err="1">
                <a:latin typeface="Century Gothic"/>
                <a:ea typeface="+mn-lt"/>
                <a:cs typeface="+mn-lt"/>
              </a:rPr>
              <a:t>herramientas</a:t>
            </a:r>
            <a:r>
              <a:rPr lang="en-US" b="1" dirty="0">
                <a:latin typeface="Century Gothic"/>
                <a:ea typeface="+mn-lt"/>
                <a:cs typeface="+mn-lt"/>
              </a:rPr>
              <a:t> ADU:</a:t>
            </a:r>
            <a:endParaRPr lang="en-US" b="1" dirty="0">
              <a:latin typeface="Century Gothic"/>
            </a:endParaRPr>
          </a:p>
          <a:p>
            <a:pPr marL="629920" lvl="1" indent="-305435"/>
            <a:r>
              <a:rPr lang="en-US" sz="1500" dirty="0">
                <a:ea typeface="+mn-lt"/>
                <a:cs typeface="+mn-lt"/>
              </a:rPr>
              <a:t>Presentación de </a:t>
            </a:r>
            <a:r>
              <a:rPr lang="en-US" sz="1500" dirty="0" err="1">
                <a:ea typeface="+mn-lt"/>
                <a:cs typeface="+mn-lt"/>
              </a:rPr>
              <a:t>planos</a:t>
            </a:r>
            <a:r>
              <a:rPr lang="en-US" sz="1500" dirty="0">
                <a:ea typeface="+mn-lt"/>
                <a:cs typeface="+mn-lt"/>
              </a:rPr>
              <a:t> </a:t>
            </a:r>
            <a:r>
              <a:rPr lang="en-US" sz="1500" dirty="0" err="1">
                <a:ea typeface="+mn-lt"/>
                <a:cs typeface="+mn-lt"/>
              </a:rPr>
              <a:t>arquitectónicos</a:t>
            </a:r>
            <a:r>
              <a:rPr lang="en-US" sz="1500" dirty="0">
                <a:ea typeface="+mn-lt"/>
                <a:cs typeface="+mn-lt"/>
              </a:rPr>
              <a:t> </a:t>
            </a:r>
            <a:r>
              <a:rPr lang="en-US" sz="1500" dirty="0" err="1">
                <a:ea typeface="+mn-lt"/>
                <a:cs typeface="+mn-lt"/>
              </a:rPr>
              <a:t>revisados</a:t>
            </a:r>
            <a:r>
              <a:rPr lang="en-US" sz="1500" dirty="0">
                <a:ea typeface="+mn-lt"/>
                <a:cs typeface="+mn-lt"/>
              </a:rPr>
              <a:t> a la Junta de </a:t>
            </a:r>
            <a:r>
              <a:rPr lang="en-US" sz="1500" dirty="0" err="1">
                <a:ea typeface="+mn-lt"/>
                <a:cs typeface="+mn-lt"/>
              </a:rPr>
              <a:t>Revisión</a:t>
            </a:r>
            <a:r>
              <a:rPr lang="en-US" sz="1500" dirty="0">
                <a:ea typeface="+mn-lt"/>
                <a:cs typeface="+mn-lt"/>
              </a:rPr>
              <a:t> de </a:t>
            </a:r>
            <a:r>
              <a:rPr lang="en-US" sz="1500" dirty="0" err="1">
                <a:ea typeface="+mn-lt"/>
                <a:cs typeface="+mn-lt"/>
              </a:rPr>
              <a:t>Diseño</a:t>
            </a:r>
            <a:r>
              <a:rPr lang="en-US" sz="1500" dirty="0">
                <a:ea typeface="+mn-lt"/>
                <a:cs typeface="+mn-lt"/>
              </a:rPr>
              <a:t> (DRB) para </a:t>
            </a:r>
            <a:r>
              <a:rPr lang="en-US" sz="1500" dirty="0" err="1">
                <a:ea typeface="+mn-lt"/>
                <a:cs typeface="+mn-lt"/>
              </a:rPr>
              <a:t>recibir</a:t>
            </a:r>
            <a:r>
              <a:rPr lang="en-US" sz="1500" dirty="0">
                <a:ea typeface="+mn-lt"/>
                <a:cs typeface="+mn-lt"/>
              </a:rPr>
              <a:t> </a:t>
            </a:r>
            <a:r>
              <a:rPr lang="en-US" sz="1500" dirty="0" err="1">
                <a:ea typeface="+mn-lt"/>
                <a:cs typeface="+mn-lt"/>
              </a:rPr>
              <a:t>comentarios</a:t>
            </a:r>
            <a:r>
              <a:rPr lang="en-US" sz="1500" dirty="0">
                <a:ea typeface="+mn-lt"/>
                <a:cs typeface="+mn-lt"/>
              </a:rPr>
              <a:t>. </a:t>
            </a:r>
            <a:endParaRPr lang="en-US" sz="1500" dirty="0">
              <a:solidFill>
                <a:srgbClr val="000000"/>
              </a:solidFill>
              <a:ea typeface="+mn-lt"/>
              <a:cs typeface="+mn-lt"/>
            </a:endParaRPr>
          </a:p>
          <a:p>
            <a:pPr marL="629920" lvl="1" indent="-305435"/>
            <a:r>
              <a:rPr lang="en-US" sz="1500" dirty="0">
                <a:ea typeface="+mn-lt"/>
                <a:cs typeface="+mn-lt"/>
              </a:rPr>
              <a:t>La ciudad </a:t>
            </a:r>
            <a:r>
              <a:rPr lang="en-US" sz="1500" dirty="0" err="1">
                <a:ea typeface="+mn-lt"/>
                <a:cs typeface="+mn-lt"/>
              </a:rPr>
              <a:t>presentó</a:t>
            </a:r>
            <a:r>
              <a:rPr lang="en-US" sz="1500" dirty="0">
                <a:ea typeface="+mn-lt"/>
                <a:cs typeface="+mn-lt"/>
              </a:rPr>
              <a:t> y </a:t>
            </a:r>
            <a:r>
              <a:rPr lang="en-US" sz="1500" dirty="0" err="1">
                <a:ea typeface="+mn-lt"/>
                <a:cs typeface="+mn-lt"/>
              </a:rPr>
              <a:t>revisó</a:t>
            </a:r>
            <a:r>
              <a:rPr lang="en-US" sz="1500" dirty="0">
                <a:ea typeface="+mn-lt"/>
                <a:cs typeface="+mn-lt"/>
              </a:rPr>
              <a:t> </a:t>
            </a:r>
            <a:r>
              <a:rPr lang="en-US" sz="1500" dirty="0" err="1">
                <a:ea typeface="+mn-lt"/>
                <a:cs typeface="+mn-lt"/>
              </a:rPr>
              <a:t>el</a:t>
            </a:r>
            <a:r>
              <a:rPr lang="en-US" sz="1500" dirty="0">
                <a:ea typeface="+mn-lt"/>
                <a:cs typeface="+mn-lt"/>
              </a:rPr>
              <a:t> conjunto de </a:t>
            </a:r>
            <a:r>
              <a:rPr lang="en-US" sz="1500" dirty="0" err="1">
                <a:ea typeface="+mn-lt"/>
                <a:cs typeface="+mn-lt"/>
              </a:rPr>
              <a:t>permisos</a:t>
            </a:r>
            <a:r>
              <a:rPr lang="en-US" sz="1500" dirty="0">
                <a:ea typeface="+mn-lt"/>
                <a:cs typeface="+mn-lt"/>
              </a:rPr>
              <a:t> del 50 % para </a:t>
            </a:r>
            <a:r>
              <a:rPr lang="en-US" sz="1500" dirty="0" err="1">
                <a:ea typeface="+mn-lt"/>
                <a:cs typeface="+mn-lt"/>
              </a:rPr>
              <a:t>su</a:t>
            </a:r>
            <a:r>
              <a:rPr lang="en-US" sz="1500" dirty="0">
                <a:ea typeface="+mn-lt"/>
                <a:cs typeface="+mn-lt"/>
              </a:rPr>
              <a:t> </a:t>
            </a:r>
            <a:r>
              <a:rPr lang="en-US" sz="1500" dirty="0" err="1">
                <a:ea typeface="+mn-lt"/>
                <a:cs typeface="+mn-lt"/>
              </a:rPr>
              <a:t>revisión</a:t>
            </a:r>
            <a:r>
              <a:rPr lang="en-US" sz="1500" dirty="0">
                <a:ea typeface="+mn-lt"/>
                <a:cs typeface="+mn-lt"/>
              </a:rPr>
              <a:t> </a:t>
            </a:r>
            <a:r>
              <a:rPr lang="en-US" sz="1500" dirty="0" err="1">
                <a:ea typeface="+mn-lt"/>
                <a:cs typeface="+mn-lt"/>
              </a:rPr>
              <a:t>por</a:t>
            </a:r>
            <a:r>
              <a:rPr lang="en-US" sz="1500" dirty="0">
                <a:ea typeface="+mn-lt"/>
                <a:cs typeface="+mn-lt"/>
              </a:rPr>
              <a:t> </a:t>
            </a:r>
            <a:r>
              <a:rPr lang="en-US" sz="1500" dirty="0" err="1">
                <a:ea typeface="+mn-lt"/>
                <a:cs typeface="+mn-lt"/>
              </a:rPr>
              <a:t>parte</a:t>
            </a:r>
            <a:r>
              <a:rPr lang="en-US" sz="1500" dirty="0">
                <a:ea typeface="+mn-lt"/>
                <a:cs typeface="+mn-lt"/>
              </a:rPr>
              <a:t> de la ciudad. </a:t>
            </a:r>
            <a:endParaRPr lang="en-US" dirty="0"/>
          </a:p>
          <a:p>
            <a:pPr marL="305435" indent="-305435"/>
            <a:r>
              <a:rPr lang="en-US" b="1" dirty="0" err="1">
                <a:ea typeface="+mn-lt"/>
                <a:cs typeface="+mn-lt"/>
              </a:rPr>
              <a:t>Campaña</a:t>
            </a:r>
            <a:r>
              <a:rPr lang="en-US" b="1" dirty="0">
                <a:ea typeface="+mn-lt"/>
                <a:cs typeface="+mn-lt"/>
              </a:rPr>
              <a:t> de </a:t>
            </a:r>
            <a:r>
              <a:rPr lang="en-US" b="1" dirty="0" err="1">
                <a:ea typeface="+mn-lt"/>
                <a:cs typeface="+mn-lt"/>
              </a:rPr>
              <a:t>compra</a:t>
            </a:r>
            <a:r>
              <a:rPr lang="en-US" b="1" dirty="0">
                <a:ea typeface="+mn-lt"/>
                <a:cs typeface="+mn-lt"/>
              </a:rPr>
              <a:t> local:</a:t>
            </a:r>
            <a:endParaRPr lang="en-US" b="1" dirty="0"/>
          </a:p>
          <a:p>
            <a:pPr marL="629920" lvl="1" indent="-305435"/>
            <a:r>
              <a:rPr lang="en-US" err="1"/>
              <a:t>Finalización</a:t>
            </a:r>
            <a:r>
              <a:rPr lang="en-US"/>
              <a:t> de la </a:t>
            </a:r>
            <a:r>
              <a:rPr lang="en-US" err="1"/>
              <a:t>solicitud</a:t>
            </a:r>
            <a:r>
              <a:rPr lang="en-US"/>
              <a:t> de </a:t>
            </a:r>
            <a:r>
              <a:rPr lang="en-US" err="1"/>
              <a:t>propuestas</a:t>
            </a:r>
            <a:r>
              <a:rPr lang="en-US"/>
              <a:t> y la </a:t>
            </a:r>
            <a:r>
              <a:rPr lang="en-US" err="1"/>
              <a:t>cotización</a:t>
            </a:r>
            <a:r>
              <a:rPr lang="en-US"/>
              <a:t> para </a:t>
            </a:r>
            <a:r>
              <a:rPr lang="en-US" err="1"/>
              <a:t>el</a:t>
            </a:r>
            <a:r>
              <a:rPr lang="en-US"/>
              <a:t> consultor de marketing y </a:t>
            </a:r>
            <a:r>
              <a:rPr lang="en-US" err="1"/>
              <a:t>eventos</a:t>
            </a:r>
            <a:r>
              <a:rPr lang="en-US"/>
              <a:t> de la </a:t>
            </a:r>
            <a:r>
              <a:rPr lang="en-US" err="1"/>
              <a:t>campaña</a:t>
            </a:r>
            <a:r>
              <a:rPr lang="en-US"/>
              <a:t> Buy Local y </a:t>
            </a:r>
            <a:r>
              <a:rPr lang="en-US" err="1"/>
              <a:t>recepción</a:t>
            </a:r>
            <a:r>
              <a:rPr lang="en-US"/>
              <a:t> de 5 </a:t>
            </a:r>
            <a:r>
              <a:rPr lang="en-US" err="1"/>
              <a:t>propuestas</a:t>
            </a:r>
            <a:r>
              <a:rPr lang="en-US"/>
              <a:t>. </a:t>
            </a:r>
            <a:endParaRPr lang="en-US">
              <a:solidFill>
                <a:srgbClr val="000000"/>
              </a:solidFill>
            </a:endParaRPr>
          </a:p>
          <a:p>
            <a:pPr marL="629920" lvl="1" indent="-305435"/>
            <a:r>
              <a:rPr lang="en-US" dirty="0"/>
              <a:t>Las </a:t>
            </a:r>
            <a:r>
              <a:rPr lang="en-US" dirty="0" err="1"/>
              <a:t>propuestas</a:t>
            </a:r>
            <a:r>
              <a:rPr lang="en-US" dirty="0"/>
              <a:t> </a:t>
            </a:r>
            <a:r>
              <a:rPr lang="en-US" dirty="0" err="1"/>
              <a:t>fueron</a:t>
            </a:r>
            <a:r>
              <a:rPr lang="en-US" dirty="0"/>
              <a:t> </a:t>
            </a:r>
            <a:r>
              <a:rPr lang="en-US" dirty="0" err="1"/>
              <a:t>revisadas</a:t>
            </a:r>
            <a:r>
              <a:rPr lang="en-US" dirty="0"/>
              <a:t> </a:t>
            </a:r>
            <a:r>
              <a:rPr lang="en-US" dirty="0" err="1"/>
              <a:t>por</a:t>
            </a:r>
            <a:r>
              <a:rPr lang="en-US" dirty="0"/>
              <a:t> un panel. </a:t>
            </a:r>
            <a:endParaRPr lang="en-US" dirty="0">
              <a:solidFill>
                <a:srgbClr val="000000"/>
              </a:solidFill>
            </a:endParaRPr>
          </a:p>
          <a:p>
            <a:pPr marL="629920" lvl="1" indent="-305435"/>
            <a:r>
              <a:rPr lang="en-US" dirty="0"/>
              <a:t>La </a:t>
            </a:r>
            <a:r>
              <a:rPr lang="en-US" dirty="0" err="1"/>
              <a:t>solicitud</a:t>
            </a:r>
            <a:r>
              <a:rPr lang="en-US" dirty="0"/>
              <a:t> de </a:t>
            </a:r>
            <a:r>
              <a:rPr lang="en-US" dirty="0" err="1"/>
              <a:t>cotización</a:t>
            </a:r>
            <a:r>
              <a:rPr lang="en-US" dirty="0"/>
              <a:t> para la </a:t>
            </a:r>
            <a:r>
              <a:rPr lang="en-US" dirty="0" err="1"/>
              <a:t>plataforma</a:t>
            </a:r>
            <a:r>
              <a:rPr lang="en-US" dirty="0"/>
              <a:t> Buy Local se </a:t>
            </a:r>
            <a:r>
              <a:rPr lang="en-US" dirty="0" err="1"/>
              <a:t>publicó</a:t>
            </a:r>
            <a:r>
              <a:rPr lang="en-US" dirty="0"/>
              <a:t> </a:t>
            </a:r>
            <a:r>
              <a:rPr lang="en-US" dirty="0" err="1"/>
              <a:t>en</a:t>
            </a:r>
            <a:r>
              <a:rPr lang="en-US" dirty="0"/>
              <a:t> PlanetBids235. </a:t>
            </a:r>
          </a:p>
          <a:p>
            <a:pPr marL="305435" indent="-305435"/>
            <a:r>
              <a:rPr lang="en-US" b="1" dirty="0" err="1">
                <a:ea typeface="+mn-lt"/>
                <a:cs typeface="+mn-lt"/>
              </a:rPr>
              <a:t>Gastos</a:t>
            </a:r>
            <a:r>
              <a:rPr lang="en-US" b="1" dirty="0">
                <a:ea typeface="+mn-lt"/>
                <a:cs typeface="+mn-lt"/>
              </a:rPr>
              <a:t> </a:t>
            </a:r>
            <a:r>
              <a:rPr lang="en-US" b="1" dirty="0" err="1">
                <a:ea typeface="+mn-lt"/>
                <a:cs typeface="+mn-lt"/>
              </a:rPr>
              <a:t>totales</a:t>
            </a:r>
            <a:r>
              <a:rPr lang="en-US" b="1" dirty="0">
                <a:ea typeface="+mn-lt"/>
                <a:cs typeface="+mn-lt"/>
              </a:rPr>
              <a:t> </a:t>
            </a:r>
            <a:r>
              <a:rPr lang="en-US" b="1" dirty="0" err="1">
                <a:ea typeface="+mn-lt"/>
                <a:cs typeface="+mn-lt"/>
              </a:rPr>
              <a:t>reportados</a:t>
            </a:r>
            <a:r>
              <a:rPr lang="en-US" b="1" dirty="0">
                <a:ea typeface="+mn-lt"/>
                <a:cs typeface="+mn-lt"/>
              </a:rPr>
              <a:t> a la </a:t>
            </a:r>
            <a:r>
              <a:rPr lang="en-US" b="1" dirty="0" err="1">
                <a:ea typeface="+mn-lt"/>
                <a:cs typeface="+mn-lt"/>
              </a:rPr>
              <a:t>fecha</a:t>
            </a:r>
            <a:r>
              <a:rPr lang="en-US" b="1" dirty="0">
                <a:ea typeface="+mn-lt"/>
                <a:cs typeface="+mn-lt"/>
              </a:rPr>
              <a:t>:</a:t>
            </a:r>
            <a:r>
              <a:rPr lang="en-US" dirty="0">
                <a:ea typeface="+mn-lt"/>
                <a:cs typeface="+mn-lt"/>
              </a:rPr>
              <a:t> $104,562.44 </a:t>
            </a:r>
            <a:endParaRPr lang="en-US" dirty="0"/>
          </a:p>
          <a:p>
            <a:pPr marL="305435" indent="-305435"/>
            <a:r>
              <a:rPr lang="en-US" b="1" err="1">
                <a:ea typeface="+mn-lt"/>
                <a:cs typeface="+mn-lt"/>
              </a:rPr>
              <a:t>Presupuesto</a:t>
            </a:r>
            <a:r>
              <a:rPr lang="en-US" b="1" dirty="0">
                <a:ea typeface="+mn-lt"/>
                <a:cs typeface="+mn-lt"/>
              </a:rPr>
              <a:t> restante: </a:t>
            </a:r>
            <a:r>
              <a:rPr lang="en-US" dirty="0">
                <a:ea typeface="+mn-lt"/>
                <a:cs typeface="+mn-lt"/>
              </a:rPr>
              <a:t>$577,073.18 </a:t>
            </a:r>
          </a:p>
          <a:p>
            <a:pPr marL="305435" indent="-305435"/>
            <a:r>
              <a:rPr lang="en-US" b="1" dirty="0" err="1"/>
              <a:t>Trabajo</a:t>
            </a:r>
            <a:r>
              <a:rPr lang="en-US" b="1" dirty="0"/>
              <a:t> </a:t>
            </a:r>
            <a:r>
              <a:rPr lang="en-US" b="1" dirty="0" err="1"/>
              <a:t>planeado</a:t>
            </a:r>
            <a:r>
              <a:rPr lang="en-US" b="1" dirty="0"/>
              <a:t> </a:t>
            </a:r>
            <a:r>
              <a:rPr lang="en-US" b="1" dirty="0" err="1"/>
              <a:t>en</a:t>
            </a:r>
            <a:r>
              <a:rPr lang="en-US" b="1" dirty="0"/>
              <a:t> las </a:t>
            </a:r>
            <a:r>
              <a:rPr lang="en-US" b="1" dirty="0" err="1"/>
              <a:t>siguientes</a:t>
            </a:r>
            <a:r>
              <a:rPr lang="en-US" b="1" dirty="0"/>
              <a:t> 2 </a:t>
            </a:r>
            <a:r>
              <a:rPr lang="en-US" b="1" dirty="0" err="1"/>
              <a:t>semanas</a:t>
            </a:r>
            <a:r>
              <a:rPr lang="en-US" b="1" dirty="0"/>
              <a:t>:</a:t>
            </a:r>
          </a:p>
          <a:p>
            <a:pPr marL="629920" indent="-305435">
              <a:lnSpc>
                <a:spcPct val="80000"/>
              </a:lnSpc>
            </a:pPr>
            <a:r>
              <a:rPr lang="en-US" sz="1600">
                <a:ea typeface="+mn-lt"/>
                <a:cs typeface="+mn-lt"/>
              </a:rPr>
              <a:t>Las </a:t>
            </a:r>
            <a:r>
              <a:rPr lang="en-US" sz="1600" err="1">
                <a:ea typeface="+mn-lt"/>
                <a:cs typeface="+mn-lt"/>
              </a:rPr>
              <a:t>entrevistas</a:t>
            </a:r>
            <a:r>
              <a:rPr lang="en-US" sz="1600">
                <a:ea typeface="+mn-lt"/>
                <a:cs typeface="+mn-lt"/>
              </a:rPr>
              <a:t> para la solicitud de cotización de eventos y marketing se completarán antes de fin de semana.</a:t>
            </a:r>
            <a:endParaRPr lang="en-US" sz="1600" dirty="0"/>
          </a:p>
          <a:p>
            <a:pPr marL="629920" lvl="1" indent="-305435">
              <a:lnSpc>
                <a:spcPct val="80000"/>
              </a:lnSpc>
            </a:pPr>
            <a:r>
              <a:rPr lang="en-US" err="1">
                <a:ea typeface="+mn-lt"/>
                <a:cs typeface="+mn-lt"/>
              </a:rPr>
              <a:t>Selección</a:t>
            </a:r>
            <a:r>
              <a:rPr lang="en-US" dirty="0">
                <a:ea typeface="+mn-lt"/>
                <a:cs typeface="+mn-lt"/>
              </a:rPr>
              <a:t> del consultor de marketing y </a:t>
            </a:r>
            <a:r>
              <a:rPr lang="en-US" err="1">
                <a:ea typeface="+mn-lt"/>
                <a:cs typeface="+mn-lt"/>
              </a:rPr>
              <a:t>eventos</a:t>
            </a:r>
            <a:r>
              <a:rPr lang="en-US" dirty="0">
                <a:ea typeface="+mn-lt"/>
                <a:cs typeface="+mn-lt"/>
              </a:rPr>
              <a:t> de la </a:t>
            </a:r>
            <a:r>
              <a:rPr lang="en-US" err="1">
                <a:ea typeface="+mn-lt"/>
                <a:cs typeface="+mn-lt"/>
              </a:rPr>
              <a:t>campaña</a:t>
            </a:r>
            <a:r>
              <a:rPr lang="en-US" dirty="0">
                <a:ea typeface="+mn-lt"/>
                <a:cs typeface="+mn-lt"/>
              </a:rPr>
              <a:t> Buy Local.</a:t>
            </a:r>
            <a:endParaRPr lang="en-US" dirty="0"/>
          </a:p>
          <a:p>
            <a:pPr marL="629920" lvl="1" indent="-305435">
              <a:lnSpc>
                <a:spcPct val="80000"/>
              </a:lnSpc>
            </a:pPr>
            <a:r>
              <a:rPr lang="en-US">
                <a:ea typeface="+mn-lt"/>
                <a:cs typeface="+mn-lt"/>
              </a:rPr>
              <a:t>Semana de </a:t>
            </a:r>
            <a:r>
              <a:rPr lang="en-US" err="1">
                <a:ea typeface="+mn-lt"/>
                <a:cs typeface="+mn-lt"/>
              </a:rPr>
              <a:t>restaurantes</a:t>
            </a:r>
            <a:r>
              <a:rPr lang="en-US">
                <a:ea typeface="+mn-lt"/>
                <a:cs typeface="+mn-lt"/>
              </a:rPr>
              <a:t> Taste of Richmond del 7 al 13 de </a:t>
            </a:r>
            <a:r>
              <a:rPr lang="en-US" err="1">
                <a:ea typeface="+mn-lt"/>
                <a:cs typeface="+mn-lt"/>
              </a:rPr>
              <a:t>octubre</a:t>
            </a:r>
            <a:r>
              <a:rPr lang="en-US">
                <a:ea typeface="+mn-lt"/>
                <a:cs typeface="+mn-lt"/>
              </a:rPr>
              <a:t>. </a:t>
            </a:r>
            <a:r>
              <a:rPr lang="en-US" dirty="0">
                <a:ea typeface="+mn-lt"/>
                <a:cs typeface="+mn-lt"/>
                <a:hlinkClick r:id="rId3"/>
              </a:rPr>
              <a:t>https://www.tasteofrichmondca.com/</a:t>
            </a:r>
            <a:endParaRPr lang="en-US"/>
          </a:p>
          <a:p>
            <a:pPr marL="629920" lvl="1" indent="-305435">
              <a:lnSpc>
                <a:spcPct val="80000"/>
              </a:lnSpc>
            </a:pPr>
            <a:r>
              <a:rPr lang="en-US">
                <a:ea typeface="+mn-lt"/>
                <a:cs typeface="+mn-lt"/>
              </a:rPr>
              <a:t>El </a:t>
            </a:r>
            <a:r>
              <a:rPr lang="en-US" err="1">
                <a:ea typeface="+mn-lt"/>
                <a:cs typeface="+mn-lt"/>
              </a:rPr>
              <a:t>equipo</a:t>
            </a:r>
            <a:r>
              <a:rPr lang="en-US">
                <a:ea typeface="+mn-lt"/>
                <a:cs typeface="+mn-lt"/>
              </a:rPr>
              <a:t> de consultores que trabaja en el kit de herramientas ADU enviará un conjunto de diseño 100 % a la ciudad.</a:t>
            </a:r>
            <a:endParaRPr lang="en-US"/>
          </a:p>
        </p:txBody>
      </p:sp>
      <p:sp>
        <p:nvSpPr>
          <p:cNvPr id="4" name="Title 1">
            <a:extLst>
              <a:ext uri="{FF2B5EF4-FFF2-40B4-BE49-F238E27FC236}">
                <a16:creationId xmlns:a16="http://schemas.microsoft.com/office/drawing/2014/main" id="{FD8140C1-CA8B-0CD5-5389-E96164AE3315}"/>
              </a:ext>
            </a:extLst>
          </p:cNvPr>
          <p:cNvSpPr txBox="1">
            <a:spLocks/>
          </p:cNvSpPr>
          <p:nvPr/>
        </p:nvSpPr>
        <p:spPr>
          <a:xfrm>
            <a:off x="532426" y="265752"/>
            <a:ext cx="11187793" cy="905501"/>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kern="1200" cap="all">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kern="1500" cap="none">
                <a:solidFill>
                  <a:schemeClr val="bg1"/>
                </a:solidFill>
                <a:latin typeface="Gill Sans MT"/>
                <a:ea typeface="Open Sans"/>
                <a:cs typeface="Open Sans"/>
              </a:rPr>
              <a:t>Displacement Avoidance Plan</a:t>
            </a:r>
          </a:p>
        </p:txBody>
      </p:sp>
      <p:pic>
        <p:nvPicPr>
          <p:cNvPr id="2" name="Imagen 4" descr="Logotipo, nombre de la empresa&#10;&#10;Descripción generada automáticamente">
            <a:extLst>
              <a:ext uri="{FF2B5EF4-FFF2-40B4-BE49-F238E27FC236}">
                <a16:creationId xmlns:a16="http://schemas.microsoft.com/office/drawing/2014/main" id="{74A82D44-9BE4-939D-F9C5-C03F096C434F}"/>
              </a:ext>
            </a:extLst>
          </p:cNvPr>
          <p:cNvPicPr>
            <a:picLocks noChangeAspect="1"/>
          </p:cNvPicPr>
          <p:nvPr/>
        </p:nvPicPr>
        <p:blipFill>
          <a:blip r:embed="rId4"/>
          <a:stretch>
            <a:fillRect/>
          </a:stretch>
        </p:blipFill>
        <p:spPr>
          <a:xfrm>
            <a:off x="10245725" y="222055"/>
            <a:ext cx="1735099" cy="968248"/>
          </a:xfrm>
          <a:prstGeom prst="rect">
            <a:avLst/>
          </a:prstGeom>
        </p:spPr>
      </p:pic>
    </p:spTree>
    <p:extLst>
      <p:ext uri="{BB962C8B-B14F-4D97-AF65-F5344CB8AC3E}">
        <p14:creationId xmlns:p14="http://schemas.microsoft.com/office/powerpoint/2010/main" val="10849120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EB8AE9-3C7F-654E-7F1F-06EFCE53551B}"/>
              </a:ext>
            </a:extLst>
          </p:cNvPr>
          <p:cNvSpPr txBox="1">
            <a:spLocks/>
          </p:cNvSpPr>
          <p:nvPr/>
        </p:nvSpPr>
        <p:spPr>
          <a:xfrm>
            <a:off x="535020" y="1443954"/>
            <a:ext cx="11187793" cy="5148294"/>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5435" indent="-305435"/>
            <a:r>
              <a:rPr lang="en-US" b="1" dirty="0" err="1">
                <a:latin typeface="Century Gothic"/>
                <a:ea typeface="+mn-lt"/>
                <a:cs typeface="+mn-lt"/>
              </a:rPr>
              <a:t>Trabajo</a:t>
            </a:r>
            <a:r>
              <a:rPr lang="en-US" b="1" dirty="0">
                <a:latin typeface="Century Gothic"/>
                <a:ea typeface="+mn-lt"/>
                <a:cs typeface="+mn-lt"/>
              </a:rPr>
              <a:t> </a:t>
            </a:r>
            <a:r>
              <a:rPr lang="en-US" b="1" dirty="0" err="1">
                <a:latin typeface="Century Gothic"/>
                <a:ea typeface="+mn-lt"/>
                <a:cs typeface="+mn-lt"/>
              </a:rPr>
              <a:t>completado</a:t>
            </a:r>
            <a:r>
              <a:rPr lang="en-US" b="1" dirty="0">
                <a:latin typeface="Century Gothic"/>
                <a:ea typeface="+mn-lt"/>
                <a:cs typeface="+mn-lt"/>
              </a:rPr>
              <a:t> </a:t>
            </a:r>
            <a:r>
              <a:rPr lang="en-US" b="1" dirty="0" err="1">
                <a:latin typeface="Century Gothic"/>
                <a:ea typeface="+mn-lt"/>
                <a:cs typeface="+mn-lt"/>
              </a:rPr>
              <a:t>desde</a:t>
            </a:r>
            <a:r>
              <a:rPr lang="en-US" b="1" dirty="0">
                <a:latin typeface="Century Gothic"/>
                <a:ea typeface="+mn-lt"/>
                <a:cs typeface="+mn-lt"/>
              </a:rPr>
              <a:t> la </a:t>
            </a:r>
            <a:r>
              <a:rPr lang="en-US" b="1" dirty="0" err="1">
                <a:latin typeface="Century Gothic"/>
                <a:ea typeface="+mn-lt"/>
                <a:cs typeface="+mn-lt"/>
              </a:rPr>
              <a:t>última</a:t>
            </a:r>
            <a:r>
              <a:rPr lang="en-US" b="1" dirty="0">
                <a:latin typeface="Century Gothic"/>
                <a:ea typeface="+mn-lt"/>
                <a:cs typeface="+mn-lt"/>
              </a:rPr>
              <a:t> </a:t>
            </a:r>
            <a:r>
              <a:rPr lang="en-US" b="1" dirty="0" err="1">
                <a:latin typeface="Century Gothic"/>
                <a:ea typeface="+mn-lt"/>
                <a:cs typeface="+mn-lt"/>
              </a:rPr>
              <a:t>reunión</a:t>
            </a:r>
            <a:r>
              <a:rPr lang="en-US" b="1" dirty="0">
                <a:latin typeface="Century Gothic"/>
                <a:ea typeface="+mn-lt"/>
                <a:cs typeface="+mn-lt"/>
              </a:rPr>
              <a:t>: </a:t>
            </a:r>
            <a:endParaRPr lang="en-US" b="1">
              <a:solidFill>
                <a:srgbClr val="000000"/>
              </a:solidFill>
              <a:latin typeface="Century Gothic"/>
            </a:endParaRPr>
          </a:p>
          <a:p>
            <a:pPr marL="629920" indent="-305435"/>
            <a:r>
              <a:rPr lang="en-US" sz="1600" dirty="0" err="1">
                <a:ea typeface="+mn-lt"/>
                <a:cs typeface="+mn-lt"/>
              </a:rPr>
              <a:t>Reuniones</a:t>
            </a:r>
            <a:r>
              <a:rPr lang="en-US" sz="1600" dirty="0">
                <a:ea typeface="+mn-lt"/>
                <a:cs typeface="+mn-lt"/>
              </a:rPr>
              <a:t> </a:t>
            </a:r>
            <a:r>
              <a:rPr lang="en-US" sz="1600" dirty="0" err="1">
                <a:ea typeface="+mn-lt"/>
                <a:cs typeface="+mn-lt"/>
              </a:rPr>
              <a:t>quincenales</a:t>
            </a:r>
            <a:r>
              <a:rPr lang="en-US" sz="1600" dirty="0">
                <a:ea typeface="+mn-lt"/>
                <a:cs typeface="+mn-lt"/>
              </a:rPr>
              <a:t> entre </a:t>
            </a:r>
            <a:r>
              <a:rPr lang="en-US" sz="1600" dirty="0" err="1">
                <a:ea typeface="+mn-lt"/>
                <a:cs typeface="+mn-lt"/>
              </a:rPr>
              <a:t>el</a:t>
            </a:r>
            <a:r>
              <a:rPr lang="en-US" sz="1600" dirty="0">
                <a:ea typeface="+mn-lt"/>
                <a:cs typeface="+mn-lt"/>
              </a:rPr>
              <a:t> </a:t>
            </a:r>
            <a:r>
              <a:rPr lang="en-US" sz="1600" dirty="0" err="1">
                <a:ea typeface="+mn-lt"/>
                <a:cs typeface="+mn-lt"/>
              </a:rPr>
              <a:t>equipo</a:t>
            </a:r>
            <a:r>
              <a:rPr lang="en-US" sz="1600" dirty="0">
                <a:ea typeface="+mn-lt"/>
                <a:cs typeface="+mn-lt"/>
              </a:rPr>
              <a:t> de Glen Price Group y la Ciudad.</a:t>
            </a:r>
            <a:endParaRPr lang="en-US" sz="1600" dirty="0">
              <a:latin typeface="Century Gothic"/>
            </a:endParaRPr>
          </a:p>
          <a:p>
            <a:pPr marL="629920" lvl="1" indent="-305435"/>
            <a:r>
              <a:rPr lang="en-US" dirty="0">
                <a:ea typeface="+mn-lt"/>
                <a:cs typeface="+mn-lt"/>
              </a:rPr>
              <a:t>Se </a:t>
            </a:r>
            <a:r>
              <a:rPr lang="en-US" dirty="0" err="1">
                <a:ea typeface="+mn-lt"/>
                <a:cs typeface="+mn-lt"/>
              </a:rPr>
              <a:t>recibió</a:t>
            </a:r>
            <a:r>
              <a:rPr lang="en-US" dirty="0">
                <a:ea typeface="+mn-lt"/>
                <a:cs typeface="+mn-lt"/>
              </a:rPr>
              <a:t> </a:t>
            </a:r>
            <a:r>
              <a:rPr lang="en-US" dirty="0" err="1">
                <a:ea typeface="+mn-lt"/>
                <a:cs typeface="+mn-lt"/>
              </a:rPr>
              <a:t>el</a:t>
            </a:r>
            <a:r>
              <a:rPr lang="en-US" dirty="0">
                <a:ea typeface="+mn-lt"/>
                <a:cs typeface="+mn-lt"/>
              </a:rPr>
              <a:t> primer </a:t>
            </a:r>
            <a:r>
              <a:rPr lang="en-US" dirty="0" err="1">
                <a:ea typeface="+mn-lt"/>
                <a:cs typeface="+mn-lt"/>
              </a:rPr>
              <a:t>borrador</a:t>
            </a:r>
            <a:r>
              <a:rPr lang="en-US" dirty="0">
                <a:ea typeface="+mn-lt"/>
                <a:cs typeface="+mn-lt"/>
              </a:rPr>
              <a:t> de la Estrategia de </a:t>
            </a:r>
            <a:r>
              <a:rPr lang="en-US" dirty="0" err="1">
                <a:ea typeface="+mn-lt"/>
                <a:cs typeface="+mn-lt"/>
              </a:rPr>
              <a:t>desarrollo</a:t>
            </a:r>
            <a:r>
              <a:rPr lang="en-US" dirty="0">
                <a:ea typeface="+mn-lt"/>
                <a:cs typeface="+mn-lt"/>
              </a:rPr>
              <a:t> de la </a:t>
            </a:r>
            <a:r>
              <a:rPr lang="en-US" dirty="0" err="1">
                <a:ea typeface="+mn-lt"/>
                <a:cs typeface="+mn-lt"/>
              </a:rPr>
              <a:t>fuerza</a:t>
            </a:r>
            <a:r>
              <a:rPr lang="en-US" dirty="0">
                <a:ea typeface="+mn-lt"/>
                <a:cs typeface="+mn-lt"/>
              </a:rPr>
              <a:t> </a:t>
            </a:r>
            <a:r>
              <a:rPr lang="en-US" dirty="0" err="1">
                <a:ea typeface="+mn-lt"/>
                <a:cs typeface="+mn-lt"/>
              </a:rPr>
              <a:t>laboral</a:t>
            </a:r>
            <a:r>
              <a:rPr lang="en-US" dirty="0">
                <a:ea typeface="+mn-lt"/>
                <a:cs typeface="+mn-lt"/>
              </a:rPr>
              <a:t> </a:t>
            </a:r>
            <a:r>
              <a:rPr lang="en-US" dirty="0" err="1">
                <a:ea typeface="+mn-lt"/>
                <a:cs typeface="+mn-lt"/>
              </a:rPr>
              <a:t>basada</a:t>
            </a:r>
            <a:r>
              <a:rPr lang="en-US" dirty="0">
                <a:ea typeface="+mn-lt"/>
                <a:cs typeface="+mn-lt"/>
              </a:rPr>
              <a:t> </a:t>
            </a:r>
            <a:r>
              <a:rPr lang="en-US" dirty="0" err="1">
                <a:ea typeface="+mn-lt"/>
                <a:cs typeface="+mn-lt"/>
              </a:rPr>
              <a:t>en</a:t>
            </a:r>
            <a:r>
              <a:rPr lang="en-US" dirty="0">
                <a:ea typeface="+mn-lt"/>
                <a:cs typeface="+mn-lt"/>
              </a:rPr>
              <a:t> </a:t>
            </a:r>
            <a:r>
              <a:rPr lang="en-US" dirty="0" err="1">
                <a:ea typeface="+mn-lt"/>
                <a:cs typeface="+mn-lt"/>
              </a:rPr>
              <a:t>el</a:t>
            </a:r>
            <a:r>
              <a:rPr lang="en-US" dirty="0">
                <a:ea typeface="+mn-lt"/>
                <a:cs typeface="+mn-lt"/>
              </a:rPr>
              <a:t> </a:t>
            </a:r>
            <a:r>
              <a:rPr lang="en-US" dirty="0" err="1">
                <a:ea typeface="+mn-lt"/>
                <a:cs typeface="+mn-lt"/>
              </a:rPr>
              <a:t>lugar</a:t>
            </a:r>
            <a:r>
              <a:rPr lang="en-US" dirty="0">
                <a:ea typeface="+mn-lt"/>
                <a:cs typeface="+mn-lt"/>
              </a:rPr>
              <a:t> para que la ciudad la revise.</a:t>
            </a:r>
            <a:endParaRPr lang="en-US"/>
          </a:p>
          <a:p>
            <a:pPr marL="629920" lvl="1" indent="-305435"/>
            <a:r>
              <a:rPr lang="en-US" dirty="0" err="1">
                <a:ea typeface="+mn-lt"/>
                <a:cs typeface="+mn-lt"/>
              </a:rPr>
              <a:t>Continuó</a:t>
            </a:r>
            <a:r>
              <a:rPr lang="en-US" dirty="0">
                <a:ea typeface="+mn-lt"/>
                <a:cs typeface="+mn-lt"/>
              </a:rPr>
              <a:t> </a:t>
            </a:r>
            <a:r>
              <a:rPr lang="en-US" dirty="0" err="1">
                <a:ea typeface="+mn-lt"/>
                <a:cs typeface="+mn-lt"/>
              </a:rPr>
              <a:t>el</a:t>
            </a:r>
            <a:r>
              <a:rPr lang="en-US" dirty="0">
                <a:ea typeface="+mn-lt"/>
                <a:cs typeface="+mn-lt"/>
              </a:rPr>
              <a:t> </a:t>
            </a:r>
            <a:r>
              <a:rPr lang="en-US" dirty="0" err="1">
                <a:ea typeface="+mn-lt"/>
                <a:cs typeface="+mn-lt"/>
              </a:rPr>
              <a:t>reclutamiento</a:t>
            </a:r>
            <a:r>
              <a:rPr lang="en-US" dirty="0">
                <a:ea typeface="+mn-lt"/>
                <a:cs typeface="+mn-lt"/>
              </a:rPr>
              <a:t> para </a:t>
            </a:r>
            <a:r>
              <a:rPr lang="en-US" dirty="0" err="1">
                <a:ea typeface="+mn-lt"/>
                <a:cs typeface="+mn-lt"/>
              </a:rPr>
              <a:t>YouthBUILD</a:t>
            </a:r>
            <a:r>
              <a:rPr lang="en-US" dirty="0">
                <a:ea typeface="+mn-lt"/>
                <a:cs typeface="+mn-lt"/>
              </a:rPr>
              <a:t> para las y </a:t>
            </a:r>
            <a:r>
              <a:rPr lang="en-US" dirty="0" err="1">
                <a:ea typeface="+mn-lt"/>
                <a:cs typeface="+mn-lt"/>
              </a:rPr>
              <a:t>los</a:t>
            </a:r>
            <a:r>
              <a:rPr lang="en-US" dirty="0">
                <a:ea typeface="+mn-lt"/>
                <a:cs typeface="+mn-lt"/>
              </a:rPr>
              <a:t> </a:t>
            </a:r>
            <a:r>
              <a:rPr lang="en-US" dirty="0" err="1">
                <a:ea typeface="+mn-lt"/>
                <a:cs typeface="+mn-lt"/>
              </a:rPr>
              <a:t>residentes</a:t>
            </a:r>
            <a:r>
              <a:rPr lang="en-US" dirty="0">
                <a:ea typeface="+mn-lt"/>
                <a:cs typeface="+mn-lt"/>
              </a:rPr>
              <a:t> del </a:t>
            </a:r>
            <a:r>
              <a:rPr lang="en-US" dirty="0" err="1">
                <a:ea typeface="+mn-lt"/>
                <a:cs typeface="+mn-lt"/>
              </a:rPr>
              <a:t>área</a:t>
            </a:r>
            <a:r>
              <a:rPr lang="en-US" dirty="0">
                <a:ea typeface="+mn-lt"/>
                <a:cs typeface="+mn-lt"/>
              </a:rPr>
              <a:t> del </a:t>
            </a:r>
            <a:r>
              <a:rPr lang="en-US" dirty="0" err="1">
                <a:ea typeface="+mn-lt"/>
                <a:cs typeface="+mn-lt"/>
              </a:rPr>
              <a:t>proyecto</a:t>
            </a:r>
            <a:r>
              <a:rPr lang="en-US" dirty="0">
                <a:ea typeface="+mn-lt"/>
                <a:cs typeface="+mn-lt"/>
              </a:rPr>
              <a:t>.</a:t>
            </a:r>
            <a:endParaRPr lang="en-US" dirty="0"/>
          </a:p>
          <a:p>
            <a:pPr marL="0" indent="0">
              <a:buNone/>
            </a:pPr>
            <a:endParaRPr lang="en-US">
              <a:latin typeface="Century Gothic"/>
            </a:endParaRPr>
          </a:p>
          <a:p>
            <a:pPr marL="305435" indent="-305435"/>
            <a:r>
              <a:rPr lang="en-US" b="1" dirty="0" err="1">
                <a:latin typeface="Century Gothic"/>
                <a:ea typeface="+mn-lt"/>
                <a:cs typeface="+mn-lt"/>
              </a:rPr>
              <a:t>Gastos</a:t>
            </a:r>
            <a:r>
              <a:rPr lang="en-US" b="1" dirty="0">
                <a:latin typeface="Century Gothic"/>
                <a:ea typeface="+mn-lt"/>
                <a:cs typeface="+mn-lt"/>
              </a:rPr>
              <a:t> </a:t>
            </a:r>
            <a:r>
              <a:rPr lang="en-US" b="1" dirty="0" err="1">
                <a:latin typeface="Century Gothic"/>
                <a:ea typeface="+mn-lt"/>
                <a:cs typeface="+mn-lt"/>
              </a:rPr>
              <a:t>totales</a:t>
            </a:r>
            <a:r>
              <a:rPr lang="en-US" b="1" dirty="0">
                <a:latin typeface="Century Gothic"/>
                <a:ea typeface="+mn-lt"/>
                <a:cs typeface="+mn-lt"/>
              </a:rPr>
              <a:t> </a:t>
            </a:r>
            <a:r>
              <a:rPr lang="en-US" b="1" dirty="0" err="1">
                <a:latin typeface="Century Gothic"/>
                <a:ea typeface="+mn-lt"/>
                <a:cs typeface="+mn-lt"/>
              </a:rPr>
              <a:t>reportados</a:t>
            </a:r>
            <a:r>
              <a:rPr lang="en-US" b="1" dirty="0">
                <a:latin typeface="Century Gothic"/>
                <a:ea typeface="+mn-lt"/>
                <a:cs typeface="+mn-lt"/>
              </a:rPr>
              <a:t> a la </a:t>
            </a:r>
            <a:r>
              <a:rPr lang="en-US" b="1" dirty="0" err="1">
                <a:latin typeface="Century Gothic"/>
                <a:ea typeface="+mn-lt"/>
                <a:cs typeface="+mn-lt"/>
              </a:rPr>
              <a:t>fecha</a:t>
            </a:r>
            <a:r>
              <a:rPr lang="en-US" b="1" dirty="0">
                <a:latin typeface="Century Gothic"/>
                <a:ea typeface="+mn-lt"/>
                <a:cs typeface="+mn-lt"/>
              </a:rPr>
              <a:t>: </a:t>
            </a:r>
            <a:r>
              <a:rPr lang="en-US" dirty="0">
                <a:latin typeface="Century Gothic"/>
                <a:ea typeface="+mn-lt"/>
                <a:cs typeface="+mn-lt"/>
              </a:rPr>
              <a:t>$ 11,370.21 </a:t>
            </a:r>
            <a:endParaRPr lang="en-US">
              <a:latin typeface="Century Gothic"/>
            </a:endParaRPr>
          </a:p>
          <a:p>
            <a:pPr marL="305435" indent="-305435"/>
            <a:r>
              <a:rPr lang="en-US" b="1" dirty="0" err="1">
                <a:latin typeface="Century Gothic"/>
                <a:ea typeface="+mn-lt"/>
                <a:cs typeface="+mn-lt"/>
              </a:rPr>
              <a:t>Presupuesto</a:t>
            </a:r>
            <a:r>
              <a:rPr lang="en-US" b="1" dirty="0">
                <a:latin typeface="Century Gothic"/>
                <a:ea typeface="+mn-lt"/>
                <a:cs typeface="+mn-lt"/>
              </a:rPr>
              <a:t> restante:</a:t>
            </a:r>
            <a:r>
              <a:rPr lang="en-US" dirty="0">
                <a:latin typeface="Century Gothic"/>
                <a:ea typeface="+mn-lt"/>
                <a:cs typeface="+mn-lt"/>
              </a:rPr>
              <a:t> $1,422,437.53 </a:t>
            </a:r>
            <a:endParaRPr lang="en-US">
              <a:latin typeface="Century Gothic"/>
            </a:endParaRPr>
          </a:p>
          <a:p>
            <a:pPr marL="305435" indent="-305435"/>
            <a:endParaRPr lang="en-US">
              <a:latin typeface="Century Gothic"/>
            </a:endParaRPr>
          </a:p>
          <a:p>
            <a:pPr marL="305435" indent="-305435"/>
            <a:r>
              <a:rPr lang="en-US" b="1" dirty="0" err="1">
                <a:latin typeface="Century Gothic"/>
                <a:ea typeface="+mn-lt"/>
                <a:cs typeface="+mn-lt"/>
              </a:rPr>
              <a:t>Trabajo</a:t>
            </a:r>
            <a:r>
              <a:rPr lang="en-US" b="1" dirty="0">
                <a:latin typeface="Century Gothic"/>
                <a:ea typeface="+mn-lt"/>
                <a:cs typeface="+mn-lt"/>
              </a:rPr>
              <a:t> </a:t>
            </a:r>
            <a:r>
              <a:rPr lang="en-US" b="1" dirty="0" err="1">
                <a:latin typeface="Century Gothic"/>
                <a:ea typeface="+mn-lt"/>
                <a:cs typeface="+mn-lt"/>
              </a:rPr>
              <a:t>planificado</a:t>
            </a:r>
            <a:r>
              <a:rPr lang="en-US" b="1" dirty="0">
                <a:latin typeface="Century Gothic"/>
                <a:ea typeface="+mn-lt"/>
                <a:cs typeface="+mn-lt"/>
              </a:rPr>
              <a:t> </a:t>
            </a:r>
            <a:r>
              <a:rPr lang="en-US" b="1" dirty="0" err="1">
                <a:latin typeface="Century Gothic"/>
                <a:ea typeface="+mn-lt"/>
                <a:cs typeface="+mn-lt"/>
              </a:rPr>
              <a:t>en</a:t>
            </a:r>
            <a:r>
              <a:rPr lang="en-US" b="1" dirty="0">
                <a:latin typeface="Century Gothic"/>
                <a:ea typeface="+mn-lt"/>
                <a:cs typeface="+mn-lt"/>
              </a:rPr>
              <a:t> las </a:t>
            </a:r>
            <a:r>
              <a:rPr lang="en-US" b="1" dirty="0" err="1">
                <a:latin typeface="Century Gothic"/>
                <a:ea typeface="+mn-lt"/>
                <a:cs typeface="+mn-lt"/>
              </a:rPr>
              <a:t>próximas</a:t>
            </a:r>
            <a:r>
              <a:rPr lang="en-US" b="1" dirty="0">
                <a:latin typeface="Century Gothic"/>
                <a:ea typeface="+mn-lt"/>
                <a:cs typeface="+mn-lt"/>
              </a:rPr>
              <a:t> ~dos </a:t>
            </a:r>
            <a:r>
              <a:rPr lang="en-US" b="1" dirty="0" err="1">
                <a:latin typeface="Century Gothic"/>
                <a:ea typeface="+mn-lt"/>
                <a:cs typeface="+mn-lt"/>
              </a:rPr>
              <a:t>semanas</a:t>
            </a:r>
            <a:r>
              <a:rPr lang="en-US" b="1" dirty="0">
                <a:latin typeface="Century Gothic"/>
                <a:ea typeface="+mn-lt"/>
                <a:cs typeface="+mn-lt"/>
              </a:rPr>
              <a:t>: </a:t>
            </a:r>
            <a:endParaRPr lang="en-US" b="1" dirty="0">
              <a:latin typeface="Century Gothic"/>
            </a:endParaRPr>
          </a:p>
          <a:p>
            <a:pPr marL="629920" indent="-305435"/>
            <a:r>
              <a:rPr lang="en-US" sz="1600" dirty="0">
                <a:solidFill>
                  <a:srgbClr val="3D3D3D"/>
                </a:solidFill>
                <a:ea typeface="+mn-lt"/>
                <a:cs typeface="+mn-lt"/>
              </a:rPr>
              <a:t>GRID Alternatives termina de </a:t>
            </a:r>
            <a:r>
              <a:rPr lang="en-US" sz="1600" err="1">
                <a:solidFill>
                  <a:srgbClr val="3D3D3D"/>
                </a:solidFill>
                <a:ea typeface="+mn-lt"/>
                <a:cs typeface="+mn-lt"/>
              </a:rPr>
              <a:t>construir</a:t>
            </a:r>
            <a:r>
              <a:rPr lang="en-US" sz="1600" dirty="0">
                <a:solidFill>
                  <a:srgbClr val="3D3D3D"/>
                </a:solidFill>
                <a:ea typeface="+mn-lt"/>
                <a:cs typeface="+mn-lt"/>
              </a:rPr>
              <a:t> </a:t>
            </a:r>
            <a:r>
              <a:rPr lang="en-US" sz="1600" err="1">
                <a:solidFill>
                  <a:srgbClr val="3D3D3D"/>
                </a:solidFill>
                <a:ea typeface="+mn-lt"/>
                <a:cs typeface="+mn-lt"/>
              </a:rPr>
              <a:t>los</a:t>
            </a:r>
            <a:r>
              <a:rPr lang="en-US" sz="1600" dirty="0">
                <a:solidFill>
                  <a:srgbClr val="3D3D3D"/>
                </a:solidFill>
                <a:ea typeface="+mn-lt"/>
                <a:cs typeface="+mn-lt"/>
              </a:rPr>
              <a:t> </a:t>
            </a:r>
            <a:r>
              <a:rPr lang="en-US" sz="1600" err="1">
                <a:solidFill>
                  <a:srgbClr val="3D3D3D"/>
                </a:solidFill>
                <a:ea typeface="+mn-lt"/>
                <a:cs typeface="+mn-lt"/>
              </a:rPr>
              <a:t>talleres</a:t>
            </a:r>
            <a:r>
              <a:rPr lang="en-US" sz="1600" dirty="0">
                <a:solidFill>
                  <a:srgbClr val="3D3D3D"/>
                </a:solidFill>
                <a:ea typeface="+mn-lt"/>
                <a:cs typeface="+mn-lt"/>
              </a:rPr>
              <a:t> para la </a:t>
            </a:r>
            <a:r>
              <a:rPr lang="en-US" sz="1600" err="1">
                <a:solidFill>
                  <a:srgbClr val="3D3D3D"/>
                </a:solidFill>
                <a:ea typeface="+mn-lt"/>
                <a:cs typeface="+mn-lt"/>
              </a:rPr>
              <a:t>capacitación</a:t>
            </a:r>
            <a:r>
              <a:rPr lang="en-US" sz="1600" dirty="0">
                <a:solidFill>
                  <a:srgbClr val="3D3D3D"/>
                </a:solidFill>
                <a:ea typeface="+mn-lt"/>
                <a:cs typeface="+mn-lt"/>
              </a:rPr>
              <a:t> </a:t>
            </a:r>
            <a:r>
              <a:rPr lang="en-US" sz="1600" err="1">
                <a:solidFill>
                  <a:srgbClr val="3D3D3D"/>
                </a:solidFill>
                <a:ea typeface="+mn-lt"/>
                <a:cs typeface="+mn-lt"/>
              </a:rPr>
              <a:t>en</a:t>
            </a:r>
            <a:r>
              <a:rPr lang="en-US" sz="1600" dirty="0">
                <a:solidFill>
                  <a:srgbClr val="3D3D3D"/>
                </a:solidFill>
                <a:ea typeface="+mn-lt"/>
                <a:cs typeface="+mn-lt"/>
              </a:rPr>
              <a:t> </a:t>
            </a:r>
            <a:r>
              <a:rPr lang="en-US" sz="1600" err="1">
                <a:solidFill>
                  <a:srgbClr val="3D3D3D"/>
                </a:solidFill>
                <a:ea typeface="+mn-lt"/>
                <a:cs typeface="+mn-lt"/>
              </a:rPr>
              <a:t>energía</a:t>
            </a:r>
            <a:r>
              <a:rPr lang="en-US" sz="1600" dirty="0">
                <a:solidFill>
                  <a:srgbClr val="3D3D3D"/>
                </a:solidFill>
                <a:ea typeface="+mn-lt"/>
                <a:cs typeface="+mn-lt"/>
              </a:rPr>
              <a:t> solar.</a:t>
            </a:r>
            <a:endParaRPr lang="en-US" sz="1600" b="1" dirty="0">
              <a:solidFill>
                <a:srgbClr val="3D3D3D"/>
              </a:solidFill>
              <a:latin typeface="Century Gothic"/>
            </a:endParaRPr>
          </a:p>
          <a:p>
            <a:pPr marL="629920" lvl="1" indent="-305435"/>
            <a:r>
              <a:rPr lang="en-US" dirty="0">
                <a:solidFill>
                  <a:srgbClr val="3D3D3D"/>
                </a:solidFill>
                <a:ea typeface="+mn-lt"/>
                <a:cs typeface="+mn-lt"/>
              </a:rPr>
              <a:t>Termina la </a:t>
            </a:r>
            <a:r>
              <a:rPr lang="en-US" dirty="0" err="1">
                <a:solidFill>
                  <a:srgbClr val="3D3D3D"/>
                </a:solidFill>
                <a:ea typeface="+mn-lt"/>
                <a:cs typeface="+mn-lt"/>
              </a:rPr>
              <a:t>revisión</a:t>
            </a:r>
            <a:r>
              <a:rPr lang="en-US" dirty="0">
                <a:solidFill>
                  <a:srgbClr val="3D3D3D"/>
                </a:solidFill>
                <a:ea typeface="+mn-lt"/>
                <a:cs typeface="+mn-lt"/>
              </a:rPr>
              <a:t> de la </a:t>
            </a:r>
            <a:r>
              <a:rPr lang="en-US" dirty="0" err="1">
                <a:solidFill>
                  <a:srgbClr val="3D3D3D"/>
                </a:solidFill>
                <a:ea typeface="+mn-lt"/>
                <a:cs typeface="+mn-lt"/>
              </a:rPr>
              <a:t>estrategia</a:t>
            </a:r>
            <a:r>
              <a:rPr lang="en-US" dirty="0">
                <a:solidFill>
                  <a:srgbClr val="3D3D3D"/>
                </a:solidFill>
                <a:ea typeface="+mn-lt"/>
                <a:cs typeface="+mn-lt"/>
              </a:rPr>
              <a:t> de </a:t>
            </a:r>
            <a:r>
              <a:rPr lang="en-US" dirty="0" err="1">
                <a:solidFill>
                  <a:srgbClr val="3D3D3D"/>
                </a:solidFill>
                <a:ea typeface="+mn-lt"/>
                <a:cs typeface="+mn-lt"/>
              </a:rPr>
              <a:t>desarrollo</a:t>
            </a:r>
            <a:r>
              <a:rPr lang="en-US" dirty="0">
                <a:solidFill>
                  <a:srgbClr val="3D3D3D"/>
                </a:solidFill>
                <a:ea typeface="+mn-lt"/>
                <a:cs typeface="+mn-lt"/>
              </a:rPr>
              <a:t> de la </a:t>
            </a:r>
            <a:r>
              <a:rPr lang="en-US" dirty="0" err="1">
                <a:solidFill>
                  <a:srgbClr val="3D3D3D"/>
                </a:solidFill>
                <a:ea typeface="+mn-lt"/>
                <a:cs typeface="+mn-lt"/>
              </a:rPr>
              <a:t>fuerza</a:t>
            </a:r>
            <a:r>
              <a:rPr lang="en-US" dirty="0">
                <a:solidFill>
                  <a:srgbClr val="3D3D3D"/>
                </a:solidFill>
                <a:ea typeface="+mn-lt"/>
                <a:cs typeface="+mn-lt"/>
              </a:rPr>
              <a:t> </a:t>
            </a:r>
            <a:r>
              <a:rPr lang="en-US" dirty="0" err="1">
                <a:solidFill>
                  <a:srgbClr val="3D3D3D"/>
                </a:solidFill>
                <a:ea typeface="+mn-lt"/>
                <a:cs typeface="+mn-lt"/>
              </a:rPr>
              <a:t>laboral</a:t>
            </a:r>
            <a:r>
              <a:rPr lang="en-US" dirty="0">
                <a:solidFill>
                  <a:srgbClr val="3D3D3D"/>
                </a:solidFill>
                <a:ea typeface="+mn-lt"/>
                <a:cs typeface="+mn-lt"/>
              </a:rPr>
              <a:t> </a:t>
            </a:r>
            <a:r>
              <a:rPr lang="en-US" dirty="0" err="1">
                <a:solidFill>
                  <a:srgbClr val="3D3D3D"/>
                </a:solidFill>
                <a:ea typeface="+mn-lt"/>
                <a:cs typeface="+mn-lt"/>
              </a:rPr>
              <a:t>basada</a:t>
            </a:r>
            <a:r>
              <a:rPr lang="en-US" dirty="0">
                <a:solidFill>
                  <a:srgbClr val="3D3D3D"/>
                </a:solidFill>
                <a:ea typeface="+mn-lt"/>
                <a:cs typeface="+mn-lt"/>
              </a:rPr>
              <a:t> </a:t>
            </a:r>
            <a:r>
              <a:rPr lang="en-US" dirty="0" err="1">
                <a:solidFill>
                  <a:srgbClr val="3D3D3D"/>
                </a:solidFill>
                <a:ea typeface="+mn-lt"/>
                <a:cs typeface="+mn-lt"/>
              </a:rPr>
              <a:t>en</a:t>
            </a:r>
            <a:r>
              <a:rPr lang="en-US" dirty="0">
                <a:solidFill>
                  <a:srgbClr val="3D3D3D"/>
                </a:solidFill>
                <a:ea typeface="+mn-lt"/>
                <a:cs typeface="+mn-lt"/>
              </a:rPr>
              <a:t> </a:t>
            </a:r>
            <a:r>
              <a:rPr lang="en-US" dirty="0" err="1">
                <a:solidFill>
                  <a:srgbClr val="3D3D3D"/>
                </a:solidFill>
                <a:ea typeface="+mn-lt"/>
                <a:cs typeface="+mn-lt"/>
              </a:rPr>
              <a:t>el</a:t>
            </a:r>
            <a:r>
              <a:rPr lang="en-US" dirty="0">
                <a:solidFill>
                  <a:srgbClr val="3D3D3D"/>
                </a:solidFill>
                <a:ea typeface="+mn-lt"/>
                <a:cs typeface="+mn-lt"/>
              </a:rPr>
              <a:t> </a:t>
            </a:r>
            <a:r>
              <a:rPr lang="en-US" dirty="0" err="1">
                <a:solidFill>
                  <a:srgbClr val="3D3D3D"/>
                </a:solidFill>
                <a:ea typeface="+mn-lt"/>
                <a:cs typeface="+mn-lt"/>
              </a:rPr>
              <a:t>lugar</a:t>
            </a:r>
            <a:r>
              <a:rPr lang="en-US" dirty="0">
                <a:solidFill>
                  <a:srgbClr val="3D3D3D"/>
                </a:solidFill>
                <a:ea typeface="+mn-lt"/>
                <a:cs typeface="+mn-lt"/>
              </a:rPr>
              <a:t>.</a:t>
            </a:r>
            <a:endParaRPr lang="en-US"/>
          </a:p>
          <a:p>
            <a:pPr marL="629920" lvl="1" indent="-305435"/>
            <a:r>
              <a:rPr lang="en-US" dirty="0">
                <a:solidFill>
                  <a:srgbClr val="3D3D3D"/>
                </a:solidFill>
                <a:ea typeface="+mn-lt"/>
                <a:cs typeface="+mn-lt"/>
              </a:rPr>
              <a:t>Termina la </a:t>
            </a:r>
            <a:r>
              <a:rPr lang="en-US" dirty="0" err="1">
                <a:solidFill>
                  <a:srgbClr val="3D3D3D"/>
                </a:solidFill>
                <a:ea typeface="+mn-lt"/>
                <a:cs typeface="+mn-lt"/>
              </a:rPr>
              <a:t>sesión</a:t>
            </a:r>
            <a:r>
              <a:rPr lang="en-US" dirty="0">
                <a:solidFill>
                  <a:srgbClr val="3D3D3D"/>
                </a:solidFill>
                <a:ea typeface="+mn-lt"/>
                <a:cs typeface="+mn-lt"/>
              </a:rPr>
              <a:t> de </a:t>
            </a:r>
            <a:r>
              <a:rPr lang="en-US" dirty="0" err="1">
                <a:solidFill>
                  <a:srgbClr val="3D3D3D"/>
                </a:solidFill>
                <a:ea typeface="+mn-lt"/>
                <a:cs typeface="+mn-lt"/>
              </a:rPr>
              <a:t>planificación</a:t>
            </a:r>
            <a:r>
              <a:rPr lang="en-US" dirty="0">
                <a:solidFill>
                  <a:srgbClr val="3D3D3D"/>
                </a:solidFill>
                <a:ea typeface="+mn-lt"/>
                <a:cs typeface="+mn-lt"/>
              </a:rPr>
              <a:t> de la </a:t>
            </a:r>
            <a:r>
              <a:rPr lang="en-US" dirty="0" err="1">
                <a:solidFill>
                  <a:srgbClr val="3D3D3D"/>
                </a:solidFill>
                <a:ea typeface="+mn-lt"/>
                <a:cs typeface="+mn-lt"/>
              </a:rPr>
              <a:t>estrategia</a:t>
            </a:r>
            <a:r>
              <a:rPr lang="en-US" dirty="0">
                <a:solidFill>
                  <a:srgbClr val="3D3D3D"/>
                </a:solidFill>
                <a:ea typeface="+mn-lt"/>
                <a:cs typeface="+mn-lt"/>
              </a:rPr>
              <a:t> de </a:t>
            </a:r>
            <a:r>
              <a:rPr lang="en-US" dirty="0" err="1">
                <a:solidFill>
                  <a:srgbClr val="3D3D3D"/>
                </a:solidFill>
                <a:ea typeface="+mn-lt"/>
                <a:cs typeface="+mn-lt"/>
              </a:rPr>
              <a:t>desarrollo</a:t>
            </a:r>
            <a:r>
              <a:rPr lang="en-US" dirty="0">
                <a:solidFill>
                  <a:srgbClr val="3D3D3D"/>
                </a:solidFill>
                <a:ea typeface="+mn-lt"/>
                <a:cs typeface="+mn-lt"/>
              </a:rPr>
              <a:t> de la </a:t>
            </a:r>
            <a:r>
              <a:rPr lang="en-US" dirty="0" err="1">
                <a:solidFill>
                  <a:srgbClr val="3D3D3D"/>
                </a:solidFill>
                <a:ea typeface="+mn-lt"/>
                <a:cs typeface="+mn-lt"/>
              </a:rPr>
              <a:t>fuerza</a:t>
            </a:r>
            <a:r>
              <a:rPr lang="en-US" dirty="0">
                <a:solidFill>
                  <a:srgbClr val="3D3D3D"/>
                </a:solidFill>
                <a:ea typeface="+mn-lt"/>
                <a:cs typeface="+mn-lt"/>
              </a:rPr>
              <a:t> </a:t>
            </a:r>
            <a:r>
              <a:rPr lang="en-US" dirty="0" err="1">
                <a:solidFill>
                  <a:srgbClr val="3D3D3D"/>
                </a:solidFill>
                <a:ea typeface="+mn-lt"/>
                <a:cs typeface="+mn-lt"/>
              </a:rPr>
              <a:t>laboral</a:t>
            </a:r>
            <a:r>
              <a:rPr lang="en-US" dirty="0">
                <a:solidFill>
                  <a:srgbClr val="3D3D3D"/>
                </a:solidFill>
                <a:ea typeface="+mn-lt"/>
                <a:cs typeface="+mn-lt"/>
              </a:rPr>
              <a:t>.</a:t>
            </a:r>
            <a:endParaRPr lang="en-US"/>
          </a:p>
          <a:p>
            <a:pPr marL="629920" lvl="1" indent="-305435"/>
            <a:endParaRPr lang="en-US">
              <a:solidFill>
                <a:srgbClr val="000000"/>
              </a:solidFill>
              <a:latin typeface="Century Gothic"/>
            </a:endParaRPr>
          </a:p>
        </p:txBody>
      </p:sp>
      <p:sp>
        <p:nvSpPr>
          <p:cNvPr id="4" name="Title 1">
            <a:extLst>
              <a:ext uri="{FF2B5EF4-FFF2-40B4-BE49-F238E27FC236}">
                <a16:creationId xmlns:a16="http://schemas.microsoft.com/office/drawing/2014/main" id="{FD8140C1-CA8B-0CD5-5389-E96164AE3315}"/>
              </a:ext>
            </a:extLst>
          </p:cNvPr>
          <p:cNvSpPr txBox="1">
            <a:spLocks/>
          </p:cNvSpPr>
          <p:nvPr/>
        </p:nvSpPr>
        <p:spPr>
          <a:xfrm>
            <a:off x="532427" y="265752"/>
            <a:ext cx="9170374" cy="905501"/>
          </a:xfrm>
          <a:prstGeom prst="rect">
            <a:avLst/>
          </a:prstGeom>
        </p:spPr>
        <p:txBody>
          <a:bodyPr vert="horz" lIns="91440" tIns="45720" rIns="91440" bIns="45720" rtlCol="0" anchor="ctr">
            <a:normAutofit fontScale="77500" lnSpcReduction="20000"/>
          </a:bodyPr>
          <a:lstStyle>
            <a:lvl1pPr algn="l" defTabSz="457200" rtl="0" eaLnBrk="1" latinLnBrk="0" hangingPunct="1">
              <a:spcBef>
                <a:spcPct val="0"/>
              </a:spcBef>
              <a:buNone/>
              <a:defRPr sz="3600" b="1" kern="1200" cap="all">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kern="1500" cap="none">
                <a:solidFill>
                  <a:schemeClr val="bg1"/>
                </a:solidFill>
                <a:latin typeface="Gill Sans MT"/>
                <a:ea typeface="Open Sans"/>
                <a:cs typeface="Open Sans"/>
              </a:rPr>
              <a:t>Workforce Development and Economic Opportunity Plan (WDEOP)</a:t>
            </a:r>
          </a:p>
        </p:txBody>
      </p:sp>
      <p:pic>
        <p:nvPicPr>
          <p:cNvPr id="2" name="Imagen 4" descr="Logotipo, nombre de la empresa&#10;&#10;Descripción generada automáticamente">
            <a:extLst>
              <a:ext uri="{FF2B5EF4-FFF2-40B4-BE49-F238E27FC236}">
                <a16:creationId xmlns:a16="http://schemas.microsoft.com/office/drawing/2014/main" id="{B0298414-D0F8-CE6D-148D-67042079921E}"/>
              </a:ext>
            </a:extLst>
          </p:cNvPr>
          <p:cNvPicPr>
            <a:picLocks noChangeAspect="1"/>
          </p:cNvPicPr>
          <p:nvPr/>
        </p:nvPicPr>
        <p:blipFill>
          <a:blip r:embed="rId3"/>
          <a:stretch>
            <a:fillRect/>
          </a:stretch>
        </p:blipFill>
        <p:spPr>
          <a:xfrm>
            <a:off x="10245725" y="222055"/>
            <a:ext cx="1735099" cy="968248"/>
          </a:xfrm>
          <a:prstGeom prst="rect">
            <a:avLst/>
          </a:prstGeom>
        </p:spPr>
      </p:pic>
    </p:spTree>
    <p:extLst>
      <p:ext uri="{BB962C8B-B14F-4D97-AF65-F5344CB8AC3E}">
        <p14:creationId xmlns:p14="http://schemas.microsoft.com/office/powerpoint/2010/main" val="1590608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EB8AE9-3C7F-654E-7F1F-06EFCE53551B}"/>
              </a:ext>
            </a:extLst>
          </p:cNvPr>
          <p:cNvSpPr txBox="1">
            <a:spLocks/>
          </p:cNvSpPr>
          <p:nvPr/>
        </p:nvSpPr>
        <p:spPr>
          <a:xfrm>
            <a:off x="535020" y="1443954"/>
            <a:ext cx="11187793" cy="5148294"/>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5435" indent="-305435"/>
            <a:r>
              <a:rPr lang="en-US" b="1" dirty="0" err="1">
                <a:latin typeface="Century Gothic"/>
                <a:ea typeface="+mn-lt"/>
                <a:cs typeface="+mn-lt"/>
              </a:rPr>
              <a:t>Trabajo</a:t>
            </a:r>
            <a:r>
              <a:rPr lang="en-US" b="1" dirty="0">
                <a:latin typeface="Century Gothic"/>
                <a:ea typeface="+mn-lt"/>
                <a:cs typeface="+mn-lt"/>
              </a:rPr>
              <a:t> </a:t>
            </a:r>
            <a:r>
              <a:rPr lang="en-US" b="1" dirty="0" err="1">
                <a:latin typeface="Century Gothic"/>
                <a:ea typeface="+mn-lt"/>
                <a:cs typeface="+mn-lt"/>
              </a:rPr>
              <a:t>completado</a:t>
            </a:r>
            <a:r>
              <a:rPr lang="en-US" b="1" dirty="0">
                <a:latin typeface="Century Gothic"/>
                <a:ea typeface="+mn-lt"/>
                <a:cs typeface="+mn-lt"/>
              </a:rPr>
              <a:t> </a:t>
            </a:r>
            <a:r>
              <a:rPr lang="en-US" b="1" dirty="0" err="1">
                <a:latin typeface="Century Gothic"/>
                <a:ea typeface="+mn-lt"/>
                <a:cs typeface="+mn-lt"/>
              </a:rPr>
              <a:t>desde</a:t>
            </a:r>
            <a:r>
              <a:rPr lang="en-US" b="1" dirty="0">
                <a:latin typeface="Century Gothic"/>
                <a:ea typeface="+mn-lt"/>
                <a:cs typeface="+mn-lt"/>
              </a:rPr>
              <a:t> la </a:t>
            </a:r>
            <a:r>
              <a:rPr lang="en-US" b="1" dirty="0" err="1">
                <a:latin typeface="Century Gothic"/>
                <a:ea typeface="+mn-lt"/>
                <a:cs typeface="+mn-lt"/>
              </a:rPr>
              <a:t>última</a:t>
            </a:r>
            <a:r>
              <a:rPr lang="en-US" b="1" dirty="0">
                <a:latin typeface="Century Gothic"/>
                <a:ea typeface="+mn-lt"/>
                <a:cs typeface="+mn-lt"/>
              </a:rPr>
              <a:t> </a:t>
            </a:r>
            <a:r>
              <a:rPr lang="en-US" b="1" dirty="0" err="1">
                <a:latin typeface="Century Gothic"/>
                <a:ea typeface="+mn-lt"/>
                <a:cs typeface="+mn-lt"/>
              </a:rPr>
              <a:t>reunión</a:t>
            </a:r>
            <a:r>
              <a:rPr lang="en-US" b="1" dirty="0">
                <a:latin typeface="Century Gothic"/>
                <a:ea typeface="+mn-lt"/>
                <a:cs typeface="+mn-lt"/>
              </a:rPr>
              <a:t>: </a:t>
            </a:r>
          </a:p>
          <a:p>
            <a:pPr marL="629920" indent="-305435"/>
            <a:r>
              <a:rPr lang="en-US" sz="1600" dirty="0">
                <a:ea typeface="+mn-lt"/>
                <a:cs typeface="+mn-lt"/>
              </a:rPr>
              <a:t>Se </a:t>
            </a:r>
            <a:r>
              <a:rPr lang="en-US" sz="1600" err="1">
                <a:ea typeface="+mn-lt"/>
                <a:cs typeface="+mn-lt"/>
              </a:rPr>
              <a:t>finalizó</a:t>
            </a:r>
            <a:r>
              <a:rPr lang="en-US" sz="1600" dirty="0">
                <a:ea typeface="+mn-lt"/>
                <a:cs typeface="+mn-lt"/>
              </a:rPr>
              <a:t> la </a:t>
            </a:r>
            <a:r>
              <a:rPr lang="en-US" sz="1600" err="1">
                <a:ea typeface="+mn-lt"/>
                <a:cs typeface="+mn-lt"/>
              </a:rPr>
              <a:t>nueva</a:t>
            </a:r>
            <a:r>
              <a:rPr lang="en-US" sz="1600" dirty="0">
                <a:ea typeface="+mn-lt"/>
                <a:cs typeface="+mn-lt"/>
              </a:rPr>
              <a:t> </a:t>
            </a:r>
            <a:r>
              <a:rPr lang="en-US" sz="1600" err="1">
                <a:ea typeface="+mn-lt"/>
                <a:cs typeface="+mn-lt"/>
              </a:rPr>
              <a:t>herramienta</a:t>
            </a:r>
            <a:r>
              <a:rPr lang="en-US" sz="1600" dirty="0">
                <a:ea typeface="+mn-lt"/>
                <a:cs typeface="+mn-lt"/>
              </a:rPr>
              <a:t> de </a:t>
            </a:r>
            <a:r>
              <a:rPr lang="en-US" sz="1600" err="1">
                <a:ea typeface="+mn-lt"/>
                <a:cs typeface="+mn-lt"/>
              </a:rPr>
              <a:t>seguimiento</a:t>
            </a:r>
            <a:r>
              <a:rPr lang="en-US" sz="1600" dirty="0">
                <a:ea typeface="+mn-lt"/>
                <a:cs typeface="+mn-lt"/>
              </a:rPr>
              <a:t> de </a:t>
            </a:r>
            <a:r>
              <a:rPr lang="en-US" sz="1600" err="1">
                <a:ea typeface="+mn-lt"/>
                <a:cs typeface="+mn-lt"/>
              </a:rPr>
              <a:t>datos</a:t>
            </a:r>
            <a:r>
              <a:rPr lang="en-US" sz="1600" dirty="0">
                <a:ea typeface="+mn-lt"/>
                <a:cs typeface="+mn-lt"/>
              </a:rPr>
              <a:t> para </a:t>
            </a:r>
            <a:r>
              <a:rPr lang="en-US" sz="1600" err="1">
                <a:ea typeface="+mn-lt"/>
                <a:cs typeface="+mn-lt"/>
              </a:rPr>
              <a:t>todos</a:t>
            </a:r>
            <a:r>
              <a:rPr lang="en-US" sz="1600" dirty="0">
                <a:ea typeface="+mn-lt"/>
                <a:cs typeface="+mn-lt"/>
              </a:rPr>
              <a:t> </a:t>
            </a:r>
            <a:r>
              <a:rPr lang="en-US" sz="1600" err="1">
                <a:ea typeface="+mn-lt"/>
                <a:cs typeface="+mn-lt"/>
              </a:rPr>
              <a:t>los</a:t>
            </a:r>
            <a:r>
              <a:rPr lang="en-US" sz="1600" dirty="0">
                <a:ea typeface="+mn-lt"/>
                <a:cs typeface="+mn-lt"/>
              </a:rPr>
              <a:t> </a:t>
            </a:r>
            <a:r>
              <a:rPr lang="en-US" sz="1600" err="1">
                <a:ea typeface="+mn-lt"/>
                <a:cs typeface="+mn-lt"/>
              </a:rPr>
              <a:t>socios</a:t>
            </a:r>
            <a:r>
              <a:rPr lang="en-US" sz="1600" dirty="0">
                <a:ea typeface="+mn-lt"/>
                <a:cs typeface="+mn-lt"/>
              </a:rPr>
              <a:t> y se </a:t>
            </a:r>
            <a:r>
              <a:rPr lang="en-US" sz="1600" err="1">
                <a:ea typeface="+mn-lt"/>
                <a:cs typeface="+mn-lt"/>
              </a:rPr>
              <a:t>envió</a:t>
            </a:r>
            <a:r>
              <a:rPr lang="en-US" sz="1600" dirty="0">
                <a:ea typeface="+mn-lt"/>
                <a:cs typeface="+mn-lt"/>
              </a:rPr>
              <a:t> a la ciudad para </a:t>
            </a:r>
            <a:r>
              <a:rPr lang="en-US" sz="1600" err="1">
                <a:ea typeface="+mn-lt"/>
                <a:cs typeface="+mn-lt"/>
              </a:rPr>
              <a:t>su</a:t>
            </a:r>
            <a:r>
              <a:rPr lang="en-US" sz="1600" dirty="0">
                <a:ea typeface="+mn-lt"/>
                <a:cs typeface="+mn-lt"/>
              </a:rPr>
              <a:t> </a:t>
            </a:r>
            <a:r>
              <a:rPr lang="en-US" sz="1600" err="1">
                <a:ea typeface="+mn-lt"/>
                <a:cs typeface="+mn-lt"/>
              </a:rPr>
              <a:t>revisión</a:t>
            </a:r>
            <a:r>
              <a:rPr lang="en-US" sz="1600" dirty="0">
                <a:ea typeface="+mn-lt"/>
                <a:cs typeface="+mn-lt"/>
              </a:rPr>
              <a:t>.</a:t>
            </a:r>
            <a:endParaRPr lang="en-US" sz="1600" dirty="0">
              <a:latin typeface="Century Gothic"/>
            </a:endParaRPr>
          </a:p>
          <a:p>
            <a:pPr marL="629920" lvl="1" indent="-305435"/>
            <a:r>
              <a:rPr lang="en-US" dirty="0">
                <a:ea typeface="+mn-lt"/>
                <a:cs typeface="+mn-lt"/>
              </a:rPr>
              <a:t>Se </a:t>
            </a:r>
            <a:r>
              <a:rPr lang="en-US" dirty="0" err="1">
                <a:ea typeface="+mn-lt"/>
                <a:cs typeface="+mn-lt"/>
              </a:rPr>
              <a:t>recibieron</a:t>
            </a:r>
            <a:r>
              <a:rPr lang="en-US" dirty="0">
                <a:ea typeface="+mn-lt"/>
                <a:cs typeface="+mn-lt"/>
              </a:rPr>
              <a:t> </a:t>
            </a:r>
            <a:r>
              <a:rPr lang="en-US" dirty="0" err="1">
                <a:ea typeface="+mn-lt"/>
                <a:cs typeface="+mn-lt"/>
              </a:rPr>
              <a:t>datos</a:t>
            </a:r>
            <a:r>
              <a:rPr lang="en-US" dirty="0">
                <a:ea typeface="+mn-lt"/>
                <a:cs typeface="+mn-lt"/>
              </a:rPr>
              <a:t> de </a:t>
            </a:r>
            <a:r>
              <a:rPr lang="en-US" dirty="0" err="1">
                <a:ea typeface="+mn-lt"/>
                <a:cs typeface="+mn-lt"/>
              </a:rPr>
              <a:t>referencia</a:t>
            </a:r>
            <a:r>
              <a:rPr lang="en-US" dirty="0">
                <a:ea typeface="+mn-lt"/>
                <a:cs typeface="+mn-lt"/>
              </a:rPr>
              <a:t> para las </a:t>
            </a:r>
            <a:r>
              <a:rPr lang="en-US" dirty="0" err="1">
                <a:ea typeface="+mn-lt"/>
                <a:cs typeface="+mn-lt"/>
              </a:rPr>
              <a:t>herramientas</a:t>
            </a:r>
            <a:r>
              <a:rPr lang="en-US" dirty="0">
                <a:ea typeface="+mn-lt"/>
                <a:cs typeface="+mn-lt"/>
              </a:rPr>
              <a:t> de CARB de SGC.</a:t>
            </a:r>
            <a:endParaRPr lang="en-US" dirty="0"/>
          </a:p>
          <a:p>
            <a:pPr marL="305435" indent="-305435"/>
            <a:endParaRPr lang="en-US">
              <a:latin typeface="Century Gothic"/>
            </a:endParaRPr>
          </a:p>
          <a:p>
            <a:pPr marL="305435" indent="-305435"/>
            <a:r>
              <a:rPr lang="en-US" b="1" dirty="0" err="1">
                <a:latin typeface="Century Gothic"/>
                <a:ea typeface="+mn-lt"/>
                <a:cs typeface="+mn-lt"/>
              </a:rPr>
              <a:t>Gastos</a:t>
            </a:r>
            <a:r>
              <a:rPr lang="en-US" b="1" dirty="0">
                <a:latin typeface="Century Gothic"/>
                <a:ea typeface="+mn-lt"/>
                <a:cs typeface="+mn-lt"/>
              </a:rPr>
              <a:t> </a:t>
            </a:r>
            <a:r>
              <a:rPr lang="en-US" b="1" dirty="0" err="1">
                <a:latin typeface="Century Gothic"/>
                <a:ea typeface="+mn-lt"/>
                <a:cs typeface="+mn-lt"/>
              </a:rPr>
              <a:t>totales</a:t>
            </a:r>
            <a:r>
              <a:rPr lang="en-US" b="1" dirty="0">
                <a:latin typeface="Century Gothic"/>
                <a:ea typeface="+mn-lt"/>
                <a:cs typeface="+mn-lt"/>
              </a:rPr>
              <a:t> </a:t>
            </a:r>
            <a:r>
              <a:rPr lang="en-US" b="1" dirty="0" err="1">
                <a:latin typeface="Century Gothic"/>
                <a:ea typeface="+mn-lt"/>
                <a:cs typeface="+mn-lt"/>
              </a:rPr>
              <a:t>reportados</a:t>
            </a:r>
            <a:r>
              <a:rPr lang="en-US" b="1" dirty="0">
                <a:latin typeface="Century Gothic"/>
                <a:ea typeface="+mn-lt"/>
                <a:cs typeface="+mn-lt"/>
              </a:rPr>
              <a:t> a la </a:t>
            </a:r>
            <a:r>
              <a:rPr lang="en-US" b="1" dirty="0" err="1">
                <a:latin typeface="Century Gothic"/>
                <a:ea typeface="+mn-lt"/>
                <a:cs typeface="+mn-lt"/>
              </a:rPr>
              <a:t>fecha</a:t>
            </a:r>
            <a:r>
              <a:rPr lang="en-US" b="1" dirty="0">
                <a:latin typeface="Century Gothic"/>
                <a:ea typeface="+mn-lt"/>
                <a:cs typeface="+mn-lt"/>
              </a:rPr>
              <a:t>:</a:t>
            </a:r>
            <a:r>
              <a:rPr lang="en-US" dirty="0">
                <a:latin typeface="Century Gothic"/>
                <a:ea typeface="+mn-lt"/>
                <a:cs typeface="+mn-lt"/>
              </a:rPr>
              <a:t> $</a:t>
            </a:r>
            <a:r>
              <a:rPr lang="en-US" sz="1800" kern="1200" dirty="0">
                <a:effectLst/>
                <a:latin typeface="Century Gothic"/>
                <a:ea typeface="+mn-lt"/>
                <a:cs typeface="+mn-lt"/>
              </a:rPr>
              <a:t> 0</a:t>
            </a:r>
            <a:r>
              <a:rPr lang="en-US" dirty="0">
                <a:latin typeface="Century Gothic"/>
                <a:ea typeface="+mn-lt"/>
                <a:cs typeface="+mn-lt"/>
              </a:rPr>
              <a:t> </a:t>
            </a:r>
            <a:endParaRPr lang="en-US" dirty="0">
              <a:latin typeface="Century Gothic"/>
            </a:endParaRPr>
          </a:p>
          <a:p>
            <a:pPr marL="305435" indent="-305435"/>
            <a:r>
              <a:rPr lang="en-US" b="1" dirty="0" err="1">
                <a:latin typeface="Century Gothic"/>
                <a:ea typeface="+mn-lt"/>
                <a:cs typeface="+mn-lt"/>
              </a:rPr>
              <a:t>Presupuesto</a:t>
            </a:r>
            <a:r>
              <a:rPr lang="en-US" b="1" dirty="0">
                <a:latin typeface="Century Gothic"/>
                <a:ea typeface="+mn-lt"/>
                <a:cs typeface="+mn-lt"/>
              </a:rPr>
              <a:t> restante:</a:t>
            </a:r>
            <a:r>
              <a:rPr lang="en-US" dirty="0">
                <a:latin typeface="Century Gothic"/>
                <a:ea typeface="+mn-lt"/>
                <a:cs typeface="+mn-lt"/>
              </a:rPr>
              <a:t> $1,070,000 </a:t>
            </a:r>
            <a:endParaRPr lang="en-US" dirty="0">
              <a:latin typeface="Century Gothic"/>
            </a:endParaRPr>
          </a:p>
          <a:p>
            <a:pPr marL="305435" indent="-305435"/>
            <a:endParaRPr lang="en-US">
              <a:latin typeface="Century Gothic"/>
            </a:endParaRPr>
          </a:p>
          <a:p>
            <a:pPr marL="305435" indent="-305435"/>
            <a:r>
              <a:rPr lang="en-US" b="1" dirty="0" err="1">
                <a:latin typeface="Century Gothic"/>
                <a:ea typeface="+mn-lt"/>
                <a:cs typeface="+mn-lt"/>
              </a:rPr>
              <a:t>Trabajo</a:t>
            </a:r>
            <a:r>
              <a:rPr lang="en-US" b="1" dirty="0">
                <a:latin typeface="Century Gothic"/>
                <a:ea typeface="+mn-lt"/>
                <a:cs typeface="+mn-lt"/>
              </a:rPr>
              <a:t> </a:t>
            </a:r>
            <a:r>
              <a:rPr lang="en-US" b="1" dirty="0" err="1">
                <a:latin typeface="Century Gothic"/>
                <a:ea typeface="+mn-lt"/>
                <a:cs typeface="+mn-lt"/>
              </a:rPr>
              <a:t>planificado</a:t>
            </a:r>
            <a:r>
              <a:rPr lang="en-US" b="1" dirty="0">
                <a:latin typeface="Century Gothic"/>
                <a:ea typeface="+mn-lt"/>
                <a:cs typeface="+mn-lt"/>
              </a:rPr>
              <a:t> </a:t>
            </a:r>
            <a:r>
              <a:rPr lang="en-US" b="1" dirty="0" err="1">
                <a:latin typeface="Century Gothic"/>
                <a:ea typeface="+mn-lt"/>
                <a:cs typeface="+mn-lt"/>
              </a:rPr>
              <a:t>en</a:t>
            </a:r>
            <a:r>
              <a:rPr lang="en-US" b="1" dirty="0">
                <a:latin typeface="Century Gothic"/>
                <a:ea typeface="+mn-lt"/>
                <a:cs typeface="+mn-lt"/>
              </a:rPr>
              <a:t> las </a:t>
            </a:r>
            <a:r>
              <a:rPr lang="en-US" b="1" dirty="0" err="1">
                <a:latin typeface="Century Gothic"/>
                <a:ea typeface="+mn-lt"/>
                <a:cs typeface="+mn-lt"/>
              </a:rPr>
              <a:t>próximas</a:t>
            </a:r>
            <a:r>
              <a:rPr lang="en-US" b="1" dirty="0">
                <a:latin typeface="Century Gothic"/>
                <a:ea typeface="+mn-lt"/>
                <a:cs typeface="+mn-lt"/>
              </a:rPr>
              <a:t> ~dos </a:t>
            </a:r>
            <a:r>
              <a:rPr lang="en-US" b="1" dirty="0" err="1">
                <a:latin typeface="Century Gothic"/>
                <a:ea typeface="+mn-lt"/>
                <a:cs typeface="+mn-lt"/>
              </a:rPr>
              <a:t>semanas</a:t>
            </a:r>
            <a:r>
              <a:rPr lang="en-US" b="1" dirty="0">
                <a:latin typeface="Century Gothic"/>
                <a:ea typeface="+mn-lt"/>
                <a:cs typeface="+mn-lt"/>
              </a:rPr>
              <a:t>: </a:t>
            </a:r>
            <a:endParaRPr lang="en-US" b="1" dirty="0">
              <a:latin typeface="Century Gothic"/>
            </a:endParaRPr>
          </a:p>
          <a:p>
            <a:pPr marL="629920" lvl="1" indent="-305435"/>
            <a:r>
              <a:rPr lang="en-US" dirty="0" err="1">
                <a:ea typeface="+mn-lt"/>
                <a:cs typeface="+mn-lt"/>
              </a:rPr>
              <a:t>Recibir</a:t>
            </a:r>
            <a:r>
              <a:rPr lang="en-US" dirty="0">
                <a:ea typeface="+mn-lt"/>
                <a:cs typeface="+mn-lt"/>
              </a:rPr>
              <a:t> </a:t>
            </a:r>
            <a:r>
              <a:rPr lang="en-US" dirty="0" err="1">
                <a:ea typeface="+mn-lt"/>
                <a:cs typeface="+mn-lt"/>
              </a:rPr>
              <a:t>comentarios</a:t>
            </a:r>
            <a:r>
              <a:rPr lang="en-US" dirty="0">
                <a:ea typeface="+mn-lt"/>
                <a:cs typeface="+mn-lt"/>
              </a:rPr>
              <a:t> del personal de la ciudad </a:t>
            </a:r>
            <a:r>
              <a:rPr lang="en-US" dirty="0" err="1">
                <a:ea typeface="+mn-lt"/>
                <a:cs typeface="+mn-lt"/>
              </a:rPr>
              <a:t>sobre</a:t>
            </a:r>
            <a:r>
              <a:rPr lang="en-US" dirty="0">
                <a:ea typeface="+mn-lt"/>
                <a:cs typeface="+mn-lt"/>
              </a:rPr>
              <a:t> la </a:t>
            </a:r>
            <a:r>
              <a:rPr lang="en-US" dirty="0" err="1">
                <a:ea typeface="+mn-lt"/>
                <a:cs typeface="+mn-lt"/>
              </a:rPr>
              <a:t>herramienta</a:t>
            </a:r>
            <a:r>
              <a:rPr lang="en-US" dirty="0">
                <a:ea typeface="+mn-lt"/>
                <a:cs typeface="+mn-lt"/>
              </a:rPr>
              <a:t> de </a:t>
            </a:r>
            <a:r>
              <a:rPr lang="en-US" dirty="0" err="1">
                <a:ea typeface="+mn-lt"/>
                <a:cs typeface="+mn-lt"/>
              </a:rPr>
              <a:t>recopilación</a:t>
            </a:r>
            <a:r>
              <a:rPr lang="en-US" dirty="0">
                <a:ea typeface="+mn-lt"/>
                <a:cs typeface="+mn-lt"/>
              </a:rPr>
              <a:t> de </a:t>
            </a:r>
            <a:r>
              <a:rPr lang="en-US" dirty="0" err="1">
                <a:ea typeface="+mn-lt"/>
                <a:cs typeface="+mn-lt"/>
              </a:rPr>
              <a:t>datos</a:t>
            </a:r>
            <a:r>
              <a:rPr lang="en-US" dirty="0">
                <a:ea typeface="+mn-lt"/>
                <a:cs typeface="+mn-lt"/>
              </a:rPr>
              <a:t> y </a:t>
            </a:r>
            <a:r>
              <a:rPr lang="en-US" dirty="0" err="1">
                <a:ea typeface="+mn-lt"/>
                <a:cs typeface="+mn-lt"/>
              </a:rPr>
              <a:t>enviarlos</a:t>
            </a:r>
            <a:r>
              <a:rPr lang="en-US" dirty="0">
                <a:ea typeface="+mn-lt"/>
                <a:cs typeface="+mn-lt"/>
              </a:rPr>
              <a:t> a las y </a:t>
            </a:r>
            <a:r>
              <a:rPr lang="en-US" dirty="0" err="1">
                <a:ea typeface="+mn-lt"/>
                <a:cs typeface="+mn-lt"/>
              </a:rPr>
              <a:t>los</a:t>
            </a:r>
            <a:r>
              <a:rPr lang="en-US" dirty="0">
                <a:ea typeface="+mn-lt"/>
                <a:cs typeface="+mn-lt"/>
              </a:rPr>
              <a:t> </a:t>
            </a:r>
            <a:r>
              <a:rPr lang="en-US" dirty="0" err="1">
                <a:ea typeface="+mn-lt"/>
                <a:cs typeface="+mn-lt"/>
              </a:rPr>
              <a:t>socios</a:t>
            </a:r>
            <a:r>
              <a:rPr lang="en-US" dirty="0">
                <a:ea typeface="+mn-lt"/>
                <a:cs typeface="+mn-lt"/>
              </a:rPr>
              <a:t> de Richmond Rising.</a:t>
            </a:r>
            <a:endParaRPr lang="en-US">
              <a:latin typeface="Century Gothic"/>
              <a:ea typeface="+mn-lt"/>
              <a:cs typeface="+mn-lt"/>
            </a:endParaRPr>
          </a:p>
          <a:p>
            <a:pPr marL="629920" lvl="1" indent="-305435"/>
            <a:endParaRPr lang="en-US" b="1">
              <a:latin typeface="Century Gothic"/>
            </a:endParaRPr>
          </a:p>
          <a:p>
            <a:pPr marL="323850" lvl="1" indent="0">
              <a:buNone/>
            </a:pPr>
            <a:endParaRPr lang="en-US" b="1">
              <a:latin typeface="Century Gothic"/>
            </a:endParaRPr>
          </a:p>
        </p:txBody>
      </p:sp>
      <p:sp>
        <p:nvSpPr>
          <p:cNvPr id="4" name="Title 1">
            <a:extLst>
              <a:ext uri="{FF2B5EF4-FFF2-40B4-BE49-F238E27FC236}">
                <a16:creationId xmlns:a16="http://schemas.microsoft.com/office/drawing/2014/main" id="{FD8140C1-CA8B-0CD5-5389-E96164AE3315}"/>
              </a:ext>
            </a:extLst>
          </p:cNvPr>
          <p:cNvSpPr txBox="1">
            <a:spLocks/>
          </p:cNvSpPr>
          <p:nvPr/>
        </p:nvSpPr>
        <p:spPr>
          <a:xfrm>
            <a:off x="532426" y="265752"/>
            <a:ext cx="11187793" cy="905501"/>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kern="1200" cap="all">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kern="1500" cap="none">
                <a:solidFill>
                  <a:schemeClr val="bg1"/>
                </a:solidFill>
                <a:latin typeface="Gill Sans MT"/>
                <a:ea typeface="Open Sans"/>
                <a:cs typeface="Open Sans"/>
              </a:rPr>
              <a:t>Indicator Tracking Plan</a:t>
            </a:r>
          </a:p>
        </p:txBody>
      </p:sp>
      <p:pic>
        <p:nvPicPr>
          <p:cNvPr id="3074" name="Picture 2" descr="Center for Global Healthy Cities - Center for Global Healthy Cities">
            <a:extLst>
              <a:ext uri="{FF2B5EF4-FFF2-40B4-BE49-F238E27FC236}">
                <a16:creationId xmlns:a16="http://schemas.microsoft.com/office/drawing/2014/main" id="{DBD51F0D-1119-A5CD-1BD6-0BCD91D161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25289" y="221302"/>
            <a:ext cx="3852400" cy="9756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97579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0B653A10-04B5-8CFA-DC96-99D573FC2481}"/>
              </a:ext>
            </a:extLst>
          </p:cNvPr>
          <p:cNvSpPr txBox="1">
            <a:spLocks/>
          </p:cNvSpPr>
          <p:nvPr/>
        </p:nvSpPr>
        <p:spPr>
          <a:xfrm>
            <a:off x="535020" y="1443954"/>
            <a:ext cx="11187793" cy="5148294"/>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5435" indent="-305435"/>
            <a:r>
              <a:rPr lang="en-US" sz="3600" err="1">
                <a:latin typeface="Century Gothic"/>
                <a:ea typeface="+mn-lt"/>
                <a:cs typeface="+mn-lt"/>
              </a:rPr>
              <a:t>Informar</a:t>
            </a:r>
            <a:r>
              <a:rPr lang="en-US" sz="3600">
                <a:latin typeface="Century Gothic"/>
                <a:ea typeface="+mn-lt"/>
                <a:cs typeface="+mn-lt"/>
              </a:rPr>
              <a:t> </a:t>
            </a:r>
            <a:r>
              <a:rPr lang="en-US" sz="3600" err="1">
                <a:latin typeface="Century Gothic"/>
                <a:ea typeface="+mn-lt"/>
                <a:cs typeface="+mn-lt"/>
              </a:rPr>
              <a:t>sobre</a:t>
            </a:r>
            <a:r>
              <a:rPr lang="en-US" sz="3600">
                <a:latin typeface="Century Gothic"/>
                <a:ea typeface="+mn-lt"/>
                <a:cs typeface="+mn-lt"/>
              </a:rPr>
              <a:t> </a:t>
            </a:r>
            <a:r>
              <a:rPr lang="en-US" sz="3600" err="1">
                <a:latin typeface="Century Gothic"/>
                <a:ea typeface="+mn-lt"/>
                <a:cs typeface="+mn-lt"/>
              </a:rPr>
              <a:t>cualquier</a:t>
            </a:r>
            <a:r>
              <a:rPr lang="en-US" sz="3600">
                <a:latin typeface="Century Gothic"/>
                <a:ea typeface="+mn-lt"/>
                <a:cs typeface="+mn-lt"/>
              </a:rPr>
              <a:t> </a:t>
            </a:r>
            <a:r>
              <a:rPr lang="en-US" sz="3600" err="1">
                <a:latin typeface="Century Gothic"/>
                <a:ea typeface="+mn-lt"/>
                <a:cs typeface="+mn-lt"/>
              </a:rPr>
              <a:t>pregunta</a:t>
            </a:r>
            <a:r>
              <a:rPr lang="en-US" sz="3600">
                <a:latin typeface="Century Gothic"/>
                <a:ea typeface="+mn-lt"/>
                <a:cs typeface="+mn-lt"/>
              </a:rPr>
              <a:t> o </a:t>
            </a:r>
            <a:endParaRPr lang="en-US">
              <a:latin typeface="Century Gothic"/>
              <a:ea typeface="+mn-lt"/>
              <a:cs typeface="+mn-lt"/>
            </a:endParaRPr>
          </a:p>
          <a:p>
            <a:pPr marL="0" indent="0">
              <a:buNone/>
            </a:pPr>
            <a:r>
              <a:rPr lang="en-US" sz="3600" err="1">
                <a:latin typeface="Century Gothic"/>
                <a:ea typeface="+mn-lt"/>
                <a:cs typeface="+mn-lt"/>
              </a:rPr>
              <a:t>comentario</a:t>
            </a:r>
            <a:r>
              <a:rPr lang="en-US" sz="3600">
                <a:latin typeface="Century Gothic"/>
                <a:ea typeface="+mn-lt"/>
                <a:cs typeface="+mn-lt"/>
              </a:rPr>
              <a:t> de la </a:t>
            </a:r>
            <a:r>
              <a:rPr lang="en-US" sz="3600" err="1">
                <a:latin typeface="Century Gothic"/>
                <a:ea typeface="+mn-lt"/>
                <a:cs typeface="+mn-lt"/>
              </a:rPr>
              <a:t>comunidad</a:t>
            </a:r>
            <a:r>
              <a:rPr lang="en-US" sz="3600">
                <a:latin typeface="Century Gothic"/>
                <a:ea typeface="+mn-lt"/>
                <a:cs typeface="+mn-lt"/>
              </a:rPr>
              <a:t> </a:t>
            </a:r>
            <a:r>
              <a:rPr lang="en-US" sz="3600" err="1">
                <a:latin typeface="Century Gothic"/>
                <a:ea typeface="+mn-lt"/>
                <a:cs typeface="+mn-lt"/>
              </a:rPr>
              <a:t>recibido</a:t>
            </a:r>
            <a:r>
              <a:rPr lang="en-US" sz="3600">
                <a:latin typeface="Century Gothic"/>
                <a:ea typeface="+mn-lt"/>
                <a:cs typeface="+mn-lt"/>
              </a:rPr>
              <a:t>, </a:t>
            </a:r>
            <a:endParaRPr lang="en-US">
              <a:latin typeface="Century Gothic"/>
              <a:ea typeface="+mn-lt"/>
              <a:cs typeface="+mn-lt"/>
            </a:endParaRPr>
          </a:p>
          <a:p>
            <a:pPr marL="0" indent="0">
              <a:buNone/>
            </a:pPr>
            <a:r>
              <a:rPr lang="en-US" sz="3600" err="1">
                <a:latin typeface="Century Gothic"/>
                <a:ea typeface="+mn-lt"/>
                <a:cs typeface="+mn-lt"/>
              </a:rPr>
              <a:t>incluidas</a:t>
            </a:r>
            <a:r>
              <a:rPr lang="en-US" sz="3600">
                <a:latin typeface="Century Gothic"/>
                <a:ea typeface="+mn-lt"/>
                <a:cs typeface="+mn-lt"/>
              </a:rPr>
              <a:t> las </a:t>
            </a:r>
            <a:r>
              <a:rPr lang="en-US" sz="3600" err="1">
                <a:latin typeface="Century Gothic"/>
                <a:ea typeface="+mn-lt"/>
                <a:cs typeface="+mn-lt"/>
              </a:rPr>
              <a:t>respuestas</a:t>
            </a:r>
            <a:r>
              <a:rPr lang="en-US" sz="3600">
                <a:latin typeface="Century Gothic"/>
                <a:ea typeface="+mn-lt"/>
                <a:cs typeface="+mn-lt"/>
              </a:rPr>
              <a:t>.</a:t>
            </a:r>
            <a:endParaRPr lang="en-US">
              <a:latin typeface="Century Gothic"/>
              <a:ea typeface="+mn-lt"/>
              <a:cs typeface="+mn-lt"/>
            </a:endParaRPr>
          </a:p>
        </p:txBody>
      </p:sp>
      <p:sp>
        <p:nvSpPr>
          <p:cNvPr id="3" name="TextBox 2">
            <a:extLst>
              <a:ext uri="{FF2B5EF4-FFF2-40B4-BE49-F238E27FC236}">
                <a16:creationId xmlns:a16="http://schemas.microsoft.com/office/drawing/2014/main" id="{302844EA-6507-867D-36EB-FB00F8365C4F}"/>
              </a:ext>
            </a:extLst>
          </p:cNvPr>
          <p:cNvSpPr txBox="1"/>
          <p:nvPr/>
        </p:nvSpPr>
        <p:spPr>
          <a:xfrm>
            <a:off x="410114" y="304800"/>
            <a:ext cx="11252978" cy="523220"/>
          </a:xfrm>
          <a:prstGeom prst="rect">
            <a:avLst/>
          </a:prstGeom>
          <a:noFill/>
        </p:spPr>
        <p:txBody>
          <a:bodyPr wrap="square" lIns="91440" tIns="45720" rIns="91440" bIns="45720" rtlCol="0" anchor="t">
            <a:spAutoFit/>
          </a:bodyPr>
          <a:lstStyle/>
          <a:p>
            <a:r>
              <a:rPr lang="en-US" sz="2800" b="1">
                <a:solidFill>
                  <a:schemeClr val="bg1"/>
                </a:solidFill>
                <a:ea typeface="+mn-lt"/>
                <a:cs typeface="+mn-lt"/>
              </a:rPr>
              <a:t>Informe </a:t>
            </a:r>
            <a:r>
              <a:rPr lang="en-US" sz="2800" b="1" err="1">
                <a:solidFill>
                  <a:schemeClr val="bg1"/>
                </a:solidFill>
                <a:ea typeface="+mn-lt"/>
                <a:cs typeface="+mn-lt"/>
              </a:rPr>
              <a:t>sobre</a:t>
            </a:r>
            <a:r>
              <a:rPr lang="en-US" sz="2800" b="1">
                <a:solidFill>
                  <a:schemeClr val="bg1"/>
                </a:solidFill>
                <a:ea typeface="+mn-lt"/>
                <a:cs typeface="+mn-lt"/>
              </a:rPr>
              <a:t> </a:t>
            </a:r>
            <a:r>
              <a:rPr lang="en-US" sz="2800" b="1" err="1">
                <a:solidFill>
                  <a:schemeClr val="bg1"/>
                </a:solidFill>
                <a:ea typeface="+mn-lt"/>
                <a:cs typeface="+mn-lt"/>
              </a:rPr>
              <a:t>comentarios</a:t>
            </a:r>
            <a:r>
              <a:rPr lang="en-US" sz="2800" b="1">
                <a:solidFill>
                  <a:schemeClr val="bg1"/>
                </a:solidFill>
                <a:ea typeface="+mn-lt"/>
                <a:cs typeface="+mn-lt"/>
              </a:rPr>
              <a:t> y </a:t>
            </a:r>
            <a:r>
              <a:rPr lang="en-US" sz="2800" b="1" err="1">
                <a:solidFill>
                  <a:schemeClr val="bg1"/>
                </a:solidFill>
                <a:ea typeface="+mn-lt"/>
                <a:cs typeface="+mn-lt"/>
              </a:rPr>
              <a:t>preguntas</a:t>
            </a:r>
            <a:r>
              <a:rPr lang="en-US" sz="2800" b="1">
                <a:solidFill>
                  <a:schemeClr val="bg1"/>
                </a:solidFill>
                <a:ea typeface="+mn-lt"/>
                <a:cs typeface="+mn-lt"/>
              </a:rPr>
              <a:t> del </a:t>
            </a:r>
            <a:r>
              <a:rPr lang="en-US" sz="2800" b="1" err="1">
                <a:solidFill>
                  <a:schemeClr val="bg1"/>
                </a:solidFill>
                <a:ea typeface="+mn-lt"/>
                <a:cs typeface="+mn-lt"/>
              </a:rPr>
              <a:t>público</a:t>
            </a:r>
            <a:endParaRPr lang="en-US" sz="2800" err="1">
              <a:solidFill>
                <a:schemeClr val="bg1"/>
              </a:solidFill>
              <a:ea typeface="+mn-lt"/>
              <a:cs typeface="+mn-lt"/>
            </a:endParaRPr>
          </a:p>
        </p:txBody>
      </p:sp>
    </p:spTree>
    <p:extLst>
      <p:ext uri="{BB962C8B-B14F-4D97-AF65-F5344CB8AC3E}">
        <p14:creationId xmlns:p14="http://schemas.microsoft.com/office/powerpoint/2010/main" val="18301001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0B653A10-04B5-8CFA-DC96-99D573FC2481}"/>
              </a:ext>
            </a:extLst>
          </p:cNvPr>
          <p:cNvSpPr txBox="1">
            <a:spLocks/>
          </p:cNvSpPr>
          <p:nvPr/>
        </p:nvSpPr>
        <p:spPr>
          <a:xfrm>
            <a:off x="535020" y="1443954"/>
            <a:ext cx="11187793" cy="5148294"/>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5435" indent="-305435"/>
            <a:r>
              <a:rPr lang="es-MX" sz="2400" dirty="0"/>
              <a:t>Presentación del Proyecto </a:t>
            </a:r>
            <a:r>
              <a:rPr lang="es-MX" sz="2400" dirty="0" err="1"/>
              <a:t>Neighborhood</a:t>
            </a:r>
            <a:r>
              <a:rPr lang="es-MX" sz="2400" dirty="0"/>
              <a:t> Complete Streets</a:t>
            </a:r>
            <a:endParaRPr lang="en-US" sz="2400" dirty="0">
              <a:solidFill>
                <a:srgbClr val="000000"/>
              </a:solidFill>
            </a:endParaRPr>
          </a:p>
          <a:p>
            <a:pPr marL="305435" indent="-305435"/>
            <a:r>
              <a:rPr lang="es-MX" sz="2400" dirty="0"/>
              <a:t>Nominaciones de miembros de la comunidad al Comité </a:t>
            </a:r>
            <a:endParaRPr lang="en-US" sz="4400" dirty="0">
              <a:latin typeface="Century Gothic"/>
            </a:endParaRPr>
          </a:p>
          <a:p>
            <a:pPr marL="305435" indent="-305435"/>
            <a:r>
              <a:rPr lang="es-MX" sz="2400" dirty="0"/>
              <a:t>Informe anual al Ayuntamiento de Richmond</a:t>
            </a:r>
            <a:endParaRPr lang="en-US" sz="4400" dirty="0">
              <a:latin typeface="Century Gothic"/>
            </a:endParaRPr>
          </a:p>
          <a:p>
            <a:pPr marL="305435" indent="-305435"/>
            <a:r>
              <a:rPr lang="es-MX" sz="2400" dirty="0"/>
              <a:t>Presentación de subvención piloto para </a:t>
            </a:r>
            <a:r>
              <a:rPr lang="es-MX" sz="2400" dirty="0" err="1"/>
              <a:t>Reconnecting</a:t>
            </a:r>
            <a:r>
              <a:rPr lang="es-MX" sz="2400" dirty="0"/>
              <a:t> Communities </a:t>
            </a:r>
            <a:endParaRPr lang="en-US" sz="4400" dirty="0">
              <a:latin typeface="Century Gothic"/>
            </a:endParaRPr>
          </a:p>
          <a:p>
            <a:pPr marL="742950" indent="-742950">
              <a:buAutoNum type="arabicPeriod"/>
            </a:pPr>
            <a:endParaRPr lang="en-US" sz="4400" dirty="0">
              <a:latin typeface="Century Gothic"/>
            </a:endParaRPr>
          </a:p>
          <a:p>
            <a:pPr marL="742950" indent="-742950">
              <a:buAutoNum type="arabicPeriod"/>
            </a:pPr>
            <a:endParaRPr lang="en-US" sz="2400" dirty="0"/>
          </a:p>
          <a:p>
            <a:pPr marL="742950" indent="-742950">
              <a:buAutoNum type="arabicPeriod"/>
            </a:pPr>
            <a:endParaRPr lang="en-US" sz="4400" dirty="0">
              <a:highlight>
                <a:srgbClr val="FFFF00"/>
              </a:highlight>
              <a:latin typeface="Arial"/>
              <a:cs typeface="Arial"/>
            </a:endParaRPr>
          </a:p>
        </p:txBody>
      </p:sp>
      <p:sp>
        <p:nvSpPr>
          <p:cNvPr id="3" name="TextBox 2">
            <a:extLst>
              <a:ext uri="{FF2B5EF4-FFF2-40B4-BE49-F238E27FC236}">
                <a16:creationId xmlns:a16="http://schemas.microsoft.com/office/drawing/2014/main" id="{302844EA-6507-867D-36EB-FB00F8365C4F}"/>
              </a:ext>
            </a:extLst>
          </p:cNvPr>
          <p:cNvSpPr txBox="1"/>
          <p:nvPr/>
        </p:nvSpPr>
        <p:spPr>
          <a:xfrm>
            <a:off x="152400" y="190500"/>
            <a:ext cx="9382125" cy="707886"/>
          </a:xfrm>
          <a:prstGeom prst="rect">
            <a:avLst/>
          </a:prstGeom>
          <a:noFill/>
        </p:spPr>
        <p:txBody>
          <a:bodyPr wrap="square" lIns="91440" tIns="45720" rIns="91440" bIns="45720" rtlCol="0" anchor="t">
            <a:spAutoFit/>
          </a:bodyPr>
          <a:lstStyle/>
          <a:p>
            <a:r>
              <a:rPr lang="en-US" sz="4000" b="1" kern="1500">
                <a:solidFill>
                  <a:schemeClr val="bg1"/>
                </a:solidFill>
                <a:ea typeface="Open Sans"/>
                <a:cs typeface="Open Sans"/>
              </a:rPr>
              <a:t>Temas del </a:t>
            </a:r>
            <a:r>
              <a:rPr lang="en-US" sz="4000" b="1" kern="1500" err="1">
                <a:solidFill>
                  <a:schemeClr val="bg1"/>
                </a:solidFill>
                <a:ea typeface="Open Sans"/>
                <a:cs typeface="Open Sans"/>
              </a:rPr>
              <a:t>comité</a:t>
            </a:r>
            <a:r>
              <a:rPr lang="en-US" sz="4000" b="1" kern="1500">
                <a:solidFill>
                  <a:schemeClr val="bg1"/>
                </a:solidFill>
                <a:ea typeface="Open Sans"/>
                <a:cs typeface="Open Sans"/>
              </a:rPr>
              <a:t> para </a:t>
            </a:r>
            <a:r>
              <a:rPr lang="en-US" sz="4000" b="1" kern="1500" err="1">
                <a:solidFill>
                  <a:schemeClr val="bg1"/>
                </a:solidFill>
                <a:ea typeface="Open Sans"/>
                <a:cs typeface="Open Sans"/>
              </a:rPr>
              <a:t>discusión</a:t>
            </a:r>
            <a:endParaRPr lang="en-US" sz="4000" b="1" kern="1500">
              <a:solidFill>
                <a:schemeClr val="bg1"/>
              </a:solidFill>
              <a:ea typeface="Open Sans"/>
              <a:cs typeface="Open Sans"/>
            </a:endParaRPr>
          </a:p>
        </p:txBody>
      </p:sp>
    </p:spTree>
    <p:extLst>
      <p:ext uri="{BB962C8B-B14F-4D97-AF65-F5344CB8AC3E}">
        <p14:creationId xmlns:p14="http://schemas.microsoft.com/office/powerpoint/2010/main" val="37878843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0B653A10-04B5-8CFA-DC96-99D573FC2481}"/>
              </a:ext>
            </a:extLst>
          </p:cNvPr>
          <p:cNvSpPr txBox="1">
            <a:spLocks/>
          </p:cNvSpPr>
          <p:nvPr/>
        </p:nvSpPr>
        <p:spPr>
          <a:xfrm>
            <a:off x="535020" y="1443954"/>
            <a:ext cx="11187793" cy="5148294"/>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5435" indent="-305435"/>
            <a:endParaRPr lang="en-US" sz="3600" dirty="0">
              <a:latin typeface="Century Gothic"/>
            </a:endParaRPr>
          </a:p>
        </p:txBody>
      </p:sp>
      <p:sp>
        <p:nvSpPr>
          <p:cNvPr id="4" name="TextBox 3">
            <a:extLst>
              <a:ext uri="{FF2B5EF4-FFF2-40B4-BE49-F238E27FC236}">
                <a16:creationId xmlns:a16="http://schemas.microsoft.com/office/drawing/2014/main" id="{302844EA-6507-867D-36EB-FB00F8365C4F}"/>
              </a:ext>
            </a:extLst>
          </p:cNvPr>
          <p:cNvSpPr txBox="1"/>
          <p:nvPr/>
        </p:nvSpPr>
        <p:spPr>
          <a:xfrm>
            <a:off x="389624" y="3136612"/>
            <a:ext cx="11802376" cy="584775"/>
          </a:xfrm>
          <a:prstGeom prst="rect">
            <a:avLst/>
          </a:prstGeom>
          <a:noFill/>
        </p:spPr>
        <p:txBody>
          <a:bodyPr wrap="square" lIns="91440" tIns="45720" rIns="91440" bIns="45720" rtlCol="0" anchor="t">
            <a:spAutoFit/>
          </a:bodyPr>
          <a:lstStyle/>
          <a:p>
            <a:r>
              <a:rPr lang="es-ES" sz="3200" b="1" dirty="0">
                <a:latin typeface="Gill Sans MT"/>
                <a:ea typeface="+mn-lt"/>
                <a:cs typeface="+mn-lt"/>
              </a:rPr>
              <a:t>Presentación del Proyecto </a:t>
            </a:r>
            <a:r>
              <a:rPr lang="es-ES" sz="3200" b="1" dirty="0" err="1">
                <a:latin typeface="Gill Sans MT"/>
                <a:ea typeface="+mn-lt"/>
                <a:cs typeface="+mn-lt"/>
              </a:rPr>
              <a:t>Neighborhood</a:t>
            </a:r>
            <a:r>
              <a:rPr lang="es-ES" sz="3200" b="1" dirty="0">
                <a:latin typeface="Gill Sans MT"/>
                <a:ea typeface="+mn-lt"/>
                <a:cs typeface="+mn-lt"/>
              </a:rPr>
              <a:t> Complete Streets</a:t>
            </a:r>
            <a:endParaRPr lang="en-US" sz="1100" b="1" dirty="0">
              <a:latin typeface="Gill Sans MT"/>
            </a:endParaRPr>
          </a:p>
        </p:txBody>
      </p:sp>
    </p:spTree>
    <p:extLst>
      <p:ext uri="{BB962C8B-B14F-4D97-AF65-F5344CB8AC3E}">
        <p14:creationId xmlns:p14="http://schemas.microsoft.com/office/powerpoint/2010/main" val="28774572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EB8AE9-3C7F-654E-7F1F-06EFCE53551B}"/>
              </a:ext>
            </a:extLst>
          </p:cNvPr>
          <p:cNvSpPr txBox="1">
            <a:spLocks/>
          </p:cNvSpPr>
          <p:nvPr/>
        </p:nvSpPr>
        <p:spPr>
          <a:xfrm>
            <a:off x="6096000" y="1443954"/>
            <a:ext cx="5626813" cy="5148294"/>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23850" lvl="1" indent="0">
              <a:buNone/>
            </a:pPr>
            <a:r>
              <a:rPr lang="es-ES" dirty="0">
                <a:latin typeface="Century Gothic"/>
              </a:rPr>
              <a:t>El proyecto </a:t>
            </a:r>
            <a:r>
              <a:rPr lang="es-ES" dirty="0" err="1">
                <a:latin typeface="Century Gothic"/>
              </a:rPr>
              <a:t>Neighborhood</a:t>
            </a:r>
            <a:r>
              <a:rPr lang="es-ES" dirty="0">
                <a:latin typeface="Century Gothic"/>
              </a:rPr>
              <a:t> Complete Streets se enfoca en mejorar el acceso para peatones y ciclistas para los residentes de los vecindarios </a:t>
            </a:r>
            <a:r>
              <a:rPr lang="es-ES" dirty="0" err="1">
                <a:latin typeface="Century Gothic"/>
              </a:rPr>
              <a:t>Iron</a:t>
            </a:r>
            <a:r>
              <a:rPr lang="es-ES" dirty="0">
                <a:latin typeface="Century Gothic"/>
              </a:rPr>
              <a:t> </a:t>
            </a:r>
            <a:r>
              <a:rPr lang="es-ES" dirty="0" err="1">
                <a:latin typeface="Century Gothic"/>
              </a:rPr>
              <a:t>Triangle</a:t>
            </a:r>
            <a:r>
              <a:rPr lang="es-ES" dirty="0">
                <a:latin typeface="Century Gothic"/>
              </a:rPr>
              <a:t>, Santa Fe y Coronado.</a:t>
            </a:r>
          </a:p>
          <a:p>
            <a:pPr marL="323850" lvl="1" indent="0">
              <a:buNone/>
            </a:pPr>
            <a:r>
              <a:rPr lang="es-ES" dirty="0">
                <a:latin typeface="Century Gothic"/>
              </a:rPr>
              <a:t>El proyecto respaldará las conexiones entre los vecindarios, el centro de Richmond, Richmond </a:t>
            </a:r>
            <a:r>
              <a:rPr lang="es-ES" dirty="0" err="1">
                <a:latin typeface="Century Gothic"/>
              </a:rPr>
              <a:t>Greenway</a:t>
            </a:r>
            <a:r>
              <a:rPr lang="es-ES" dirty="0">
                <a:latin typeface="Century Gothic"/>
              </a:rPr>
              <a:t> y la terminal de ferry de Richmond. </a:t>
            </a:r>
          </a:p>
        </p:txBody>
      </p:sp>
      <p:sp>
        <p:nvSpPr>
          <p:cNvPr id="4" name="Title 1">
            <a:extLst>
              <a:ext uri="{FF2B5EF4-FFF2-40B4-BE49-F238E27FC236}">
                <a16:creationId xmlns:a16="http://schemas.microsoft.com/office/drawing/2014/main" id="{FD8140C1-CA8B-0CD5-5389-E96164AE3315}"/>
              </a:ext>
            </a:extLst>
          </p:cNvPr>
          <p:cNvSpPr txBox="1">
            <a:spLocks/>
          </p:cNvSpPr>
          <p:nvPr/>
        </p:nvSpPr>
        <p:spPr>
          <a:xfrm>
            <a:off x="532426" y="265752"/>
            <a:ext cx="11187793" cy="905501"/>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kern="1200" cap="all">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kern="1500" cap="none" dirty="0">
                <a:solidFill>
                  <a:schemeClr val="bg1"/>
                </a:solidFill>
                <a:latin typeface="Myriad Pro" panose="020B0503030403020204" pitchFamily="34" charset="0"/>
                <a:ea typeface="Open Sans" pitchFamily="2" charset="0"/>
                <a:cs typeface="Open Sans" pitchFamily="2" charset="0"/>
              </a:rPr>
              <a:t>Neighborhood Complete Streets</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900" y="1203003"/>
            <a:ext cx="5454650" cy="5454650"/>
          </a:xfrm>
          <a:prstGeom prst="rect">
            <a:avLst/>
          </a:prstGeom>
        </p:spPr>
      </p:pic>
    </p:spTree>
    <p:extLst>
      <p:ext uri="{BB962C8B-B14F-4D97-AF65-F5344CB8AC3E}">
        <p14:creationId xmlns:p14="http://schemas.microsoft.com/office/powerpoint/2010/main" val="41316499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0B653A10-04B5-8CFA-DC96-99D573FC2481}"/>
              </a:ext>
            </a:extLst>
          </p:cNvPr>
          <p:cNvSpPr txBox="1">
            <a:spLocks/>
          </p:cNvSpPr>
          <p:nvPr/>
        </p:nvSpPr>
        <p:spPr>
          <a:xfrm>
            <a:off x="535020" y="1443954"/>
            <a:ext cx="11187793" cy="5148294"/>
          </a:xfrm>
          <a:prstGeom prst="rect">
            <a:avLst/>
          </a:prstGeom>
        </p:spPr>
        <p:txBody>
          <a:bodyPr vert="horz" lIns="91440" tIns="45720" rIns="91440" bIns="45720" rtlCol="0" anchor="t">
            <a:normAutofit fontScale="62500" lnSpcReduction="20000"/>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5435" indent="-305435"/>
            <a:r>
              <a:rPr lang="en-US" sz="3600" b="1" dirty="0">
                <a:solidFill>
                  <a:schemeClr val="tx1"/>
                </a:solidFill>
                <a:latin typeface="Century Gothic"/>
                <a:ea typeface="+mn-lt"/>
                <a:cs typeface="+mn-lt"/>
              </a:rPr>
              <a:t>Cada primer </a:t>
            </a:r>
            <a:r>
              <a:rPr lang="es-MX" sz="3600" b="1" dirty="0">
                <a:solidFill>
                  <a:schemeClr val="tx1"/>
                </a:solidFill>
                <a:latin typeface="Century Gothic"/>
                <a:ea typeface="+mn-lt"/>
                <a:cs typeface="+mn-lt"/>
              </a:rPr>
              <a:t>Miércoles</a:t>
            </a:r>
            <a:r>
              <a:rPr lang="en-US" sz="3600" b="1" dirty="0">
                <a:solidFill>
                  <a:schemeClr val="tx1"/>
                </a:solidFill>
                <a:latin typeface="Century Gothic"/>
                <a:ea typeface="+mn-lt"/>
                <a:cs typeface="+mn-lt"/>
              </a:rPr>
              <a:t> de </a:t>
            </a:r>
            <a:r>
              <a:rPr lang="en-US" sz="3600" b="1" dirty="0" err="1">
                <a:solidFill>
                  <a:schemeClr val="tx1"/>
                </a:solidFill>
                <a:latin typeface="Century Gothic"/>
                <a:ea typeface="+mn-lt"/>
                <a:cs typeface="+mn-lt"/>
              </a:rPr>
              <a:t>mes</a:t>
            </a:r>
            <a:r>
              <a:rPr lang="en-US" sz="3600" b="1" dirty="0">
                <a:solidFill>
                  <a:schemeClr val="tx1"/>
                </a:solidFill>
                <a:latin typeface="Century Gothic"/>
                <a:ea typeface="+mn-lt"/>
                <a:cs typeface="+mn-lt"/>
              </a:rPr>
              <a:t> 6pm-8pm</a:t>
            </a:r>
            <a:r>
              <a:rPr lang="es-MX" sz="3600" dirty="0">
                <a:solidFill>
                  <a:schemeClr val="tx1"/>
                </a:solidFill>
                <a:latin typeface="Century Gothic"/>
                <a:ea typeface="+mn-lt"/>
                <a:cs typeface="+mn-lt"/>
              </a:rPr>
              <a:t> </a:t>
            </a:r>
            <a:r>
              <a:rPr lang="en-US" sz="3600" dirty="0">
                <a:solidFill>
                  <a:schemeClr val="tx1"/>
                </a:solidFill>
                <a:latin typeface="Century Gothic"/>
                <a:ea typeface="+mn-lt"/>
                <a:cs typeface="+mn-lt"/>
              </a:rPr>
              <a:t> </a:t>
            </a:r>
          </a:p>
          <a:p>
            <a:pPr marL="305435" indent="-305435"/>
            <a:endParaRPr lang="en-US" sz="3600">
              <a:solidFill>
                <a:schemeClr val="tx1"/>
              </a:solidFill>
              <a:latin typeface="Century Gothic"/>
              <a:ea typeface="+mn-lt"/>
              <a:cs typeface="+mn-lt"/>
            </a:endParaRPr>
          </a:p>
          <a:p>
            <a:pPr marL="305435" indent="-305435"/>
            <a:r>
              <a:rPr lang="en-US" sz="3600" b="1">
                <a:solidFill>
                  <a:schemeClr val="tx1"/>
                </a:solidFill>
                <a:latin typeface="Century Gothic"/>
                <a:ea typeface="+mn-lt"/>
                <a:cs typeface="+mn-lt"/>
              </a:rPr>
              <a:t>Asistencia </a:t>
            </a:r>
            <a:r>
              <a:rPr lang="en-US" sz="3600" b="1" err="1">
                <a:solidFill>
                  <a:schemeClr val="tx1"/>
                </a:solidFill>
                <a:latin typeface="Century Gothic"/>
                <a:ea typeface="+mn-lt"/>
                <a:cs typeface="+mn-lt"/>
              </a:rPr>
              <a:t>en</a:t>
            </a:r>
            <a:r>
              <a:rPr lang="en-US" sz="3600" b="1">
                <a:solidFill>
                  <a:schemeClr val="tx1"/>
                </a:solidFill>
                <a:latin typeface="Century Gothic"/>
                <a:ea typeface="+mn-lt"/>
                <a:cs typeface="+mn-lt"/>
              </a:rPr>
              <a:t> persona:</a:t>
            </a:r>
            <a:r>
              <a:rPr lang="en-US" sz="3600">
                <a:solidFill>
                  <a:schemeClr val="tx1"/>
                </a:solidFill>
                <a:latin typeface="Century Gothic"/>
                <a:ea typeface="+mn-lt"/>
                <a:cs typeface="+mn-lt"/>
              </a:rPr>
              <a:t> Nevin Community Center, 598 Nevin Ave, Richmond, CA 94801 </a:t>
            </a:r>
          </a:p>
          <a:p>
            <a:pPr marL="305435" indent="-305435"/>
            <a:endParaRPr lang="en-US" sz="3600">
              <a:solidFill>
                <a:schemeClr val="tx1"/>
              </a:solidFill>
              <a:latin typeface="Century Gothic"/>
              <a:ea typeface="+mn-lt"/>
              <a:cs typeface="+mn-lt"/>
            </a:endParaRPr>
          </a:p>
          <a:p>
            <a:pPr marL="305435" indent="-305435"/>
            <a:r>
              <a:rPr lang="en-US" sz="3600" b="1" dirty="0">
                <a:solidFill>
                  <a:schemeClr val="tx1"/>
                </a:solidFill>
                <a:latin typeface="Century Gothic"/>
                <a:ea typeface="+mn-lt"/>
                <a:cs typeface="+mn-lt"/>
              </a:rPr>
              <a:t>Asistencia virtual:</a:t>
            </a:r>
            <a:r>
              <a:rPr lang="en-US" sz="3600" dirty="0">
                <a:solidFill>
                  <a:schemeClr val="tx1"/>
                </a:solidFill>
                <a:latin typeface="Century Gothic"/>
                <a:ea typeface="+mn-lt"/>
                <a:cs typeface="+mn-lt"/>
              </a:rPr>
              <a:t> </a:t>
            </a:r>
            <a:r>
              <a:rPr lang="en-US" sz="3600" u="sng" dirty="0">
                <a:solidFill>
                  <a:schemeClr val="tx1"/>
                </a:solidFill>
                <a:latin typeface="Century Gothic"/>
                <a:ea typeface="+mn-lt"/>
                <a:cs typeface="+mn-lt"/>
              </a:rPr>
              <a:t> </a:t>
            </a:r>
            <a:r>
              <a:rPr lang="en-US" sz="3600" dirty="0">
                <a:solidFill>
                  <a:schemeClr val="tx1"/>
                </a:solidFill>
                <a:latin typeface="Century Gothic"/>
                <a:ea typeface="+mn-lt"/>
                <a:cs typeface="+mn-lt"/>
                <a:hlinkClick r:id="rId2">
                  <a:extLst>
                    <a:ext uri="{A12FA001-AC4F-418D-AE19-62706E023703}">
                      <ahyp:hlinkClr xmlns:ahyp="http://schemas.microsoft.com/office/drawing/2018/hyperlinkcolor" val="tx"/>
                    </a:ext>
                  </a:extLst>
                </a:hlinkClick>
              </a:rPr>
              <a:t>https://ci-richmond-ca-us.zoom.us/webinar/register/wn_gx8xwknptcutbnefzdbv1w</a:t>
            </a:r>
            <a:endParaRPr lang="en-US" sz="3600" dirty="0">
              <a:solidFill>
                <a:schemeClr val="tx1"/>
              </a:solidFill>
              <a:latin typeface="Century Gothic"/>
              <a:ea typeface="+mn-lt"/>
              <a:cs typeface="+mn-lt"/>
            </a:endParaRPr>
          </a:p>
          <a:p>
            <a:pPr marL="305435" indent="-305435"/>
            <a:r>
              <a:rPr lang="en-US" sz="3600" dirty="0">
                <a:solidFill>
                  <a:schemeClr val="tx1"/>
                </a:solidFill>
                <a:latin typeface="Century Gothic"/>
                <a:ea typeface="+mn-lt"/>
                <a:cs typeface="+mn-lt"/>
              </a:rPr>
              <a:t>  </a:t>
            </a:r>
          </a:p>
          <a:p>
            <a:pPr marL="305435" indent="-305435"/>
            <a:r>
              <a:rPr lang="en-US" sz="3600" b="1">
                <a:solidFill>
                  <a:schemeClr val="tx1"/>
                </a:solidFill>
                <a:latin typeface="Century Gothic"/>
                <a:ea typeface="+mn-lt"/>
                <a:cs typeface="+mn-lt"/>
              </a:rPr>
              <a:t>Asistencia </a:t>
            </a:r>
            <a:r>
              <a:rPr lang="en-US" sz="3600" b="1" err="1">
                <a:solidFill>
                  <a:schemeClr val="tx1"/>
                </a:solidFill>
                <a:latin typeface="Century Gothic"/>
                <a:ea typeface="+mn-lt"/>
                <a:cs typeface="+mn-lt"/>
              </a:rPr>
              <a:t>Telef</a:t>
            </a:r>
            <a:r>
              <a:rPr lang="es-ES" sz="3600" b="1" err="1">
                <a:solidFill>
                  <a:schemeClr val="tx1"/>
                </a:solidFill>
                <a:latin typeface="Century Gothic"/>
                <a:ea typeface="+mn-lt"/>
                <a:cs typeface="+mn-lt"/>
              </a:rPr>
              <a:t>ó</a:t>
            </a:r>
            <a:r>
              <a:rPr lang="en-US" sz="3600" b="1" err="1">
                <a:solidFill>
                  <a:schemeClr val="tx1"/>
                </a:solidFill>
                <a:latin typeface="Century Gothic"/>
                <a:ea typeface="+mn-lt"/>
                <a:cs typeface="+mn-lt"/>
              </a:rPr>
              <a:t>nica</a:t>
            </a:r>
            <a:r>
              <a:rPr lang="en-US" sz="3600" b="1">
                <a:solidFill>
                  <a:schemeClr val="tx1"/>
                </a:solidFill>
                <a:latin typeface="Century Gothic"/>
                <a:ea typeface="+mn-lt"/>
                <a:cs typeface="+mn-lt"/>
              </a:rPr>
              <a:t>: </a:t>
            </a:r>
            <a:r>
              <a:rPr lang="en-US" sz="3600">
                <a:solidFill>
                  <a:schemeClr val="tx1"/>
                </a:solidFill>
                <a:latin typeface="Century Gothic"/>
                <a:ea typeface="+mn-lt"/>
                <a:cs typeface="+mn-lt"/>
              </a:rPr>
              <a:t>(669) 900-6833, or (669) 444-9171  Webinar ID: 976 6319 9451 </a:t>
            </a:r>
          </a:p>
          <a:p>
            <a:pPr marL="305435" indent="-305435"/>
            <a:endParaRPr lang="en-US" sz="3600">
              <a:solidFill>
                <a:schemeClr val="tx1"/>
              </a:solidFill>
              <a:latin typeface="Century Gothic"/>
              <a:ea typeface="+mn-lt"/>
              <a:cs typeface="+mn-lt"/>
            </a:endParaRPr>
          </a:p>
          <a:p>
            <a:pPr marL="305435" indent="-305435"/>
            <a:r>
              <a:rPr lang="en-US" sz="3600">
                <a:solidFill>
                  <a:schemeClr val="tx1"/>
                </a:solidFill>
                <a:latin typeface="Century Gothic"/>
                <a:ea typeface="+mn-lt"/>
                <a:cs typeface="+mn-lt"/>
              </a:rPr>
              <a:t>Todos </a:t>
            </a:r>
            <a:r>
              <a:rPr lang="en-US" sz="3600" err="1">
                <a:solidFill>
                  <a:schemeClr val="tx1"/>
                </a:solidFill>
                <a:latin typeface="Century Gothic"/>
                <a:ea typeface="+mn-lt"/>
                <a:cs typeface="+mn-lt"/>
              </a:rPr>
              <a:t>los</a:t>
            </a:r>
            <a:r>
              <a:rPr lang="en-US" sz="3600" dirty="0">
                <a:solidFill>
                  <a:schemeClr val="tx1"/>
                </a:solidFill>
                <a:latin typeface="Century Gothic"/>
                <a:ea typeface="+mn-lt"/>
                <a:cs typeface="+mn-lt"/>
              </a:rPr>
              <a:t> </a:t>
            </a:r>
            <a:r>
              <a:rPr lang="en-US" sz="3600" err="1">
                <a:solidFill>
                  <a:schemeClr val="tx1"/>
                </a:solidFill>
                <a:latin typeface="Century Gothic"/>
                <a:ea typeface="+mn-lt"/>
                <a:cs typeface="+mn-lt"/>
              </a:rPr>
              <a:t>miembros</a:t>
            </a:r>
            <a:r>
              <a:rPr lang="en-US" sz="3600">
                <a:solidFill>
                  <a:schemeClr val="tx1"/>
                </a:solidFill>
                <a:latin typeface="Century Gothic"/>
                <a:ea typeface="+mn-lt"/>
                <a:cs typeface="+mn-lt"/>
              </a:rPr>
              <a:t> del </a:t>
            </a:r>
            <a:r>
              <a:rPr lang="en-US" sz="3600" err="1">
                <a:solidFill>
                  <a:schemeClr val="tx1"/>
                </a:solidFill>
                <a:latin typeface="Century Gothic"/>
                <a:ea typeface="+mn-lt"/>
                <a:cs typeface="+mn-lt"/>
              </a:rPr>
              <a:t>Comité</a:t>
            </a:r>
            <a:r>
              <a:rPr lang="en-US" sz="3600">
                <a:solidFill>
                  <a:schemeClr val="tx1"/>
                </a:solidFill>
                <a:latin typeface="Century Gothic"/>
                <a:ea typeface="+mn-lt"/>
                <a:cs typeface="+mn-lt"/>
              </a:rPr>
              <a:t> y </a:t>
            </a:r>
            <a:r>
              <a:rPr lang="en-US" sz="3600" err="1">
                <a:solidFill>
                  <a:schemeClr val="tx1"/>
                </a:solidFill>
                <a:latin typeface="Century Gothic"/>
                <a:ea typeface="+mn-lt"/>
                <a:cs typeface="+mn-lt"/>
              </a:rPr>
              <a:t>los</a:t>
            </a:r>
            <a:r>
              <a:rPr lang="en-US" sz="3600" dirty="0">
                <a:solidFill>
                  <a:schemeClr val="tx1"/>
                </a:solidFill>
                <a:latin typeface="Century Gothic"/>
                <a:ea typeface="+mn-lt"/>
                <a:cs typeface="+mn-lt"/>
              </a:rPr>
              <a:t> </a:t>
            </a:r>
            <a:r>
              <a:rPr lang="en-US" sz="3600" err="1">
                <a:solidFill>
                  <a:schemeClr val="tx1"/>
                </a:solidFill>
                <a:latin typeface="Century Gothic"/>
                <a:ea typeface="+mn-lt"/>
                <a:cs typeface="+mn-lt"/>
              </a:rPr>
              <a:t>miembros</a:t>
            </a:r>
            <a:r>
              <a:rPr lang="en-US" sz="3600">
                <a:solidFill>
                  <a:schemeClr val="tx1"/>
                </a:solidFill>
                <a:latin typeface="Century Gothic"/>
                <a:ea typeface="+mn-lt"/>
                <a:cs typeface="+mn-lt"/>
              </a:rPr>
              <a:t> del </a:t>
            </a:r>
            <a:r>
              <a:rPr lang="en-US" sz="3600" err="1">
                <a:solidFill>
                  <a:schemeClr val="tx1"/>
                </a:solidFill>
                <a:latin typeface="Century Gothic"/>
                <a:ea typeface="+mn-lt"/>
                <a:cs typeface="+mn-lt"/>
              </a:rPr>
              <a:t>público</a:t>
            </a:r>
            <a:r>
              <a:rPr lang="en-US" sz="3600" dirty="0">
                <a:solidFill>
                  <a:schemeClr val="tx1"/>
                </a:solidFill>
                <a:latin typeface="Century Gothic"/>
                <a:ea typeface="+mn-lt"/>
                <a:cs typeface="+mn-lt"/>
              </a:rPr>
              <a:t> </a:t>
            </a:r>
            <a:r>
              <a:rPr lang="en-US" sz="3600" err="1">
                <a:solidFill>
                  <a:schemeClr val="tx1"/>
                </a:solidFill>
                <a:latin typeface="Century Gothic"/>
                <a:ea typeface="+mn-lt"/>
                <a:cs typeface="+mn-lt"/>
              </a:rPr>
              <a:t>deben</a:t>
            </a:r>
            <a:r>
              <a:rPr lang="en-US" sz="3600">
                <a:solidFill>
                  <a:schemeClr val="tx1"/>
                </a:solidFill>
                <a:latin typeface="Century Gothic"/>
                <a:ea typeface="+mn-lt"/>
                <a:cs typeface="+mn-lt"/>
              </a:rPr>
              <a:t> de </a:t>
            </a:r>
            <a:r>
              <a:rPr lang="en-US" sz="3600" err="1">
                <a:solidFill>
                  <a:schemeClr val="tx1"/>
                </a:solidFill>
                <a:latin typeface="Century Gothic"/>
                <a:ea typeface="+mn-lt"/>
                <a:cs typeface="+mn-lt"/>
              </a:rPr>
              <a:t>cumplir</a:t>
            </a:r>
            <a:r>
              <a:rPr lang="en-US" sz="3600" dirty="0">
                <a:solidFill>
                  <a:schemeClr val="tx1"/>
                </a:solidFill>
                <a:latin typeface="Century Gothic"/>
                <a:ea typeface="+mn-lt"/>
                <a:cs typeface="+mn-lt"/>
              </a:rPr>
              <a:t> </a:t>
            </a:r>
            <a:r>
              <a:rPr lang="en-US" sz="3600" err="1">
                <a:solidFill>
                  <a:schemeClr val="tx1"/>
                </a:solidFill>
                <a:latin typeface="Century Gothic"/>
                <a:ea typeface="+mn-lt"/>
                <a:cs typeface="+mn-lt"/>
              </a:rPr>
              <a:t>los</a:t>
            </a:r>
            <a:r>
              <a:rPr lang="en-US" sz="3600" dirty="0">
                <a:solidFill>
                  <a:schemeClr val="tx1"/>
                </a:solidFill>
                <a:latin typeface="Century Gothic"/>
                <a:ea typeface="+mn-lt"/>
                <a:cs typeface="+mn-lt"/>
              </a:rPr>
              <a:t> </a:t>
            </a:r>
            <a:r>
              <a:rPr lang="en-US" sz="3600" u="sng" err="1">
                <a:solidFill>
                  <a:schemeClr val="tx1"/>
                </a:solidFill>
                <a:latin typeface="Century Gothic"/>
                <a:ea typeface="+mn-lt"/>
                <a:cs typeface="+mn-lt"/>
              </a:rPr>
              <a:t>Acuerdos</a:t>
            </a:r>
            <a:r>
              <a:rPr lang="en-US" sz="3600" u="sng" dirty="0">
                <a:solidFill>
                  <a:schemeClr val="tx1"/>
                </a:solidFill>
                <a:latin typeface="Century Gothic"/>
                <a:ea typeface="+mn-lt"/>
                <a:cs typeface="+mn-lt"/>
              </a:rPr>
              <a:t> </a:t>
            </a:r>
            <a:r>
              <a:rPr lang="en-US" sz="3600" u="sng" err="1">
                <a:solidFill>
                  <a:schemeClr val="tx1"/>
                </a:solidFill>
                <a:latin typeface="Century Gothic"/>
                <a:ea typeface="+mn-lt"/>
                <a:cs typeface="+mn-lt"/>
              </a:rPr>
              <a:t>Comunitarios</a:t>
            </a:r>
            <a:endParaRPr lang="en-US" err="1">
              <a:solidFill>
                <a:schemeClr val="tx1"/>
              </a:solidFill>
              <a:latin typeface="Century Gothic"/>
            </a:endParaRPr>
          </a:p>
        </p:txBody>
      </p:sp>
      <p:sp>
        <p:nvSpPr>
          <p:cNvPr id="3" name="TextBox 2">
            <a:extLst>
              <a:ext uri="{FF2B5EF4-FFF2-40B4-BE49-F238E27FC236}">
                <a16:creationId xmlns:a16="http://schemas.microsoft.com/office/drawing/2014/main" id="{302844EA-6507-867D-36EB-FB00F8365C4F}"/>
              </a:ext>
            </a:extLst>
          </p:cNvPr>
          <p:cNvSpPr txBox="1"/>
          <p:nvPr/>
        </p:nvSpPr>
        <p:spPr>
          <a:xfrm>
            <a:off x="323850" y="304800"/>
            <a:ext cx="8334375" cy="769441"/>
          </a:xfrm>
          <a:prstGeom prst="rect">
            <a:avLst/>
          </a:prstGeom>
          <a:noFill/>
        </p:spPr>
        <p:txBody>
          <a:bodyPr wrap="square" lIns="91440" tIns="45720" rIns="91440" bIns="45720" rtlCol="0" anchor="t">
            <a:spAutoFit/>
          </a:bodyPr>
          <a:lstStyle/>
          <a:p>
            <a:r>
              <a:rPr lang="en-US" sz="4400" b="1" err="1">
                <a:solidFill>
                  <a:schemeClr val="bg1"/>
                </a:solidFill>
                <a:ea typeface="+mn-lt"/>
                <a:cs typeface="+mn-lt"/>
              </a:rPr>
              <a:t>Información</a:t>
            </a:r>
            <a:r>
              <a:rPr lang="en-US" sz="4400" b="1">
                <a:solidFill>
                  <a:schemeClr val="bg1"/>
                </a:solidFill>
                <a:ea typeface="+mn-lt"/>
                <a:cs typeface="+mn-lt"/>
              </a:rPr>
              <a:t> de </a:t>
            </a:r>
            <a:r>
              <a:rPr lang="en-US" sz="4400" b="1" err="1">
                <a:solidFill>
                  <a:schemeClr val="bg1"/>
                </a:solidFill>
                <a:ea typeface="+mn-lt"/>
                <a:cs typeface="+mn-lt"/>
              </a:rPr>
              <a:t>Reuniones</a:t>
            </a:r>
            <a:endParaRPr lang="en-US" err="1">
              <a:solidFill>
                <a:schemeClr val="bg1"/>
              </a:solidFill>
              <a:ea typeface="+mn-lt"/>
              <a:cs typeface="+mn-lt"/>
            </a:endParaRPr>
          </a:p>
        </p:txBody>
      </p:sp>
    </p:spTree>
    <p:extLst>
      <p:ext uri="{BB962C8B-B14F-4D97-AF65-F5344CB8AC3E}">
        <p14:creationId xmlns:p14="http://schemas.microsoft.com/office/powerpoint/2010/main" val="37570508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900" y="1203003"/>
            <a:ext cx="5454650" cy="5454650"/>
          </a:xfrm>
          <a:prstGeom prst="rect">
            <a:avLst/>
          </a:prstGeom>
        </p:spPr>
      </p:pic>
      <p:sp>
        <p:nvSpPr>
          <p:cNvPr id="3" name="Content Placeholder 2">
            <a:extLst>
              <a:ext uri="{FF2B5EF4-FFF2-40B4-BE49-F238E27FC236}">
                <a16:creationId xmlns:a16="http://schemas.microsoft.com/office/drawing/2014/main" id="{62EB8AE9-3C7F-654E-7F1F-06EFCE53551B}"/>
              </a:ext>
            </a:extLst>
          </p:cNvPr>
          <p:cNvSpPr txBox="1">
            <a:spLocks/>
          </p:cNvSpPr>
          <p:nvPr/>
        </p:nvSpPr>
        <p:spPr>
          <a:xfrm>
            <a:off x="6096000" y="1443954"/>
            <a:ext cx="5626813" cy="5148294"/>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23850" lvl="1" indent="0">
              <a:buNone/>
            </a:pPr>
            <a:r>
              <a:rPr lang="es-ES" dirty="0">
                <a:latin typeface="Century Gothic"/>
              </a:rPr>
              <a:t>Este proyecto mejorará las condiciones para caminar, andar en bicicleta y tomar el autobús en:</a:t>
            </a:r>
          </a:p>
          <a:p>
            <a:pPr marL="609600" lvl="1" indent="-285750">
              <a:buFont typeface="Wingdings" panose="05000000000000000000" pitchFamily="2" charset="2"/>
              <a:buChar char="§"/>
            </a:pPr>
            <a:r>
              <a:rPr lang="es-ES" dirty="0" err="1">
                <a:latin typeface="Century Gothic"/>
              </a:rPr>
              <a:t>Habor</a:t>
            </a:r>
            <a:r>
              <a:rPr lang="es-ES" dirty="0">
                <a:latin typeface="Century Gothic"/>
              </a:rPr>
              <a:t> </a:t>
            </a:r>
            <a:r>
              <a:rPr lang="es-ES" dirty="0" err="1">
                <a:latin typeface="Century Gothic"/>
              </a:rPr>
              <a:t>Way</a:t>
            </a:r>
            <a:r>
              <a:rPr lang="es-ES" dirty="0">
                <a:latin typeface="Century Gothic"/>
              </a:rPr>
              <a:t> South</a:t>
            </a:r>
          </a:p>
          <a:p>
            <a:pPr marL="609600" lvl="1" indent="-285750">
              <a:buFont typeface="Wingdings" panose="05000000000000000000" pitchFamily="2" charset="2"/>
              <a:buChar char="§"/>
            </a:pPr>
            <a:r>
              <a:rPr lang="es-ES" dirty="0">
                <a:latin typeface="Century Gothic"/>
              </a:rPr>
              <a:t>Ohio </a:t>
            </a:r>
            <a:r>
              <a:rPr lang="es-ES" dirty="0" err="1">
                <a:latin typeface="Century Gothic"/>
              </a:rPr>
              <a:t>Avenue</a:t>
            </a:r>
            <a:endParaRPr lang="es-ES" dirty="0">
              <a:latin typeface="Century Gothic"/>
            </a:endParaRPr>
          </a:p>
          <a:p>
            <a:pPr marL="609600" lvl="1" indent="-285750">
              <a:buFont typeface="Wingdings" panose="05000000000000000000" pitchFamily="2" charset="2"/>
              <a:buChar char="§"/>
            </a:pPr>
            <a:r>
              <a:rPr lang="es-ES" dirty="0" err="1">
                <a:latin typeface="Century Gothic"/>
              </a:rPr>
              <a:t>Macdonald</a:t>
            </a:r>
            <a:r>
              <a:rPr lang="es-ES" dirty="0">
                <a:latin typeface="Century Gothic"/>
              </a:rPr>
              <a:t> </a:t>
            </a:r>
            <a:r>
              <a:rPr lang="es-ES" dirty="0" err="1">
                <a:latin typeface="Century Gothic"/>
              </a:rPr>
              <a:t>Avenue</a:t>
            </a:r>
            <a:endParaRPr lang="es-ES" dirty="0">
              <a:latin typeface="Century Gothic"/>
            </a:endParaRPr>
          </a:p>
          <a:p>
            <a:pPr marL="323850" lvl="1" indent="0">
              <a:buNone/>
            </a:pPr>
            <a:r>
              <a:rPr lang="es-ES" dirty="0">
                <a:latin typeface="Century Gothic"/>
              </a:rPr>
              <a:t>Es posible que haya fondos de subvención adicionales disponibles para mejoras en el alumbrado público, las señales, y las banquetas continuas en Wright </a:t>
            </a:r>
            <a:r>
              <a:rPr lang="es-ES" dirty="0" err="1">
                <a:latin typeface="Century Gothic"/>
              </a:rPr>
              <a:t>Avenue</a:t>
            </a:r>
            <a:r>
              <a:rPr lang="es-ES" dirty="0">
                <a:latin typeface="Century Gothic"/>
              </a:rPr>
              <a:t>.</a:t>
            </a:r>
          </a:p>
        </p:txBody>
      </p:sp>
      <p:sp>
        <p:nvSpPr>
          <p:cNvPr id="4" name="Title 1">
            <a:extLst>
              <a:ext uri="{FF2B5EF4-FFF2-40B4-BE49-F238E27FC236}">
                <a16:creationId xmlns:a16="http://schemas.microsoft.com/office/drawing/2014/main" id="{FD8140C1-CA8B-0CD5-5389-E96164AE3315}"/>
              </a:ext>
            </a:extLst>
          </p:cNvPr>
          <p:cNvSpPr txBox="1">
            <a:spLocks/>
          </p:cNvSpPr>
          <p:nvPr/>
        </p:nvSpPr>
        <p:spPr>
          <a:xfrm>
            <a:off x="532426" y="265752"/>
            <a:ext cx="11187793" cy="905501"/>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kern="1200" cap="all">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kern="1500" cap="none" dirty="0">
                <a:solidFill>
                  <a:schemeClr val="bg1"/>
                </a:solidFill>
                <a:latin typeface="Myriad Pro" panose="020B0503030403020204" pitchFamily="34" charset="0"/>
                <a:ea typeface="Open Sans" pitchFamily="2" charset="0"/>
                <a:cs typeface="Open Sans" pitchFamily="2" charset="0"/>
              </a:rPr>
              <a:t>Neighborhood Complete Streets</a:t>
            </a:r>
          </a:p>
        </p:txBody>
      </p:sp>
    </p:spTree>
    <p:extLst>
      <p:ext uri="{BB962C8B-B14F-4D97-AF65-F5344CB8AC3E}">
        <p14:creationId xmlns:p14="http://schemas.microsoft.com/office/powerpoint/2010/main" val="42472412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a:srcRect r="18777"/>
          <a:stretch/>
        </p:blipFill>
        <p:spPr>
          <a:xfrm>
            <a:off x="3364999" y="3835462"/>
            <a:ext cx="2951395" cy="2391508"/>
          </a:xfrm>
          <a:prstGeom prst="rect">
            <a:avLst/>
          </a:prstGeom>
        </p:spPr>
      </p:pic>
      <p:sp>
        <p:nvSpPr>
          <p:cNvPr id="3" name="Content Placeholder 2">
            <a:extLst>
              <a:ext uri="{FF2B5EF4-FFF2-40B4-BE49-F238E27FC236}">
                <a16:creationId xmlns:a16="http://schemas.microsoft.com/office/drawing/2014/main" id="{62EB8AE9-3C7F-654E-7F1F-06EFCE53551B}"/>
              </a:ext>
            </a:extLst>
          </p:cNvPr>
          <p:cNvSpPr txBox="1">
            <a:spLocks/>
          </p:cNvSpPr>
          <p:nvPr/>
        </p:nvSpPr>
        <p:spPr>
          <a:xfrm>
            <a:off x="6096000" y="1443954"/>
            <a:ext cx="5626813" cy="5148294"/>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23850" lvl="1" indent="0">
              <a:buNone/>
            </a:pPr>
            <a:r>
              <a:rPr lang="en-US" b="1" dirty="0" err="1">
                <a:latin typeface="Century Gothic"/>
              </a:rPr>
              <a:t>Harbour</a:t>
            </a:r>
            <a:r>
              <a:rPr lang="en-US" b="1" dirty="0">
                <a:latin typeface="Century Gothic"/>
              </a:rPr>
              <a:t> Way South</a:t>
            </a:r>
          </a:p>
          <a:p>
            <a:pPr marL="323850" lvl="1" indent="0">
              <a:buNone/>
            </a:pPr>
            <a:r>
              <a:rPr lang="es-ES" dirty="0">
                <a:latin typeface="Century Gothic"/>
              </a:rPr>
              <a:t>Harbor </a:t>
            </a:r>
            <a:r>
              <a:rPr lang="es-ES" dirty="0" err="1">
                <a:latin typeface="Century Gothic"/>
              </a:rPr>
              <a:t>Way</a:t>
            </a:r>
            <a:r>
              <a:rPr lang="es-ES" dirty="0">
                <a:latin typeface="Century Gothic"/>
              </a:rPr>
              <a:t> S es una conexión principal norte/sur entre Richmond Ferry, Richmond </a:t>
            </a:r>
            <a:r>
              <a:rPr lang="es-ES" dirty="0" err="1">
                <a:latin typeface="Century Gothic"/>
              </a:rPr>
              <a:t>Greenway</a:t>
            </a:r>
            <a:r>
              <a:rPr lang="es-ES" dirty="0">
                <a:latin typeface="Century Gothic"/>
              </a:rPr>
              <a:t> y el centro de la ciudad. </a:t>
            </a:r>
          </a:p>
          <a:p>
            <a:pPr marL="323850" lvl="1" indent="0">
              <a:buNone/>
            </a:pPr>
            <a:r>
              <a:rPr lang="es-ES" dirty="0">
                <a:latin typeface="Century Gothic"/>
              </a:rPr>
              <a:t>Al norte de la Interestatal 580, el proyecto proporcionará nuevos carriles para bicicletas, actualizará las rampas para peatones y modernizará las señales de tránsito para mejorar la seguridad y la accesibilidad. </a:t>
            </a:r>
          </a:p>
          <a:p>
            <a:pPr marL="323850" lvl="1" indent="0">
              <a:buNone/>
            </a:pPr>
            <a:r>
              <a:rPr lang="es-ES" dirty="0">
                <a:latin typeface="Century Gothic"/>
              </a:rPr>
              <a:t>El proyecto mejorará el cruce de la Interestatal 580 y abordará las lagunas y la infraestructura obsoleta al sur de la autopista.</a:t>
            </a:r>
          </a:p>
        </p:txBody>
      </p:sp>
      <p:sp>
        <p:nvSpPr>
          <p:cNvPr id="4" name="Title 1">
            <a:extLst>
              <a:ext uri="{FF2B5EF4-FFF2-40B4-BE49-F238E27FC236}">
                <a16:creationId xmlns:a16="http://schemas.microsoft.com/office/drawing/2014/main" id="{FD8140C1-CA8B-0CD5-5389-E96164AE3315}"/>
              </a:ext>
            </a:extLst>
          </p:cNvPr>
          <p:cNvSpPr txBox="1">
            <a:spLocks/>
          </p:cNvSpPr>
          <p:nvPr/>
        </p:nvSpPr>
        <p:spPr>
          <a:xfrm>
            <a:off x="532426" y="265752"/>
            <a:ext cx="11187793" cy="905501"/>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kern="1200" cap="all">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kern="1500" cap="none" dirty="0">
                <a:solidFill>
                  <a:schemeClr val="bg1"/>
                </a:solidFill>
                <a:latin typeface="Myriad Pro" panose="020B0503030403020204" pitchFamily="34" charset="0"/>
                <a:ea typeface="Open Sans" pitchFamily="2" charset="0"/>
                <a:cs typeface="Open Sans" pitchFamily="2" charset="0"/>
              </a:rPr>
              <a:t>Neighborhood Complete Streets</a:t>
            </a:r>
          </a:p>
        </p:txBody>
      </p:sp>
      <p:pic>
        <p:nvPicPr>
          <p:cNvPr id="8" name="Picture 7"/>
          <p:cNvPicPr>
            <a:picLocks noChangeAspect="1"/>
          </p:cNvPicPr>
          <p:nvPr/>
        </p:nvPicPr>
        <p:blipFill rotWithShape="1">
          <a:blip r:embed="rId4"/>
          <a:srcRect l="5727" r="14248" b="9939"/>
          <a:stretch/>
        </p:blipFill>
        <p:spPr>
          <a:xfrm>
            <a:off x="273315" y="3835462"/>
            <a:ext cx="2960915" cy="2391508"/>
          </a:xfrm>
          <a:prstGeom prst="rect">
            <a:avLst/>
          </a:prstGeom>
        </p:spPr>
      </p:pic>
      <p:pic>
        <p:nvPicPr>
          <p:cNvPr id="5" name="Picture 4"/>
          <p:cNvPicPr>
            <a:picLocks noChangeAspect="1"/>
          </p:cNvPicPr>
          <p:nvPr/>
        </p:nvPicPr>
        <p:blipFill rotWithShape="1">
          <a:blip r:embed="rId5"/>
          <a:srcRect l="5866" t="1" r="11778" b="1457"/>
          <a:stretch/>
        </p:blipFill>
        <p:spPr>
          <a:xfrm>
            <a:off x="273316" y="1280160"/>
            <a:ext cx="2962254" cy="2377440"/>
          </a:xfrm>
          <a:prstGeom prst="rect">
            <a:avLst/>
          </a:prstGeom>
        </p:spPr>
      </p:pic>
      <p:pic>
        <p:nvPicPr>
          <p:cNvPr id="10" name="Picture 9"/>
          <p:cNvPicPr>
            <a:picLocks noChangeAspect="1"/>
          </p:cNvPicPr>
          <p:nvPr/>
        </p:nvPicPr>
        <p:blipFill rotWithShape="1">
          <a:blip r:embed="rId6"/>
          <a:srcRect r="11812"/>
          <a:stretch/>
        </p:blipFill>
        <p:spPr>
          <a:xfrm>
            <a:off x="3364999" y="1280160"/>
            <a:ext cx="2951395" cy="2377440"/>
          </a:xfrm>
          <a:prstGeom prst="rect">
            <a:avLst/>
          </a:prstGeom>
        </p:spPr>
      </p:pic>
    </p:spTree>
    <p:extLst>
      <p:ext uri="{BB962C8B-B14F-4D97-AF65-F5344CB8AC3E}">
        <p14:creationId xmlns:p14="http://schemas.microsoft.com/office/powerpoint/2010/main" val="42883941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EB8AE9-3C7F-654E-7F1F-06EFCE53551B}"/>
              </a:ext>
            </a:extLst>
          </p:cNvPr>
          <p:cNvSpPr txBox="1">
            <a:spLocks/>
          </p:cNvSpPr>
          <p:nvPr/>
        </p:nvSpPr>
        <p:spPr>
          <a:xfrm>
            <a:off x="6096000" y="1443954"/>
            <a:ext cx="5626813" cy="5148294"/>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23850" lvl="1" indent="0">
              <a:buNone/>
            </a:pPr>
            <a:r>
              <a:rPr lang="en-US" b="1" dirty="0" err="1">
                <a:latin typeface="Century Gothic"/>
              </a:rPr>
              <a:t>Harbour</a:t>
            </a:r>
            <a:r>
              <a:rPr lang="en-US" b="1" dirty="0">
                <a:latin typeface="Century Gothic"/>
              </a:rPr>
              <a:t> Way South &amp; The Richmond Greenway. </a:t>
            </a:r>
          </a:p>
          <a:p>
            <a:pPr marL="323850" lvl="1" indent="0">
              <a:buNone/>
            </a:pPr>
            <a:r>
              <a:rPr lang="es-ES" dirty="0">
                <a:latin typeface="Century Gothic"/>
              </a:rPr>
              <a:t>Richmond </a:t>
            </a:r>
            <a:r>
              <a:rPr lang="es-ES" dirty="0" err="1">
                <a:latin typeface="Century Gothic"/>
              </a:rPr>
              <a:t>Greenway</a:t>
            </a:r>
            <a:r>
              <a:rPr lang="es-ES" dirty="0">
                <a:latin typeface="Century Gothic"/>
              </a:rPr>
              <a:t> es un vínculo clave de este a oeste con destinos en toda la ciudad.  </a:t>
            </a:r>
          </a:p>
          <a:p>
            <a:pPr marL="323850" lvl="1" indent="0">
              <a:buNone/>
            </a:pPr>
            <a:r>
              <a:rPr lang="es-ES" dirty="0">
                <a:latin typeface="Century Gothic"/>
              </a:rPr>
              <a:t>El proyecto considerará una variedad de mejoras para las personas que caminan, andan en bicicleta y toman el autobús en la intersección de Richmond </a:t>
            </a:r>
            <a:r>
              <a:rPr lang="es-ES" dirty="0" err="1">
                <a:latin typeface="Century Gothic"/>
              </a:rPr>
              <a:t>Greenway</a:t>
            </a:r>
            <a:r>
              <a:rPr lang="es-ES" dirty="0">
                <a:latin typeface="Century Gothic"/>
              </a:rPr>
              <a:t> con Harbor </a:t>
            </a:r>
            <a:r>
              <a:rPr lang="es-ES" dirty="0" err="1">
                <a:latin typeface="Century Gothic"/>
              </a:rPr>
              <a:t>Way</a:t>
            </a:r>
            <a:r>
              <a:rPr lang="es-ES" dirty="0">
                <a:latin typeface="Century Gothic"/>
              </a:rPr>
              <a:t> S.</a:t>
            </a:r>
          </a:p>
        </p:txBody>
      </p:sp>
      <p:sp>
        <p:nvSpPr>
          <p:cNvPr id="4" name="Title 1">
            <a:extLst>
              <a:ext uri="{FF2B5EF4-FFF2-40B4-BE49-F238E27FC236}">
                <a16:creationId xmlns:a16="http://schemas.microsoft.com/office/drawing/2014/main" id="{FD8140C1-CA8B-0CD5-5389-E96164AE3315}"/>
              </a:ext>
            </a:extLst>
          </p:cNvPr>
          <p:cNvSpPr txBox="1">
            <a:spLocks/>
          </p:cNvSpPr>
          <p:nvPr/>
        </p:nvSpPr>
        <p:spPr>
          <a:xfrm>
            <a:off x="532426" y="265752"/>
            <a:ext cx="11187793" cy="905501"/>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kern="1200" cap="all">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kern="1500" cap="none" dirty="0">
                <a:solidFill>
                  <a:schemeClr val="bg1"/>
                </a:solidFill>
                <a:latin typeface="Myriad Pro" panose="020B0503030403020204" pitchFamily="34" charset="0"/>
                <a:ea typeface="Open Sans" pitchFamily="2" charset="0"/>
                <a:cs typeface="Open Sans" pitchFamily="2" charset="0"/>
              </a:rPr>
              <a:t>Neighborhood Complete Streets</a:t>
            </a:r>
          </a:p>
        </p:txBody>
      </p:sp>
      <p:pic>
        <p:nvPicPr>
          <p:cNvPr id="2" name="Picture 1"/>
          <p:cNvPicPr>
            <a:picLocks noChangeAspect="1"/>
          </p:cNvPicPr>
          <p:nvPr/>
        </p:nvPicPr>
        <p:blipFill rotWithShape="1">
          <a:blip r:embed="rId3"/>
          <a:srcRect l="13072" t="785" r="27675" b="14986"/>
          <a:stretch/>
        </p:blipFill>
        <p:spPr>
          <a:xfrm>
            <a:off x="251108" y="1443954"/>
            <a:ext cx="5812808" cy="5168316"/>
          </a:xfrm>
          <a:prstGeom prst="rect">
            <a:avLst/>
          </a:prstGeom>
        </p:spPr>
      </p:pic>
      <p:sp>
        <p:nvSpPr>
          <p:cNvPr id="5" name="TextBox 4"/>
          <p:cNvSpPr txBox="1"/>
          <p:nvPr/>
        </p:nvSpPr>
        <p:spPr>
          <a:xfrm>
            <a:off x="886264" y="4179789"/>
            <a:ext cx="1765495" cy="646331"/>
          </a:xfrm>
          <a:prstGeom prst="rect">
            <a:avLst/>
          </a:prstGeom>
          <a:noFill/>
        </p:spPr>
        <p:txBody>
          <a:bodyPr wrap="square" rtlCol="0">
            <a:spAutoFit/>
          </a:bodyPr>
          <a:lstStyle/>
          <a:p>
            <a:r>
              <a:rPr lang="en-US" dirty="0"/>
              <a:t>RICHMOND GREENWAY</a:t>
            </a:r>
          </a:p>
        </p:txBody>
      </p:sp>
      <p:sp>
        <p:nvSpPr>
          <p:cNvPr id="8" name="Down Arrow 7"/>
          <p:cNvSpPr/>
          <p:nvPr/>
        </p:nvSpPr>
        <p:spPr>
          <a:xfrm rot="1048454">
            <a:off x="705779" y="4840571"/>
            <a:ext cx="501650" cy="450850"/>
          </a:xfrm>
          <a:prstGeom prst="downArrow">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3157512" y="4270336"/>
            <a:ext cx="1765495" cy="369332"/>
          </a:xfrm>
          <a:prstGeom prst="rect">
            <a:avLst/>
          </a:prstGeom>
          <a:noFill/>
        </p:spPr>
        <p:txBody>
          <a:bodyPr wrap="square" rtlCol="0">
            <a:spAutoFit/>
          </a:bodyPr>
          <a:lstStyle/>
          <a:p>
            <a:r>
              <a:rPr lang="en-US" dirty="0"/>
              <a:t>OHIO AVE</a:t>
            </a:r>
          </a:p>
        </p:txBody>
      </p:sp>
      <p:sp>
        <p:nvSpPr>
          <p:cNvPr id="10" name="Down Arrow 9"/>
          <p:cNvSpPr/>
          <p:nvPr/>
        </p:nvSpPr>
        <p:spPr>
          <a:xfrm rot="1048454">
            <a:off x="4015677" y="4704583"/>
            <a:ext cx="501650" cy="450850"/>
          </a:xfrm>
          <a:prstGeom prst="downArrow">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185239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EB8AE9-3C7F-654E-7F1F-06EFCE53551B}"/>
              </a:ext>
            </a:extLst>
          </p:cNvPr>
          <p:cNvSpPr txBox="1">
            <a:spLocks/>
          </p:cNvSpPr>
          <p:nvPr/>
        </p:nvSpPr>
        <p:spPr>
          <a:xfrm>
            <a:off x="6096000" y="1443954"/>
            <a:ext cx="5626813" cy="5148294"/>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23850" lvl="1" indent="0">
              <a:buNone/>
            </a:pPr>
            <a:r>
              <a:rPr lang="en-US" b="1" dirty="0">
                <a:latin typeface="Century Gothic"/>
              </a:rPr>
              <a:t>Ohio Avenue</a:t>
            </a:r>
          </a:p>
          <a:p>
            <a:pPr marL="323850" lvl="1" indent="0">
              <a:buNone/>
            </a:pPr>
            <a:r>
              <a:rPr lang="es-ES" dirty="0">
                <a:latin typeface="Century Gothic"/>
              </a:rPr>
              <a:t>Ohio </a:t>
            </a:r>
            <a:r>
              <a:rPr lang="es-ES" dirty="0" err="1">
                <a:latin typeface="Century Gothic"/>
              </a:rPr>
              <a:t>Avenue</a:t>
            </a:r>
            <a:r>
              <a:rPr lang="es-ES" dirty="0">
                <a:latin typeface="Century Gothic"/>
              </a:rPr>
              <a:t> sirve como un conector crucial de este a oeste, uniendo Richmond </a:t>
            </a:r>
            <a:r>
              <a:rPr lang="es-ES" dirty="0" err="1">
                <a:latin typeface="Century Gothic"/>
              </a:rPr>
              <a:t>Greenway</a:t>
            </a:r>
            <a:r>
              <a:rPr lang="es-ES" dirty="0">
                <a:latin typeface="Century Gothic"/>
              </a:rPr>
              <a:t> en </a:t>
            </a:r>
            <a:r>
              <a:rPr lang="es-ES" dirty="0" err="1">
                <a:latin typeface="Century Gothic"/>
              </a:rPr>
              <a:t>Second</a:t>
            </a:r>
            <a:r>
              <a:rPr lang="es-ES" dirty="0">
                <a:latin typeface="Century Gothic"/>
              </a:rPr>
              <a:t> Street con destinos en Point Richmond. </a:t>
            </a:r>
          </a:p>
          <a:p>
            <a:pPr marL="323850" lvl="1" indent="0">
              <a:buNone/>
            </a:pPr>
            <a:r>
              <a:rPr lang="es-ES" dirty="0">
                <a:latin typeface="Century Gothic"/>
              </a:rPr>
              <a:t>El proyecto completará el cruce de las vías BNSF a lo largo de la vía para bicicletas Clase IV de Ohio </a:t>
            </a:r>
            <a:r>
              <a:rPr lang="es-ES" dirty="0" err="1">
                <a:latin typeface="Century Gothic"/>
              </a:rPr>
              <a:t>Avenue</a:t>
            </a:r>
            <a:r>
              <a:rPr lang="es-ES" dirty="0">
                <a:latin typeface="Century Gothic"/>
              </a:rPr>
              <a:t>. </a:t>
            </a:r>
          </a:p>
        </p:txBody>
      </p:sp>
      <p:sp>
        <p:nvSpPr>
          <p:cNvPr id="4" name="Title 1">
            <a:extLst>
              <a:ext uri="{FF2B5EF4-FFF2-40B4-BE49-F238E27FC236}">
                <a16:creationId xmlns:a16="http://schemas.microsoft.com/office/drawing/2014/main" id="{FD8140C1-CA8B-0CD5-5389-E96164AE3315}"/>
              </a:ext>
            </a:extLst>
          </p:cNvPr>
          <p:cNvSpPr txBox="1">
            <a:spLocks/>
          </p:cNvSpPr>
          <p:nvPr/>
        </p:nvSpPr>
        <p:spPr>
          <a:xfrm>
            <a:off x="532426" y="265752"/>
            <a:ext cx="11187793" cy="905501"/>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kern="1200" cap="all">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kern="1500" cap="none" dirty="0">
                <a:solidFill>
                  <a:schemeClr val="bg1"/>
                </a:solidFill>
                <a:latin typeface="Myriad Pro" panose="020B0503030403020204" pitchFamily="34" charset="0"/>
                <a:ea typeface="Open Sans" pitchFamily="2" charset="0"/>
                <a:cs typeface="Open Sans" pitchFamily="2" charset="0"/>
              </a:rPr>
              <a:t>Neighborhood Complete Streets</a:t>
            </a:r>
          </a:p>
        </p:txBody>
      </p:sp>
      <p:pic>
        <p:nvPicPr>
          <p:cNvPr id="2" name="Picture 1"/>
          <p:cNvPicPr>
            <a:picLocks noChangeAspect="1"/>
          </p:cNvPicPr>
          <p:nvPr/>
        </p:nvPicPr>
        <p:blipFill rotWithShape="1">
          <a:blip r:embed="rId3"/>
          <a:srcRect r="29170"/>
          <a:stretch/>
        </p:blipFill>
        <p:spPr>
          <a:xfrm>
            <a:off x="295715" y="1238023"/>
            <a:ext cx="5704618" cy="5354225"/>
          </a:xfrm>
          <a:prstGeom prst="rect">
            <a:avLst/>
          </a:prstGeom>
        </p:spPr>
      </p:pic>
    </p:spTree>
    <p:extLst>
      <p:ext uri="{BB962C8B-B14F-4D97-AF65-F5344CB8AC3E}">
        <p14:creationId xmlns:p14="http://schemas.microsoft.com/office/powerpoint/2010/main" val="38403150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EB8AE9-3C7F-654E-7F1F-06EFCE53551B}"/>
              </a:ext>
            </a:extLst>
          </p:cNvPr>
          <p:cNvSpPr txBox="1">
            <a:spLocks/>
          </p:cNvSpPr>
          <p:nvPr/>
        </p:nvSpPr>
        <p:spPr>
          <a:xfrm>
            <a:off x="6096000" y="1443954"/>
            <a:ext cx="5626813" cy="5148294"/>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23850" lvl="1" indent="0">
              <a:buNone/>
            </a:pPr>
            <a:r>
              <a:rPr lang="en-US" b="1" dirty="0">
                <a:latin typeface="Century Gothic"/>
              </a:rPr>
              <a:t>Macdonald Avenue Bus Stops</a:t>
            </a:r>
          </a:p>
          <a:p>
            <a:pPr marL="323850" lvl="1" indent="0">
              <a:buNone/>
            </a:pPr>
            <a:r>
              <a:rPr lang="es-ES" dirty="0">
                <a:latin typeface="Century Gothic"/>
              </a:rPr>
              <a:t>El proyecto mejorará las paradas de autobús existentes de AC </a:t>
            </a:r>
            <a:r>
              <a:rPr lang="es-ES" dirty="0" err="1">
                <a:latin typeface="Century Gothic"/>
              </a:rPr>
              <a:t>Transit</a:t>
            </a:r>
            <a:r>
              <a:rPr lang="es-ES" dirty="0">
                <a:latin typeface="Century Gothic"/>
              </a:rPr>
              <a:t> en </a:t>
            </a:r>
            <a:r>
              <a:rPr lang="es-ES" dirty="0" err="1">
                <a:latin typeface="Century Gothic"/>
              </a:rPr>
              <a:t>Macdonald</a:t>
            </a:r>
            <a:r>
              <a:rPr lang="es-ES" dirty="0">
                <a:latin typeface="Century Gothic"/>
              </a:rPr>
              <a:t> </a:t>
            </a:r>
            <a:r>
              <a:rPr lang="es-ES" dirty="0" err="1">
                <a:latin typeface="Century Gothic"/>
              </a:rPr>
              <a:t>Avenue</a:t>
            </a:r>
            <a:r>
              <a:rPr lang="es-ES" dirty="0">
                <a:latin typeface="Century Gothic"/>
              </a:rPr>
              <a:t> entre las calles 21 y 23.</a:t>
            </a:r>
          </a:p>
          <a:p>
            <a:pPr marL="323850" lvl="1" indent="0">
              <a:buNone/>
            </a:pPr>
            <a:r>
              <a:rPr lang="es-ES" dirty="0">
                <a:latin typeface="Century Gothic"/>
              </a:rPr>
              <a:t>Las posibles mejoras incluyen refugios, iluminación y mejoras de accesibilidad.</a:t>
            </a:r>
          </a:p>
          <a:p>
            <a:pPr marL="323850" lvl="1" indent="0">
              <a:buNone/>
            </a:pPr>
            <a:endParaRPr lang="en-US" b="1" dirty="0">
              <a:latin typeface="Century Gothic"/>
            </a:endParaRPr>
          </a:p>
          <a:p>
            <a:pPr marL="323850" lvl="1" indent="0">
              <a:buNone/>
            </a:pPr>
            <a:endParaRPr lang="en-US" dirty="0">
              <a:latin typeface="Century Gothic"/>
            </a:endParaRPr>
          </a:p>
        </p:txBody>
      </p:sp>
      <p:sp>
        <p:nvSpPr>
          <p:cNvPr id="4" name="Title 1">
            <a:extLst>
              <a:ext uri="{FF2B5EF4-FFF2-40B4-BE49-F238E27FC236}">
                <a16:creationId xmlns:a16="http://schemas.microsoft.com/office/drawing/2014/main" id="{FD8140C1-CA8B-0CD5-5389-E96164AE3315}"/>
              </a:ext>
            </a:extLst>
          </p:cNvPr>
          <p:cNvSpPr txBox="1">
            <a:spLocks/>
          </p:cNvSpPr>
          <p:nvPr/>
        </p:nvSpPr>
        <p:spPr>
          <a:xfrm>
            <a:off x="532426" y="265752"/>
            <a:ext cx="11187793" cy="905501"/>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kern="1200" cap="all">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kern="1500" cap="none" dirty="0">
                <a:solidFill>
                  <a:schemeClr val="bg1"/>
                </a:solidFill>
                <a:latin typeface="Myriad Pro" panose="020B0503030403020204" pitchFamily="34" charset="0"/>
                <a:ea typeface="Open Sans" pitchFamily="2" charset="0"/>
                <a:cs typeface="Open Sans" pitchFamily="2" charset="0"/>
              </a:rPr>
              <a:t>Neighborhood Complete Streets</a:t>
            </a:r>
          </a:p>
        </p:txBody>
      </p:sp>
      <p:pic>
        <p:nvPicPr>
          <p:cNvPr id="5" name="Picture 4"/>
          <p:cNvPicPr>
            <a:picLocks noChangeAspect="1"/>
          </p:cNvPicPr>
          <p:nvPr/>
        </p:nvPicPr>
        <p:blipFill rotWithShape="1">
          <a:blip r:embed="rId3"/>
          <a:srcRect r="6142"/>
          <a:stretch/>
        </p:blipFill>
        <p:spPr>
          <a:xfrm>
            <a:off x="272265" y="1443954"/>
            <a:ext cx="5817385" cy="2657811"/>
          </a:xfrm>
          <a:prstGeom prst="rect">
            <a:avLst/>
          </a:prstGeom>
        </p:spPr>
      </p:pic>
      <p:pic>
        <p:nvPicPr>
          <p:cNvPr id="6" name="Picture 5"/>
          <p:cNvPicPr>
            <a:picLocks noChangeAspect="1"/>
          </p:cNvPicPr>
          <p:nvPr/>
        </p:nvPicPr>
        <p:blipFill rotWithShape="1">
          <a:blip r:embed="rId4"/>
          <a:srcRect t="7361"/>
          <a:stretch/>
        </p:blipFill>
        <p:spPr>
          <a:xfrm>
            <a:off x="272265" y="4178300"/>
            <a:ext cx="5823735" cy="2413948"/>
          </a:xfrm>
          <a:prstGeom prst="rect">
            <a:avLst/>
          </a:prstGeom>
        </p:spPr>
      </p:pic>
      <p:sp>
        <p:nvSpPr>
          <p:cNvPr id="8" name="Down Arrow 7"/>
          <p:cNvSpPr/>
          <p:nvPr/>
        </p:nvSpPr>
        <p:spPr>
          <a:xfrm rot="1048454">
            <a:off x="4102100" y="2101850"/>
            <a:ext cx="501650" cy="450850"/>
          </a:xfrm>
          <a:prstGeom prst="downArrow">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own Arrow 8"/>
          <p:cNvSpPr/>
          <p:nvPr/>
        </p:nvSpPr>
        <p:spPr>
          <a:xfrm rot="1048454">
            <a:off x="1479550" y="2005023"/>
            <a:ext cx="501650" cy="450850"/>
          </a:xfrm>
          <a:prstGeom prst="downArrow">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own Arrow 9"/>
          <p:cNvSpPr/>
          <p:nvPr/>
        </p:nvSpPr>
        <p:spPr>
          <a:xfrm rot="1048454">
            <a:off x="2319427" y="4869510"/>
            <a:ext cx="501650" cy="450850"/>
          </a:xfrm>
          <a:prstGeom prst="downArrow">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960579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2073817" y="2893219"/>
            <a:ext cx="4596907" cy="892969"/>
          </a:xfrm>
          <a:prstGeom prst="roundRect">
            <a:avLst/>
          </a:prstGeom>
          <a:solidFill>
            <a:srgbClr val="9DD8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4" name="Rounded Rectangle 13"/>
          <p:cNvSpPr/>
          <p:nvPr/>
        </p:nvSpPr>
        <p:spPr>
          <a:xfrm>
            <a:off x="272579" y="2893220"/>
            <a:ext cx="1722176" cy="892969"/>
          </a:xfrm>
          <a:prstGeom prst="roundRect">
            <a:avLst/>
          </a:prstGeom>
          <a:solidFill>
            <a:srgbClr val="9DD8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9" name="Rounded Rectangle 18"/>
          <p:cNvSpPr/>
          <p:nvPr/>
        </p:nvSpPr>
        <p:spPr>
          <a:xfrm>
            <a:off x="8457887" y="2887952"/>
            <a:ext cx="1708102" cy="892969"/>
          </a:xfrm>
          <a:prstGeom prst="roundRect">
            <a:avLst/>
          </a:prstGeom>
          <a:solidFill>
            <a:srgbClr val="9DD8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40" name="Rounded Rectangle 39"/>
          <p:cNvSpPr/>
          <p:nvPr/>
        </p:nvSpPr>
        <p:spPr>
          <a:xfrm>
            <a:off x="6707377" y="2897685"/>
            <a:ext cx="1708102" cy="892969"/>
          </a:xfrm>
          <a:prstGeom prst="roundRect">
            <a:avLst/>
          </a:prstGeom>
          <a:solidFill>
            <a:srgbClr val="9DD8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4" name="Title 1">
            <a:extLst>
              <a:ext uri="{FF2B5EF4-FFF2-40B4-BE49-F238E27FC236}">
                <a16:creationId xmlns:a16="http://schemas.microsoft.com/office/drawing/2014/main" id="{FD8140C1-CA8B-0CD5-5389-E96164AE3315}"/>
              </a:ext>
            </a:extLst>
          </p:cNvPr>
          <p:cNvSpPr txBox="1">
            <a:spLocks/>
          </p:cNvSpPr>
          <p:nvPr/>
        </p:nvSpPr>
        <p:spPr>
          <a:xfrm>
            <a:off x="532426" y="265752"/>
            <a:ext cx="11187793" cy="905501"/>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kern="1200" cap="all">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kern="1500" cap="none" dirty="0">
                <a:solidFill>
                  <a:schemeClr val="bg1"/>
                </a:solidFill>
                <a:latin typeface="Myriad Pro" panose="020B0503030403020204" pitchFamily="34" charset="0"/>
                <a:ea typeface="Open Sans" pitchFamily="2" charset="0"/>
                <a:cs typeface="Open Sans" pitchFamily="2" charset="0"/>
              </a:rPr>
              <a:t>Neighborhood Complete Streets</a:t>
            </a:r>
          </a:p>
        </p:txBody>
      </p:sp>
      <p:sp>
        <p:nvSpPr>
          <p:cNvPr id="8" name="TextBox 7"/>
          <p:cNvSpPr txBox="1"/>
          <p:nvPr/>
        </p:nvSpPr>
        <p:spPr>
          <a:xfrm>
            <a:off x="2055634" y="3097256"/>
            <a:ext cx="4613538" cy="523220"/>
          </a:xfrm>
          <a:prstGeom prst="rect">
            <a:avLst/>
          </a:prstGeom>
          <a:no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5569"/>
                </a:solidFill>
                <a:effectLst/>
                <a:uLnTx/>
                <a:uFillTx/>
                <a:latin typeface="Century Gothic" panose="020B0502020202020204" pitchFamily="34" charset="0"/>
                <a:ea typeface="Calibri Light" panose="020F0302020204030204" pitchFamily="34" charset="0"/>
                <a:cs typeface="Calibri Light" panose="020F0302020204030204" pitchFamily="34" charset="0"/>
              </a:rPr>
              <a:t>Preliminary Design</a:t>
            </a:r>
          </a:p>
          <a:p>
            <a:pPr lvl="0" algn="ctr">
              <a:defRPr/>
            </a:pPr>
            <a:r>
              <a:rPr lang="en-US" sz="1400" b="1" i="1" dirty="0" err="1">
                <a:solidFill>
                  <a:srgbClr val="005569"/>
                </a:solidFill>
                <a:latin typeface="Century Gothic" panose="020B0502020202020204" pitchFamily="34" charset="0"/>
                <a:ea typeface="Calibri Light" panose="020F0302020204030204" pitchFamily="34" charset="0"/>
                <a:cs typeface="Calibri Light" panose="020F0302020204030204" pitchFamily="34" charset="0"/>
              </a:rPr>
              <a:t>Diseño</a:t>
            </a:r>
            <a:r>
              <a:rPr lang="en-US" sz="1400" b="1" i="1" dirty="0">
                <a:solidFill>
                  <a:srgbClr val="005569"/>
                </a:solidFill>
                <a:latin typeface="Century Gothic" panose="020B0502020202020204" pitchFamily="34" charset="0"/>
                <a:ea typeface="Calibri Light" panose="020F0302020204030204" pitchFamily="34" charset="0"/>
                <a:cs typeface="Calibri Light" panose="020F0302020204030204" pitchFamily="34" charset="0"/>
              </a:rPr>
              <a:t> </a:t>
            </a:r>
            <a:r>
              <a:rPr lang="en-US" sz="1400" b="1" i="1" dirty="0" err="1">
                <a:solidFill>
                  <a:srgbClr val="005569"/>
                </a:solidFill>
                <a:latin typeface="Century Gothic" panose="020B0502020202020204" pitchFamily="34" charset="0"/>
                <a:ea typeface="Calibri Light" panose="020F0302020204030204" pitchFamily="34" charset="0"/>
                <a:cs typeface="Calibri Light" panose="020F0302020204030204" pitchFamily="34" charset="0"/>
              </a:rPr>
              <a:t>Preliminar</a:t>
            </a:r>
            <a:endParaRPr kumimoji="0" lang="en-US" sz="1400" b="1" i="1" u="none" strike="noStrike" kern="1200" cap="none" spc="0" normalizeH="0" baseline="0" noProof="0" dirty="0">
              <a:ln>
                <a:noFill/>
              </a:ln>
              <a:solidFill>
                <a:srgbClr val="005569"/>
              </a:solidFill>
              <a:effectLst/>
              <a:uLnTx/>
              <a:uFillTx/>
              <a:latin typeface="Century Gothic" panose="020B0502020202020204" pitchFamily="34" charset="0"/>
              <a:ea typeface="Calibri Light" panose="020F0302020204030204" pitchFamily="34" charset="0"/>
              <a:cs typeface="Calibri Light" panose="020F0302020204030204" pitchFamily="34" charset="0"/>
            </a:endParaRPr>
          </a:p>
        </p:txBody>
      </p:sp>
      <p:sp>
        <p:nvSpPr>
          <p:cNvPr id="13" name="TextBox 12"/>
          <p:cNvSpPr txBox="1"/>
          <p:nvPr/>
        </p:nvSpPr>
        <p:spPr>
          <a:xfrm>
            <a:off x="272579" y="2989534"/>
            <a:ext cx="1722176" cy="73866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5569"/>
                </a:solidFill>
                <a:effectLst/>
                <a:uLnTx/>
                <a:uFillTx/>
                <a:latin typeface="Century Gothic" panose="020B0502020202020204" pitchFamily="34" charset="0"/>
                <a:ea typeface="Calibri Light" panose="020F0302020204030204" pitchFamily="34" charset="0"/>
                <a:cs typeface="Calibri Light" panose="020F0302020204030204" pitchFamily="34" charset="0"/>
              </a:rPr>
              <a:t>Project Kick off</a:t>
            </a:r>
          </a:p>
          <a:p>
            <a:pPr lvl="0" algn="ctr">
              <a:defRPr/>
            </a:pPr>
            <a:r>
              <a:rPr lang="en-US" sz="1400" b="1" i="1" dirty="0" err="1">
                <a:solidFill>
                  <a:srgbClr val="005569"/>
                </a:solidFill>
                <a:latin typeface="Century Gothic" panose="020B0502020202020204" pitchFamily="34" charset="0"/>
                <a:ea typeface="Calibri Light" panose="020F0302020204030204" pitchFamily="34" charset="0"/>
                <a:cs typeface="Calibri Light" panose="020F0302020204030204" pitchFamily="34" charset="0"/>
              </a:rPr>
              <a:t>Inicio</a:t>
            </a:r>
            <a:r>
              <a:rPr lang="en-US" sz="1400" b="1" i="1" dirty="0">
                <a:solidFill>
                  <a:srgbClr val="005569"/>
                </a:solidFill>
                <a:latin typeface="Century Gothic" panose="020B0502020202020204" pitchFamily="34" charset="0"/>
                <a:ea typeface="Calibri Light" panose="020F0302020204030204" pitchFamily="34" charset="0"/>
                <a:cs typeface="Calibri Light" panose="020F0302020204030204" pitchFamily="34" charset="0"/>
              </a:rPr>
              <a:t> del </a:t>
            </a:r>
            <a:r>
              <a:rPr lang="en-US" sz="1400" b="1" i="1" dirty="0" err="1">
                <a:solidFill>
                  <a:srgbClr val="005569"/>
                </a:solidFill>
                <a:latin typeface="Century Gothic" panose="020B0502020202020204" pitchFamily="34" charset="0"/>
                <a:ea typeface="Calibri Light" panose="020F0302020204030204" pitchFamily="34" charset="0"/>
                <a:cs typeface="Calibri Light" panose="020F0302020204030204" pitchFamily="34" charset="0"/>
              </a:rPr>
              <a:t>proyecto</a:t>
            </a:r>
            <a:endParaRPr kumimoji="0" lang="en-US" sz="1400" b="1" i="1" u="none" strike="noStrike" kern="1200" cap="none" spc="0" normalizeH="0" baseline="0" noProof="0" dirty="0">
              <a:ln>
                <a:noFill/>
              </a:ln>
              <a:solidFill>
                <a:srgbClr val="005569"/>
              </a:solidFill>
              <a:effectLst/>
              <a:uLnTx/>
              <a:uFillTx/>
              <a:latin typeface="Century Gothic" panose="020B0502020202020204" pitchFamily="34" charset="0"/>
              <a:ea typeface="Calibri Light" panose="020F0302020204030204" pitchFamily="34" charset="0"/>
              <a:cs typeface="Calibri Light" panose="020F0302020204030204" pitchFamily="34" charset="0"/>
            </a:endParaRPr>
          </a:p>
        </p:txBody>
      </p:sp>
      <p:sp>
        <p:nvSpPr>
          <p:cNvPr id="18" name="TextBox 17"/>
          <p:cNvSpPr txBox="1"/>
          <p:nvPr/>
        </p:nvSpPr>
        <p:spPr>
          <a:xfrm>
            <a:off x="15370" y="4221713"/>
            <a:ext cx="3064779" cy="830997"/>
          </a:xfrm>
          <a:prstGeom prst="rect">
            <a:avLst/>
          </a:prstGeom>
          <a:noFill/>
        </p:spPr>
        <p:txBody>
          <a:bodyPr wrap="square" rtlCol="0">
            <a:spAutoFit/>
          </a:bodyPr>
          <a:lstStyle/>
          <a:p>
            <a:pPr algn="r">
              <a:defRPr/>
            </a:pPr>
            <a:r>
              <a:rPr lang="en-US" sz="1600" b="1" dirty="0">
                <a:solidFill>
                  <a:schemeClr val="accent2"/>
                </a:solidFill>
                <a:latin typeface="Century Gothic" panose="020B0502020202020204" pitchFamily="34" charset="0"/>
                <a:ea typeface="Calibri Light" panose="020F0302020204030204" pitchFamily="34" charset="0"/>
                <a:cs typeface="Calibri Light" panose="020F0302020204030204" pitchFamily="34" charset="0"/>
              </a:rPr>
              <a:t>Town Halls</a:t>
            </a:r>
          </a:p>
          <a:p>
            <a:pPr lvl="0" algn="r">
              <a:defRPr/>
            </a:pPr>
            <a:r>
              <a:rPr lang="en-US" sz="1600" b="1" i="1" dirty="0">
                <a:solidFill>
                  <a:schemeClr val="accent2"/>
                </a:solidFill>
                <a:latin typeface="Century Gothic" panose="020B0502020202020204" pitchFamily="34" charset="0"/>
                <a:ea typeface="Calibri Light" panose="020F0302020204030204" pitchFamily="34" charset="0"/>
                <a:cs typeface="Calibri Light" panose="020F0302020204030204" pitchFamily="34" charset="0"/>
              </a:rPr>
              <a:t>Los </a:t>
            </a:r>
            <a:r>
              <a:rPr lang="en-US" sz="1600" b="1" i="1" dirty="0" err="1">
                <a:solidFill>
                  <a:schemeClr val="accent2"/>
                </a:solidFill>
                <a:latin typeface="Century Gothic" panose="020B0502020202020204" pitchFamily="34" charset="0"/>
                <a:ea typeface="Calibri Light" panose="020F0302020204030204" pitchFamily="34" charset="0"/>
                <a:cs typeface="Calibri Light" panose="020F0302020204030204" pitchFamily="34" charset="0"/>
              </a:rPr>
              <a:t>Talleres</a:t>
            </a:r>
            <a:endParaRPr kumimoji="0" lang="en-US" sz="1600" b="1" i="0" u="none" strike="noStrike" kern="1200" cap="none" spc="0" normalizeH="0" baseline="0" noProof="0" dirty="0">
              <a:ln>
                <a:noFill/>
              </a:ln>
              <a:solidFill>
                <a:schemeClr val="accent2"/>
              </a:solidFill>
              <a:effectLst/>
              <a:uLnTx/>
              <a:uFillTx/>
              <a:latin typeface="Century Gothic" panose="020B0502020202020204" pitchFamily="34" charset="0"/>
              <a:ea typeface="Calibri Light" panose="020F0302020204030204" pitchFamily="34" charset="0"/>
              <a:cs typeface="Calibri Light" panose="020F0302020204030204" pitchFamily="34" charset="0"/>
            </a:endParaRPr>
          </a:p>
          <a:p>
            <a:pPr lvl="0" algn="r">
              <a:defRPr/>
            </a:pPr>
            <a:endParaRPr kumimoji="0" lang="en-US" sz="1600" b="1" i="1" u="none" strike="noStrike" kern="1200" cap="none" spc="0" normalizeH="0" baseline="0" noProof="0" dirty="0">
              <a:ln>
                <a:noFill/>
              </a:ln>
              <a:solidFill>
                <a:schemeClr val="accent2"/>
              </a:solidFill>
              <a:effectLst/>
              <a:uLnTx/>
              <a:uFillTx/>
              <a:latin typeface="Century Gothic" panose="020B0502020202020204" pitchFamily="34" charset="0"/>
              <a:ea typeface="Calibri Light" panose="020F0302020204030204" pitchFamily="34" charset="0"/>
              <a:cs typeface="Calibri Light" panose="020F0302020204030204" pitchFamily="34" charset="0"/>
            </a:endParaRPr>
          </a:p>
        </p:txBody>
      </p:sp>
      <p:sp>
        <p:nvSpPr>
          <p:cNvPr id="10" name="TextBox 9"/>
          <p:cNvSpPr txBox="1"/>
          <p:nvPr/>
        </p:nvSpPr>
        <p:spPr>
          <a:xfrm>
            <a:off x="8475091" y="3097256"/>
            <a:ext cx="1708103"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5569"/>
                </a:solidFill>
                <a:effectLst/>
                <a:uLnTx/>
                <a:uFillTx/>
                <a:latin typeface="Century Gothic" panose="020B0502020202020204" pitchFamily="34" charset="0"/>
                <a:ea typeface="Calibri Light" panose="020F0302020204030204" pitchFamily="34" charset="0"/>
                <a:cs typeface="Calibri Light" panose="020F0302020204030204" pitchFamily="34" charset="0"/>
              </a:rPr>
              <a:t>Final Design</a:t>
            </a:r>
          </a:p>
          <a:p>
            <a:pPr lvl="0" algn="ctr">
              <a:defRPr/>
            </a:pPr>
            <a:r>
              <a:rPr lang="en-US" sz="1400" b="1" dirty="0">
                <a:solidFill>
                  <a:srgbClr val="005569"/>
                </a:solidFill>
                <a:latin typeface="Century Gothic" panose="020B0502020202020204" pitchFamily="34" charset="0"/>
                <a:ea typeface="Calibri Light" panose="020F0302020204030204" pitchFamily="34" charset="0"/>
                <a:cs typeface="Calibri Light" panose="020F0302020204030204" pitchFamily="34" charset="0"/>
              </a:rPr>
              <a:t> </a:t>
            </a:r>
            <a:r>
              <a:rPr lang="en-US" sz="1400" b="1" i="1" dirty="0" err="1">
                <a:solidFill>
                  <a:srgbClr val="005569"/>
                </a:solidFill>
                <a:latin typeface="Century Gothic" panose="020B0502020202020204" pitchFamily="34" charset="0"/>
                <a:ea typeface="Calibri Light" panose="020F0302020204030204" pitchFamily="34" charset="0"/>
                <a:cs typeface="Calibri Light" panose="020F0302020204030204" pitchFamily="34" charset="0"/>
              </a:rPr>
              <a:t>Diseño</a:t>
            </a:r>
            <a:r>
              <a:rPr lang="en-US" sz="1400" b="1" i="1" dirty="0">
                <a:solidFill>
                  <a:srgbClr val="005569"/>
                </a:solidFill>
                <a:latin typeface="Century Gothic" panose="020B0502020202020204" pitchFamily="34" charset="0"/>
                <a:ea typeface="Calibri Light" panose="020F0302020204030204" pitchFamily="34" charset="0"/>
                <a:cs typeface="Calibri Light" panose="020F0302020204030204" pitchFamily="34" charset="0"/>
              </a:rPr>
              <a:t> Final</a:t>
            </a:r>
            <a:endParaRPr kumimoji="0" lang="en-US" sz="1400" b="1" i="1" u="none" strike="noStrike" kern="1200" cap="none" spc="0" normalizeH="0" baseline="0" noProof="0" dirty="0">
              <a:ln>
                <a:noFill/>
              </a:ln>
              <a:solidFill>
                <a:srgbClr val="005569"/>
              </a:solidFill>
              <a:effectLst/>
              <a:uLnTx/>
              <a:uFillTx/>
              <a:latin typeface="Century Gothic" panose="020B0502020202020204" pitchFamily="34" charset="0"/>
              <a:ea typeface="Calibri Light" panose="020F0302020204030204" pitchFamily="34" charset="0"/>
              <a:cs typeface="Calibri Light" panose="020F0302020204030204" pitchFamily="34" charset="0"/>
            </a:endParaRPr>
          </a:p>
        </p:txBody>
      </p:sp>
      <p:sp>
        <p:nvSpPr>
          <p:cNvPr id="26" name="Down Arrow 25"/>
          <p:cNvSpPr/>
          <p:nvPr/>
        </p:nvSpPr>
        <p:spPr>
          <a:xfrm>
            <a:off x="1517577" y="1844607"/>
            <a:ext cx="1370759" cy="1322108"/>
          </a:xfrm>
          <a:prstGeom prst="down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7" name="TextBox 26"/>
          <p:cNvSpPr txBox="1"/>
          <p:nvPr/>
        </p:nvSpPr>
        <p:spPr>
          <a:xfrm>
            <a:off x="86915" y="1225133"/>
            <a:ext cx="2586037" cy="615553"/>
          </a:xfrm>
          <a:prstGeom prst="rect">
            <a:avLst/>
          </a:prstGeom>
          <a:noFill/>
        </p:spPr>
        <p:txBody>
          <a:bodyPr wrap="square" rtlCol="0">
            <a:spAutoFit/>
          </a:bodyPr>
          <a:lstStyle/>
          <a:p>
            <a:pPr lvl="0" algn="r">
              <a:defRPr/>
            </a:pPr>
            <a:r>
              <a:rPr kumimoji="0" lang="en-US" b="1" i="0" u="none" strike="noStrike" kern="1200" cap="none" spc="0" normalizeH="0" baseline="0" noProof="0" dirty="0">
                <a:ln>
                  <a:noFill/>
                </a:ln>
                <a:solidFill>
                  <a:schemeClr val="accent6">
                    <a:lumMod val="75000"/>
                  </a:schemeClr>
                </a:solidFill>
                <a:effectLst/>
                <a:uLnTx/>
                <a:uFillTx/>
                <a:latin typeface="Century Gothic" panose="020B0502020202020204" pitchFamily="34" charset="0"/>
                <a:ea typeface="Calibri Light" panose="020F0302020204030204" pitchFamily="34" charset="0"/>
                <a:cs typeface="Calibri Light" panose="020F0302020204030204" pitchFamily="34" charset="0"/>
              </a:rPr>
              <a:t>We are</a:t>
            </a:r>
            <a:r>
              <a:rPr kumimoji="0" lang="en-US" b="1" i="0" u="none" strike="noStrike" kern="1200" cap="none" spc="0" normalizeH="0" noProof="0" dirty="0">
                <a:ln>
                  <a:noFill/>
                </a:ln>
                <a:solidFill>
                  <a:schemeClr val="accent6">
                    <a:lumMod val="75000"/>
                  </a:schemeClr>
                </a:solidFill>
                <a:effectLst/>
                <a:uLnTx/>
                <a:uFillTx/>
                <a:latin typeface="Century Gothic" panose="020B0502020202020204" pitchFamily="34" charset="0"/>
                <a:ea typeface="Calibri Light" panose="020F0302020204030204" pitchFamily="34" charset="0"/>
                <a:cs typeface="Calibri Light" panose="020F0302020204030204" pitchFamily="34" charset="0"/>
              </a:rPr>
              <a:t> here</a:t>
            </a:r>
          </a:p>
          <a:p>
            <a:pPr lvl="0" algn="r">
              <a:defRPr/>
            </a:pPr>
            <a:r>
              <a:rPr lang="en-US" sz="1600" i="1" dirty="0" err="1">
                <a:solidFill>
                  <a:schemeClr val="accent6">
                    <a:lumMod val="75000"/>
                  </a:schemeClr>
                </a:solidFill>
                <a:latin typeface="Century Gothic" panose="020B0502020202020204" pitchFamily="34" charset="0"/>
                <a:ea typeface="Calibri Light" panose="020F0302020204030204" pitchFamily="34" charset="0"/>
                <a:cs typeface="Calibri Light" panose="020F0302020204030204" pitchFamily="34" charset="0"/>
              </a:rPr>
              <a:t>Nosotros</a:t>
            </a:r>
            <a:r>
              <a:rPr lang="en-US" sz="1600" i="1" dirty="0">
                <a:solidFill>
                  <a:schemeClr val="accent6">
                    <a:lumMod val="75000"/>
                  </a:schemeClr>
                </a:solidFill>
                <a:latin typeface="Century Gothic" panose="020B0502020202020204" pitchFamily="34" charset="0"/>
                <a:ea typeface="Calibri Light" panose="020F0302020204030204" pitchFamily="34" charset="0"/>
                <a:cs typeface="Calibri Light" panose="020F0302020204030204" pitchFamily="34" charset="0"/>
              </a:rPr>
              <a:t> </a:t>
            </a:r>
            <a:r>
              <a:rPr lang="en-US" sz="1600" i="1" dirty="0" err="1">
                <a:solidFill>
                  <a:schemeClr val="accent6">
                    <a:lumMod val="75000"/>
                  </a:schemeClr>
                </a:solidFill>
                <a:latin typeface="Century Gothic" panose="020B0502020202020204" pitchFamily="34" charset="0"/>
                <a:ea typeface="Calibri Light" panose="020F0302020204030204" pitchFamily="34" charset="0"/>
                <a:cs typeface="Calibri Light" panose="020F0302020204030204" pitchFamily="34" charset="0"/>
              </a:rPr>
              <a:t>estamos</a:t>
            </a:r>
            <a:r>
              <a:rPr lang="en-US" sz="1600" i="1" dirty="0">
                <a:solidFill>
                  <a:schemeClr val="accent6">
                    <a:lumMod val="75000"/>
                  </a:schemeClr>
                </a:solidFill>
                <a:latin typeface="Century Gothic" panose="020B0502020202020204" pitchFamily="34" charset="0"/>
                <a:ea typeface="Calibri Light" panose="020F0302020204030204" pitchFamily="34" charset="0"/>
                <a:cs typeface="Calibri Light" panose="020F0302020204030204" pitchFamily="34" charset="0"/>
              </a:rPr>
              <a:t> </a:t>
            </a:r>
            <a:r>
              <a:rPr lang="en-US" sz="1600" i="1" dirty="0" err="1">
                <a:solidFill>
                  <a:schemeClr val="accent6">
                    <a:lumMod val="75000"/>
                  </a:schemeClr>
                </a:solidFill>
                <a:latin typeface="Century Gothic" panose="020B0502020202020204" pitchFamily="34" charset="0"/>
                <a:ea typeface="Calibri Light" panose="020F0302020204030204" pitchFamily="34" charset="0"/>
                <a:cs typeface="Calibri Light" panose="020F0302020204030204" pitchFamily="34" charset="0"/>
              </a:rPr>
              <a:t>aqui</a:t>
            </a:r>
            <a:endParaRPr kumimoji="0" lang="en-US" sz="1600" b="1" i="0" u="none" strike="noStrike" kern="1200" cap="none" spc="0" normalizeH="0" noProof="0" dirty="0">
              <a:ln>
                <a:noFill/>
              </a:ln>
              <a:solidFill>
                <a:schemeClr val="accent6">
                  <a:lumMod val="75000"/>
                </a:schemeClr>
              </a:solidFill>
              <a:effectLst/>
              <a:uLnTx/>
              <a:uFillTx/>
              <a:latin typeface="Century Gothic" panose="020B0502020202020204" pitchFamily="34" charset="0"/>
              <a:ea typeface="Calibri Light" panose="020F0302020204030204" pitchFamily="34" charset="0"/>
              <a:cs typeface="Calibri Light" panose="020F0302020204030204" pitchFamily="34" charset="0"/>
            </a:endParaRPr>
          </a:p>
        </p:txBody>
      </p:sp>
      <p:sp>
        <p:nvSpPr>
          <p:cNvPr id="29" name="Oval 28"/>
          <p:cNvSpPr/>
          <p:nvPr/>
        </p:nvSpPr>
        <p:spPr>
          <a:xfrm>
            <a:off x="2672952" y="3684399"/>
            <a:ext cx="547772" cy="54777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4648703" y="3684399"/>
            <a:ext cx="547772" cy="54777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p:cNvSpPr txBox="1"/>
          <p:nvPr/>
        </p:nvSpPr>
        <p:spPr>
          <a:xfrm>
            <a:off x="6724581" y="3097256"/>
            <a:ext cx="1708103"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1" dirty="0">
                <a:solidFill>
                  <a:srgbClr val="005569"/>
                </a:solidFill>
                <a:latin typeface="Century Gothic" panose="020B0502020202020204" pitchFamily="34" charset="0"/>
                <a:ea typeface="Calibri Light" panose="020F0302020204030204" pitchFamily="34" charset="0"/>
                <a:cs typeface="Calibri Light" panose="020F0302020204030204" pitchFamily="34" charset="0"/>
              </a:rPr>
              <a:t>50%</a:t>
            </a:r>
            <a:r>
              <a:rPr kumimoji="0" lang="en-US" sz="1400" b="1" i="0" u="none" strike="noStrike" kern="1200" cap="none" spc="0" normalizeH="0" baseline="0" noProof="0" dirty="0">
                <a:ln>
                  <a:noFill/>
                </a:ln>
                <a:solidFill>
                  <a:srgbClr val="005569"/>
                </a:solidFill>
                <a:effectLst/>
                <a:uLnTx/>
                <a:uFillTx/>
                <a:latin typeface="Century Gothic" panose="020B0502020202020204" pitchFamily="34" charset="0"/>
                <a:ea typeface="Calibri Light" panose="020F0302020204030204" pitchFamily="34" charset="0"/>
                <a:cs typeface="Calibri Light" panose="020F0302020204030204" pitchFamily="34" charset="0"/>
              </a:rPr>
              <a:t> Design</a:t>
            </a:r>
          </a:p>
          <a:p>
            <a:pPr lvl="0" algn="ctr">
              <a:defRPr/>
            </a:pPr>
            <a:r>
              <a:rPr lang="en-US" sz="1400" b="1" dirty="0">
                <a:solidFill>
                  <a:srgbClr val="005569"/>
                </a:solidFill>
                <a:latin typeface="Century Gothic" panose="020B0502020202020204" pitchFamily="34" charset="0"/>
                <a:ea typeface="Calibri Light" panose="020F0302020204030204" pitchFamily="34" charset="0"/>
                <a:cs typeface="Calibri Light" panose="020F0302020204030204" pitchFamily="34" charset="0"/>
              </a:rPr>
              <a:t> </a:t>
            </a:r>
            <a:r>
              <a:rPr lang="en-US" sz="1400" b="1" i="1" dirty="0" err="1">
                <a:solidFill>
                  <a:srgbClr val="005569"/>
                </a:solidFill>
                <a:latin typeface="Century Gothic" panose="020B0502020202020204" pitchFamily="34" charset="0"/>
                <a:ea typeface="Calibri Light" panose="020F0302020204030204" pitchFamily="34" charset="0"/>
                <a:cs typeface="Calibri Light" panose="020F0302020204030204" pitchFamily="34" charset="0"/>
              </a:rPr>
              <a:t>Diseño</a:t>
            </a:r>
            <a:r>
              <a:rPr lang="en-US" sz="1400" b="1" i="1" dirty="0">
                <a:solidFill>
                  <a:srgbClr val="005569"/>
                </a:solidFill>
                <a:latin typeface="Century Gothic" panose="020B0502020202020204" pitchFamily="34" charset="0"/>
                <a:ea typeface="Calibri Light" panose="020F0302020204030204" pitchFamily="34" charset="0"/>
                <a:cs typeface="Calibri Light" panose="020F0302020204030204" pitchFamily="34" charset="0"/>
              </a:rPr>
              <a:t> </a:t>
            </a:r>
            <a:r>
              <a:rPr lang="en-US" sz="1400" b="1" i="1" dirty="0" err="1">
                <a:solidFill>
                  <a:srgbClr val="005569"/>
                </a:solidFill>
                <a:latin typeface="Century Gothic" panose="020B0502020202020204" pitchFamily="34" charset="0"/>
                <a:ea typeface="Calibri Light" panose="020F0302020204030204" pitchFamily="34" charset="0"/>
                <a:cs typeface="Calibri Light" panose="020F0302020204030204" pitchFamily="34" charset="0"/>
              </a:rPr>
              <a:t>básico</a:t>
            </a:r>
            <a:endParaRPr kumimoji="0" lang="en-US" sz="1400" b="1" i="1" u="none" strike="noStrike" kern="1200" cap="none" spc="0" normalizeH="0" baseline="0" noProof="0" dirty="0">
              <a:ln>
                <a:noFill/>
              </a:ln>
              <a:solidFill>
                <a:srgbClr val="005569"/>
              </a:solidFill>
              <a:effectLst/>
              <a:uLnTx/>
              <a:uFillTx/>
              <a:latin typeface="Century Gothic" panose="020B0502020202020204" pitchFamily="34" charset="0"/>
              <a:ea typeface="Calibri Light" panose="020F0302020204030204" pitchFamily="34" charset="0"/>
              <a:cs typeface="Calibri Light" panose="020F0302020204030204" pitchFamily="34" charset="0"/>
            </a:endParaRPr>
          </a:p>
        </p:txBody>
      </p:sp>
      <p:sp>
        <p:nvSpPr>
          <p:cNvPr id="41" name="Oval 40"/>
          <p:cNvSpPr/>
          <p:nvPr/>
        </p:nvSpPr>
        <p:spPr>
          <a:xfrm>
            <a:off x="6811371" y="3684399"/>
            <a:ext cx="547772" cy="54777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8512110" y="3684399"/>
            <a:ext cx="547772" cy="54777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7" name="Group 46"/>
          <p:cNvGrpSpPr/>
          <p:nvPr/>
        </p:nvGrpSpPr>
        <p:grpSpPr>
          <a:xfrm>
            <a:off x="10219847" y="2867115"/>
            <a:ext cx="1630189" cy="954107"/>
            <a:chOff x="10237417" y="2867115"/>
            <a:chExt cx="1630189" cy="954107"/>
          </a:xfrm>
        </p:grpSpPr>
        <p:sp>
          <p:nvSpPr>
            <p:cNvPr id="45" name="Rounded Rectangle 44"/>
            <p:cNvSpPr/>
            <p:nvPr/>
          </p:nvSpPr>
          <p:spPr>
            <a:xfrm>
              <a:off x="10237417" y="2887951"/>
              <a:ext cx="1630189" cy="892969"/>
            </a:xfrm>
            <a:prstGeom prst="roundRect">
              <a:avLst/>
            </a:prstGeom>
            <a:solidFill>
              <a:srgbClr val="9DD8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46" name="TextBox 45"/>
            <p:cNvSpPr txBox="1"/>
            <p:nvPr/>
          </p:nvSpPr>
          <p:spPr>
            <a:xfrm>
              <a:off x="10262621" y="2867115"/>
              <a:ext cx="1526608"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5569"/>
                  </a:solidFill>
                  <a:effectLst/>
                  <a:uLnTx/>
                  <a:uFillTx/>
                  <a:latin typeface="Century Gothic" panose="020B0502020202020204" pitchFamily="34" charset="0"/>
                  <a:ea typeface="Calibri Light" panose="020F0302020204030204" pitchFamily="34" charset="0"/>
                  <a:cs typeface="Calibri Light" panose="020F0302020204030204" pitchFamily="34" charset="0"/>
                </a:rPr>
                <a:t>Permitting and</a:t>
              </a:r>
              <a:r>
                <a:rPr kumimoji="0" lang="en-US" sz="1400" b="1" i="0" u="none" strike="noStrike" kern="1200" cap="none" spc="0" normalizeH="0" noProof="0" dirty="0">
                  <a:ln>
                    <a:noFill/>
                  </a:ln>
                  <a:solidFill>
                    <a:srgbClr val="005569"/>
                  </a:solidFill>
                  <a:effectLst/>
                  <a:uLnTx/>
                  <a:uFillTx/>
                  <a:latin typeface="Century Gothic" panose="020B0502020202020204" pitchFamily="34" charset="0"/>
                  <a:ea typeface="Calibri Light" panose="020F0302020204030204" pitchFamily="34" charset="0"/>
                  <a:cs typeface="Calibri Light" panose="020F0302020204030204" pitchFamily="34" charset="0"/>
                </a:rPr>
                <a:t> Construction</a:t>
              </a:r>
              <a:endParaRPr kumimoji="0" lang="en-US" sz="1400" b="1" i="0" u="none" strike="noStrike" kern="1200" cap="none" spc="0" normalizeH="0" baseline="0" noProof="0" dirty="0">
                <a:ln>
                  <a:noFill/>
                </a:ln>
                <a:solidFill>
                  <a:srgbClr val="005569"/>
                </a:solidFill>
                <a:effectLst/>
                <a:uLnTx/>
                <a:uFillTx/>
                <a:latin typeface="Century Gothic" panose="020B0502020202020204" pitchFamily="34" charset="0"/>
                <a:ea typeface="Calibri Light" panose="020F0302020204030204" pitchFamily="34" charset="0"/>
                <a:cs typeface="Calibri Light" panose="020F0302020204030204" pitchFamily="34" charset="0"/>
              </a:endParaRPr>
            </a:p>
            <a:p>
              <a:pPr lvl="0" algn="ctr">
                <a:defRPr/>
              </a:pPr>
              <a:r>
                <a:rPr lang="en-US" sz="1400" b="1" dirty="0">
                  <a:solidFill>
                    <a:srgbClr val="005569"/>
                  </a:solidFill>
                  <a:latin typeface="Century Gothic" panose="020B0502020202020204" pitchFamily="34" charset="0"/>
                  <a:ea typeface="Calibri Light" panose="020F0302020204030204" pitchFamily="34" charset="0"/>
                  <a:cs typeface="Calibri Light" panose="020F0302020204030204" pitchFamily="34" charset="0"/>
                </a:rPr>
                <a:t> </a:t>
              </a:r>
              <a:r>
                <a:rPr lang="en-US" sz="1400" b="1" i="1" dirty="0" err="1">
                  <a:solidFill>
                    <a:srgbClr val="005569"/>
                  </a:solidFill>
                  <a:latin typeface="Century Gothic" panose="020B0502020202020204" pitchFamily="34" charset="0"/>
                  <a:ea typeface="Calibri Light" panose="020F0302020204030204" pitchFamily="34" charset="0"/>
                  <a:cs typeface="Calibri Light" panose="020F0302020204030204" pitchFamily="34" charset="0"/>
                </a:rPr>
                <a:t>Permisos</a:t>
              </a:r>
              <a:r>
                <a:rPr lang="en-US" sz="1400" b="1" i="1" dirty="0">
                  <a:solidFill>
                    <a:srgbClr val="005569"/>
                  </a:solidFill>
                  <a:latin typeface="Century Gothic" panose="020B0502020202020204" pitchFamily="34" charset="0"/>
                  <a:ea typeface="Calibri Light" panose="020F0302020204030204" pitchFamily="34" charset="0"/>
                  <a:cs typeface="Calibri Light" panose="020F0302020204030204" pitchFamily="34" charset="0"/>
                </a:rPr>
                <a:t> y </a:t>
              </a:r>
              <a:r>
                <a:rPr lang="en-US" sz="1400" b="1" i="1" dirty="0" err="1">
                  <a:solidFill>
                    <a:srgbClr val="005569"/>
                  </a:solidFill>
                  <a:latin typeface="Century Gothic" panose="020B0502020202020204" pitchFamily="34" charset="0"/>
                  <a:ea typeface="Calibri Light" panose="020F0302020204030204" pitchFamily="34" charset="0"/>
                  <a:cs typeface="Calibri Light" panose="020F0302020204030204" pitchFamily="34" charset="0"/>
                </a:rPr>
                <a:t>Construcción</a:t>
              </a:r>
              <a:endParaRPr kumimoji="0" lang="en-US" sz="1400" b="1" i="1" u="none" strike="noStrike" kern="1200" cap="none" spc="0" normalizeH="0" baseline="0" noProof="0" dirty="0">
                <a:ln>
                  <a:noFill/>
                </a:ln>
                <a:solidFill>
                  <a:srgbClr val="005569"/>
                </a:solidFill>
                <a:effectLst/>
                <a:uLnTx/>
                <a:uFillTx/>
                <a:latin typeface="Century Gothic" panose="020B0502020202020204" pitchFamily="34" charset="0"/>
                <a:ea typeface="Calibri Light" panose="020F0302020204030204" pitchFamily="34" charset="0"/>
                <a:cs typeface="Calibri Light" panose="020F0302020204030204" pitchFamily="34" charset="0"/>
              </a:endParaRPr>
            </a:p>
          </p:txBody>
        </p:sp>
      </p:grpSp>
      <p:sp>
        <p:nvSpPr>
          <p:cNvPr id="48" name="Rectangle 47"/>
          <p:cNvSpPr/>
          <p:nvPr/>
        </p:nvSpPr>
        <p:spPr>
          <a:xfrm>
            <a:off x="2722086" y="3795519"/>
            <a:ext cx="452368" cy="369332"/>
          </a:xfrm>
          <a:prstGeom prst="rect">
            <a:avLst/>
          </a:prstGeom>
        </p:spPr>
        <p:txBody>
          <a:bodyPr wrap="none">
            <a:spAutoFit/>
          </a:bodyPr>
          <a:lstStyle/>
          <a:p>
            <a:r>
              <a:rPr lang="en-US" b="1" dirty="0">
                <a:solidFill>
                  <a:schemeClr val="bg1"/>
                </a:solidFill>
                <a:latin typeface="Century Gothic" panose="020B0502020202020204" pitchFamily="34" charset="0"/>
                <a:ea typeface="Calibri Light" panose="020F0302020204030204" pitchFamily="34" charset="0"/>
                <a:cs typeface="Calibri Light" panose="020F0302020204030204" pitchFamily="34" charset="0"/>
              </a:rPr>
              <a:t>#1</a:t>
            </a:r>
            <a:endParaRPr lang="en-US" dirty="0">
              <a:solidFill>
                <a:schemeClr val="bg1"/>
              </a:solidFill>
            </a:endParaRPr>
          </a:p>
        </p:txBody>
      </p:sp>
      <p:sp>
        <p:nvSpPr>
          <p:cNvPr id="49" name="Rectangle 48"/>
          <p:cNvSpPr/>
          <p:nvPr/>
        </p:nvSpPr>
        <p:spPr>
          <a:xfrm>
            <a:off x="4702936" y="3779435"/>
            <a:ext cx="452368" cy="369332"/>
          </a:xfrm>
          <a:prstGeom prst="rect">
            <a:avLst/>
          </a:prstGeom>
        </p:spPr>
        <p:txBody>
          <a:bodyPr wrap="none">
            <a:spAutoFit/>
          </a:bodyPr>
          <a:lstStyle/>
          <a:p>
            <a:r>
              <a:rPr lang="en-US" b="1" dirty="0">
                <a:solidFill>
                  <a:schemeClr val="bg1"/>
                </a:solidFill>
                <a:latin typeface="Century Gothic" panose="020B0502020202020204" pitchFamily="34" charset="0"/>
                <a:ea typeface="Calibri Light" panose="020F0302020204030204" pitchFamily="34" charset="0"/>
                <a:cs typeface="Calibri Light" panose="020F0302020204030204" pitchFamily="34" charset="0"/>
              </a:rPr>
              <a:t>#2</a:t>
            </a:r>
            <a:endParaRPr lang="en-US" dirty="0">
              <a:solidFill>
                <a:schemeClr val="bg1"/>
              </a:solidFill>
            </a:endParaRPr>
          </a:p>
        </p:txBody>
      </p:sp>
      <p:sp>
        <p:nvSpPr>
          <p:cNvPr id="50" name="Rectangle 49"/>
          <p:cNvSpPr/>
          <p:nvPr/>
        </p:nvSpPr>
        <p:spPr>
          <a:xfrm>
            <a:off x="6859073" y="3773619"/>
            <a:ext cx="452368" cy="369332"/>
          </a:xfrm>
          <a:prstGeom prst="rect">
            <a:avLst/>
          </a:prstGeom>
        </p:spPr>
        <p:txBody>
          <a:bodyPr wrap="none">
            <a:spAutoFit/>
          </a:bodyPr>
          <a:lstStyle/>
          <a:p>
            <a:r>
              <a:rPr lang="en-US" b="1" dirty="0">
                <a:solidFill>
                  <a:schemeClr val="bg1"/>
                </a:solidFill>
                <a:latin typeface="Century Gothic" panose="020B0502020202020204" pitchFamily="34" charset="0"/>
                <a:ea typeface="Calibri Light" panose="020F0302020204030204" pitchFamily="34" charset="0"/>
                <a:cs typeface="Calibri Light" panose="020F0302020204030204" pitchFamily="34" charset="0"/>
              </a:rPr>
              <a:t>#3</a:t>
            </a:r>
            <a:endParaRPr lang="en-US" dirty="0">
              <a:solidFill>
                <a:schemeClr val="bg1"/>
              </a:solidFill>
            </a:endParaRPr>
          </a:p>
        </p:txBody>
      </p:sp>
      <p:sp>
        <p:nvSpPr>
          <p:cNvPr id="51" name="Rectangle 50"/>
          <p:cNvSpPr/>
          <p:nvPr/>
        </p:nvSpPr>
        <p:spPr>
          <a:xfrm>
            <a:off x="8539594" y="3773619"/>
            <a:ext cx="452368" cy="369332"/>
          </a:xfrm>
          <a:prstGeom prst="rect">
            <a:avLst/>
          </a:prstGeom>
        </p:spPr>
        <p:txBody>
          <a:bodyPr wrap="none">
            <a:spAutoFit/>
          </a:bodyPr>
          <a:lstStyle/>
          <a:p>
            <a:r>
              <a:rPr lang="en-US" b="1" dirty="0">
                <a:solidFill>
                  <a:schemeClr val="bg1"/>
                </a:solidFill>
                <a:latin typeface="Century Gothic" panose="020B0502020202020204" pitchFamily="34" charset="0"/>
                <a:ea typeface="Calibri Light" panose="020F0302020204030204" pitchFamily="34" charset="0"/>
                <a:cs typeface="Calibri Light" panose="020F0302020204030204" pitchFamily="34" charset="0"/>
              </a:rPr>
              <a:t>#4</a:t>
            </a:r>
            <a:endParaRPr lang="en-US" dirty="0">
              <a:solidFill>
                <a:schemeClr val="bg1"/>
              </a:solidFill>
            </a:endParaRPr>
          </a:p>
        </p:txBody>
      </p:sp>
    </p:spTree>
    <p:extLst>
      <p:ext uri="{BB962C8B-B14F-4D97-AF65-F5344CB8AC3E}">
        <p14:creationId xmlns:p14="http://schemas.microsoft.com/office/powerpoint/2010/main" val="33356848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ounded Rectangle 36"/>
          <p:cNvSpPr/>
          <p:nvPr/>
        </p:nvSpPr>
        <p:spPr>
          <a:xfrm>
            <a:off x="2073817" y="2893219"/>
            <a:ext cx="4596907" cy="892969"/>
          </a:xfrm>
          <a:prstGeom prst="roundRect">
            <a:avLst/>
          </a:prstGeom>
          <a:solidFill>
            <a:srgbClr val="9DD8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8" name="TextBox 37"/>
          <p:cNvSpPr txBox="1"/>
          <p:nvPr/>
        </p:nvSpPr>
        <p:spPr>
          <a:xfrm>
            <a:off x="2055634" y="3097256"/>
            <a:ext cx="4613538" cy="523220"/>
          </a:xfrm>
          <a:prstGeom prst="rect">
            <a:avLst/>
          </a:prstGeom>
          <a:no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5569"/>
                </a:solidFill>
                <a:effectLst/>
                <a:uLnTx/>
                <a:uFillTx/>
                <a:latin typeface="Century Gothic" panose="020B0502020202020204" pitchFamily="34" charset="0"/>
                <a:ea typeface="Calibri Light" panose="020F0302020204030204" pitchFamily="34" charset="0"/>
                <a:cs typeface="Calibri Light" panose="020F0302020204030204" pitchFamily="34" charset="0"/>
              </a:rPr>
              <a:t>Preliminary Design</a:t>
            </a:r>
          </a:p>
          <a:p>
            <a:pPr lvl="0" algn="ctr">
              <a:defRPr/>
            </a:pPr>
            <a:r>
              <a:rPr lang="en-US" sz="1400" b="1" i="1" dirty="0" err="1">
                <a:solidFill>
                  <a:srgbClr val="005569"/>
                </a:solidFill>
                <a:latin typeface="Century Gothic" panose="020B0502020202020204" pitchFamily="34" charset="0"/>
                <a:ea typeface="Calibri Light" panose="020F0302020204030204" pitchFamily="34" charset="0"/>
                <a:cs typeface="Calibri Light" panose="020F0302020204030204" pitchFamily="34" charset="0"/>
              </a:rPr>
              <a:t>Diseño</a:t>
            </a:r>
            <a:r>
              <a:rPr lang="en-US" sz="1400" b="1" i="1" dirty="0">
                <a:solidFill>
                  <a:srgbClr val="005569"/>
                </a:solidFill>
                <a:latin typeface="Century Gothic" panose="020B0502020202020204" pitchFamily="34" charset="0"/>
                <a:ea typeface="Calibri Light" panose="020F0302020204030204" pitchFamily="34" charset="0"/>
                <a:cs typeface="Calibri Light" panose="020F0302020204030204" pitchFamily="34" charset="0"/>
              </a:rPr>
              <a:t> </a:t>
            </a:r>
            <a:r>
              <a:rPr lang="en-US" sz="1400" b="1" i="1" dirty="0" err="1">
                <a:solidFill>
                  <a:srgbClr val="005569"/>
                </a:solidFill>
                <a:latin typeface="Century Gothic" panose="020B0502020202020204" pitchFamily="34" charset="0"/>
                <a:ea typeface="Calibri Light" panose="020F0302020204030204" pitchFamily="34" charset="0"/>
                <a:cs typeface="Calibri Light" panose="020F0302020204030204" pitchFamily="34" charset="0"/>
              </a:rPr>
              <a:t>Preliminar</a:t>
            </a:r>
            <a:endParaRPr kumimoji="0" lang="en-US" sz="1400" b="1" i="1" u="none" strike="noStrike" kern="1200" cap="none" spc="0" normalizeH="0" baseline="0" noProof="0" dirty="0">
              <a:ln>
                <a:noFill/>
              </a:ln>
              <a:solidFill>
                <a:srgbClr val="005569"/>
              </a:solidFill>
              <a:effectLst/>
              <a:uLnTx/>
              <a:uFillTx/>
              <a:latin typeface="Century Gothic" panose="020B0502020202020204" pitchFamily="34" charset="0"/>
              <a:ea typeface="Calibri Light" panose="020F0302020204030204" pitchFamily="34" charset="0"/>
              <a:cs typeface="Calibri Light" panose="020F0302020204030204" pitchFamily="34" charset="0"/>
            </a:endParaRPr>
          </a:p>
        </p:txBody>
      </p:sp>
      <p:sp>
        <p:nvSpPr>
          <p:cNvPr id="2" name="Rounded Rectangle 1"/>
          <p:cNvSpPr/>
          <p:nvPr/>
        </p:nvSpPr>
        <p:spPr>
          <a:xfrm>
            <a:off x="272580" y="3850110"/>
            <a:ext cx="3046936" cy="2773545"/>
          </a:xfrm>
          <a:prstGeom prst="round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272579" y="2893220"/>
            <a:ext cx="1722176" cy="892969"/>
          </a:xfrm>
          <a:prstGeom prst="roundRect">
            <a:avLst/>
          </a:prstGeom>
          <a:solidFill>
            <a:srgbClr val="9DD8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9" name="Rounded Rectangle 18"/>
          <p:cNvSpPr/>
          <p:nvPr/>
        </p:nvSpPr>
        <p:spPr>
          <a:xfrm>
            <a:off x="8457887" y="2887952"/>
            <a:ext cx="1708102" cy="892969"/>
          </a:xfrm>
          <a:prstGeom prst="roundRect">
            <a:avLst/>
          </a:prstGeom>
          <a:solidFill>
            <a:srgbClr val="9DD8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40" name="Rounded Rectangle 39"/>
          <p:cNvSpPr/>
          <p:nvPr/>
        </p:nvSpPr>
        <p:spPr>
          <a:xfrm>
            <a:off x="6707377" y="2897685"/>
            <a:ext cx="1708102" cy="892969"/>
          </a:xfrm>
          <a:prstGeom prst="roundRect">
            <a:avLst/>
          </a:prstGeom>
          <a:solidFill>
            <a:srgbClr val="9DD8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4" name="Title 1">
            <a:extLst>
              <a:ext uri="{FF2B5EF4-FFF2-40B4-BE49-F238E27FC236}">
                <a16:creationId xmlns:a16="http://schemas.microsoft.com/office/drawing/2014/main" id="{FD8140C1-CA8B-0CD5-5389-E96164AE3315}"/>
              </a:ext>
            </a:extLst>
          </p:cNvPr>
          <p:cNvSpPr txBox="1">
            <a:spLocks/>
          </p:cNvSpPr>
          <p:nvPr/>
        </p:nvSpPr>
        <p:spPr>
          <a:xfrm>
            <a:off x="532426" y="265752"/>
            <a:ext cx="11187793" cy="905501"/>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kern="1200" cap="all">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kern="1500" cap="none" dirty="0">
                <a:solidFill>
                  <a:schemeClr val="bg1"/>
                </a:solidFill>
                <a:latin typeface="Myriad Pro" panose="020B0503030403020204" pitchFamily="34" charset="0"/>
                <a:ea typeface="Open Sans" pitchFamily="2" charset="0"/>
                <a:cs typeface="Open Sans" pitchFamily="2" charset="0"/>
              </a:rPr>
              <a:t>Neighborhood Complete Streets</a:t>
            </a:r>
          </a:p>
        </p:txBody>
      </p:sp>
      <p:sp>
        <p:nvSpPr>
          <p:cNvPr id="13" name="TextBox 12"/>
          <p:cNvSpPr txBox="1"/>
          <p:nvPr/>
        </p:nvSpPr>
        <p:spPr>
          <a:xfrm>
            <a:off x="272579" y="2989534"/>
            <a:ext cx="1722176" cy="73866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5569"/>
                </a:solidFill>
                <a:effectLst/>
                <a:uLnTx/>
                <a:uFillTx/>
                <a:latin typeface="Century Gothic" panose="020B0502020202020204" pitchFamily="34" charset="0"/>
                <a:ea typeface="Calibri Light" panose="020F0302020204030204" pitchFamily="34" charset="0"/>
                <a:cs typeface="Calibri Light" panose="020F0302020204030204" pitchFamily="34" charset="0"/>
              </a:rPr>
              <a:t>Project Kick off</a:t>
            </a:r>
          </a:p>
          <a:p>
            <a:pPr lvl="0" algn="ctr">
              <a:defRPr/>
            </a:pPr>
            <a:r>
              <a:rPr lang="en-US" sz="1400" b="1" i="1" dirty="0" err="1">
                <a:solidFill>
                  <a:srgbClr val="005569"/>
                </a:solidFill>
                <a:latin typeface="Century Gothic" panose="020B0502020202020204" pitchFamily="34" charset="0"/>
                <a:ea typeface="Calibri Light" panose="020F0302020204030204" pitchFamily="34" charset="0"/>
                <a:cs typeface="Calibri Light" panose="020F0302020204030204" pitchFamily="34" charset="0"/>
              </a:rPr>
              <a:t>Inicio</a:t>
            </a:r>
            <a:r>
              <a:rPr lang="en-US" sz="1400" b="1" i="1" dirty="0">
                <a:solidFill>
                  <a:srgbClr val="005569"/>
                </a:solidFill>
                <a:latin typeface="Century Gothic" panose="020B0502020202020204" pitchFamily="34" charset="0"/>
                <a:ea typeface="Calibri Light" panose="020F0302020204030204" pitchFamily="34" charset="0"/>
                <a:cs typeface="Calibri Light" panose="020F0302020204030204" pitchFamily="34" charset="0"/>
              </a:rPr>
              <a:t> del </a:t>
            </a:r>
            <a:r>
              <a:rPr lang="en-US" sz="1400" b="1" i="1" dirty="0" err="1">
                <a:solidFill>
                  <a:srgbClr val="005569"/>
                </a:solidFill>
                <a:latin typeface="Century Gothic" panose="020B0502020202020204" pitchFamily="34" charset="0"/>
                <a:ea typeface="Calibri Light" panose="020F0302020204030204" pitchFamily="34" charset="0"/>
                <a:cs typeface="Calibri Light" panose="020F0302020204030204" pitchFamily="34" charset="0"/>
              </a:rPr>
              <a:t>proyecto</a:t>
            </a:r>
            <a:endParaRPr kumimoji="0" lang="en-US" sz="1400" b="1" i="1" u="none" strike="noStrike" kern="1200" cap="none" spc="0" normalizeH="0" baseline="0" noProof="0" dirty="0">
              <a:ln>
                <a:noFill/>
              </a:ln>
              <a:solidFill>
                <a:srgbClr val="005569"/>
              </a:solidFill>
              <a:effectLst/>
              <a:uLnTx/>
              <a:uFillTx/>
              <a:latin typeface="Century Gothic" panose="020B0502020202020204" pitchFamily="34" charset="0"/>
              <a:ea typeface="Calibri Light" panose="020F0302020204030204" pitchFamily="34" charset="0"/>
              <a:cs typeface="Calibri Light" panose="020F0302020204030204" pitchFamily="34" charset="0"/>
            </a:endParaRPr>
          </a:p>
        </p:txBody>
      </p:sp>
      <p:sp>
        <p:nvSpPr>
          <p:cNvPr id="10" name="TextBox 9"/>
          <p:cNvSpPr txBox="1"/>
          <p:nvPr/>
        </p:nvSpPr>
        <p:spPr>
          <a:xfrm>
            <a:off x="8475091" y="3097256"/>
            <a:ext cx="1708103"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5569"/>
                </a:solidFill>
                <a:effectLst/>
                <a:uLnTx/>
                <a:uFillTx/>
                <a:latin typeface="Century Gothic" panose="020B0502020202020204" pitchFamily="34" charset="0"/>
                <a:ea typeface="Calibri Light" panose="020F0302020204030204" pitchFamily="34" charset="0"/>
                <a:cs typeface="Calibri Light" panose="020F0302020204030204" pitchFamily="34" charset="0"/>
              </a:rPr>
              <a:t>Final Design</a:t>
            </a:r>
          </a:p>
          <a:p>
            <a:pPr lvl="0" algn="ctr">
              <a:defRPr/>
            </a:pPr>
            <a:r>
              <a:rPr lang="en-US" sz="1400" b="1" dirty="0">
                <a:solidFill>
                  <a:srgbClr val="005569"/>
                </a:solidFill>
                <a:latin typeface="Century Gothic" panose="020B0502020202020204" pitchFamily="34" charset="0"/>
                <a:ea typeface="Calibri Light" panose="020F0302020204030204" pitchFamily="34" charset="0"/>
                <a:cs typeface="Calibri Light" panose="020F0302020204030204" pitchFamily="34" charset="0"/>
              </a:rPr>
              <a:t> </a:t>
            </a:r>
            <a:r>
              <a:rPr lang="en-US" sz="1400" b="1" i="1" dirty="0" err="1">
                <a:solidFill>
                  <a:srgbClr val="005569"/>
                </a:solidFill>
                <a:latin typeface="Century Gothic" panose="020B0502020202020204" pitchFamily="34" charset="0"/>
                <a:ea typeface="Calibri Light" panose="020F0302020204030204" pitchFamily="34" charset="0"/>
                <a:cs typeface="Calibri Light" panose="020F0302020204030204" pitchFamily="34" charset="0"/>
              </a:rPr>
              <a:t>Diseño</a:t>
            </a:r>
            <a:r>
              <a:rPr lang="en-US" sz="1400" b="1" i="1" dirty="0">
                <a:solidFill>
                  <a:srgbClr val="005569"/>
                </a:solidFill>
                <a:latin typeface="Century Gothic" panose="020B0502020202020204" pitchFamily="34" charset="0"/>
                <a:ea typeface="Calibri Light" panose="020F0302020204030204" pitchFamily="34" charset="0"/>
                <a:cs typeface="Calibri Light" panose="020F0302020204030204" pitchFamily="34" charset="0"/>
              </a:rPr>
              <a:t> Final</a:t>
            </a:r>
            <a:endParaRPr kumimoji="0" lang="en-US" sz="1400" b="1" i="1" u="none" strike="noStrike" kern="1200" cap="none" spc="0" normalizeH="0" baseline="0" noProof="0" dirty="0">
              <a:ln>
                <a:noFill/>
              </a:ln>
              <a:solidFill>
                <a:srgbClr val="005569"/>
              </a:solidFill>
              <a:effectLst/>
              <a:uLnTx/>
              <a:uFillTx/>
              <a:latin typeface="Century Gothic" panose="020B0502020202020204" pitchFamily="34" charset="0"/>
              <a:ea typeface="Calibri Light" panose="020F0302020204030204" pitchFamily="34" charset="0"/>
              <a:cs typeface="Calibri Light" panose="020F0302020204030204" pitchFamily="34" charset="0"/>
            </a:endParaRPr>
          </a:p>
        </p:txBody>
      </p:sp>
      <p:sp>
        <p:nvSpPr>
          <p:cNvPr id="29" name="Oval 28"/>
          <p:cNvSpPr/>
          <p:nvPr/>
        </p:nvSpPr>
        <p:spPr>
          <a:xfrm>
            <a:off x="2672952" y="3684399"/>
            <a:ext cx="547772" cy="547772"/>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4648703" y="3684399"/>
            <a:ext cx="547772" cy="54777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p:cNvSpPr txBox="1"/>
          <p:nvPr/>
        </p:nvSpPr>
        <p:spPr>
          <a:xfrm>
            <a:off x="6724581" y="3097256"/>
            <a:ext cx="1708103"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1" dirty="0">
                <a:solidFill>
                  <a:srgbClr val="005569"/>
                </a:solidFill>
                <a:latin typeface="Century Gothic" panose="020B0502020202020204" pitchFamily="34" charset="0"/>
                <a:ea typeface="Calibri Light" panose="020F0302020204030204" pitchFamily="34" charset="0"/>
                <a:cs typeface="Calibri Light" panose="020F0302020204030204" pitchFamily="34" charset="0"/>
              </a:rPr>
              <a:t>50%</a:t>
            </a:r>
            <a:r>
              <a:rPr kumimoji="0" lang="en-US" sz="1400" b="1" i="0" u="none" strike="noStrike" kern="1200" cap="none" spc="0" normalizeH="0" baseline="0" noProof="0" dirty="0">
                <a:ln>
                  <a:noFill/>
                </a:ln>
                <a:solidFill>
                  <a:srgbClr val="005569"/>
                </a:solidFill>
                <a:effectLst/>
                <a:uLnTx/>
                <a:uFillTx/>
                <a:latin typeface="Century Gothic" panose="020B0502020202020204" pitchFamily="34" charset="0"/>
                <a:ea typeface="Calibri Light" panose="020F0302020204030204" pitchFamily="34" charset="0"/>
                <a:cs typeface="Calibri Light" panose="020F0302020204030204" pitchFamily="34" charset="0"/>
              </a:rPr>
              <a:t> Design</a:t>
            </a:r>
          </a:p>
          <a:p>
            <a:pPr lvl="0" algn="ctr">
              <a:defRPr/>
            </a:pPr>
            <a:r>
              <a:rPr lang="en-US" sz="1400" b="1" dirty="0">
                <a:solidFill>
                  <a:srgbClr val="005569"/>
                </a:solidFill>
                <a:latin typeface="Century Gothic" panose="020B0502020202020204" pitchFamily="34" charset="0"/>
                <a:ea typeface="Calibri Light" panose="020F0302020204030204" pitchFamily="34" charset="0"/>
                <a:cs typeface="Calibri Light" panose="020F0302020204030204" pitchFamily="34" charset="0"/>
              </a:rPr>
              <a:t> </a:t>
            </a:r>
            <a:r>
              <a:rPr lang="en-US" sz="1400" b="1" i="1" dirty="0" err="1">
                <a:solidFill>
                  <a:srgbClr val="005569"/>
                </a:solidFill>
                <a:latin typeface="Century Gothic" panose="020B0502020202020204" pitchFamily="34" charset="0"/>
                <a:ea typeface="Calibri Light" panose="020F0302020204030204" pitchFamily="34" charset="0"/>
                <a:cs typeface="Calibri Light" panose="020F0302020204030204" pitchFamily="34" charset="0"/>
              </a:rPr>
              <a:t>Diseño</a:t>
            </a:r>
            <a:r>
              <a:rPr lang="en-US" sz="1400" b="1" i="1" dirty="0">
                <a:solidFill>
                  <a:srgbClr val="005569"/>
                </a:solidFill>
                <a:latin typeface="Century Gothic" panose="020B0502020202020204" pitchFamily="34" charset="0"/>
                <a:ea typeface="Calibri Light" panose="020F0302020204030204" pitchFamily="34" charset="0"/>
                <a:cs typeface="Calibri Light" panose="020F0302020204030204" pitchFamily="34" charset="0"/>
              </a:rPr>
              <a:t> </a:t>
            </a:r>
            <a:r>
              <a:rPr lang="en-US" sz="1400" b="1" i="1" dirty="0" err="1">
                <a:solidFill>
                  <a:srgbClr val="005569"/>
                </a:solidFill>
                <a:latin typeface="Century Gothic" panose="020B0502020202020204" pitchFamily="34" charset="0"/>
                <a:ea typeface="Calibri Light" panose="020F0302020204030204" pitchFamily="34" charset="0"/>
                <a:cs typeface="Calibri Light" panose="020F0302020204030204" pitchFamily="34" charset="0"/>
              </a:rPr>
              <a:t>básico</a:t>
            </a:r>
            <a:endParaRPr kumimoji="0" lang="en-US" sz="1400" b="1" i="1" u="none" strike="noStrike" kern="1200" cap="none" spc="0" normalizeH="0" baseline="0" noProof="0" dirty="0">
              <a:ln>
                <a:noFill/>
              </a:ln>
              <a:solidFill>
                <a:srgbClr val="005569"/>
              </a:solidFill>
              <a:effectLst/>
              <a:uLnTx/>
              <a:uFillTx/>
              <a:latin typeface="Century Gothic" panose="020B0502020202020204" pitchFamily="34" charset="0"/>
              <a:ea typeface="Calibri Light" panose="020F0302020204030204" pitchFamily="34" charset="0"/>
              <a:cs typeface="Calibri Light" panose="020F0302020204030204" pitchFamily="34" charset="0"/>
            </a:endParaRPr>
          </a:p>
        </p:txBody>
      </p:sp>
      <p:sp>
        <p:nvSpPr>
          <p:cNvPr id="41" name="Oval 40"/>
          <p:cNvSpPr/>
          <p:nvPr/>
        </p:nvSpPr>
        <p:spPr>
          <a:xfrm>
            <a:off x="6811371" y="3684399"/>
            <a:ext cx="547772" cy="54777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8512110" y="3684399"/>
            <a:ext cx="547772" cy="54777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7" name="Group 46"/>
          <p:cNvGrpSpPr/>
          <p:nvPr/>
        </p:nvGrpSpPr>
        <p:grpSpPr>
          <a:xfrm>
            <a:off x="10219847" y="2867115"/>
            <a:ext cx="1630189" cy="954107"/>
            <a:chOff x="10237417" y="2867115"/>
            <a:chExt cx="1630189" cy="954107"/>
          </a:xfrm>
        </p:grpSpPr>
        <p:sp>
          <p:nvSpPr>
            <p:cNvPr id="45" name="Rounded Rectangle 44"/>
            <p:cNvSpPr/>
            <p:nvPr/>
          </p:nvSpPr>
          <p:spPr>
            <a:xfrm>
              <a:off x="10237417" y="2887951"/>
              <a:ext cx="1630189" cy="892969"/>
            </a:xfrm>
            <a:prstGeom prst="roundRect">
              <a:avLst/>
            </a:prstGeom>
            <a:solidFill>
              <a:srgbClr val="9DD8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46" name="TextBox 45"/>
            <p:cNvSpPr txBox="1"/>
            <p:nvPr/>
          </p:nvSpPr>
          <p:spPr>
            <a:xfrm>
              <a:off x="10262621" y="2867115"/>
              <a:ext cx="1526608"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5569"/>
                  </a:solidFill>
                  <a:effectLst/>
                  <a:uLnTx/>
                  <a:uFillTx/>
                  <a:latin typeface="Century Gothic" panose="020B0502020202020204" pitchFamily="34" charset="0"/>
                  <a:ea typeface="Calibri Light" panose="020F0302020204030204" pitchFamily="34" charset="0"/>
                  <a:cs typeface="Calibri Light" panose="020F0302020204030204" pitchFamily="34" charset="0"/>
                </a:rPr>
                <a:t>Permitting and</a:t>
              </a:r>
              <a:r>
                <a:rPr kumimoji="0" lang="en-US" sz="1400" b="1" i="0" u="none" strike="noStrike" kern="1200" cap="none" spc="0" normalizeH="0" noProof="0" dirty="0">
                  <a:ln>
                    <a:noFill/>
                  </a:ln>
                  <a:solidFill>
                    <a:srgbClr val="005569"/>
                  </a:solidFill>
                  <a:effectLst/>
                  <a:uLnTx/>
                  <a:uFillTx/>
                  <a:latin typeface="Century Gothic" panose="020B0502020202020204" pitchFamily="34" charset="0"/>
                  <a:ea typeface="Calibri Light" panose="020F0302020204030204" pitchFamily="34" charset="0"/>
                  <a:cs typeface="Calibri Light" panose="020F0302020204030204" pitchFamily="34" charset="0"/>
                </a:rPr>
                <a:t> Construction</a:t>
              </a:r>
              <a:endParaRPr kumimoji="0" lang="en-US" sz="1400" b="1" i="0" u="none" strike="noStrike" kern="1200" cap="none" spc="0" normalizeH="0" baseline="0" noProof="0" dirty="0">
                <a:ln>
                  <a:noFill/>
                </a:ln>
                <a:solidFill>
                  <a:srgbClr val="005569"/>
                </a:solidFill>
                <a:effectLst/>
                <a:uLnTx/>
                <a:uFillTx/>
                <a:latin typeface="Century Gothic" panose="020B0502020202020204" pitchFamily="34" charset="0"/>
                <a:ea typeface="Calibri Light" panose="020F0302020204030204" pitchFamily="34" charset="0"/>
                <a:cs typeface="Calibri Light" panose="020F0302020204030204" pitchFamily="34" charset="0"/>
              </a:endParaRPr>
            </a:p>
            <a:p>
              <a:pPr lvl="0" algn="ctr">
                <a:defRPr/>
              </a:pPr>
              <a:r>
                <a:rPr lang="en-US" sz="1400" b="1" dirty="0">
                  <a:solidFill>
                    <a:srgbClr val="005569"/>
                  </a:solidFill>
                  <a:latin typeface="Century Gothic" panose="020B0502020202020204" pitchFamily="34" charset="0"/>
                  <a:ea typeface="Calibri Light" panose="020F0302020204030204" pitchFamily="34" charset="0"/>
                  <a:cs typeface="Calibri Light" panose="020F0302020204030204" pitchFamily="34" charset="0"/>
                </a:rPr>
                <a:t> </a:t>
              </a:r>
              <a:r>
                <a:rPr lang="en-US" sz="1400" b="1" i="1" dirty="0" err="1">
                  <a:solidFill>
                    <a:srgbClr val="005569"/>
                  </a:solidFill>
                  <a:latin typeface="Century Gothic" panose="020B0502020202020204" pitchFamily="34" charset="0"/>
                  <a:ea typeface="Calibri Light" panose="020F0302020204030204" pitchFamily="34" charset="0"/>
                  <a:cs typeface="Calibri Light" panose="020F0302020204030204" pitchFamily="34" charset="0"/>
                </a:rPr>
                <a:t>Permisos</a:t>
              </a:r>
              <a:r>
                <a:rPr lang="en-US" sz="1400" b="1" i="1" dirty="0">
                  <a:solidFill>
                    <a:srgbClr val="005569"/>
                  </a:solidFill>
                  <a:latin typeface="Century Gothic" panose="020B0502020202020204" pitchFamily="34" charset="0"/>
                  <a:ea typeface="Calibri Light" panose="020F0302020204030204" pitchFamily="34" charset="0"/>
                  <a:cs typeface="Calibri Light" panose="020F0302020204030204" pitchFamily="34" charset="0"/>
                </a:rPr>
                <a:t> y </a:t>
              </a:r>
              <a:r>
                <a:rPr lang="en-US" sz="1400" b="1" i="1" dirty="0" err="1">
                  <a:solidFill>
                    <a:srgbClr val="005569"/>
                  </a:solidFill>
                  <a:latin typeface="Century Gothic" panose="020B0502020202020204" pitchFamily="34" charset="0"/>
                  <a:ea typeface="Calibri Light" panose="020F0302020204030204" pitchFamily="34" charset="0"/>
                  <a:cs typeface="Calibri Light" panose="020F0302020204030204" pitchFamily="34" charset="0"/>
                </a:rPr>
                <a:t>Construcción</a:t>
              </a:r>
              <a:endParaRPr kumimoji="0" lang="en-US" sz="1400" b="1" i="1" u="none" strike="noStrike" kern="1200" cap="none" spc="0" normalizeH="0" baseline="0" noProof="0" dirty="0">
                <a:ln>
                  <a:noFill/>
                </a:ln>
                <a:solidFill>
                  <a:srgbClr val="005569"/>
                </a:solidFill>
                <a:effectLst/>
                <a:uLnTx/>
                <a:uFillTx/>
                <a:latin typeface="Century Gothic" panose="020B0502020202020204" pitchFamily="34" charset="0"/>
                <a:ea typeface="Calibri Light" panose="020F0302020204030204" pitchFamily="34" charset="0"/>
                <a:cs typeface="Calibri Light" panose="020F0302020204030204" pitchFamily="34" charset="0"/>
              </a:endParaRPr>
            </a:p>
          </p:txBody>
        </p:sp>
      </p:grpSp>
      <p:sp>
        <p:nvSpPr>
          <p:cNvPr id="28" name="TextBox 27"/>
          <p:cNvSpPr txBox="1"/>
          <p:nvPr/>
        </p:nvSpPr>
        <p:spPr>
          <a:xfrm>
            <a:off x="187984" y="4216306"/>
            <a:ext cx="3064779" cy="2800767"/>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5569"/>
                </a:solidFill>
                <a:effectLst/>
                <a:uLnTx/>
                <a:uFillTx/>
                <a:latin typeface="Century Gothic" panose="020B0502020202020204" pitchFamily="34" charset="0"/>
                <a:ea typeface="Calibri Light" panose="020F0302020204030204" pitchFamily="34" charset="0"/>
                <a:cs typeface="Calibri Light" panose="020F0302020204030204" pitchFamily="34" charset="0"/>
              </a:rPr>
              <a:t>November 16, 2024</a:t>
            </a:r>
          </a:p>
          <a:p>
            <a:pPr marL="0" marR="0" lvl="0" indent="0" algn="r" defTabSz="457200" rtl="0" eaLnBrk="1" fontAlgn="auto" latinLnBrk="0" hangingPunct="1">
              <a:lnSpc>
                <a:spcPct val="100000"/>
              </a:lnSpc>
              <a:spcBef>
                <a:spcPts val="0"/>
              </a:spcBef>
              <a:spcAft>
                <a:spcPts val="0"/>
              </a:spcAft>
              <a:buClrTx/>
              <a:buSzTx/>
              <a:buFontTx/>
              <a:buNone/>
              <a:tabLst/>
              <a:defRPr/>
            </a:pPr>
            <a:r>
              <a:rPr lang="en-US" sz="1600" b="1" dirty="0">
                <a:solidFill>
                  <a:srgbClr val="005569"/>
                </a:solidFill>
                <a:latin typeface="Century Gothic" panose="020B0502020202020204" pitchFamily="34" charset="0"/>
                <a:ea typeface="Calibri Light" panose="020F0302020204030204" pitchFamily="34" charset="0"/>
                <a:cs typeface="Calibri Light" panose="020F0302020204030204" pitchFamily="34" charset="0"/>
              </a:rPr>
              <a:t>12pm – 2pm</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srgbClr val="005569"/>
                </a:solidFill>
                <a:effectLst/>
                <a:uLnTx/>
                <a:uFillTx/>
                <a:latin typeface="Century Gothic" panose="020B0502020202020204" pitchFamily="34" charset="0"/>
                <a:ea typeface="Calibri Light" panose="020F0302020204030204" pitchFamily="34" charset="0"/>
                <a:cs typeface="Calibri Light" panose="020F0302020204030204" pitchFamily="34" charset="0"/>
              </a:rPr>
              <a:t>Nevin</a:t>
            </a:r>
            <a:r>
              <a:rPr kumimoji="0" lang="en-US" sz="1600" b="1" i="0" u="none" strike="noStrike" kern="1200" cap="none" spc="0" normalizeH="0" baseline="0" noProof="0" dirty="0">
                <a:ln>
                  <a:noFill/>
                </a:ln>
                <a:solidFill>
                  <a:srgbClr val="005569"/>
                </a:solidFill>
                <a:effectLst/>
                <a:uLnTx/>
                <a:uFillTx/>
                <a:latin typeface="Century Gothic" panose="020B0502020202020204" pitchFamily="34" charset="0"/>
                <a:ea typeface="Calibri Light" panose="020F0302020204030204" pitchFamily="34" charset="0"/>
                <a:cs typeface="Calibri Light" panose="020F0302020204030204" pitchFamily="34" charset="0"/>
              </a:rPr>
              <a:t> Community Center</a:t>
            </a:r>
          </a:p>
          <a:p>
            <a:pPr lvl="0" algn="r">
              <a:defRPr/>
            </a:pPr>
            <a:r>
              <a:rPr lang="en-US" sz="1600" b="1" dirty="0">
                <a:solidFill>
                  <a:srgbClr val="005569"/>
                </a:solidFill>
                <a:latin typeface="Century Gothic" panose="020B0502020202020204" pitchFamily="34" charset="0"/>
                <a:ea typeface="Calibri Light" panose="020F0302020204030204" pitchFamily="34" charset="0"/>
                <a:cs typeface="Calibri Light" panose="020F0302020204030204" pitchFamily="34" charset="0"/>
              </a:rPr>
              <a:t>598 </a:t>
            </a:r>
            <a:r>
              <a:rPr lang="en-US" sz="1600" b="1" dirty="0" err="1">
                <a:solidFill>
                  <a:srgbClr val="005569"/>
                </a:solidFill>
                <a:latin typeface="Century Gothic" panose="020B0502020202020204" pitchFamily="34" charset="0"/>
                <a:ea typeface="Calibri Light" panose="020F0302020204030204" pitchFamily="34" charset="0"/>
                <a:cs typeface="Calibri Light" panose="020F0302020204030204" pitchFamily="34" charset="0"/>
              </a:rPr>
              <a:t>Nevin</a:t>
            </a:r>
            <a:r>
              <a:rPr lang="en-US" sz="1600" b="1" dirty="0">
                <a:solidFill>
                  <a:srgbClr val="005569"/>
                </a:solidFill>
                <a:latin typeface="Century Gothic" panose="020B0502020202020204" pitchFamily="34" charset="0"/>
                <a:ea typeface="Calibri Light" panose="020F0302020204030204" pitchFamily="34" charset="0"/>
                <a:cs typeface="Calibri Light" panose="020F0302020204030204" pitchFamily="34" charset="0"/>
              </a:rPr>
              <a:t> Ave, Richmond</a:t>
            </a:r>
            <a:endParaRPr kumimoji="0" lang="en-US" sz="1600" b="1" i="0" u="none" strike="noStrike" kern="1200" cap="none" spc="0" normalizeH="0" baseline="0" noProof="0" dirty="0">
              <a:ln>
                <a:noFill/>
              </a:ln>
              <a:solidFill>
                <a:srgbClr val="005569"/>
              </a:solidFill>
              <a:effectLst/>
              <a:uLnTx/>
              <a:uFillTx/>
              <a:latin typeface="Century Gothic" panose="020B0502020202020204" pitchFamily="34" charset="0"/>
              <a:ea typeface="Calibri Light" panose="020F0302020204030204" pitchFamily="34" charset="0"/>
              <a:cs typeface="Calibri Light" panose="020F0302020204030204" pitchFamily="34" charset="0"/>
            </a:endParaRPr>
          </a:p>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005569"/>
              </a:solidFill>
              <a:effectLst/>
              <a:uLnTx/>
              <a:uFillTx/>
              <a:latin typeface="Century Gothic" panose="020B0502020202020204" pitchFamily="34" charset="0"/>
              <a:ea typeface="Calibri Light" panose="020F0302020204030204" pitchFamily="34" charset="0"/>
              <a:cs typeface="Calibri Light" panose="020F0302020204030204" pitchFamily="34" charset="0"/>
            </a:endParaRPr>
          </a:p>
          <a:p>
            <a:pPr lvl="0" algn="r">
              <a:defRPr/>
            </a:pPr>
            <a:r>
              <a:rPr lang="en-US" sz="1600" b="1" i="1" dirty="0">
                <a:solidFill>
                  <a:srgbClr val="005569"/>
                </a:solidFill>
                <a:latin typeface="Century Gothic" panose="020B0502020202020204" pitchFamily="34" charset="0"/>
                <a:ea typeface="Calibri Light" panose="020F0302020204030204" pitchFamily="34" charset="0"/>
                <a:cs typeface="Calibri Light" panose="020F0302020204030204" pitchFamily="34" charset="0"/>
              </a:rPr>
              <a:t>16 de </a:t>
            </a:r>
            <a:r>
              <a:rPr lang="en-US" sz="1600" b="1" i="1" dirty="0" err="1">
                <a:solidFill>
                  <a:srgbClr val="005569"/>
                </a:solidFill>
                <a:latin typeface="Century Gothic" panose="020B0502020202020204" pitchFamily="34" charset="0"/>
                <a:ea typeface="Calibri Light" panose="020F0302020204030204" pitchFamily="34" charset="0"/>
                <a:cs typeface="Calibri Light" panose="020F0302020204030204" pitchFamily="34" charset="0"/>
              </a:rPr>
              <a:t>noviembre</a:t>
            </a:r>
            <a:r>
              <a:rPr lang="en-US" sz="1600" b="1" i="1" dirty="0">
                <a:solidFill>
                  <a:srgbClr val="005569"/>
                </a:solidFill>
                <a:latin typeface="Century Gothic" panose="020B0502020202020204" pitchFamily="34" charset="0"/>
                <a:ea typeface="Calibri Light" panose="020F0302020204030204" pitchFamily="34" charset="0"/>
                <a:cs typeface="Calibri Light" panose="020F0302020204030204" pitchFamily="34" charset="0"/>
              </a:rPr>
              <a:t> de 2024</a:t>
            </a:r>
          </a:p>
          <a:p>
            <a:pPr lvl="0" algn="r">
              <a:defRPr/>
            </a:pPr>
            <a:r>
              <a:rPr lang="en-US" sz="1600" b="1" i="1" dirty="0">
                <a:solidFill>
                  <a:srgbClr val="005569"/>
                </a:solidFill>
                <a:latin typeface="Century Gothic" panose="020B0502020202020204" pitchFamily="34" charset="0"/>
                <a:ea typeface="Calibri Light" panose="020F0302020204030204" pitchFamily="34" charset="0"/>
                <a:cs typeface="Calibri Light" panose="020F0302020204030204" pitchFamily="34" charset="0"/>
              </a:rPr>
              <a:t>12:00 – 14:00 horas</a:t>
            </a:r>
          </a:p>
          <a:p>
            <a:pPr lvl="0" algn="r">
              <a:defRPr/>
            </a:pPr>
            <a:r>
              <a:rPr lang="en-US" sz="1600" b="1" i="1" dirty="0">
                <a:solidFill>
                  <a:srgbClr val="005569"/>
                </a:solidFill>
                <a:latin typeface="Century Gothic" panose="020B0502020202020204" pitchFamily="34" charset="0"/>
                <a:ea typeface="Calibri Light" panose="020F0302020204030204" pitchFamily="34" charset="0"/>
                <a:cs typeface="Calibri Light" panose="020F0302020204030204" pitchFamily="34" charset="0"/>
              </a:rPr>
              <a:t>Centro </a:t>
            </a:r>
            <a:r>
              <a:rPr lang="en-US" sz="1600" b="1" i="1" dirty="0" err="1">
                <a:solidFill>
                  <a:srgbClr val="005569"/>
                </a:solidFill>
                <a:latin typeface="Century Gothic" panose="020B0502020202020204" pitchFamily="34" charset="0"/>
                <a:ea typeface="Calibri Light" panose="020F0302020204030204" pitchFamily="34" charset="0"/>
                <a:cs typeface="Calibri Light" panose="020F0302020204030204" pitchFamily="34" charset="0"/>
              </a:rPr>
              <a:t>Comunitario</a:t>
            </a:r>
            <a:r>
              <a:rPr lang="en-US" sz="1600" b="1" i="1" dirty="0">
                <a:solidFill>
                  <a:srgbClr val="005569"/>
                </a:solidFill>
                <a:latin typeface="Century Gothic" panose="020B0502020202020204" pitchFamily="34" charset="0"/>
                <a:ea typeface="Calibri Light" panose="020F0302020204030204" pitchFamily="34" charset="0"/>
                <a:cs typeface="Calibri Light" panose="020F0302020204030204" pitchFamily="34" charset="0"/>
              </a:rPr>
              <a:t> </a:t>
            </a:r>
            <a:r>
              <a:rPr lang="en-US" sz="1600" b="1" i="1" dirty="0" err="1">
                <a:solidFill>
                  <a:srgbClr val="005569"/>
                </a:solidFill>
                <a:latin typeface="Century Gothic" panose="020B0502020202020204" pitchFamily="34" charset="0"/>
                <a:ea typeface="Calibri Light" panose="020F0302020204030204" pitchFamily="34" charset="0"/>
                <a:cs typeface="Calibri Light" panose="020F0302020204030204" pitchFamily="34" charset="0"/>
              </a:rPr>
              <a:t>Nevin</a:t>
            </a:r>
            <a:endParaRPr lang="en-US" sz="1600" b="1" i="1" dirty="0">
              <a:solidFill>
                <a:srgbClr val="005569"/>
              </a:solidFill>
              <a:latin typeface="Century Gothic" panose="020B0502020202020204" pitchFamily="34" charset="0"/>
              <a:ea typeface="Calibri Light" panose="020F0302020204030204" pitchFamily="34" charset="0"/>
              <a:cs typeface="Calibri Light" panose="020F0302020204030204" pitchFamily="34" charset="0"/>
            </a:endParaRPr>
          </a:p>
          <a:p>
            <a:pPr lvl="0" algn="r">
              <a:defRPr/>
            </a:pPr>
            <a:r>
              <a:rPr lang="en-US" sz="1600" b="1" i="1" dirty="0">
                <a:solidFill>
                  <a:srgbClr val="005569"/>
                </a:solidFill>
                <a:latin typeface="Century Gothic" panose="020B0502020202020204" pitchFamily="34" charset="0"/>
                <a:ea typeface="Calibri Light" panose="020F0302020204030204" pitchFamily="34" charset="0"/>
                <a:cs typeface="Calibri Light" panose="020F0302020204030204" pitchFamily="34" charset="0"/>
              </a:rPr>
              <a:t>598 </a:t>
            </a:r>
            <a:r>
              <a:rPr lang="en-US" sz="1600" b="1" i="1" dirty="0" err="1">
                <a:solidFill>
                  <a:srgbClr val="005569"/>
                </a:solidFill>
                <a:latin typeface="Century Gothic" panose="020B0502020202020204" pitchFamily="34" charset="0"/>
                <a:ea typeface="Calibri Light" panose="020F0302020204030204" pitchFamily="34" charset="0"/>
                <a:cs typeface="Calibri Light" panose="020F0302020204030204" pitchFamily="34" charset="0"/>
              </a:rPr>
              <a:t>Nevin</a:t>
            </a:r>
            <a:r>
              <a:rPr lang="en-US" sz="1600" b="1" i="1" dirty="0">
                <a:solidFill>
                  <a:srgbClr val="005569"/>
                </a:solidFill>
                <a:latin typeface="Century Gothic" panose="020B0502020202020204" pitchFamily="34" charset="0"/>
                <a:ea typeface="Calibri Light" panose="020F0302020204030204" pitchFamily="34" charset="0"/>
                <a:cs typeface="Calibri Light" panose="020F0302020204030204" pitchFamily="34" charset="0"/>
              </a:rPr>
              <a:t> Ave, Richmond</a:t>
            </a:r>
          </a:p>
          <a:p>
            <a:pPr lvl="0" algn="r">
              <a:defRPr/>
            </a:pPr>
            <a:endParaRPr lang="en-US" sz="1600" b="1" i="1" dirty="0">
              <a:solidFill>
                <a:srgbClr val="005569"/>
              </a:solidFill>
              <a:latin typeface="Century Gothic" panose="020B0502020202020204" pitchFamily="34" charset="0"/>
              <a:ea typeface="Calibri Light" panose="020F0302020204030204" pitchFamily="34" charset="0"/>
              <a:cs typeface="Calibri Light" panose="020F0302020204030204" pitchFamily="34" charset="0"/>
            </a:endParaRPr>
          </a:p>
          <a:p>
            <a:pPr lvl="0" algn="r">
              <a:defRPr/>
            </a:pPr>
            <a:endParaRPr kumimoji="0" lang="en-US" sz="1600" b="1" i="1" u="none" strike="noStrike" kern="1200" cap="none" spc="0" normalizeH="0" baseline="0" noProof="0" dirty="0">
              <a:ln>
                <a:noFill/>
              </a:ln>
              <a:solidFill>
                <a:srgbClr val="005569"/>
              </a:solidFill>
              <a:effectLst/>
              <a:uLnTx/>
              <a:uFillTx/>
              <a:latin typeface="Century Gothic" panose="020B0502020202020204" pitchFamily="34" charset="0"/>
              <a:ea typeface="Calibri Light" panose="020F0302020204030204" pitchFamily="34" charset="0"/>
              <a:cs typeface="Calibri Light" panose="020F0302020204030204" pitchFamily="34" charset="0"/>
            </a:endParaRPr>
          </a:p>
        </p:txBody>
      </p:sp>
      <p:sp>
        <p:nvSpPr>
          <p:cNvPr id="31" name="Rectangle 30"/>
          <p:cNvSpPr/>
          <p:nvPr/>
        </p:nvSpPr>
        <p:spPr>
          <a:xfrm>
            <a:off x="2722086" y="3795519"/>
            <a:ext cx="452368" cy="369332"/>
          </a:xfrm>
          <a:prstGeom prst="rect">
            <a:avLst/>
          </a:prstGeom>
        </p:spPr>
        <p:txBody>
          <a:bodyPr wrap="none">
            <a:spAutoFit/>
          </a:bodyPr>
          <a:lstStyle/>
          <a:p>
            <a:r>
              <a:rPr lang="en-US" b="1" dirty="0">
                <a:solidFill>
                  <a:schemeClr val="accent1"/>
                </a:solidFill>
                <a:latin typeface="Century Gothic" panose="020B0502020202020204" pitchFamily="34" charset="0"/>
                <a:ea typeface="Calibri Light" panose="020F0302020204030204" pitchFamily="34" charset="0"/>
                <a:cs typeface="Calibri Light" panose="020F0302020204030204" pitchFamily="34" charset="0"/>
              </a:rPr>
              <a:t>#1</a:t>
            </a:r>
            <a:endParaRPr lang="en-US" dirty="0">
              <a:solidFill>
                <a:schemeClr val="accent1"/>
              </a:solidFill>
            </a:endParaRPr>
          </a:p>
        </p:txBody>
      </p:sp>
      <p:sp>
        <p:nvSpPr>
          <p:cNvPr id="33" name="Rectangle 32"/>
          <p:cNvSpPr/>
          <p:nvPr/>
        </p:nvSpPr>
        <p:spPr>
          <a:xfrm>
            <a:off x="4702936" y="3779435"/>
            <a:ext cx="452368" cy="369332"/>
          </a:xfrm>
          <a:prstGeom prst="rect">
            <a:avLst/>
          </a:prstGeom>
        </p:spPr>
        <p:txBody>
          <a:bodyPr wrap="none">
            <a:spAutoFit/>
          </a:bodyPr>
          <a:lstStyle/>
          <a:p>
            <a:r>
              <a:rPr lang="en-US" b="1" dirty="0">
                <a:solidFill>
                  <a:schemeClr val="bg1"/>
                </a:solidFill>
                <a:latin typeface="Century Gothic" panose="020B0502020202020204" pitchFamily="34" charset="0"/>
                <a:ea typeface="Calibri Light" panose="020F0302020204030204" pitchFamily="34" charset="0"/>
                <a:cs typeface="Calibri Light" panose="020F0302020204030204" pitchFamily="34" charset="0"/>
              </a:rPr>
              <a:t>#2</a:t>
            </a:r>
            <a:endParaRPr lang="en-US" dirty="0">
              <a:solidFill>
                <a:schemeClr val="bg1"/>
              </a:solidFill>
            </a:endParaRPr>
          </a:p>
        </p:txBody>
      </p:sp>
      <p:sp>
        <p:nvSpPr>
          <p:cNvPr id="34" name="Rectangle 33"/>
          <p:cNvSpPr/>
          <p:nvPr/>
        </p:nvSpPr>
        <p:spPr>
          <a:xfrm>
            <a:off x="6859073" y="3773619"/>
            <a:ext cx="452368" cy="369332"/>
          </a:xfrm>
          <a:prstGeom prst="rect">
            <a:avLst/>
          </a:prstGeom>
        </p:spPr>
        <p:txBody>
          <a:bodyPr wrap="none">
            <a:spAutoFit/>
          </a:bodyPr>
          <a:lstStyle/>
          <a:p>
            <a:r>
              <a:rPr lang="en-US" b="1" dirty="0">
                <a:solidFill>
                  <a:schemeClr val="bg1"/>
                </a:solidFill>
                <a:latin typeface="Century Gothic" panose="020B0502020202020204" pitchFamily="34" charset="0"/>
                <a:ea typeface="Calibri Light" panose="020F0302020204030204" pitchFamily="34" charset="0"/>
                <a:cs typeface="Calibri Light" panose="020F0302020204030204" pitchFamily="34" charset="0"/>
              </a:rPr>
              <a:t>#3</a:t>
            </a:r>
            <a:endParaRPr lang="en-US" dirty="0">
              <a:solidFill>
                <a:schemeClr val="bg1"/>
              </a:solidFill>
            </a:endParaRPr>
          </a:p>
        </p:txBody>
      </p:sp>
      <p:sp>
        <p:nvSpPr>
          <p:cNvPr id="35" name="Rectangle 34"/>
          <p:cNvSpPr/>
          <p:nvPr/>
        </p:nvSpPr>
        <p:spPr>
          <a:xfrm>
            <a:off x="8539594" y="3773619"/>
            <a:ext cx="452368" cy="369332"/>
          </a:xfrm>
          <a:prstGeom prst="rect">
            <a:avLst/>
          </a:prstGeom>
        </p:spPr>
        <p:txBody>
          <a:bodyPr wrap="none">
            <a:spAutoFit/>
          </a:bodyPr>
          <a:lstStyle/>
          <a:p>
            <a:r>
              <a:rPr lang="en-US" b="1" dirty="0">
                <a:solidFill>
                  <a:schemeClr val="bg1"/>
                </a:solidFill>
                <a:latin typeface="Century Gothic" panose="020B0502020202020204" pitchFamily="34" charset="0"/>
                <a:ea typeface="Calibri Light" panose="020F0302020204030204" pitchFamily="34" charset="0"/>
                <a:cs typeface="Calibri Light" panose="020F0302020204030204" pitchFamily="34" charset="0"/>
              </a:rPr>
              <a:t>#4</a:t>
            </a:r>
            <a:endParaRPr lang="en-US" dirty="0">
              <a:solidFill>
                <a:schemeClr val="bg1"/>
              </a:solidFill>
            </a:endParaRPr>
          </a:p>
        </p:txBody>
      </p:sp>
      <p:sp>
        <p:nvSpPr>
          <p:cNvPr id="32" name="Down Arrow 31"/>
          <p:cNvSpPr/>
          <p:nvPr/>
        </p:nvSpPr>
        <p:spPr>
          <a:xfrm>
            <a:off x="2261458" y="1844607"/>
            <a:ext cx="1370759" cy="1322108"/>
          </a:xfrm>
          <a:prstGeom prst="down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6" name="TextBox 35"/>
          <p:cNvSpPr txBox="1"/>
          <p:nvPr/>
        </p:nvSpPr>
        <p:spPr>
          <a:xfrm>
            <a:off x="731310" y="1225133"/>
            <a:ext cx="2586037" cy="615553"/>
          </a:xfrm>
          <a:prstGeom prst="rect">
            <a:avLst/>
          </a:prstGeom>
          <a:noFill/>
        </p:spPr>
        <p:txBody>
          <a:bodyPr wrap="square" rtlCol="0">
            <a:spAutoFit/>
          </a:bodyPr>
          <a:lstStyle/>
          <a:p>
            <a:pPr lvl="0" algn="r">
              <a:defRPr/>
            </a:pPr>
            <a:r>
              <a:rPr lang="en-US" b="1" dirty="0">
                <a:solidFill>
                  <a:schemeClr val="accent6">
                    <a:lumMod val="75000"/>
                  </a:schemeClr>
                </a:solidFill>
                <a:latin typeface="Century Gothic" panose="020B0502020202020204" pitchFamily="34" charset="0"/>
                <a:ea typeface="Calibri Light" panose="020F0302020204030204" pitchFamily="34" charset="0"/>
                <a:cs typeface="Calibri Light" panose="020F0302020204030204" pitchFamily="34" charset="0"/>
              </a:rPr>
              <a:t>You are invited!</a:t>
            </a:r>
            <a:endParaRPr kumimoji="0" lang="en-US" b="1" i="0" u="none" strike="noStrike" kern="1200" cap="none" spc="0" normalizeH="0" noProof="0" dirty="0">
              <a:ln>
                <a:noFill/>
              </a:ln>
              <a:solidFill>
                <a:schemeClr val="accent6">
                  <a:lumMod val="75000"/>
                </a:schemeClr>
              </a:solidFill>
              <a:effectLst/>
              <a:uLnTx/>
              <a:uFillTx/>
              <a:latin typeface="Century Gothic" panose="020B0502020202020204" pitchFamily="34" charset="0"/>
              <a:ea typeface="Calibri Light" panose="020F0302020204030204" pitchFamily="34" charset="0"/>
              <a:cs typeface="Calibri Light" panose="020F0302020204030204" pitchFamily="34" charset="0"/>
            </a:endParaRPr>
          </a:p>
          <a:p>
            <a:pPr lvl="0" algn="r">
              <a:defRPr/>
            </a:pPr>
            <a:r>
              <a:rPr lang="en-US" sz="1600" i="1" dirty="0">
                <a:solidFill>
                  <a:schemeClr val="accent6">
                    <a:lumMod val="75000"/>
                  </a:schemeClr>
                </a:solidFill>
                <a:latin typeface="Century Gothic" panose="020B0502020202020204" pitchFamily="34" charset="0"/>
                <a:ea typeface="Calibri Light" panose="020F0302020204030204" pitchFamily="34" charset="0"/>
                <a:cs typeface="Calibri Light" panose="020F0302020204030204" pitchFamily="34" charset="0"/>
              </a:rPr>
              <a:t>¡</a:t>
            </a:r>
            <a:r>
              <a:rPr lang="en-US" sz="1600" i="1" dirty="0" err="1">
                <a:solidFill>
                  <a:schemeClr val="accent6">
                    <a:lumMod val="75000"/>
                  </a:schemeClr>
                </a:solidFill>
                <a:latin typeface="Century Gothic" panose="020B0502020202020204" pitchFamily="34" charset="0"/>
                <a:ea typeface="Calibri Light" panose="020F0302020204030204" pitchFamily="34" charset="0"/>
                <a:cs typeface="Calibri Light" panose="020F0302020204030204" pitchFamily="34" charset="0"/>
              </a:rPr>
              <a:t>Estás</a:t>
            </a:r>
            <a:r>
              <a:rPr lang="en-US" sz="1600" i="1" dirty="0">
                <a:solidFill>
                  <a:schemeClr val="accent6">
                    <a:lumMod val="75000"/>
                  </a:schemeClr>
                </a:solidFill>
                <a:latin typeface="Century Gothic" panose="020B0502020202020204" pitchFamily="34" charset="0"/>
                <a:ea typeface="Calibri Light" panose="020F0302020204030204" pitchFamily="34" charset="0"/>
                <a:cs typeface="Calibri Light" panose="020F0302020204030204" pitchFamily="34" charset="0"/>
              </a:rPr>
              <a:t> </a:t>
            </a:r>
            <a:r>
              <a:rPr lang="en-US" sz="1600" i="1" dirty="0" err="1">
                <a:solidFill>
                  <a:schemeClr val="accent6">
                    <a:lumMod val="75000"/>
                  </a:schemeClr>
                </a:solidFill>
                <a:latin typeface="Century Gothic" panose="020B0502020202020204" pitchFamily="34" charset="0"/>
                <a:ea typeface="Calibri Light" panose="020F0302020204030204" pitchFamily="34" charset="0"/>
                <a:cs typeface="Calibri Light" panose="020F0302020204030204" pitchFamily="34" charset="0"/>
              </a:rPr>
              <a:t>invitado</a:t>
            </a:r>
            <a:r>
              <a:rPr lang="en-US" sz="1600" i="1" dirty="0">
                <a:solidFill>
                  <a:schemeClr val="accent6">
                    <a:lumMod val="75000"/>
                  </a:schemeClr>
                </a:solidFill>
                <a:latin typeface="Century Gothic" panose="020B0502020202020204" pitchFamily="34" charset="0"/>
                <a:ea typeface="Calibri Light" panose="020F0302020204030204" pitchFamily="34" charset="0"/>
                <a:cs typeface="Calibri Light" panose="020F0302020204030204" pitchFamily="34" charset="0"/>
              </a:rPr>
              <a:t>!</a:t>
            </a:r>
            <a:endParaRPr kumimoji="0" lang="en-US" sz="1600" b="1" i="0" u="none" strike="noStrike" kern="1200" cap="none" spc="0" normalizeH="0" noProof="0" dirty="0">
              <a:ln>
                <a:noFill/>
              </a:ln>
              <a:solidFill>
                <a:schemeClr val="accent6">
                  <a:lumMod val="75000"/>
                </a:schemeClr>
              </a:solidFill>
              <a:effectLst/>
              <a:uLnTx/>
              <a:uFillTx/>
              <a:latin typeface="Century Gothic" panose="020B0502020202020204" pitchFamily="34" charset="0"/>
              <a:ea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7176817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EB8AE9-3C7F-654E-7F1F-06EFCE53551B}"/>
              </a:ext>
            </a:extLst>
          </p:cNvPr>
          <p:cNvSpPr txBox="1">
            <a:spLocks/>
          </p:cNvSpPr>
          <p:nvPr/>
        </p:nvSpPr>
        <p:spPr>
          <a:xfrm>
            <a:off x="6096000" y="1443954"/>
            <a:ext cx="5626813" cy="5148294"/>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23850" lvl="1" indent="0">
              <a:buNone/>
            </a:pPr>
            <a:r>
              <a:rPr lang="es-ES" sz="2800" b="1" dirty="0">
                <a:latin typeface="Century Gothic"/>
              </a:rPr>
              <a:t>¿Qué quieres que sepa el equipo?</a:t>
            </a:r>
          </a:p>
          <a:p>
            <a:pPr marL="323850" lvl="1" indent="0">
              <a:buNone/>
            </a:pPr>
            <a:endParaRPr lang="es-ES" sz="2800" b="1" dirty="0">
              <a:latin typeface="Century Gothic"/>
            </a:endParaRPr>
          </a:p>
          <a:p>
            <a:pPr marL="323850" lvl="1" indent="0">
              <a:buNone/>
            </a:pPr>
            <a:r>
              <a:rPr lang="en-US" sz="2200" b="1" dirty="0">
                <a:latin typeface="Century Gothic"/>
              </a:rPr>
              <a:t>bit.ly/</a:t>
            </a:r>
            <a:r>
              <a:rPr lang="en-US" sz="2200" b="1" dirty="0" err="1">
                <a:latin typeface="Century Gothic"/>
              </a:rPr>
              <a:t>NeighborhoodCompleteStreets</a:t>
            </a:r>
            <a:endParaRPr lang="en-US" sz="2200" b="1" dirty="0">
              <a:latin typeface="Century Gothic"/>
            </a:endParaRPr>
          </a:p>
          <a:p>
            <a:pPr marL="323850" lvl="1" indent="0">
              <a:buNone/>
            </a:pPr>
            <a:endParaRPr lang="en-US" sz="2800" b="1" dirty="0">
              <a:latin typeface="Century Gothic"/>
            </a:endParaRPr>
          </a:p>
        </p:txBody>
      </p:sp>
      <p:sp>
        <p:nvSpPr>
          <p:cNvPr id="4" name="Title 1">
            <a:extLst>
              <a:ext uri="{FF2B5EF4-FFF2-40B4-BE49-F238E27FC236}">
                <a16:creationId xmlns:a16="http://schemas.microsoft.com/office/drawing/2014/main" id="{FD8140C1-CA8B-0CD5-5389-E96164AE3315}"/>
              </a:ext>
            </a:extLst>
          </p:cNvPr>
          <p:cNvSpPr txBox="1">
            <a:spLocks/>
          </p:cNvSpPr>
          <p:nvPr/>
        </p:nvSpPr>
        <p:spPr>
          <a:xfrm>
            <a:off x="532426" y="265752"/>
            <a:ext cx="11187793" cy="905501"/>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kern="1200" cap="all">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kern="1500" cap="none" dirty="0">
                <a:solidFill>
                  <a:schemeClr val="bg1"/>
                </a:solidFill>
                <a:latin typeface="Myriad Pro" panose="020B0503030403020204" pitchFamily="34" charset="0"/>
                <a:ea typeface="Open Sans" pitchFamily="2" charset="0"/>
                <a:cs typeface="Open Sans" pitchFamily="2" charset="0"/>
              </a:rPr>
              <a:t>Neighborhood Complete Streets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900" y="1203003"/>
            <a:ext cx="5454650" cy="5454650"/>
          </a:xfrm>
          <a:prstGeom prst="rect">
            <a:avLst/>
          </a:prstGeom>
        </p:spPr>
      </p:pic>
    </p:spTree>
    <p:extLst>
      <p:ext uri="{BB962C8B-B14F-4D97-AF65-F5344CB8AC3E}">
        <p14:creationId xmlns:p14="http://schemas.microsoft.com/office/powerpoint/2010/main" val="27545161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0B653A10-04B5-8CFA-DC96-99D573FC2481}"/>
              </a:ext>
            </a:extLst>
          </p:cNvPr>
          <p:cNvSpPr txBox="1">
            <a:spLocks/>
          </p:cNvSpPr>
          <p:nvPr/>
        </p:nvSpPr>
        <p:spPr>
          <a:xfrm>
            <a:off x="535020" y="1443954"/>
            <a:ext cx="11187793" cy="5148294"/>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5435" indent="-305435"/>
            <a:r>
              <a:rPr lang="es-ES" sz="3600" dirty="0">
                <a:latin typeface="Century Gothic"/>
              </a:rPr>
              <a:t>Revisar y hacer recomendaciones sobre los formularios de nominación recibidos por el Comité. La revisión se realizará cada dos meses.</a:t>
            </a:r>
            <a:endParaRPr lang="en-US" sz="3600" dirty="0">
              <a:latin typeface="Century Gothic"/>
            </a:endParaRPr>
          </a:p>
        </p:txBody>
      </p:sp>
      <p:sp>
        <p:nvSpPr>
          <p:cNvPr id="3" name="TextBox 2">
            <a:extLst>
              <a:ext uri="{FF2B5EF4-FFF2-40B4-BE49-F238E27FC236}">
                <a16:creationId xmlns:a16="http://schemas.microsoft.com/office/drawing/2014/main" id="{302844EA-6507-867D-36EB-FB00F8365C4F}"/>
              </a:ext>
            </a:extLst>
          </p:cNvPr>
          <p:cNvSpPr txBox="1"/>
          <p:nvPr/>
        </p:nvSpPr>
        <p:spPr>
          <a:xfrm>
            <a:off x="183173" y="0"/>
            <a:ext cx="9460230" cy="1261884"/>
          </a:xfrm>
          <a:prstGeom prst="rect">
            <a:avLst/>
          </a:prstGeom>
          <a:noFill/>
        </p:spPr>
        <p:txBody>
          <a:bodyPr wrap="square" lIns="91440" tIns="45720" rIns="91440" bIns="45720" rtlCol="0" anchor="t">
            <a:spAutoFit/>
          </a:bodyPr>
          <a:lstStyle/>
          <a:p>
            <a:r>
              <a:rPr lang="es-ES" sz="3800" b="1" dirty="0">
                <a:solidFill>
                  <a:schemeClr val="bg1"/>
                </a:solidFill>
                <a:latin typeface="Myriad Pro" panose="020B0503030403020204"/>
              </a:rPr>
              <a:t>Nominaciones de miembros de la comunidad al Comité </a:t>
            </a:r>
          </a:p>
        </p:txBody>
      </p:sp>
    </p:spTree>
    <p:extLst>
      <p:ext uri="{BB962C8B-B14F-4D97-AF65-F5344CB8AC3E}">
        <p14:creationId xmlns:p14="http://schemas.microsoft.com/office/powerpoint/2010/main" val="20479951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0B653A10-04B5-8CFA-DC96-99D573FC2481}"/>
              </a:ext>
            </a:extLst>
          </p:cNvPr>
          <p:cNvSpPr txBox="1">
            <a:spLocks/>
          </p:cNvSpPr>
          <p:nvPr/>
        </p:nvSpPr>
        <p:spPr>
          <a:xfrm>
            <a:off x="535020" y="1443954"/>
            <a:ext cx="11187793" cy="5148294"/>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algn="l" rtl="0" fontAlgn="base">
              <a:buFont typeface="Arial" panose="020B0604020202020204" pitchFamily="34" charset="0"/>
              <a:buChar char="•"/>
            </a:pPr>
            <a:r>
              <a:rPr lang="en-US" sz="3600" b="0" i="0" u="none" strike="noStrike" dirty="0" err="1">
                <a:solidFill>
                  <a:srgbClr val="3D3D3D"/>
                </a:solidFill>
                <a:effectLst/>
                <a:latin typeface="Century Gothic" panose="020B0502020202020204" pitchFamily="34" charset="0"/>
              </a:rPr>
              <a:t>Coordinación</a:t>
            </a:r>
            <a:r>
              <a:rPr lang="en-US" sz="3600" b="0" i="0" u="none" strike="noStrike" dirty="0">
                <a:solidFill>
                  <a:srgbClr val="3D3D3D"/>
                </a:solidFill>
                <a:effectLst/>
                <a:latin typeface="Century Gothic" panose="020B0502020202020204" pitchFamily="34" charset="0"/>
              </a:rPr>
              <a:t> de </a:t>
            </a:r>
            <a:r>
              <a:rPr lang="en-US" sz="3600" b="0" i="0" u="none" strike="noStrike" dirty="0" err="1">
                <a:solidFill>
                  <a:srgbClr val="3D3D3D"/>
                </a:solidFill>
                <a:effectLst/>
                <a:latin typeface="Century Gothic" panose="020B0502020202020204" pitchFamily="34" charset="0"/>
              </a:rPr>
              <a:t>comentarios</a:t>
            </a:r>
            <a:r>
              <a:rPr lang="en-US" sz="3600" b="0" i="0" dirty="0">
                <a:solidFill>
                  <a:srgbClr val="000000"/>
                </a:solidFill>
                <a:effectLst/>
                <a:latin typeface="Century Gothic" panose="020B0502020202020204" pitchFamily="34" charset="0"/>
              </a:rPr>
              <a:t>​</a:t>
            </a:r>
            <a:endParaRPr lang="en-US" sz="3600"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US" sz="3600" b="0" i="0" u="none" strike="noStrike" dirty="0" err="1">
                <a:solidFill>
                  <a:srgbClr val="3D3D3D"/>
                </a:solidFill>
                <a:effectLst/>
                <a:latin typeface="Century Gothic" panose="020B0502020202020204" pitchFamily="34" charset="0"/>
              </a:rPr>
              <a:t>Confirmar</a:t>
            </a:r>
            <a:r>
              <a:rPr lang="en-US" sz="3600" b="0" i="0" u="none" strike="noStrike" dirty="0">
                <a:solidFill>
                  <a:srgbClr val="3D3D3D"/>
                </a:solidFill>
                <a:effectLst/>
                <a:latin typeface="Century Gothic" panose="020B0502020202020204" pitchFamily="34" charset="0"/>
              </a:rPr>
              <a:t> </a:t>
            </a:r>
            <a:r>
              <a:rPr lang="en-US" sz="3600" b="0" i="0" u="none" strike="noStrike" dirty="0" err="1">
                <a:solidFill>
                  <a:srgbClr val="3D3D3D"/>
                </a:solidFill>
                <a:effectLst/>
                <a:latin typeface="Century Gothic" panose="020B0502020202020204" pitchFamily="34" charset="0"/>
              </a:rPr>
              <a:t>asistencia</a:t>
            </a:r>
            <a:r>
              <a:rPr lang="en-US" sz="3600" b="0" i="0" u="none" strike="noStrike" dirty="0">
                <a:solidFill>
                  <a:srgbClr val="3D3D3D"/>
                </a:solidFill>
                <a:effectLst/>
                <a:latin typeface="Century Gothic" panose="020B0502020202020204" pitchFamily="34" charset="0"/>
              </a:rPr>
              <a:t> de </a:t>
            </a:r>
            <a:r>
              <a:rPr lang="en-US" sz="3600" b="0" i="0" u="none" strike="noStrike" dirty="0" err="1">
                <a:solidFill>
                  <a:srgbClr val="3D3D3D"/>
                </a:solidFill>
                <a:effectLst/>
                <a:latin typeface="Century Gothic" panose="020B0502020202020204" pitchFamily="34" charset="0"/>
              </a:rPr>
              <a:t>socios</a:t>
            </a:r>
            <a:r>
              <a:rPr lang="en-US" sz="3600" b="0" i="0" dirty="0">
                <a:solidFill>
                  <a:srgbClr val="000000"/>
                </a:solidFill>
                <a:effectLst/>
                <a:latin typeface="Century Gothic" panose="020B0502020202020204" pitchFamily="34" charset="0"/>
              </a:rPr>
              <a:t>​</a:t>
            </a:r>
            <a:endParaRPr lang="en-US" sz="3600" b="0" i="0" dirty="0">
              <a:solidFill>
                <a:srgbClr val="000000"/>
              </a:solidFill>
              <a:effectLst/>
              <a:latin typeface="Arial" panose="020B0604020202020204" pitchFamily="34" charset="0"/>
            </a:endParaRPr>
          </a:p>
        </p:txBody>
      </p:sp>
      <p:sp>
        <p:nvSpPr>
          <p:cNvPr id="3" name="TextBox 2">
            <a:extLst>
              <a:ext uri="{FF2B5EF4-FFF2-40B4-BE49-F238E27FC236}">
                <a16:creationId xmlns:a16="http://schemas.microsoft.com/office/drawing/2014/main" id="{302844EA-6507-867D-36EB-FB00F8365C4F}"/>
              </a:ext>
            </a:extLst>
          </p:cNvPr>
          <p:cNvSpPr txBox="1"/>
          <p:nvPr/>
        </p:nvSpPr>
        <p:spPr>
          <a:xfrm>
            <a:off x="156895" y="121920"/>
            <a:ext cx="11281733" cy="1200329"/>
          </a:xfrm>
          <a:prstGeom prst="rect">
            <a:avLst/>
          </a:prstGeom>
          <a:noFill/>
        </p:spPr>
        <p:txBody>
          <a:bodyPr wrap="square" lIns="91440" tIns="45720" rIns="91440" bIns="45720" rtlCol="0" anchor="t">
            <a:spAutoFit/>
          </a:bodyPr>
          <a:lstStyle/>
          <a:p>
            <a:r>
              <a:rPr lang="en-US" sz="3600" b="1" dirty="0">
                <a:solidFill>
                  <a:schemeClr val="bg1"/>
                </a:solidFill>
                <a:latin typeface="Gill Sans MT"/>
                <a:ea typeface="+mn-lt"/>
                <a:cs typeface="+mn-lt"/>
              </a:rPr>
              <a:t>Informe </a:t>
            </a:r>
            <a:r>
              <a:rPr lang="en-US" sz="3600" b="1" dirty="0" err="1">
                <a:solidFill>
                  <a:schemeClr val="bg1"/>
                </a:solidFill>
                <a:latin typeface="Gill Sans MT"/>
                <a:ea typeface="+mn-lt"/>
                <a:cs typeface="+mn-lt"/>
              </a:rPr>
              <a:t>anual</a:t>
            </a:r>
            <a:r>
              <a:rPr lang="en-US" sz="3600" b="1" dirty="0">
                <a:solidFill>
                  <a:schemeClr val="bg1"/>
                </a:solidFill>
                <a:latin typeface="Gill Sans MT"/>
                <a:ea typeface="+mn-lt"/>
                <a:cs typeface="+mn-lt"/>
              </a:rPr>
              <a:t> al </a:t>
            </a:r>
            <a:r>
              <a:rPr lang="en-US" sz="3600" b="1" dirty="0" err="1">
                <a:solidFill>
                  <a:schemeClr val="bg1"/>
                </a:solidFill>
                <a:latin typeface="Gill Sans MT"/>
                <a:ea typeface="+mn-lt"/>
                <a:cs typeface="+mn-lt"/>
              </a:rPr>
              <a:t>Ayuntamiento</a:t>
            </a:r>
            <a:r>
              <a:rPr lang="en-US" sz="3600" b="1" dirty="0">
                <a:solidFill>
                  <a:schemeClr val="bg1"/>
                </a:solidFill>
                <a:latin typeface="Gill Sans MT"/>
                <a:ea typeface="+mn-lt"/>
                <a:cs typeface="+mn-lt"/>
              </a:rPr>
              <a:t> de </a:t>
            </a:r>
          </a:p>
          <a:p>
            <a:r>
              <a:rPr lang="en-US" sz="3600" b="1" dirty="0">
                <a:solidFill>
                  <a:schemeClr val="bg1"/>
                </a:solidFill>
                <a:latin typeface="Gill Sans MT"/>
                <a:ea typeface="+mn-lt"/>
                <a:cs typeface="+mn-lt"/>
              </a:rPr>
              <a:t>Richmond</a:t>
            </a:r>
          </a:p>
        </p:txBody>
      </p:sp>
    </p:spTree>
    <p:extLst>
      <p:ext uri="{BB962C8B-B14F-4D97-AF65-F5344CB8AC3E}">
        <p14:creationId xmlns:p14="http://schemas.microsoft.com/office/powerpoint/2010/main" val="6590026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0B653A10-04B5-8CFA-DC96-99D573FC2481}"/>
              </a:ext>
            </a:extLst>
          </p:cNvPr>
          <p:cNvSpPr txBox="1">
            <a:spLocks/>
          </p:cNvSpPr>
          <p:nvPr/>
        </p:nvSpPr>
        <p:spPr>
          <a:xfrm>
            <a:off x="535020" y="1443954"/>
            <a:ext cx="11187793" cy="5148294"/>
          </a:xfrm>
          <a:prstGeom prst="rect">
            <a:avLst/>
          </a:prstGeom>
        </p:spPr>
        <p:txBody>
          <a:bodyPr vert="horz" lIns="91440" tIns="45720" rIns="91440" bIns="45720" rtlCol="0" anchor="t">
            <a:normAutofit fontScale="55000" lnSpcReduction="20000"/>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5435" indent="-305435"/>
            <a:r>
              <a:rPr lang="es-MX" sz="3600">
                <a:solidFill>
                  <a:schemeClr val="tx1"/>
                </a:solidFill>
                <a:latin typeface="Century Gothic"/>
                <a:ea typeface="+mn-lt"/>
                <a:cs typeface="+mn-lt"/>
              </a:rPr>
              <a:t>Richmond </a:t>
            </a:r>
            <a:r>
              <a:rPr lang="es-MX" sz="3600" err="1">
                <a:solidFill>
                  <a:schemeClr val="tx1"/>
                </a:solidFill>
                <a:latin typeface="Century Gothic"/>
                <a:ea typeface="+mn-lt"/>
                <a:cs typeface="+mn-lt"/>
              </a:rPr>
              <a:t>Rising</a:t>
            </a:r>
            <a:r>
              <a:rPr lang="es-MX" sz="3600">
                <a:solidFill>
                  <a:schemeClr val="tx1"/>
                </a:solidFill>
                <a:latin typeface="Century Gothic"/>
                <a:ea typeface="+mn-lt"/>
                <a:cs typeface="+mn-lt"/>
              </a:rPr>
              <a:t> busca fortalecer la economía, mejorar la salud pública y el medio ambiente, particularmente en los vecindarios del </a:t>
            </a:r>
            <a:r>
              <a:rPr lang="es-MX" sz="3600" err="1">
                <a:solidFill>
                  <a:schemeClr val="tx1"/>
                </a:solidFill>
                <a:latin typeface="Century Gothic"/>
                <a:ea typeface="+mn-lt"/>
                <a:cs typeface="+mn-lt"/>
              </a:rPr>
              <a:t>Iron</a:t>
            </a:r>
            <a:r>
              <a:rPr lang="es-MX" sz="3600">
                <a:solidFill>
                  <a:schemeClr val="tx1"/>
                </a:solidFill>
                <a:latin typeface="Century Gothic"/>
                <a:ea typeface="+mn-lt"/>
                <a:cs typeface="+mn-lt"/>
              </a:rPr>
              <a:t> </a:t>
            </a:r>
            <a:r>
              <a:rPr lang="es-MX" sz="3600" err="1">
                <a:solidFill>
                  <a:schemeClr val="tx1"/>
                </a:solidFill>
                <a:latin typeface="Century Gothic"/>
                <a:ea typeface="+mn-lt"/>
                <a:cs typeface="+mn-lt"/>
              </a:rPr>
              <a:t>Triangle</a:t>
            </a:r>
            <a:r>
              <a:rPr lang="es-MX" sz="3600">
                <a:solidFill>
                  <a:schemeClr val="tx1"/>
                </a:solidFill>
                <a:latin typeface="Century Gothic"/>
                <a:ea typeface="+mn-lt"/>
                <a:cs typeface="+mn-lt"/>
              </a:rPr>
              <a:t>, Santa Fe y Coronado, lo hacemos con la conciencia de que ocupamos territorio no cedido de </a:t>
            </a:r>
            <a:r>
              <a:rPr lang="es-MX" sz="3600" err="1">
                <a:solidFill>
                  <a:schemeClr val="tx1"/>
                </a:solidFill>
                <a:latin typeface="Century Gothic"/>
                <a:ea typeface="+mn-lt"/>
                <a:cs typeface="+mn-lt"/>
              </a:rPr>
              <a:t>Huichin</a:t>
            </a:r>
            <a:r>
              <a:rPr lang="es-MX" sz="3600">
                <a:solidFill>
                  <a:schemeClr val="tx1"/>
                </a:solidFill>
                <a:latin typeface="Century Gothic"/>
                <a:ea typeface="+mn-lt"/>
                <a:cs typeface="+mn-lt"/>
              </a:rPr>
              <a:t> y </a:t>
            </a:r>
            <a:r>
              <a:rPr lang="es-MX" sz="3600" err="1">
                <a:solidFill>
                  <a:schemeClr val="tx1"/>
                </a:solidFill>
                <a:latin typeface="Century Gothic"/>
                <a:ea typeface="+mn-lt"/>
                <a:cs typeface="+mn-lt"/>
              </a:rPr>
              <a:t>Karkin</a:t>
            </a:r>
            <a:r>
              <a:rPr lang="es-MX" sz="3600">
                <a:solidFill>
                  <a:schemeClr val="tx1"/>
                </a:solidFill>
                <a:latin typeface="Century Gothic"/>
                <a:ea typeface="+mn-lt"/>
                <a:cs typeface="+mn-lt"/>
              </a:rPr>
              <a:t> </a:t>
            </a:r>
            <a:r>
              <a:rPr lang="es-MX" sz="3600" err="1">
                <a:solidFill>
                  <a:schemeClr val="tx1"/>
                </a:solidFill>
                <a:latin typeface="Century Gothic"/>
                <a:ea typeface="+mn-lt"/>
                <a:cs typeface="+mn-lt"/>
              </a:rPr>
              <a:t>Ohlone</a:t>
            </a:r>
            <a:r>
              <a:rPr lang="es-MX" sz="3600">
                <a:solidFill>
                  <a:schemeClr val="tx1"/>
                </a:solidFill>
                <a:latin typeface="Century Gothic"/>
                <a:ea typeface="+mn-lt"/>
                <a:cs typeface="+mn-lt"/>
              </a:rPr>
              <a:t>.</a:t>
            </a:r>
            <a:r>
              <a:rPr lang="en-US" sz="3600">
                <a:solidFill>
                  <a:schemeClr val="tx1"/>
                </a:solidFill>
                <a:latin typeface="Century Gothic"/>
                <a:ea typeface="+mn-lt"/>
                <a:cs typeface="+mn-lt"/>
              </a:rPr>
              <a:t> </a:t>
            </a:r>
          </a:p>
          <a:p>
            <a:pPr marL="305435" indent="-305435"/>
            <a:r>
              <a:rPr lang="es-MX" sz="3600">
                <a:solidFill>
                  <a:schemeClr val="tx1"/>
                </a:solidFill>
                <a:latin typeface="Century Gothic"/>
                <a:ea typeface="+mn-lt"/>
                <a:cs typeface="+mn-lt"/>
              </a:rPr>
              <a:t>Reconocemos que el robo de tierras de los territorios indígenas y el desmantelamiento de la soberanía indígena se hicieron para avanzar en la colonización.</a:t>
            </a:r>
            <a:r>
              <a:rPr lang="en-US" sz="3600">
                <a:solidFill>
                  <a:schemeClr val="tx1"/>
                </a:solidFill>
                <a:latin typeface="Century Gothic"/>
                <a:ea typeface="+mn-lt"/>
                <a:cs typeface="+mn-lt"/>
              </a:rPr>
              <a:t> </a:t>
            </a:r>
          </a:p>
          <a:p>
            <a:pPr marL="305435" indent="-305435"/>
            <a:r>
              <a:rPr lang="es-MX" sz="3600">
                <a:solidFill>
                  <a:schemeClr val="tx1"/>
                </a:solidFill>
                <a:latin typeface="Century Gothic"/>
                <a:ea typeface="+mn-lt"/>
                <a:cs typeface="+mn-lt"/>
              </a:rPr>
              <a:t>Reconocemos que el capitalismo y la supremacía blanca son ramas de la colonización que han persistido a lo largo de cientos de años de opresión, están vivas hoy y contribuyen a impedir que las personas negras, las personas indígenas y todas las demás personas de color prosperen.</a:t>
            </a:r>
            <a:r>
              <a:rPr lang="en-US" sz="3600">
                <a:solidFill>
                  <a:schemeClr val="tx1"/>
                </a:solidFill>
                <a:latin typeface="Century Gothic"/>
                <a:ea typeface="+mn-lt"/>
                <a:cs typeface="+mn-lt"/>
              </a:rPr>
              <a:t> </a:t>
            </a:r>
          </a:p>
          <a:p>
            <a:pPr marL="305435" indent="-305435"/>
            <a:r>
              <a:rPr lang="es-MX" sz="3600">
                <a:solidFill>
                  <a:schemeClr val="tx1"/>
                </a:solidFill>
                <a:latin typeface="Century Gothic"/>
                <a:ea typeface="+mn-lt"/>
                <a:cs typeface="+mn-lt"/>
              </a:rPr>
              <a:t>Reconocemos además que la economía política y las instituciones sociales de este país se construyeron a partir del trabajo forzoso de las personas africanas en tierras robadas mediante secuestros violentos y sistemáticos en sus países de origen y esclavitud durante cientos de años.</a:t>
            </a:r>
            <a:r>
              <a:rPr lang="en-US" sz="3600">
                <a:solidFill>
                  <a:schemeClr val="tx1"/>
                </a:solidFill>
                <a:latin typeface="Century Gothic"/>
                <a:ea typeface="+mn-lt"/>
                <a:cs typeface="+mn-lt"/>
              </a:rPr>
              <a:t> </a:t>
            </a:r>
          </a:p>
          <a:p>
            <a:pPr marL="305435" indent="-305435">
              <a:lnSpc>
                <a:spcPct val="110000"/>
              </a:lnSpc>
            </a:pPr>
            <a:endParaRPr lang="en-US" sz="3600">
              <a:solidFill>
                <a:schemeClr val="tx1"/>
              </a:solidFill>
              <a:latin typeface="Century Gothic"/>
            </a:endParaRPr>
          </a:p>
        </p:txBody>
      </p:sp>
      <p:sp>
        <p:nvSpPr>
          <p:cNvPr id="3" name="TextBox 2">
            <a:extLst>
              <a:ext uri="{FF2B5EF4-FFF2-40B4-BE49-F238E27FC236}">
                <a16:creationId xmlns:a16="http://schemas.microsoft.com/office/drawing/2014/main" id="{302844EA-6507-867D-36EB-FB00F8365C4F}"/>
              </a:ext>
            </a:extLst>
          </p:cNvPr>
          <p:cNvSpPr txBox="1"/>
          <p:nvPr/>
        </p:nvSpPr>
        <p:spPr>
          <a:xfrm>
            <a:off x="410114" y="304800"/>
            <a:ext cx="11770563" cy="769441"/>
          </a:xfrm>
          <a:prstGeom prst="rect">
            <a:avLst/>
          </a:prstGeom>
          <a:noFill/>
        </p:spPr>
        <p:txBody>
          <a:bodyPr wrap="square" lIns="91440" tIns="45720" rIns="91440" bIns="45720" rtlCol="0" anchor="t">
            <a:spAutoFit/>
          </a:bodyPr>
          <a:lstStyle/>
          <a:p>
            <a:r>
              <a:rPr lang="en-US" sz="4400" b="1" err="1">
                <a:solidFill>
                  <a:schemeClr val="bg1"/>
                </a:solidFill>
                <a:latin typeface="Myriad Pro" panose="020B0503030403020204"/>
              </a:rPr>
              <a:t>Reconocimientos</a:t>
            </a:r>
            <a:r>
              <a:rPr lang="en-US" sz="4400" b="1">
                <a:solidFill>
                  <a:schemeClr val="bg1"/>
                </a:solidFill>
                <a:latin typeface="Myriad Pro" panose="020B0503030403020204"/>
              </a:rPr>
              <a:t> de </a:t>
            </a:r>
            <a:r>
              <a:rPr lang="en-US" sz="4400" b="1" err="1">
                <a:solidFill>
                  <a:schemeClr val="bg1"/>
                </a:solidFill>
                <a:latin typeface="Myriad Pro" panose="020B0503030403020204"/>
              </a:rPr>
              <a:t>Territorios</a:t>
            </a:r>
            <a:r>
              <a:rPr lang="en-US" sz="4400" b="1">
                <a:solidFill>
                  <a:schemeClr val="bg1"/>
                </a:solidFill>
                <a:latin typeface="Myriad Pro" panose="020B0503030403020204"/>
              </a:rPr>
              <a:t> </a:t>
            </a:r>
            <a:r>
              <a:rPr lang="en-US" sz="4400" b="1" err="1">
                <a:solidFill>
                  <a:schemeClr val="bg1"/>
                </a:solidFill>
                <a:latin typeface="Myriad Pro" panose="020B0503030403020204"/>
              </a:rPr>
              <a:t>Indigenas</a:t>
            </a:r>
          </a:p>
        </p:txBody>
      </p:sp>
    </p:spTree>
    <p:extLst>
      <p:ext uri="{BB962C8B-B14F-4D97-AF65-F5344CB8AC3E}">
        <p14:creationId xmlns:p14="http://schemas.microsoft.com/office/powerpoint/2010/main" val="4769929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0B653A10-04B5-8CFA-DC96-99D573FC2481}"/>
              </a:ext>
            </a:extLst>
          </p:cNvPr>
          <p:cNvSpPr txBox="1">
            <a:spLocks/>
          </p:cNvSpPr>
          <p:nvPr/>
        </p:nvSpPr>
        <p:spPr>
          <a:xfrm>
            <a:off x="535020" y="1443954"/>
            <a:ext cx="11187793" cy="5148294"/>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5435" indent="-305435"/>
            <a:endParaRPr lang="en-US" sz="3600" dirty="0">
              <a:latin typeface="Century Gothic"/>
            </a:endParaRPr>
          </a:p>
        </p:txBody>
      </p:sp>
      <p:sp>
        <p:nvSpPr>
          <p:cNvPr id="4" name="TextBox 3">
            <a:extLst>
              <a:ext uri="{FF2B5EF4-FFF2-40B4-BE49-F238E27FC236}">
                <a16:creationId xmlns:a16="http://schemas.microsoft.com/office/drawing/2014/main" id="{302844EA-6507-867D-36EB-FB00F8365C4F}"/>
              </a:ext>
            </a:extLst>
          </p:cNvPr>
          <p:cNvSpPr txBox="1"/>
          <p:nvPr/>
        </p:nvSpPr>
        <p:spPr>
          <a:xfrm>
            <a:off x="1071296" y="3136612"/>
            <a:ext cx="11267356" cy="584775"/>
          </a:xfrm>
          <a:prstGeom prst="rect">
            <a:avLst/>
          </a:prstGeom>
          <a:noFill/>
        </p:spPr>
        <p:txBody>
          <a:bodyPr wrap="square" lIns="91440" tIns="45720" rIns="91440" bIns="45720" rtlCol="0" anchor="t">
            <a:spAutoFit/>
          </a:bodyPr>
          <a:lstStyle/>
          <a:p>
            <a:r>
              <a:rPr lang="es-ES" sz="3200" b="1" dirty="0">
                <a:latin typeface="Gill Sans MT"/>
                <a:ea typeface="+mn-lt"/>
                <a:cs typeface="+mn-lt"/>
              </a:rPr>
              <a:t>Subvención de </a:t>
            </a:r>
            <a:r>
              <a:rPr lang="es-ES" sz="3200" b="1" dirty="0" err="1">
                <a:latin typeface="Gill Sans MT"/>
                <a:ea typeface="+mn-lt"/>
                <a:cs typeface="+mn-lt"/>
              </a:rPr>
              <a:t>Reconnecting</a:t>
            </a:r>
            <a:r>
              <a:rPr lang="es-ES" sz="3200" b="1" dirty="0">
                <a:latin typeface="Gill Sans MT"/>
                <a:ea typeface="+mn-lt"/>
                <a:cs typeface="+mn-lt"/>
              </a:rPr>
              <a:t> Communities </a:t>
            </a:r>
            <a:r>
              <a:rPr lang="es-ES" sz="3200" b="1" dirty="0" err="1">
                <a:latin typeface="Gill Sans MT"/>
                <a:ea typeface="+mn-lt"/>
                <a:cs typeface="+mn-lt"/>
              </a:rPr>
              <a:t>Pilot</a:t>
            </a:r>
            <a:endParaRPr lang="en-US" sz="1100" b="1" dirty="0">
              <a:latin typeface="Gill Sans MT"/>
            </a:endParaRPr>
          </a:p>
        </p:txBody>
      </p:sp>
    </p:spTree>
    <p:extLst>
      <p:ext uri="{BB962C8B-B14F-4D97-AF65-F5344CB8AC3E}">
        <p14:creationId xmlns:p14="http://schemas.microsoft.com/office/powerpoint/2010/main" val="11209886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02844EA-6507-867D-36EB-FB00F8365C4F}"/>
              </a:ext>
            </a:extLst>
          </p:cNvPr>
          <p:cNvSpPr txBox="1"/>
          <p:nvPr/>
        </p:nvSpPr>
        <p:spPr>
          <a:xfrm>
            <a:off x="1714500" y="2894429"/>
            <a:ext cx="8763000" cy="1938992"/>
          </a:xfrm>
          <a:prstGeom prst="rect">
            <a:avLst/>
          </a:prstGeom>
          <a:noFill/>
        </p:spPr>
        <p:txBody>
          <a:bodyPr wrap="square" lIns="91440" tIns="45720" rIns="91440" bIns="45720" rtlCol="0" anchor="t">
            <a:spAutoFit/>
          </a:bodyPr>
          <a:lstStyle/>
          <a:p>
            <a:pPr algn="ctr"/>
            <a:r>
              <a:rPr lang="es-ES" sz="4000" b="1" dirty="0">
                <a:latin typeface="Century Gothic"/>
                <a:ea typeface="+mn-lt"/>
                <a:cs typeface="+mn-lt"/>
              </a:rPr>
              <a:t>Solicitudes de agenda para la próxima reunión </a:t>
            </a:r>
            <a:endParaRPr lang="en-US" sz="4000" dirty="0">
              <a:latin typeface="Century Gothic"/>
              <a:ea typeface="+mn-lt"/>
              <a:cs typeface="+mn-lt"/>
            </a:endParaRPr>
          </a:p>
          <a:p>
            <a:endParaRPr lang="en-US" sz="4000" b="1" dirty="0">
              <a:latin typeface="Myriad Pro"/>
            </a:endParaRPr>
          </a:p>
        </p:txBody>
      </p:sp>
    </p:spTree>
    <p:extLst>
      <p:ext uri="{BB962C8B-B14F-4D97-AF65-F5344CB8AC3E}">
        <p14:creationId xmlns:p14="http://schemas.microsoft.com/office/powerpoint/2010/main" val="13627402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0B653A10-04B5-8CFA-DC96-99D573FC2481}"/>
              </a:ext>
            </a:extLst>
          </p:cNvPr>
          <p:cNvSpPr txBox="1">
            <a:spLocks/>
          </p:cNvSpPr>
          <p:nvPr/>
        </p:nvSpPr>
        <p:spPr>
          <a:xfrm>
            <a:off x="535020" y="1443954"/>
            <a:ext cx="11187793" cy="5148294"/>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5435" indent="-305435"/>
            <a:r>
              <a:rPr lang="es-ES" sz="2800">
                <a:latin typeface="Century Gothic"/>
                <a:ea typeface="+mn-lt"/>
                <a:cs typeface="+mn-lt"/>
              </a:rPr>
              <a:t>Se anima a los miembros del CSC, miembros del público y otros socios u organizaciones a compartir información o anuncios relacionados con próximos eventos, proyectos o programas en el área del Proyecto. </a:t>
            </a:r>
            <a:endParaRPr lang="en-US" sz="2800">
              <a:latin typeface="Century Gothic"/>
              <a:ea typeface="+mn-lt"/>
              <a:cs typeface="+mn-lt"/>
            </a:endParaRPr>
          </a:p>
        </p:txBody>
      </p:sp>
      <p:sp>
        <p:nvSpPr>
          <p:cNvPr id="3" name="TextBox 2">
            <a:extLst>
              <a:ext uri="{FF2B5EF4-FFF2-40B4-BE49-F238E27FC236}">
                <a16:creationId xmlns:a16="http://schemas.microsoft.com/office/drawing/2014/main" id="{302844EA-6507-867D-36EB-FB00F8365C4F}"/>
              </a:ext>
            </a:extLst>
          </p:cNvPr>
          <p:cNvSpPr txBox="1"/>
          <p:nvPr/>
        </p:nvSpPr>
        <p:spPr>
          <a:xfrm>
            <a:off x="323850" y="304800"/>
            <a:ext cx="8763000" cy="707886"/>
          </a:xfrm>
          <a:prstGeom prst="rect">
            <a:avLst/>
          </a:prstGeom>
          <a:noFill/>
        </p:spPr>
        <p:txBody>
          <a:bodyPr wrap="square" lIns="91440" tIns="45720" rIns="91440" bIns="45720" rtlCol="0" anchor="t">
            <a:spAutoFit/>
          </a:bodyPr>
          <a:lstStyle/>
          <a:p>
            <a:r>
              <a:rPr lang="en-US" sz="4000" b="1" err="1">
                <a:solidFill>
                  <a:schemeClr val="bg1"/>
                </a:solidFill>
                <a:latin typeface="Gill Sans MT"/>
              </a:rPr>
              <a:t>Anuncios</a:t>
            </a:r>
            <a:r>
              <a:rPr lang="en-US" sz="4000" b="1">
                <a:solidFill>
                  <a:schemeClr val="bg1"/>
                </a:solidFill>
                <a:latin typeface="Gill Sans MT"/>
              </a:rPr>
              <a:t> Generales</a:t>
            </a:r>
          </a:p>
        </p:txBody>
      </p:sp>
    </p:spTree>
    <p:extLst>
      <p:ext uri="{BB962C8B-B14F-4D97-AF65-F5344CB8AC3E}">
        <p14:creationId xmlns:p14="http://schemas.microsoft.com/office/powerpoint/2010/main" val="145001838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F2CBF7-59D7-451D-E7E5-E9B2BA3B1A2B}"/>
              </a:ext>
            </a:extLst>
          </p:cNvPr>
          <p:cNvSpPr txBox="1">
            <a:spLocks/>
          </p:cNvSpPr>
          <p:nvPr/>
        </p:nvSpPr>
        <p:spPr>
          <a:xfrm>
            <a:off x="662866" y="637921"/>
            <a:ext cx="10866267" cy="1787941"/>
          </a:xfrm>
          <a:prstGeom prst="rect">
            <a:avLst/>
          </a:prstGeom>
        </p:spPr>
        <p:txBody>
          <a:bodyPr vert="horz" lIns="91440" tIns="45720" rIns="91440" bIns="45720" rtlCol="0" anchor="b">
            <a:normAutofit fontScale="37500" lnSpcReduction="20000"/>
          </a:bodyPr>
          <a:lstStyle>
            <a:lvl1pPr algn="l" defTabSz="457200" rtl="0" eaLnBrk="1" latinLnBrk="0" hangingPunct="1">
              <a:spcBef>
                <a:spcPct val="0"/>
              </a:spcBef>
              <a:buNone/>
              <a:defRPr sz="3600" b="1" kern="1200" cap="all">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endParaRPr lang="en-US" sz="6400" cap="none">
              <a:solidFill>
                <a:schemeClr val="bg1"/>
              </a:solidFill>
              <a:latin typeface="Myriad Pro"/>
              <a:ea typeface="Open Sans"/>
              <a:cs typeface="Open Sans"/>
            </a:endParaRPr>
          </a:p>
          <a:p>
            <a:pPr algn="ctr"/>
            <a:r>
              <a:rPr lang="en-US" sz="6400" cap="none">
                <a:solidFill>
                  <a:schemeClr val="bg1"/>
                </a:solidFill>
                <a:latin typeface="Myriad Pro"/>
                <a:ea typeface="Open Sans"/>
                <a:cs typeface="Open Sans"/>
              </a:rPr>
              <a:t>Reunion </a:t>
            </a:r>
            <a:r>
              <a:rPr lang="en-US" sz="6400" cap="none" err="1">
                <a:solidFill>
                  <a:schemeClr val="bg1"/>
                </a:solidFill>
                <a:latin typeface="Myriad Pro"/>
                <a:ea typeface="Open Sans"/>
                <a:cs typeface="Open Sans"/>
              </a:rPr>
              <a:t>Clausurada</a:t>
            </a:r>
            <a:endParaRPr lang="en-US" sz="6400" b="1" i="0" kern="1200" cap="none">
              <a:solidFill>
                <a:schemeClr val="bg1"/>
              </a:solidFill>
              <a:latin typeface="Myriad Pro" panose="020B0503030403020204" pitchFamily="34" charset="0"/>
              <a:ea typeface="Open Sans" pitchFamily="2" charset="0"/>
              <a:cs typeface="Open Sans" pitchFamily="2" charset="0"/>
            </a:endParaRPr>
          </a:p>
          <a:p>
            <a:pPr algn="ctr"/>
            <a:endParaRPr lang="en-US" sz="6400" b="1" i="0" kern="1200" cap="none">
              <a:solidFill>
                <a:schemeClr val="bg1"/>
              </a:solidFill>
              <a:latin typeface="Myriad Pro" panose="020B0503030403020204" pitchFamily="34" charset="0"/>
              <a:ea typeface="Open Sans" pitchFamily="2" charset="0"/>
              <a:cs typeface="Open Sans" pitchFamily="2" charset="0"/>
            </a:endParaRPr>
          </a:p>
          <a:p>
            <a:pPr algn="ctr"/>
            <a:endParaRPr lang="en-US" sz="6400" b="1" i="0" kern="1200" cap="none">
              <a:solidFill>
                <a:schemeClr val="bg1"/>
              </a:solidFill>
              <a:latin typeface="Myriad Pro" panose="020B0503030403020204" pitchFamily="34" charset="0"/>
              <a:ea typeface="Open Sans" pitchFamily="2" charset="0"/>
              <a:cs typeface="Open Sans" pitchFamily="2" charset="0"/>
            </a:endParaRPr>
          </a:p>
          <a:p>
            <a:pPr algn="ctr"/>
            <a:r>
              <a:rPr lang="en-US" sz="6400" cap="none">
                <a:solidFill>
                  <a:schemeClr val="bg1"/>
                </a:solidFill>
                <a:latin typeface="Century Gothic"/>
                <a:ea typeface="Open Sans" pitchFamily="2" charset="0"/>
                <a:cs typeface="Open Sans" pitchFamily="2" charset="0"/>
              </a:rPr>
              <a:t>¡Gracias!</a:t>
            </a:r>
            <a:endParaRPr lang="en-US" sz="6400" b="0" cap="none">
              <a:solidFill>
                <a:schemeClr val="bg1"/>
              </a:solidFill>
              <a:latin typeface="Century Gothic"/>
              <a:ea typeface="Open Sans" pitchFamily="2" charset="0"/>
              <a:cs typeface="Open Sans" pitchFamily="2" charset="0"/>
            </a:endParaRPr>
          </a:p>
          <a:p>
            <a:pPr algn="ctr"/>
            <a:endParaRPr lang="en-US" sz="6400" b="1" cap="none">
              <a:solidFill>
                <a:schemeClr val="bg1"/>
              </a:solidFill>
              <a:latin typeface="Myriad Pro" panose="020B0503030403020204" pitchFamily="34" charset="0"/>
              <a:ea typeface="Open Sans" pitchFamily="2" charset="0"/>
              <a:cs typeface="Open Sans" pitchFamily="2" charset="0"/>
            </a:endParaRPr>
          </a:p>
        </p:txBody>
      </p:sp>
      <p:pic>
        <p:nvPicPr>
          <p:cNvPr id="3" name="Picture 2" descr="A logo for a community&#10;&#10;Description automatically generated">
            <a:extLst>
              <a:ext uri="{FF2B5EF4-FFF2-40B4-BE49-F238E27FC236}">
                <a16:creationId xmlns:a16="http://schemas.microsoft.com/office/drawing/2014/main" id="{DDBA4784-CC7D-C9F2-75DA-D1B278C1FF09}"/>
              </a:ext>
            </a:extLst>
          </p:cNvPr>
          <p:cNvPicPr>
            <a:picLocks noChangeAspect="1"/>
          </p:cNvPicPr>
          <p:nvPr/>
        </p:nvPicPr>
        <p:blipFill>
          <a:blip r:embed="rId3"/>
          <a:stretch>
            <a:fillRect/>
          </a:stretch>
        </p:blipFill>
        <p:spPr>
          <a:xfrm>
            <a:off x="4105062" y="2471360"/>
            <a:ext cx="4101144" cy="4101144"/>
          </a:xfrm>
          <a:prstGeom prst="rect">
            <a:avLst/>
          </a:prstGeom>
        </p:spPr>
      </p:pic>
      <p:sp>
        <p:nvSpPr>
          <p:cNvPr id="4" name="Rectangle: Rounded Corners 3">
            <a:extLst>
              <a:ext uri="{FF2B5EF4-FFF2-40B4-BE49-F238E27FC236}">
                <a16:creationId xmlns:a16="http://schemas.microsoft.com/office/drawing/2014/main" id="{E1F5757A-F428-0B62-31BB-358EF2D767FA}"/>
              </a:ext>
            </a:extLst>
          </p:cNvPr>
          <p:cNvSpPr/>
          <p:nvPr/>
        </p:nvSpPr>
        <p:spPr>
          <a:xfrm>
            <a:off x="8077200" y="3958026"/>
            <a:ext cx="3670300" cy="1990009"/>
          </a:xfrm>
          <a:prstGeom prst="roundRect">
            <a:avLst>
              <a:gd name="adj" fmla="val 5608"/>
            </a:avLst>
          </a:prstGeom>
          <a:solidFill>
            <a:srgbClr val="88C9D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2">
            <a:extLst>
              <a:ext uri="{FF2B5EF4-FFF2-40B4-BE49-F238E27FC236}">
                <a16:creationId xmlns:a16="http://schemas.microsoft.com/office/drawing/2014/main" id="{2B41AE78-55B1-78CE-E7AD-B3F52893818B}"/>
              </a:ext>
            </a:extLst>
          </p:cNvPr>
          <p:cNvSpPr txBox="1">
            <a:spLocks/>
          </p:cNvSpPr>
          <p:nvPr/>
        </p:nvSpPr>
        <p:spPr>
          <a:xfrm>
            <a:off x="8190330" y="4220835"/>
            <a:ext cx="3582569" cy="2351669"/>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buClr>
                <a:srgbClr val="0A6F63"/>
              </a:buClr>
              <a:buNone/>
            </a:pPr>
            <a:r>
              <a:rPr lang="es-MX" sz="2400" b="1">
                <a:solidFill>
                  <a:srgbClr val="005569"/>
                </a:solidFill>
                <a:latin typeface="Myriad Pro"/>
                <a:ea typeface="Open Sans"/>
                <a:cs typeface="Open Sans"/>
              </a:rPr>
              <a:t>Preguntas</a:t>
            </a:r>
            <a:r>
              <a:rPr lang="en-US" sz="2400" b="1">
                <a:solidFill>
                  <a:srgbClr val="005569"/>
                </a:solidFill>
                <a:latin typeface="Myriad Pro"/>
                <a:ea typeface="Open Sans"/>
                <a:cs typeface="Open Sans"/>
              </a:rPr>
              <a:t>? </a:t>
            </a:r>
            <a:r>
              <a:rPr lang="es-MX" sz="2400" b="1">
                <a:solidFill>
                  <a:srgbClr val="005569"/>
                </a:solidFill>
                <a:latin typeface="Myriad Pro"/>
                <a:ea typeface="Open Sans"/>
                <a:cs typeface="Open Sans"/>
              </a:rPr>
              <a:t>Comentarios</a:t>
            </a:r>
            <a:r>
              <a:rPr lang="en-US" sz="2400" b="1">
                <a:solidFill>
                  <a:srgbClr val="005569"/>
                </a:solidFill>
                <a:latin typeface="Myriad Pro"/>
                <a:ea typeface="Open Sans"/>
                <a:cs typeface="Open Sans"/>
              </a:rPr>
              <a:t>?</a:t>
            </a:r>
          </a:p>
          <a:p>
            <a:pPr marL="0" indent="0">
              <a:buClr>
                <a:srgbClr val="0A6F63"/>
              </a:buClr>
              <a:buNone/>
            </a:pPr>
            <a:r>
              <a:rPr lang="es-MX" sz="2400">
                <a:solidFill>
                  <a:srgbClr val="005569"/>
                </a:solidFill>
                <a:latin typeface="Myriad Pro"/>
                <a:ea typeface="Open Sans"/>
                <a:cs typeface="Open Sans"/>
              </a:rPr>
              <a:t>Contáctenos</a:t>
            </a:r>
            <a:r>
              <a:rPr lang="en-US" sz="2400">
                <a:solidFill>
                  <a:srgbClr val="005569"/>
                </a:solidFill>
                <a:latin typeface="Myriad Pro"/>
                <a:ea typeface="Open Sans"/>
                <a:cs typeface="Open Sans"/>
              </a:rPr>
              <a:t> al:  </a:t>
            </a:r>
            <a:br>
              <a:rPr lang="en-US" sz="2400">
                <a:latin typeface="Myriad Pro" panose="020B0503030403020204" pitchFamily="34" charset="0"/>
                <a:ea typeface="Open Sans" pitchFamily="2" charset="0"/>
                <a:cs typeface="Open Sans" pitchFamily="2" charset="0"/>
              </a:rPr>
            </a:br>
            <a:r>
              <a:rPr lang="en-US" sz="2400" u="sng">
                <a:solidFill>
                  <a:srgbClr val="005569"/>
                </a:solidFill>
                <a:latin typeface="Myriad Pro"/>
                <a:ea typeface="Open Sans"/>
                <a:cs typeface="Open Sans"/>
              </a:rPr>
              <a:t>tcc@ci.richmond.ca.us</a:t>
            </a:r>
          </a:p>
        </p:txBody>
      </p:sp>
    </p:spTree>
    <p:extLst>
      <p:ext uri="{BB962C8B-B14F-4D97-AF65-F5344CB8AC3E}">
        <p14:creationId xmlns:p14="http://schemas.microsoft.com/office/powerpoint/2010/main" val="38661182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0B653A10-04B5-8CFA-DC96-99D573FC2481}"/>
              </a:ext>
            </a:extLst>
          </p:cNvPr>
          <p:cNvSpPr txBox="1">
            <a:spLocks/>
          </p:cNvSpPr>
          <p:nvPr/>
        </p:nvSpPr>
        <p:spPr>
          <a:xfrm>
            <a:off x="535020" y="1443954"/>
            <a:ext cx="11187793" cy="5148294"/>
          </a:xfrm>
          <a:prstGeom prst="rect">
            <a:avLst/>
          </a:prstGeom>
        </p:spPr>
        <p:txBody>
          <a:bodyPr vert="horz" lIns="91440" tIns="45720" rIns="91440" bIns="45720" rtlCol="0" anchor="t">
            <a:normAutofit fontScale="62500" lnSpcReduction="20000"/>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5435" indent="-305435"/>
            <a:r>
              <a:rPr lang="es-MX" sz="3600">
                <a:solidFill>
                  <a:schemeClr val="tx1"/>
                </a:solidFill>
                <a:latin typeface="Century Gothic"/>
                <a:ea typeface="+mn-lt"/>
                <a:cs typeface="+mn-lt"/>
              </a:rPr>
              <a:t>Reconocemos además la explotación de las comunidades de personas inmigrantes y refugiadas, ya que regularmente se utilizan formas modernas de mano de obra barata y desechable en tierras robadas.</a:t>
            </a:r>
            <a:r>
              <a:rPr lang="en-US" sz="3600">
                <a:solidFill>
                  <a:schemeClr val="tx1"/>
                </a:solidFill>
                <a:latin typeface="Century Gothic"/>
                <a:ea typeface="+mn-lt"/>
                <a:cs typeface="+mn-lt"/>
              </a:rPr>
              <a:t> </a:t>
            </a:r>
          </a:p>
          <a:p>
            <a:pPr marL="305435" indent="-305435"/>
            <a:r>
              <a:rPr lang="es-MX" sz="3600">
                <a:solidFill>
                  <a:schemeClr val="tx1"/>
                </a:solidFill>
                <a:latin typeface="Century Gothic"/>
                <a:ea typeface="+mn-lt"/>
                <a:cs typeface="+mn-lt"/>
              </a:rPr>
              <a:t>Por lo tanto, reconocemos que hemos sido impactados y perjudicados por estas historias y experiencias impuestas a nuestros antepasados y comunidades. Elevamos aún más la lucha compartida entre personas negras, indígenas y personas de color.</a:t>
            </a:r>
            <a:r>
              <a:rPr lang="en-US" sz="3600">
                <a:solidFill>
                  <a:schemeClr val="tx1"/>
                </a:solidFill>
                <a:latin typeface="Century Gothic"/>
                <a:ea typeface="+mn-lt"/>
                <a:cs typeface="+mn-lt"/>
              </a:rPr>
              <a:t> </a:t>
            </a:r>
          </a:p>
          <a:p>
            <a:pPr marL="305435" indent="-305435"/>
            <a:r>
              <a:rPr lang="es-MX" sz="3600">
                <a:solidFill>
                  <a:schemeClr val="tx1"/>
                </a:solidFill>
                <a:latin typeface="Century Gothic"/>
                <a:ea typeface="+mn-lt"/>
                <a:cs typeface="+mn-lt"/>
              </a:rPr>
              <a:t>También reconocemos que los pueblos indígenas continúan viviendo aquí, administrando la tierra y resistiendo el colonialismo.</a:t>
            </a:r>
            <a:r>
              <a:rPr lang="en-US" sz="3600">
                <a:solidFill>
                  <a:schemeClr val="tx1"/>
                </a:solidFill>
                <a:latin typeface="Century Gothic"/>
                <a:ea typeface="+mn-lt"/>
                <a:cs typeface="+mn-lt"/>
              </a:rPr>
              <a:t> </a:t>
            </a:r>
          </a:p>
          <a:p>
            <a:pPr marL="305435" indent="-305435"/>
            <a:r>
              <a:rPr lang="es-MX" sz="3600">
                <a:solidFill>
                  <a:schemeClr val="tx1"/>
                </a:solidFill>
                <a:latin typeface="Century Gothic"/>
                <a:ea typeface="+mn-lt"/>
                <a:cs typeface="+mn-lt"/>
              </a:rPr>
              <a:t>Concluimos que nuestro reconocimiento de la Tierra es una declaración y un proceso activo y en evolución. Requiere que reconozcamos las injusticias históricas y nos invita a ser participantes activos en nuestra curación colectiva </a:t>
            </a:r>
            <a:r>
              <a:rPr lang="en-US" sz="3600">
                <a:solidFill>
                  <a:schemeClr val="tx1"/>
                </a:solidFill>
                <a:latin typeface="Century Gothic"/>
                <a:ea typeface="+mn-lt"/>
                <a:cs typeface="+mn-lt"/>
              </a:rPr>
              <a:t> </a:t>
            </a:r>
          </a:p>
        </p:txBody>
      </p:sp>
      <p:sp>
        <p:nvSpPr>
          <p:cNvPr id="3" name="TextBox 2">
            <a:extLst>
              <a:ext uri="{FF2B5EF4-FFF2-40B4-BE49-F238E27FC236}">
                <a16:creationId xmlns:a16="http://schemas.microsoft.com/office/drawing/2014/main" id="{302844EA-6507-867D-36EB-FB00F8365C4F}"/>
              </a:ext>
            </a:extLst>
          </p:cNvPr>
          <p:cNvSpPr txBox="1"/>
          <p:nvPr/>
        </p:nvSpPr>
        <p:spPr>
          <a:xfrm>
            <a:off x="410114" y="304800"/>
            <a:ext cx="11756186" cy="1446550"/>
          </a:xfrm>
          <a:prstGeom prst="rect">
            <a:avLst/>
          </a:prstGeom>
          <a:noFill/>
        </p:spPr>
        <p:txBody>
          <a:bodyPr wrap="square" lIns="91440" tIns="45720" rIns="91440" bIns="45720" rtlCol="0" anchor="t">
            <a:spAutoFit/>
          </a:bodyPr>
          <a:lstStyle/>
          <a:p>
            <a:r>
              <a:rPr lang="en-US" sz="4400" b="1" err="1">
                <a:solidFill>
                  <a:schemeClr val="bg1"/>
                </a:solidFill>
                <a:ea typeface="+mn-lt"/>
                <a:cs typeface="+mn-lt"/>
              </a:rPr>
              <a:t>Reconocimientos</a:t>
            </a:r>
            <a:r>
              <a:rPr lang="en-US" sz="4400" b="1">
                <a:solidFill>
                  <a:schemeClr val="bg1"/>
                </a:solidFill>
                <a:ea typeface="+mn-lt"/>
                <a:cs typeface="+mn-lt"/>
              </a:rPr>
              <a:t> de </a:t>
            </a:r>
            <a:r>
              <a:rPr lang="en-US" sz="4400" b="1" err="1">
                <a:solidFill>
                  <a:schemeClr val="bg1"/>
                </a:solidFill>
                <a:ea typeface="+mn-lt"/>
                <a:cs typeface="+mn-lt"/>
              </a:rPr>
              <a:t>Territorios</a:t>
            </a:r>
            <a:r>
              <a:rPr lang="en-US" sz="4400" b="1">
                <a:solidFill>
                  <a:schemeClr val="bg1"/>
                </a:solidFill>
                <a:ea typeface="+mn-lt"/>
                <a:cs typeface="+mn-lt"/>
              </a:rPr>
              <a:t> </a:t>
            </a:r>
            <a:r>
              <a:rPr lang="en-US" sz="4400" b="1" err="1">
                <a:solidFill>
                  <a:schemeClr val="bg1"/>
                </a:solidFill>
                <a:ea typeface="+mn-lt"/>
                <a:cs typeface="+mn-lt"/>
              </a:rPr>
              <a:t>Indigenas</a:t>
            </a:r>
            <a:endParaRPr lang="en-US" sz="4400" err="1">
              <a:solidFill>
                <a:schemeClr val="bg1"/>
              </a:solidFill>
              <a:ea typeface="+mn-lt"/>
              <a:cs typeface="+mn-lt"/>
            </a:endParaRPr>
          </a:p>
          <a:p>
            <a:endParaRPr lang="en-US" sz="4400" b="1">
              <a:solidFill>
                <a:schemeClr val="bg1"/>
              </a:solidFill>
              <a:latin typeface="Myriad Pro" panose="020B0503030403020204"/>
            </a:endParaRPr>
          </a:p>
        </p:txBody>
      </p:sp>
    </p:spTree>
    <p:extLst>
      <p:ext uri="{BB962C8B-B14F-4D97-AF65-F5344CB8AC3E}">
        <p14:creationId xmlns:p14="http://schemas.microsoft.com/office/powerpoint/2010/main" val="41626726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0B653A10-04B5-8CFA-DC96-99D573FC2481}"/>
              </a:ext>
            </a:extLst>
          </p:cNvPr>
          <p:cNvSpPr txBox="1">
            <a:spLocks/>
          </p:cNvSpPr>
          <p:nvPr/>
        </p:nvSpPr>
        <p:spPr>
          <a:xfrm>
            <a:off x="535020" y="1443954"/>
            <a:ext cx="11187793" cy="5148294"/>
          </a:xfrm>
          <a:prstGeom prst="rect">
            <a:avLst/>
          </a:prstGeom>
        </p:spPr>
        <p:txBody>
          <a:bodyPr vert="horz" lIns="91440" tIns="45720" rIns="91440" bIns="45720" rtlCol="0" anchor="t">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5435" indent="-305435">
              <a:lnSpc>
                <a:spcPct val="120000"/>
              </a:lnSpc>
              <a:spcBef>
                <a:spcPts val="1300"/>
              </a:spcBef>
            </a:pPr>
            <a:r>
              <a:rPr lang="en-US" sz="2800" dirty="0">
                <a:solidFill>
                  <a:schemeClr val="tx1"/>
                </a:solidFill>
                <a:latin typeface="Century Gothic"/>
                <a:ea typeface="+mn-lt"/>
                <a:cs typeface="+mn-lt"/>
              </a:rPr>
              <a:t>La ciudad </a:t>
            </a:r>
            <a:r>
              <a:rPr lang="en-US" sz="2800">
                <a:solidFill>
                  <a:schemeClr val="tx1"/>
                </a:solidFill>
                <a:latin typeface="Century Gothic"/>
                <a:ea typeface="+mn-lt"/>
                <a:cs typeface="+mn-lt"/>
              </a:rPr>
              <a:t>de Richmond y seis </a:t>
            </a:r>
            <a:r>
              <a:rPr lang="en-US" sz="2800" err="1">
                <a:solidFill>
                  <a:schemeClr val="tx1"/>
                </a:solidFill>
                <a:latin typeface="Century Gothic"/>
                <a:ea typeface="+mn-lt"/>
                <a:cs typeface="+mn-lt"/>
              </a:rPr>
              <a:t>organizaciones</a:t>
            </a:r>
            <a:r>
              <a:rPr lang="en-US" sz="2800">
                <a:solidFill>
                  <a:schemeClr val="tx1"/>
                </a:solidFill>
                <a:latin typeface="Century Gothic"/>
                <a:ea typeface="+mn-lt"/>
                <a:cs typeface="+mn-lt"/>
              </a:rPr>
              <a:t> locales (</a:t>
            </a:r>
            <a:r>
              <a:rPr lang="en-US" sz="2800" err="1">
                <a:solidFill>
                  <a:schemeClr val="tx1"/>
                </a:solidFill>
                <a:latin typeface="Century Gothic"/>
                <a:ea typeface="+mn-lt"/>
                <a:cs typeface="+mn-lt"/>
              </a:rPr>
              <a:t>conocidad</a:t>
            </a:r>
            <a:r>
              <a:rPr lang="en-US" sz="2800">
                <a:solidFill>
                  <a:schemeClr val="tx1"/>
                </a:solidFill>
                <a:latin typeface="Century Gothic"/>
                <a:ea typeface="+mn-lt"/>
                <a:cs typeface="+mn-lt"/>
              </a:rPr>
              <a:t> </a:t>
            </a:r>
            <a:r>
              <a:rPr lang="en-US" sz="2800" err="1">
                <a:solidFill>
                  <a:schemeClr val="tx1"/>
                </a:solidFill>
                <a:latin typeface="Century Gothic"/>
                <a:ea typeface="+mn-lt"/>
                <a:cs typeface="+mn-lt"/>
              </a:rPr>
              <a:t>en</a:t>
            </a:r>
            <a:r>
              <a:rPr lang="en-US" sz="2800">
                <a:solidFill>
                  <a:schemeClr val="tx1"/>
                </a:solidFill>
                <a:latin typeface="Century Gothic"/>
                <a:ea typeface="+mn-lt"/>
                <a:cs typeface="+mn-lt"/>
              </a:rPr>
              <a:t> conjunto </a:t>
            </a:r>
            <a:r>
              <a:rPr lang="en-US" sz="2800" err="1">
                <a:solidFill>
                  <a:schemeClr val="tx1"/>
                </a:solidFill>
                <a:latin typeface="Century Gothic"/>
                <a:ea typeface="+mn-lt"/>
                <a:cs typeface="+mn-lt"/>
              </a:rPr>
              <a:t>como</a:t>
            </a:r>
            <a:r>
              <a:rPr lang="en-US" sz="2800">
                <a:solidFill>
                  <a:schemeClr val="tx1"/>
                </a:solidFill>
                <a:latin typeface="Century Gothic"/>
                <a:ea typeface="+mn-lt"/>
                <a:cs typeface="+mn-lt"/>
              </a:rPr>
              <a:t> “Richmond Rising” </a:t>
            </a:r>
            <a:r>
              <a:rPr lang="en-US" sz="2800" err="1">
                <a:solidFill>
                  <a:schemeClr val="tx1"/>
                </a:solidFill>
                <a:latin typeface="Century Gothic"/>
                <a:ea typeface="+mn-lt"/>
                <a:cs typeface="+mn-lt"/>
              </a:rPr>
              <a:t>recibieron</a:t>
            </a:r>
            <a:r>
              <a:rPr lang="en-US" sz="2800">
                <a:solidFill>
                  <a:schemeClr val="tx1"/>
                </a:solidFill>
                <a:latin typeface="Century Gothic"/>
                <a:ea typeface="+mn-lt"/>
                <a:cs typeface="+mn-lt"/>
              </a:rPr>
              <a:t> $35 </a:t>
            </a:r>
            <a:r>
              <a:rPr lang="en-US" sz="2800" err="1">
                <a:solidFill>
                  <a:schemeClr val="tx1"/>
                </a:solidFill>
                <a:latin typeface="Century Gothic"/>
                <a:ea typeface="+mn-lt"/>
                <a:cs typeface="+mn-lt"/>
              </a:rPr>
              <a:t>millones</a:t>
            </a:r>
            <a:r>
              <a:rPr lang="en-US" sz="2800">
                <a:solidFill>
                  <a:schemeClr val="tx1"/>
                </a:solidFill>
                <a:latin typeface="Century Gothic"/>
                <a:ea typeface="+mn-lt"/>
                <a:cs typeface="+mn-lt"/>
              </a:rPr>
              <a:t> para </a:t>
            </a:r>
            <a:r>
              <a:rPr lang="en-US" sz="2800" err="1">
                <a:solidFill>
                  <a:schemeClr val="tx1"/>
                </a:solidFill>
                <a:latin typeface="Century Gothic"/>
                <a:ea typeface="+mn-lt"/>
                <a:cs typeface="+mn-lt"/>
              </a:rPr>
              <a:t>brindar</a:t>
            </a:r>
            <a:r>
              <a:rPr lang="en-US" sz="2800">
                <a:solidFill>
                  <a:schemeClr val="tx1"/>
                </a:solidFill>
                <a:latin typeface="Century Gothic"/>
                <a:ea typeface="+mn-lt"/>
                <a:cs typeface="+mn-lt"/>
              </a:rPr>
              <a:t> </a:t>
            </a:r>
            <a:r>
              <a:rPr lang="en-US" sz="2800" err="1">
                <a:solidFill>
                  <a:schemeClr val="tx1"/>
                </a:solidFill>
                <a:latin typeface="Century Gothic"/>
                <a:ea typeface="+mn-lt"/>
                <a:cs typeface="+mn-lt"/>
              </a:rPr>
              <a:t>beneficios</a:t>
            </a:r>
            <a:r>
              <a:rPr lang="en-US" sz="2800">
                <a:solidFill>
                  <a:schemeClr val="tx1"/>
                </a:solidFill>
                <a:latin typeface="Century Gothic"/>
                <a:ea typeface="+mn-lt"/>
                <a:cs typeface="+mn-lt"/>
              </a:rPr>
              <a:t> de </a:t>
            </a:r>
            <a:r>
              <a:rPr lang="en-US" sz="2800" err="1">
                <a:solidFill>
                  <a:schemeClr val="tx1"/>
                </a:solidFill>
                <a:latin typeface="Century Gothic"/>
                <a:ea typeface="+mn-lt"/>
                <a:cs typeface="+mn-lt"/>
              </a:rPr>
              <a:t>salud</a:t>
            </a:r>
            <a:r>
              <a:rPr lang="en-US" sz="2800">
                <a:solidFill>
                  <a:schemeClr val="tx1"/>
                </a:solidFill>
                <a:latin typeface="Century Gothic"/>
                <a:ea typeface="+mn-lt"/>
                <a:cs typeface="+mn-lt"/>
              </a:rPr>
              <a:t>, </a:t>
            </a:r>
            <a:r>
              <a:rPr lang="en-US" sz="2800" err="1">
                <a:solidFill>
                  <a:schemeClr val="tx1"/>
                </a:solidFill>
                <a:latin typeface="Century Gothic"/>
                <a:ea typeface="+mn-lt"/>
                <a:cs typeface="+mn-lt"/>
              </a:rPr>
              <a:t>econó</a:t>
            </a:r>
            <a:r>
              <a:rPr lang="en-US" sz="2800">
                <a:solidFill>
                  <a:schemeClr val="tx1"/>
                </a:solidFill>
                <a:latin typeface="Century Gothic"/>
                <a:ea typeface="+mn-lt"/>
                <a:cs typeface="+mn-lt"/>
              </a:rPr>
              <a:t> y </a:t>
            </a:r>
            <a:r>
              <a:rPr lang="en-US" sz="2800" err="1">
                <a:solidFill>
                  <a:schemeClr val="tx1"/>
                </a:solidFill>
                <a:latin typeface="Century Gothic"/>
                <a:ea typeface="+mn-lt"/>
                <a:cs typeface="+mn-lt"/>
              </a:rPr>
              <a:t>ambientales</a:t>
            </a:r>
            <a:r>
              <a:rPr lang="en-US" sz="2800">
                <a:solidFill>
                  <a:schemeClr val="tx1"/>
                </a:solidFill>
                <a:latin typeface="Century Gothic"/>
                <a:ea typeface="+mn-lt"/>
                <a:cs typeface="+mn-lt"/>
              </a:rPr>
              <a:t> a </a:t>
            </a:r>
            <a:r>
              <a:rPr lang="en-US" sz="2800" err="1">
                <a:solidFill>
                  <a:schemeClr val="tx1"/>
                </a:solidFill>
                <a:latin typeface="Century Gothic"/>
                <a:ea typeface="+mn-lt"/>
                <a:cs typeface="+mn-lt"/>
              </a:rPr>
              <a:t>los</a:t>
            </a:r>
            <a:r>
              <a:rPr lang="en-US" sz="2800" dirty="0">
                <a:solidFill>
                  <a:schemeClr val="tx1"/>
                </a:solidFill>
                <a:latin typeface="Century Gothic"/>
                <a:ea typeface="+mn-lt"/>
                <a:cs typeface="+mn-lt"/>
              </a:rPr>
              <a:t> </a:t>
            </a:r>
            <a:r>
              <a:rPr lang="en-US" sz="2800" err="1">
                <a:solidFill>
                  <a:schemeClr val="tx1"/>
                </a:solidFill>
                <a:latin typeface="Century Gothic"/>
                <a:ea typeface="+mn-lt"/>
                <a:cs typeface="+mn-lt"/>
              </a:rPr>
              <a:t>vecindarios</a:t>
            </a:r>
            <a:r>
              <a:rPr lang="en-US" sz="2800" dirty="0">
                <a:solidFill>
                  <a:schemeClr val="tx1"/>
                </a:solidFill>
                <a:latin typeface="Century Gothic"/>
                <a:ea typeface="+mn-lt"/>
                <a:cs typeface="+mn-lt"/>
              </a:rPr>
              <a:t> de Iron Triangle, Santa Fe y Coronado.</a:t>
            </a:r>
            <a:endParaRPr lang="es-ES">
              <a:solidFill>
                <a:schemeClr val="tx1"/>
              </a:solidFill>
            </a:endParaRPr>
          </a:p>
          <a:p>
            <a:pPr marL="305435" indent="-305435">
              <a:lnSpc>
                <a:spcPct val="120000"/>
              </a:lnSpc>
              <a:spcBef>
                <a:spcPts val="1300"/>
              </a:spcBef>
            </a:pPr>
            <a:r>
              <a:rPr lang="en-US" sz="2800" dirty="0">
                <a:solidFill>
                  <a:schemeClr val="tx1"/>
                </a:solidFill>
                <a:latin typeface="Century Gothic"/>
                <a:ea typeface="+mn-lt"/>
                <a:cs typeface="+mn-lt"/>
              </a:rPr>
              <a:t>Richmond Rising </a:t>
            </a:r>
            <a:r>
              <a:rPr lang="en-US" sz="2800" err="1">
                <a:solidFill>
                  <a:schemeClr val="tx1"/>
                </a:solidFill>
                <a:latin typeface="Century Gothic"/>
                <a:ea typeface="+mn-lt"/>
                <a:cs typeface="+mn-lt"/>
              </a:rPr>
              <a:t>cuenta</a:t>
            </a:r>
            <a:r>
              <a:rPr lang="en-US" sz="2800" dirty="0">
                <a:solidFill>
                  <a:schemeClr val="tx1"/>
                </a:solidFill>
                <a:latin typeface="Century Gothic"/>
                <a:ea typeface="+mn-lt"/>
                <a:cs typeface="+mn-lt"/>
              </a:rPr>
              <a:t> con </a:t>
            </a:r>
            <a:r>
              <a:rPr lang="en-US" sz="2800" err="1">
                <a:solidFill>
                  <a:schemeClr val="tx1"/>
                </a:solidFill>
                <a:latin typeface="Century Gothic"/>
                <a:ea typeface="+mn-lt"/>
                <a:cs typeface="+mn-lt"/>
              </a:rPr>
              <a:t>el</a:t>
            </a:r>
            <a:r>
              <a:rPr lang="en-US" sz="2800" dirty="0">
                <a:solidFill>
                  <a:schemeClr val="tx1"/>
                </a:solidFill>
                <a:latin typeface="Century Gothic"/>
                <a:ea typeface="+mn-lt"/>
                <a:cs typeface="+mn-lt"/>
              </a:rPr>
              <a:t> </a:t>
            </a:r>
            <a:r>
              <a:rPr lang="en-US" sz="2800" err="1">
                <a:solidFill>
                  <a:schemeClr val="tx1"/>
                </a:solidFill>
                <a:latin typeface="Century Gothic"/>
                <a:ea typeface="+mn-lt"/>
                <a:cs typeface="+mn-lt"/>
              </a:rPr>
              <a:t>apoyo</a:t>
            </a:r>
            <a:r>
              <a:rPr lang="en-US" sz="2800" dirty="0">
                <a:solidFill>
                  <a:schemeClr val="tx1"/>
                </a:solidFill>
                <a:latin typeface="Century Gothic"/>
                <a:ea typeface="+mn-lt"/>
                <a:cs typeface="+mn-lt"/>
              </a:rPr>
              <a:t> del </a:t>
            </a:r>
            <a:r>
              <a:rPr lang="en-US" sz="2800" err="1">
                <a:solidFill>
                  <a:schemeClr val="tx1"/>
                </a:solidFill>
                <a:latin typeface="Century Gothic"/>
                <a:ea typeface="+mn-lt"/>
                <a:cs typeface="+mn-lt"/>
              </a:rPr>
              <a:t>Programa</a:t>
            </a:r>
            <a:r>
              <a:rPr lang="en-US" sz="2800" dirty="0">
                <a:solidFill>
                  <a:schemeClr val="tx1"/>
                </a:solidFill>
                <a:latin typeface="Century Gothic"/>
                <a:ea typeface="+mn-lt"/>
                <a:cs typeface="+mn-lt"/>
              </a:rPr>
              <a:t> de </a:t>
            </a:r>
            <a:r>
              <a:rPr lang="en-US" sz="2800" err="1">
                <a:solidFill>
                  <a:schemeClr val="tx1"/>
                </a:solidFill>
                <a:latin typeface="Century Gothic"/>
                <a:ea typeface="+mn-lt"/>
                <a:cs typeface="+mn-lt"/>
              </a:rPr>
              <a:t>Comunidades</a:t>
            </a:r>
            <a:r>
              <a:rPr lang="en-US" sz="2800" dirty="0">
                <a:solidFill>
                  <a:schemeClr val="tx1"/>
                </a:solidFill>
                <a:latin typeface="Century Gothic"/>
                <a:ea typeface="+mn-lt"/>
                <a:cs typeface="+mn-lt"/>
              </a:rPr>
              <a:t> </a:t>
            </a:r>
            <a:r>
              <a:rPr lang="en-US" sz="2800" err="1">
                <a:solidFill>
                  <a:schemeClr val="tx1"/>
                </a:solidFill>
                <a:latin typeface="Century Gothic"/>
                <a:ea typeface="+mn-lt"/>
                <a:cs typeface="+mn-lt"/>
              </a:rPr>
              <a:t>Climaticás</a:t>
            </a:r>
            <a:r>
              <a:rPr lang="en-US" sz="2800" dirty="0">
                <a:solidFill>
                  <a:schemeClr val="tx1"/>
                </a:solidFill>
                <a:latin typeface="Century Gothic"/>
                <a:ea typeface="+mn-lt"/>
                <a:cs typeface="+mn-lt"/>
              </a:rPr>
              <a:t> </a:t>
            </a:r>
            <a:r>
              <a:rPr lang="en-US" sz="2800" err="1">
                <a:solidFill>
                  <a:schemeClr val="tx1"/>
                </a:solidFill>
                <a:latin typeface="Century Gothic"/>
                <a:ea typeface="+mn-lt"/>
                <a:cs typeface="+mn-lt"/>
              </a:rPr>
              <a:t>Transformadoras</a:t>
            </a:r>
            <a:r>
              <a:rPr lang="en-US" sz="2800" dirty="0">
                <a:solidFill>
                  <a:schemeClr val="tx1"/>
                </a:solidFill>
                <a:latin typeface="Century Gothic"/>
                <a:ea typeface="+mn-lt"/>
                <a:cs typeface="+mn-lt"/>
              </a:rPr>
              <a:t> del Consejo de </a:t>
            </a:r>
            <a:r>
              <a:rPr lang="en-US" sz="2800" err="1">
                <a:solidFill>
                  <a:schemeClr val="tx1"/>
                </a:solidFill>
                <a:latin typeface="Century Gothic"/>
                <a:ea typeface="+mn-lt"/>
                <a:cs typeface="+mn-lt"/>
              </a:rPr>
              <a:t>Crecimiento</a:t>
            </a:r>
            <a:r>
              <a:rPr lang="en-US" sz="2800" dirty="0">
                <a:solidFill>
                  <a:schemeClr val="tx1"/>
                </a:solidFill>
                <a:latin typeface="Century Gothic"/>
                <a:ea typeface="+mn-lt"/>
                <a:cs typeface="+mn-lt"/>
              </a:rPr>
              <a:t> </a:t>
            </a:r>
            <a:r>
              <a:rPr lang="en-US" sz="2800" err="1">
                <a:solidFill>
                  <a:schemeClr val="tx1"/>
                </a:solidFill>
                <a:latin typeface="Century Gothic"/>
                <a:ea typeface="+mn-lt"/>
                <a:cs typeface="+mn-lt"/>
              </a:rPr>
              <a:t>Estratégico</a:t>
            </a:r>
            <a:r>
              <a:rPr lang="en-US" sz="2800" dirty="0">
                <a:solidFill>
                  <a:schemeClr val="tx1"/>
                </a:solidFill>
                <a:latin typeface="Century Gothic"/>
                <a:ea typeface="+mn-lt"/>
                <a:cs typeface="+mn-lt"/>
              </a:rPr>
              <a:t> de California.</a:t>
            </a:r>
            <a:endParaRPr lang="en-US" sz="2800">
              <a:solidFill>
                <a:schemeClr val="tx1"/>
              </a:solidFill>
              <a:latin typeface="Century Gothic"/>
              <a:ea typeface="+mn-lt"/>
              <a:cs typeface="+mn-lt"/>
            </a:endParaRPr>
          </a:p>
        </p:txBody>
      </p:sp>
      <p:sp>
        <p:nvSpPr>
          <p:cNvPr id="3" name="TextBox 2">
            <a:extLst>
              <a:ext uri="{FF2B5EF4-FFF2-40B4-BE49-F238E27FC236}">
                <a16:creationId xmlns:a16="http://schemas.microsoft.com/office/drawing/2014/main" id="{302844EA-6507-867D-36EB-FB00F8365C4F}"/>
              </a:ext>
            </a:extLst>
          </p:cNvPr>
          <p:cNvSpPr txBox="1"/>
          <p:nvPr/>
        </p:nvSpPr>
        <p:spPr>
          <a:xfrm>
            <a:off x="323850" y="304800"/>
            <a:ext cx="8334375" cy="769441"/>
          </a:xfrm>
          <a:prstGeom prst="rect">
            <a:avLst/>
          </a:prstGeom>
          <a:noFill/>
        </p:spPr>
        <p:txBody>
          <a:bodyPr wrap="square" lIns="91440" tIns="45720" rIns="91440" bIns="45720" rtlCol="0" anchor="t">
            <a:spAutoFit/>
          </a:bodyPr>
          <a:lstStyle/>
          <a:p>
            <a:r>
              <a:rPr lang="en-US" sz="4400" b="1">
                <a:solidFill>
                  <a:schemeClr val="bg1"/>
                </a:solidFill>
                <a:latin typeface="Gill Sans MT"/>
              </a:rPr>
              <a:t>Richmond Rising</a:t>
            </a:r>
          </a:p>
        </p:txBody>
      </p:sp>
    </p:spTree>
    <p:extLst>
      <p:ext uri="{BB962C8B-B14F-4D97-AF65-F5344CB8AC3E}">
        <p14:creationId xmlns:p14="http://schemas.microsoft.com/office/powerpoint/2010/main" val="12954703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0B653A10-04B5-8CFA-DC96-99D573FC2481}"/>
              </a:ext>
            </a:extLst>
          </p:cNvPr>
          <p:cNvSpPr txBox="1">
            <a:spLocks/>
          </p:cNvSpPr>
          <p:nvPr/>
        </p:nvSpPr>
        <p:spPr>
          <a:xfrm>
            <a:off x="535020" y="1443954"/>
            <a:ext cx="11187793" cy="5148294"/>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5435" indent="-305435"/>
            <a:r>
              <a:rPr lang="es-ES" sz="2800">
                <a:solidFill>
                  <a:schemeClr val="tx1"/>
                </a:solidFill>
                <a:latin typeface="Century Gothic"/>
                <a:ea typeface="+mn-lt"/>
                <a:cs typeface="+mn-lt"/>
              </a:rPr>
              <a:t>Proporciona orientación sobre la implementación del Proyecto y nos hace responsables de alcanzar nuestros objetivos. </a:t>
            </a:r>
            <a:endParaRPr lang="en-US" sz="2800">
              <a:solidFill>
                <a:schemeClr val="tx1"/>
              </a:solidFill>
              <a:latin typeface="Century Gothic"/>
              <a:ea typeface="+mn-lt"/>
              <a:cs typeface="+mn-lt"/>
            </a:endParaRPr>
          </a:p>
          <a:p>
            <a:pPr marL="305435" indent="-305435"/>
            <a:r>
              <a:rPr lang="es-ES" sz="2800">
                <a:solidFill>
                  <a:schemeClr val="tx1"/>
                </a:solidFill>
                <a:latin typeface="Century Gothic"/>
                <a:ea typeface="+mn-lt"/>
                <a:cs typeface="+mn-lt"/>
              </a:rPr>
              <a:t>Puede hace recomendaciones, brindar aportes y ayudar a los líderes de Proyecto en la implementación de las actividades del Proyecto. </a:t>
            </a:r>
            <a:endParaRPr lang="en-US" sz="2800">
              <a:solidFill>
                <a:schemeClr val="tx1"/>
              </a:solidFill>
              <a:latin typeface="Century Gothic"/>
              <a:ea typeface="+mn-lt"/>
              <a:cs typeface="+mn-lt"/>
            </a:endParaRPr>
          </a:p>
          <a:p>
            <a:pPr marL="305435" indent="-305435"/>
            <a:r>
              <a:rPr lang="es-ES" sz="2800">
                <a:solidFill>
                  <a:schemeClr val="tx1"/>
                </a:solidFill>
                <a:latin typeface="Century Gothic"/>
                <a:ea typeface="+mn-lt"/>
                <a:cs typeface="+mn-lt"/>
              </a:rPr>
              <a:t>No tiene autoridad para tomar decisiones finales. </a:t>
            </a:r>
            <a:endParaRPr lang="en-US" sz="2800">
              <a:solidFill>
                <a:schemeClr val="tx1"/>
              </a:solidFill>
              <a:latin typeface="Century Gothic"/>
              <a:ea typeface="+mn-lt"/>
              <a:cs typeface="+mn-lt"/>
            </a:endParaRPr>
          </a:p>
          <a:p>
            <a:pPr marL="305435" indent="-305435"/>
            <a:r>
              <a:rPr lang="es-ES" sz="2800">
                <a:solidFill>
                  <a:schemeClr val="tx1"/>
                </a:solidFill>
                <a:latin typeface="Century Gothic"/>
                <a:ea typeface="+mn-lt"/>
                <a:cs typeface="+mn-lt"/>
              </a:rPr>
              <a:t>Todos los proyectos deben considerar seriamente las recomendaciones  proporcionadas por el Comité y la comunidad pública. </a:t>
            </a:r>
            <a:endParaRPr lang="en-US">
              <a:solidFill>
                <a:schemeClr val="tx1"/>
              </a:solidFill>
              <a:latin typeface="Century Gothic"/>
            </a:endParaRPr>
          </a:p>
        </p:txBody>
      </p:sp>
      <p:sp>
        <p:nvSpPr>
          <p:cNvPr id="3" name="TextBox 2">
            <a:extLst>
              <a:ext uri="{FF2B5EF4-FFF2-40B4-BE49-F238E27FC236}">
                <a16:creationId xmlns:a16="http://schemas.microsoft.com/office/drawing/2014/main" id="{302844EA-6507-867D-36EB-FB00F8365C4F}"/>
              </a:ext>
            </a:extLst>
          </p:cNvPr>
          <p:cNvSpPr txBox="1"/>
          <p:nvPr/>
        </p:nvSpPr>
        <p:spPr>
          <a:xfrm>
            <a:off x="496377" y="304800"/>
            <a:ext cx="11690410" cy="1323439"/>
          </a:xfrm>
          <a:prstGeom prst="rect">
            <a:avLst/>
          </a:prstGeom>
          <a:noFill/>
        </p:spPr>
        <p:txBody>
          <a:bodyPr wrap="square" lIns="91440" tIns="45720" rIns="91440" bIns="45720" rtlCol="0" anchor="t">
            <a:spAutoFit/>
          </a:bodyPr>
          <a:lstStyle/>
          <a:p>
            <a:r>
              <a:rPr lang="en-US" sz="4000" b="1" err="1">
                <a:solidFill>
                  <a:schemeClr val="bg1"/>
                </a:solidFill>
                <a:ea typeface="+mn-lt"/>
                <a:cs typeface="+mn-lt"/>
              </a:rPr>
              <a:t>Comité</a:t>
            </a:r>
            <a:r>
              <a:rPr lang="en-US" sz="4000" b="1">
                <a:solidFill>
                  <a:schemeClr val="bg1"/>
                </a:solidFill>
                <a:ea typeface="+mn-lt"/>
                <a:cs typeface="+mn-lt"/>
              </a:rPr>
              <a:t> </a:t>
            </a:r>
            <a:r>
              <a:rPr lang="en-US" sz="4000" b="1" err="1">
                <a:solidFill>
                  <a:schemeClr val="bg1"/>
                </a:solidFill>
                <a:ea typeface="+mn-lt"/>
                <a:cs typeface="+mn-lt"/>
              </a:rPr>
              <a:t>Colaborativo</a:t>
            </a:r>
            <a:r>
              <a:rPr lang="en-US" sz="4000" b="1">
                <a:solidFill>
                  <a:schemeClr val="bg1"/>
                </a:solidFill>
                <a:ea typeface="+mn-lt"/>
                <a:cs typeface="+mn-lt"/>
              </a:rPr>
              <a:t> de Partes </a:t>
            </a:r>
            <a:r>
              <a:rPr lang="en-US" sz="4000" b="1" err="1">
                <a:solidFill>
                  <a:schemeClr val="bg1"/>
                </a:solidFill>
                <a:ea typeface="+mn-lt"/>
                <a:cs typeface="+mn-lt"/>
              </a:rPr>
              <a:t>Interesadas</a:t>
            </a:r>
            <a:endParaRPr lang="en-US" sz="4000" err="1">
              <a:solidFill>
                <a:schemeClr val="bg1"/>
              </a:solidFill>
              <a:ea typeface="+mn-lt"/>
              <a:cs typeface="+mn-lt"/>
            </a:endParaRPr>
          </a:p>
          <a:p>
            <a:endParaRPr lang="en-US" sz="4000" b="1">
              <a:solidFill>
                <a:schemeClr val="bg1"/>
              </a:solidFill>
              <a:latin typeface="Myriad Pro" panose="020B0503030403020204"/>
            </a:endParaRPr>
          </a:p>
        </p:txBody>
      </p:sp>
    </p:spTree>
    <p:extLst>
      <p:ext uri="{BB962C8B-B14F-4D97-AF65-F5344CB8AC3E}">
        <p14:creationId xmlns:p14="http://schemas.microsoft.com/office/powerpoint/2010/main" val="23960138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EB8AE9-3C7F-654E-7F1F-06EFCE53551B}"/>
              </a:ext>
            </a:extLst>
          </p:cNvPr>
          <p:cNvSpPr txBox="1">
            <a:spLocks/>
          </p:cNvSpPr>
          <p:nvPr/>
        </p:nvSpPr>
        <p:spPr>
          <a:xfrm>
            <a:off x="535020" y="1443954"/>
            <a:ext cx="11187793" cy="5148294"/>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5435" indent="-305435"/>
            <a:r>
              <a:rPr lang="es-ES" sz="3600">
                <a:latin typeface="Century Gothic"/>
                <a:ea typeface="+mn-lt"/>
                <a:cs typeface="+mn-lt"/>
              </a:rPr>
              <a:t>Este es el espacio para que el público proporcione comentarios públicos sobre temas que no están incluidos en la agenda. </a:t>
            </a:r>
            <a:endParaRPr lang="en-US" sz="3600">
              <a:latin typeface="Century Gothic"/>
              <a:ea typeface="+mn-lt"/>
              <a:cs typeface="+mn-lt"/>
            </a:endParaRPr>
          </a:p>
        </p:txBody>
      </p:sp>
      <p:sp>
        <p:nvSpPr>
          <p:cNvPr id="4" name="Title 1">
            <a:extLst>
              <a:ext uri="{FF2B5EF4-FFF2-40B4-BE49-F238E27FC236}">
                <a16:creationId xmlns:a16="http://schemas.microsoft.com/office/drawing/2014/main" id="{FD8140C1-CA8B-0CD5-5389-E96164AE3315}"/>
              </a:ext>
            </a:extLst>
          </p:cNvPr>
          <p:cNvSpPr txBox="1">
            <a:spLocks/>
          </p:cNvSpPr>
          <p:nvPr/>
        </p:nvSpPr>
        <p:spPr>
          <a:xfrm>
            <a:off x="532426" y="265752"/>
            <a:ext cx="11187793" cy="905501"/>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b="1" kern="1200" cap="all">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200" kern="1500" cap="none" err="1">
                <a:solidFill>
                  <a:schemeClr val="bg1"/>
                </a:solidFill>
                <a:latin typeface="Gill Sans MT"/>
                <a:ea typeface="Open Sans"/>
                <a:cs typeface="Open Sans"/>
              </a:rPr>
              <a:t>Comentario</a:t>
            </a:r>
            <a:r>
              <a:rPr lang="en-US" sz="3200" kern="1500" cap="none">
                <a:solidFill>
                  <a:schemeClr val="bg1"/>
                </a:solidFill>
                <a:latin typeface="Gill Sans MT"/>
                <a:ea typeface="Open Sans"/>
                <a:cs typeface="Open Sans"/>
              </a:rPr>
              <a:t> Público: Puntos que no </a:t>
            </a:r>
            <a:r>
              <a:rPr lang="en-US" sz="3200" kern="1500" cap="none" err="1">
                <a:solidFill>
                  <a:schemeClr val="bg1"/>
                </a:solidFill>
                <a:latin typeface="Gill Sans MT"/>
                <a:ea typeface="Open Sans"/>
                <a:cs typeface="Open Sans"/>
              </a:rPr>
              <a:t>están</a:t>
            </a:r>
            <a:r>
              <a:rPr lang="en-US" sz="3200" kern="1500" cap="none">
                <a:solidFill>
                  <a:schemeClr val="bg1"/>
                </a:solidFill>
                <a:latin typeface="Gill Sans MT"/>
                <a:ea typeface="Open Sans"/>
                <a:cs typeface="Open Sans"/>
              </a:rPr>
              <a:t> </a:t>
            </a:r>
            <a:r>
              <a:rPr lang="en-US" sz="3200" kern="1500" cap="none" err="1">
                <a:solidFill>
                  <a:schemeClr val="bg1"/>
                </a:solidFill>
                <a:latin typeface="Gill Sans MT"/>
                <a:ea typeface="Open Sans"/>
                <a:cs typeface="Open Sans"/>
              </a:rPr>
              <a:t>en</a:t>
            </a:r>
            <a:r>
              <a:rPr lang="en-US" sz="3200" kern="1500" cap="none">
                <a:solidFill>
                  <a:schemeClr val="bg1"/>
                </a:solidFill>
                <a:latin typeface="Gill Sans MT"/>
                <a:ea typeface="Open Sans"/>
                <a:cs typeface="Open Sans"/>
              </a:rPr>
              <a:t> la agenda</a:t>
            </a:r>
            <a:endParaRPr lang="en-US" sz="3200" b="0" kern="1500" cap="none">
              <a:solidFill>
                <a:schemeClr val="bg1"/>
              </a:solidFill>
              <a:latin typeface="Gill Sans MT"/>
              <a:ea typeface="Open Sans"/>
              <a:cs typeface="Open Sans"/>
            </a:endParaRPr>
          </a:p>
          <a:p>
            <a:endParaRPr lang="en-US" sz="4000" b="1" kern="1500" cap="none">
              <a:solidFill>
                <a:schemeClr val="bg1"/>
              </a:solidFill>
              <a:latin typeface="Gill Sans MT"/>
              <a:ea typeface="Open Sans" pitchFamily="2" charset="0"/>
              <a:cs typeface="Open Sans" pitchFamily="2" charset="0"/>
            </a:endParaRPr>
          </a:p>
        </p:txBody>
      </p:sp>
    </p:spTree>
    <p:extLst>
      <p:ext uri="{BB962C8B-B14F-4D97-AF65-F5344CB8AC3E}">
        <p14:creationId xmlns:p14="http://schemas.microsoft.com/office/powerpoint/2010/main" val="26882678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EB8AE9-3C7F-654E-7F1F-06EFCE53551B}"/>
              </a:ext>
            </a:extLst>
          </p:cNvPr>
          <p:cNvSpPr txBox="1">
            <a:spLocks/>
          </p:cNvSpPr>
          <p:nvPr/>
        </p:nvSpPr>
        <p:spPr>
          <a:xfrm>
            <a:off x="535020" y="1443954"/>
            <a:ext cx="11187793" cy="5148294"/>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5435" indent="-305435"/>
            <a:r>
              <a:rPr lang="es-ES" sz="3600">
                <a:latin typeface="Century Gothic"/>
                <a:ea typeface="+mn-lt"/>
                <a:cs typeface="+mn-lt"/>
              </a:rPr>
              <a:t>Los miembros revisarán y aprobarán las actas de reuniones anteriores. </a:t>
            </a:r>
            <a:endParaRPr lang="en-US" sz="3600">
              <a:latin typeface="Century Gothic"/>
              <a:ea typeface="+mn-lt"/>
              <a:cs typeface="+mn-lt"/>
            </a:endParaRPr>
          </a:p>
        </p:txBody>
      </p:sp>
      <p:sp>
        <p:nvSpPr>
          <p:cNvPr id="4" name="Title 1">
            <a:extLst>
              <a:ext uri="{FF2B5EF4-FFF2-40B4-BE49-F238E27FC236}">
                <a16:creationId xmlns:a16="http://schemas.microsoft.com/office/drawing/2014/main" id="{FD8140C1-CA8B-0CD5-5389-E96164AE3315}"/>
              </a:ext>
            </a:extLst>
          </p:cNvPr>
          <p:cNvSpPr txBox="1">
            <a:spLocks/>
          </p:cNvSpPr>
          <p:nvPr/>
        </p:nvSpPr>
        <p:spPr>
          <a:xfrm>
            <a:off x="532426" y="596431"/>
            <a:ext cx="11187793" cy="574822"/>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b="1" kern="1200" cap="all">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4400" kern="1500" cap="none">
                <a:solidFill>
                  <a:schemeClr val="bg1"/>
                </a:solidFill>
                <a:latin typeface="Gill Sans MT"/>
                <a:ea typeface="Open Sans"/>
                <a:cs typeface="Open Sans"/>
              </a:rPr>
              <a:t>Revisar y probar actas de reuniones anteriores</a:t>
            </a:r>
            <a:endParaRPr lang="en-US" sz="4400" b="0" kern="1500" cap="none">
              <a:solidFill>
                <a:schemeClr val="bg1"/>
              </a:solidFill>
              <a:latin typeface="Gill Sans MT"/>
              <a:ea typeface="Open Sans"/>
              <a:cs typeface="Open Sans"/>
            </a:endParaRPr>
          </a:p>
          <a:p>
            <a:endParaRPr lang="en-US" sz="4000" b="1" kern="1500" cap="none">
              <a:solidFill>
                <a:schemeClr val="bg1"/>
              </a:solidFill>
              <a:latin typeface="Myriad Pro" panose="020B0503030403020204" pitchFamily="34" charset="0"/>
              <a:ea typeface="Open Sans" pitchFamily="2" charset="0"/>
              <a:cs typeface="Open Sans" pitchFamily="2" charset="0"/>
            </a:endParaRPr>
          </a:p>
        </p:txBody>
      </p:sp>
    </p:spTree>
    <p:extLst>
      <p:ext uri="{BB962C8B-B14F-4D97-AF65-F5344CB8AC3E}">
        <p14:creationId xmlns:p14="http://schemas.microsoft.com/office/powerpoint/2010/main" val="2870686680"/>
      </p:ext>
    </p:extLst>
  </p:cSld>
  <p:clrMapOvr>
    <a:masterClrMapping/>
  </p:clrMapOvr>
</p:sld>
</file>

<file path=ppt/theme/theme1.xml><?xml version="1.0" encoding="utf-8"?>
<a:theme xmlns:a="http://schemas.openxmlformats.org/drawingml/2006/main" name="Dividend">
  <a:themeElements>
    <a:clrScheme name="Dividend">
      <a:dk1>
        <a:sysClr val="windowText" lastClr="000000"/>
      </a:dk1>
      <a:lt1>
        <a:sysClr val="window" lastClr="FFFFFF"/>
      </a:lt1>
      <a:dk2>
        <a:srgbClr val="3D3D3D"/>
      </a:dk2>
      <a:lt2>
        <a:srgbClr val="EBEBEB"/>
      </a:lt2>
      <a:accent1>
        <a:srgbClr val="1A3260"/>
      </a:accent1>
      <a:accent2>
        <a:srgbClr val="4590B8"/>
      </a:accent2>
      <a:accent3>
        <a:srgbClr val="45CBE8"/>
      </a:accent3>
      <a:accent4>
        <a:srgbClr val="969FA7"/>
      </a:accent4>
      <a:accent5>
        <a:srgbClr val="A2C777"/>
      </a:accent5>
      <a:accent6>
        <a:srgbClr val="42955F"/>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66F1C100-1D2B-4BEA-AD01-C4F230B3B96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07E725607D9D043AD40E246EEB77CE5" ma:contentTypeVersion="15" ma:contentTypeDescription="Create a new document." ma:contentTypeScope="" ma:versionID="6030369c3edfededa17df536af9fc204">
  <xsd:schema xmlns:xsd="http://www.w3.org/2001/XMLSchema" xmlns:xs="http://www.w3.org/2001/XMLSchema" xmlns:p="http://schemas.microsoft.com/office/2006/metadata/properties" xmlns:ns2="d34ea9b1-8df3-4388-a70b-d9a9a79f894f" xmlns:ns3="92a62f3e-00e8-4b77-a16c-75051e2004fc" targetNamespace="http://schemas.microsoft.com/office/2006/metadata/properties" ma:root="true" ma:fieldsID="7fb16da2f412e4db8ef5f79830f1ed83" ns2:_="" ns3:_="">
    <xsd:import namespace="d34ea9b1-8df3-4388-a70b-d9a9a79f894f"/>
    <xsd:import namespace="92a62f3e-00e8-4b77-a16c-75051e2004fc"/>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3:SharedWithUsers" minOccurs="0"/>
                <xsd:element ref="ns3:SharedWithDetails"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34ea9b1-8df3-4388-a70b-d9a9a79f894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561a65c6-c5a0-4fb1-810b-35a0311376e2"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2a62f3e-00e8-4b77-a16c-75051e2004fc"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6b787d3f-827b-4d06-bd27-b5eb578dd6c3}" ma:internalName="TaxCatchAll" ma:showField="CatchAllData" ma:web="92a62f3e-00e8-4b77-a16c-75051e2004fc">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92a62f3e-00e8-4b77-a16c-75051e2004fc" xsi:nil="true"/>
    <lcf76f155ced4ddcb4097134ff3c332f xmlns="d34ea9b1-8df3-4388-a70b-d9a9a79f894f">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9DCC3ECA-9798-400F-A141-9D13E5042DA1}">
  <ds:schemaRefs>
    <ds:schemaRef ds:uri="http://schemas.microsoft.com/sharepoint/v3/contenttype/forms"/>
  </ds:schemaRefs>
</ds:datastoreItem>
</file>

<file path=customXml/itemProps2.xml><?xml version="1.0" encoding="utf-8"?>
<ds:datastoreItem xmlns:ds="http://schemas.openxmlformats.org/officeDocument/2006/customXml" ds:itemID="{4C91D751-7897-49B7-84BC-4C3F3739F1CD}">
  <ds:schemaRefs>
    <ds:schemaRef ds:uri="92a62f3e-00e8-4b77-a16c-75051e2004fc"/>
    <ds:schemaRef ds:uri="d34ea9b1-8df3-4388-a70b-d9a9a79f894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28CA3016-B1CB-4AC5-960D-FE2F5214C4E7}">
  <ds:schemaRefs>
    <ds:schemaRef ds:uri="http://schemas.microsoft.com/office/2006/metadata/properties"/>
    <ds:schemaRef ds:uri="http://schemas.microsoft.com/office/2006/documentManagement/types"/>
    <ds:schemaRef ds:uri="http://purl.org/dc/elements/1.1/"/>
    <ds:schemaRef ds:uri="http://www.w3.org/XML/1998/namespace"/>
    <ds:schemaRef ds:uri="http://schemas.openxmlformats.org/package/2006/metadata/core-properties"/>
    <ds:schemaRef ds:uri="http://purl.org/dc/dcmitype/"/>
    <ds:schemaRef ds:uri="http://purl.org/dc/terms/"/>
    <ds:schemaRef ds:uri="http://schemas.microsoft.com/office/infopath/2007/PartnerControls"/>
    <ds:schemaRef ds:uri="92a62f3e-00e8-4b77-a16c-75051e2004fc"/>
    <ds:schemaRef ds:uri="d34ea9b1-8df3-4388-a70b-d9a9a79f894f"/>
  </ds:schemaRefs>
</ds:datastoreItem>
</file>

<file path=docProps/app.xml><?xml version="1.0" encoding="utf-8"?>
<Properties xmlns="http://schemas.openxmlformats.org/officeDocument/2006/extended-properties" xmlns:vt="http://schemas.openxmlformats.org/officeDocument/2006/docPropsVTypes">
  <Template>TM03457464[[fn=Dividend]]</Template>
  <TotalTime>0</TotalTime>
  <Words>1436</Words>
  <Application>Microsoft Office PowerPoint</Application>
  <PresentationFormat>Panorámica</PresentationFormat>
  <Paragraphs>260</Paragraphs>
  <Slides>43</Slides>
  <Notes>29</Notes>
  <HiddenSlides>0</HiddenSlides>
  <MMClips>0</MMClips>
  <ScaleCrop>false</ScaleCrop>
  <HeadingPairs>
    <vt:vector size="4" baseType="variant">
      <vt:variant>
        <vt:lpstr>Tema</vt:lpstr>
      </vt:variant>
      <vt:variant>
        <vt:i4>1</vt:i4>
      </vt:variant>
      <vt:variant>
        <vt:lpstr>Títulos de diapositiva</vt:lpstr>
      </vt:variant>
      <vt:variant>
        <vt:i4>43</vt:i4>
      </vt:variant>
    </vt:vector>
  </HeadingPairs>
  <TitlesOfParts>
    <vt:vector size="44" baseType="lpstr">
      <vt:lpstr>Dividend</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Brant Birkeland</dc:creator>
  <cp:lastModifiedBy>Matias Eusterbrock</cp:lastModifiedBy>
  <cp:revision>165</cp:revision>
  <cp:lastPrinted>2017-02-23T15:49:05Z</cp:lastPrinted>
  <dcterms:created xsi:type="dcterms:W3CDTF">2017-02-21T16:21:09Z</dcterms:created>
  <dcterms:modified xsi:type="dcterms:W3CDTF">2024-10-02T23:43:20Z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0x010100B07E725607D9D043AD40E246EEB77CE5</vt:lpwstr>
  </property>
  <property fmtid="{D5CDD505-2E9C-101B-9397-08002B2CF9AE}" pid="3" name="MSIP_Label_b9360697-266a-4563-acd5-eba284ec2b76_Enabled">
    <vt:lpwstr>true</vt:lpwstr>
  </property>
  <property fmtid="{D5CDD505-2E9C-101B-9397-08002B2CF9AE}" pid="4" name="MSIP_Label_b9360697-266a-4563-acd5-eba284ec2b76_SetDate">
    <vt:lpwstr>2024-03-08T00:18:06Z</vt:lpwstr>
  </property>
  <property fmtid="{D5CDD505-2E9C-101B-9397-08002B2CF9AE}" pid="5" name="MSIP_Label_b9360697-266a-4563-acd5-eba284ec2b76_Method">
    <vt:lpwstr>Standard</vt:lpwstr>
  </property>
  <property fmtid="{D5CDD505-2E9C-101B-9397-08002B2CF9AE}" pid="6" name="MSIP_Label_b9360697-266a-4563-acd5-eba284ec2b76_Name">
    <vt:lpwstr>defa4170-0d19-0005-0004-bc88714345d2</vt:lpwstr>
  </property>
  <property fmtid="{D5CDD505-2E9C-101B-9397-08002B2CF9AE}" pid="7" name="MSIP_Label_b9360697-266a-4563-acd5-eba284ec2b76_SiteId">
    <vt:lpwstr>8ab93658-f71f-4926-b380-e0da1d18115a</vt:lpwstr>
  </property>
  <property fmtid="{D5CDD505-2E9C-101B-9397-08002B2CF9AE}" pid="8" name="MSIP_Label_b9360697-266a-4563-acd5-eba284ec2b76_ActionId">
    <vt:lpwstr>186f9c39-7fc0-40c6-a282-d2c2bb565005</vt:lpwstr>
  </property>
  <property fmtid="{D5CDD505-2E9C-101B-9397-08002B2CF9AE}" pid="9" name="MSIP_Label_b9360697-266a-4563-acd5-eba284ec2b76_ContentBits">
    <vt:lpwstr>0</vt:lpwstr>
  </property>
  <property fmtid="{D5CDD505-2E9C-101B-9397-08002B2CF9AE}" pid="10" name="MediaServiceImageTags">
    <vt:lpwstr/>
  </property>
</Properties>
</file>