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7"/>
  </p:notesMasterIdLst>
  <p:handoutMasterIdLst>
    <p:handoutMasterId r:id="rId48"/>
  </p:handoutMasterIdLst>
  <p:sldIdLst>
    <p:sldId id="274" r:id="rId5"/>
    <p:sldId id="351" r:id="rId6"/>
    <p:sldId id="350" r:id="rId7"/>
    <p:sldId id="352" r:id="rId8"/>
    <p:sldId id="355" r:id="rId9"/>
    <p:sldId id="353" r:id="rId10"/>
    <p:sldId id="354" r:id="rId11"/>
    <p:sldId id="327" r:id="rId12"/>
    <p:sldId id="387" r:id="rId13"/>
    <p:sldId id="356" r:id="rId14"/>
    <p:sldId id="358" r:id="rId15"/>
    <p:sldId id="357" r:id="rId16"/>
    <p:sldId id="359" r:id="rId17"/>
    <p:sldId id="361" r:id="rId18"/>
    <p:sldId id="401" r:id="rId19"/>
    <p:sldId id="360" r:id="rId20"/>
    <p:sldId id="362" r:id="rId21"/>
    <p:sldId id="363" r:id="rId22"/>
    <p:sldId id="364" r:id="rId23"/>
    <p:sldId id="365" r:id="rId24"/>
    <p:sldId id="366" r:id="rId25"/>
    <p:sldId id="367" r:id="rId26"/>
    <p:sldId id="368" r:id="rId27"/>
    <p:sldId id="369" r:id="rId28"/>
    <p:sldId id="370" r:id="rId29"/>
    <p:sldId id="371" r:id="rId30"/>
    <p:sldId id="372" r:id="rId31"/>
    <p:sldId id="373" r:id="rId32"/>
    <p:sldId id="396" r:id="rId33"/>
    <p:sldId id="256" r:id="rId34"/>
    <p:sldId id="259" r:id="rId35"/>
    <p:sldId id="261" r:id="rId36"/>
    <p:sldId id="262" r:id="rId37"/>
    <p:sldId id="257" r:id="rId38"/>
    <p:sldId id="263" r:id="rId39"/>
    <p:sldId id="265" r:id="rId40"/>
    <p:sldId id="397" r:id="rId41"/>
    <p:sldId id="398" r:id="rId42"/>
    <p:sldId id="400" r:id="rId43"/>
    <p:sldId id="380" r:id="rId44"/>
    <p:sldId id="386" r:id="rId45"/>
    <p:sldId id="291" r:id="rId4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9DD8D7"/>
    <a:srgbClr val="00AFAD"/>
    <a:srgbClr val="F4E7BC"/>
    <a:srgbClr val="EEA887"/>
    <a:srgbClr val="DF5E52"/>
    <a:srgbClr val="2F4071"/>
    <a:srgbClr val="88C9D5"/>
    <a:srgbClr val="D2DD83"/>
    <a:srgbClr val="368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40B86-B942-902B-7C2F-CBC466FBDD9E}" v="569" dt="2025-01-08T22:23:28.106"/>
    <p1510:client id="{414DFD29-9EB7-B0E8-2539-5FCF5284F6B9}" v="69" dt="2025-01-08T20:44:48.909"/>
    <p1510:client id="{8190B7B8-D2E4-4E13-9C11-A9467C2DCC50}" v="9" dt="2025-01-08T22:58:51.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ias Eusterbrock" userId="2acf7dc6-60d3-46b4-9083-a8db0d85c52f" providerId="ADAL" clId="{D2E3A22F-E594-4B84-A910-06098B63DECE}"/>
    <pc:docChg chg="undo redo custSel addSld delSld modSld">
      <pc:chgData name="Matias Eusterbrock" userId="2acf7dc6-60d3-46b4-9083-a8db0d85c52f" providerId="ADAL" clId="{D2E3A22F-E594-4B84-A910-06098B63DECE}" dt="2024-09-23T23:35:16.562" v="88" actId="207"/>
      <pc:docMkLst>
        <pc:docMk/>
      </pc:docMkLst>
      <pc:sldChg chg="modSp mod">
        <pc:chgData name="Matias Eusterbrock" userId="2acf7dc6-60d3-46b4-9083-a8db0d85c52f" providerId="ADAL" clId="{D2E3A22F-E594-4B84-A910-06098B63DECE}" dt="2024-09-23T23:35:16.562" v="88" actId="207"/>
        <pc:sldMkLst>
          <pc:docMk/>
          <pc:sldMk cId="1362740277" sldId="380"/>
        </pc:sldMkLst>
        <pc:spChg chg="mod">
          <ac:chgData name="Matias Eusterbrock" userId="2acf7dc6-60d3-46b4-9083-a8db0d85c52f" providerId="ADAL" clId="{D2E3A22F-E594-4B84-A910-06098B63DECE}" dt="2024-09-23T23:35:16.562" v="88" actId="207"/>
          <ac:spMkLst>
            <pc:docMk/>
            <pc:sldMk cId="1362740277" sldId="380"/>
            <ac:spMk id="3" creationId="{302844EA-6507-867D-36EB-FB00F8365C4F}"/>
          </ac:spMkLst>
        </pc:spChg>
      </pc:sldChg>
      <pc:sldChg chg="modSp add mod">
        <pc:chgData name="Matias Eusterbrock" userId="2acf7dc6-60d3-46b4-9083-a8db0d85c52f" providerId="ADAL" clId="{D2E3A22F-E594-4B84-A910-06098B63DECE}" dt="2024-09-23T23:31:49.613" v="4" actId="1076"/>
        <pc:sldMkLst>
          <pc:docMk/>
          <pc:sldMk cId="2047995120" sldId="388"/>
        </pc:sldMkLst>
        <pc:spChg chg="mod">
          <ac:chgData name="Matias Eusterbrock" userId="2acf7dc6-60d3-46b4-9083-a8db0d85c52f" providerId="ADAL" clId="{D2E3A22F-E594-4B84-A910-06098B63DECE}" dt="2024-09-23T23:31:49.613" v="4" actId="1076"/>
          <ac:spMkLst>
            <pc:docMk/>
            <pc:sldMk cId="2047995120" sldId="388"/>
            <ac:spMk id="3" creationId="{302844EA-6507-867D-36EB-FB00F8365C4F}"/>
          </ac:spMkLst>
        </pc:spChg>
      </pc:sldChg>
      <pc:sldChg chg="del">
        <pc:chgData name="Matias Eusterbrock" userId="2acf7dc6-60d3-46b4-9083-a8db0d85c52f" providerId="ADAL" clId="{D2E3A22F-E594-4B84-A910-06098B63DECE}" dt="2024-09-23T23:31:55.857" v="5" actId="47"/>
        <pc:sldMkLst>
          <pc:docMk/>
          <pc:sldMk cId="1715754008" sldId="393"/>
        </pc:sldMkLst>
      </pc:sldChg>
      <pc:sldChg chg="modSp mod">
        <pc:chgData name="Matias Eusterbrock" userId="2acf7dc6-60d3-46b4-9083-a8db0d85c52f" providerId="ADAL" clId="{D2E3A22F-E594-4B84-A910-06098B63DECE}" dt="2024-09-23T23:33:20.826" v="18" actId="6549"/>
        <pc:sldMkLst>
          <pc:docMk/>
          <pc:sldMk cId="659002664" sldId="394"/>
        </pc:sldMkLst>
        <pc:spChg chg="mod">
          <ac:chgData name="Matias Eusterbrock" userId="2acf7dc6-60d3-46b4-9083-a8db0d85c52f" providerId="ADAL" clId="{D2E3A22F-E594-4B84-A910-06098B63DECE}" dt="2024-09-23T23:33:20.826" v="18" actId="6549"/>
          <ac:spMkLst>
            <pc:docMk/>
            <pc:sldMk cId="659002664" sldId="394"/>
            <ac:spMk id="2" creationId="{0B653A10-04B5-8CFA-DC96-99D573FC2481}"/>
          </ac:spMkLst>
        </pc:spChg>
        <pc:spChg chg="mod">
          <ac:chgData name="Matias Eusterbrock" userId="2acf7dc6-60d3-46b4-9083-a8db0d85c52f" providerId="ADAL" clId="{D2E3A22F-E594-4B84-A910-06098B63DECE}" dt="2024-09-23T23:32:36.406" v="16" actId="1076"/>
          <ac:spMkLst>
            <pc:docMk/>
            <pc:sldMk cId="659002664" sldId="394"/>
            <ac:spMk id="3" creationId="{302844EA-6507-867D-36EB-FB00F8365C4F}"/>
          </ac:spMkLst>
        </pc:spChg>
      </pc:sldChg>
      <pc:sldChg chg="addSp delSp modSp mod">
        <pc:chgData name="Matias Eusterbrock" userId="2acf7dc6-60d3-46b4-9083-a8db0d85c52f" providerId="ADAL" clId="{D2E3A22F-E594-4B84-A910-06098B63DECE}" dt="2024-09-23T23:34:24.391" v="52" actId="1076"/>
        <pc:sldMkLst>
          <pc:docMk/>
          <pc:sldMk cId="1120988667" sldId="395"/>
        </pc:sldMkLst>
        <pc:spChg chg="mod">
          <ac:chgData name="Matias Eusterbrock" userId="2acf7dc6-60d3-46b4-9083-a8db0d85c52f" providerId="ADAL" clId="{D2E3A22F-E594-4B84-A910-06098B63DECE}" dt="2024-09-23T23:34:07.176" v="48" actId="6549"/>
          <ac:spMkLst>
            <pc:docMk/>
            <pc:sldMk cId="1120988667" sldId="395"/>
            <ac:spMk id="2" creationId="{0B653A10-04B5-8CFA-DC96-99D573FC2481}"/>
          </ac:spMkLst>
        </pc:spChg>
        <pc:spChg chg="del mod">
          <ac:chgData name="Matias Eusterbrock" userId="2acf7dc6-60d3-46b4-9083-a8db0d85c52f" providerId="ADAL" clId="{D2E3A22F-E594-4B84-A910-06098B63DECE}" dt="2024-09-23T23:34:12.127" v="49" actId="21"/>
          <ac:spMkLst>
            <pc:docMk/>
            <pc:sldMk cId="1120988667" sldId="395"/>
            <ac:spMk id="3" creationId="{302844EA-6507-867D-36EB-FB00F8365C4F}"/>
          </ac:spMkLst>
        </pc:spChg>
        <pc:spChg chg="add mod">
          <ac:chgData name="Matias Eusterbrock" userId="2acf7dc6-60d3-46b4-9083-a8db0d85c52f" providerId="ADAL" clId="{D2E3A22F-E594-4B84-A910-06098B63DECE}" dt="2024-09-23T23:34:24.391" v="52" actId="1076"/>
          <ac:spMkLst>
            <pc:docMk/>
            <pc:sldMk cId="1120988667" sldId="395"/>
            <ac:spMk id="4" creationId="{302844EA-6507-867D-36EB-FB00F8365C4F}"/>
          </ac:spMkLst>
        </pc:spChg>
      </pc:sldChg>
      <pc:sldChg chg="modSp add mod">
        <pc:chgData name="Matias Eusterbrock" userId="2acf7dc6-60d3-46b4-9083-a8db0d85c52f" providerId="ADAL" clId="{D2E3A22F-E594-4B84-A910-06098B63DECE}" dt="2024-09-23T23:35:02.754" v="65" actId="1076"/>
        <pc:sldMkLst>
          <pc:docMk/>
          <pc:sldMk cId="2877457213" sldId="396"/>
        </pc:sldMkLst>
        <pc:spChg chg="mod">
          <ac:chgData name="Matias Eusterbrock" userId="2acf7dc6-60d3-46b4-9083-a8db0d85c52f" providerId="ADAL" clId="{D2E3A22F-E594-4B84-A910-06098B63DECE}" dt="2024-09-23T23:35:02.754" v="65" actId="1076"/>
          <ac:spMkLst>
            <pc:docMk/>
            <pc:sldMk cId="2877457213" sldId="396"/>
            <ac:spMk id="4" creationId="{302844EA-6507-867D-36EB-FB00F8365C4F}"/>
          </ac:spMkLst>
        </pc:spChg>
      </pc:sldChg>
    </pc:docChg>
  </pc:docChgLst>
  <pc:docChgLst>
    <pc:chgData name="Beatriz Guerrero" userId="S::beatriz_guerrero@ci.richmond.ca.us::67aaf6ed-f979-44e0-8fb2-c4749f02abfb" providerId="AD" clId="Web-{6454DB79-F31D-757D-4E12-A8CA2716F76F}"/>
    <pc:docChg chg="addSld delSld modSld">
      <pc:chgData name="Beatriz Guerrero" userId="S::beatriz_guerrero@ci.richmond.ca.us::67aaf6ed-f979-44e0-8fb2-c4749f02abfb" providerId="AD" clId="Web-{6454DB79-F31D-757D-4E12-A8CA2716F76F}" dt="2024-10-17T23:48:03.850" v="99" actId="20577"/>
      <pc:docMkLst>
        <pc:docMk/>
      </pc:docMkLst>
      <pc:sldChg chg="modSp">
        <pc:chgData name="Beatriz Guerrero" userId="S::beatriz_guerrero@ci.richmond.ca.us::67aaf6ed-f979-44e0-8fb2-c4749f02abfb" providerId="AD" clId="Web-{6454DB79-F31D-757D-4E12-A8CA2716F76F}" dt="2024-10-17T23:41:21.497" v="7" actId="20577"/>
        <pc:sldMkLst>
          <pc:docMk/>
          <pc:sldMk cId="791005041" sldId="274"/>
        </pc:sldMkLst>
        <pc:spChg chg="mod">
          <ac:chgData name="Beatriz Guerrero" userId="S::beatriz_guerrero@ci.richmond.ca.us::67aaf6ed-f979-44e0-8fb2-c4749f02abfb" providerId="AD" clId="Web-{6454DB79-F31D-757D-4E12-A8CA2716F76F}" dt="2024-10-17T23:41:21.497" v="7" actId="20577"/>
          <ac:spMkLst>
            <pc:docMk/>
            <pc:sldMk cId="791005041" sldId="274"/>
            <ac:spMk id="4" creationId="{C3A027EE-ABF4-53DC-325A-DE2CD7FD38DF}"/>
          </ac:spMkLst>
        </pc:spChg>
      </pc:sldChg>
      <pc:sldChg chg="modSp">
        <pc:chgData name="Beatriz Guerrero" userId="S::beatriz_guerrero@ci.richmond.ca.us::67aaf6ed-f979-44e0-8fb2-c4749f02abfb" providerId="AD" clId="Web-{6454DB79-F31D-757D-4E12-A8CA2716F76F}" dt="2024-10-17T23:41:37.716" v="22" actId="20577"/>
        <pc:sldMkLst>
          <pc:docMk/>
          <pc:sldMk cId="3128159106" sldId="351"/>
        </pc:sldMkLst>
        <pc:spChg chg="mod">
          <ac:chgData name="Beatriz Guerrero" userId="S::beatriz_guerrero@ci.richmond.ca.us::67aaf6ed-f979-44e0-8fb2-c4749f02abfb" providerId="AD" clId="Web-{6454DB79-F31D-757D-4E12-A8CA2716F76F}" dt="2024-10-17T23:41:37.716" v="22" actId="20577"/>
          <ac:spMkLst>
            <pc:docMk/>
            <pc:sldMk cId="3128159106" sldId="351"/>
            <ac:spMk id="2" creationId="{0B653A10-04B5-8CFA-DC96-99D573FC2481}"/>
          </ac:spMkLst>
        </pc:spChg>
      </pc:sldChg>
      <pc:sldChg chg="modSp">
        <pc:chgData name="Beatriz Guerrero" userId="S::beatriz_guerrero@ci.richmond.ca.us::67aaf6ed-f979-44e0-8fb2-c4749f02abfb" providerId="AD" clId="Web-{6454DB79-F31D-757D-4E12-A8CA2716F76F}" dt="2024-10-17T23:46:32.880" v="60" actId="20577"/>
        <pc:sldMkLst>
          <pc:docMk/>
          <pc:sldMk cId="3787884324" sldId="373"/>
        </pc:sldMkLst>
        <pc:spChg chg="mod">
          <ac:chgData name="Beatriz Guerrero" userId="S::beatriz_guerrero@ci.richmond.ca.us::67aaf6ed-f979-44e0-8fb2-c4749f02abfb" providerId="AD" clId="Web-{6454DB79-F31D-757D-4E12-A8CA2716F76F}" dt="2024-10-17T23:46:32.880" v="60" actId="20577"/>
          <ac:spMkLst>
            <pc:docMk/>
            <pc:sldMk cId="3787884324" sldId="373"/>
            <ac:spMk id="2" creationId="{0B653A10-04B5-8CFA-DC96-99D573FC2481}"/>
          </ac:spMkLst>
        </pc:spChg>
      </pc:sldChg>
      <pc:sldChg chg="del">
        <pc:chgData name="Beatriz Guerrero" userId="S::beatriz_guerrero@ci.richmond.ca.us::67aaf6ed-f979-44e0-8fb2-c4749f02abfb" providerId="AD" clId="Web-{6454DB79-F31D-757D-4E12-A8CA2716F76F}" dt="2024-10-17T23:46:16.270" v="54"/>
        <pc:sldMkLst>
          <pc:docMk/>
          <pc:sldMk cId="2047995120" sldId="388"/>
        </pc:sldMkLst>
      </pc:sldChg>
      <pc:sldChg chg="del">
        <pc:chgData name="Beatriz Guerrero" userId="S::beatriz_guerrero@ci.richmond.ca.us::67aaf6ed-f979-44e0-8fb2-c4749f02abfb" providerId="AD" clId="Web-{6454DB79-F31D-757D-4E12-A8CA2716F76F}" dt="2024-10-17T23:46:19.567" v="55"/>
        <pc:sldMkLst>
          <pc:docMk/>
          <pc:sldMk cId="659002664" sldId="394"/>
        </pc:sldMkLst>
      </pc:sldChg>
      <pc:sldChg chg="modSp">
        <pc:chgData name="Beatriz Guerrero" userId="S::beatriz_guerrero@ci.richmond.ca.us::67aaf6ed-f979-44e0-8fb2-c4749f02abfb" providerId="AD" clId="Web-{6454DB79-F31D-757D-4E12-A8CA2716F76F}" dt="2024-10-17T23:48:03.850" v="99" actId="20577"/>
        <pc:sldMkLst>
          <pc:docMk/>
          <pc:sldMk cId="1120988667" sldId="395"/>
        </pc:sldMkLst>
        <pc:spChg chg="mod">
          <ac:chgData name="Beatriz Guerrero" userId="S::beatriz_guerrero@ci.richmond.ca.us::67aaf6ed-f979-44e0-8fb2-c4749f02abfb" providerId="AD" clId="Web-{6454DB79-F31D-757D-4E12-A8CA2716F76F}" dt="2024-10-17T23:48:03.850" v="99" actId="20577"/>
          <ac:spMkLst>
            <pc:docMk/>
            <pc:sldMk cId="1120988667" sldId="395"/>
            <ac:spMk id="4" creationId="{302844EA-6507-867D-36EB-FB00F8365C4F}"/>
          </ac:spMkLst>
        </pc:spChg>
      </pc:sldChg>
      <pc:sldChg chg="modSp">
        <pc:chgData name="Beatriz Guerrero" userId="S::beatriz_guerrero@ci.richmond.ca.us::67aaf6ed-f979-44e0-8fb2-c4749f02abfb" providerId="AD" clId="Web-{6454DB79-F31D-757D-4E12-A8CA2716F76F}" dt="2024-10-17T23:46:12.707" v="53" actId="20577"/>
        <pc:sldMkLst>
          <pc:docMk/>
          <pc:sldMk cId="2877457213" sldId="396"/>
        </pc:sldMkLst>
        <pc:spChg chg="mod">
          <ac:chgData name="Beatriz Guerrero" userId="S::beatriz_guerrero@ci.richmond.ca.us::67aaf6ed-f979-44e0-8fb2-c4749f02abfb" providerId="AD" clId="Web-{6454DB79-F31D-757D-4E12-A8CA2716F76F}" dt="2024-10-17T23:46:12.707" v="53" actId="20577"/>
          <ac:spMkLst>
            <pc:docMk/>
            <pc:sldMk cId="2877457213" sldId="396"/>
            <ac:spMk id="4" creationId="{302844EA-6507-867D-36EB-FB00F8365C4F}"/>
          </ac:spMkLst>
        </pc:spChg>
      </pc:sldChg>
      <pc:sldChg chg="delSp modSp add del replId">
        <pc:chgData name="Beatriz Guerrero" userId="S::beatriz_guerrero@ci.richmond.ca.us::67aaf6ed-f979-44e0-8fb2-c4749f02abfb" providerId="AD" clId="Web-{6454DB79-F31D-757D-4E12-A8CA2716F76F}" dt="2024-10-17T23:47:27.146" v="83"/>
        <pc:sldMkLst>
          <pc:docMk/>
          <pc:sldMk cId="3255604717" sldId="397"/>
        </pc:sldMkLst>
        <pc:spChg chg="del mod">
          <ac:chgData name="Beatriz Guerrero" userId="S::beatriz_guerrero@ci.richmond.ca.us::67aaf6ed-f979-44e0-8fb2-c4749f02abfb" providerId="AD" clId="Web-{6454DB79-F31D-757D-4E12-A8CA2716F76F}" dt="2024-10-17T23:47:06.677" v="75"/>
          <ac:spMkLst>
            <pc:docMk/>
            <pc:sldMk cId="3255604717" sldId="397"/>
            <ac:spMk id="4" creationId="{302844EA-6507-867D-36EB-FB00F8365C4F}"/>
          </ac:spMkLst>
        </pc:spChg>
      </pc:sldChg>
      <pc:sldChg chg="del">
        <pc:chgData name="Beatriz Guerrero" userId="S::beatriz_guerrero@ci.richmond.ca.us::67aaf6ed-f979-44e0-8fb2-c4749f02abfb" providerId="AD" clId="Web-{6454DB79-F31D-757D-4E12-A8CA2716F76F}" dt="2024-10-17T23:42:12.030" v="23"/>
        <pc:sldMkLst>
          <pc:docMk/>
          <pc:sldMk cId="4131649912" sldId="397"/>
        </pc:sldMkLst>
      </pc:sldChg>
      <pc:sldChg chg="modSp add replId">
        <pc:chgData name="Beatriz Guerrero" userId="S::beatriz_guerrero@ci.richmond.ca.us::67aaf6ed-f979-44e0-8fb2-c4749f02abfb" providerId="AD" clId="Web-{6454DB79-F31D-757D-4E12-A8CA2716F76F}" dt="2024-10-17T23:47:52.647" v="91" actId="1076"/>
        <pc:sldMkLst>
          <pc:docMk/>
          <pc:sldMk cId="3488318282" sldId="398"/>
        </pc:sldMkLst>
        <pc:spChg chg="mod">
          <ac:chgData name="Beatriz Guerrero" userId="S::beatriz_guerrero@ci.richmond.ca.us::67aaf6ed-f979-44e0-8fb2-c4749f02abfb" providerId="AD" clId="Web-{6454DB79-F31D-757D-4E12-A8CA2716F76F}" dt="2024-10-17T23:47:52.647" v="91" actId="1076"/>
          <ac:spMkLst>
            <pc:docMk/>
            <pc:sldMk cId="3488318282" sldId="398"/>
            <ac:spMk id="4" creationId="{302844EA-6507-867D-36EB-FB00F8365C4F}"/>
          </ac:spMkLst>
        </pc:spChg>
      </pc:sldChg>
      <pc:sldChg chg="del">
        <pc:chgData name="Beatriz Guerrero" userId="S::beatriz_guerrero@ci.richmond.ca.us::67aaf6ed-f979-44e0-8fb2-c4749f02abfb" providerId="AD" clId="Web-{6454DB79-F31D-757D-4E12-A8CA2716F76F}" dt="2024-10-17T23:42:12.702" v="24"/>
        <pc:sldMkLst>
          <pc:docMk/>
          <pc:sldMk cId="4247241252" sldId="398"/>
        </pc:sldMkLst>
      </pc:sldChg>
      <pc:sldChg chg="del">
        <pc:chgData name="Beatriz Guerrero" userId="S::beatriz_guerrero@ci.richmond.ca.us::67aaf6ed-f979-44e0-8fb2-c4749f02abfb" providerId="AD" clId="Web-{6454DB79-F31D-757D-4E12-A8CA2716F76F}" dt="2024-10-17T23:42:14.108" v="25"/>
        <pc:sldMkLst>
          <pc:docMk/>
          <pc:sldMk cId="4288394198" sldId="399"/>
        </pc:sldMkLst>
      </pc:sldChg>
      <pc:sldChg chg="del">
        <pc:chgData name="Beatriz Guerrero" userId="S::beatriz_guerrero@ci.richmond.ca.us::67aaf6ed-f979-44e0-8fb2-c4749f02abfb" providerId="AD" clId="Web-{6454DB79-F31D-757D-4E12-A8CA2716F76F}" dt="2024-10-17T23:42:14.592" v="26"/>
        <pc:sldMkLst>
          <pc:docMk/>
          <pc:sldMk cId="1718523994" sldId="400"/>
        </pc:sldMkLst>
      </pc:sldChg>
      <pc:sldChg chg="del">
        <pc:chgData name="Beatriz Guerrero" userId="S::beatriz_guerrero@ci.richmond.ca.us::67aaf6ed-f979-44e0-8fb2-c4749f02abfb" providerId="AD" clId="Web-{6454DB79-F31D-757D-4E12-A8CA2716F76F}" dt="2024-10-17T23:42:15.139" v="27"/>
        <pc:sldMkLst>
          <pc:docMk/>
          <pc:sldMk cId="3840315016" sldId="401"/>
        </pc:sldMkLst>
      </pc:sldChg>
      <pc:sldChg chg="del">
        <pc:chgData name="Beatriz Guerrero" userId="S::beatriz_guerrero@ci.richmond.ca.us::67aaf6ed-f979-44e0-8fb2-c4749f02abfb" providerId="AD" clId="Web-{6454DB79-F31D-757D-4E12-A8CA2716F76F}" dt="2024-10-17T23:42:15.530" v="28"/>
        <pc:sldMkLst>
          <pc:docMk/>
          <pc:sldMk cId="3096057919" sldId="402"/>
        </pc:sldMkLst>
      </pc:sldChg>
      <pc:sldChg chg="del">
        <pc:chgData name="Beatriz Guerrero" userId="S::beatriz_guerrero@ci.richmond.ca.us::67aaf6ed-f979-44e0-8fb2-c4749f02abfb" providerId="AD" clId="Web-{6454DB79-F31D-757D-4E12-A8CA2716F76F}" dt="2024-10-17T23:42:16.233" v="29"/>
        <pc:sldMkLst>
          <pc:docMk/>
          <pc:sldMk cId="3335684834" sldId="403"/>
        </pc:sldMkLst>
      </pc:sldChg>
      <pc:sldChg chg="del">
        <pc:chgData name="Beatriz Guerrero" userId="S::beatriz_guerrero@ci.richmond.ca.us::67aaf6ed-f979-44e0-8fb2-c4749f02abfb" providerId="AD" clId="Web-{6454DB79-F31D-757D-4E12-A8CA2716F76F}" dt="2024-10-17T23:42:16.717" v="30"/>
        <pc:sldMkLst>
          <pc:docMk/>
          <pc:sldMk cId="2717681766" sldId="404"/>
        </pc:sldMkLst>
      </pc:sldChg>
      <pc:sldChg chg="del">
        <pc:chgData name="Beatriz Guerrero" userId="S::beatriz_guerrero@ci.richmond.ca.us::67aaf6ed-f979-44e0-8fb2-c4749f02abfb" providerId="AD" clId="Web-{6454DB79-F31D-757D-4E12-A8CA2716F76F}" dt="2024-10-17T23:42:17.405" v="31"/>
        <pc:sldMkLst>
          <pc:docMk/>
          <pc:sldMk cId="2754516179" sldId="405"/>
        </pc:sldMkLst>
      </pc:sldChg>
    </pc:docChg>
  </pc:docChgLst>
  <pc:docChgLst>
    <pc:chgData name="Matias Eusterbrock" userId="S::matias_eusterbrock@ci.richmond.ca.us::2acf7dc6-60d3-46b4-9083-a8db0d85c52f" providerId="AD" clId="Web-{2A6BEFC2-D67D-2C21-CB34-292EE414C10D}"/>
    <pc:docChg chg="modSld">
      <pc:chgData name="Matias Eusterbrock" userId="S::matias_eusterbrock@ci.richmond.ca.us::2acf7dc6-60d3-46b4-9083-a8db0d85c52f" providerId="AD" clId="Web-{2A6BEFC2-D67D-2C21-CB34-292EE414C10D}" dt="2024-09-23T23:30:24.152" v="263" actId="1076"/>
      <pc:docMkLst>
        <pc:docMk/>
      </pc:docMkLst>
      <pc:sldChg chg="modSp">
        <pc:chgData name="Matias Eusterbrock" userId="S::matias_eusterbrock@ci.richmond.ca.us::2acf7dc6-60d3-46b4-9083-a8db0d85c52f" providerId="AD" clId="Web-{2A6BEFC2-D67D-2C21-CB34-292EE414C10D}" dt="2024-09-23T23:24:41.525" v="155" actId="20577"/>
        <pc:sldMkLst>
          <pc:docMk/>
          <pc:sldMk cId="791005041" sldId="274"/>
        </pc:sldMkLst>
        <pc:spChg chg="mod">
          <ac:chgData name="Matias Eusterbrock" userId="S::matias_eusterbrock@ci.richmond.ca.us::2acf7dc6-60d3-46b4-9083-a8db0d85c52f" providerId="AD" clId="Web-{2A6BEFC2-D67D-2C21-CB34-292EE414C10D}" dt="2024-09-23T23:24:41.525" v="155" actId="20577"/>
          <ac:spMkLst>
            <pc:docMk/>
            <pc:sldMk cId="791005041" sldId="274"/>
            <ac:spMk id="4" creationId="{C3A027EE-ABF4-53DC-325A-DE2CD7FD38DF}"/>
          </ac:spMkLst>
        </pc:spChg>
      </pc:sldChg>
      <pc:sldChg chg="modSp">
        <pc:chgData name="Matias Eusterbrock" userId="S::matias_eusterbrock@ci.richmond.ca.us::2acf7dc6-60d3-46b4-9083-a8db0d85c52f" providerId="AD" clId="Web-{2A6BEFC2-D67D-2C21-CB34-292EE414C10D}" dt="2024-09-23T23:23:11.181" v="154" actId="20577"/>
        <pc:sldMkLst>
          <pc:docMk/>
          <pc:sldMk cId="3128159106" sldId="351"/>
        </pc:sldMkLst>
        <pc:spChg chg="mod">
          <ac:chgData name="Matias Eusterbrock" userId="S::matias_eusterbrock@ci.richmond.ca.us::2acf7dc6-60d3-46b4-9083-a8db0d85c52f" providerId="AD" clId="Web-{2A6BEFC2-D67D-2C21-CB34-292EE414C10D}" dt="2024-09-23T23:23:11.181" v="154" actId="20577"/>
          <ac:spMkLst>
            <pc:docMk/>
            <pc:sldMk cId="3128159106" sldId="351"/>
            <ac:spMk id="2" creationId="{0B653A10-04B5-8CFA-DC96-99D573FC2481}"/>
          </ac:spMkLst>
        </pc:spChg>
      </pc:sldChg>
      <pc:sldChg chg="modSp">
        <pc:chgData name="Matias Eusterbrock" userId="S::matias_eusterbrock@ci.richmond.ca.us::2acf7dc6-60d3-46b4-9083-a8db0d85c52f" providerId="AD" clId="Web-{2A6BEFC2-D67D-2C21-CB34-292EE414C10D}" dt="2024-09-23T23:25:24.885" v="166" actId="20577"/>
        <pc:sldMkLst>
          <pc:docMk/>
          <pc:sldMk cId="4105021240" sldId="357"/>
        </pc:sldMkLst>
        <pc:spChg chg="mod">
          <ac:chgData name="Matias Eusterbrock" userId="S::matias_eusterbrock@ci.richmond.ca.us::2acf7dc6-60d3-46b4-9083-a8db0d85c52f" providerId="AD" clId="Web-{2A6BEFC2-D67D-2C21-CB34-292EE414C10D}" dt="2024-09-23T23:25:24.885" v="166"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2A6BEFC2-D67D-2C21-CB34-292EE414C10D}" dt="2024-09-23T23:25:10.666" v="160" actId="20577"/>
        <pc:sldMkLst>
          <pc:docMk/>
          <pc:sldMk cId="426285808" sldId="358"/>
        </pc:sldMkLst>
        <pc:spChg chg="mod">
          <ac:chgData name="Matias Eusterbrock" userId="S::matias_eusterbrock@ci.richmond.ca.us::2acf7dc6-60d3-46b4-9083-a8db0d85c52f" providerId="AD" clId="Web-{2A6BEFC2-D67D-2C21-CB34-292EE414C10D}" dt="2024-09-23T23:25:10.666" v="160"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2A6BEFC2-D67D-2C21-CB34-292EE414C10D}" dt="2024-09-23T23:25:59.776" v="172" actId="20577"/>
        <pc:sldMkLst>
          <pc:docMk/>
          <pc:sldMk cId="2459958468" sldId="359"/>
        </pc:sldMkLst>
        <pc:spChg chg="mod">
          <ac:chgData name="Matias Eusterbrock" userId="S::matias_eusterbrock@ci.richmond.ca.us::2acf7dc6-60d3-46b4-9083-a8db0d85c52f" providerId="AD" clId="Web-{2A6BEFC2-D67D-2C21-CB34-292EE414C10D}" dt="2024-09-23T23:25:59.776" v="172"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2A6BEFC2-D67D-2C21-CB34-292EE414C10D}" dt="2024-09-23T23:26:08.807" v="176" actId="20577"/>
        <pc:sldMkLst>
          <pc:docMk/>
          <pc:sldMk cId="75609733" sldId="360"/>
        </pc:sldMkLst>
        <pc:spChg chg="mod">
          <ac:chgData name="Matias Eusterbrock" userId="S::matias_eusterbrock@ci.richmond.ca.us::2acf7dc6-60d3-46b4-9083-a8db0d85c52f" providerId="AD" clId="Web-{2A6BEFC2-D67D-2C21-CB34-292EE414C10D}" dt="2024-09-23T23:26:08.807" v="176"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2A6BEFC2-D67D-2C21-CB34-292EE414C10D}" dt="2024-09-23T23:26:04.041" v="174" actId="20577"/>
        <pc:sldMkLst>
          <pc:docMk/>
          <pc:sldMk cId="1730085481" sldId="361"/>
        </pc:sldMkLst>
        <pc:spChg chg="mod">
          <ac:chgData name="Matias Eusterbrock" userId="S::matias_eusterbrock@ci.richmond.ca.us::2acf7dc6-60d3-46b4-9083-a8db0d85c52f" providerId="AD" clId="Web-{2A6BEFC2-D67D-2C21-CB34-292EE414C10D}" dt="2024-09-23T23:26:04.041" v="174"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2A6BEFC2-D67D-2C21-CB34-292EE414C10D}" dt="2024-09-23T23:26:15.338" v="178" actId="20577"/>
        <pc:sldMkLst>
          <pc:docMk/>
          <pc:sldMk cId="1246568473" sldId="362"/>
        </pc:sldMkLst>
        <pc:spChg chg="mod">
          <ac:chgData name="Matias Eusterbrock" userId="S::matias_eusterbrock@ci.richmond.ca.us::2acf7dc6-60d3-46b4-9083-a8db0d85c52f" providerId="AD" clId="Web-{2A6BEFC2-D67D-2C21-CB34-292EE414C10D}" dt="2024-09-23T23:26:15.338" v="178"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2A6BEFC2-D67D-2C21-CB34-292EE414C10D}" dt="2024-09-23T23:26:19.260" v="180" actId="20577"/>
        <pc:sldMkLst>
          <pc:docMk/>
          <pc:sldMk cId="19214237" sldId="363"/>
        </pc:sldMkLst>
        <pc:spChg chg="mod">
          <ac:chgData name="Matias Eusterbrock" userId="S::matias_eusterbrock@ci.richmond.ca.us::2acf7dc6-60d3-46b4-9083-a8db0d85c52f" providerId="AD" clId="Web-{2A6BEFC2-D67D-2C21-CB34-292EE414C10D}" dt="2024-09-23T23:26:19.260" v="180"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2A6BEFC2-D67D-2C21-CB34-292EE414C10D}" dt="2024-09-23T23:26:24.291" v="182" actId="20577"/>
        <pc:sldMkLst>
          <pc:docMk/>
          <pc:sldMk cId="3536701632" sldId="364"/>
        </pc:sldMkLst>
        <pc:spChg chg="mod">
          <ac:chgData name="Matias Eusterbrock" userId="S::matias_eusterbrock@ci.richmond.ca.us::2acf7dc6-60d3-46b4-9083-a8db0d85c52f" providerId="AD" clId="Web-{2A6BEFC2-D67D-2C21-CB34-292EE414C10D}" dt="2024-09-23T23:26:24.291" v="182"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2A6BEFC2-D67D-2C21-CB34-292EE414C10D}" dt="2024-09-23T23:26:29.307" v="184" actId="20577"/>
        <pc:sldMkLst>
          <pc:docMk/>
          <pc:sldMk cId="801964473" sldId="365"/>
        </pc:sldMkLst>
        <pc:spChg chg="mod">
          <ac:chgData name="Matias Eusterbrock" userId="S::matias_eusterbrock@ci.richmond.ca.us::2acf7dc6-60d3-46b4-9083-a8db0d85c52f" providerId="AD" clId="Web-{2A6BEFC2-D67D-2C21-CB34-292EE414C10D}" dt="2024-09-23T23:26:29.307" v="184"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2A6BEFC2-D67D-2C21-CB34-292EE414C10D}" dt="2024-09-23T23:26:35.213" v="188" actId="20577"/>
        <pc:sldMkLst>
          <pc:docMk/>
          <pc:sldMk cId="2250815403" sldId="366"/>
        </pc:sldMkLst>
        <pc:spChg chg="mod">
          <ac:chgData name="Matias Eusterbrock" userId="S::matias_eusterbrock@ci.richmond.ca.us::2acf7dc6-60d3-46b4-9083-a8db0d85c52f" providerId="AD" clId="Web-{2A6BEFC2-D67D-2C21-CB34-292EE414C10D}" dt="2024-09-23T23:26:35.213" v="188"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2A6BEFC2-D67D-2C21-CB34-292EE414C10D}" dt="2024-09-23T23:26:40.166" v="191" actId="20577"/>
        <pc:sldMkLst>
          <pc:docMk/>
          <pc:sldMk cId="2403369630" sldId="367"/>
        </pc:sldMkLst>
        <pc:spChg chg="mod">
          <ac:chgData name="Matias Eusterbrock" userId="S::matias_eusterbrock@ci.richmond.ca.us::2acf7dc6-60d3-46b4-9083-a8db0d85c52f" providerId="AD" clId="Web-{2A6BEFC2-D67D-2C21-CB34-292EE414C10D}" dt="2024-09-23T23:26:40.166" v="191"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2A6BEFC2-D67D-2C21-CB34-292EE414C10D}" dt="2024-09-23T23:26:46.979" v="195" actId="20577"/>
        <pc:sldMkLst>
          <pc:docMk/>
          <pc:sldMk cId="3357556756" sldId="368"/>
        </pc:sldMkLst>
        <pc:spChg chg="mod">
          <ac:chgData name="Matias Eusterbrock" userId="S::matias_eusterbrock@ci.richmond.ca.us::2acf7dc6-60d3-46b4-9083-a8db0d85c52f" providerId="AD" clId="Web-{2A6BEFC2-D67D-2C21-CB34-292EE414C10D}" dt="2024-09-23T23:26:46.979" v="195"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2A6BEFC2-D67D-2C21-CB34-292EE414C10D}" dt="2024-09-23T23:26:57.354" v="200" actId="20577"/>
        <pc:sldMkLst>
          <pc:docMk/>
          <pc:sldMk cId="1084912077" sldId="369"/>
        </pc:sldMkLst>
        <pc:spChg chg="mod">
          <ac:chgData name="Matias Eusterbrock" userId="S::matias_eusterbrock@ci.richmond.ca.us::2acf7dc6-60d3-46b4-9083-a8db0d85c52f" providerId="AD" clId="Web-{2A6BEFC2-D67D-2C21-CB34-292EE414C10D}" dt="2024-09-23T23:26:57.354" v="200"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2A6BEFC2-D67D-2C21-CB34-292EE414C10D}" dt="2024-09-23T23:27:06.495" v="203" actId="20577"/>
        <pc:sldMkLst>
          <pc:docMk/>
          <pc:sldMk cId="159060872" sldId="370"/>
        </pc:sldMkLst>
        <pc:spChg chg="mod">
          <ac:chgData name="Matias Eusterbrock" userId="S::matias_eusterbrock@ci.richmond.ca.us::2acf7dc6-60d3-46b4-9083-a8db0d85c52f" providerId="AD" clId="Web-{2A6BEFC2-D67D-2C21-CB34-292EE414C10D}" dt="2024-09-23T23:27:06.495" v="203"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2A6BEFC2-D67D-2C21-CB34-292EE414C10D}" dt="2024-09-23T23:27:11.604" v="205" actId="20577"/>
        <pc:sldMkLst>
          <pc:docMk/>
          <pc:sldMk cId="499757999" sldId="371"/>
        </pc:sldMkLst>
        <pc:spChg chg="mod">
          <ac:chgData name="Matias Eusterbrock" userId="S::matias_eusterbrock@ci.richmond.ca.us::2acf7dc6-60d3-46b4-9083-a8db0d85c52f" providerId="AD" clId="Web-{2A6BEFC2-D67D-2C21-CB34-292EE414C10D}" dt="2024-09-23T23:27:11.604" v="205"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2A6BEFC2-D67D-2C21-CB34-292EE414C10D}" dt="2024-09-23T23:27:24.042" v="208"/>
        <pc:sldMkLst>
          <pc:docMk/>
          <pc:sldMk cId="1830100184" sldId="372"/>
        </pc:sldMkLst>
        <pc:spChg chg="mod">
          <ac:chgData name="Matias Eusterbrock" userId="S::matias_eusterbrock@ci.richmond.ca.us::2acf7dc6-60d3-46b4-9083-a8db0d85c52f" providerId="AD" clId="Web-{2A6BEFC2-D67D-2C21-CB34-292EE414C10D}" dt="2024-09-23T23:27:24.042" v="208"/>
          <ac:spMkLst>
            <pc:docMk/>
            <pc:sldMk cId="1830100184" sldId="372"/>
            <ac:spMk id="3" creationId="{302844EA-6507-867D-36EB-FB00F8365C4F}"/>
          </ac:spMkLst>
        </pc:spChg>
      </pc:sldChg>
      <pc:sldChg chg="modSp">
        <pc:chgData name="Matias Eusterbrock" userId="S::matias_eusterbrock@ci.richmond.ca.us::2acf7dc6-60d3-46b4-9083-a8db0d85c52f" providerId="AD" clId="Web-{2A6BEFC2-D67D-2C21-CB34-292EE414C10D}" dt="2024-09-23T23:29:38.293" v="244" actId="20577"/>
        <pc:sldMkLst>
          <pc:docMk/>
          <pc:sldMk cId="3787884324" sldId="373"/>
        </pc:sldMkLst>
        <pc:spChg chg="mod">
          <ac:chgData name="Matias Eusterbrock" userId="S::matias_eusterbrock@ci.richmond.ca.us::2acf7dc6-60d3-46b4-9083-a8db0d85c52f" providerId="AD" clId="Web-{2A6BEFC2-D67D-2C21-CB34-292EE414C10D}" dt="2024-09-23T23:29:38.293" v="244" actId="20577"/>
          <ac:spMkLst>
            <pc:docMk/>
            <pc:sldMk cId="3787884324" sldId="373"/>
            <ac:spMk id="2" creationId="{0B653A10-04B5-8CFA-DC96-99D573FC2481}"/>
          </ac:spMkLst>
        </pc:spChg>
        <pc:spChg chg="mod">
          <ac:chgData name="Matias Eusterbrock" userId="S::matias_eusterbrock@ci.richmond.ca.us::2acf7dc6-60d3-46b4-9083-a8db0d85c52f" providerId="AD" clId="Web-{2A6BEFC2-D67D-2C21-CB34-292EE414C10D}" dt="2024-09-23T23:28:48.292" v="218" actId="20577"/>
          <ac:spMkLst>
            <pc:docMk/>
            <pc:sldMk cId="3787884324" sldId="373"/>
            <ac:spMk id="3" creationId="{302844EA-6507-867D-36EB-FB00F8365C4F}"/>
          </ac:spMkLst>
        </pc:spChg>
      </pc:sldChg>
      <pc:sldChg chg="delSp modSp">
        <pc:chgData name="Matias Eusterbrock" userId="S::matias_eusterbrock@ci.richmond.ca.us::2acf7dc6-60d3-46b4-9083-a8db0d85c52f" providerId="AD" clId="Web-{2A6BEFC2-D67D-2C21-CB34-292EE414C10D}" dt="2024-09-23T23:30:24.152" v="263" actId="1076"/>
        <pc:sldMkLst>
          <pc:docMk/>
          <pc:sldMk cId="1715754008" sldId="393"/>
        </pc:sldMkLst>
        <pc:spChg chg="del mod">
          <ac:chgData name="Matias Eusterbrock" userId="S::matias_eusterbrock@ci.richmond.ca.us::2acf7dc6-60d3-46b4-9083-a8db0d85c52f" providerId="AD" clId="Web-{2A6BEFC2-D67D-2C21-CB34-292EE414C10D}" dt="2024-09-23T23:29:54.621" v="251"/>
          <ac:spMkLst>
            <pc:docMk/>
            <pc:sldMk cId="1715754008" sldId="393"/>
            <ac:spMk id="2" creationId="{0B653A10-04B5-8CFA-DC96-99D573FC2481}"/>
          </ac:spMkLst>
        </pc:spChg>
        <pc:spChg chg="mod">
          <ac:chgData name="Matias Eusterbrock" userId="S::matias_eusterbrock@ci.richmond.ca.us::2acf7dc6-60d3-46b4-9083-a8db0d85c52f" providerId="AD" clId="Web-{2A6BEFC2-D67D-2C21-CB34-292EE414C10D}" dt="2024-09-23T23:30:24.152" v="263" actId="1076"/>
          <ac:spMkLst>
            <pc:docMk/>
            <pc:sldMk cId="1715754008" sldId="393"/>
            <ac:spMk id="3" creationId="{302844EA-6507-867D-36EB-FB00F8365C4F}"/>
          </ac:spMkLst>
        </pc:spChg>
      </pc:sldChg>
    </pc:docChg>
  </pc:docChgLst>
  <pc:docChgLst>
    <pc:chgData name="Estefanny Casas" userId="S::estefanny_casas@ci.richmond.ca.us::796659cb-7610-4077-9d87-b024fc421425" providerId="AD" clId="Web-{2680919E-EB81-0638-1167-E4887634BF2C}"/>
    <pc:docChg chg="modSld">
      <pc:chgData name="Estefanny Casas" userId="S::estefanny_casas@ci.richmond.ca.us::796659cb-7610-4077-9d87-b024fc421425" providerId="AD" clId="Web-{2680919E-EB81-0638-1167-E4887634BF2C}" dt="2024-09-05T22:53:08.470" v="91" actId="20577"/>
      <pc:docMkLst>
        <pc:docMk/>
      </pc:docMkLst>
      <pc:sldChg chg="modSp">
        <pc:chgData name="Estefanny Casas" userId="S::estefanny_casas@ci.richmond.ca.us::796659cb-7610-4077-9d87-b024fc421425" providerId="AD" clId="Web-{2680919E-EB81-0638-1167-E4887634BF2C}" dt="2024-09-05T22:43:23.114" v="1" actId="1076"/>
        <pc:sldMkLst>
          <pc:docMk/>
          <pc:sldMk cId="791005041" sldId="274"/>
        </pc:sldMkLst>
        <pc:spChg chg="mod">
          <ac:chgData name="Estefanny Casas" userId="S::estefanny_casas@ci.richmond.ca.us::796659cb-7610-4077-9d87-b024fc421425" providerId="AD" clId="Web-{2680919E-EB81-0638-1167-E4887634BF2C}" dt="2024-09-05T22:43:23.114" v="1" actId="1076"/>
          <ac:spMkLst>
            <pc:docMk/>
            <pc:sldMk cId="791005041" sldId="274"/>
            <ac:spMk id="2" creationId="{1042FACF-7AB0-0F9B-26C6-5AED36B3E9EB}"/>
          </ac:spMkLst>
        </pc:spChg>
        <pc:cxnChg chg="mod">
          <ac:chgData name="Estefanny Casas" userId="S::estefanny_casas@ci.richmond.ca.us::796659cb-7610-4077-9d87-b024fc421425" providerId="AD" clId="Web-{2680919E-EB81-0638-1167-E4887634BF2C}" dt="2024-09-05T22:43:17.692" v="0" actId="1076"/>
          <ac:cxnSpMkLst>
            <pc:docMk/>
            <pc:sldMk cId="791005041" sldId="274"/>
            <ac:cxnSpMk id="10" creationId="{55B2AD80-AB80-E857-F84C-A7CF6201FF27}"/>
          </ac:cxnSpMkLst>
        </pc:cxnChg>
      </pc:sldChg>
      <pc:sldChg chg="modSp">
        <pc:chgData name="Estefanny Casas" userId="S::estefanny_casas@ci.richmond.ca.us::796659cb-7610-4077-9d87-b024fc421425" providerId="AD" clId="Web-{2680919E-EB81-0638-1167-E4887634BF2C}" dt="2024-09-05T22:44:46.444" v="16" actId="20577"/>
        <pc:sldMkLst>
          <pc:docMk/>
          <pc:sldMk cId="2688267807" sldId="327"/>
        </pc:sldMkLst>
        <pc:spChg chg="mod">
          <ac:chgData name="Estefanny Casas" userId="S::estefanny_casas@ci.richmond.ca.us::796659cb-7610-4077-9d87-b024fc421425" providerId="AD" clId="Web-{2680919E-EB81-0638-1167-E4887634BF2C}" dt="2024-09-05T22:44:38.944" v="14" actId="20577"/>
          <ac:spMkLst>
            <pc:docMk/>
            <pc:sldMk cId="2688267807" sldId="327"/>
            <ac:spMk id="3" creationId="{62EB8AE9-3C7F-654E-7F1F-06EFCE53551B}"/>
          </ac:spMkLst>
        </pc:spChg>
        <pc:spChg chg="mod">
          <ac:chgData name="Estefanny Casas" userId="S::estefanny_casas@ci.richmond.ca.us::796659cb-7610-4077-9d87-b024fc421425" providerId="AD" clId="Web-{2680919E-EB81-0638-1167-E4887634BF2C}" dt="2024-09-05T22:44:46.444" v="16" actId="20577"/>
          <ac:spMkLst>
            <pc:docMk/>
            <pc:sldMk cId="2688267807" sldId="327"/>
            <ac:spMk id="4" creationId="{FD8140C1-CA8B-0CD5-5389-E96164AE3315}"/>
          </ac:spMkLst>
        </pc:spChg>
      </pc:sldChg>
      <pc:sldChg chg="modSp">
        <pc:chgData name="Estefanny Casas" userId="S::estefanny_casas@ci.richmond.ca.us::796659cb-7610-4077-9d87-b024fc421425" providerId="AD" clId="Web-{2680919E-EB81-0638-1167-E4887634BF2C}" dt="2024-09-05T22:43:42.224" v="5" actId="20577"/>
        <pc:sldMkLst>
          <pc:docMk/>
          <pc:sldMk cId="3757050840" sldId="350"/>
        </pc:sldMkLst>
        <pc:spChg chg="mod">
          <ac:chgData name="Estefanny Casas" userId="S::estefanny_casas@ci.richmond.ca.us::796659cb-7610-4077-9d87-b024fc421425" providerId="AD" clId="Web-{2680919E-EB81-0638-1167-E4887634BF2C}" dt="2024-09-05T22:43:42.224" v="5" actId="20577"/>
          <ac:spMkLst>
            <pc:docMk/>
            <pc:sldMk cId="3757050840" sldId="350"/>
            <ac:spMk id="2" creationId="{0B653A10-04B5-8CFA-DC96-99D573FC2481}"/>
          </ac:spMkLst>
        </pc:spChg>
      </pc:sldChg>
      <pc:sldChg chg="modSp">
        <pc:chgData name="Estefanny Casas" userId="S::estefanny_casas@ci.richmond.ca.us::796659cb-7610-4077-9d87-b024fc421425" providerId="AD" clId="Web-{2680919E-EB81-0638-1167-E4887634BF2C}" dt="2024-09-05T22:43:34.067" v="3" actId="20577"/>
        <pc:sldMkLst>
          <pc:docMk/>
          <pc:sldMk cId="3128159106" sldId="351"/>
        </pc:sldMkLst>
        <pc:spChg chg="mod">
          <ac:chgData name="Estefanny Casas" userId="S::estefanny_casas@ci.richmond.ca.us::796659cb-7610-4077-9d87-b024fc421425" providerId="AD" clId="Web-{2680919E-EB81-0638-1167-E4887634BF2C}" dt="2024-09-05T22:43:34.067" v="3" actId="20577"/>
          <ac:spMkLst>
            <pc:docMk/>
            <pc:sldMk cId="3128159106" sldId="351"/>
            <ac:spMk id="2" creationId="{0B653A10-04B5-8CFA-DC96-99D573FC2481}"/>
          </ac:spMkLst>
        </pc:spChg>
      </pc:sldChg>
      <pc:sldChg chg="modSp">
        <pc:chgData name="Estefanny Casas" userId="S::estefanny_casas@ci.richmond.ca.us::796659cb-7610-4077-9d87-b024fc421425" providerId="AD" clId="Web-{2680919E-EB81-0638-1167-E4887634BF2C}" dt="2024-09-05T22:43:53.615" v="8" actId="20577"/>
        <pc:sldMkLst>
          <pc:docMk/>
          <pc:sldMk cId="476992989" sldId="352"/>
        </pc:sldMkLst>
        <pc:spChg chg="mod">
          <ac:chgData name="Estefanny Casas" userId="S::estefanny_casas@ci.richmond.ca.us::796659cb-7610-4077-9d87-b024fc421425" providerId="AD" clId="Web-{2680919E-EB81-0638-1167-E4887634BF2C}" dt="2024-09-05T22:43:53.615" v="8" actId="20577"/>
          <ac:spMkLst>
            <pc:docMk/>
            <pc:sldMk cId="476992989" sldId="352"/>
            <ac:spMk id="2" creationId="{0B653A10-04B5-8CFA-DC96-99D573FC2481}"/>
          </ac:spMkLst>
        </pc:spChg>
      </pc:sldChg>
      <pc:sldChg chg="modSp">
        <pc:chgData name="Estefanny Casas" userId="S::estefanny_casas@ci.richmond.ca.us::796659cb-7610-4077-9d87-b024fc421425" providerId="AD" clId="Web-{2680919E-EB81-0638-1167-E4887634BF2C}" dt="2024-09-05T22:44:17.490" v="12" actId="20577"/>
        <pc:sldMkLst>
          <pc:docMk/>
          <pc:sldMk cId="1295470331" sldId="353"/>
        </pc:sldMkLst>
        <pc:spChg chg="mod">
          <ac:chgData name="Estefanny Casas" userId="S::estefanny_casas@ci.richmond.ca.us::796659cb-7610-4077-9d87-b024fc421425" providerId="AD" clId="Web-{2680919E-EB81-0638-1167-E4887634BF2C}" dt="2024-09-05T22:44:13.521" v="11" actId="20577"/>
          <ac:spMkLst>
            <pc:docMk/>
            <pc:sldMk cId="1295470331" sldId="353"/>
            <ac:spMk id="2" creationId="{0B653A10-04B5-8CFA-DC96-99D573FC2481}"/>
          </ac:spMkLst>
        </pc:spChg>
        <pc:spChg chg="mod">
          <ac:chgData name="Estefanny Casas" userId="S::estefanny_casas@ci.richmond.ca.us::796659cb-7610-4077-9d87-b024fc421425" providerId="AD" clId="Web-{2680919E-EB81-0638-1167-E4887634BF2C}" dt="2024-09-05T22:44:17.490" v="12" actId="20577"/>
          <ac:spMkLst>
            <pc:docMk/>
            <pc:sldMk cId="1295470331" sldId="353"/>
            <ac:spMk id="3" creationId="{302844EA-6507-867D-36EB-FB00F8365C4F}"/>
          </ac:spMkLst>
        </pc:spChg>
      </pc:sldChg>
      <pc:sldChg chg="modSp">
        <pc:chgData name="Estefanny Casas" userId="S::estefanny_casas@ci.richmond.ca.us::796659cb-7610-4077-9d87-b024fc421425" providerId="AD" clId="Web-{2680919E-EB81-0638-1167-E4887634BF2C}" dt="2024-09-05T22:44:24.287" v="13" actId="20577"/>
        <pc:sldMkLst>
          <pc:docMk/>
          <pc:sldMk cId="2396013823" sldId="354"/>
        </pc:sldMkLst>
        <pc:spChg chg="mod">
          <ac:chgData name="Estefanny Casas" userId="S::estefanny_casas@ci.richmond.ca.us::796659cb-7610-4077-9d87-b024fc421425" providerId="AD" clId="Web-{2680919E-EB81-0638-1167-E4887634BF2C}" dt="2024-09-05T22:44:24.287" v="13" actId="20577"/>
          <ac:spMkLst>
            <pc:docMk/>
            <pc:sldMk cId="2396013823" sldId="354"/>
            <ac:spMk id="2" creationId="{0B653A10-04B5-8CFA-DC96-99D573FC2481}"/>
          </ac:spMkLst>
        </pc:spChg>
      </pc:sldChg>
      <pc:sldChg chg="modSp">
        <pc:chgData name="Estefanny Casas" userId="S::estefanny_casas@ci.richmond.ca.us::796659cb-7610-4077-9d87-b024fc421425" providerId="AD" clId="Web-{2680919E-EB81-0638-1167-E4887634BF2C}" dt="2024-09-05T22:44:02.537" v="10" actId="20577"/>
        <pc:sldMkLst>
          <pc:docMk/>
          <pc:sldMk cId="4162672614" sldId="355"/>
        </pc:sldMkLst>
        <pc:spChg chg="mod">
          <ac:chgData name="Estefanny Casas" userId="S::estefanny_casas@ci.richmond.ca.us::796659cb-7610-4077-9d87-b024fc421425" providerId="AD" clId="Web-{2680919E-EB81-0638-1167-E4887634BF2C}" dt="2024-09-05T22:44:02.537" v="10" actId="20577"/>
          <ac:spMkLst>
            <pc:docMk/>
            <pc:sldMk cId="4162672614" sldId="355"/>
            <ac:spMk id="2" creationId="{0B653A10-04B5-8CFA-DC96-99D573FC2481}"/>
          </ac:spMkLst>
        </pc:spChg>
      </pc:sldChg>
      <pc:sldChg chg="modSp">
        <pc:chgData name="Estefanny Casas" userId="S::estefanny_casas@ci.richmond.ca.us::796659cb-7610-4077-9d87-b024fc421425" providerId="AD" clId="Web-{2680919E-EB81-0638-1167-E4887634BF2C}" dt="2024-09-05T22:45:18.507" v="20" actId="20577"/>
        <pc:sldMkLst>
          <pc:docMk/>
          <pc:sldMk cId="1987672534" sldId="356"/>
        </pc:sldMkLst>
        <pc:spChg chg="mod">
          <ac:chgData name="Estefanny Casas" userId="S::estefanny_casas@ci.richmond.ca.us::796659cb-7610-4077-9d87-b024fc421425" providerId="AD" clId="Web-{2680919E-EB81-0638-1167-E4887634BF2C}" dt="2024-09-05T22:45:18.507" v="20" actId="20577"/>
          <ac:spMkLst>
            <pc:docMk/>
            <pc:sldMk cId="1987672534" sldId="356"/>
            <ac:spMk id="3" creationId="{62EB8AE9-3C7F-654E-7F1F-06EFCE53551B}"/>
          </ac:spMkLst>
        </pc:spChg>
        <pc:spChg chg="mod">
          <ac:chgData name="Estefanny Casas" userId="S::estefanny_casas@ci.richmond.ca.us::796659cb-7610-4077-9d87-b024fc421425" providerId="AD" clId="Web-{2680919E-EB81-0638-1167-E4887634BF2C}" dt="2024-09-05T22:45:13.148" v="19" actId="20577"/>
          <ac:spMkLst>
            <pc:docMk/>
            <pc:sldMk cId="1987672534" sldId="356"/>
            <ac:spMk id="4" creationId="{FD8140C1-CA8B-0CD5-5389-E96164AE3315}"/>
          </ac:spMkLst>
        </pc:spChg>
      </pc:sldChg>
      <pc:sldChg chg="modSp">
        <pc:chgData name="Estefanny Casas" userId="S::estefanny_casas@ci.richmond.ca.us::796659cb-7610-4077-9d87-b024fc421425" providerId="AD" clId="Web-{2680919E-EB81-0638-1167-E4887634BF2C}" dt="2024-09-05T22:45:41.117" v="24" actId="20577"/>
        <pc:sldMkLst>
          <pc:docMk/>
          <pc:sldMk cId="4105021240" sldId="357"/>
        </pc:sldMkLst>
        <pc:spChg chg="mod">
          <ac:chgData name="Estefanny Casas" userId="S::estefanny_casas@ci.richmond.ca.us::796659cb-7610-4077-9d87-b024fc421425" providerId="AD" clId="Web-{2680919E-EB81-0638-1167-E4887634BF2C}" dt="2024-09-05T22:45:41.117" v="24" actId="20577"/>
          <ac:spMkLst>
            <pc:docMk/>
            <pc:sldMk cId="4105021240" sldId="357"/>
            <ac:spMk id="3" creationId="{62EB8AE9-3C7F-654E-7F1F-06EFCE53551B}"/>
          </ac:spMkLst>
        </pc:spChg>
        <pc:spChg chg="mod">
          <ac:chgData name="Estefanny Casas" userId="S::estefanny_casas@ci.richmond.ca.us::796659cb-7610-4077-9d87-b024fc421425" providerId="AD" clId="Web-{2680919E-EB81-0638-1167-E4887634BF2C}" dt="2024-09-05T22:45:34.882" v="22" actId="20577"/>
          <ac:spMkLst>
            <pc:docMk/>
            <pc:sldMk cId="4105021240" sldId="357"/>
            <ac:spMk id="4" creationId="{FD8140C1-CA8B-0CD5-5389-E96164AE3315}"/>
          </ac:spMkLst>
        </pc:spChg>
      </pc:sldChg>
      <pc:sldChg chg="modSp">
        <pc:chgData name="Estefanny Casas" userId="S::estefanny_casas@ci.richmond.ca.us::796659cb-7610-4077-9d87-b024fc421425" providerId="AD" clId="Web-{2680919E-EB81-0638-1167-E4887634BF2C}" dt="2024-09-05T22:45:25.913" v="21" actId="20577"/>
        <pc:sldMkLst>
          <pc:docMk/>
          <pc:sldMk cId="426285808" sldId="358"/>
        </pc:sldMkLst>
        <pc:spChg chg="mod">
          <ac:chgData name="Estefanny Casas" userId="S::estefanny_casas@ci.richmond.ca.us::796659cb-7610-4077-9d87-b024fc421425" providerId="AD" clId="Web-{2680919E-EB81-0638-1167-E4887634BF2C}" dt="2024-09-05T22:45:25.913" v="21" actId="20577"/>
          <ac:spMkLst>
            <pc:docMk/>
            <pc:sldMk cId="426285808" sldId="358"/>
            <ac:spMk id="4" creationId="{FD8140C1-CA8B-0CD5-5389-E96164AE3315}"/>
          </ac:spMkLst>
        </pc:spChg>
      </pc:sldChg>
      <pc:sldChg chg="modSp">
        <pc:chgData name="Estefanny Casas" userId="S::estefanny_casas@ci.richmond.ca.us::796659cb-7610-4077-9d87-b024fc421425" providerId="AD" clId="Web-{2680919E-EB81-0638-1167-E4887634BF2C}" dt="2024-09-05T22:45:58.227" v="30" actId="20577"/>
        <pc:sldMkLst>
          <pc:docMk/>
          <pc:sldMk cId="2459958468" sldId="359"/>
        </pc:sldMkLst>
        <pc:spChg chg="mod">
          <ac:chgData name="Estefanny Casas" userId="S::estefanny_casas@ci.richmond.ca.us::796659cb-7610-4077-9d87-b024fc421425" providerId="AD" clId="Web-{2680919E-EB81-0638-1167-E4887634BF2C}" dt="2024-09-05T22:45:55.242" v="29" actId="20577"/>
          <ac:spMkLst>
            <pc:docMk/>
            <pc:sldMk cId="2459958468" sldId="359"/>
            <ac:spMk id="3" creationId="{62EB8AE9-3C7F-654E-7F1F-06EFCE53551B}"/>
          </ac:spMkLst>
        </pc:spChg>
        <pc:spChg chg="mod">
          <ac:chgData name="Estefanny Casas" userId="S::estefanny_casas@ci.richmond.ca.us::796659cb-7610-4077-9d87-b024fc421425" providerId="AD" clId="Web-{2680919E-EB81-0638-1167-E4887634BF2C}" dt="2024-09-05T22:45:58.227" v="30" actId="20577"/>
          <ac:spMkLst>
            <pc:docMk/>
            <pc:sldMk cId="2459958468" sldId="359"/>
            <ac:spMk id="4" creationId="{FD8140C1-CA8B-0CD5-5389-E96164AE3315}"/>
          </ac:spMkLst>
        </pc:spChg>
      </pc:sldChg>
      <pc:sldChg chg="modSp">
        <pc:chgData name="Estefanny Casas" userId="S::estefanny_casas@ci.richmond.ca.us::796659cb-7610-4077-9d87-b024fc421425" providerId="AD" clId="Web-{2680919E-EB81-0638-1167-E4887634BF2C}" dt="2024-09-05T22:46:15.133" v="35" actId="20577"/>
        <pc:sldMkLst>
          <pc:docMk/>
          <pc:sldMk cId="75609733" sldId="360"/>
        </pc:sldMkLst>
        <pc:spChg chg="mod">
          <ac:chgData name="Estefanny Casas" userId="S::estefanny_casas@ci.richmond.ca.us::796659cb-7610-4077-9d87-b024fc421425" providerId="AD" clId="Web-{2680919E-EB81-0638-1167-E4887634BF2C}" dt="2024-09-05T22:46:15.133" v="35" actId="20577"/>
          <ac:spMkLst>
            <pc:docMk/>
            <pc:sldMk cId="75609733" sldId="360"/>
            <ac:spMk id="4" creationId="{FD8140C1-CA8B-0CD5-5389-E96164AE3315}"/>
          </ac:spMkLst>
        </pc:spChg>
      </pc:sldChg>
      <pc:sldChg chg="modSp">
        <pc:chgData name="Estefanny Casas" userId="S::estefanny_casas@ci.richmond.ca.us::796659cb-7610-4077-9d87-b024fc421425" providerId="AD" clId="Web-{2680919E-EB81-0638-1167-E4887634BF2C}" dt="2024-09-05T22:46:07.821" v="34" actId="20577"/>
        <pc:sldMkLst>
          <pc:docMk/>
          <pc:sldMk cId="1730085481" sldId="361"/>
        </pc:sldMkLst>
        <pc:spChg chg="mod">
          <ac:chgData name="Estefanny Casas" userId="S::estefanny_casas@ci.richmond.ca.us::796659cb-7610-4077-9d87-b024fc421425" providerId="AD" clId="Web-{2680919E-EB81-0638-1167-E4887634BF2C}" dt="2024-09-05T22:46:07.821" v="34" actId="20577"/>
          <ac:spMkLst>
            <pc:docMk/>
            <pc:sldMk cId="1730085481" sldId="361"/>
            <ac:spMk id="3" creationId="{62EB8AE9-3C7F-654E-7F1F-06EFCE53551B}"/>
          </ac:spMkLst>
        </pc:spChg>
        <pc:spChg chg="mod">
          <ac:chgData name="Estefanny Casas" userId="S::estefanny_casas@ci.richmond.ca.us::796659cb-7610-4077-9d87-b024fc421425" providerId="AD" clId="Web-{2680919E-EB81-0638-1167-E4887634BF2C}" dt="2024-09-05T22:46:02.914" v="32" actId="20577"/>
          <ac:spMkLst>
            <pc:docMk/>
            <pc:sldMk cId="1730085481" sldId="361"/>
            <ac:spMk id="4" creationId="{FD8140C1-CA8B-0CD5-5389-E96164AE3315}"/>
          </ac:spMkLst>
        </pc:spChg>
      </pc:sldChg>
      <pc:sldChg chg="modSp">
        <pc:chgData name="Estefanny Casas" userId="S::estefanny_casas@ci.richmond.ca.us::796659cb-7610-4077-9d87-b024fc421425" providerId="AD" clId="Web-{2680919E-EB81-0638-1167-E4887634BF2C}" dt="2024-09-05T22:46:24.165" v="36" actId="20577"/>
        <pc:sldMkLst>
          <pc:docMk/>
          <pc:sldMk cId="1246568473" sldId="362"/>
        </pc:sldMkLst>
        <pc:spChg chg="mod">
          <ac:chgData name="Estefanny Casas" userId="S::estefanny_casas@ci.richmond.ca.us::796659cb-7610-4077-9d87-b024fc421425" providerId="AD" clId="Web-{2680919E-EB81-0638-1167-E4887634BF2C}" dt="2024-09-05T22:46:24.165" v="36" actId="20577"/>
          <ac:spMkLst>
            <pc:docMk/>
            <pc:sldMk cId="1246568473" sldId="362"/>
            <ac:spMk id="4" creationId="{FD8140C1-CA8B-0CD5-5389-E96164AE3315}"/>
          </ac:spMkLst>
        </pc:spChg>
      </pc:sldChg>
      <pc:sldChg chg="modSp">
        <pc:chgData name="Estefanny Casas" userId="S::estefanny_casas@ci.richmond.ca.us::796659cb-7610-4077-9d87-b024fc421425" providerId="AD" clId="Web-{2680919E-EB81-0638-1167-E4887634BF2C}" dt="2024-09-05T22:46:37.024" v="37" actId="20577"/>
        <pc:sldMkLst>
          <pc:docMk/>
          <pc:sldMk cId="19214237" sldId="363"/>
        </pc:sldMkLst>
        <pc:spChg chg="mod">
          <ac:chgData name="Estefanny Casas" userId="S::estefanny_casas@ci.richmond.ca.us::796659cb-7610-4077-9d87-b024fc421425" providerId="AD" clId="Web-{2680919E-EB81-0638-1167-E4887634BF2C}" dt="2024-09-05T22:46:37.024" v="37" actId="20577"/>
          <ac:spMkLst>
            <pc:docMk/>
            <pc:sldMk cId="19214237" sldId="363"/>
            <ac:spMk id="4" creationId="{FD8140C1-CA8B-0CD5-5389-E96164AE3315}"/>
          </ac:spMkLst>
        </pc:spChg>
      </pc:sldChg>
      <pc:sldChg chg="modSp">
        <pc:chgData name="Estefanny Casas" userId="S::estefanny_casas@ci.richmond.ca.us::796659cb-7610-4077-9d87-b024fc421425" providerId="AD" clId="Web-{2680919E-EB81-0638-1167-E4887634BF2C}" dt="2024-09-05T22:46:45.900" v="38" actId="20577"/>
        <pc:sldMkLst>
          <pc:docMk/>
          <pc:sldMk cId="3536701632" sldId="364"/>
        </pc:sldMkLst>
        <pc:spChg chg="mod">
          <ac:chgData name="Estefanny Casas" userId="S::estefanny_casas@ci.richmond.ca.us::796659cb-7610-4077-9d87-b024fc421425" providerId="AD" clId="Web-{2680919E-EB81-0638-1167-E4887634BF2C}" dt="2024-09-05T22:46:45.900" v="38" actId="20577"/>
          <ac:spMkLst>
            <pc:docMk/>
            <pc:sldMk cId="3536701632" sldId="364"/>
            <ac:spMk id="4" creationId="{FD8140C1-CA8B-0CD5-5389-E96164AE3315}"/>
          </ac:spMkLst>
        </pc:spChg>
      </pc:sldChg>
      <pc:sldChg chg="modSp">
        <pc:chgData name="Estefanny Casas" userId="S::estefanny_casas@ci.richmond.ca.us::796659cb-7610-4077-9d87-b024fc421425" providerId="AD" clId="Web-{2680919E-EB81-0638-1167-E4887634BF2C}" dt="2024-09-05T22:46:54.712" v="39" actId="20577"/>
        <pc:sldMkLst>
          <pc:docMk/>
          <pc:sldMk cId="801964473" sldId="365"/>
        </pc:sldMkLst>
        <pc:spChg chg="mod">
          <ac:chgData name="Estefanny Casas" userId="S::estefanny_casas@ci.richmond.ca.us::796659cb-7610-4077-9d87-b024fc421425" providerId="AD" clId="Web-{2680919E-EB81-0638-1167-E4887634BF2C}" dt="2024-09-05T22:46:54.712" v="39" actId="20577"/>
          <ac:spMkLst>
            <pc:docMk/>
            <pc:sldMk cId="801964473" sldId="365"/>
            <ac:spMk id="4" creationId="{FD8140C1-CA8B-0CD5-5389-E96164AE3315}"/>
          </ac:spMkLst>
        </pc:spChg>
      </pc:sldChg>
      <pc:sldChg chg="modSp">
        <pc:chgData name="Estefanny Casas" userId="S::estefanny_casas@ci.richmond.ca.us::796659cb-7610-4077-9d87-b024fc421425" providerId="AD" clId="Web-{2680919E-EB81-0638-1167-E4887634BF2C}" dt="2024-09-05T22:47:01.244" v="40" actId="20577"/>
        <pc:sldMkLst>
          <pc:docMk/>
          <pc:sldMk cId="2250815403" sldId="366"/>
        </pc:sldMkLst>
        <pc:spChg chg="mod">
          <ac:chgData name="Estefanny Casas" userId="S::estefanny_casas@ci.richmond.ca.us::796659cb-7610-4077-9d87-b024fc421425" providerId="AD" clId="Web-{2680919E-EB81-0638-1167-E4887634BF2C}" dt="2024-09-05T22:47:01.244" v="40" actId="20577"/>
          <ac:spMkLst>
            <pc:docMk/>
            <pc:sldMk cId="2250815403" sldId="366"/>
            <ac:spMk id="4" creationId="{FD8140C1-CA8B-0CD5-5389-E96164AE3315}"/>
          </ac:spMkLst>
        </pc:spChg>
      </pc:sldChg>
      <pc:sldChg chg="modSp">
        <pc:chgData name="Estefanny Casas" userId="S::estefanny_casas@ci.richmond.ca.us::796659cb-7610-4077-9d87-b024fc421425" providerId="AD" clId="Web-{2680919E-EB81-0638-1167-E4887634BF2C}" dt="2024-09-05T22:51:14.421" v="75" actId="20577"/>
        <pc:sldMkLst>
          <pc:docMk/>
          <pc:sldMk cId="2403369630" sldId="367"/>
        </pc:sldMkLst>
        <pc:spChg chg="mod">
          <ac:chgData name="Estefanny Casas" userId="S::estefanny_casas@ci.richmond.ca.us::796659cb-7610-4077-9d87-b024fc421425" providerId="AD" clId="Web-{2680919E-EB81-0638-1167-E4887634BF2C}" dt="2024-09-05T22:51:14.421" v="75" actId="20577"/>
          <ac:spMkLst>
            <pc:docMk/>
            <pc:sldMk cId="2403369630" sldId="367"/>
            <ac:spMk id="3" creationId="{62EB8AE9-3C7F-654E-7F1F-06EFCE53551B}"/>
          </ac:spMkLst>
        </pc:spChg>
        <pc:spChg chg="mod">
          <ac:chgData name="Estefanny Casas" userId="S::estefanny_casas@ci.richmond.ca.us::796659cb-7610-4077-9d87-b024fc421425" providerId="AD" clId="Web-{2680919E-EB81-0638-1167-E4887634BF2C}" dt="2024-09-05T22:47:07.572" v="41" actId="20577"/>
          <ac:spMkLst>
            <pc:docMk/>
            <pc:sldMk cId="2403369630" sldId="367"/>
            <ac:spMk id="4" creationId="{FD8140C1-CA8B-0CD5-5389-E96164AE3315}"/>
          </ac:spMkLst>
        </pc:spChg>
      </pc:sldChg>
      <pc:sldChg chg="modSp">
        <pc:chgData name="Estefanny Casas" userId="S::estefanny_casas@ci.richmond.ca.us::796659cb-7610-4077-9d87-b024fc421425" providerId="AD" clId="Web-{2680919E-EB81-0638-1167-E4887634BF2C}" dt="2024-09-05T22:51:58.969" v="83" actId="20577"/>
        <pc:sldMkLst>
          <pc:docMk/>
          <pc:sldMk cId="3357556756" sldId="368"/>
        </pc:sldMkLst>
        <pc:spChg chg="mod">
          <ac:chgData name="Estefanny Casas" userId="S::estefanny_casas@ci.richmond.ca.us::796659cb-7610-4077-9d87-b024fc421425" providerId="AD" clId="Web-{2680919E-EB81-0638-1167-E4887634BF2C}" dt="2024-09-05T22:51:58.969" v="83" actId="20577"/>
          <ac:spMkLst>
            <pc:docMk/>
            <pc:sldMk cId="3357556756" sldId="368"/>
            <ac:spMk id="3" creationId="{62EB8AE9-3C7F-654E-7F1F-06EFCE53551B}"/>
          </ac:spMkLst>
        </pc:spChg>
      </pc:sldChg>
      <pc:sldChg chg="modSp">
        <pc:chgData name="Estefanny Casas" userId="S::estefanny_casas@ci.richmond.ca.us::796659cb-7610-4077-9d87-b024fc421425" providerId="AD" clId="Web-{2680919E-EB81-0638-1167-E4887634BF2C}" dt="2024-09-05T22:53:08.470" v="91" actId="20577"/>
        <pc:sldMkLst>
          <pc:docMk/>
          <pc:sldMk cId="1830100184" sldId="372"/>
        </pc:sldMkLst>
        <pc:spChg chg="mod">
          <ac:chgData name="Estefanny Casas" userId="S::estefanny_casas@ci.richmond.ca.us::796659cb-7610-4077-9d87-b024fc421425" providerId="AD" clId="Web-{2680919E-EB81-0638-1167-E4887634BF2C}" dt="2024-09-05T22:53:08.470" v="91" actId="20577"/>
          <ac:spMkLst>
            <pc:docMk/>
            <pc:sldMk cId="1830100184" sldId="372"/>
            <ac:spMk id="2" creationId="{0B653A10-04B5-8CFA-DC96-99D573FC2481}"/>
          </ac:spMkLst>
        </pc:spChg>
      </pc:sldChg>
      <pc:sldChg chg="modSp">
        <pc:chgData name="Estefanny Casas" userId="S::estefanny_casas@ci.richmond.ca.us::796659cb-7610-4077-9d87-b024fc421425" providerId="AD" clId="Web-{2680919E-EB81-0638-1167-E4887634BF2C}" dt="2024-09-05T22:45:02.960" v="18" actId="20577"/>
        <pc:sldMkLst>
          <pc:docMk/>
          <pc:sldMk cId="2870686680" sldId="387"/>
        </pc:sldMkLst>
        <pc:spChg chg="mod">
          <ac:chgData name="Estefanny Casas" userId="S::estefanny_casas@ci.richmond.ca.us::796659cb-7610-4077-9d87-b024fc421425" providerId="AD" clId="Web-{2680919E-EB81-0638-1167-E4887634BF2C}" dt="2024-09-05T22:45:02.960" v="18" actId="20577"/>
          <ac:spMkLst>
            <pc:docMk/>
            <pc:sldMk cId="2870686680" sldId="387"/>
            <ac:spMk id="3" creationId="{62EB8AE9-3C7F-654E-7F1F-06EFCE53551B}"/>
          </ac:spMkLst>
        </pc:spChg>
        <pc:spChg chg="mod">
          <ac:chgData name="Estefanny Casas" userId="S::estefanny_casas@ci.richmond.ca.us::796659cb-7610-4077-9d87-b024fc421425" providerId="AD" clId="Web-{2680919E-EB81-0638-1167-E4887634BF2C}" dt="2024-09-05T22:44:54.491" v="17" actId="20577"/>
          <ac:spMkLst>
            <pc:docMk/>
            <pc:sldMk cId="2870686680" sldId="387"/>
            <ac:spMk id="4" creationId="{FD8140C1-CA8B-0CD5-5389-E96164AE3315}"/>
          </ac:spMkLst>
        </pc:spChg>
      </pc:sldChg>
    </pc:docChg>
  </pc:docChgLst>
  <pc:docChgLst>
    <pc:chgData name="Matias Eusterbrock" userId="S::matias_eusterbrock@ci.richmond.ca.us::2acf7dc6-60d3-46b4-9083-a8db0d85c52f" providerId="AD" clId="Web-{414DFD29-9EB7-B0E8-2539-5FCF5284F6B9}"/>
    <pc:docChg chg="modSld">
      <pc:chgData name="Matias Eusterbrock" userId="S::matias_eusterbrock@ci.richmond.ca.us::2acf7dc6-60d3-46b4-9083-a8db0d85c52f" providerId="AD" clId="Web-{414DFD29-9EB7-B0E8-2539-5FCF5284F6B9}" dt="2025-01-08T20:44:46.455" v="66" actId="20577"/>
      <pc:docMkLst>
        <pc:docMk/>
      </pc:docMkLst>
      <pc:sldChg chg="modSp">
        <pc:chgData name="Matias Eusterbrock" userId="S::matias_eusterbrock@ci.richmond.ca.us::2acf7dc6-60d3-46b4-9083-a8db0d85c52f" providerId="AD" clId="Web-{414DFD29-9EB7-B0E8-2539-5FCF5284F6B9}" dt="2025-01-08T20:44:26.486" v="39" actId="20577"/>
        <pc:sldMkLst>
          <pc:docMk/>
          <pc:sldMk cId="4105021240" sldId="357"/>
        </pc:sldMkLst>
        <pc:spChg chg="mod">
          <ac:chgData name="Matias Eusterbrock" userId="S::matias_eusterbrock@ci.richmond.ca.us::2acf7dc6-60d3-46b4-9083-a8db0d85c52f" providerId="AD" clId="Web-{414DFD29-9EB7-B0E8-2539-5FCF5284F6B9}" dt="2025-01-08T20:44:26.486" v="39"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414DFD29-9EB7-B0E8-2539-5FCF5284F6B9}" dt="2025-01-08T20:44:01.798" v="16" actId="20577"/>
        <pc:sldMkLst>
          <pc:docMk/>
          <pc:sldMk cId="426285808" sldId="358"/>
        </pc:sldMkLst>
        <pc:spChg chg="mod">
          <ac:chgData name="Matias Eusterbrock" userId="S::matias_eusterbrock@ci.richmond.ca.us::2acf7dc6-60d3-46b4-9083-a8db0d85c52f" providerId="AD" clId="Web-{414DFD29-9EB7-B0E8-2539-5FCF5284F6B9}" dt="2025-01-08T20:44:01.798" v="16"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414DFD29-9EB7-B0E8-2539-5FCF5284F6B9}" dt="2025-01-08T20:44:46.455" v="66" actId="20577"/>
        <pc:sldMkLst>
          <pc:docMk/>
          <pc:sldMk cId="2459958468" sldId="359"/>
        </pc:sldMkLst>
        <pc:spChg chg="mod">
          <ac:chgData name="Matias Eusterbrock" userId="S::matias_eusterbrock@ci.richmond.ca.us::2acf7dc6-60d3-46b4-9083-a8db0d85c52f" providerId="AD" clId="Web-{414DFD29-9EB7-B0E8-2539-5FCF5284F6B9}" dt="2025-01-08T20:44:46.455" v="66" actId="20577"/>
          <ac:spMkLst>
            <pc:docMk/>
            <pc:sldMk cId="2459958468" sldId="359"/>
            <ac:spMk id="3" creationId="{62EB8AE9-3C7F-654E-7F1F-06EFCE53551B}"/>
          </ac:spMkLst>
        </pc:spChg>
      </pc:sldChg>
    </pc:docChg>
  </pc:docChgLst>
  <pc:docChgLst>
    <pc:chgData name="Beatriz Guerrero" userId="S::beatriz_guerrero@ci.richmond.ca.us::67aaf6ed-f979-44e0-8fb2-c4749f02abfb" providerId="AD" clId="Web-{B19AF6F0-1179-FEB6-483C-FB49994A7230}"/>
    <pc:docChg chg="addSld modSld sldOrd">
      <pc:chgData name="Beatriz Guerrero" userId="S::beatriz_guerrero@ci.richmond.ca.us::67aaf6ed-f979-44e0-8fb2-c4749f02abfb" providerId="AD" clId="Web-{B19AF6F0-1179-FEB6-483C-FB49994A7230}" dt="2024-10-02T23:43:18.975" v="577"/>
      <pc:docMkLst>
        <pc:docMk/>
      </pc:docMkLst>
      <pc:sldChg chg="modSp">
        <pc:chgData name="Beatriz Guerrero" userId="S::beatriz_guerrero@ci.richmond.ca.us::67aaf6ed-f979-44e0-8fb2-c4749f02abfb" providerId="AD" clId="Web-{B19AF6F0-1179-FEB6-483C-FB49994A7230}" dt="2024-10-02T22:53:42.159" v="35" actId="20577"/>
        <pc:sldMkLst>
          <pc:docMk/>
          <pc:sldMk cId="3757050840" sldId="350"/>
        </pc:sldMkLst>
        <pc:spChg chg="mod">
          <ac:chgData name="Beatriz Guerrero" userId="S::beatriz_guerrero@ci.richmond.ca.us::67aaf6ed-f979-44e0-8fb2-c4749f02abfb" providerId="AD" clId="Web-{B19AF6F0-1179-FEB6-483C-FB49994A7230}" dt="2024-10-02T22:53:42.159" v="35" actId="20577"/>
          <ac:spMkLst>
            <pc:docMk/>
            <pc:sldMk cId="3757050840" sldId="350"/>
            <ac:spMk id="2" creationId="{0B653A10-04B5-8CFA-DC96-99D573FC2481}"/>
          </ac:spMkLst>
        </pc:spChg>
      </pc:sldChg>
      <pc:sldChg chg="modSp">
        <pc:chgData name="Beatriz Guerrero" userId="S::beatriz_guerrero@ci.richmond.ca.us::67aaf6ed-f979-44e0-8fb2-c4749f02abfb" providerId="AD" clId="Web-{B19AF6F0-1179-FEB6-483C-FB49994A7230}" dt="2024-10-02T22:55:24.441" v="56" actId="20577"/>
        <pc:sldMkLst>
          <pc:docMk/>
          <pc:sldMk cId="1295470331" sldId="353"/>
        </pc:sldMkLst>
        <pc:spChg chg="mod">
          <ac:chgData name="Beatriz Guerrero" userId="S::beatriz_guerrero@ci.richmond.ca.us::67aaf6ed-f979-44e0-8fb2-c4749f02abfb" providerId="AD" clId="Web-{B19AF6F0-1179-FEB6-483C-FB49994A7230}" dt="2024-10-02T22:55:24.441" v="56"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B19AF6F0-1179-FEB6-483C-FB49994A7230}" dt="2024-10-02T22:55:46.785" v="58" actId="20577"/>
        <pc:sldMkLst>
          <pc:docMk/>
          <pc:sldMk cId="1987672534" sldId="356"/>
        </pc:sldMkLst>
        <pc:spChg chg="mod">
          <ac:chgData name="Beatriz Guerrero" userId="S::beatriz_guerrero@ci.richmond.ca.us::67aaf6ed-f979-44e0-8fb2-c4749f02abfb" providerId="AD" clId="Web-{B19AF6F0-1179-FEB6-483C-FB49994A7230}" dt="2024-10-02T22:55:46.785" v="58" actId="20577"/>
          <ac:spMkLst>
            <pc:docMk/>
            <pc:sldMk cId="1987672534" sldId="356"/>
            <ac:spMk id="4" creationId="{FD8140C1-CA8B-0CD5-5389-E96164AE3315}"/>
          </ac:spMkLst>
        </pc:spChg>
      </pc:sldChg>
      <pc:sldChg chg="modSp">
        <pc:chgData name="Beatriz Guerrero" userId="S::beatriz_guerrero@ci.richmond.ca.us::67aaf6ed-f979-44e0-8fb2-c4749f02abfb" providerId="AD" clId="Web-{B19AF6F0-1179-FEB6-483C-FB49994A7230}" dt="2024-10-02T23:05:18.820" v="220" actId="20577"/>
        <pc:sldMkLst>
          <pc:docMk/>
          <pc:sldMk cId="4105021240" sldId="357"/>
        </pc:sldMkLst>
        <pc:spChg chg="mod">
          <ac:chgData name="Beatriz Guerrero" userId="S::beatriz_guerrero@ci.richmond.ca.us::67aaf6ed-f979-44e0-8fb2-c4749f02abfb" providerId="AD" clId="Web-{B19AF6F0-1179-FEB6-483C-FB49994A7230}" dt="2024-10-02T23:05:18.820" v="220"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B19AF6F0-1179-FEB6-483C-FB49994A7230}" dt="2024-10-02T23:01:14.865" v="167" actId="20577"/>
        <pc:sldMkLst>
          <pc:docMk/>
          <pc:sldMk cId="426285808" sldId="358"/>
        </pc:sldMkLst>
        <pc:spChg chg="mod">
          <ac:chgData name="Beatriz Guerrero" userId="S::beatriz_guerrero@ci.richmond.ca.us::67aaf6ed-f979-44e0-8fb2-c4749f02abfb" providerId="AD" clId="Web-{B19AF6F0-1179-FEB6-483C-FB49994A7230}" dt="2024-10-02T23:01:14.865" v="167"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B19AF6F0-1179-FEB6-483C-FB49994A7230}" dt="2024-10-02T23:07:09.165" v="247" actId="20577"/>
        <pc:sldMkLst>
          <pc:docMk/>
          <pc:sldMk cId="2459958468" sldId="359"/>
        </pc:sldMkLst>
        <pc:spChg chg="mod">
          <ac:chgData name="Beatriz Guerrero" userId="S::beatriz_guerrero@ci.richmond.ca.us::67aaf6ed-f979-44e0-8fb2-c4749f02abfb" providerId="AD" clId="Web-{B19AF6F0-1179-FEB6-483C-FB49994A7230}" dt="2024-10-02T23:07:09.165" v="247"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B19AF6F0-1179-FEB6-483C-FB49994A7230}" dt="2024-10-02T23:09:23.337" v="264" actId="20577"/>
        <pc:sldMkLst>
          <pc:docMk/>
          <pc:sldMk cId="75609733" sldId="360"/>
        </pc:sldMkLst>
        <pc:spChg chg="mod">
          <ac:chgData name="Beatriz Guerrero" userId="S::beatriz_guerrero@ci.richmond.ca.us::67aaf6ed-f979-44e0-8fb2-c4749f02abfb" providerId="AD" clId="Web-{B19AF6F0-1179-FEB6-483C-FB49994A7230}" dt="2024-10-02T23:09:23.337" v="264" actId="20577"/>
          <ac:spMkLst>
            <pc:docMk/>
            <pc:sldMk cId="75609733" sldId="360"/>
            <ac:spMk id="3" creationId="{62EB8AE9-3C7F-654E-7F1F-06EFCE53551B}"/>
          </ac:spMkLst>
        </pc:spChg>
      </pc:sldChg>
      <pc:sldChg chg="modSp">
        <pc:chgData name="Beatriz Guerrero" userId="S::beatriz_guerrero@ci.richmond.ca.us::67aaf6ed-f979-44e0-8fb2-c4749f02abfb" providerId="AD" clId="Web-{B19AF6F0-1179-FEB6-483C-FB49994A7230}" dt="2024-10-02T23:08:19.212" v="255" actId="20577"/>
        <pc:sldMkLst>
          <pc:docMk/>
          <pc:sldMk cId="1730085481" sldId="361"/>
        </pc:sldMkLst>
        <pc:spChg chg="mod">
          <ac:chgData name="Beatriz Guerrero" userId="S::beatriz_guerrero@ci.richmond.ca.us::67aaf6ed-f979-44e0-8fb2-c4749f02abfb" providerId="AD" clId="Web-{B19AF6F0-1179-FEB6-483C-FB49994A7230}" dt="2024-10-02T23:08:19.212" v="255"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B19AF6F0-1179-FEB6-483C-FB49994A7230}" dt="2024-10-02T23:11:58.651" v="302" actId="20577"/>
        <pc:sldMkLst>
          <pc:docMk/>
          <pc:sldMk cId="1246568473" sldId="362"/>
        </pc:sldMkLst>
        <pc:spChg chg="mod">
          <ac:chgData name="Beatriz Guerrero" userId="S::beatriz_guerrero@ci.richmond.ca.us::67aaf6ed-f979-44e0-8fb2-c4749f02abfb" providerId="AD" clId="Web-{B19AF6F0-1179-FEB6-483C-FB49994A7230}" dt="2024-10-02T23:11:58.651" v="302"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B19AF6F0-1179-FEB6-483C-FB49994A7230}" dt="2024-10-02T23:13:09.667" v="312" actId="20577"/>
        <pc:sldMkLst>
          <pc:docMk/>
          <pc:sldMk cId="19214237" sldId="363"/>
        </pc:sldMkLst>
        <pc:spChg chg="mod">
          <ac:chgData name="Beatriz Guerrero" userId="S::beatriz_guerrero@ci.richmond.ca.us::67aaf6ed-f979-44e0-8fb2-c4749f02abfb" providerId="AD" clId="Web-{B19AF6F0-1179-FEB6-483C-FB49994A7230}" dt="2024-10-02T23:13:09.667" v="31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B19AF6F0-1179-FEB6-483C-FB49994A7230}" dt="2024-10-02T23:13:56.808" v="320" actId="20577"/>
        <pc:sldMkLst>
          <pc:docMk/>
          <pc:sldMk cId="3536701632" sldId="364"/>
        </pc:sldMkLst>
        <pc:spChg chg="mod">
          <ac:chgData name="Beatriz Guerrero" userId="S::beatriz_guerrero@ci.richmond.ca.us::67aaf6ed-f979-44e0-8fb2-c4749f02abfb" providerId="AD" clId="Web-{B19AF6F0-1179-FEB6-483C-FB49994A7230}" dt="2024-10-02T23:13:56.808" v="320"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B19AF6F0-1179-FEB6-483C-FB49994A7230}" dt="2024-10-02T23:15:44.481" v="364" actId="20577"/>
        <pc:sldMkLst>
          <pc:docMk/>
          <pc:sldMk cId="801964473" sldId="365"/>
        </pc:sldMkLst>
        <pc:spChg chg="mod">
          <ac:chgData name="Beatriz Guerrero" userId="S::beatriz_guerrero@ci.richmond.ca.us::67aaf6ed-f979-44e0-8fb2-c4749f02abfb" providerId="AD" clId="Web-{B19AF6F0-1179-FEB6-483C-FB49994A7230}" dt="2024-10-02T23:15:44.481" v="364"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B19AF6F0-1179-FEB6-483C-FB49994A7230}" dt="2024-10-02T23:16:57.591" v="386" actId="20577"/>
        <pc:sldMkLst>
          <pc:docMk/>
          <pc:sldMk cId="2250815403" sldId="366"/>
        </pc:sldMkLst>
        <pc:spChg chg="mod">
          <ac:chgData name="Beatriz Guerrero" userId="S::beatriz_guerrero@ci.richmond.ca.us::67aaf6ed-f979-44e0-8fb2-c4749f02abfb" providerId="AD" clId="Web-{B19AF6F0-1179-FEB6-483C-FB49994A7230}" dt="2024-10-02T23:16:57.591" v="386"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B19AF6F0-1179-FEB6-483C-FB49994A7230}" dt="2024-10-02T23:33:23.190" v="394" actId="20577"/>
        <pc:sldMkLst>
          <pc:docMk/>
          <pc:sldMk cId="2403369630" sldId="367"/>
        </pc:sldMkLst>
        <pc:spChg chg="mod">
          <ac:chgData name="Beatriz Guerrero" userId="S::beatriz_guerrero@ci.richmond.ca.us::67aaf6ed-f979-44e0-8fb2-c4749f02abfb" providerId="AD" clId="Web-{B19AF6F0-1179-FEB6-483C-FB49994A7230}" dt="2024-10-02T23:33:23.190" v="394"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B19AF6F0-1179-FEB6-483C-FB49994A7230}" dt="2024-10-02T23:34:56.097" v="423" actId="20577"/>
        <pc:sldMkLst>
          <pc:docMk/>
          <pc:sldMk cId="3357556756" sldId="368"/>
        </pc:sldMkLst>
        <pc:spChg chg="mod">
          <ac:chgData name="Beatriz Guerrero" userId="S::beatriz_guerrero@ci.richmond.ca.us::67aaf6ed-f979-44e0-8fb2-c4749f02abfb" providerId="AD" clId="Web-{B19AF6F0-1179-FEB6-483C-FB49994A7230}" dt="2024-10-02T23:34:56.097" v="423"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B19AF6F0-1179-FEB6-483C-FB49994A7230}" dt="2024-10-02T23:37:37.113" v="494" actId="20577"/>
        <pc:sldMkLst>
          <pc:docMk/>
          <pc:sldMk cId="1084912077" sldId="369"/>
        </pc:sldMkLst>
        <pc:spChg chg="mod">
          <ac:chgData name="Beatriz Guerrero" userId="S::beatriz_guerrero@ci.richmond.ca.us::67aaf6ed-f979-44e0-8fb2-c4749f02abfb" providerId="AD" clId="Web-{B19AF6F0-1179-FEB6-483C-FB49994A7230}" dt="2024-10-02T23:37:37.113" v="494"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B19AF6F0-1179-FEB6-483C-FB49994A7230}" dt="2024-10-02T23:39:35.552" v="542" actId="20577"/>
        <pc:sldMkLst>
          <pc:docMk/>
          <pc:sldMk cId="159060872" sldId="370"/>
        </pc:sldMkLst>
        <pc:spChg chg="mod">
          <ac:chgData name="Beatriz Guerrero" userId="S::beatriz_guerrero@ci.richmond.ca.us::67aaf6ed-f979-44e0-8fb2-c4749f02abfb" providerId="AD" clId="Web-{B19AF6F0-1179-FEB6-483C-FB49994A7230}" dt="2024-10-02T23:39:35.552" v="542"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B19AF6F0-1179-FEB6-483C-FB49994A7230}" dt="2024-10-02T23:41:01.458" v="562" actId="20577"/>
        <pc:sldMkLst>
          <pc:docMk/>
          <pc:sldMk cId="499757999" sldId="371"/>
        </pc:sldMkLst>
        <pc:spChg chg="mod">
          <ac:chgData name="Beatriz Guerrero" userId="S::beatriz_guerrero@ci.richmond.ca.us::67aaf6ed-f979-44e0-8fb2-c4749f02abfb" providerId="AD" clId="Web-{B19AF6F0-1179-FEB6-483C-FB49994A7230}" dt="2024-10-02T23:41:01.458" v="562" actId="20577"/>
          <ac:spMkLst>
            <pc:docMk/>
            <pc:sldMk cId="499757999" sldId="371"/>
            <ac:spMk id="3" creationId="{62EB8AE9-3C7F-654E-7F1F-06EFCE53551B}"/>
          </ac:spMkLst>
        </pc:spChg>
      </pc:sldChg>
      <pc:sldChg chg="modSp">
        <pc:chgData name="Beatriz Guerrero" userId="S::beatriz_guerrero@ci.richmond.ca.us::67aaf6ed-f979-44e0-8fb2-c4749f02abfb" providerId="AD" clId="Web-{B19AF6F0-1179-FEB6-483C-FB49994A7230}" dt="2024-10-02T23:41:22.927" v="566" actId="20577"/>
        <pc:sldMkLst>
          <pc:docMk/>
          <pc:sldMk cId="3787884324" sldId="373"/>
        </pc:sldMkLst>
        <pc:spChg chg="mod">
          <ac:chgData name="Beatriz Guerrero" userId="S::beatriz_guerrero@ci.richmond.ca.us::67aaf6ed-f979-44e0-8fb2-c4749f02abfb" providerId="AD" clId="Web-{B19AF6F0-1179-FEB6-483C-FB49994A7230}" dt="2024-10-02T23:41:22.927" v="566" actId="20577"/>
          <ac:spMkLst>
            <pc:docMk/>
            <pc:sldMk cId="3787884324" sldId="373"/>
            <ac:spMk id="2" creationId="{0B653A10-04B5-8CFA-DC96-99D573FC2481}"/>
          </ac:spMkLst>
        </pc:spChg>
      </pc:sldChg>
      <pc:sldChg chg="ord">
        <pc:chgData name="Beatriz Guerrero" userId="S::beatriz_guerrero@ci.richmond.ca.us::67aaf6ed-f979-44e0-8fb2-c4749f02abfb" providerId="AD" clId="Web-{B19AF6F0-1179-FEB6-483C-FB49994A7230}" dt="2024-10-02T23:42:19.006" v="568"/>
        <pc:sldMkLst>
          <pc:docMk/>
          <pc:sldMk cId="2877457213" sldId="396"/>
        </pc:sldMkLst>
      </pc:sldChg>
      <pc:sldChg chg="add">
        <pc:chgData name="Beatriz Guerrero" userId="S::beatriz_guerrero@ci.richmond.ca.us::67aaf6ed-f979-44e0-8fb2-c4749f02abfb" providerId="AD" clId="Web-{B19AF6F0-1179-FEB6-483C-FB49994A7230}" dt="2024-10-02T23:43:17.365" v="569"/>
        <pc:sldMkLst>
          <pc:docMk/>
          <pc:sldMk cId="4131649912" sldId="397"/>
        </pc:sldMkLst>
      </pc:sldChg>
      <pc:sldChg chg="add">
        <pc:chgData name="Beatriz Guerrero" userId="S::beatriz_guerrero@ci.richmond.ca.us::67aaf6ed-f979-44e0-8fb2-c4749f02abfb" providerId="AD" clId="Web-{B19AF6F0-1179-FEB6-483C-FB49994A7230}" dt="2024-10-02T23:43:17.506" v="570"/>
        <pc:sldMkLst>
          <pc:docMk/>
          <pc:sldMk cId="4247241252" sldId="398"/>
        </pc:sldMkLst>
      </pc:sldChg>
      <pc:sldChg chg="add">
        <pc:chgData name="Beatriz Guerrero" userId="S::beatriz_guerrero@ci.richmond.ca.us::67aaf6ed-f979-44e0-8fb2-c4749f02abfb" providerId="AD" clId="Web-{B19AF6F0-1179-FEB6-483C-FB49994A7230}" dt="2024-10-02T23:43:17.897" v="571"/>
        <pc:sldMkLst>
          <pc:docMk/>
          <pc:sldMk cId="4288394198" sldId="399"/>
        </pc:sldMkLst>
      </pc:sldChg>
      <pc:sldChg chg="add">
        <pc:chgData name="Beatriz Guerrero" userId="S::beatriz_guerrero@ci.richmond.ca.us::67aaf6ed-f979-44e0-8fb2-c4749f02abfb" providerId="AD" clId="Web-{B19AF6F0-1179-FEB6-483C-FB49994A7230}" dt="2024-10-02T23:43:18.115" v="572"/>
        <pc:sldMkLst>
          <pc:docMk/>
          <pc:sldMk cId="1718523994" sldId="400"/>
        </pc:sldMkLst>
      </pc:sldChg>
      <pc:sldChg chg="add">
        <pc:chgData name="Beatriz Guerrero" userId="S::beatriz_guerrero@ci.richmond.ca.us::67aaf6ed-f979-44e0-8fb2-c4749f02abfb" providerId="AD" clId="Web-{B19AF6F0-1179-FEB6-483C-FB49994A7230}" dt="2024-10-02T23:43:18.287" v="573"/>
        <pc:sldMkLst>
          <pc:docMk/>
          <pc:sldMk cId="3840315016" sldId="401"/>
        </pc:sldMkLst>
      </pc:sldChg>
      <pc:sldChg chg="add">
        <pc:chgData name="Beatriz Guerrero" userId="S::beatriz_guerrero@ci.richmond.ca.us::67aaf6ed-f979-44e0-8fb2-c4749f02abfb" providerId="AD" clId="Web-{B19AF6F0-1179-FEB6-483C-FB49994A7230}" dt="2024-10-02T23:43:18.522" v="574"/>
        <pc:sldMkLst>
          <pc:docMk/>
          <pc:sldMk cId="3096057919" sldId="402"/>
        </pc:sldMkLst>
      </pc:sldChg>
      <pc:sldChg chg="add">
        <pc:chgData name="Beatriz Guerrero" userId="S::beatriz_guerrero@ci.richmond.ca.us::67aaf6ed-f979-44e0-8fb2-c4749f02abfb" providerId="AD" clId="Web-{B19AF6F0-1179-FEB6-483C-FB49994A7230}" dt="2024-10-02T23:43:18.678" v="575"/>
        <pc:sldMkLst>
          <pc:docMk/>
          <pc:sldMk cId="3335684834" sldId="403"/>
        </pc:sldMkLst>
      </pc:sldChg>
      <pc:sldChg chg="add">
        <pc:chgData name="Beatriz Guerrero" userId="S::beatriz_guerrero@ci.richmond.ca.us::67aaf6ed-f979-44e0-8fb2-c4749f02abfb" providerId="AD" clId="Web-{B19AF6F0-1179-FEB6-483C-FB49994A7230}" dt="2024-10-02T23:43:18.850" v="576"/>
        <pc:sldMkLst>
          <pc:docMk/>
          <pc:sldMk cId="2717681766" sldId="404"/>
        </pc:sldMkLst>
      </pc:sldChg>
      <pc:sldChg chg="add">
        <pc:chgData name="Beatriz Guerrero" userId="S::beatriz_guerrero@ci.richmond.ca.us::67aaf6ed-f979-44e0-8fb2-c4749f02abfb" providerId="AD" clId="Web-{B19AF6F0-1179-FEB6-483C-FB49994A7230}" dt="2024-10-02T23:43:18.975" v="577"/>
        <pc:sldMkLst>
          <pc:docMk/>
          <pc:sldMk cId="2754516179" sldId="405"/>
        </pc:sldMkLst>
      </pc:sldChg>
    </pc:docChg>
  </pc:docChgLst>
  <pc:docChgLst>
    <pc:chgData name="Beatriz Guerrero" userId="S::beatriz_guerrero@ci.richmond.ca.us::67aaf6ed-f979-44e0-8fb2-c4749f02abfb" providerId="AD" clId="Web-{76EB75C2-0FED-2062-1785-6CD9F9997569}"/>
    <pc:docChg chg="delSld modSld">
      <pc:chgData name="Beatriz Guerrero" userId="S::beatriz_guerrero@ci.richmond.ca.us::67aaf6ed-f979-44e0-8fb2-c4749f02abfb" providerId="AD" clId="Web-{76EB75C2-0FED-2062-1785-6CD9F9997569}" dt="2024-09-05T00:04:14.728" v="380"/>
      <pc:docMkLst>
        <pc:docMk/>
      </pc:docMkLst>
      <pc:sldChg chg="modSp">
        <pc:chgData name="Beatriz Guerrero" userId="S::beatriz_guerrero@ci.richmond.ca.us::67aaf6ed-f979-44e0-8fb2-c4749f02abfb" providerId="AD" clId="Web-{76EB75C2-0FED-2062-1785-6CD9F9997569}" dt="2024-09-04T23:29:53.732" v="31" actId="20577"/>
        <pc:sldMkLst>
          <pc:docMk/>
          <pc:sldMk cId="2688267807" sldId="327"/>
        </pc:sldMkLst>
        <pc:spChg chg="mod">
          <ac:chgData name="Beatriz Guerrero" userId="S::beatriz_guerrero@ci.richmond.ca.us::67aaf6ed-f979-44e0-8fb2-c4749f02abfb" providerId="AD" clId="Web-{76EB75C2-0FED-2062-1785-6CD9F9997569}" dt="2024-09-04T23:29:53.732" v="31" actId="20577"/>
          <ac:spMkLst>
            <pc:docMk/>
            <pc:sldMk cId="2688267807" sldId="327"/>
            <ac:spMk id="4" creationId="{FD8140C1-CA8B-0CD5-5389-E96164AE3315}"/>
          </ac:spMkLst>
        </pc:spChg>
      </pc:sldChg>
      <pc:sldChg chg="modSp">
        <pc:chgData name="Beatriz Guerrero" userId="S::beatriz_guerrero@ci.richmond.ca.us::67aaf6ed-f979-44e0-8fb2-c4749f02abfb" providerId="AD" clId="Web-{76EB75C2-0FED-2062-1785-6CD9F9997569}" dt="2024-09-04T23:29:24.185" v="20" actId="20577"/>
        <pc:sldMkLst>
          <pc:docMk/>
          <pc:sldMk cId="1295470331" sldId="353"/>
        </pc:sldMkLst>
        <pc:spChg chg="mod">
          <ac:chgData name="Beatriz Guerrero" userId="S::beatriz_guerrero@ci.richmond.ca.us::67aaf6ed-f979-44e0-8fb2-c4749f02abfb" providerId="AD" clId="Web-{76EB75C2-0FED-2062-1785-6CD9F9997569}" dt="2024-09-04T23:29:24.185" v="20"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76EB75C2-0FED-2062-1785-6CD9F9997569}" dt="2024-09-04T23:29:40.904" v="26" actId="20577"/>
        <pc:sldMkLst>
          <pc:docMk/>
          <pc:sldMk cId="2396013823" sldId="354"/>
        </pc:sldMkLst>
        <pc:spChg chg="mod">
          <ac:chgData name="Beatriz Guerrero" userId="S::beatriz_guerrero@ci.richmond.ca.us::67aaf6ed-f979-44e0-8fb2-c4749f02abfb" providerId="AD" clId="Web-{76EB75C2-0FED-2062-1785-6CD9F9997569}" dt="2024-09-04T23:29:40.904" v="26" actId="20577"/>
          <ac:spMkLst>
            <pc:docMk/>
            <pc:sldMk cId="2396013823" sldId="354"/>
            <ac:spMk id="2" creationId="{0B653A10-04B5-8CFA-DC96-99D573FC2481}"/>
          </ac:spMkLst>
        </pc:spChg>
      </pc:sldChg>
      <pc:sldChg chg="modSp">
        <pc:chgData name="Beatriz Guerrero" userId="S::beatriz_guerrero@ci.richmond.ca.us::67aaf6ed-f979-44e0-8fb2-c4749f02abfb" providerId="AD" clId="Web-{76EB75C2-0FED-2062-1785-6CD9F9997569}" dt="2024-09-04T23:30:08.936" v="37" actId="20577"/>
        <pc:sldMkLst>
          <pc:docMk/>
          <pc:sldMk cId="1987672534" sldId="356"/>
        </pc:sldMkLst>
        <pc:spChg chg="mod">
          <ac:chgData name="Beatriz Guerrero" userId="S::beatriz_guerrero@ci.richmond.ca.us::67aaf6ed-f979-44e0-8fb2-c4749f02abfb" providerId="AD" clId="Web-{76EB75C2-0FED-2062-1785-6CD9F9997569}" dt="2024-09-04T23:30:08.936" v="37" actId="20577"/>
          <ac:spMkLst>
            <pc:docMk/>
            <pc:sldMk cId="1987672534" sldId="356"/>
            <ac:spMk id="3" creationId="{62EB8AE9-3C7F-654E-7F1F-06EFCE53551B}"/>
          </ac:spMkLst>
        </pc:spChg>
      </pc:sldChg>
      <pc:sldChg chg="modSp">
        <pc:chgData name="Beatriz Guerrero" userId="S::beatriz_guerrero@ci.richmond.ca.us::67aaf6ed-f979-44e0-8fb2-c4749f02abfb" providerId="AD" clId="Web-{76EB75C2-0FED-2062-1785-6CD9F9997569}" dt="2024-09-04T23:36:43.257" v="155" actId="20577"/>
        <pc:sldMkLst>
          <pc:docMk/>
          <pc:sldMk cId="4105021240" sldId="357"/>
        </pc:sldMkLst>
        <pc:spChg chg="mod">
          <ac:chgData name="Beatriz Guerrero" userId="S::beatriz_guerrero@ci.richmond.ca.us::67aaf6ed-f979-44e0-8fb2-c4749f02abfb" providerId="AD" clId="Web-{76EB75C2-0FED-2062-1785-6CD9F9997569}" dt="2024-09-04T23:36:43.257" v="155"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76EB75C2-0FED-2062-1785-6CD9F9997569}" dt="2024-09-04T23:34:04.081" v="80" actId="20577"/>
        <pc:sldMkLst>
          <pc:docMk/>
          <pc:sldMk cId="426285808" sldId="358"/>
        </pc:sldMkLst>
        <pc:spChg chg="mod">
          <ac:chgData name="Beatriz Guerrero" userId="S::beatriz_guerrero@ci.richmond.ca.us::67aaf6ed-f979-44e0-8fb2-c4749f02abfb" providerId="AD" clId="Web-{76EB75C2-0FED-2062-1785-6CD9F9997569}" dt="2024-09-04T23:34:04.081" v="80"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76EB75C2-0FED-2062-1785-6CD9F9997569}" dt="2024-09-04T23:52:46.011" v="194" actId="20577"/>
        <pc:sldMkLst>
          <pc:docMk/>
          <pc:sldMk cId="2459958468" sldId="359"/>
        </pc:sldMkLst>
        <pc:spChg chg="mod">
          <ac:chgData name="Beatriz Guerrero" userId="S::beatriz_guerrero@ci.richmond.ca.us::67aaf6ed-f979-44e0-8fb2-c4749f02abfb" providerId="AD" clId="Web-{76EB75C2-0FED-2062-1785-6CD9F9997569}" dt="2024-09-04T23:52:46.011" v="194"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76EB75C2-0FED-2062-1785-6CD9F9997569}" dt="2024-09-04T23:53:06.652" v="198" actId="20577"/>
        <pc:sldMkLst>
          <pc:docMk/>
          <pc:sldMk cId="75609733" sldId="360"/>
        </pc:sldMkLst>
        <pc:spChg chg="mod">
          <ac:chgData name="Beatriz Guerrero" userId="S::beatriz_guerrero@ci.richmond.ca.us::67aaf6ed-f979-44e0-8fb2-c4749f02abfb" providerId="AD" clId="Web-{76EB75C2-0FED-2062-1785-6CD9F9997569}" dt="2024-09-04T23:53:06.652" v="198" actId="20577"/>
          <ac:spMkLst>
            <pc:docMk/>
            <pc:sldMk cId="75609733" sldId="360"/>
            <ac:spMk id="3" creationId="{62EB8AE9-3C7F-654E-7F1F-06EFCE53551B}"/>
          </ac:spMkLst>
        </pc:spChg>
      </pc:sldChg>
      <pc:sldChg chg="modSp">
        <pc:chgData name="Beatriz Guerrero" userId="S::beatriz_guerrero@ci.richmond.ca.us::67aaf6ed-f979-44e0-8fb2-c4749f02abfb" providerId="AD" clId="Web-{76EB75C2-0FED-2062-1785-6CD9F9997569}" dt="2024-09-04T23:52:53.902" v="196" actId="20577"/>
        <pc:sldMkLst>
          <pc:docMk/>
          <pc:sldMk cId="1730085481" sldId="361"/>
        </pc:sldMkLst>
        <pc:spChg chg="mod">
          <ac:chgData name="Beatriz Guerrero" userId="S::beatriz_guerrero@ci.richmond.ca.us::67aaf6ed-f979-44e0-8fb2-c4749f02abfb" providerId="AD" clId="Web-{76EB75C2-0FED-2062-1785-6CD9F9997569}" dt="2024-09-04T23:52:53.902" v="196"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76EB75C2-0FED-2062-1785-6CD9F9997569}" dt="2024-09-04T23:53:25.293" v="200" actId="20577"/>
        <pc:sldMkLst>
          <pc:docMk/>
          <pc:sldMk cId="1246568473" sldId="362"/>
        </pc:sldMkLst>
        <pc:spChg chg="mod">
          <ac:chgData name="Beatriz Guerrero" userId="S::beatriz_guerrero@ci.richmond.ca.us::67aaf6ed-f979-44e0-8fb2-c4749f02abfb" providerId="AD" clId="Web-{76EB75C2-0FED-2062-1785-6CD9F9997569}" dt="2024-09-04T23:53:25.293" v="200"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76EB75C2-0FED-2062-1785-6CD9F9997569}" dt="2024-09-04T23:53:33.528" v="202" actId="20577"/>
        <pc:sldMkLst>
          <pc:docMk/>
          <pc:sldMk cId="19214237" sldId="363"/>
        </pc:sldMkLst>
        <pc:spChg chg="mod">
          <ac:chgData name="Beatriz Guerrero" userId="S::beatriz_guerrero@ci.richmond.ca.us::67aaf6ed-f979-44e0-8fb2-c4749f02abfb" providerId="AD" clId="Web-{76EB75C2-0FED-2062-1785-6CD9F9997569}" dt="2024-09-04T23:53:33.528" v="20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76EB75C2-0FED-2062-1785-6CD9F9997569}" dt="2024-09-04T23:53:44.997" v="204" actId="20577"/>
        <pc:sldMkLst>
          <pc:docMk/>
          <pc:sldMk cId="3536701632" sldId="364"/>
        </pc:sldMkLst>
        <pc:spChg chg="mod">
          <ac:chgData name="Beatriz Guerrero" userId="S::beatriz_guerrero@ci.richmond.ca.us::67aaf6ed-f979-44e0-8fb2-c4749f02abfb" providerId="AD" clId="Web-{76EB75C2-0FED-2062-1785-6CD9F9997569}" dt="2024-09-04T23:53:44.997" v="204"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76EB75C2-0FED-2062-1785-6CD9F9997569}" dt="2024-09-04T23:53:57.106" v="206" actId="20577"/>
        <pc:sldMkLst>
          <pc:docMk/>
          <pc:sldMk cId="801964473" sldId="365"/>
        </pc:sldMkLst>
        <pc:spChg chg="mod">
          <ac:chgData name="Beatriz Guerrero" userId="S::beatriz_guerrero@ci.richmond.ca.us::67aaf6ed-f979-44e0-8fb2-c4749f02abfb" providerId="AD" clId="Web-{76EB75C2-0FED-2062-1785-6CD9F9997569}" dt="2024-09-04T23:53:57.106" v="206"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76EB75C2-0FED-2062-1785-6CD9F9997569}" dt="2024-09-04T23:54:09.700" v="209" actId="20577"/>
        <pc:sldMkLst>
          <pc:docMk/>
          <pc:sldMk cId="2250815403" sldId="366"/>
        </pc:sldMkLst>
        <pc:spChg chg="mod">
          <ac:chgData name="Beatriz Guerrero" userId="S::beatriz_guerrero@ci.richmond.ca.us::67aaf6ed-f979-44e0-8fb2-c4749f02abfb" providerId="AD" clId="Web-{76EB75C2-0FED-2062-1785-6CD9F9997569}" dt="2024-09-04T23:54:09.700" v="209"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76EB75C2-0FED-2062-1785-6CD9F9997569}" dt="2024-09-04T23:57:00.641" v="252" actId="20577"/>
        <pc:sldMkLst>
          <pc:docMk/>
          <pc:sldMk cId="2403369630" sldId="367"/>
        </pc:sldMkLst>
        <pc:spChg chg="mod">
          <ac:chgData name="Beatriz Guerrero" userId="S::beatriz_guerrero@ci.richmond.ca.us::67aaf6ed-f979-44e0-8fb2-c4749f02abfb" providerId="AD" clId="Web-{76EB75C2-0FED-2062-1785-6CD9F9997569}" dt="2024-09-04T23:57:00.641" v="252"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76EB75C2-0FED-2062-1785-6CD9F9997569}" dt="2024-09-05T00:00:27.739" v="275" actId="20577"/>
        <pc:sldMkLst>
          <pc:docMk/>
          <pc:sldMk cId="3357556756" sldId="368"/>
        </pc:sldMkLst>
        <pc:spChg chg="mod">
          <ac:chgData name="Beatriz Guerrero" userId="S::beatriz_guerrero@ci.richmond.ca.us::67aaf6ed-f979-44e0-8fb2-c4749f02abfb" providerId="AD" clId="Web-{76EB75C2-0FED-2062-1785-6CD9F9997569}" dt="2024-09-05T00:00:27.739" v="275"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76EB75C2-0FED-2062-1785-6CD9F9997569}" dt="2024-09-05T00:02:21.023" v="334" actId="20577"/>
        <pc:sldMkLst>
          <pc:docMk/>
          <pc:sldMk cId="1084912077" sldId="369"/>
        </pc:sldMkLst>
        <pc:spChg chg="mod">
          <ac:chgData name="Beatriz Guerrero" userId="S::beatriz_guerrero@ci.richmond.ca.us::67aaf6ed-f979-44e0-8fb2-c4749f02abfb" providerId="AD" clId="Web-{76EB75C2-0FED-2062-1785-6CD9F9997569}" dt="2024-09-05T00:02:21.023" v="334"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76EB75C2-0FED-2062-1785-6CD9F9997569}" dt="2024-09-05T00:03:44.118" v="377" actId="20577"/>
        <pc:sldMkLst>
          <pc:docMk/>
          <pc:sldMk cId="159060872" sldId="370"/>
        </pc:sldMkLst>
        <pc:spChg chg="mod">
          <ac:chgData name="Beatriz Guerrero" userId="S::beatriz_guerrero@ci.richmond.ca.us::67aaf6ed-f979-44e0-8fb2-c4749f02abfb" providerId="AD" clId="Web-{76EB75C2-0FED-2062-1785-6CD9F9997569}" dt="2024-09-05T00:03:44.118" v="377"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76EB75C2-0FED-2062-1785-6CD9F9997569}" dt="2024-09-05T00:04:11.760" v="379" actId="20577"/>
        <pc:sldMkLst>
          <pc:docMk/>
          <pc:sldMk cId="3787884324" sldId="373"/>
        </pc:sldMkLst>
        <pc:spChg chg="mod">
          <ac:chgData name="Beatriz Guerrero" userId="S::beatriz_guerrero@ci.richmond.ca.us::67aaf6ed-f979-44e0-8fb2-c4749f02abfb" providerId="AD" clId="Web-{76EB75C2-0FED-2062-1785-6CD9F9997569}" dt="2024-09-05T00:04:11.760" v="379" actId="20577"/>
          <ac:spMkLst>
            <pc:docMk/>
            <pc:sldMk cId="3787884324" sldId="373"/>
            <ac:spMk id="2" creationId="{0B653A10-04B5-8CFA-DC96-99D573FC2481}"/>
          </ac:spMkLst>
        </pc:spChg>
      </pc:sldChg>
      <pc:sldChg chg="modSp">
        <pc:chgData name="Beatriz Guerrero" userId="S::beatriz_guerrero@ci.richmond.ca.us::67aaf6ed-f979-44e0-8fb2-c4749f02abfb" providerId="AD" clId="Web-{76EB75C2-0FED-2062-1785-6CD9F9997569}" dt="2024-09-04T23:30:04.061" v="35" actId="20577"/>
        <pc:sldMkLst>
          <pc:docMk/>
          <pc:sldMk cId="2870686680" sldId="387"/>
        </pc:sldMkLst>
        <pc:spChg chg="mod">
          <ac:chgData name="Beatriz Guerrero" userId="S::beatriz_guerrero@ci.richmond.ca.us::67aaf6ed-f979-44e0-8fb2-c4749f02abfb" providerId="AD" clId="Web-{76EB75C2-0FED-2062-1785-6CD9F9997569}" dt="2024-09-04T23:30:04.061" v="35" actId="20577"/>
          <ac:spMkLst>
            <pc:docMk/>
            <pc:sldMk cId="2870686680" sldId="387"/>
            <ac:spMk id="3" creationId="{62EB8AE9-3C7F-654E-7F1F-06EFCE53551B}"/>
          </ac:spMkLst>
        </pc:spChg>
      </pc:sldChg>
      <pc:sldChg chg="del">
        <pc:chgData name="Beatriz Guerrero" userId="S::beatriz_guerrero@ci.richmond.ca.us::67aaf6ed-f979-44e0-8fb2-c4749f02abfb" providerId="AD" clId="Web-{76EB75C2-0FED-2062-1785-6CD9F9997569}" dt="2024-09-05T00:04:14.728" v="380"/>
        <pc:sldMkLst>
          <pc:docMk/>
          <pc:sldMk cId="2047995120" sldId="388"/>
        </pc:sldMkLst>
      </pc:sldChg>
    </pc:docChg>
  </pc:docChgLst>
  <pc:docChgLst>
    <pc:chgData name="Estefanny Casas" userId="S::estefanny_casas@ci.richmond.ca.us::796659cb-7610-4077-9d87-b024fc421425" providerId="AD" clId="Web-{52E5AC9E-DA47-C3E3-63B4-1519139EEADB}"/>
    <pc:docChg chg="modSld">
      <pc:chgData name="Estefanny Casas" userId="S::estefanny_casas@ci.richmond.ca.us::796659cb-7610-4077-9d87-b024fc421425" providerId="AD" clId="Web-{52E5AC9E-DA47-C3E3-63B4-1519139EEADB}" dt="2024-09-04T00:18:08.491" v="604" actId="1076"/>
      <pc:docMkLst>
        <pc:docMk/>
      </pc:docMkLst>
      <pc:sldChg chg="modSp">
        <pc:chgData name="Estefanny Casas" userId="S::estefanny_casas@ci.richmond.ca.us::796659cb-7610-4077-9d87-b024fc421425" providerId="AD" clId="Web-{52E5AC9E-DA47-C3E3-63B4-1519139EEADB}" dt="2024-09-04T00:18:08.491" v="604" actId="1076"/>
        <pc:sldMkLst>
          <pc:docMk/>
          <pc:sldMk cId="791005041" sldId="274"/>
        </pc:sldMkLst>
        <pc:spChg chg="mod">
          <ac:chgData name="Estefanny Casas" userId="S::estefanny_casas@ci.richmond.ca.us::796659cb-7610-4077-9d87-b024fc421425" providerId="AD" clId="Web-{52E5AC9E-DA47-C3E3-63B4-1519139EEADB}" dt="2024-09-04T00:17:59.960" v="603" actId="14100"/>
          <ac:spMkLst>
            <pc:docMk/>
            <pc:sldMk cId="791005041" sldId="274"/>
            <ac:spMk id="2" creationId="{1042FACF-7AB0-0F9B-26C6-5AED36B3E9EB}"/>
          </ac:spMkLst>
        </pc:spChg>
        <pc:cxnChg chg="mod">
          <ac:chgData name="Estefanny Casas" userId="S::estefanny_casas@ci.richmond.ca.us::796659cb-7610-4077-9d87-b024fc421425" providerId="AD" clId="Web-{52E5AC9E-DA47-C3E3-63B4-1519139EEADB}" dt="2024-09-04T00:18:08.491" v="604" actId="1076"/>
          <ac:cxnSpMkLst>
            <pc:docMk/>
            <pc:sldMk cId="791005041" sldId="274"/>
            <ac:cxnSpMk id="10" creationId="{55B2AD80-AB80-E857-F84C-A7CF6201FF27}"/>
          </ac:cxnSpMkLst>
        </pc:cxnChg>
      </pc:sldChg>
      <pc:sldChg chg="modSp">
        <pc:chgData name="Estefanny Casas" userId="S::estefanny_casas@ci.richmond.ca.us::796659cb-7610-4077-9d87-b024fc421425" providerId="AD" clId="Web-{52E5AC9E-DA47-C3E3-63B4-1519139EEADB}" dt="2024-09-03T23:44:29.462" v="245" actId="20577"/>
        <pc:sldMkLst>
          <pc:docMk/>
          <pc:sldMk cId="3866118267" sldId="291"/>
        </pc:sldMkLst>
        <pc:spChg chg="mod">
          <ac:chgData name="Estefanny Casas" userId="S::estefanny_casas@ci.richmond.ca.us::796659cb-7610-4077-9d87-b024fc421425" providerId="AD" clId="Web-{52E5AC9E-DA47-C3E3-63B4-1519139EEADB}" dt="2024-09-03T23:44:29.462" v="245" actId="20577"/>
          <ac:spMkLst>
            <pc:docMk/>
            <pc:sldMk cId="3866118267" sldId="291"/>
            <ac:spMk id="2" creationId="{F0F2CBF7-59D7-451D-E7E5-E9B2BA3B1A2B}"/>
          </ac:spMkLst>
        </pc:spChg>
      </pc:sldChg>
      <pc:sldChg chg="modSp">
        <pc:chgData name="Estefanny Casas" userId="S::estefanny_casas@ci.richmond.ca.us::796659cb-7610-4077-9d87-b024fc421425" providerId="AD" clId="Web-{52E5AC9E-DA47-C3E3-63B4-1519139EEADB}" dt="2024-09-03T23:37:13.130" v="132" actId="20577"/>
        <pc:sldMkLst>
          <pc:docMk/>
          <pc:sldMk cId="2688267807" sldId="327"/>
        </pc:sldMkLst>
        <pc:spChg chg="mod">
          <ac:chgData name="Estefanny Casas" userId="S::estefanny_casas@ci.richmond.ca.us::796659cb-7610-4077-9d87-b024fc421425" providerId="AD" clId="Web-{52E5AC9E-DA47-C3E3-63B4-1519139EEADB}" dt="2024-09-03T23:37:13.130" v="132" actId="20577"/>
          <ac:spMkLst>
            <pc:docMk/>
            <pc:sldMk cId="2688267807" sldId="327"/>
            <ac:spMk id="3" creationId="{62EB8AE9-3C7F-654E-7F1F-06EFCE53551B}"/>
          </ac:spMkLst>
        </pc:spChg>
        <pc:spChg chg="mod">
          <ac:chgData name="Estefanny Casas" userId="S::estefanny_casas@ci.richmond.ca.us::796659cb-7610-4077-9d87-b024fc421425" providerId="AD" clId="Web-{52E5AC9E-DA47-C3E3-63B4-1519139EEADB}" dt="2024-09-03T23:35:38.333" v="127" actId="20577"/>
          <ac:spMkLst>
            <pc:docMk/>
            <pc:sldMk cId="2688267807" sldId="327"/>
            <ac:spMk id="4" creationId="{FD8140C1-CA8B-0CD5-5389-E96164AE3315}"/>
          </ac:spMkLst>
        </pc:spChg>
      </pc:sldChg>
      <pc:sldChg chg="modSp">
        <pc:chgData name="Estefanny Casas" userId="S::estefanny_casas@ci.richmond.ca.us::796659cb-7610-4077-9d87-b024fc421425" providerId="AD" clId="Web-{52E5AC9E-DA47-C3E3-63B4-1519139EEADB}" dt="2024-09-03T23:26:29.001" v="49" actId="20577"/>
        <pc:sldMkLst>
          <pc:docMk/>
          <pc:sldMk cId="3757050840" sldId="350"/>
        </pc:sldMkLst>
        <pc:spChg chg="mod">
          <ac:chgData name="Estefanny Casas" userId="S::estefanny_casas@ci.richmond.ca.us::796659cb-7610-4077-9d87-b024fc421425" providerId="AD" clId="Web-{52E5AC9E-DA47-C3E3-63B4-1519139EEADB}" dt="2024-09-03T23:26:05.548" v="36" actId="20577"/>
          <ac:spMkLst>
            <pc:docMk/>
            <pc:sldMk cId="3757050840" sldId="350"/>
            <ac:spMk id="2" creationId="{0B653A10-04B5-8CFA-DC96-99D573FC2481}"/>
          </ac:spMkLst>
        </pc:spChg>
        <pc:spChg chg="mod">
          <ac:chgData name="Estefanny Casas" userId="S::estefanny_casas@ci.richmond.ca.us::796659cb-7610-4077-9d87-b024fc421425" providerId="AD" clId="Web-{52E5AC9E-DA47-C3E3-63B4-1519139EEADB}" dt="2024-09-03T23:26:29.001" v="49" actId="20577"/>
          <ac:spMkLst>
            <pc:docMk/>
            <pc:sldMk cId="3757050840" sldId="350"/>
            <ac:spMk id="3" creationId="{302844EA-6507-867D-36EB-FB00F8365C4F}"/>
          </ac:spMkLst>
        </pc:spChg>
      </pc:sldChg>
      <pc:sldChg chg="modSp">
        <pc:chgData name="Estefanny Casas" userId="S::estefanny_casas@ci.richmond.ca.us::796659cb-7610-4077-9d87-b024fc421425" providerId="AD" clId="Web-{52E5AC9E-DA47-C3E3-63B4-1519139EEADB}" dt="2024-09-03T23:25:40.438" v="30" actId="20577"/>
        <pc:sldMkLst>
          <pc:docMk/>
          <pc:sldMk cId="3128159106" sldId="351"/>
        </pc:sldMkLst>
        <pc:spChg chg="mod">
          <ac:chgData name="Estefanny Casas" userId="S::estefanny_casas@ci.richmond.ca.us::796659cb-7610-4077-9d87-b024fc421425" providerId="AD" clId="Web-{52E5AC9E-DA47-C3E3-63B4-1519139EEADB}" dt="2024-09-03T23:25:28.907" v="16" actId="20577"/>
          <ac:spMkLst>
            <pc:docMk/>
            <pc:sldMk cId="3128159106" sldId="351"/>
            <ac:spMk id="2" creationId="{0B653A10-04B5-8CFA-DC96-99D573FC2481}"/>
          </ac:spMkLst>
        </pc:spChg>
        <pc:spChg chg="mod">
          <ac:chgData name="Estefanny Casas" userId="S::estefanny_casas@ci.richmond.ca.us::796659cb-7610-4077-9d87-b024fc421425" providerId="AD" clId="Web-{52E5AC9E-DA47-C3E3-63B4-1519139EEADB}" dt="2024-09-03T23:25:40.438" v="30" actId="20577"/>
          <ac:spMkLst>
            <pc:docMk/>
            <pc:sldMk cId="3128159106" sldId="351"/>
            <ac:spMk id="3" creationId="{302844EA-6507-867D-36EB-FB00F8365C4F}"/>
          </ac:spMkLst>
        </pc:spChg>
      </pc:sldChg>
      <pc:sldChg chg="modSp">
        <pc:chgData name="Estefanny Casas" userId="S::estefanny_casas@ci.richmond.ca.us::796659cb-7610-4077-9d87-b024fc421425" providerId="AD" clId="Web-{52E5AC9E-DA47-C3E3-63B4-1519139EEADB}" dt="2024-09-03T23:32:28.363" v="83" actId="20577"/>
        <pc:sldMkLst>
          <pc:docMk/>
          <pc:sldMk cId="476992989" sldId="352"/>
        </pc:sldMkLst>
        <pc:spChg chg="mod">
          <ac:chgData name="Estefanny Casas" userId="S::estefanny_casas@ci.richmond.ca.us::796659cb-7610-4077-9d87-b024fc421425" providerId="AD" clId="Web-{52E5AC9E-DA47-C3E3-63B4-1519139EEADB}" dt="2024-09-03T23:32:28.363" v="83" actId="20577"/>
          <ac:spMkLst>
            <pc:docMk/>
            <pc:sldMk cId="476992989" sldId="352"/>
            <ac:spMk id="2" creationId="{0B653A10-04B5-8CFA-DC96-99D573FC2481}"/>
          </ac:spMkLst>
        </pc:spChg>
        <pc:spChg chg="mod">
          <ac:chgData name="Estefanny Casas" userId="S::estefanny_casas@ci.richmond.ca.us::796659cb-7610-4077-9d87-b024fc421425" providerId="AD" clId="Web-{52E5AC9E-DA47-C3E3-63B4-1519139EEADB}" dt="2024-09-03T23:32:17.581" v="77" actId="20577"/>
          <ac:spMkLst>
            <pc:docMk/>
            <pc:sldMk cId="476992989" sldId="352"/>
            <ac:spMk id="3" creationId="{302844EA-6507-867D-36EB-FB00F8365C4F}"/>
          </ac:spMkLst>
        </pc:spChg>
      </pc:sldChg>
      <pc:sldChg chg="modSp">
        <pc:chgData name="Estefanny Casas" userId="S::estefanny_casas@ci.richmond.ca.us::796659cb-7610-4077-9d87-b024fc421425" providerId="AD" clId="Web-{52E5AC9E-DA47-C3E3-63B4-1519139EEADB}" dt="2024-09-03T23:34:15.676" v="109" actId="20577"/>
        <pc:sldMkLst>
          <pc:docMk/>
          <pc:sldMk cId="1295470331" sldId="353"/>
        </pc:sldMkLst>
        <pc:spChg chg="mod">
          <ac:chgData name="Estefanny Casas" userId="S::estefanny_casas@ci.richmond.ca.us::796659cb-7610-4077-9d87-b024fc421425" providerId="AD" clId="Web-{52E5AC9E-DA47-C3E3-63B4-1519139EEADB}" dt="2024-09-03T23:34:15.676" v="109" actId="20577"/>
          <ac:spMkLst>
            <pc:docMk/>
            <pc:sldMk cId="1295470331" sldId="353"/>
            <ac:spMk id="2" creationId="{0B653A10-04B5-8CFA-DC96-99D573FC2481}"/>
          </ac:spMkLst>
        </pc:spChg>
      </pc:sldChg>
      <pc:sldChg chg="modSp">
        <pc:chgData name="Estefanny Casas" userId="S::estefanny_casas@ci.richmond.ca.us::796659cb-7610-4077-9d87-b024fc421425" providerId="AD" clId="Web-{52E5AC9E-DA47-C3E3-63B4-1519139EEADB}" dt="2024-09-03T23:35:24.192" v="122" actId="20577"/>
        <pc:sldMkLst>
          <pc:docMk/>
          <pc:sldMk cId="2396013823" sldId="354"/>
        </pc:sldMkLst>
        <pc:spChg chg="mod">
          <ac:chgData name="Estefanny Casas" userId="S::estefanny_casas@ci.richmond.ca.us::796659cb-7610-4077-9d87-b024fc421425" providerId="AD" clId="Web-{52E5AC9E-DA47-C3E3-63B4-1519139EEADB}" dt="2024-09-03T23:35:24.192" v="122" actId="20577"/>
          <ac:spMkLst>
            <pc:docMk/>
            <pc:sldMk cId="2396013823" sldId="354"/>
            <ac:spMk id="2" creationId="{0B653A10-04B5-8CFA-DC96-99D573FC2481}"/>
          </ac:spMkLst>
        </pc:spChg>
        <pc:spChg chg="mod">
          <ac:chgData name="Estefanny Casas" userId="S::estefanny_casas@ci.richmond.ca.us::796659cb-7610-4077-9d87-b024fc421425" providerId="AD" clId="Web-{52E5AC9E-DA47-C3E3-63B4-1519139EEADB}" dt="2024-09-03T23:34:59.223" v="118" actId="14100"/>
          <ac:spMkLst>
            <pc:docMk/>
            <pc:sldMk cId="2396013823" sldId="354"/>
            <ac:spMk id="3" creationId="{302844EA-6507-867D-36EB-FB00F8365C4F}"/>
          </ac:spMkLst>
        </pc:spChg>
      </pc:sldChg>
      <pc:sldChg chg="modSp">
        <pc:chgData name="Estefanny Casas" userId="S::estefanny_casas@ci.richmond.ca.us::796659cb-7610-4077-9d87-b024fc421425" providerId="AD" clId="Web-{52E5AC9E-DA47-C3E3-63B4-1519139EEADB}" dt="2024-09-03T23:33:27.707" v="97" actId="20577"/>
        <pc:sldMkLst>
          <pc:docMk/>
          <pc:sldMk cId="4162672614" sldId="355"/>
        </pc:sldMkLst>
        <pc:spChg chg="mod">
          <ac:chgData name="Estefanny Casas" userId="S::estefanny_casas@ci.richmond.ca.us::796659cb-7610-4077-9d87-b024fc421425" providerId="AD" clId="Web-{52E5AC9E-DA47-C3E3-63B4-1519139EEADB}" dt="2024-09-03T23:33:27.707" v="97" actId="20577"/>
          <ac:spMkLst>
            <pc:docMk/>
            <pc:sldMk cId="4162672614" sldId="355"/>
            <ac:spMk id="2" creationId="{0B653A10-04B5-8CFA-DC96-99D573FC2481}"/>
          </ac:spMkLst>
        </pc:spChg>
        <pc:spChg chg="mod">
          <ac:chgData name="Estefanny Casas" userId="S::estefanny_casas@ci.richmond.ca.us::796659cb-7610-4077-9d87-b024fc421425" providerId="AD" clId="Web-{52E5AC9E-DA47-C3E3-63B4-1519139EEADB}" dt="2024-09-03T23:32:47.738" v="90" actId="14100"/>
          <ac:spMkLst>
            <pc:docMk/>
            <pc:sldMk cId="4162672614" sldId="355"/>
            <ac:spMk id="3" creationId="{302844EA-6507-867D-36EB-FB00F8365C4F}"/>
          </ac:spMkLst>
        </pc:spChg>
      </pc:sldChg>
      <pc:sldChg chg="modSp">
        <pc:chgData name="Estefanny Casas" userId="S::estefanny_casas@ci.richmond.ca.us::796659cb-7610-4077-9d87-b024fc421425" providerId="AD" clId="Web-{52E5AC9E-DA47-C3E3-63B4-1519139EEADB}" dt="2024-09-03T23:40:50.757" v="173" actId="20577"/>
        <pc:sldMkLst>
          <pc:docMk/>
          <pc:sldMk cId="1987672534" sldId="356"/>
        </pc:sldMkLst>
        <pc:spChg chg="mod">
          <ac:chgData name="Estefanny Casas" userId="S::estefanny_casas@ci.richmond.ca.us::796659cb-7610-4077-9d87-b024fc421425" providerId="AD" clId="Web-{52E5AC9E-DA47-C3E3-63B4-1519139EEADB}" dt="2024-09-03T23:40:50.757" v="173" actId="20577"/>
          <ac:spMkLst>
            <pc:docMk/>
            <pc:sldMk cId="1987672534" sldId="356"/>
            <ac:spMk id="3" creationId="{62EB8AE9-3C7F-654E-7F1F-06EFCE53551B}"/>
          </ac:spMkLst>
        </pc:spChg>
        <pc:spChg chg="mod">
          <ac:chgData name="Estefanny Casas" userId="S::estefanny_casas@ci.richmond.ca.us::796659cb-7610-4077-9d87-b024fc421425" providerId="AD" clId="Web-{52E5AC9E-DA47-C3E3-63B4-1519139EEADB}" dt="2024-09-03T23:40:12.663" v="169" actId="20577"/>
          <ac:spMkLst>
            <pc:docMk/>
            <pc:sldMk cId="1987672534" sldId="356"/>
            <ac:spMk id="4" creationId="{FD8140C1-CA8B-0CD5-5389-E96164AE3315}"/>
          </ac:spMkLst>
        </pc:spChg>
      </pc:sldChg>
      <pc:sldChg chg="modSp">
        <pc:chgData name="Estefanny Casas" userId="S::estefanny_casas@ci.richmond.ca.us::796659cb-7610-4077-9d87-b024fc421425" providerId="AD" clId="Web-{52E5AC9E-DA47-C3E3-63B4-1519139EEADB}" dt="2024-09-04T00:17:40.772" v="601" actId="20577"/>
        <pc:sldMkLst>
          <pc:docMk/>
          <pc:sldMk cId="4105021240" sldId="357"/>
        </pc:sldMkLst>
        <pc:spChg chg="mod">
          <ac:chgData name="Estefanny Casas" userId="S::estefanny_casas@ci.richmond.ca.us::796659cb-7610-4077-9d87-b024fc421425" providerId="AD" clId="Web-{52E5AC9E-DA47-C3E3-63B4-1519139EEADB}" dt="2024-09-04T00:17:40.772" v="601" actId="20577"/>
          <ac:spMkLst>
            <pc:docMk/>
            <pc:sldMk cId="4105021240" sldId="357"/>
            <ac:spMk id="3" creationId="{62EB8AE9-3C7F-654E-7F1F-06EFCE53551B}"/>
          </ac:spMkLst>
        </pc:spChg>
      </pc:sldChg>
      <pc:sldChg chg="modSp">
        <pc:chgData name="Estefanny Casas" userId="S::estefanny_casas@ci.richmond.ca.us::796659cb-7610-4077-9d87-b024fc421425" providerId="AD" clId="Web-{52E5AC9E-DA47-C3E3-63B4-1519139EEADB}" dt="2024-09-04T00:16:53.850" v="590" actId="20577"/>
        <pc:sldMkLst>
          <pc:docMk/>
          <pc:sldMk cId="2459958468" sldId="359"/>
        </pc:sldMkLst>
        <pc:spChg chg="mod">
          <ac:chgData name="Estefanny Casas" userId="S::estefanny_casas@ci.richmond.ca.us::796659cb-7610-4077-9d87-b024fc421425" providerId="AD" clId="Web-{52E5AC9E-DA47-C3E3-63B4-1519139EEADB}" dt="2024-09-04T00:16:53.850" v="590" actId="20577"/>
          <ac:spMkLst>
            <pc:docMk/>
            <pc:sldMk cId="2459958468" sldId="359"/>
            <ac:spMk id="3" creationId="{62EB8AE9-3C7F-654E-7F1F-06EFCE53551B}"/>
          </ac:spMkLst>
        </pc:spChg>
      </pc:sldChg>
      <pc:sldChg chg="modSp">
        <pc:chgData name="Estefanny Casas" userId="S::estefanny_casas@ci.richmond.ca.us::796659cb-7610-4077-9d87-b024fc421425" providerId="AD" clId="Web-{52E5AC9E-DA47-C3E3-63B4-1519139EEADB}" dt="2024-09-04T00:15:22.350" v="564" actId="20577"/>
        <pc:sldMkLst>
          <pc:docMk/>
          <pc:sldMk cId="75609733" sldId="360"/>
        </pc:sldMkLst>
        <pc:spChg chg="mod">
          <ac:chgData name="Estefanny Casas" userId="S::estefanny_casas@ci.richmond.ca.us::796659cb-7610-4077-9d87-b024fc421425" providerId="AD" clId="Web-{52E5AC9E-DA47-C3E3-63B4-1519139EEADB}" dt="2024-09-04T00:15:22.350" v="564" actId="20577"/>
          <ac:spMkLst>
            <pc:docMk/>
            <pc:sldMk cId="75609733" sldId="360"/>
            <ac:spMk id="3" creationId="{62EB8AE9-3C7F-654E-7F1F-06EFCE53551B}"/>
          </ac:spMkLst>
        </pc:spChg>
      </pc:sldChg>
      <pc:sldChg chg="modSp">
        <pc:chgData name="Estefanny Casas" userId="S::estefanny_casas@ci.richmond.ca.us::796659cb-7610-4077-9d87-b024fc421425" providerId="AD" clId="Web-{52E5AC9E-DA47-C3E3-63B4-1519139EEADB}" dt="2024-09-04T00:16:01.178" v="575" actId="20577"/>
        <pc:sldMkLst>
          <pc:docMk/>
          <pc:sldMk cId="1730085481" sldId="361"/>
        </pc:sldMkLst>
        <pc:spChg chg="mod">
          <ac:chgData name="Estefanny Casas" userId="S::estefanny_casas@ci.richmond.ca.us::796659cb-7610-4077-9d87-b024fc421425" providerId="AD" clId="Web-{52E5AC9E-DA47-C3E3-63B4-1519139EEADB}" dt="2024-09-04T00:16:01.178" v="575" actId="20577"/>
          <ac:spMkLst>
            <pc:docMk/>
            <pc:sldMk cId="1730085481" sldId="361"/>
            <ac:spMk id="3" creationId="{62EB8AE9-3C7F-654E-7F1F-06EFCE53551B}"/>
          </ac:spMkLst>
        </pc:spChg>
      </pc:sldChg>
      <pc:sldChg chg="modSp">
        <pc:chgData name="Estefanny Casas" userId="S::estefanny_casas@ci.richmond.ca.us::796659cb-7610-4077-9d87-b024fc421425" providerId="AD" clId="Web-{52E5AC9E-DA47-C3E3-63B4-1519139EEADB}" dt="2024-09-04T00:14:47.974" v="557" actId="20577"/>
        <pc:sldMkLst>
          <pc:docMk/>
          <pc:sldMk cId="1246568473" sldId="362"/>
        </pc:sldMkLst>
        <pc:spChg chg="mod">
          <ac:chgData name="Estefanny Casas" userId="S::estefanny_casas@ci.richmond.ca.us::796659cb-7610-4077-9d87-b024fc421425" providerId="AD" clId="Web-{52E5AC9E-DA47-C3E3-63B4-1519139EEADB}" dt="2024-09-04T00:14:47.974" v="557" actId="20577"/>
          <ac:spMkLst>
            <pc:docMk/>
            <pc:sldMk cId="1246568473" sldId="362"/>
            <ac:spMk id="3" creationId="{62EB8AE9-3C7F-654E-7F1F-06EFCE53551B}"/>
          </ac:spMkLst>
        </pc:spChg>
      </pc:sldChg>
      <pc:sldChg chg="modSp">
        <pc:chgData name="Estefanny Casas" userId="S::estefanny_casas@ci.richmond.ca.us::796659cb-7610-4077-9d87-b024fc421425" providerId="AD" clId="Web-{52E5AC9E-DA47-C3E3-63B4-1519139EEADB}" dt="2024-09-04T00:12:51.802" v="538" actId="20577"/>
        <pc:sldMkLst>
          <pc:docMk/>
          <pc:sldMk cId="19214237" sldId="363"/>
        </pc:sldMkLst>
        <pc:spChg chg="mod">
          <ac:chgData name="Estefanny Casas" userId="S::estefanny_casas@ci.richmond.ca.us::796659cb-7610-4077-9d87-b024fc421425" providerId="AD" clId="Web-{52E5AC9E-DA47-C3E3-63B4-1519139EEADB}" dt="2024-09-04T00:12:51.802" v="538" actId="20577"/>
          <ac:spMkLst>
            <pc:docMk/>
            <pc:sldMk cId="19214237" sldId="363"/>
            <ac:spMk id="3" creationId="{62EB8AE9-3C7F-654E-7F1F-06EFCE53551B}"/>
          </ac:spMkLst>
        </pc:spChg>
      </pc:sldChg>
      <pc:sldChg chg="modSp">
        <pc:chgData name="Estefanny Casas" userId="S::estefanny_casas@ci.richmond.ca.us::796659cb-7610-4077-9d87-b024fc421425" providerId="AD" clId="Web-{52E5AC9E-DA47-C3E3-63B4-1519139EEADB}" dt="2024-09-04T00:11:32.145" v="497" actId="20577"/>
        <pc:sldMkLst>
          <pc:docMk/>
          <pc:sldMk cId="3536701632" sldId="364"/>
        </pc:sldMkLst>
        <pc:spChg chg="mod">
          <ac:chgData name="Estefanny Casas" userId="S::estefanny_casas@ci.richmond.ca.us::796659cb-7610-4077-9d87-b024fc421425" providerId="AD" clId="Web-{52E5AC9E-DA47-C3E3-63B4-1519139EEADB}" dt="2024-09-04T00:11:32.145" v="497" actId="20577"/>
          <ac:spMkLst>
            <pc:docMk/>
            <pc:sldMk cId="3536701632" sldId="364"/>
            <ac:spMk id="3" creationId="{62EB8AE9-3C7F-654E-7F1F-06EFCE53551B}"/>
          </ac:spMkLst>
        </pc:spChg>
      </pc:sldChg>
      <pc:sldChg chg="modSp">
        <pc:chgData name="Estefanny Casas" userId="S::estefanny_casas@ci.richmond.ca.us::796659cb-7610-4077-9d87-b024fc421425" providerId="AD" clId="Web-{52E5AC9E-DA47-C3E3-63B4-1519139EEADB}" dt="2024-09-04T00:09:05.566" v="460" actId="20577"/>
        <pc:sldMkLst>
          <pc:docMk/>
          <pc:sldMk cId="801964473" sldId="365"/>
        </pc:sldMkLst>
        <pc:spChg chg="mod">
          <ac:chgData name="Estefanny Casas" userId="S::estefanny_casas@ci.richmond.ca.us::796659cb-7610-4077-9d87-b024fc421425" providerId="AD" clId="Web-{52E5AC9E-DA47-C3E3-63B4-1519139EEADB}" dt="2024-09-04T00:09:05.566" v="460" actId="20577"/>
          <ac:spMkLst>
            <pc:docMk/>
            <pc:sldMk cId="801964473" sldId="365"/>
            <ac:spMk id="3" creationId="{62EB8AE9-3C7F-654E-7F1F-06EFCE53551B}"/>
          </ac:spMkLst>
        </pc:spChg>
      </pc:sldChg>
      <pc:sldChg chg="modSp">
        <pc:chgData name="Estefanny Casas" userId="S::estefanny_casas@ci.richmond.ca.us::796659cb-7610-4077-9d87-b024fc421425" providerId="AD" clId="Web-{52E5AC9E-DA47-C3E3-63B4-1519139EEADB}" dt="2024-09-04T00:07:51.784" v="438" actId="20577"/>
        <pc:sldMkLst>
          <pc:docMk/>
          <pc:sldMk cId="2250815403" sldId="366"/>
        </pc:sldMkLst>
        <pc:spChg chg="mod">
          <ac:chgData name="Estefanny Casas" userId="S::estefanny_casas@ci.richmond.ca.us::796659cb-7610-4077-9d87-b024fc421425" providerId="AD" clId="Web-{52E5AC9E-DA47-C3E3-63B4-1519139EEADB}" dt="2024-09-04T00:07:51.784" v="438" actId="20577"/>
          <ac:spMkLst>
            <pc:docMk/>
            <pc:sldMk cId="2250815403" sldId="366"/>
            <ac:spMk id="3" creationId="{62EB8AE9-3C7F-654E-7F1F-06EFCE53551B}"/>
          </ac:spMkLst>
        </pc:spChg>
      </pc:sldChg>
      <pc:sldChg chg="modSp">
        <pc:chgData name="Estefanny Casas" userId="S::estefanny_casas@ci.richmond.ca.us::796659cb-7610-4077-9d87-b024fc421425" providerId="AD" clId="Web-{52E5AC9E-DA47-C3E3-63B4-1519139EEADB}" dt="2024-09-04T00:06:28.736" v="413" actId="20577"/>
        <pc:sldMkLst>
          <pc:docMk/>
          <pc:sldMk cId="2403369630" sldId="367"/>
        </pc:sldMkLst>
        <pc:spChg chg="mod">
          <ac:chgData name="Estefanny Casas" userId="S::estefanny_casas@ci.richmond.ca.us::796659cb-7610-4077-9d87-b024fc421425" providerId="AD" clId="Web-{52E5AC9E-DA47-C3E3-63B4-1519139EEADB}" dt="2024-09-04T00:06:28.736" v="413" actId="20577"/>
          <ac:spMkLst>
            <pc:docMk/>
            <pc:sldMk cId="2403369630" sldId="367"/>
            <ac:spMk id="3" creationId="{62EB8AE9-3C7F-654E-7F1F-06EFCE53551B}"/>
          </ac:spMkLst>
        </pc:spChg>
      </pc:sldChg>
      <pc:sldChg chg="modSp">
        <pc:chgData name="Estefanny Casas" userId="S::estefanny_casas@ci.richmond.ca.us::796659cb-7610-4077-9d87-b024fc421425" providerId="AD" clId="Web-{52E5AC9E-DA47-C3E3-63B4-1519139EEADB}" dt="2024-09-04T00:06:00.424" v="405" actId="20577"/>
        <pc:sldMkLst>
          <pc:docMk/>
          <pc:sldMk cId="3357556756" sldId="368"/>
        </pc:sldMkLst>
        <pc:spChg chg="mod">
          <ac:chgData name="Estefanny Casas" userId="S::estefanny_casas@ci.richmond.ca.us::796659cb-7610-4077-9d87-b024fc421425" providerId="AD" clId="Web-{52E5AC9E-DA47-C3E3-63B4-1519139EEADB}" dt="2024-09-04T00:06:00.424" v="405" actId="20577"/>
          <ac:spMkLst>
            <pc:docMk/>
            <pc:sldMk cId="3357556756" sldId="368"/>
            <ac:spMk id="3" creationId="{62EB8AE9-3C7F-654E-7F1F-06EFCE53551B}"/>
          </ac:spMkLst>
        </pc:spChg>
      </pc:sldChg>
      <pc:sldChg chg="modSp">
        <pc:chgData name="Estefanny Casas" userId="S::estefanny_casas@ci.richmond.ca.us::796659cb-7610-4077-9d87-b024fc421425" providerId="AD" clId="Web-{52E5AC9E-DA47-C3E3-63B4-1519139EEADB}" dt="2024-09-04T00:02:21.563" v="372" actId="20577"/>
        <pc:sldMkLst>
          <pc:docMk/>
          <pc:sldMk cId="1084912077" sldId="369"/>
        </pc:sldMkLst>
        <pc:spChg chg="mod">
          <ac:chgData name="Estefanny Casas" userId="S::estefanny_casas@ci.richmond.ca.us::796659cb-7610-4077-9d87-b024fc421425" providerId="AD" clId="Web-{52E5AC9E-DA47-C3E3-63B4-1519139EEADB}" dt="2024-09-04T00:02:21.563" v="372" actId="20577"/>
          <ac:spMkLst>
            <pc:docMk/>
            <pc:sldMk cId="1084912077" sldId="369"/>
            <ac:spMk id="3" creationId="{62EB8AE9-3C7F-654E-7F1F-06EFCE53551B}"/>
          </ac:spMkLst>
        </pc:spChg>
      </pc:sldChg>
      <pc:sldChg chg="modSp">
        <pc:chgData name="Estefanny Casas" userId="S::estefanny_casas@ci.richmond.ca.us::796659cb-7610-4077-9d87-b024fc421425" providerId="AD" clId="Web-{52E5AC9E-DA47-C3E3-63B4-1519139EEADB}" dt="2024-09-04T00:00:27.656" v="359" actId="20577"/>
        <pc:sldMkLst>
          <pc:docMk/>
          <pc:sldMk cId="159060872" sldId="370"/>
        </pc:sldMkLst>
        <pc:spChg chg="mod">
          <ac:chgData name="Estefanny Casas" userId="S::estefanny_casas@ci.richmond.ca.us::796659cb-7610-4077-9d87-b024fc421425" providerId="AD" clId="Web-{52E5AC9E-DA47-C3E3-63B4-1519139EEADB}" dt="2024-09-04T00:00:27.656" v="359" actId="20577"/>
          <ac:spMkLst>
            <pc:docMk/>
            <pc:sldMk cId="159060872" sldId="370"/>
            <ac:spMk id="3" creationId="{62EB8AE9-3C7F-654E-7F1F-06EFCE53551B}"/>
          </ac:spMkLst>
        </pc:spChg>
      </pc:sldChg>
      <pc:sldChg chg="modSp">
        <pc:chgData name="Estefanny Casas" userId="S::estefanny_casas@ci.richmond.ca.us::796659cb-7610-4077-9d87-b024fc421425" providerId="AD" clId="Web-{52E5AC9E-DA47-C3E3-63B4-1519139EEADB}" dt="2024-09-03T23:58:42.999" v="333" actId="20577"/>
        <pc:sldMkLst>
          <pc:docMk/>
          <pc:sldMk cId="499757999" sldId="371"/>
        </pc:sldMkLst>
        <pc:spChg chg="mod">
          <ac:chgData name="Estefanny Casas" userId="S::estefanny_casas@ci.richmond.ca.us::796659cb-7610-4077-9d87-b024fc421425" providerId="AD" clId="Web-{52E5AC9E-DA47-C3E3-63B4-1519139EEADB}" dt="2024-09-03T23:58:42.999" v="333" actId="20577"/>
          <ac:spMkLst>
            <pc:docMk/>
            <pc:sldMk cId="499757999" sldId="371"/>
            <ac:spMk id="3" creationId="{62EB8AE9-3C7F-654E-7F1F-06EFCE53551B}"/>
          </ac:spMkLst>
        </pc:spChg>
      </pc:sldChg>
      <pc:sldChg chg="modSp">
        <pc:chgData name="Estefanny Casas" userId="S::estefanny_casas@ci.richmond.ca.us::796659cb-7610-4077-9d87-b024fc421425" providerId="AD" clId="Web-{52E5AC9E-DA47-C3E3-63B4-1519139EEADB}" dt="2024-09-03T23:41:48.445" v="185" actId="20577"/>
        <pc:sldMkLst>
          <pc:docMk/>
          <pc:sldMk cId="1830100184" sldId="372"/>
        </pc:sldMkLst>
        <pc:spChg chg="mod">
          <ac:chgData name="Estefanny Casas" userId="S::estefanny_casas@ci.richmond.ca.us::796659cb-7610-4077-9d87-b024fc421425" providerId="AD" clId="Web-{52E5AC9E-DA47-C3E3-63B4-1519139EEADB}" dt="2024-09-03T23:41:48.445" v="185" actId="20577"/>
          <ac:spMkLst>
            <pc:docMk/>
            <pc:sldMk cId="1830100184" sldId="372"/>
            <ac:spMk id="2" creationId="{0B653A10-04B5-8CFA-DC96-99D573FC2481}"/>
          </ac:spMkLst>
        </pc:spChg>
        <pc:spChg chg="mod">
          <ac:chgData name="Estefanny Casas" userId="S::estefanny_casas@ci.richmond.ca.us::796659cb-7610-4077-9d87-b024fc421425" providerId="AD" clId="Web-{52E5AC9E-DA47-C3E3-63B4-1519139EEADB}" dt="2024-09-03T23:41:30.320" v="181" actId="14100"/>
          <ac:spMkLst>
            <pc:docMk/>
            <pc:sldMk cId="1830100184" sldId="372"/>
            <ac:spMk id="3" creationId="{302844EA-6507-867D-36EB-FB00F8365C4F}"/>
          </ac:spMkLst>
        </pc:spChg>
      </pc:sldChg>
      <pc:sldChg chg="modSp">
        <pc:chgData name="Estefanny Casas" userId="S::estefanny_casas@ci.richmond.ca.us::796659cb-7610-4077-9d87-b024fc421425" providerId="AD" clId="Web-{52E5AC9E-DA47-C3E3-63B4-1519139EEADB}" dt="2024-09-03T23:55:53.123" v="310" actId="20577"/>
        <pc:sldMkLst>
          <pc:docMk/>
          <pc:sldMk cId="3787884324" sldId="373"/>
        </pc:sldMkLst>
        <pc:spChg chg="mod">
          <ac:chgData name="Estefanny Casas" userId="S::estefanny_casas@ci.richmond.ca.us::796659cb-7610-4077-9d87-b024fc421425" providerId="AD" clId="Web-{52E5AC9E-DA47-C3E3-63B4-1519139EEADB}" dt="2024-09-03T23:55:53.123" v="310" actId="20577"/>
          <ac:spMkLst>
            <pc:docMk/>
            <pc:sldMk cId="3787884324" sldId="373"/>
            <ac:spMk id="2" creationId="{0B653A10-04B5-8CFA-DC96-99D573FC2481}"/>
          </ac:spMkLst>
        </pc:spChg>
        <pc:spChg chg="mod">
          <ac:chgData name="Estefanny Casas" userId="S::estefanny_casas@ci.richmond.ca.us::796659cb-7610-4077-9d87-b024fc421425" providerId="AD" clId="Web-{52E5AC9E-DA47-C3E3-63B4-1519139EEADB}" dt="2024-09-03T23:55:30.732" v="307" actId="20577"/>
          <ac:spMkLst>
            <pc:docMk/>
            <pc:sldMk cId="3787884324" sldId="373"/>
            <ac:spMk id="3" creationId="{302844EA-6507-867D-36EB-FB00F8365C4F}"/>
          </ac:spMkLst>
        </pc:spChg>
      </pc:sldChg>
      <pc:sldChg chg="modSp">
        <pc:chgData name="Estefanny Casas" userId="S::estefanny_casas@ci.richmond.ca.us::796659cb-7610-4077-9d87-b024fc421425" providerId="AD" clId="Web-{52E5AC9E-DA47-C3E3-63B4-1519139EEADB}" dt="2024-09-03T23:42:37.789" v="190" actId="20577"/>
        <pc:sldMkLst>
          <pc:docMk/>
          <pc:sldMk cId="1362740277" sldId="380"/>
        </pc:sldMkLst>
        <pc:spChg chg="mod">
          <ac:chgData name="Estefanny Casas" userId="S::estefanny_casas@ci.richmond.ca.us::796659cb-7610-4077-9d87-b024fc421425" providerId="AD" clId="Web-{52E5AC9E-DA47-C3E3-63B4-1519139EEADB}" dt="2024-09-03T23:42:37.789" v="190" actId="20577"/>
          <ac:spMkLst>
            <pc:docMk/>
            <pc:sldMk cId="1362740277" sldId="380"/>
            <ac:spMk id="3" creationId="{302844EA-6507-867D-36EB-FB00F8365C4F}"/>
          </ac:spMkLst>
        </pc:spChg>
      </pc:sldChg>
      <pc:sldChg chg="modSp">
        <pc:chgData name="Estefanny Casas" userId="S::estefanny_casas@ci.richmond.ca.us::796659cb-7610-4077-9d87-b024fc421425" providerId="AD" clId="Web-{52E5AC9E-DA47-C3E3-63B4-1519139EEADB}" dt="2024-09-03T23:43:42.758" v="215" actId="20577"/>
        <pc:sldMkLst>
          <pc:docMk/>
          <pc:sldMk cId="1450018383" sldId="386"/>
        </pc:sldMkLst>
        <pc:spChg chg="mod">
          <ac:chgData name="Estefanny Casas" userId="S::estefanny_casas@ci.richmond.ca.us::796659cb-7610-4077-9d87-b024fc421425" providerId="AD" clId="Web-{52E5AC9E-DA47-C3E3-63B4-1519139EEADB}" dt="2024-09-03T23:43:42.758" v="215" actId="20577"/>
          <ac:spMkLst>
            <pc:docMk/>
            <pc:sldMk cId="1450018383" sldId="386"/>
            <ac:spMk id="2" creationId="{0B653A10-04B5-8CFA-DC96-99D573FC2481}"/>
          </ac:spMkLst>
        </pc:spChg>
        <pc:spChg chg="mod">
          <ac:chgData name="Estefanny Casas" userId="S::estefanny_casas@ci.richmond.ca.us::796659cb-7610-4077-9d87-b024fc421425" providerId="AD" clId="Web-{52E5AC9E-DA47-C3E3-63B4-1519139EEADB}" dt="2024-09-03T23:43:36.602" v="211" actId="20577"/>
          <ac:spMkLst>
            <pc:docMk/>
            <pc:sldMk cId="1450018383" sldId="386"/>
            <ac:spMk id="3" creationId="{302844EA-6507-867D-36EB-FB00F8365C4F}"/>
          </ac:spMkLst>
        </pc:spChg>
      </pc:sldChg>
      <pc:sldChg chg="modSp">
        <pc:chgData name="Estefanny Casas" userId="S::estefanny_casas@ci.richmond.ca.us::796659cb-7610-4077-9d87-b024fc421425" providerId="AD" clId="Web-{52E5AC9E-DA47-C3E3-63B4-1519139EEADB}" dt="2024-09-04T00:17:49.054" v="602" actId="14100"/>
        <pc:sldMkLst>
          <pc:docMk/>
          <pc:sldMk cId="2870686680" sldId="387"/>
        </pc:sldMkLst>
        <pc:spChg chg="mod">
          <ac:chgData name="Estefanny Casas" userId="S::estefanny_casas@ci.richmond.ca.us::796659cb-7610-4077-9d87-b024fc421425" providerId="AD" clId="Web-{52E5AC9E-DA47-C3E3-63B4-1519139EEADB}" dt="2024-09-03T23:38:02.818" v="142" actId="20577"/>
          <ac:spMkLst>
            <pc:docMk/>
            <pc:sldMk cId="2870686680" sldId="387"/>
            <ac:spMk id="3" creationId="{62EB8AE9-3C7F-654E-7F1F-06EFCE53551B}"/>
          </ac:spMkLst>
        </pc:spChg>
        <pc:spChg chg="mod">
          <ac:chgData name="Estefanny Casas" userId="S::estefanny_casas@ci.richmond.ca.us::796659cb-7610-4077-9d87-b024fc421425" providerId="AD" clId="Web-{52E5AC9E-DA47-C3E3-63B4-1519139EEADB}" dt="2024-09-04T00:17:49.054" v="602" actId="14100"/>
          <ac:spMkLst>
            <pc:docMk/>
            <pc:sldMk cId="2870686680" sldId="387"/>
            <ac:spMk id="4" creationId="{FD8140C1-CA8B-0CD5-5389-E96164AE3315}"/>
          </ac:spMkLst>
        </pc:spChg>
      </pc:sldChg>
      <pc:sldChg chg="modSp">
        <pc:chgData name="Estefanny Casas" userId="S::estefanny_casas@ci.richmond.ca.us::796659cb-7610-4077-9d87-b024fc421425" providerId="AD" clId="Web-{52E5AC9E-DA47-C3E3-63B4-1519139EEADB}" dt="2024-09-03T23:52:42.278" v="305" actId="20577"/>
        <pc:sldMkLst>
          <pc:docMk/>
          <pc:sldMk cId="2047995120" sldId="388"/>
        </pc:sldMkLst>
        <pc:spChg chg="mod">
          <ac:chgData name="Estefanny Casas" userId="S::estefanny_casas@ci.richmond.ca.us::796659cb-7610-4077-9d87-b024fc421425" providerId="AD" clId="Web-{52E5AC9E-DA47-C3E3-63B4-1519139EEADB}" dt="2024-09-03T23:52:42.278" v="305" actId="20577"/>
          <ac:spMkLst>
            <pc:docMk/>
            <pc:sldMk cId="2047995120" sldId="388"/>
            <ac:spMk id="3" creationId="{302844EA-6507-867D-36EB-FB00F8365C4F}"/>
          </ac:spMkLst>
        </pc:spChg>
      </pc:sldChg>
      <pc:sldChg chg="modSp">
        <pc:chgData name="Estefanny Casas" userId="S::estefanny_casas@ci.richmond.ca.us::796659cb-7610-4077-9d87-b024fc421425" providerId="AD" clId="Web-{52E5AC9E-DA47-C3E3-63B4-1519139EEADB}" dt="2024-09-03T23:52:06.371" v="293" actId="20577"/>
        <pc:sldMkLst>
          <pc:docMk/>
          <pc:sldMk cId="1715754008" sldId="393"/>
        </pc:sldMkLst>
        <pc:spChg chg="mod">
          <ac:chgData name="Estefanny Casas" userId="S::estefanny_casas@ci.richmond.ca.us::796659cb-7610-4077-9d87-b024fc421425" providerId="AD" clId="Web-{52E5AC9E-DA47-C3E3-63B4-1519139EEADB}" dt="2024-09-03T23:52:06.371" v="293" actId="20577"/>
          <ac:spMkLst>
            <pc:docMk/>
            <pc:sldMk cId="1715754008" sldId="393"/>
            <ac:spMk id="2" creationId="{0B653A10-04B5-8CFA-DC96-99D573FC2481}"/>
          </ac:spMkLst>
        </pc:spChg>
        <pc:spChg chg="mod">
          <ac:chgData name="Estefanny Casas" userId="S::estefanny_casas@ci.richmond.ca.us::796659cb-7610-4077-9d87-b024fc421425" providerId="AD" clId="Web-{52E5AC9E-DA47-C3E3-63B4-1519139EEADB}" dt="2024-09-03T23:51:04.761" v="289" actId="20577"/>
          <ac:spMkLst>
            <pc:docMk/>
            <pc:sldMk cId="1715754008" sldId="393"/>
            <ac:spMk id="3" creationId="{302844EA-6507-867D-36EB-FB00F8365C4F}"/>
          </ac:spMkLst>
        </pc:spChg>
      </pc:sldChg>
      <pc:sldChg chg="modSp">
        <pc:chgData name="Estefanny Casas" userId="S::estefanny_casas@ci.richmond.ca.us::796659cb-7610-4077-9d87-b024fc421425" providerId="AD" clId="Web-{52E5AC9E-DA47-C3E3-63B4-1519139EEADB}" dt="2024-09-03T23:49:46.323" v="286" actId="20577"/>
        <pc:sldMkLst>
          <pc:docMk/>
          <pc:sldMk cId="659002664" sldId="394"/>
        </pc:sldMkLst>
        <pc:spChg chg="mod">
          <ac:chgData name="Estefanny Casas" userId="S::estefanny_casas@ci.richmond.ca.us::796659cb-7610-4077-9d87-b024fc421425" providerId="AD" clId="Web-{52E5AC9E-DA47-C3E3-63B4-1519139EEADB}" dt="2024-09-03T23:49:46.323" v="286" actId="20577"/>
          <ac:spMkLst>
            <pc:docMk/>
            <pc:sldMk cId="659002664" sldId="394"/>
            <ac:spMk id="2" creationId="{0B653A10-04B5-8CFA-DC96-99D573FC2481}"/>
          </ac:spMkLst>
        </pc:spChg>
        <pc:spChg chg="mod">
          <ac:chgData name="Estefanny Casas" userId="S::estefanny_casas@ci.richmond.ca.us::796659cb-7610-4077-9d87-b024fc421425" providerId="AD" clId="Web-{52E5AC9E-DA47-C3E3-63B4-1519139EEADB}" dt="2024-09-03T23:49:03.198" v="279" actId="14100"/>
          <ac:spMkLst>
            <pc:docMk/>
            <pc:sldMk cId="659002664" sldId="394"/>
            <ac:spMk id="3" creationId="{302844EA-6507-867D-36EB-FB00F8365C4F}"/>
          </ac:spMkLst>
        </pc:spChg>
      </pc:sldChg>
      <pc:sldChg chg="modSp">
        <pc:chgData name="Estefanny Casas" userId="S::estefanny_casas@ci.richmond.ca.us::796659cb-7610-4077-9d87-b024fc421425" providerId="AD" clId="Web-{52E5AC9E-DA47-C3E3-63B4-1519139EEADB}" dt="2024-09-03T23:48:35.979" v="266" actId="20577"/>
        <pc:sldMkLst>
          <pc:docMk/>
          <pc:sldMk cId="1120988667" sldId="395"/>
        </pc:sldMkLst>
        <pc:spChg chg="mod">
          <ac:chgData name="Estefanny Casas" userId="S::estefanny_casas@ci.richmond.ca.us::796659cb-7610-4077-9d87-b024fc421425" providerId="AD" clId="Web-{52E5AC9E-DA47-C3E3-63B4-1519139EEADB}" dt="2024-09-03T23:48:35.979" v="266" actId="20577"/>
          <ac:spMkLst>
            <pc:docMk/>
            <pc:sldMk cId="1120988667" sldId="395"/>
            <ac:spMk id="2" creationId="{0B653A10-04B5-8CFA-DC96-99D573FC2481}"/>
          </ac:spMkLst>
        </pc:spChg>
        <pc:spChg chg="mod">
          <ac:chgData name="Estefanny Casas" userId="S::estefanny_casas@ci.richmond.ca.us::796659cb-7610-4077-9d87-b024fc421425" providerId="AD" clId="Web-{52E5AC9E-DA47-C3E3-63B4-1519139EEADB}" dt="2024-09-03T23:48:23.151" v="265" actId="20577"/>
          <ac:spMkLst>
            <pc:docMk/>
            <pc:sldMk cId="1120988667" sldId="395"/>
            <ac:spMk id="3" creationId="{302844EA-6507-867D-36EB-FB00F8365C4F}"/>
          </ac:spMkLst>
        </pc:spChg>
      </pc:sldChg>
    </pc:docChg>
  </pc:docChgLst>
  <pc:docChgLst>
    <pc:chgData name="Matias Eusterbrock" userId="S::matias_eusterbrock@ci.richmond.ca.us::2acf7dc6-60d3-46b4-9083-a8db0d85c52f" providerId="AD" clId="Web-{C24923B0-CC3F-CCC0-996E-71A20892FFEC}"/>
    <pc:docChg chg="addSld modSld">
      <pc:chgData name="Matias Eusterbrock" userId="S::matias_eusterbrock@ci.richmond.ca.us::2acf7dc6-60d3-46b4-9083-a8db0d85c52f" providerId="AD" clId="Web-{C24923B0-CC3F-CCC0-996E-71A20892FFEC}" dt="2025-01-03T00:33:46.362" v="16" actId="20577"/>
      <pc:docMkLst>
        <pc:docMk/>
      </pc:docMkLst>
      <pc:sldChg chg="modSp add replId">
        <pc:chgData name="Matias Eusterbrock" userId="S::matias_eusterbrock@ci.richmond.ca.us::2acf7dc6-60d3-46b4-9083-a8db0d85c52f" providerId="AD" clId="Web-{C24923B0-CC3F-CCC0-996E-71A20892FFEC}" dt="2025-01-03T00:33:46.362" v="16" actId="20577"/>
        <pc:sldMkLst>
          <pc:docMk/>
          <pc:sldMk cId="1736078064" sldId="400"/>
        </pc:sldMkLst>
        <pc:spChg chg="mod">
          <ac:chgData name="Matias Eusterbrock" userId="S::matias_eusterbrock@ci.richmond.ca.us::2acf7dc6-60d3-46b4-9083-a8db0d85c52f" providerId="AD" clId="Web-{C24923B0-CC3F-CCC0-996E-71A20892FFEC}" dt="2025-01-03T00:33:46.362" v="16" actId="20577"/>
          <ac:spMkLst>
            <pc:docMk/>
            <pc:sldMk cId="1736078064" sldId="400"/>
            <ac:spMk id="4" creationId="{302844EA-6507-867D-36EB-FB00F8365C4F}"/>
          </ac:spMkLst>
        </pc:spChg>
      </pc:sldChg>
    </pc:docChg>
  </pc:docChgLst>
  <pc:docChgLst>
    <pc:chgData name="Beatriz Guerrero" userId="S::beatriz_guerrero@ci.richmond.ca.us::67aaf6ed-f979-44e0-8fb2-c4749f02abfb" providerId="AD" clId="Web-{A809DCE6-87A1-AFE6-30D3-9C0645F57C2E}"/>
    <pc:docChg chg="addSld modSld">
      <pc:chgData name="Beatriz Guerrero" userId="S::beatriz_guerrero@ci.richmond.ca.us::67aaf6ed-f979-44e0-8fb2-c4749f02abfb" providerId="AD" clId="Web-{A809DCE6-87A1-AFE6-30D3-9C0645F57C2E}" dt="2024-12-05T00:23:51.383" v="560" actId="20577"/>
      <pc:docMkLst>
        <pc:docMk/>
      </pc:docMkLst>
      <pc:sldChg chg="modSp">
        <pc:chgData name="Beatriz Guerrero" userId="S::beatriz_guerrero@ci.richmond.ca.us::67aaf6ed-f979-44e0-8fb2-c4749f02abfb" providerId="AD" clId="Web-{A809DCE6-87A1-AFE6-30D3-9C0645F57C2E}" dt="2024-12-04T23:13:52.505" v="3" actId="20577"/>
        <pc:sldMkLst>
          <pc:docMk/>
          <pc:sldMk cId="791005041" sldId="274"/>
        </pc:sldMkLst>
        <pc:spChg chg="mod">
          <ac:chgData name="Beatriz Guerrero" userId="S::beatriz_guerrero@ci.richmond.ca.us::67aaf6ed-f979-44e0-8fb2-c4749f02abfb" providerId="AD" clId="Web-{A809DCE6-87A1-AFE6-30D3-9C0645F57C2E}" dt="2024-12-04T23:13:52.505" v="3" actId="20577"/>
          <ac:spMkLst>
            <pc:docMk/>
            <pc:sldMk cId="791005041" sldId="274"/>
            <ac:spMk id="4" creationId="{C3A027EE-ABF4-53DC-325A-DE2CD7FD38DF}"/>
          </ac:spMkLst>
        </pc:spChg>
        <pc:cxnChg chg="mod">
          <ac:chgData name="Beatriz Guerrero" userId="S::beatriz_guerrero@ci.richmond.ca.us::67aaf6ed-f979-44e0-8fb2-c4749f02abfb" providerId="AD" clId="Web-{A809DCE6-87A1-AFE6-30D3-9C0645F57C2E}" dt="2024-12-04T23:12:49.066" v="0" actId="1076"/>
          <ac:cxnSpMkLst>
            <pc:docMk/>
            <pc:sldMk cId="791005041" sldId="274"/>
            <ac:cxnSpMk id="10" creationId="{55B2AD80-AB80-E857-F84C-A7CF6201FF27}"/>
          </ac:cxnSpMkLst>
        </pc:cxnChg>
      </pc:sldChg>
      <pc:sldChg chg="modSp">
        <pc:chgData name="Beatriz Guerrero" userId="S::beatriz_guerrero@ci.richmond.ca.us::67aaf6ed-f979-44e0-8fb2-c4749f02abfb" providerId="AD" clId="Web-{A809DCE6-87A1-AFE6-30D3-9C0645F57C2E}" dt="2024-12-04T23:38:51.317" v="137" actId="20577"/>
        <pc:sldMkLst>
          <pc:docMk/>
          <pc:sldMk cId="2688267807" sldId="327"/>
        </pc:sldMkLst>
        <pc:spChg chg="mod">
          <ac:chgData name="Beatriz Guerrero" userId="S::beatriz_guerrero@ci.richmond.ca.us::67aaf6ed-f979-44e0-8fb2-c4749f02abfb" providerId="AD" clId="Web-{A809DCE6-87A1-AFE6-30D3-9C0645F57C2E}" dt="2024-12-04T23:38:51.317" v="137" actId="20577"/>
          <ac:spMkLst>
            <pc:docMk/>
            <pc:sldMk cId="2688267807" sldId="327"/>
            <ac:spMk id="3" creationId="{62EB8AE9-3C7F-654E-7F1F-06EFCE53551B}"/>
          </ac:spMkLst>
        </pc:spChg>
        <pc:spChg chg="mod">
          <ac:chgData name="Beatriz Guerrero" userId="S::beatriz_guerrero@ci.richmond.ca.us::67aaf6ed-f979-44e0-8fb2-c4749f02abfb" providerId="AD" clId="Web-{A809DCE6-87A1-AFE6-30D3-9C0645F57C2E}" dt="2024-12-04T23:37:48.192" v="122" actId="20577"/>
          <ac:spMkLst>
            <pc:docMk/>
            <pc:sldMk cId="2688267807" sldId="327"/>
            <ac:spMk id="4" creationId="{FD8140C1-CA8B-0CD5-5389-E96164AE3315}"/>
          </ac:spMkLst>
        </pc:spChg>
      </pc:sldChg>
      <pc:sldChg chg="modSp">
        <pc:chgData name="Beatriz Guerrero" userId="S::beatriz_guerrero@ci.richmond.ca.us::67aaf6ed-f979-44e0-8fb2-c4749f02abfb" providerId="AD" clId="Web-{A809DCE6-87A1-AFE6-30D3-9C0645F57C2E}" dt="2024-12-04T23:14:29.411" v="16" actId="20577"/>
        <pc:sldMkLst>
          <pc:docMk/>
          <pc:sldMk cId="3757050840" sldId="350"/>
        </pc:sldMkLst>
        <pc:spChg chg="mod">
          <ac:chgData name="Beatriz Guerrero" userId="S::beatriz_guerrero@ci.richmond.ca.us::67aaf6ed-f979-44e0-8fb2-c4749f02abfb" providerId="AD" clId="Web-{A809DCE6-87A1-AFE6-30D3-9C0645F57C2E}" dt="2024-12-04T23:14:29.411" v="16" actId="20577"/>
          <ac:spMkLst>
            <pc:docMk/>
            <pc:sldMk cId="3757050840" sldId="350"/>
            <ac:spMk id="2" creationId="{0B653A10-04B5-8CFA-DC96-99D573FC2481}"/>
          </ac:spMkLst>
        </pc:spChg>
      </pc:sldChg>
      <pc:sldChg chg="modSp">
        <pc:chgData name="Beatriz Guerrero" userId="S::beatriz_guerrero@ci.richmond.ca.us::67aaf6ed-f979-44e0-8fb2-c4749f02abfb" providerId="AD" clId="Web-{A809DCE6-87A1-AFE6-30D3-9C0645F57C2E}" dt="2024-12-04T23:38:27.302" v="129" actId="20577"/>
        <pc:sldMkLst>
          <pc:docMk/>
          <pc:sldMk cId="1295470331" sldId="353"/>
        </pc:sldMkLst>
        <pc:spChg chg="mod">
          <ac:chgData name="Beatriz Guerrero" userId="S::beatriz_guerrero@ci.richmond.ca.us::67aaf6ed-f979-44e0-8fb2-c4749f02abfb" providerId="AD" clId="Web-{A809DCE6-87A1-AFE6-30D3-9C0645F57C2E}" dt="2024-12-04T23:38:27.302" v="129" actId="20577"/>
          <ac:spMkLst>
            <pc:docMk/>
            <pc:sldMk cId="1295470331" sldId="353"/>
            <ac:spMk id="2" creationId="{0B653A10-04B5-8CFA-DC96-99D573FC2481}"/>
          </ac:spMkLst>
        </pc:spChg>
      </pc:sldChg>
      <pc:sldChg chg="modSp">
        <pc:chgData name="Beatriz Guerrero" userId="S::beatriz_guerrero@ci.richmond.ca.us::67aaf6ed-f979-44e0-8fb2-c4749f02abfb" providerId="AD" clId="Web-{A809DCE6-87A1-AFE6-30D3-9C0645F57C2E}" dt="2024-12-04T23:38:40.974" v="135" actId="20577"/>
        <pc:sldMkLst>
          <pc:docMk/>
          <pc:sldMk cId="2396013823" sldId="354"/>
        </pc:sldMkLst>
        <pc:spChg chg="mod">
          <ac:chgData name="Beatriz Guerrero" userId="S::beatriz_guerrero@ci.richmond.ca.us::67aaf6ed-f979-44e0-8fb2-c4749f02abfb" providerId="AD" clId="Web-{A809DCE6-87A1-AFE6-30D3-9C0645F57C2E}" dt="2024-12-04T23:37:40.442" v="120" actId="20577"/>
          <ac:spMkLst>
            <pc:docMk/>
            <pc:sldMk cId="2396013823" sldId="354"/>
            <ac:spMk id="2" creationId="{0B653A10-04B5-8CFA-DC96-99D573FC2481}"/>
          </ac:spMkLst>
        </pc:spChg>
        <pc:spChg chg="mod">
          <ac:chgData name="Beatriz Guerrero" userId="S::beatriz_guerrero@ci.richmond.ca.us::67aaf6ed-f979-44e0-8fb2-c4749f02abfb" providerId="AD" clId="Web-{A809DCE6-87A1-AFE6-30D3-9C0645F57C2E}" dt="2024-12-04T23:38:40.974" v="135" actId="20577"/>
          <ac:spMkLst>
            <pc:docMk/>
            <pc:sldMk cId="2396013823" sldId="354"/>
            <ac:spMk id="3" creationId="{302844EA-6507-867D-36EB-FB00F8365C4F}"/>
          </ac:spMkLst>
        </pc:spChg>
      </pc:sldChg>
      <pc:sldChg chg="modSp">
        <pc:chgData name="Beatriz Guerrero" userId="S::beatriz_guerrero@ci.richmond.ca.us::67aaf6ed-f979-44e0-8fb2-c4749f02abfb" providerId="AD" clId="Web-{A809DCE6-87A1-AFE6-30D3-9C0645F57C2E}" dt="2024-12-04T23:39:07.255" v="140" actId="20577"/>
        <pc:sldMkLst>
          <pc:docMk/>
          <pc:sldMk cId="1987672534" sldId="356"/>
        </pc:sldMkLst>
        <pc:spChg chg="mod">
          <ac:chgData name="Beatriz Guerrero" userId="S::beatriz_guerrero@ci.richmond.ca.us::67aaf6ed-f979-44e0-8fb2-c4749f02abfb" providerId="AD" clId="Web-{A809DCE6-87A1-AFE6-30D3-9C0645F57C2E}" dt="2024-12-04T23:39:07.255" v="140" actId="20577"/>
          <ac:spMkLst>
            <pc:docMk/>
            <pc:sldMk cId="1987672534" sldId="356"/>
            <ac:spMk id="3" creationId="{62EB8AE9-3C7F-654E-7F1F-06EFCE53551B}"/>
          </ac:spMkLst>
        </pc:spChg>
      </pc:sldChg>
      <pc:sldChg chg="modSp">
        <pc:chgData name="Beatriz Guerrero" userId="S::beatriz_guerrero@ci.richmond.ca.us::67aaf6ed-f979-44e0-8fb2-c4749f02abfb" providerId="AD" clId="Web-{A809DCE6-87A1-AFE6-30D3-9C0645F57C2E}" dt="2024-12-04T23:46:29.775" v="166" actId="20577"/>
        <pc:sldMkLst>
          <pc:docMk/>
          <pc:sldMk cId="4105021240" sldId="357"/>
        </pc:sldMkLst>
        <pc:spChg chg="mod">
          <ac:chgData name="Beatriz Guerrero" userId="S::beatriz_guerrero@ci.richmond.ca.us::67aaf6ed-f979-44e0-8fb2-c4749f02abfb" providerId="AD" clId="Web-{A809DCE6-87A1-AFE6-30D3-9C0645F57C2E}" dt="2024-12-04T23:46:29.775" v="166"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A809DCE6-87A1-AFE6-30D3-9C0645F57C2E}" dt="2024-12-04T23:45:33.306" v="148" actId="20577"/>
        <pc:sldMkLst>
          <pc:docMk/>
          <pc:sldMk cId="426285808" sldId="358"/>
        </pc:sldMkLst>
        <pc:spChg chg="mod">
          <ac:chgData name="Beatriz Guerrero" userId="S::beatriz_guerrero@ci.richmond.ca.us::67aaf6ed-f979-44e0-8fb2-c4749f02abfb" providerId="AD" clId="Web-{A809DCE6-87A1-AFE6-30D3-9C0645F57C2E}" dt="2024-12-04T23:45:33.306" v="148"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A809DCE6-87A1-AFE6-30D3-9C0645F57C2E}" dt="2024-12-05T00:02:11.864" v="187" actId="20577"/>
        <pc:sldMkLst>
          <pc:docMk/>
          <pc:sldMk cId="2459958468" sldId="359"/>
        </pc:sldMkLst>
        <pc:spChg chg="mod">
          <ac:chgData name="Beatriz Guerrero" userId="S::beatriz_guerrero@ci.richmond.ca.us::67aaf6ed-f979-44e0-8fb2-c4749f02abfb" providerId="AD" clId="Web-{A809DCE6-87A1-AFE6-30D3-9C0645F57C2E}" dt="2024-12-05T00:02:11.864" v="187"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A809DCE6-87A1-AFE6-30D3-9C0645F57C2E}" dt="2024-12-05T00:05:50.757" v="233" actId="20577"/>
        <pc:sldMkLst>
          <pc:docMk/>
          <pc:sldMk cId="75609733" sldId="360"/>
        </pc:sldMkLst>
        <pc:spChg chg="mod">
          <ac:chgData name="Beatriz Guerrero" userId="S::beatriz_guerrero@ci.richmond.ca.us::67aaf6ed-f979-44e0-8fb2-c4749f02abfb" providerId="AD" clId="Web-{A809DCE6-87A1-AFE6-30D3-9C0645F57C2E}" dt="2024-12-05T00:05:50.757" v="233" actId="20577"/>
          <ac:spMkLst>
            <pc:docMk/>
            <pc:sldMk cId="75609733" sldId="360"/>
            <ac:spMk id="3" creationId="{62EB8AE9-3C7F-654E-7F1F-06EFCE53551B}"/>
          </ac:spMkLst>
        </pc:spChg>
      </pc:sldChg>
      <pc:sldChg chg="modSp">
        <pc:chgData name="Beatriz Guerrero" userId="S::beatriz_guerrero@ci.richmond.ca.us::67aaf6ed-f979-44e0-8fb2-c4749f02abfb" providerId="AD" clId="Web-{A809DCE6-87A1-AFE6-30D3-9C0645F57C2E}" dt="2024-12-05T00:03:16.286" v="204" actId="20577"/>
        <pc:sldMkLst>
          <pc:docMk/>
          <pc:sldMk cId="1730085481" sldId="361"/>
        </pc:sldMkLst>
        <pc:spChg chg="mod">
          <ac:chgData name="Beatriz Guerrero" userId="S::beatriz_guerrero@ci.richmond.ca.us::67aaf6ed-f979-44e0-8fb2-c4749f02abfb" providerId="AD" clId="Web-{A809DCE6-87A1-AFE6-30D3-9C0645F57C2E}" dt="2024-12-05T00:03:16.286" v="204"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A809DCE6-87A1-AFE6-30D3-9C0645F57C2E}" dt="2024-12-05T00:07:24.851" v="251" actId="20577"/>
        <pc:sldMkLst>
          <pc:docMk/>
          <pc:sldMk cId="1246568473" sldId="362"/>
        </pc:sldMkLst>
        <pc:spChg chg="mod">
          <ac:chgData name="Beatriz Guerrero" userId="S::beatriz_guerrero@ci.richmond.ca.us::67aaf6ed-f979-44e0-8fb2-c4749f02abfb" providerId="AD" clId="Web-{A809DCE6-87A1-AFE6-30D3-9C0645F57C2E}" dt="2024-12-05T00:07:24.851" v="251"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A809DCE6-87A1-AFE6-30D3-9C0645F57C2E}" dt="2024-12-05T00:09:42.634" v="286" actId="20577"/>
        <pc:sldMkLst>
          <pc:docMk/>
          <pc:sldMk cId="19214237" sldId="363"/>
        </pc:sldMkLst>
        <pc:spChg chg="mod">
          <ac:chgData name="Beatriz Guerrero" userId="S::beatriz_guerrero@ci.richmond.ca.us::67aaf6ed-f979-44e0-8fb2-c4749f02abfb" providerId="AD" clId="Web-{A809DCE6-87A1-AFE6-30D3-9C0645F57C2E}" dt="2024-12-05T00:09:42.634" v="286" actId="20577"/>
          <ac:spMkLst>
            <pc:docMk/>
            <pc:sldMk cId="19214237" sldId="363"/>
            <ac:spMk id="3" creationId="{62EB8AE9-3C7F-654E-7F1F-06EFCE53551B}"/>
          </ac:spMkLst>
        </pc:spChg>
      </pc:sldChg>
      <pc:sldChg chg="modSp">
        <pc:chgData name="Beatriz Guerrero" userId="S::beatriz_guerrero@ci.richmond.ca.us::67aaf6ed-f979-44e0-8fb2-c4749f02abfb" providerId="AD" clId="Web-{A809DCE6-87A1-AFE6-30D3-9C0645F57C2E}" dt="2024-12-05T00:11:30.541" v="310" actId="20577"/>
        <pc:sldMkLst>
          <pc:docMk/>
          <pc:sldMk cId="3536701632" sldId="364"/>
        </pc:sldMkLst>
        <pc:spChg chg="mod">
          <ac:chgData name="Beatriz Guerrero" userId="S::beatriz_guerrero@ci.richmond.ca.us::67aaf6ed-f979-44e0-8fb2-c4749f02abfb" providerId="AD" clId="Web-{A809DCE6-87A1-AFE6-30D3-9C0645F57C2E}" dt="2024-12-05T00:11:30.541" v="310"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A809DCE6-87A1-AFE6-30D3-9C0645F57C2E}" dt="2024-12-05T00:13:43.855" v="333" actId="20577"/>
        <pc:sldMkLst>
          <pc:docMk/>
          <pc:sldMk cId="801964473" sldId="365"/>
        </pc:sldMkLst>
        <pc:spChg chg="mod">
          <ac:chgData name="Beatriz Guerrero" userId="S::beatriz_guerrero@ci.richmond.ca.us::67aaf6ed-f979-44e0-8fb2-c4749f02abfb" providerId="AD" clId="Web-{A809DCE6-87A1-AFE6-30D3-9C0645F57C2E}" dt="2024-12-05T00:13:43.855" v="333"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A809DCE6-87A1-AFE6-30D3-9C0645F57C2E}" dt="2024-12-05T00:15:29.247" v="357" actId="20577"/>
        <pc:sldMkLst>
          <pc:docMk/>
          <pc:sldMk cId="2250815403" sldId="366"/>
        </pc:sldMkLst>
        <pc:spChg chg="mod">
          <ac:chgData name="Beatriz Guerrero" userId="S::beatriz_guerrero@ci.richmond.ca.us::67aaf6ed-f979-44e0-8fb2-c4749f02abfb" providerId="AD" clId="Web-{A809DCE6-87A1-AFE6-30D3-9C0645F57C2E}" dt="2024-12-05T00:15:29.247" v="357"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A809DCE6-87A1-AFE6-30D3-9C0645F57C2E}" dt="2024-12-05T00:16:27.154" v="367" actId="20577"/>
        <pc:sldMkLst>
          <pc:docMk/>
          <pc:sldMk cId="2403369630" sldId="367"/>
        </pc:sldMkLst>
        <pc:spChg chg="mod">
          <ac:chgData name="Beatriz Guerrero" userId="S::beatriz_guerrero@ci.richmond.ca.us::67aaf6ed-f979-44e0-8fb2-c4749f02abfb" providerId="AD" clId="Web-{A809DCE6-87A1-AFE6-30D3-9C0645F57C2E}" dt="2024-12-05T00:16:27.154" v="367"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A809DCE6-87A1-AFE6-30D3-9C0645F57C2E}" dt="2024-12-05T00:17:49.530" v="396" actId="20577"/>
        <pc:sldMkLst>
          <pc:docMk/>
          <pc:sldMk cId="3357556756" sldId="368"/>
        </pc:sldMkLst>
        <pc:spChg chg="mod">
          <ac:chgData name="Beatriz Guerrero" userId="S::beatriz_guerrero@ci.richmond.ca.us::67aaf6ed-f979-44e0-8fb2-c4749f02abfb" providerId="AD" clId="Web-{A809DCE6-87A1-AFE6-30D3-9C0645F57C2E}" dt="2024-12-05T00:17:49.530" v="396"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A809DCE6-87A1-AFE6-30D3-9C0645F57C2E}" dt="2024-12-05T00:19:44.406" v="449" actId="20577"/>
        <pc:sldMkLst>
          <pc:docMk/>
          <pc:sldMk cId="1084912077" sldId="369"/>
        </pc:sldMkLst>
        <pc:spChg chg="mod">
          <ac:chgData name="Beatriz Guerrero" userId="S::beatriz_guerrero@ci.richmond.ca.us::67aaf6ed-f979-44e0-8fb2-c4749f02abfb" providerId="AD" clId="Web-{A809DCE6-87A1-AFE6-30D3-9C0645F57C2E}" dt="2024-12-05T00:19:44.406" v="449"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A809DCE6-87A1-AFE6-30D3-9C0645F57C2E}" dt="2024-12-05T00:22:10.679" v="510" actId="20577"/>
        <pc:sldMkLst>
          <pc:docMk/>
          <pc:sldMk cId="159060872" sldId="370"/>
        </pc:sldMkLst>
        <pc:spChg chg="mod">
          <ac:chgData name="Beatriz Guerrero" userId="S::beatriz_guerrero@ci.richmond.ca.us::67aaf6ed-f979-44e0-8fb2-c4749f02abfb" providerId="AD" clId="Web-{A809DCE6-87A1-AFE6-30D3-9C0645F57C2E}" dt="2024-12-05T00:22:10.679" v="510"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A809DCE6-87A1-AFE6-30D3-9C0645F57C2E}" dt="2024-12-05T00:23:51.383" v="560" actId="20577"/>
        <pc:sldMkLst>
          <pc:docMk/>
          <pc:sldMk cId="499757999" sldId="371"/>
        </pc:sldMkLst>
        <pc:spChg chg="mod">
          <ac:chgData name="Beatriz Guerrero" userId="S::beatriz_guerrero@ci.richmond.ca.us::67aaf6ed-f979-44e0-8fb2-c4749f02abfb" providerId="AD" clId="Web-{A809DCE6-87A1-AFE6-30D3-9C0645F57C2E}" dt="2024-12-05T00:23:51.383" v="560" actId="20577"/>
          <ac:spMkLst>
            <pc:docMk/>
            <pc:sldMk cId="499757999" sldId="371"/>
            <ac:spMk id="3" creationId="{62EB8AE9-3C7F-654E-7F1F-06EFCE53551B}"/>
          </ac:spMkLst>
        </pc:spChg>
      </pc:sldChg>
      <pc:sldChg chg="modSp">
        <pc:chgData name="Beatriz Guerrero" userId="S::beatriz_guerrero@ci.richmond.ca.us::67aaf6ed-f979-44e0-8fb2-c4749f02abfb" providerId="AD" clId="Web-{A809DCE6-87A1-AFE6-30D3-9C0645F57C2E}" dt="2024-12-04T23:36:57.160" v="111" actId="20577"/>
        <pc:sldMkLst>
          <pc:docMk/>
          <pc:sldMk cId="1830100184" sldId="372"/>
        </pc:sldMkLst>
        <pc:spChg chg="mod">
          <ac:chgData name="Beatriz Guerrero" userId="S::beatriz_guerrero@ci.richmond.ca.us::67aaf6ed-f979-44e0-8fb2-c4749f02abfb" providerId="AD" clId="Web-{A809DCE6-87A1-AFE6-30D3-9C0645F57C2E}" dt="2024-12-04T23:36:57.160" v="111" actId="20577"/>
          <ac:spMkLst>
            <pc:docMk/>
            <pc:sldMk cId="1830100184" sldId="372"/>
            <ac:spMk id="2" creationId="{0B653A10-04B5-8CFA-DC96-99D573FC2481}"/>
          </ac:spMkLst>
        </pc:spChg>
        <pc:spChg chg="mod">
          <ac:chgData name="Beatriz Guerrero" userId="S::beatriz_guerrero@ci.richmond.ca.us::67aaf6ed-f979-44e0-8fb2-c4749f02abfb" providerId="AD" clId="Web-{A809DCE6-87A1-AFE6-30D3-9C0645F57C2E}" dt="2024-12-04T23:36:37.660" v="103" actId="20577"/>
          <ac:spMkLst>
            <pc:docMk/>
            <pc:sldMk cId="1830100184" sldId="372"/>
            <ac:spMk id="3" creationId="{302844EA-6507-867D-36EB-FB00F8365C4F}"/>
          </ac:spMkLst>
        </pc:spChg>
      </pc:sldChg>
      <pc:sldChg chg="modSp">
        <pc:chgData name="Beatriz Guerrero" userId="S::beatriz_guerrero@ci.richmond.ca.us::67aaf6ed-f979-44e0-8fb2-c4749f02abfb" providerId="AD" clId="Web-{A809DCE6-87A1-AFE6-30D3-9C0645F57C2E}" dt="2024-12-04T23:36:22.941" v="101" actId="20577"/>
        <pc:sldMkLst>
          <pc:docMk/>
          <pc:sldMk cId="3787884324" sldId="373"/>
        </pc:sldMkLst>
        <pc:spChg chg="mod">
          <ac:chgData name="Beatriz Guerrero" userId="S::beatriz_guerrero@ci.richmond.ca.us::67aaf6ed-f979-44e0-8fb2-c4749f02abfb" providerId="AD" clId="Web-{A809DCE6-87A1-AFE6-30D3-9C0645F57C2E}" dt="2024-12-04T23:36:22.941" v="101" actId="20577"/>
          <ac:spMkLst>
            <pc:docMk/>
            <pc:sldMk cId="3787884324" sldId="373"/>
            <ac:spMk id="2" creationId="{0B653A10-04B5-8CFA-DC96-99D573FC2481}"/>
          </ac:spMkLst>
        </pc:spChg>
        <pc:spChg chg="mod">
          <ac:chgData name="Beatriz Guerrero" userId="S::beatriz_guerrero@ci.richmond.ca.us::67aaf6ed-f979-44e0-8fb2-c4749f02abfb" providerId="AD" clId="Web-{A809DCE6-87A1-AFE6-30D3-9C0645F57C2E}" dt="2024-12-04T23:36:18.347" v="100" actId="1076"/>
          <ac:spMkLst>
            <pc:docMk/>
            <pc:sldMk cId="3787884324" sldId="373"/>
            <ac:spMk id="3" creationId="{302844EA-6507-867D-36EB-FB00F8365C4F}"/>
          </ac:spMkLst>
        </pc:spChg>
      </pc:sldChg>
      <pc:sldChg chg="modSp">
        <pc:chgData name="Beatriz Guerrero" userId="S::beatriz_guerrero@ci.richmond.ca.us::67aaf6ed-f979-44e0-8fb2-c4749f02abfb" providerId="AD" clId="Web-{A809DCE6-87A1-AFE6-30D3-9C0645F57C2E}" dt="2024-12-04T23:35:37.753" v="89" actId="20577"/>
        <pc:sldMkLst>
          <pc:docMk/>
          <pc:sldMk cId="1362740277" sldId="380"/>
        </pc:sldMkLst>
        <pc:spChg chg="mod">
          <ac:chgData name="Beatriz Guerrero" userId="S::beatriz_guerrero@ci.richmond.ca.us::67aaf6ed-f979-44e0-8fb2-c4749f02abfb" providerId="AD" clId="Web-{A809DCE6-87A1-AFE6-30D3-9C0645F57C2E}" dt="2024-12-04T23:35:37.753" v="89" actId="20577"/>
          <ac:spMkLst>
            <pc:docMk/>
            <pc:sldMk cId="1362740277" sldId="380"/>
            <ac:spMk id="3" creationId="{302844EA-6507-867D-36EB-FB00F8365C4F}"/>
          </ac:spMkLst>
        </pc:spChg>
      </pc:sldChg>
      <pc:sldChg chg="modSp">
        <pc:chgData name="Beatriz Guerrero" userId="S::beatriz_guerrero@ci.richmond.ca.us::67aaf6ed-f979-44e0-8fb2-c4749f02abfb" providerId="AD" clId="Web-{A809DCE6-87A1-AFE6-30D3-9C0645F57C2E}" dt="2024-12-04T23:39:00.364" v="139" actId="20577"/>
        <pc:sldMkLst>
          <pc:docMk/>
          <pc:sldMk cId="2870686680" sldId="387"/>
        </pc:sldMkLst>
        <pc:spChg chg="mod">
          <ac:chgData name="Beatriz Guerrero" userId="S::beatriz_guerrero@ci.richmond.ca.us::67aaf6ed-f979-44e0-8fb2-c4749f02abfb" providerId="AD" clId="Web-{A809DCE6-87A1-AFE6-30D3-9C0645F57C2E}" dt="2024-12-04T23:39:00.364" v="139" actId="20577"/>
          <ac:spMkLst>
            <pc:docMk/>
            <pc:sldMk cId="2870686680" sldId="387"/>
            <ac:spMk id="3" creationId="{62EB8AE9-3C7F-654E-7F1F-06EFCE53551B}"/>
          </ac:spMkLst>
        </pc:spChg>
        <pc:spChg chg="mod">
          <ac:chgData name="Beatriz Guerrero" userId="S::beatriz_guerrero@ci.richmond.ca.us::67aaf6ed-f979-44e0-8fb2-c4749f02abfb" providerId="AD" clId="Web-{A809DCE6-87A1-AFE6-30D3-9C0645F57C2E}" dt="2024-12-04T23:38:03.083" v="124" actId="20577"/>
          <ac:spMkLst>
            <pc:docMk/>
            <pc:sldMk cId="2870686680" sldId="387"/>
            <ac:spMk id="4" creationId="{FD8140C1-CA8B-0CD5-5389-E96164AE3315}"/>
          </ac:spMkLst>
        </pc:spChg>
      </pc:sldChg>
      <pc:sldChg chg="addSp modSp">
        <pc:chgData name="Beatriz Guerrero" userId="S::beatriz_guerrero@ci.richmond.ca.us::67aaf6ed-f979-44e0-8fb2-c4749f02abfb" providerId="AD" clId="Web-{A809DCE6-87A1-AFE6-30D3-9C0645F57C2E}" dt="2024-12-04T23:35:54.800" v="92" actId="1076"/>
        <pc:sldMkLst>
          <pc:docMk/>
          <pc:sldMk cId="1120988667" sldId="395"/>
        </pc:sldMkLst>
        <pc:spChg chg="mod">
          <ac:chgData name="Beatriz Guerrero" userId="S::beatriz_guerrero@ci.richmond.ca.us::67aaf6ed-f979-44e0-8fb2-c4749f02abfb" providerId="AD" clId="Web-{A809DCE6-87A1-AFE6-30D3-9C0645F57C2E}" dt="2024-12-04T23:35:54.800" v="92" actId="1076"/>
          <ac:spMkLst>
            <pc:docMk/>
            <pc:sldMk cId="1120988667" sldId="395"/>
            <ac:spMk id="4" creationId="{302844EA-6507-867D-36EB-FB00F8365C4F}"/>
          </ac:spMkLst>
        </pc:spChg>
        <pc:spChg chg="add mod">
          <ac:chgData name="Beatriz Guerrero" userId="S::beatriz_guerrero@ci.richmond.ca.us::67aaf6ed-f979-44e0-8fb2-c4749f02abfb" providerId="AD" clId="Web-{A809DCE6-87A1-AFE6-30D3-9C0645F57C2E}" dt="2024-12-04T23:33:22.814" v="71" actId="20577"/>
          <ac:spMkLst>
            <pc:docMk/>
            <pc:sldMk cId="1120988667" sldId="395"/>
            <ac:spMk id="5" creationId="{FCAC74EA-5C9A-079F-E536-EF2F9BB46165}"/>
          </ac:spMkLst>
        </pc:spChg>
        <pc:picChg chg="add mod">
          <ac:chgData name="Beatriz Guerrero" userId="S::beatriz_guerrero@ci.richmond.ca.us::67aaf6ed-f979-44e0-8fb2-c4749f02abfb" providerId="AD" clId="Web-{A809DCE6-87A1-AFE6-30D3-9C0645F57C2E}" dt="2024-12-04T23:32:48.173" v="59" actId="1076"/>
          <ac:picMkLst>
            <pc:docMk/>
            <pc:sldMk cId="1120988667" sldId="395"/>
            <ac:picMk id="3" creationId="{36DF0D84-26CB-D8B6-6CE7-31DE93868660}"/>
          </ac:picMkLst>
        </pc:picChg>
      </pc:sldChg>
      <pc:sldChg chg="modSp">
        <pc:chgData name="Beatriz Guerrero" userId="S::beatriz_guerrero@ci.richmond.ca.us::67aaf6ed-f979-44e0-8fb2-c4749f02abfb" providerId="AD" clId="Web-{A809DCE6-87A1-AFE6-30D3-9C0645F57C2E}" dt="2024-12-04T23:36:00.972" v="93" actId="20577"/>
        <pc:sldMkLst>
          <pc:docMk/>
          <pc:sldMk cId="2877457213" sldId="396"/>
        </pc:sldMkLst>
        <pc:spChg chg="mod">
          <ac:chgData name="Beatriz Guerrero" userId="S::beatriz_guerrero@ci.richmond.ca.us::67aaf6ed-f979-44e0-8fb2-c4749f02abfb" providerId="AD" clId="Web-{A809DCE6-87A1-AFE6-30D3-9C0645F57C2E}" dt="2024-12-04T23:36:00.972" v="93" actId="20577"/>
          <ac:spMkLst>
            <pc:docMk/>
            <pc:sldMk cId="2877457213" sldId="396"/>
            <ac:spMk id="4" creationId="{302844EA-6507-867D-36EB-FB00F8365C4F}"/>
          </ac:spMkLst>
        </pc:spChg>
      </pc:sldChg>
      <pc:sldChg chg="addSp delSp modSp">
        <pc:chgData name="Beatriz Guerrero" userId="S::beatriz_guerrero@ci.richmond.ca.us::67aaf6ed-f979-44e0-8fb2-c4749f02abfb" providerId="AD" clId="Web-{A809DCE6-87A1-AFE6-30D3-9C0645F57C2E}" dt="2024-12-04T23:35:10.971" v="88" actId="20577"/>
        <pc:sldMkLst>
          <pc:docMk/>
          <pc:sldMk cId="3488318282" sldId="398"/>
        </pc:sldMkLst>
        <pc:spChg chg="add del mod">
          <ac:chgData name="Beatriz Guerrero" userId="S::beatriz_guerrero@ci.richmond.ca.us::67aaf6ed-f979-44e0-8fb2-c4749f02abfb" providerId="AD" clId="Web-{A809DCE6-87A1-AFE6-30D3-9C0645F57C2E}" dt="2024-12-04T23:34:23.893" v="77"/>
          <ac:spMkLst>
            <pc:docMk/>
            <pc:sldMk cId="3488318282" sldId="398"/>
            <ac:spMk id="3" creationId="{219AC397-29D8-6CEB-D15F-7AE5CC0233B4}"/>
          </ac:spMkLst>
        </pc:spChg>
        <pc:spChg chg="mod">
          <ac:chgData name="Beatriz Guerrero" userId="S::beatriz_guerrero@ci.richmond.ca.us::67aaf6ed-f979-44e0-8fb2-c4749f02abfb" providerId="AD" clId="Web-{A809DCE6-87A1-AFE6-30D3-9C0645F57C2E}" dt="2024-12-04T23:35:10.971" v="88" actId="20577"/>
          <ac:spMkLst>
            <pc:docMk/>
            <pc:sldMk cId="3488318282" sldId="398"/>
            <ac:spMk id="4" creationId="{302844EA-6507-867D-36EB-FB00F8365C4F}"/>
          </ac:spMkLst>
        </pc:spChg>
        <pc:spChg chg="add mod">
          <ac:chgData name="Beatriz Guerrero" userId="S::beatriz_guerrero@ci.richmond.ca.us::67aaf6ed-f979-44e0-8fb2-c4749f02abfb" providerId="AD" clId="Web-{A809DCE6-87A1-AFE6-30D3-9C0645F57C2E}" dt="2024-12-04T23:35:07.268" v="87" actId="20577"/>
          <ac:spMkLst>
            <pc:docMk/>
            <pc:sldMk cId="3488318282" sldId="398"/>
            <ac:spMk id="5" creationId="{0B653A10-04B5-8CFA-DC96-99D573FC2481}"/>
          </ac:spMkLst>
        </pc:spChg>
      </pc:sldChg>
      <pc:sldChg chg="addSp delSp modSp add mod replId setBg">
        <pc:chgData name="Beatriz Guerrero" userId="S::beatriz_guerrero@ci.richmond.ca.us::67aaf6ed-f979-44e0-8fb2-c4749f02abfb" providerId="AD" clId="Web-{A809DCE6-87A1-AFE6-30D3-9C0645F57C2E}" dt="2024-12-04T23:30:03.765" v="31" actId="1076"/>
        <pc:sldMkLst>
          <pc:docMk/>
          <pc:sldMk cId="1718409094" sldId="399"/>
        </pc:sldMkLst>
        <pc:spChg chg="del">
          <ac:chgData name="Beatriz Guerrero" userId="S::beatriz_guerrero@ci.richmond.ca.us::67aaf6ed-f979-44e0-8fb2-c4749f02abfb" providerId="AD" clId="Web-{A809DCE6-87A1-AFE6-30D3-9C0645F57C2E}" dt="2024-12-04T23:29:02.967" v="21"/>
          <ac:spMkLst>
            <pc:docMk/>
            <pc:sldMk cId="1718409094" sldId="399"/>
            <ac:spMk id="2" creationId="{0B653A10-04B5-8CFA-DC96-99D573FC2481}"/>
          </ac:spMkLst>
        </pc:spChg>
        <pc:spChg chg="del mod ord">
          <ac:chgData name="Beatriz Guerrero" userId="S::beatriz_guerrero@ci.richmond.ca.us::67aaf6ed-f979-44e0-8fb2-c4749f02abfb" providerId="AD" clId="Web-{A809DCE6-87A1-AFE6-30D3-9C0645F57C2E}" dt="2024-12-04T23:29:29.515" v="27"/>
          <ac:spMkLst>
            <pc:docMk/>
            <pc:sldMk cId="1718409094" sldId="399"/>
            <ac:spMk id="3" creationId="{302844EA-6507-867D-36EB-FB00F8365C4F}"/>
          </ac:spMkLst>
        </pc:spChg>
        <pc:spChg chg="add">
          <ac:chgData name="Beatriz Guerrero" userId="S::beatriz_guerrero@ci.richmond.ca.us::67aaf6ed-f979-44e0-8fb2-c4749f02abfb" providerId="AD" clId="Web-{A809DCE6-87A1-AFE6-30D3-9C0645F57C2E}" dt="2024-12-04T23:29:32.546" v="28"/>
          <ac:spMkLst>
            <pc:docMk/>
            <pc:sldMk cId="1718409094" sldId="399"/>
            <ac:spMk id="6" creationId="{D441E7DC-C148-4A95-AF2B-D613C2820E3F}"/>
          </ac:spMkLst>
        </pc:spChg>
        <pc:spChg chg="add">
          <ac:chgData name="Beatriz Guerrero" userId="S::beatriz_guerrero@ci.richmond.ca.us::67aaf6ed-f979-44e0-8fb2-c4749f02abfb" providerId="AD" clId="Web-{A809DCE6-87A1-AFE6-30D3-9C0645F57C2E}" dt="2024-12-04T23:29:32.546" v="28"/>
          <ac:spMkLst>
            <pc:docMk/>
            <pc:sldMk cId="1718409094" sldId="399"/>
            <ac:spMk id="7" creationId="{3FB3E502-7B9D-4CC2-AEF1-61E35D08ED3B}"/>
          </ac:spMkLst>
        </pc:spChg>
        <pc:spChg chg="add">
          <ac:chgData name="Beatriz Guerrero" userId="S::beatriz_guerrero@ci.richmond.ca.us::67aaf6ed-f979-44e0-8fb2-c4749f02abfb" providerId="AD" clId="Web-{A809DCE6-87A1-AFE6-30D3-9C0645F57C2E}" dt="2024-12-04T23:29:32.546" v="28"/>
          <ac:spMkLst>
            <pc:docMk/>
            <pc:sldMk cId="1718409094" sldId="399"/>
            <ac:spMk id="8" creationId="{BC3DFB63-5ACC-44EB-A0A9-33D0ADA3ED61}"/>
          </ac:spMkLst>
        </pc:spChg>
        <pc:spChg chg="add del">
          <ac:chgData name="Beatriz Guerrero" userId="S::beatriz_guerrero@ci.richmond.ca.us::67aaf6ed-f979-44e0-8fb2-c4749f02abfb" providerId="AD" clId="Web-{A809DCE6-87A1-AFE6-30D3-9C0645F57C2E}" dt="2024-12-04T23:29:23.952" v="24"/>
          <ac:spMkLst>
            <pc:docMk/>
            <pc:sldMk cId="1718409094" sldId="399"/>
            <ac:spMk id="9" creationId="{A078A52F-85EA-4C0B-962B-D9D9DD4DD78C}"/>
          </ac:spMkLst>
        </pc:spChg>
        <pc:spChg chg="add del">
          <ac:chgData name="Beatriz Guerrero" userId="S::beatriz_guerrero@ci.richmond.ca.us::67aaf6ed-f979-44e0-8fb2-c4749f02abfb" providerId="AD" clId="Web-{A809DCE6-87A1-AFE6-30D3-9C0645F57C2E}" dt="2024-12-04T23:29:23.952" v="24"/>
          <ac:spMkLst>
            <pc:docMk/>
            <pc:sldMk cId="1718409094" sldId="399"/>
            <ac:spMk id="11" creationId="{919797D5-5700-4683-B30A-5B4D56CB8270}"/>
          </ac:spMkLst>
        </pc:spChg>
        <pc:spChg chg="add del">
          <ac:chgData name="Beatriz Guerrero" userId="S::beatriz_guerrero@ci.richmond.ca.us::67aaf6ed-f979-44e0-8fb2-c4749f02abfb" providerId="AD" clId="Web-{A809DCE6-87A1-AFE6-30D3-9C0645F57C2E}" dt="2024-12-04T23:29:23.952" v="24"/>
          <ac:spMkLst>
            <pc:docMk/>
            <pc:sldMk cId="1718409094" sldId="399"/>
            <ac:spMk id="13" creationId="{4856A7B9-9801-42EC-A4C9-7E22A56EF53D}"/>
          </ac:spMkLst>
        </pc:spChg>
        <pc:spChg chg="add del">
          <ac:chgData name="Beatriz Guerrero" userId="S::beatriz_guerrero@ci.richmond.ca.us::67aaf6ed-f979-44e0-8fb2-c4749f02abfb" providerId="AD" clId="Web-{A809DCE6-87A1-AFE6-30D3-9C0645F57C2E}" dt="2024-12-04T23:29:23.952" v="24"/>
          <ac:spMkLst>
            <pc:docMk/>
            <pc:sldMk cId="1718409094" sldId="399"/>
            <ac:spMk id="15" creationId="{8AD54DB8-C150-4290-85D6-F5B0262BFEEF}"/>
          </ac:spMkLst>
        </pc:spChg>
        <pc:spChg chg="add del">
          <ac:chgData name="Beatriz Guerrero" userId="S::beatriz_guerrero@ci.richmond.ca.us::67aaf6ed-f979-44e0-8fb2-c4749f02abfb" providerId="AD" clId="Web-{A809DCE6-87A1-AFE6-30D3-9C0645F57C2E}" dt="2024-12-04T23:29:23.952" v="24"/>
          <ac:spMkLst>
            <pc:docMk/>
            <pc:sldMk cId="1718409094" sldId="399"/>
            <ac:spMk id="17" creationId="{493D4EDA-58E0-40CC-B3CA-14CDEB349D24}"/>
          </ac:spMkLst>
        </pc:spChg>
        <pc:spChg chg="add del">
          <ac:chgData name="Beatriz Guerrero" userId="S::beatriz_guerrero@ci.richmond.ca.us::67aaf6ed-f979-44e0-8fb2-c4749f02abfb" providerId="AD" clId="Web-{A809DCE6-87A1-AFE6-30D3-9C0645F57C2E}" dt="2024-12-04T23:29:23.952" v="24"/>
          <ac:spMkLst>
            <pc:docMk/>
            <pc:sldMk cId="1718409094" sldId="399"/>
            <ac:spMk id="24" creationId="{4A2E7EC3-E07C-46CE-9B25-41865A50681C}"/>
          </ac:spMkLst>
        </pc:spChg>
        <pc:grpChg chg="add del">
          <ac:chgData name="Beatriz Guerrero" userId="S::beatriz_guerrero@ci.richmond.ca.us::67aaf6ed-f979-44e0-8fb2-c4749f02abfb" providerId="AD" clId="Web-{A809DCE6-87A1-AFE6-30D3-9C0645F57C2E}" dt="2024-12-04T23:29:23.952" v="24"/>
          <ac:grpSpMkLst>
            <pc:docMk/>
            <pc:sldMk cId="1718409094" sldId="399"/>
            <ac:grpSpMk id="19" creationId="{AA9EB0BC-A85E-4C26-B355-5DFCEF6CCB49}"/>
          </ac:grpSpMkLst>
        </pc:grpChg>
        <pc:picChg chg="add mod">
          <ac:chgData name="Beatriz Guerrero" userId="S::beatriz_guerrero@ci.richmond.ca.us::67aaf6ed-f979-44e0-8fb2-c4749f02abfb" providerId="AD" clId="Web-{A809DCE6-87A1-AFE6-30D3-9C0645F57C2E}" dt="2024-12-04T23:29:32.546" v="28"/>
          <ac:picMkLst>
            <pc:docMk/>
            <pc:sldMk cId="1718409094" sldId="399"/>
            <ac:picMk id="4" creationId="{D4013FDB-3CE9-E568-D8B0-383E1583282A}"/>
          </ac:picMkLst>
        </pc:picChg>
        <pc:picChg chg="add mod">
          <ac:chgData name="Beatriz Guerrero" userId="S::beatriz_guerrero@ci.richmond.ca.us::67aaf6ed-f979-44e0-8fb2-c4749f02abfb" providerId="AD" clId="Web-{A809DCE6-87A1-AFE6-30D3-9C0645F57C2E}" dt="2024-12-04T23:30:03.765" v="31" actId="1076"/>
          <ac:picMkLst>
            <pc:docMk/>
            <pc:sldMk cId="1718409094" sldId="399"/>
            <ac:picMk id="5" creationId="{66B30571-E48C-796C-D825-337F4271BDEB}"/>
          </ac:picMkLst>
        </pc:picChg>
      </pc:sldChg>
      <pc:sldChg chg="modSp add">
        <pc:chgData name="Beatriz Guerrero" userId="S::beatriz_guerrero@ci.richmond.ca.us::67aaf6ed-f979-44e0-8fb2-c4749f02abfb" providerId="AD" clId="Web-{A809DCE6-87A1-AFE6-30D3-9C0645F57C2E}" dt="2024-12-04T23:31:33.360" v="46" actId="20577"/>
        <pc:sldMkLst>
          <pc:docMk/>
          <pc:sldMk cId="1222996420" sldId="400"/>
        </pc:sldMkLst>
        <pc:spChg chg="mod">
          <ac:chgData name="Beatriz Guerrero" userId="S::beatriz_guerrero@ci.richmond.ca.us::67aaf6ed-f979-44e0-8fb2-c4749f02abfb" providerId="AD" clId="Web-{A809DCE6-87A1-AFE6-30D3-9C0645F57C2E}" dt="2024-12-04T23:31:33.360" v="46" actId="20577"/>
          <ac:spMkLst>
            <pc:docMk/>
            <pc:sldMk cId="1222996420" sldId="400"/>
            <ac:spMk id="2" creationId="{0B653A10-04B5-8CFA-DC96-99D573FC2481}"/>
          </ac:spMkLst>
        </pc:spChg>
        <pc:spChg chg="mod">
          <ac:chgData name="Beatriz Guerrero" userId="S::beatriz_guerrero@ci.richmond.ca.us::67aaf6ed-f979-44e0-8fb2-c4749f02abfb" providerId="AD" clId="Web-{A809DCE6-87A1-AFE6-30D3-9C0645F57C2E}" dt="2024-12-04T23:31:14.906" v="37" actId="20577"/>
          <ac:spMkLst>
            <pc:docMk/>
            <pc:sldMk cId="1222996420" sldId="400"/>
            <ac:spMk id="3" creationId="{302844EA-6507-867D-36EB-FB00F8365C4F}"/>
          </ac:spMkLst>
        </pc:spChg>
      </pc:sldChg>
    </pc:docChg>
  </pc:docChgLst>
  <pc:docChgLst>
    <pc:chgData name="Estefanny Casas" userId="S::estefanny_casas@ci.richmond.ca.us::796659cb-7610-4077-9d87-b024fc421425" providerId="AD" clId="Web-{025C3F2F-F55E-8A8D-5624-A0037942CCB1}"/>
    <pc:docChg chg="modSld">
      <pc:chgData name="Estefanny Casas" userId="S::estefanny_casas@ci.richmond.ca.us::796659cb-7610-4077-9d87-b024fc421425" providerId="AD" clId="Web-{025C3F2F-F55E-8A8D-5624-A0037942CCB1}" dt="2024-09-05T22:32:22.513" v="119" actId="20577"/>
      <pc:docMkLst>
        <pc:docMk/>
      </pc:docMkLst>
      <pc:sldChg chg="modSp">
        <pc:chgData name="Estefanny Casas" userId="S::estefanny_casas@ci.richmond.ca.us::796659cb-7610-4077-9d87-b024fc421425" providerId="AD" clId="Web-{025C3F2F-F55E-8A8D-5624-A0037942CCB1}" dt="2024-09-05T22:28:24.649" v="91" actId="20577"/>
        <pc:sldMkLst>
          <pc:docMk/>
          <pc:sldMk cId="3866118267" sldId="291"/>
        </pc:sldMkLst>
        <pc:spChg chg="mod">
          <ac:chgData name="Estefanny Casas" userId="S::estefanny_casas@ci.richmond.ca.us::796659cb-7610-4077-9d87-b024fc421425" providerId="AD" clId="Web-{025C3F2F-F55E-8A8D-5624-A0037942CCB1}" dt="2024-09-05T22:28:24.649" v="91" actId="20577"/>
          <ac:spMkLst>
            <pc:docMk/>
            <pc:sldMk cId="3866118267" sldId="291"/>
            <ac:spMk id="5" creationId="{2B41AE78-55B1-78CE-E7AD-B3F52893818B}"/>
          </ac:spMkLst>
        </pc:spChg>
      </pc:sldChg>
      <pc:sldChg chg="modSp">
        <pc:chgData name="Estefanny Casas" userId="S::estefanny_casas@ci.richmond.ca.us::796659cb-7610-4077-9d87-b024fc421425" providerId="AD" clId="Web-{025C3F2F-F55E-8A8D-5624-A0037942CCB1}" dt="2024-09-05T18:20:35.252" v="18" actId="20577"/>
        <pc:sldMkLst>
          <pc:docMk/>
          <pc:sldMk cId="2459958468" sldId="359"/>
        </pc:sldMkLst>
        <pc:spChg chg="mod">
          <ac:chgData name="Estefanny Casas" userId="S::estefanny_casas@ci.richmond.ca.us::796659cb-7610-4077-9d87-b024fc421425" providerId="AD" clId="Web-{025C3F2F-F55E-8A8D-5624-A0037942CCB1}" dt="2024-09-05T18:20:35.252" v="18" actId="20577"/>
          <ac:spMkLst>
            <pc:docMk/>
            <pc:sldMk cId="2459958468" sldId="359"/>
            <ac:spMk id="3" creationId="{62EB8AE9-3C7F-654E-7F1F-06EFCE53551B}"/>
          </ac:spMkLst>
        </pc:spChg>
      </pc:sldChg>
      <pc:sldChg chg="modSp">
        <pc:chgData name="Estefanny Casas" userId="S::estefanny_casas@ci.richmond.ca.us::796659cb-7610-4077-9d87-b024fc421425" providerId="AD" clId="Web-{025C3F2F-F55E-8A8D-5624-A0037942CCB1}" dt="2024-09-05T20:43:08.371" v="24" actId="20577"/>
        <pc:sldMkLst>
          <pc:docMk/>
          <pc:sldMk cId="1730085481" sldId="361"/>
        </pc:sldMkLst>
        <pc:spChg chg="mod">
          <ac:chgData name="Estefanny Casas" userId="S::estefanny_casas@ci.richmond.ca.us::796659cb-7610-4077-9d87-b024fc421425" providerId="AD" clId="Web-{025C3F2F-F55E-8A8D-5624-A0037942CCB1}" dt="2024-09-05T20:43:08.371" v="24" actId="20577"/>
          <ac:spMkLst>
            <pc:docMk/>
            <pc:sldMk cId="1730085481" sldId="361"/>
            <ac:spMk id="3" creationId="{62EB8AE9-3C7F-654E-7F1F-06EFCE53551B}"/>
          </ac:spMkLst>
        </pc:spChg>
      </pc:sldChg>
      <pc:sldChg chg="modSp">
        <pc:chgData name="Estefanny Casas" userId="S::estefanny_casas@ci.richmond.ca.us::796659cb-7610-4077-9d87-b024fc421425" providerId="AD" clId="Web-{025C3F2F-F55E-8A8D-5624-A0037942CCB1}" dt="2024-09-05T20:44:25.467" v="26" actId="20577"/>
        <pc:sldMkLst>
          <pc:docMk/>
          <pc:sldMk cId="1246568473" sldId="362"/>
        </pc:sldMkLst>
        <pc:spChg chg="mod">
          <ac:chgData name="Estefanny Casas" userId="S::estefanny_casas@ci.richmond.ca.us::796659cb-7610-4077-9d87-b024fc421425" providerId="AD" clId="Web-{025C3F2F-F55E-8A8D-5624-A0037942CCB1}" dt="2024-09-05T20:44:25.467" v="26" actId="20577"/>
          <ac:spMkLst>
            <pc:docMk/>
            <pc:sldMk cId="1246568473" sldId="362"/>
            <ac:spMk id="3" creationId="{62EB8AE9-3C7F-654E-7F1F-06EFCE53551B}"/>
          </ac:spMkLst>
        </pc:spChg>
      </pc:sldChg>
      <pc:sldChg chg="modSp">
        <pc:chgData name="Estefanny Casas" userId="S::estefanny_casas@ci.richmond.ca.us::796659cb-7610-4077-9d87-b024fc421425" providerId="AD" clId="Web-{025C3F2F-F55E-8A8D-5624-A0037942CCB1}" dt="2024-09-05T20:51:47.789" v="27" actId="20577"/>
        <pc:sldMkLst>
          <pc:docMk/>
          <pc:sldMk cId="801964473" sldId="365"/>
        </pc:sldMkLst>
        <pc:spChg chg="mod">
          <ac:chgData name="Estefanny Casas" userId="S::estefanny_casas@ci.richmond.ca.us::796659cb-7610-4077-9d87-b024fc421425" providerId="AD" clId="Web-{025C3F2F-F55E-8A8D-5624-A0037942CCB1}" dt="2024-09-05T20:51:47.789" v="27" actId="20577"/>
          <ac:spMkLst>
            <pc:docMk/>
            <pc:sldMk cId="801964473" sldId="365"/>
            <ac:spMk id="3" creationId="{62EB8AE9-3C7F-654E-7F1F-06EFCE53551B}"/>
          </ac:spMkLst>
        </pc:spChg>
      </pc:sldChg>
      <pc:sldChg chg="modSp">
        <pc:chgData name="Estefanny Casas" userId="S::estefanny_casas@ci.richmond.ca.us::796659cb-7610-4077-9d87-b024fc421425" providerId="AD" clId="Web-{025C3F2F-F55E-8A8D-5624-A0037942CCB1}" dt="2024-09-05T22:32:22.513" v="119" actId="20577"/>
        <pc:sldMkLst>
          <pc:docMk/>
          <pc:sldMk cId="3357556756" sldId="368"/>
        </pc:sldMkLst>
        <pc:spChg chg="mod">
          <ac:chgData name="Estefanny Casas" userId="S::estefanny_casas@ci.richmond.ca.us::796659cb-7610-4077-9d87-b024fc421425" providerId="AD" clId="Web-{025C3F2F-F55E-8A8D-5624-A0037942CCB1}" dt="2024-09-05T22:23:33.612" v="38" actId="20577"/>
          <ac:spMkLst>
            <pc:docMk/>
            <pc:sldMk cId="3357556756" sldId="368"/>
            <ac:spMk id="3" creationId="{62EB8AE9-3C7F-654E-7F1F-06EFCE53551B}"/>
          </ac:spMkLst>
        </pc:spChg>
        <pc:spChg chg="mod">
          <ac:chgData name="Estefanny Casas" userId="S::estefanny_casas@ci.richmond.ca.us::796659cb-7610-4077-9d87-b024fc421425" providerId="AD" clId="Web-{025C3F2F-F55E-8A8D-5624-A0037942CCB1}" dt="2024-09-05T22:32:22.513" v="119" actId="20577"/>
          <ac:spMkLst>
            <pc:docMk/>
            <pc:sldMk cId="3357556756" sldId="368"/>
            <ac:spMk id="4" creationId="{FD8140C1-CA8B-0CD5-5389-E96164AE3315}"/>
          </ac:spMkLst>
        </pc:spChg>
      </pc:sldChg>
      <pc:sldChg chg="modSp">
        <pc:chgData name="Estefanny Casas" userId="S::estefanny_casas@ci.richmond.ca.us::796659cb-7610-4077-9d87-b024fc421425" providerId="AD" clId="Web-{025C3F2F-F55E-8A8D-5624-A0037942CCB1}" dt="2024-09-05T22:32:12.029" v="118" actId="20577"/>
        <pc:sldMkLst>
          <pc:docMk/>
          <pc:sldMk cId="1084912077" sldId="369"/>
        </pc:sldMkLst>
        <pc:spChg chg="mod">
          <ac:chgData name="Estefanny Casas" userId="S::estefanny_casas@ci.richmond.ca.us::796659cb-7610-4077-9d87-b024fc421425" providerId="AD" clId="Web-{025C3F2F-F55E-8A8D-5624-A0037942CCB1}" dt="2024-09-05T22:32:12.029" v="118" actId="20577"/>
          <ac:spMkLst>
            <pc:docMk/>
            <pc:sldMk cId="1084912077" sldId="369"/>
            <ac:spMk id="3" creationId="{62EB8AE9-3C7F-654E-7F1F-06EFCE53551B}"/>
          </ac:spMkLst>
        </pc:spChg>
        <pc:spChg chg="mod">
          <ac:chgData name="Estefanny Casas" userId="S::estefanny_casas@ci.richmond.ca.us::796659cb-7610-4077-9d87-b024fc421425" providerId="AD" clId="Web-{025C3F2F-F55E-8A8D-5624-A0037942CCB1}" dt="2024-09-05T22:32:05.810" v="116" actId="20577"/>
          <ac:spMkLst>
            <pc:docMk/>
            <pc:sldMk cId="1084912077" sldId="369"/>
            <ac:spMk id="4" creationId="{FD8140C1-CA8B-0CD5-5389-E96164AE3315}"/>
          </ac:spMkLst>
        </pc:spChg>
      </pc:sldChg>
      <pc:sldChg chg="modSp">
        <pc:chgData name="Estefanny Casas" userId="S::estefanny_casas@ci.richmond.ca.us::796659cb-7610-4077-9d87-b024fc421425" providerId="AD" clId="Web-{025C3F2F-F55E-8A8D-5624-A0037942CCB1}" dt="2024-09-05T22:32:00.419" v="115" actId="20577"/>
        <pc:sldMkLst>
          <pc:docMk/>
          <pc:sldMk cId="159060872" sldId="370"/>
        </pc:sldMkLst>
        <pc:spChg chg="mod">
          <ac:chgData name="Estefanny Casas" userId="S::estefanny_casas@ci.richmond.ca.us::796659cb-7610-4077-9d87-b024fc421425" providerId="AD" clId="Web-{025C3F2F-F55E-8A8D-5624-A0037942CCB1}" dt="2024-09-05T22:32:00.419" v="115" actId="20577"/>
          <ac:spMkLst>
            <pc:docMk/>
            <pc:sldMk cId="159060872" sldId="370"/>
            <ac:spMk id="3" creationId="{62EB8AE9-3C7F-654E-7F1F-06EFCE53551B}"/>
          </ac:spMkLst>
        </pc:spChg>
        <pc:spChg chg="mod">
          <ac:chgData name="Estefanny Casas" userId="S::estefanny_casas@ci.richmond.ca.us::796659cb-7610-4077-9d87-b024fc421425" providerId="AD" clId="Web-{025C3F2F-F55E-8A8D-5624-A0037942CCB1}" dt="2024-09-05T22:31:52.528" v="113" actId="20577"/>
          <ac:spMkLst>
            <pc:docMk/>
            <pc:sldMk cId="159060872" sldId="370"/>
            <ac:spMk id="4" creationId="{FD8140C1-CA8B-0CD5-5389-E96164AE3315}"/>
          </ac:spMkLst>
        </pc:spChg>
      </pc:sldChg>
      <pc:sldChg chg="modSp">
        <pc:chgData name="Estefanny Casas" userId="S::estefanny_casas@ci.richmond.ca.us::796659cb-7610-4077-9d87-b024fc421425" providerId="AD" clId="Web-{025C3F2F-F55E-8A8D-5624-A0037942CCB1}" dt="2024-09-05T22:30:23.277" v="112" actId="20577"/>
        <pc:sldMkLst>
          <pc:docMk/>
          <pc:sldMk cId="499757999" sldId="371"/>
        </pc:sldMkLst>
        <pc:spChg chg="mod">
          <ac:chgData name="Estefanny Casas" userId="S::estefanny_casas@ci.richmond.ca.us::796659cb-7610-4077-9d87-b024fc421425" providerId="AD" clId="Web-{025C3F2F-F55E-8A8D-5624-A0037942CCB1}" dt="2024-09-05T22:30:17.558" v="111" actId="20577"/>
          <ac:spMkLst>
            <pc:docMk/>
            <pc:sldMk cId="499757999" sldId="371"/>
            <ac:spMk id="3" creationId="{62EB8AE9-3C7F-654E-7F1F-06EFCE53551B}"/>
          </ac:spMkLst>
        </pc:spChg>
        <pc:spChg chg="mod">
          <ac:chgData name="Estefanny Casas" userId="S::estefanny_casas@ci.richmond.ca.us::796659cb-7610-4077-9d87-b024fc421425" providerId="AD" clId="Web-{025C3F2F-F55E-8A8D-5624-A0037942CCB1}" dt="2024-09-05T22:30:23.277" v="112" actId="20577"/>
          <ac:spMkLst>
            <pc:docMk/>
            <pc:sldMk cId="499757999" sldId="371"/>
            <ac:spMk id="4" creationId="{FD8140C1-CA8B-0CD5-5389-E96164AE3315}"/>
          </ac:spMkLst>
        </pc:spChg>
      </pc:sldChg>
      <pc:sldChg chg="modSp">
        <pc:chgData name="Estefanny Casas" userId="S::estefanny_casas@ci.richmond.ca.us::796659cb-7610-4077-9d87-b024fc421425" providerId="AD" clId="Web-{025C3F2F-F55E-8A8D-5624-A0037942CCB1}" dt="2024-09-05T22:30:08.214" v="110" actId="20577"/>
        <pc:sldMkLst>
          <pc:docMk/>
          <pc:sldMk cId="1830100184" sldId="372"/>
        </pc:sldMkLst>
        <pc:spChg chg="mod">
          <ac:chgData name="Estefanny Casas" userId="S::estefanny_casas@ci.richmond.ca.us::796659cb-7610-4077-9d87-b024fc421425" providerId="AD" clId="Web-{025C3F2F-F55E-8A8D-5624-A0037942CCB1}" dt="2024-09-05T22:30:08.214" v="110" actId="20577"/>
          <ac:spMkLst>
            <pc:docMk/>
            <pc:sldMk cId="1830100184" sldId="372"/>
            <ac:spMk id="2" creationId="{0B653A10-04B5-8CFA-DC96-99D573FC2481}"/>
          </ac:spMkLst>
        </pc:spChg>
      </pc:sldChg>
      <pc:sldChg chg="modSp">
        <pc:chgData name="Estefanny Casas" userId="S::estefanny_casas@ci.richmond.ca.us::796659cb-7610-4077-9d87-b024fc421425" providerId="AD" clId="Web-{025C3F2F-F55E-8A8D-5624-A0037942CCB1}" dt="2024-09-05T22:29:59.182" v="108" actId="20577"/>
        <pc:sldMkLst>
          <pc:docMk/>
          <pc:sldMk cId="3787884324" sldId="373"/>
        </pc:sldMkLst>
        <pc:spChg chg="mod">
          <ac:chgData name="Estefanny Casas" userId="S::estefanny_casas@ci.richmond.ca.us::796659cb-7610-4077-9d87-b024fc421425" providerId="AD" clId="Web-{025C3F2F-F55E-8A8D-5624-A0037942CCB1}" dt="2024-09-05T22:29:59.182" v="108" actId="20577"/>
          <ac:spMkLst>
            <pc:docMk/>
            <pc:sldMk cId="3787884324" sldId="373"/>
            <ac:spMk id="2" creationId="{0B653A10-04B5-8CFA-DC96-99D573FC2481}"/>
          </ac:spMkLst>
        </pc:spChg>
      </pc:sldChg>
      <pc:sldChg chg="modSp">
        <pc:chgData name="Estefanny Casas" userId="S::estefanny_casas@ci.richmond.ca.us::796659cb-7610-4077-9d87-b024fc421425" providerId="AD" clId="Web-{025C3F2F-F55E-8A8D-5624-A0037942CCB1}" dt="2024-09-05T22:28:48.259" v="93" actId="20577"/>
        <pc:sldMkLst>
          <pc:docMk/>
          <pc:sldMk cId="1362740277" sldId="380"/>
        </pc:sldMkLst>
        <pc:spChg chg="mod">
          <ac:chgData name="Estefanny Casas" userId="S::estefanny_casas@ci.richmond.ca.us::796659cb-7610-4077-9d87-b024fc421425" providerId="AD" clId="Web-{025C3F2F-F55E-8A8D-5624-A0037942CCB1}" dt="2024-09-05T22:28:48.259" v="93" actId="20577"/>
          <ac:spMkLst>
            <pc:docMk/>
            <pc:sldMk cId="1362740277" sldId="380"/>
            <ac:spMk id="3" creationId="{302844EA-6507-867D-36EB-FB00F8365C4F}"/>
          </ac:spMkLst>
        </pc:spChg>
      </pc:sldChg>
      <pc:sldChg chg="modSp">
        <pc:chgData name="Estefanny Casas" userId="S::estefanny_casas@ci.richmond.ca.us::796659cb-7610-4077-9d87-b024fc421425" providerId="AD" clId="Web-{025C3F2F-F55E-8A8D-5624-A0037942CCB1}" dt="2024-09-05T22:29:52.276" v="106" actId="20577"/>
        <pc:sldMkLst>
          <pc:docMk/>
          <pc:sldMk cId="1450018383" sldId="386"/>
        </pc:sldMkLst>
        <pc:spChg chg="mod">
          <ac:chgData name="Estefanny Casas" userId="S::estefanny_casas@ci.richmond.ca.us::796659cb-7610-4077-9d87-b024fc421425" providerId="AD" clId="Web-{025C3F2F-F55E-8A8D-5624-A0037942CCB1}" dt="2024-09-05T22:28:41.243" v="92" actId="20577"/>
          <ac:spMkLst>
            <pc:docMk/>
            <pc:sldMk cId="1450018383" sldId="386"/>
            <ac:spMk id="2" creationId="{0B653A10-04B5-8CFA-DC96-99D573FC2481}"/>
          </ac:spMkLst>
        </pc:spChg>
        <pc:spChg chg="mod">
          <ac:chgData name="Estefanny Casas" userId="S::estefanny_casas@ci.richmond.ca.us::796659cb-7610-4077-9d87-b024fc421425" providerId="AD" clId="Web-{025C3F2F-F55E-8A8D-5624-A0037942CCB1}" dt="2024-09-05T22:29:52.276" v="106" actId="20577"/>
          <ac:spMkLst>
            <pc:docMk/>
            <pc:sldMk cId="1450018383" sldId="386"/>
            <ac:spMk id="3" creationId="{302844EA-6507-867D-36EB-FB00F8365C4F}"/>
          </ac:spMkLst>
        </pc:spChg>
      </pc:sldChg>
      <pc:sldChg chg="modSp">
        <pc:chgData name="Estefanny Casas" userId="S::estefanny_casas@ci.richmond.ca.us::796659cb-7610-4077-9d87-b024fc421425" providerId="AD" clId="Web-{025C3F2F-F55E-8A8D-5624-A0037942CCB1}" dt="2024-09-05T22:29:07.259" v="97" actId="20577"/>
        <pc:sldMkLst>
          <pc:docMk/>
          <pc:sldMk cId="1715754008" sldId="393"/>
        </pc:sldMkLst>
        <pc:spChg chg="mod">
          <ac:chgData name="Estefanny Casas" userId="S::estefanny_casas@ci.richmond.ca.us::796659cb-7610-4077-9d87-b024fc421425" providerId="AD" clId="Web-{025C3F2F-F55E-8A8D-5624-A0037942CCB1}" dt="2024-09-05T22:29:07.259" v="97" actId="20577"/>
          <ac:spMkLst>
            <pc:docMk/>
            <pc:sldMk cId="1715754008" sldId="393"/>
            <ac:spMk id="2" creationId="{0B653A10-04B5-8CFA-DC96-99D573FC2481}"/>
          </ac:spMkLst>
        </pc:spChg>
      </pc:sldChg>
      <pc:sldChg chg="modSp">
        <pc:chgData name="Estefanny Casas" userId="S::estefanny_casas@ci.richmond.ca.us::796659cb-7610-4077-9d87-b024fc421425" providerId="AD" clId="Web-{025C3F2F-F55E-8A8D-5624-A0037942CCB1}" dt="2024-09-05T22:29:39.198" v="102" actId="20577"/>
        <pc:sldMkLst>
          <pc:docMk/>
          <pc:sldMk cId="659002664" sldId="394"/>
        </pc:sldMkLst>
        <pc:spChg chg="mod">
          <ac:chgData name="Estefanny Casas" userId="S::estefanny_casas@ci.richmond.ca.us::796659cb-7610-4077-9d87-b024fc421425" providerId="AD" clId="Web-{025C3F2F-F55E-8A8D-5624-A0037942CCB1}" dt="2024-09-05T22:29:01.697" v="95" actId="20577"/>
          <ac:spMkLst>
            <pc:docMk/>
            <pc:sldMk cId="659002664" sldId="394"/>
            <ac:spMk id="2" creationId="{0B653A10-04B5-8CFA-DC96-99D573FC2481}"/>
          </ac:spMkLst>
        </pc:spChg>
        <pc:spChg chg="mod">
          <ac:chgData name="Estefanny Casas" userId="S::estefanny_casas@ci.richmond.ca.us::796659cb-7610-4077-9d87-b024fc421425" providerId="AD" clId="Web-{025C3F2F-F55E-8A8D-5624-A0037942CCB1}" dt="2024-09-05T22:29:39.198" v="102" actId="20577"/>
          <ac:spMkLst>
            <pc:docMk/>
            <pc:sldMk cId="659002664" sldId="394"/>
            <ac:spMk id="3" creationId="{302844EA-6507-867D-36EB-FB00F8365C4F}"/>
          </ac:spMkLst>
        </pc:spChg>
      </pc:sldChg>
      <pc:sldChg chg="modSp">
        <pc:chgData name="Estefanny Casas" userId="S::estefanny_casas@ci.richmond.ca.us::796659cb-7610-4077-9d87-b024fc421425" providerId="AD" clId="Web-{025C3F2F-F55E-8A8D-5624-A0037942CCB1}" dt="2024-09-05T22:29:44.870" v="104" actId="20577"/>
        <pc:sldMkLst>
          <pc:docMk/>
          <pc:sldMk cId="1120988667" sldId="395"/>
        </pc:sldMkLst>
        <pc:spChg chg="mod">
          <ac:chgData name="Estefanny Casas" userId="S::estefanny_casas@ci.richmond.ca.us::796659cb-7610-4077-9d87-b024fc421425" providerId="AD" clId="Web-{025C3F2F-F55E-8A8D-5624-A0037942CCB1}" dt="2024-09-05T22:29:44.870" v="104" actId="20577"/>
          <ac:spMkLst>
            <pc:docMk/>
            <pc:sldMk cId="1120988667" sldId="395"/>
            <ac:spMk id="3" creationId="{302844EA-6507-867D-36EB-FB00F8365C4F}"/>
          </ac:spMkLst>
        </pc:spChg>
      </pc:sldChg>
    </pc:docChg>
  </pc:docChgLst>
  <pc:docChgLst>
    <pc:chgData name="Matias Eusterbrock" userId="S::matias_eusterbrock@ci.richmond.ca.us::2acf7dc6-60d3-46b4-9083-a8db0d85c52f" providerId="AD" clId="Web-{5F6C7F88-FDFA-F409-F8D3-FEBE41BD80CE}"/>
    <pc:docChg chg="delSld modSld">
      <pc:chgData name="Matias Eusterbrock" userId="S::matias_eusterbrock@ci.richmond.ca.us::2acf7dc6-60d3-46b4-9083-a8db0d85c52f" providerId="AD" clId="Web-{5F6C7F88-FDFA-F409-F8D3-FEBE41BD80CE}" dt="2024-11-22T22:35:56.217" v="41" actId="20577"/>
      <pc:docMkLst>
        <pc:docMk/>
      </pc:docMkLst>
      <pc:sldChg chg="modSp">
        <pc:chgData name="Matias Eusterbrock" userId="S::matias_eusterbrock@ci.richmond.ca.us::2acf7dc6-60d3-46b4-9083-a8db0d85c52f" providerId="AD" clId="Web-{5F6C7F88-FDFA-F409-F8D3-FEBE41BD80CE}" dt="2024-11-22T22:34:45.092" v="10" actId="20577"/>
        <pc:sldMkLst>
          <pc:docMk/>
          <pc:sldMk cId="4105021240" sldId="357"/>
        </pc:sldMkLst>
        <pc:spChg chg="mod">
          <ac:chgData name="Matias Eusterbrock" userId="S::matias_eusterbrock@ci.richmond.ca.us::2acf7dc6-60d3-46b4-9083-a8db0d85c52f" providerId="AD" clId="Web-{5F6C7F88-FDFA-F409-F8D3-FEBE41BD80CE}" dt="2024-11-22T22:34:45.092" v="10"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5F6C7F88-FDFA-F409-F8D3-FEBE41BD80CE}" dt="2024-11-22T22:34:40.545" v="7" actId="20577"/>
        <pc:sldMkLst>
          <pc:docMk/>
          <pc:sldMk cId="426285808" sldId="358"/>
        </pc:sldMkLst>
        <pc:spChg chg="mod">
          <ac:chgData name="Matias Eusterbrock" userId="S::matias_eusterbrock@ci.richmond.ca.us::2acf7dc6-60d3-46b4-9083-a8db0d85c52f" providerId="AD" clId="Web-{5F6C7F88-FDFA-F409-F8D3-FEBE41BD80CE}" dt="2024-11-22T22:34:40.545" v="7"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5F6C7F88-FDFA-F409-F8D3-FEBE41BD80CE}" dt="2024-11-22T22:34:50.357" v="13" actId="20577"/>
        <pc:sldMkLst>
          <pc:docMk/>
          <pc:sldMk cId="2459958468" sldId="359"/>
        </pc:sldMkLst>
        <pc:spChg chg="mod">
          <ac:chgData name="Matias Eusterbrock" userId="S::matias_eusterbrock@ci.richmond.ca.us::2acf7dc6-60d3-46b4-9083-a8db0d85c52f" providerId="AD" clId="Web-{5F6C7F88-FDFA-F409-F8D3-FEBE41BD80CE}" dt="2024-11-22T22:34:50.357" v="13"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5F6C7F88-FDFA-F409-F8D3-FEBE41BD80CE}" dt="2024-11-22T22:35:02.811" v="18" actId="20577"/>
        <pc:sldMkLst>
          <pc:docMk/>
          <pc:sldMk cId="75609733" sldId="360"/>
        </pc:sldMkLst>
        <pc:spChg chg="mod">
          <ac:chgData name="Matias Eusterbrock" userId="S::matias_eusterbrock@ci.richmond.ca.us::2acf7dc6-60d3-46b4-9083-a8db0d85c52f" providerId="AD" clId="Web-{5F6C7F88-FDFA-F409-F8D3-FEBE41BD80CE}" dt="2024-11-22T22:35:02.811" v="18"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5F6C7F88-FDFA-F409-F8D3-FEBE41BD80CE}" dt="2024-11-22T22:34:59.451" v="16" actId="20577"/>
        <pc:sldMkLst>
          <pc:docMk/>
          <pc:sldMk cId="1730085481" sldId="361"/>
        </pc:sldMkLst>
        <pc:spChg chg="mod">
          <ac:chgData name="Matias Eusterbrock" userId="S::matias_eusterbrock@ci.richmond.ca.us::2acf7dc6-60d3-46b4-9083-a8db0d85c52f" providerId="AD" clId="Web-{5F6C7F88-FDFA-F409-F8D3-FEBE41BD80CE}" dt="2024-11-22T22:34:59.451" v="16"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5F6C7F88-FDFA-F409-F8D3-FEBE41BD80CE}" dt="2024-11-22T22:35:08.389" v="20" actId="20577"/>
        <pc:sldMkLst>
          <pc:docMk/>
          <pc:sldMk cId="1246568473" sldId="362"/>
        </pc:sldMkLst>
        <pc:spChg chg="mod">
          <ac:chgData name="Matias Eusterbrock" userId="S::matias_eusterbrock@ci.richmond.ca.us::2acf7dc6-60d3-46b4-9083-a8db0d85c52f" providerId="AD" clId="Web-{5F6C7F88-FDFA-F409-F8D3-FEBE41BD80CE}" dt="2024-11-22T22:35:08.389" v="20"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5F6C7F88-FDFA-F409-F8D3-FEBE41BD80CE}" dt="2024-11-22T22:35:11.498" v="22" actId="20577"/>
        <pc:sldMkLst>
          <pc:docMk/>
          <pc:sldMk cId="19214237" sldId="363"/>
        </pc:sldMkLst>
        <pc:spChg chg="mod">
          <ac:chgData name="Matias Eusterbrock" userId="S::matias_eusterbrock@ci.richmond.ca.us::2acf7dc6-60d3-46b4-9083-a8db0d85c52f" providerId="AD" clId="Web-{5F6C7F88-FDFA-F409-F8D3-FEBE41BD80CE}" dt="2024-11-22T22:35:11.498" v="22"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5F6C7F88-FDFA-F409-F8D3-FEBE41BD80CE}" dt="2024-11-22T22:35:14.701" v="24" actId="20577"/>
        <pc:sldMkLst>
          <pc:docMk/>
          <pc:sldMk cId="3536701632" sldId="364"/>
        </pc:sldMkLst>
        <pc:spChg chg="mod">
          <ac:chgData name="Matias Eusterbrock" userId="S::matias_eusterbrock@ci.richmond.ca.us::2acf7dc6-60d3-46b4-9083-a8db0d85c52f" providerId="AD" clId="Web-{5F6C7F88-FDFA-F409-F8D3-FEBE41BD80CE}" dt="2024-11-22T22:35:14.701" v="24"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5F6C7F88-FDFA-F409-F8D3-FEBE41BD80CE}" dt="2024-11-22T22:35:21.373" v="26" actId="20577"/>
        <pc:sldMkLst>
          <pc:docMk/>
          <pc:sldMk cId="801964473" sldId="365"/>
        </pc:sldMkLst>
        <pc:spChg chg="mod">
          <ac:chgData name="Matias Eusterbrock" userId="S::matias_eusterbrock@ci.richmond.ca.us::2acf7dc6-60d3-46b4-9083-a8db0d85c52f" providerId="AD" clId="Web-{5F6C7F88-FDFA-F409-F8D3-FEBE41BD80CE}" dt="2024-11-22T22:35:21.373" v="26"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5F6C7F88-FDFA-F409-F8D3-FEBE41BD80CE}" dt="2024-11-22T22:35:28.092" v="29" actId="20577"/>
        <pc:sldMkLst>
          <pc:docMk/>
          <pc:sldMk cId="2250815403" sldId="366"/>
        </pc:sldMkLst>
        <pc:spChg chg="mod">
          <ac:chgData name="Matias Eusterbrock" userId="S::matias_eusterbrock@ci.richmond.ca.us::2acf7dc6-60d3-46b4-9083-a8db0d85c52f" providerId="AD" clId="Web-{5F6C7F88-FDFA-F409-F8D3-FEBE41BD80CE}" dt="2024-11-22T22:35:28.092" v="29"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5F6C7F88-FDFA-F409-F8D3-FEBE41BD80CE}" dt="2024-11-22T22:35:32.217" v="31" actId="20577"/>
        <pc:sldMkLst>
          <pc:docMk/>
          <pc:sldMk cId="2403369630" sldId="367"/>
        </pc:sldMkLst>
        <pc:spChg chg="mod">
          <ac:chgData name="Matias Eusterbrock" userId="S::matias_eusterbrock@ci.richmond.ca.us::2acf7dc6-60d3-46b4-9083-a8db0d85c52f" providerId="AD" clId="Web-{5F6C7F88-FDFA-F409-F8D3-FEBE41BD80CE}" dt="2024-11-22T22:35:32.217" v="31"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5F6C7F88-FDFA-F409-F8D3-FEBE41BD80CE}" dt="2024-11-22T22:35:48.421" v="37" actId="20577"/>
        <pc:sldMkLst>
          <pc:docMk/>
          <pc:sldMk cId="3357556756" sldId="368"/>
        </pc:sldMkLst>
        <pc:spChg chg="mod">
          <ac:chgData name="Matias Eusterbrock" userId="S::matias_eusterbrock@ci.richmond.ca.us::2acf7dc6-60d3-46b4-9083-a8db0d85c52f" providerId="AD" clId="Web-{5F6C7F88-FDFA-F409-F8D3-FEBE41BD80CE}" dt="2024-11-22T22:35:48.421" v="37"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5F6C7F88-FDFA-F409-F8D3-FEBE41BD80CE}" dt="2024-11-22T22:35:41.920" v="35" actId="20577"/>
        <pc:sldMkLst>
          <pc:docMk/>
          <pc:sldMk cId="1084912077" sldId="369"/>
        </pc:sldMkLst>
        <pc:spChg chg="mod">
          <ac:chgData name="Matias Eusterbrock" userId="S::matias_eusterbrock@ci.richmond.ca.us::2acf7dc6-60d3-46b4-9083-a8db0d85c52f" providerId="AD" clId="Web-{5F6C7F88-FDFA-F409-F8D3-FEBE41BD80CE}" dt="2024-11-22T22:35:41.920" v="35"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5F6C7F88-FDFA-F409-F8D3-FEBE41BD80CE}" dt="2024-11-22T22:35:52.108" v="39" actId="20577"/>
        <pc:sldMkLst>
          <pc:docMk/>
          <pc:sldMk cId="159060872" sldId="370"/>
        </pc:sldMkLst>
        <pc:spChg chg="mod">
          <ac:chgData name="Matias Eusterbrock" userId="S::matias_eusterbrock@ci.richmond.ca.us::2acf7dc6-60d3-46b4-9083-a8db0d85c52f" providerId="AD" clId="Web-{5F6C7F88-FDFA-F409-F8D3-FEBE41BD80CE}" dt="2024-11-22T22:35:52.108" v="39"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5F6C7F88-FDFA-F409-F8D3-FEBE41BD80CE}" dt="2024-11-22T22:35:56.217" v="41" actId="20577"/>
        <pc:sldMkLst>
          <pc:docMk/>
          <pc:sldMk cId="499757999" sldId="371"/>
        </pc:sldMkLst>
        <pc:spChg chg="mod">
          <ac:chgData name="Matias Eusterbrock" userId="S::matias_eusterbrock@ci.richmond.ca.us::2acf7dc6-60d3-46b4-9083-a8db0d85c52f" providerId="AD" clId="Web-{5F6C7F88-FDFA-F409-F8D3-FEBE41BD80CE}" dt="2024-11-22T22:35:56.217" v="41"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5F6C7F88-FDFA-F409-F8D3-FEBE41BD80CE}" dt="2024-11-22T22:34:02.044" v="3" actId="20577"/>
        <pc:sldMkLst>
          <pc:docMk/>
          <pc:sldMk cId="3787884324" sldId="373"/>
        </pc:sldMkLst>
        <pc:spChg chg="mod">
          <ac:chgData name="Matias Eusterbrock" userId="S::matias_eusterbrock@ci.richmond.ca.us::2acf7dc6-60d3-46b4-9083-a8db0d85c52f" providerId="AD" clId="Web-{5F6C7F88-FDFA-F409-F8D3-FEBE41BD80CE}" dt="2024-11-22T22:34:02.044" v="3" actId="20577"/>
          <ac:spMkLst>
            <pc:docMk/>
            <pc:sldMk cId="3787884324" sldId="373"/>
            <ac:spMk id="2" creationId="{0B653A10-04B5-8CFA-DC96-99D573FC2481}"/>
          </ac:spMkLst>
        </pc:spChg>
      </pc:sldChg>
      <pc:sldChg chg="del">
        <pc:chgData name="Matias Eusterbrock" userId="S::matias_eusterbrock@ci.richmond.ca.us::2acf7dc6-60d3-46b4-9083-a8db0d85c52f" providerId="AD" clId="Web-{5F6C7F88-FDFA-F409-F8D3-FEBE41BD80CE}" dt="2024-11-22T22:34:05.591" v="4"/>
        <pc:sldMkLst>
          <pc:docMk/>
          <pc:sldMk cId="569091150" sldId="399"/>
        </pc:sldMkLst>
      </pc:sldChg>
    </pc:docChg>
  </pc:docChgLst>
  <pc:docChgLst>
    <pc:chgData name="Guest User" userId="S::urn:spo:anon#b324f928310d72d30dcfe7ce2f9f745caf298be373d9282fda8c71a7c9a07641::" providerId="AD" clId="Web-{B12DCC06-E0E2-556E-B1DC-B5868B403079}"/>
    <pc:docChg chg="modSld">
      <pc:chgData name="Guest User" userId="S::urn:spo:anon#b324f928310d72d30dcfe7ce2f9f745caf298be373d9282fda8c71a7c9a07641::" providerId="AD" clId="Web-{B12DCC06-E0E2-556E-B1DC-B5868B403079}" dt="2024-11-26T19:42:12.912" v="147" actId="20577"/>
      <pc:docMkLst>
        <pc:docMk/>
      </pc:docMkLst>
      <pc:sldChg chg="modSp">
        <pc:chgData name="Guest User" userId="S::urn:spo:anon#b324f928310d72d30dcfe7ce2f9f745caf298be373d9282fda8c71a7c9a07641::" providerId="AD" clId="Web-{B12DCC06-E0E2-556E-B1DC-B5868B403079}" dt="2024-11-26T19:42:12.912" v="147" actId="20577"/>
        <pc:sldMkLst>
          <pc:docMk/>
          <pc:sldMk cId="1730085481" sldId="361"/>
        </pc:sldMkLst>
        <pc:spChg chg="mod">
          <ac:chgData name="Guest User" userId="S::urn:spo:anon#b324f928310d72d30dcfe7ce2f9f745caf298be373d9282fda8c71a7c9a07641::" providerId="AD" clId="Web-{B12DCC06-E0E2-556E-B1DC-B5868B403079}" dt="2024-11-26T19:42:12.912" v="147" actId="20577"/>
          <ac:spMkLst>
            <pc:docMk/>
            <pc:sldMk cId="1730085481" sldId="361"/>
            <ac:spMk id="3" creationId="{62EB8AE9-3C7F-654E-7F1F-06EFCE53551B}"/>
          </ac:spMkLst>
        </pc:spChg>
      </pc:sldChg>
    </pc:docChg>
  </pc:docChgLst>
  <pc:docChgLst>
    <pc:chgData name="Estefanny Casas" userId="S::estefanny_casas@ci.richmond.ca.us::796659cb-7610-4077-9d87-b024fc421425" providerId="AD" clId="Web-{1470072A-3308-FEF8-6479-6B314D68031D}"/>
    <pc:docChg chg="modSld">
      <pc:chgData name="Estefanny Casas" userId="S::estefanny_casas@ci.richmond.ca.us::796659cb-7610-4077-9d87-b024fc421425" providerId="AD" clId="Web-{1470072A-3308-FEF8-6479-6B314D68031D}" dt="2024-09-04T21:00:08.460" v="219" actId="20577"/>
      <pc:docMkLst>
        <pc:docMk/>
      </pc:docMkLst>
      <pc:sldChg chg="modSp">
        <pc:chgData name="Estefanny Casas" userId="S::estefanny_casas@ci.richmond.ca.us::796659cb-7610-4077-9d87-b024fc421425" providerId="AD" clId="Web-{1470072A-3308-FEF8-6479-6B314D68031D}" dt="2024-09-04T20:48:15.157" v="41" actId="20577"/>
        <pc:sldMkLst>
          <pc:docMk/>
          <pc:sldMk cId="4105021240" sldId="357"/>
        </pc:sldMkLst>
        <pc:spChg chg="mod">
          <ac:chgData name="Estefanny Casas" userId="S::estefanny_casas@ci.richmond.ca.us::796659cb-7610-4077-9d87-b024fc421425" providerId="AD" clId="Web-{1470072A-3308-FEF8-6479-6B314D68031D}" dt="2024-09-04T20:48:15.157" v="41" actId="20577"/>
          <ac:spMkLst>
            <pc:docMk/>
            <pc:sldMk cId="4105021240" sldId="357"/>
            <ac:spMk id="3" creationId="{62EB8AE9-3C7F-654E-7F1F-06EFCE53551B}"/>
          </ac:spMkLst>
        </pc:spChg>
      </pc:sldChg>
      <pc:sldChg chg="modSp">
        <pc:chgData name="Estefanny Casas" userId="S::estefanny_casas@ci.richmond.ca.us::796659cb-7610-4077-9d87-b024fc421425" providerId="AD" clId="Web-{1470072A-3308-FEF8-6479-6B314D68031D}" dt="2024-09-04T20:44:34.327" v="20" actId="20577"/>
        <pc:sldMkLst>
          <pc:docMk/>
          <pc:sldMk cId="426285808" sldId="358"/>
        </pc:sldMkLst>
        <pc:spChg chg="mod">
          <ac:chgData name="Estefanny Casas" userId="S::estefanny_casas@ci.richmond.ca.us::796659cb-7610-4077-9d87-b024fc421425" providerId="AD" clId="Web-{1470072A-3308-FEF8-6479-6B314D68031D}" dt="2024-09-04T20:44:34.327" v="20" actId="20577"/>
          <ac:spMkLst>
            <pc:docMk/>
            <pc:sldMk cId="426285808" sldId="358"/>
            <ac:spMk id="3" creationId="{62EB8AE9-3C7F-654E-7F1F-06EFCE53551B}"/>
          </ac:spMkLst>
        </pc:spChg>
      </pc:sldChg>
      <pc:sldChg chg="modSp">
        <pc:chgData name="Estefanny Casas" userId="S::estefanny_casas@ci.richmond.ca.us::796659cb-7610-4077-9d87-b024fc421425" providerId="AD" clId="Web-{1470072A-3308-FEF8-6479-6B314D68031D}" dt="2024-09-04T20:47:51.781" v="31" actId="20577"/>
        <pc:sldMkLst>
          <pc:docMk/>
          <pc:sldMk cId="2459958468" sldId="359"/>
        </pc:sldMkLst>
        <pc:spChg chg="mod">
          <ac:chgData name="Estefanny Casas" userId="S::estefanny_casas@ci.richmond.ca.us::796659cb-7610-4077-9d87-b024fc421425" providerId="AD" clId="Web-{1470072A-3308-FEF8-6479-6B314D68031D}" dt="2024-09-04T20:47:51.781" v="31" actId="20577"/>
          <ac:spMkLst>
            <pc:docMk/>
            <pc:sldMk cId="2459958468" sldId="359"/>
            <ac:spMk id="3" creationId="{62EB8AE9-3C7F-654E-7F1F-06EFCE53551B}"/>
          </ac:spMkLst>
        </pc:spChg>
      </pc:sldChg>
      <pc:sldChg chg="modSp">
        <pc:chgData name="Estefanny Casas" userId="S::estefanny_casas@ci.richmond.ca.us::796659cb-7610-4077-9d87-b024fc421425" providerId="AD" clId="Web-{1470072A-3308-FEF8-6479-6B314D68031D}" dt="2024-09-04T20:52:47.019" v="80" actId="20577"/>
        <pc:sldMkLst>
          <pc:docMk/>
          <pc:sldMk cId="75609733" sldId="360"/>
        </pc:sldMkLst>
        <pc:spChg chg="mod">
          <ac:chgData name="Estefanny Casas" userId="S::estefanny_casas@ci.richmond.ca.us::796659cb-7610-4077-9d87-b024fc421425" providerId="AD" clId="Web-{1470072A-3308-FEF8-6479-6B314D68031D}" dt="2024-09-04T20:52:47.019" v="80" actId="20577"/>
          <ac:spMkLst>
            <pc:docMk/>
            <pc:sldMk cId="75609733" sldId="360"/>
            <ac:spMk id="3" creationId="{62EB8AE9-3C7F-654E-7F1F-06EFCE53551B}"/>
          </ac:spMkLst>
        </pc:spChg>
      </pc:sldChg>
      <pc:sldChg chg="modSp">
        <pc:chgData name="Estefanny Casas" userId="S::estefanny_casas@ci.richmond.ca.us::796659cb-7610-4077-9d87-b024fc421425" providerId="AD" clId="Web-{1470072A-3308-FEF8-6479-6B314D68031D}" dt="2024-09-04T20:48:53.516" v="51" actId="20577"/>
        <pc:sldMkLst>
          <pc:docMk/>
          <pc:sldMk cId="1730085481" sldId="361"/>
        </pc:sldMkLst>
        <pc:spChg chg="mod">
          <ac:chgData name="Estefanny Casas" userId="S::estefanny_casas@ci.richmond.ca.us::796659cb-7610-4077-9d87-b024fc421425" providerId="AD" clId="Web-{1470072A-3308-FEF8-6479-6B314D68031D}" dt="2024-09-04T20:48:53.516" v="51" actId="20577"/>
          <ac:spMkLst>
            <pc:docMk/>
            <pc:sldMk cId="1730085481" sldId="361"/>
            <ac:spMk id="3" creationId="{62EB8AE9-3C7F-654E-7F1F-06EFCE53551B}"/>
          </ac:spMkLst>
        </pc:spChg>
      </pc:sldChg>
      <pc:sldChg chg="modSp">
        <pc:chgData name="Estefanny Casas" userId="S::estefanny_casas@ci.richmond.ca.us::796659cb-7610-4077-9d87-b024fc421425" providerId="AD" clId="Web-{1470072A-3308-FEF8-6479-6B314D68031D}" dt="2024-09-04T20:53:50.941" v="100" actId="20577"/>
        <pc:sldMkLst>
          <pc:docMk/>
          <pc:sldMk cId="1246568473" sldId="362"/>
        </pc:sldMkLst>
        <pc:spChg chg="mod">
          <ac:chgData name="Estefanny Casas" userId="S::estefanny_casas@ci.richmond.ca.us::796659cb-7610-4077-9d87-b024fc421425" providerId="AD" clId="Web-{1470072A-3308-FEF8-6479-6B314D68031D}" dt="2024-09-04T20:53:50.941" v="100" actId="20577"/>
          <ac:spMkLst>
            <pc:docMk/>
            <pc:sldMk cId="1246568473" sldId="362"/>
            <ac:spMk id="3" creationId="{62EB8AE9-3C7F-654E-7F1F-06EFCE53551B}"/>
          </ac:spMkLst>
        </pc:spChg>
      </pc:sldChg>
      <pc:sldChg chg="modSp">
        <pc:chgData name="Estefanny Casas" userId="S::estefanny_casas@ci.richmond.ca.us::796659cb-7610-4077-9d87-b024fc421425" providerId="AD" clId="Web-{1470072A-3308-FEF8-6479-6B314D68031D}" dt="2024-09-04T20:54:24.832" v="110" actId="20577"/>
        <pc:sldMkLst>
          <pc:docMk/>
          <pc:sldMk cId="19214237" sldId="363"/>
        </pc:sldMkLst>
        <pc:spChg chg="mod">
          <ac:chgData name="Estefanny Casas" userId="S::estefanny_casas@ci.richmond.ca.us::796659cb-7610-4077-9d87-b024fc421425" providerId="AD" clId="Web-{1470072A-3308-FEF8-6479-6B314D68031D}" dt="2024-09-04T20:54:24.832" v="110" actId="20577"/>
          <ac:spMkLst>
            <pc:docMk/>
            <pc:sldMk cId="19214237" sldId="363"/>
            <ac:spMk id="3" creationId="{62EB8AE9-3C7F-654E-7F1F-06EFCE53551B}"/>
          </ac:spMkLst>
        </pc:spChg>
      </pc:sldChg>
      <pc:sldChg chg="modSp">
        <pc:chgData name="Estefanny Casas" userId="S::estefanny_casas@ci.richmond.ca.us::796659cb-7610-4077-9d87-b024fc421425" providerId="AD" clId="Web-{1470072A-3308-FEF8-6479-6B314D68031D}" dt="2024-09-04T20:55:57.473" v="125" actId="20577"/>
        <pc:sldMkLst>
          <pc:docMk/>
          <pc:sldMk cId="3536701632" sldId="364"/>
        </pc:sldMkLst>
        <pc:spChg chg="mod">
          <ac:chgData name="Estefanny Casas" userId="S::estefanny_casas@ci.richmond.ca.us::796659cb-7610-4077-9d87-b024fc421425" providerId="AD" clId="Web-{1470072A-3308-FEF8-6479-6B314D68031D}" dt="2024-09-04T20:55:57.473" v="125" actId="20577"/>
          <ac:spMkLst>
            <pc:docMk/>
            <pc:sldMk cId="3536701632" sldId="364"/>
            <ac:spMk id="3" creationId="{62EB8AE9-3C7F-654E-7F1F-06EFCE53551B}"/>
          </ac:spMkLst>
        </pc:spChg>
      </pc:sldChg>
      <pc:sldChg chg="modSp">
        <pc:chgData name="Estefanny Casas" userId="S::estefanny_casas@ci.richmond.ca.us::796659cb-7610-4077-9d87-b024fc421425" providerId="AD" clId="Web-{1470072A-3308-FEF8-6479-6B314D68031D}" dt="2024-09-04T20:56:47.489" v="154" actId="20577"/>
        <pc:sldMkLst>
          <pc:docMk/>
          <pc:sldMk cId="801964473" sldId="365"/>
        </pc:sldMkLst>
        <pc:spChg chg="mod">
          <ac:chgData name="Estefanny Casas" userId="S::estefanny_casas@ci.richmond.ca.us::796659cb-7610-4077-9d87-b024fc421425" providerId="AD" clId="Web-{1470072A-3308-FEF8-6479-6B314D68031D}" dt="2024-09-04T20:56:47.489" v="154" actId="20577"/>
          <ac:spMkLst>
            <pc:docMk/>
            <pc:sldMk cId="801964473" sldId="365"/>
            <ac:spMk id="3" creationId="{62EB8AE9-3C7F-654E-7F1F-06EFCE53551B}"/>
          </ac:spMkLst>
        </pc:spChg>
      </pc:sldChg>
      <pc:sldChg chg="modSp">
        <pc:chgData name="Estefanny Casas" userId="S::estefanny_casas@ci.richmond.ca.us::796659cb-7610-4077-9d87-b024fc421425" providerId="AD" clId="Web-{1470072A-3308-FEF8-6479-6B314D68031D}" dt="2024-09-04T20:57:58.881" v="181" actId="20577"/>
        <pc:sldMkLst>
          <pc:docMk/>
          <pc:sldMk cId="2250815403" sldId="366"/>
        </pc:sldMkLst>
        <pc:spChg chg="mod">
          <ac:chgData name="Estefanny Casas" userId="S::estefanny_casas@ci.richmond.ca.us::796659cb-7610-4077-9d87-b024fc421425" providerId="AD" clId="Web-{1470072A-3308-FEF8-6479-6B314D68031D}" dt="2024-09-04T20:57:58.881" v="181" actId="20577"/>
          <ac:spMkLst>
            <pc:docMk/>
            <pc:sldMk cId="2250815403" sldId="366"/>
            <ac:spMk id="3" creationId="{62EB8AE9-3C7F-654E-7F1F-06EFCE53551B}"/>
          </ac:spMkLst>
        </pc:spChg>
      </pc:sldChg>
      <pc:sldChg chg="modSp">
        <pc:chgData name="Estefanny Casas" userId="S::estefanny_casas@ci.richmond.ca.us::796659cb-7610-4077-9d87-b024fc421425" providerId="AD" clId="Web-{1470072A-3308-FEF8-6479-6B314D68031D}" dt="2024-09-04T20:58:40.959" v="194" actId="20577"/>
        <pc:sldMkLst>
          <pc:docMk/>
          <pc:sldMk cId="2403369630" sldId="367"/>
        </pc:sldMkLst>
        <pc:spChg chg="mod">
          <ac:chgData name="Estefanny Casas" userId="S::estefanny_casas@ci.richmond.ca.us::796659cb-7610-4077-9d87-b024fc421425" providerId="AD" clId="Web-{1470072A-3308-FEF8-6479-6B314D68031D}" dt="2024-09-04T20:58:40.959" v="194" actId="20577"/>
          <ac:spMkLst>
            <pc:docMk/>
            <pc:sldMk cId="2403369630" sldId="367"/>
            <ac:spMk id="3" creationId="{62EB8AE9-3C7F-654E-7F1F-06EFCE53551B}"/>
          </ac:spMkLst>
        </pc:spChg>
      </pc:sldChg>
      <pc:sldChg chg="modSp">
        <pc:chgData name="Estefanny Casas" userId="S::estefanny_casas@ci.richmond.ca.us::796659cb-7610-4077-9d87-b024fc421425" providerId="AD" clId="Web-{1470072A-3308-FEF8-6479-6B314D68031D}" dt="2024-09-04T20:59:28.678" v="198" actId="20577"/>
        <pc:sldMkLst>
          <pc:docMk/>
          <pc:sldMk cId="159060872" sldId="370"/>
        </pc:sldMkLst>
        <pc:spChg chg="mod">
          <ac:chgData name="Estefanny Casas" userId="S::estefanny_casas@ci.richmond.ca.us::796659cb-7610-4077-9d87-b024fc421425" providerId="AD" clId="Web-{1470072A-3308-FEF8-6479-6B314D68031D}" dt="2024-09-04T20:59:28.678" v="198" actId="20577"/>
          <ac:spMkLst>
            <pc:docMk/>
            <pc:sldMk cId="159060872" sldId="370"/>
            <ac:spMk id="3" creationId="{62EB8AE9-3C7F-654E-7F1F-06EFCE53551B}"/>
          </ac:spMkLst>
        </pc:spChg>
      </pc:sldChg>
      <pc:sldChg chg="modSp">
        <pc:chgData name="Estefanny Casas" userId="S::estefanny_casas@ci.richmond.ca.us::796659cb-7610-4077-9d87-b024fc421425" providerId="AD" clId="Web-{1470072A-3308-FEF8-6479-6B314D68031D}" dt="2024-09-04T21:00:08.460" v="219" actId="20577"/>
        <pc:sldMkLst>
          <pc:docMk/>
          <pc:sldMk cId="499757999" sldId="371"/>
        </pc:sldMkLst>
        <pc:spChg chg="mod">
          <ac:chgData name="Estefanny Casas" userId="S::estefanny_casas@ci.richmond.ca.us::796659cb-7610-4077-9d87-b024fc421425" providerId="AD" clId="Web-{1470072A-3308-FEF8-6479-6B314D68031D}" dt="2024-09-04T21:00:08.460" v="219" actId="20577"/>
          <ac:spMkLst>
            <pc:docMk/>
            <pc:sldMk cId="499757999" sldId="371"/>
            <ac:spMk id="3" creationId="{62EB8AE9-3C7F-654E-7F1F-06EFCE53551B}"/>
          </ac:spMkLst>
        </pc:spChg>
      </pc:sldChg>
    </pc:docChg>
  </pc:docChgLst>
  <pc:docChgLst>
    <pc:chgData name="Matias Eusterbrock" userId="S::matias_eusterbrock@ci.richmond.ca.us::2acf7dc6-60d3-46b4-9083-a8db0d85c52f" providerId="AD" clId="Web-{600BCC95-A8C3-8213-EB5D-C6C69F93CC7A}"/>
    <pc:docChg chg="modSld">
      <pc:chgData name="Matias Eusterbrock" userId="S::matias_eusterbrock@ci.richmond.ca.us::2acf7dc6-60d3-46b4-9083-a8db0d85c52f" providerId="AD" clId="Web-{600BCC95-A8C3-8213-EB5D-C6C69F93CC7A}" dt="2024-11-12T18:27:33.478" v="145" actId="20577"/>
      <pc:docMkLst>
        <pc:docMk/>
      </pc:docMkLst>
      <pc:sldChg chg="modSp">
        <pc:chgData name="Matias Eusterbrock" userId="S::matias_eusterbrock@ci.richmond.ca.us::2acf7dc6-60d3-46b4-9083-a8db0d85c52f" providerId="AD" clId="Web-{600BCC95-A8C3-8213-EB5D-C6C69F93CC7A}" dt="2024-11-12T18:21:42.318" v="11" actId="20577"/>
        <pc:sldMkLst>
          <pc:docMk/>
          <pc:sldMk cId="791005041" sldId="274"/>
        </pc:sldMkLst>
        <pc:spChg chg="mod">
          <ac:chgData name="Matias Eusterbrock" userId="S::matias_eusterbrock@ci.richmond.ca.us::2acf7dc6-60d3-46b4-9083-a8db0d85c52f" providerId="AD" clId="Web-{600BCC95-A8C3-8213-EB5D-C6C69F93CC7A}" dt="2024-11-12T18:21:42.318" v="11" actId="20577"/>
          <ac:spMkLst>
            <pc:docMk/>
            <pc:sldMk cId="791005041" sldId="274"/>
            <ac:spMk id="4" creationId="{C3A027EE-ABF4-53DC-325A-DE2CD7FD38DF}"/>
          </ac:spMkLst>
        </pc:spChg>
      </pc:sldChg>
      <pc:sldChg chg="modSp">
        <pc:chgData name="Matias Eusterbrock" userId="S::matias_eusterbrock@ci.richmond.ca.us::2acf7dc6-60d3-46b4-9083-a8db0d85c52f" providerId="AD" clId="Web-{600BCC95-A8C3-8213-EB5D-C6C69F93CC7A}" dt="2024-11-12T18:27:33.478" v="145" actId="20577"/>
        <pc:sldMkLst>
          <pc:docMk/>
          <pc:sldMk cId="476992989" sldId="352"/>
        </pc:sldMkLst>
        <pc:spChg chg="mod">
          <ac:chgData name="Matias Eusterbrock" userId="S::matias_eusterbrock@ci.richmond.ca.us::2acf7dc6-60d3-46b4-9083-a8db0d85c52f" providerId="AD" clId="Web-{600BCC95-A8C3-8213-EB5D-C6C69F93CC7A}" dt="2024-11-12T18:27:33.478" v="145" actId="20577"/>
          <ac:spMkLst>
            <pc:docMk/>
            <pc:sldMk cId="476992989" sldId="352"/>
            <ac:spMk id="3" creationId="{302844EA-6507-867D-36EB-FB00F8365C4F}"/>
          </ac:spMkLst>
        </pc:spChg>
      </pc:sldChg>
      <pc:sldChg chg="modSp">
        <pc:chgData name="Matias Eusterbrock" userId="S::matias_eusterbrock@ci.richmond.ca.us::2acf7dc6-60d3-46b4-9083-a8db0d85c52f" providerId="AD" clId="Web-{600BCC95-A8C3-8213-EB5D-C6C69F93CC7A}" dt="2024-11-12T18:27:02.509" v="120" actId="20577"/>
        <pc:sldMkLst>
          <pc:docMk/>
          <pc:sldMk cId="1295470331" sldId="353"/>
        </pc:sldMkLst>
        <pc:spChg chg="mod">
          <ac:chgData name="Matias Eusterbrock" userId="S::matias_eusterbrock@ci.richmond.ca.us::2acf7dc6-60d3-46b4-9083-a8db0d85c52f" providerId="AD" clId="Web-{600BCC95-A8C3-8213-EB5D-C6C69F93CC7A}" dt="2024-11-12T18:27:02.509" v="120" actId="20577"/>
          <ac:spMkLst>
            <pc:docMk/>
            <pc:sldMk cId="1295470331" sldId="353"/>
            <ac:spMk id="2" creationId="{0B653A10-04B5-8CFA-DC96-99D573FC2481}"/>
          </ac:spMkLst>
        </pc:spChg>
      </pc:sldChg>
      <pc:sldChg chg="modSp">
        <pc:chgData name="Matias Eusterbrock" userId="S::matias_eusterbrock@ci.richmond.ca.us::2acf7dc6-60d3-46b4-9083-a8db0d85c52f" providerId="AD" clId="Web-{600BCC95-A8C3-8213-EB5D-C6C69F93CC7A}" dt="2024-11-12T18:27:25.322" v="136" actId="20577"/>
        <pc:sldMkLst>
          <pc:docMk/>
          <pc:sldMk cId="2396013823" sldId="354"/>
        </pc:sldMkLst>
        <pc:spChg chg="mod">
          <ac:chgData name="Matias Eusterbrock" userId="S::matias_eusterbrock@ci.richmond.ca.us::2acf7dc6-60d3-46b4-9083-a8db0d85c52f" providerId="AD" clId="Web-{600BCC95-A8C3-8213-EB5D-C6C69F93CC7A}" dt="2024-11-12T18:27:25.322" v="136" actId="20577"/>
          <ac:spMkLst>
            <pc:docMk/>
            <pc:sldMk cId="2396013823" sldId="354"/>
            <ac:spMk id="3" creationId="{302844EA-6507-867D-36EB-FB00F8365C4F}"/>
          </ac:spMkLst>
        </pc:spChg>
      </pc:sldChg>
      <pc:sldChg chg="modSp">
        <pc:chgData name="Matias Eusterbrock" userId="S::matias_eusterbrock@ci.richmond.ca.us::2acf7dc6-60d3-46b4-9083-a8db0d85c52f" providerId="AD" clId="Web-{600BCC95-A8C3-8213-EB5D-C6C69F93CC7A}" dt="2024-11-12T18:27:29.822" v="140" actId="20577"/>
        <pc:sldMkLst>
          <pc:docMk/>
          <pc:sldMk cId="4162672614" sldId="355"/>
        </pc:sldMkLst>
        <pc:spChg chg="mod">
          <ac:chgData name="Matias Eusterbrock" userId="S::matias_eusterbrock@ci.richmond.ca.us::2acf7dc6-60d3-46b4-9083-a8db0d85c52f" providerId="AD" clId="Web-{600BCC95-A8C3-8213-EB5D-C6C69F93CC7A}" dt="2024-11-12T18:27:29.822" v="140" actId="20577"/>
          <ac:spMkLst>
            <pc:docMk/>
            <pc:sldMk cId="4162672614" sldId="355"/>
            <ac:spMk id="3" creationId="{302844EA-6507-867D-36EB-FB00F8365C4F}"/>
          </ac:spMkLst>
        </pc:spChg>
      </pc:sldChg>
      <pc:sldChg chg="modSp">
        <pc:chgData name="Matias Eusterbrock" userId="S::matias_eusterbrock@ci.richmond.ca.us::2acf7dc6-60d3-46b4-9083-a8db0d85c52f" providerId="AD" clId="Web-{600BCC95-A8C3-8213-EB5D-C6C69F93CC7A}" dt="2024-11-12T18:22:01.147" v="15" actId="20577"/>
        <pc:sldMkLst>
          <pc:docMk/>
          <pc:sldMk cId="4105021240" sldId="357"/>
        </pc:sldMkLst>
        <pc:spChg chg="mod">
          <ac:chgData name="Matias Eusterbrock" userId="S::matias_eusterbrock@ci.richmond.ca.us::2acf7dc6-60d3-46b4-9083-a8db0d85c52f" providerId="AD" clId="Web-{600BCC95-A8C3-8213-EB5D-C6C69F93CC7A}" dt="2024-11-12T18:22:01.147" v="15"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600BCC95-A8C3-8213-EB5D-C6C69F93CC7A}" dt="2024-11-12T18:21:57.365" v="13" actId="20577"/>
        <pc:sldMkLst>
          <pc:docMk/>
          <pc:sldMk cId="426285808" sldId="358"/>
        </pc:sldMkLst>
        <pc:spChg chg="mod">
          <ac:chgData name="Matias Eusterbrock" userId="S::matias_eusterbrock@ci.richmond.ca.us::2acf7dc6-60d3-46b4-9083-a8db0d85c52f" providerId="AD" clId="Web-{600BCC95-A8C3-8213-EB5D-C6C69F93CC7A}" dt="2024-11-12T18:21:57.365" v="13"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600BCC95-A8C3-8213-EB5D-C6C69F93CC7A}" dt="2024-11-12T18:22:19.100" v="17" actId="20577"/>
        <pc:sldMkLst>
          <pc:docMk/>
          <pc:sldMk cId="2459958468" sldId="359"/>
        </pc:sldMkLst>
        <pc:spChg chg="mod">
          <ac:chgData name="Matias Eusterbrock" userId="S::matias_eusterbrock@ci.richmond.ca.us::2acf7dc6-60d3-46b4-9083-a8db0d85c52f" providerId="AD" clId="Web-{600BCC95-A8C3-8213-EB5D-C6C69F93CC7A}" dt="2024-11-12T18:22:19.100" v="17"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600BCC95-A8C3-8213-EB5D-C6C69F93CC7A}" dt="2024-11-12T18:22:27.834" v="21" actId="20577"/>
        <pc:sldMkLst>
          <pc:docMk/>
          <pc:sldMk cId="75609733" sldId="360"/>
        </pc:sldMkLst>
        <pc:spChg chg="mod">
          <ac:chgData name="Matias Eusterbrock" userId="S::matias_eusterbrock@ci.richmond.ca.us::2acf7dc6-60d3-46b4-9083-a8db0d85c52f" providerId="AD" clId="Web-{600BCC95-A8C3-8213-EB5D-C6C69F93CC7A}" dt="2024-11-12T18:22:27.834" v="21"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600BCC95-A8C3-8213-EB5D-C6C69F93CC7A}" dt="2024-11-12T18:22:23.006" v="19" actId="20577"/>
        <pc:sldMkLst>
          <pc:docMk/>
          <pc:sldMk cId="1730085481" sldId="361"/>
        </pc:sldMkLst>
        <pc:spChg chg="mod">
          <ac:chgData name="Matias Eusterbrock" userId="S::matias_eusterbrock@ci.richmond.ca.us::2acf7dc6-60d3-46b4-9083-a8db0d85c52f" providerId="AD" clId="Web-{600BCC95-A8C3-8213-EB5D-C6C69F93CC7A}" dt="2024-11-12T18:22:23.006" v="19"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600BCC95-A8C3-8213-EB5D-C6C69F93CC7A}" dt="2024-11-12T18:22:30.053" v="22" actId="20577"/>
        <pc:sldMkLst>
          <pc:docMk/>
          <pc:sldMk cId="1246568473" sldId="362"/>
        </pc:sldMkLst>
        <pc:spChg chg="mod">
          <ac:chgData name="Matias Eusterbrock" userId="S::matias_eusterbrock@ci.richmond.ca.us::2acf7dc6-60d3-46b4-9083-a8db0d85c52f" providerId="AD" clId="Web-{600BCC95-A8C3-8213-EB5D-C6C69F93CC7A}" dt="2024-11-12T18:22:30.053" v="22"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600BCC95-A8C3-8213-EB5D-C6C69F93CC7A}" dt="2024-11-12T18:22:32.397" v="24" actId="20577"/>
        <pc:sldMkLst>
          <pc:docMk/>
          <pc:sldMk cId="19214237" sldId="363"/>
        </pc:sldMkLst>
        <pc:spChg chg="mod">
          <ac:chgData name="Matias Eusterbrock" userId="S::matias_eusterbrock@ci.richmond.ca.us::2acf7dc6-60d3-46b4-9083-a8db0d85c52f" providerId="AD" clId="Web-{600BCC95-A8C3-8213-EB5D-C6C69F93CC7A}" dt="2024-11-12T18:22:32.397" v="24"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600BCC95-A8C3-8213-EB5D-C6C69F93CC7A}" dt="2024-11-12T18:22:35.538" v="25" actId="20577"/>
        <pc:sldMkLst>
          <pc:docMk/>
          <pc:sldMk cId="3536701632" sldId="364"/>
        </pc:sldMkLst>
        <pc:spChg chg="mod">
          <ac:chgData name="Matias Eusterbrock" userId="S::matias_eusterbrock@ci.richmond.ca.us::2acf7dc6-60d3-46b4-9083-a8db0d85c52f" providerId="AD" clId="Web-{600BCC95-A8C3-8213-EB5D-C6C69F93CC7A}" dt="2024-11-12T18:22:35.538" v="25"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600BCC95-A8C3-8213-EB5D-C6C69F93CC7A}" dt="2024-11-12T18:22:38.694" v="26" actId="20577"/>
        <pc:sldMkLst>
          <pc:docMk/>
          <pc:sldMk cId="801964473" sldId="365"/>
        </pc:sldMkLst>
        <pc:spChg chg="mod">
          <ac:chgData name="Matias Eusterbrock" userId="S::matias_eusterbrock@ci.richmond.ca.us::2acf7dc6-60d3-46b4-9083-a8db0d85c52f" providerId="AD" clId="Web-{600BCC95-A8C3-8213-EB5D-C6C69F93CC7A}" dt="2024-11-12T18:22:38.694" v="26"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600BCC95-A8C3-8213-EB5D-C6C69F93CC7A}" dt="2024-11-12T18:22:41.819" v="28" actId="20577"/>
        <pc:sldMkLst>
          <pc:docMk/>
          <pc:sldMk cId="2250815403" sldId="366"/>
        </pc:sldMkLst>
        <pc:spChg chg="mod">
          <ac:chgData name="Matias Eusterbrock" userId="S::matias_eusterbrock@ci.richmond.ca.us::2acf7dc6-60d3-46b4-9083-a8db0d85c52f" providerId="AD" clId="Web-{600BCC95-A8C3-8213-EB5D-C6C69F93CC7A}" dt="2024-11-12T18:22:41.819" v="28"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600BCC95-A8C3-8213-EB5D-C6C69F93CC7A}" dt="2024-11-12T18:22:44.116" v="30" actId="20577"/>
        <pc:sldMkLst>
          <pc:docMk/>
          <pc:sldMk cId="2403369630" sldId="367"/>
        </pc:sldMkLst>
        <pc:spChg chg="mod">
          <ac:chgData name="Matias Eusterbrock" userId="S::matias_eusterbrock@ci.richmond.ca.us::2acf7dc6-60d3-46b4-9083-a8db0d85c52f" providerId="AD" clId="Web-{600BCC95-A8C3-8213-EB5D-C6C69F93CC7A}" dt="2024-11-12T18:22:44.116" v="30"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600BCC95-A8C3-8213-EB5D-C6C69F93CC7A}" dt="2024-11-12T18:22:46.053" v="31" actId="20577"/>
        <pc:sldMkLst>
          <pc:docMk/>
          <pc:sldMk cId="3357556756" sldId="368"/>
        </pc:sldMkLst>
        <pc:spChg chg="mod">
          <ac:chgData name="Matias Eusterbrock" userId="S::matias_eusterbrock@ci.richmond.ca.us::2acf7dc6-60d3-46b4-9083-a8db0d85c52f" providerId="AD" clId="Web-{600BCC95-A8C3-8213-EB5D-C6C69F93CC7A}" dt="2024-11-12T18:22:46.053" v="31"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600BCC95-A8C3-8213-EB5D-C6C69F93CC7A}" dt="2024-11-12T18:22:48.334" v="33" actId="20577"/>
        <pc:sldMkLst>
          <pc:docMk/>
          <pc:sldMk cId="1084912077" sldId="369"/>
        </pc:sldMkLst>
        <pc:spChg chg="mod">
          <ac:chgData name="Matias Eusterbrock" userId="S::matias_eusterbrock@ci.richmond.ca.us::2acf7dc6-60d3-46b4-9083-a8db0d85c52f" providerId="AD" clId="Web-{600BCC95-A8C3-8213-EB5D-C6C69F93CC7A}" dt="2024-11-12T18:22:48.334" v="33"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600BCC95-A8C3-8213-EB5D-C6C69F93CC7A}" dt="2024-11-12T18:22:49.585" v="34" actId="20577"/>
        <pc:sldMkLst>
          <pc:docMk/>
          <pc:sldMk cId="159060872" sldId="370"/>
        </pc:sldMkLst>
        <pc:spChg chg="mod">
          <ac:chgData name="Matias Eusterbrock" userId="S::matias_eusterbrock@ci.richmond.ca.us::2acf7dc6-60d3-46b4-9083-a8db0d85c52f" providerId="AD" clId="Web-{600BCC95-A8C3-8213-EB5D-C6C69F93CC7A}" dt="2024-11-12T18:22:49.585" v="34"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600BCC95-A8C3-8213-EB5D-C6C69F93CC7A}" dt="2024-11-12T18:22:54.663" v="36" actId="20577"/>
        <pc:sldMkLst>
          <pc:docMk/>
          <pc:sldMk cId="499757999" sldId="371"/>
        </pc:sldMkLst>
        <pc:spChg chg="mod">
          <ac:chgData name="Matias Eusterbrock" userId="S::matias_eusterbrock@ci.richmond.ca.us::2acf7dc6-60d3-46b4-9083-a8db0d85c52f" providerId="AD" clId="Web-{600BCC95-A8C3-8213-EB5D-C6C69F93CC7A}" dt="2024-11-12T18:22:54.663" v="36"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600BCC95-A8C3-8213-EB5D-C6C69F93CC7A}" dt="2024-11-12T18:24:13.445" v="86" actId="20577"/>
        <pc:sldMkLst>
          <pc:docMk/>
          <pc:sldMk cId="3787884324" sldId="373"/>
        </pc:sldMkLst>
        <pc:spChg chg="mod">
          <ac:chgData name="Matias Eusterbrock" userId="S::matias_eusterbrock@ci.richmond.ca.us::2acf7dc6-60d3-46b4-9083-a8db0d85c52f" providerId="AD" clId="Web-{600BCC95-A8C3-8213-EB5D-C6C69F93CC7A}" dt="2024-11-12T18:24:13.445" v="86" actId="20577"/>
          <ac:spMkLst>
            <pc:docMk/>
            <pc:sldMk cId="3787884324" sldId="373"/>
            <ac:spMk id="2" creationId="{0B653A10-04B5-8CFA-DC96-99D573FC2481}"/>
          </ac:spMkLst>
        </pc:spChg>
      </pc:sldChg>
      <pc:sldChg chg="modSp">
        <pc:chgData name="Matias Eusterbrock" userId="S::matias_eusterbrock@ci.richmond.ca.us::2acf7dc6-60d3-46b4-9083-a8db0d85c52f" providerId="AD" clId="Web-{600BCC95-A8C3-8213-EB5D-C6C69F93CC7A}" dt="2024-11-12T18:27:19.728" v="131" actId="20577"/>
        <pc:sldMkLst>
          <pc:docMk/>
          <pc:sldMk cId="2870686680" sldId="387"/>
        </pc:sldMkLst>
        <pc:spChg chg="mod">
          <ac:chgData name="Matias Eusterbrock" userId="S::matias_eusterbrock@ci.richmond.ca.us::2acf7dc6-60d3-46b4-9083-a8db0d85c52f" providerId="AD" clId="Web-{600BCC95-A8C3-8213-EB5D-C6C69F93CC7A}" dt="2024-11-12T18:27:19.728" v="131" actId="20577"/>
          <ac:spMkLst>
            <pc:docMk/>
            <pc:sldMk cId="2870686680" sldId="387"/>
            <ac:spMk id="4" creationId="{FD8140C1-CA8B-0CD5-5389-E96164AE3315}"/>
          </ac:spMkLst>
        </pc:spChg>
      </pc:sldChg>
      <pc:sldChg chg="modSp">
        <pc:chgData name="Matias Eusterbrock" userId="S::matias_eusterbrock@ci.richmond.ca.us::2acf7dc6-60d3-46b4-9083-a8db0d85c52f" providerId="AD" clId="Web-{600BCC95-A8C3-8213-EB5D-C6C69F93CC7A}" dt="2024-11-12T18:24:24.570" v="96" actId="20577"/>
        <pc:sldMkLst>
          <pc:docMk/>
          <pc:sldMk cId="1120988667" sldId="395"/>
        </pc:sldMkLst>
        <pc:spChg chg="mod">
          <ac:chgData name="Matias Eusterbrock" userId="S::matias_eusterbrock@ci.richmond.ca.us::2acf7dc6-60d3-46b4-9083-a8db0d85c52f" providerId="AD" clId="Web-{600BCC95-A8C3-8213-EB5D-C6C69F93CC7A}" dt="2024-11-12T18:24:24.570" v="96" actId="20577"/>
          <ac:spMkLst>
            <pc:docMk/>
            <pc:sldMk cId="1120988667" sldId="395"/>
            <ac:spMk id="4" creationId="{302844EA-6507-867D-36EB-FB00F8365C4F}"/>
          </ac:spMkLst>
        </pc:spChg>
      </pc:sldChg>
      <pc:sldChg chg="modSp">
        <pc:chgData name="Matias Eusterbrock" userId="S::matias_eusterbrock@ci.richmond.ca.us::2acf7dc6-60d3-46b4-9083-a8db0d85c52f" providerId="AD" clId="Web-{600BCC95-A8C3-8213-EB5D-C6C69F93CC7A}" dt="2024-11-12T18:24:17.538" v="91" actId="20577"/>
        <pc:sldMkLst>
          <pc:docMk/>
          <pc:sldMk cId="2877457213" sldId="396"/>
        </pc:sldMkLst>
        <pc:spChg chg="mod">
          <ac:chgData name="Matias Eusterbrock" userId="S::matias_eusterbrock@ci.richmond.ca.us::2acf7dc6-60d3-46b4-9083-a8db0d85c52f" providerId="AD" clId="Web-{600BCC95-A8C3-8213-EB5D-C6C69F93CC7A}" dt="2024-11-12T18:24:17.538" v="91" actId="20577"/>
          <ac:spMkLst>
            <pc:docMk/>
            <pc:sldMk cId="2877457213" sldId="396"/>
            <ac:spMk id="4" creationId="{302844EA-6507-867D-36EB-FB00F8365C4F}"/>
          </ac:spMkLst>
        </pc:spChg>
      </pc:sldChg>
      <pc:sldChg chg="modSp">
        <pc:chgData name="Matias Eusterbrock" userId="S::matias_eusterbrock@ci.richmond.ca.us::2acf7dc6-60d3-46b4-9083-a8db0d85c52f" providerId="AD" clId="Web-{600BCC95-A8C3-8213-EB5D-C6C69F93CC7A}" dt="2024-11-12T18:24:36.742" v="105" actId="14100"/>
        <pc:sldMkLst>
          <pc:docMk/>
          <pc:sldMk cId="3488318282" sldId="398"/>
        </pc:sldMkLst>
        <pc:spChg chg="mod">
          <ac:chgData name="Matias Eusterbrock" userId="S::matias_eusterbrock@ci.richmond.ca.us::2acf7dc6-60d3-46b4-9083-a8db0d85c52f" providerId="AD" clId="Web-{600BCC95-A8C3-8213-EB5D-C6C69F93CC7A}" dt="2024-11-12T18:24:36.742" v="105" actId="14100"/>
          <ac:spMkLst>
            <pc:docMk/>
            <pc:sldMk cId="3488318282" sldId="398"/>
            <ac:spMk id="4" creationId="{302844EA-6507-867D-36EB-FB00F8365C4F}"/>
          </ac:spMkLst>
        </pc:spChg>
      </pc:sldChg>
      <pc:sldChg chg="modSp">
        <pc:chgData name="Matias Eusterbrock" userId="S::matias_eusterbrock@ci.richmond.ca.us::2acf7dc6-60d3-46b4-9083-a8db0d85c52f" providerId="AD" clId="Web-{600BCC95-A8C3-8213-EB5D-C6C69F93CC7A}" dt="2024-11-12T18:27:10.353" v="130" actId="20577"/>
        <pc:sldMkLst>
          <pc:docMk/>
          <pc:sldMk cId="569091150" sldId="399"/>
        </pc:sldMkLst>
        <pc:spChg chg="mod">
          <ac:chgData name="Matias Eusterbrock" userId="S::matias_eusterbrock@ci.richmond.ca.us::2acf7dc6-60d3-46b4-9083-a8db0d85c52f" providerId="AD" clId="Web-{600BCC95-A8C3-8213-EB5D-C6C69F93CC7A}" dt="2024-11-12T18:27:10.353" v="130" actId="20577"/>
          <ac:spMkLst>
            <pc:docMk/>
            <pc:sldMk cId="569091150" sldId="399"/>
            <ac:spMk id="4" creationId="{302844EA-6507-867D-36EB-FB00F8365C4F}"/>
          </ac:spMkLst>
        </pc:spChg>
      </pc:sldChg>
    </pc:docChg>
  </pc:docChgLst>
  <pc:docChgLst>
    <pc:chgData name="Matias Eusterbrock" userId="S::matias_eusterbrock@ci.richmond.ca.us::2acf7dc6-60d3-46b4-9083-a8db0d85c52f" providerId="AD" clId="Web-{5E1C01BE-58C5-EFDB-9C68-CF2B0FEFECCC}"/>
    <pc:docChg chg="addSld delSld modSld">
      <pc:chgData name="Matias Eusterbrock" userId="S::matias_eusterbrock@ci.richmond.ca.us::2acf7dc6-60d3-46b4-9083-a8db0d85c52f" providerId="AD" clId="Web-{5E1C01BE-58C5-EFDB-9C68-CF2B0FEFECCC}" dt="2024-10-23T23:59:02.900" v="11" actId="20577"/>
      <pc:docMkLst>
        <pc:docMk/>
      </pc:docMkLst>
      <pc:sldChg chg="modSp">
        <pc:chgData name="Matias Eusterbrock" userId="S::matias_eusterbrock@ci.richmond.ca.us::2acf7dc6-60d3-46b4-9083-a8db0d85c52f" providerId="AD" clId="Web-{5E1C01BE-58C5-EFDB-9C68-CF2B0FEFECCC}" dt="2024-10-23T23:58:51.744" v="3" actId="20577"/>
        <pc:sldMkLst>
          <pc:docMk/>
          <pc:sldMk cId="3787884324" sldId="373"/>
        </pc:sldMkLst>
        <pc:spChg chg="mod">
          <ac:chgData name="Matias Eusterbrock" userId="S::matias_eusterbrock@ci.richmond.ca.us::2acf7dc6-60d3-46b4-9083-a8db0d85c52f" providerId="AD" clId="Web-{5E1C01BE-58C5-EFDB-9C68-CF2B0FEFECCC}" dt="2024-10-23T23:58:51.744" v="3" actId="20577"/>
          <ac:spMkLst>
            <pc:docMk/>
            <pc:sldMk cId="3787884324" sldId="373"/>
            <ac:spMk id="2" creationId="{0B653A10-04B5-8CFA-DC96-99D573FC2481}"/>
          </ac:spMkLst>
        </pc:spChg>
      </pc:sldChg>
      <pc:sldChg chg="modSp add replId">
        <pc:chgData name="Matias Eusterbrock" userId="S::matias_eusterbrock@ci.richmond.ca.us::2acf7dc6-60d3-46b4-9083-a8db0d85c52f" providerId="AD" clId="Web-{5E1C01BE-58C5-EFDB-9C68-CF2B0FEFECCC}" dt="2024-10-23T23:59:02.900" v="11" actId="20577"/>
        <pc:sldMkLst>
          <pc:docMk/>
          <pc:sldMk cId="569091150" sldId="399"/>
        </pc:sldMkLst>
        <pc:spChg chg="mod">
          <ac:chgData name="Matias Eusterbrock" userId="S::matias_eusterbrock@ci.richmond.ca.us::2acf7dc6-60d3-46b4-9083-a8db0d85c52f" providerId="AD" clId="Web-{5E1C01BE-58C5-EFDB-9C68-CF2B0FEFECCC}" dt="2024-10-23T23:59:02.900" v="11" actId="20577"/>
          <ac:spMkLst>
            <pc:docMk/>
            <pc:sldMk cId="569091150" sldId="399"/>
            <ac:spMk id="4" creationId="{302844EA-6507-867D-36EB-FB00F8365C4F}"/>
          </ac:spMkLst>
        </pc:spChg>
      </pc:sldChg>
      <pc:sldChg chg="add del replId">
        <pc:chgData name="Matias Eusterbrock" userId="S::matias_eusterbrock@ci.richmond.ca.us::2acf7dc6-60d3-46b4-9083-a8db0d85c52f" providerId="AD" clId="Web-{5E1C01BE-58C5-EFDB-9C68-CF2B0FEFECCC}" dt="2024-10-23T23:58:55.322" v="5"/>
        <pc:sldMkLst>
          <pc:docMk/>
          <pc:sldMk cId="1300913402" sldId="399"/>
        </pc:sldMkLst>
      </pc:sldChg>
    </pc:docChg>
  </pc:docChgLst>
  <pc:docChgLst>
    <pc:chgData name="Matias Eusterbrock" userId="2acf7dc6-60d3-46b4-9083-a8db0d85c52f" providerId="ADAL" clId="{8190B7B8-D2E4-4E13-9C11-A9467C2DCC50}"/>
    <pc:docChg chg="modSld modNotesMaster modHandout">
      <pc:chgData name="Matias Eusterbrock" userId="2acf7dc6-60d3-46b4-9083-a8db0d85c52f" providerId="ADAL" clId="{8190B7B8-D2E4-4E13-9C11-A9467C2DCC50}" dt="2025-01-08T22:58:51.234" v="8" actId="113"/>
      <pc:docMkLst>
        <pc:docMk/>
      </pc:docMkLst>
      <pc:sldChg chg="modSp mod">
        <pc:chgData name="Matias Eusterbrock" userId="2acf7dc6-60d3-46b4-9083-a8db0d85c52f" providerId="ADAL" clId="{8190B7B8-D2E4-4E13-9C11-A9467C2DCC50}" dt="2025-01-08T22:58:51.234" v="8" actId="113"/>
        <pc:sldMkLst>
          <pc:docMk/>
          <pc:sldMk cId="1730085481" sldId="361"/>
        </pc:sldMkLst>
        <pc:spChg chg="mod">
          <ac:chgData name="Matias Eusterbrock" userId="2acf7dc6-60d3-46b4-9083-a8db0d85c52f" providerId="ADAL" clId="{8190B7B8-D2E4-4E13-9C11-A9467C2DCC50}" dt="2025-01-08T22:58:51.234" v="8" actId="113"/>
          <ac:spMkLst>
            <pc:docMk/>
            <pc:sldMk cId="1730085481" sldId="361"/>
            <ac:spMk id="3" creationId="{62EB8AE9-3C7F-654E-7F1F-06EFCE53551B}"/>
          </ac:spMkLst>
        </pc:spChg>
      </pc:sldChg>
    </pc:docChg>
  </pc:docChgLst>
  <pc:docChgLst>
    <pc:chgData name="Beatriz Guerrero" userId="S::beatriz_guerrero@ci.richmond.ca.us::67aaf6ed-f979-44e0-8fb2-c4749f02abfb" providerId="AD" clId="Web-{A13DB459-9C52-7DC6-1329-A78F3D9C276D}"/>
    <pc:docChg chg="addSld delSld modSld">
      <pc:chgData name="Beatriz Guerrero" userId="S::beatriz_guerrero@ci.richmond.ca.us::67aaf6ed-f979-44e0-8fb2-c4749f02abfb" providerId="AD" clId="Web-{A13DB459-9C52-7DC6-1329-A78F3D9C276D}" dt="2024-12-12T20:39:45.010" v="77" actId="20577"/>
      <pc:docMkLst>
        <pc:docMk/>
      </pc:docMkLst>
      <pc:sldChg chg="modSp">
        <pc:chgData name="Beatriz Guerrero" userId="S::beatriz_guerrero@ci.richmond.ca.us::67aaf6ed-f979-44e0-8fb2-c4749f02abfb" providerId="AD" clId="Web-{A13DB459-9C52-7DC6-1329-A78F3D9C276D}" dt="2024-12-12T20:31:07.716" v="8" actId="20577"/>
        <pc:sldMkLst>
          <pc:docMk/>
          <pc:sldMk cId="791005041" sldId="274"/>
        </pc:sldMkLst>
        <pc:spChg chg="mod">
          <ac:chgData name="Beatriz Guerrero" userId="S::beatriz_guerrero@ci.richmond.ca.us::67aaf6ed-f979-44e0-8fb2-c4749f02abfb" providerId="AD" clId="Web-{A13DB459-9C52-7DC6-1329-A78F3D9C276D}" dt="2024-12-12T20:31:07.716" v="8" actId="20577"/>
          <ac:spMkLst>
            <pc:docMk/>
            <pc:sldMk cId="791005041" sldId="274"/>
            <ac:spMk id="4" creationId="{C3A027EE-ABF4-53DC-325A-DE2CD7FD38DF}"/>
          </ac:spMkLst>
        </pc:spChg>
      </pc:sldChg>
      <pc:sldChg chg="modSp">
        <pc:chgData name="Beatriz Guerrero" userId="S::beatriz_guerrero@ci.richmond.ca.us::67aaf6ed-f979-44e0-8fb2-c4749f02abfb" providerId="AD" clId="Web-{A13DB459-9C52-7DC6-1329-A78F3D9C276D}" dt="2024-12-12T20:33:29.360" v="16" actId="20577"/>
        <pc:sldMkLst>
          <pc:docMk/>
          <pc:sldMk cId="3128159106" sldId="351"/>
        </pc:sldMkLst>
        <pc:spChg chg="mod">
          <ac:chgData name="Beatriz Guerrero" userId="S::beatriz_guerrero@ci.richmond.ca.us::67aaf6ed-f979-44e0-8fb2-c4749f02abfb" providerId="AD" clId="Web-{A13DB459-9C52-7DC6-1329-A78F3D9C276D}" dt="2024-12-12T20:33:29.360" v="16" actId="20577"/>
          <ac:spMkLst>
            <pc:docMk/>
            <pc:sldMk cId="3128159106" sldId="351"/>
            <ac:spMk id="2" creationId="{0B653A10-04B5-8CFA-DC96-99D573FC2481}"/>
          </ac:spMkLst>
        </pc:spChg>
      </pc:sldChg>
      <pc:sldChg chg="modSp">
        <pc:chgData name="Beatriz Guerrero" userId="S::beatriz_guerrero@ci.richmond.ca.us::67aaf6ed-f979-44e0-8fb2-c4749f02abfb" providerId="AD" clId="Web-{A13DB459-9C52-7DC6-1329-A78F3D9C276D}" dt="2024-12-12T20:34:40.159" v="20" actId="20577"/>
        <pc:sldMkLst>
          <pc:docMk/>
          <pc:sldMk cId="426285808" sldId="358"/>
        </pc:sldMkLst>
        <pc:spChg chg="mod">
          <ac:chgData name="Beatriz Guerrero" userId="S::beatriz_guerrero@ci.richmond.ca.us::67aaf6ed-f979-44e0-8fb2-c4749f02abfb" providerId="AD" clId="Web-{A13DB459-9C52-7DC6-1329-A78F3D9C276D}" dt="2024-12-12T20:34:40.159" v="20"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A13DB459-9C52-7DC6-1329-A78F3D9C276D}" dt="2024-12-12T20:36:46.927" v="50" actId="20577"/>
        <pc:sldMkLst>
          <pc:docMk/>
          <pc:sldMk cId="3787884324" sldId="373"/>
        </pc:sldMkLst>
        <pc:spChg chg="mod">
          <ac:chgData name="Beatriz Guerrero" userId="S::beatriz_guerrero@ci.richmond.ca.us::67aaf6ed-f979-44e0-8fb2-c4749f02abfb" providerId="AD" clId="Web-{A13DB459-9C52-7DC6-1329-A78F3D9C276D}" dt="2024-12-12T20:36:46.927" v="50" actId="20577"/>
          <ac:spMkLst>
            <pc:docMk/>
            <pc:sldMk cId="3787884324" sldId="373"/>
            <ac:spMk id="2" creationId="{0B653A10-04B5-8CFA-DC96-99D573FC2481}"/>
          </ac:spMkLst>
        </pc:spChg>
      </pc:sldChg>
      <pc:sldChg chg="del">
        <pc:chgData name="Beatriz Guerrero" userId="S::beatriz_guerrero@ci.richmond.ca.us::67aaf6ed-f979-44e0-8fb2-c4749f02abfb" providerId="AD" clId="Web-{A13DB459-9C52-7DC6-1329-A78F3D9C276D}" dt="2024-12-12T20:35:00.659" v="23"/>
        <pc:sldMkLst>
          <pc:docMk/>
          <pc:sldMk cId="1120988667" sldId="395"/>
        </pc:sldMkLst>
      </pc:sldChg>
      <pc:sldChg chg="modSp">
        <pc:chgData name="Beatriz Guerrero" userId="S::beatriz_guerrero@ci.richmond.ca.us::67aaf6ed-f979-44e0-8fb2-c4749f02abfb" providerId="AD" clId="Web-{A13DB459-9C52-7DC6-1329-A78F3D9C276D}" dt="2024-12-12T20:38:55.149" v="65" actId="20577"/>
        <pc:sldMkLst>
          <pc:docMk/>
          <pc:sldMk cId="2877457213" sldId="396"/>
        </pc:sldMkLst>
        <pc:spChg chg="mod">
          <ac:chgData name="Beatriz Guerrero" userId="S::beatriz_guerrero@ci.richmond.ca.us::67aaf6ed-f979-44e0-8fb2-c4749f02abfb" providerId="AD" clId="Web-{A13DB459-9C52-7DC6-1329-A78F3D9C276D}" dt="2024-12-12T20:38:55.149" v="65" actId="20577"/>
          <ac:spMkLst>
            <pc:docMk/>
            <pc:sldMk cId="2877457213" sldId="396"/>
            <ac:spMk id="4" creationId="{302844EA-6507-867D-36EB-FB00F8365C4F}"/>
          </ac:spMkLst>
        </pc:spChg>
      </pc:sldChg>
      <pc:sldChg chg="addSp delSp modSp add replId">
        <pc:chgData name="Beatriz Guerrero" userId="S::beatriz_guerrero@ci.richmond.ca.us::67aaf6ed-f979-44e0-8fb2-c4749f02abfb" providerId="AD" clId="Web-{A13DB459-9C52-7DC6-1329-A78F3D9C276D}" dt="2024-12-12T20:39:45.010" v="77" actId="20577"/>
        <pc:sldMkLst>
          <pc:docMk/>
          <pc:sldMk cId="4126999112" sldId="397"/>
        </pc:sldMkLst>
        <pc:spChg chg="add del mod">
          <ac:chgData name="Beatriz Guerrero" userId="S::beatriz_guerrero@ci.richmond.ca.us::67aaf6ed-f979-44e0-8fb2-c4749f02abfb" providerId="AD" clId="Web-{A13DB459-9C52-7DC6-1329-A78F3D9C276D}" dt="2024-12-12T20:38:30.664" v="57"/>
          <ac:spMkLst>
            <pc:docMk/>
            <pc:sldMk cId="4126999112" sldId="397"/>
            <ac:spMk id="3" creationId="{6EDF04FE-FD86-80B9-D6F1-ED9F5772E790}"/>
          </ac:spMkLst>
        </pc:spChg>
        <pc:spChg chg="mod">
          <ac:chgData name="Beatriz Guerrero" userId="S::beatriz_guerrero@ci.richmond.ca.us::67aaf6ed-f979-44e0-8fb2-c4749f02abfb" providerId="AD" clId="Web-{A13DB459-9C52-7DC6-1329-A78F3D9C276D}" dt="2024-12-12T20:39:45.010" v="77" actId="20577"/>
          <ac:spMkLst>
            <pc:docMk/>
            <pc:sldMk cId="4126999112" sldId="397"/>
            <ac:spMk id="4" creationId="{302844EA-6507-867D-36EB-FB00F8365C4F}"/>
          </ac:spMkLst>
        </pc:spChg>
      </pc:sldChg>
      <pc:sldChg chg="del">
        <pc:chgData name="Beatriz Guerrero" userId="S::beatriz_guerrero@ci.richmond.ca.us::67aaf6ed-f979-44e0-8fb2-c4749f02abfb" providerId="AD" clId="Web-{A13DB459-9C52-7DC6-1329-A78F3D9C276D}" dt="2024-12-12T20:35:01.565" v="24"/>
        <pc:sldMkLst>
          <pc:docMk/>
          <pc:sldMk cId="3488318282" sldId="398"/>
        </pc:sldMkLst>
      </pc:sldChg>
      <pc:sldChg chg="add replId">
        <pc:chgData name="Beatriz Guerrero" userId="S::beatriz_guerrero@ci.richmond.ca.us::67aaf6ed-f979-44e0-8fb2-c4749f02abfb" providerId="AD" clId="Web-{A13DB459-9C52-7DC6-1329-A78F3D9C276D}" dt="2024-12-12T20:38:32.961" v="58"/>
        <pc:sldMkLst>
          <pc:docMk/>
          <pc:sldMk cId="3859740540" sldId="398"/>
        </pc:sldMkLst>
      </pc:sldChg>
      <pc:sldChg chg="modSp add replId">
        <pc:chgData name="Beatriz Guerrero" userId="S::beatriz_guerrero@ci.richmond.ca.us::67aaf6ed-f979-44e0-8fb2-c4749f02abfb" providerId="AD" clId="Web-{A13DB459-9C52-7DC6-1329-A78F3D9C276D}" dt="2024-12-12T20:39:24.306" v="71" actId="20577"/>
        <pc:sldMkLst>
          <pc:docMk/>
          <pc:sldMk cId="407179222" sldId="399"/>
        </pc:sldMkLst>
        <pc:spChg chg="mod">
          <ac:chgData name="Beatriz Guerrero" userId="S::beatriz_guerrero@ci.richmond.ca.us::67aaf6ed-f979-44e0-8fb2-c4749f02abfb" providerId="AD" clId="Web-{A13DB459-9C52-7DC6-1329-A78F3D9C276D}" dt="2024-12-12T20:39:24.306" v="71" actId="20577"/>
          <ac:spMkLst>
            <pc:docMk/>
            <pc:sldMk cId="407179222" sldId="399"/>
            <ac:spMk id="4" creationId="{302844EA-6507-867D-36EB-FB00F8365C4F}"/>
          </ac:spMkLst>
        </pc:spChg>
      </pc:sldChg>
      <pc:sldChg chg="del">
        <pc:chgData name="Beatriz Guerrero" userId="S::beatriz_guerrero@ci.richmond.ca.us::67aaf6ed-f979-44e0-8fb2-c4749f02abfb" providerId="AD" clId="Web-{A13DB459-9C52-7DC6-1329-A78F3D9C276D}" dt="2024-12-12T20:34:47.471" v="21"/>
        <pc:sldMkLst>
          <pc:docMk/>
          <pc:sldMk cId="1718409094" sldId="399"/>
        </pc:sldMkLst>
      </pc:sldChg>
      <pc:sldChg chg="del">
        <pc:chgData name="Beatriz Guerrero" userId="S::beatriz_guerrero@ci.richmond.ca.us::67aaf6ed-f979-44e0-8fb2-c4749f02abfb" providerId="AD" clId="Web-{A13DB459-9C52-7DC6-1329-A78F3D9C276D}" dt="2024-12-12T20:34:52.784" v="22"/>
        <pc:sldMkLst>
          <pc:docMk/>
          <pc:sldMk cId="1222996420" sldId="400"/>
        </pc:sldMkLst>
      </pc:sldChg>
    </pc:docChg>
  </pc:docChgLst>
  <pc:docChgLst>
    <pc:chgData name="Matias Eusterbrock" userId="S::matias_eusterbrock@ci.richmond.ca.us::2acf7dc6-60d3-46b4-9083-a8db0d85c52f" providerId="AD" clId="Web-{B4BF1153-77CE-759A-6AF3-8B536689E182}"/>
    <pc:docChg chg="modSld">
      <pc:chgData name="Matias Eusterbrock" userId="S::matias_eusterbrock@ci.richmond.ca.us::2acf7dc6-60d3-46b4-9083-a8db0d85c52f" providerId="AD" clId="Web-{B4BF1153-77CE-759A-6AF3-8B536689E182}" dt="2025-01-03T00:31:18.941" v="4" actId="20577"/>
      <pc:docMkLst>
        <pc:docMk/>
      </pc:docMkLst>
      <pc:sldChg chg="modSp">
        <pc:chgData name="Matias Eusterbrock" userId="S::matias_eusterbrock@ci.richmond.ca.us::2acf7dc6-60d3-46b4-9083-a8db0d85c52f" providerId="AD" clId="Web-{B4BF1153-77CE-759A-6AF3-8B536689E182}" dt="2025-01-03T00:31:18.941" v="4" actId="20577"/>
        <pc:sldMkLst>
          <pc:docMk/>
          <pc:sldMk cId="3787884324" sldId="373"/>
        </pc:sldMkLst>
        <pc:spChg chg="mod">
          <ac:chgData name="Matias Eusterbrock" userId="S::matias_eusterbrock@ci.richmond.ca.us::2acf7dc6-60d3-46b4-9083-a8db0d85c52f" providerId="AD" clId="Web-{B4BF1153-77CE-759A-6AF3-8B536689E182}" dt="2025-01-03T00:31:18.941" v="4" actId="20577"/>
          <ac:spMkLst>
            <pc:docMk/>
            <pc:sldMk cId="3787884324" sldId="373"/>
            <ac:spMk id="2" creationId="{0B653A10-04B5-8CFA-DC96-99D573FC2481}"/>
          </ac:spMkLst>
        </pc:spChg>
      </pc:sldChg>
    </pc:docChg>
  </pc:docChgLst>
  <pc:docChgLst>
    <pc:chgData name="Matias Eusterbrock" userId="S::matias_eusterbrock@ci.richmond.ca.us::2acf7dc6-60d3-46b4-9083-a8db0d85c52f" providerId="AD" clId="Web-{3AB40B86-B942-902B-7C2F-CBC466FBDD9E}"/>
    <pc:docChg chg="addSld delSld modSld">
      <pc:chgData name="Matias Eusterbrock" userId="S::matias_eusterbrock@ci.richmond.ca.us::2acf7dc6-60d3-46b4-9083-a8db0d85c52f" providerId="AD" clId="Web-{3AB40B86-B942-902B-7C2F-CBC466FBDD9E}" dt="2025-01-08T22:23:28.106" v="618" actId="20577"/>
      <pc:docMkLst>
        <pc:docMk/>
      </pc:docMkLst>
      <pc:sldChg chg="modSp add">
        <pc:chgData name="Matias Eusterbrock" userId="S::matias_eusterbrock@ci.richmond.ca.us::2acf7dc6-60d3-46b4-9083-a8db0d85c52f" providerId="AD" clId="Web-{3AB40B86-B942-902B-7C2F-CBC466FBDD9E}" dt="2025-01-08T22:10:59.494" v="544" actId="20577"/>
        <pc:sldMkLst>
          <pc:docMk/>
          <pc:sldMk cId="2975967650" sldId="256"/>
        </pc:sldMkLst>
        <pc:spChg chg="mod">
          <ac:chgData name="Matias Eusterbrock" userId="S::matias_eusterbrock@ci.richmond.ca.us::2acf7dc6-60d3-46b4-9083-a8db0d85c52f" providerId="AD" clId="Web-{3AB40B86-B942-902B-7C2F-CBC466FBDD9E}" dt="2025-01-08T22:10:59.494" v="544" actId="20577"/>
          <ac:spMkLst>
            <pc:docMk/>
            <pc:sldMk cId="2975967650" sldId="256"/>
            <ac:spMk id="3" creationId="{B5B41EE0-6E01-8540-4BED-2B3A6805CBD3}"/>
          </ac:spMkLst>
        </pc:spChg>
      </pc:sldChg>
      <pc:sldChg chg="add">
        <pc:chgData name="Matias Eusterbrock" userId="S::matias_eusterbrock@ci.richmond.ca.us::2acf7dc6-60d3-46b4-9083-a8db0d85c52f" providerId="AD" clId="Web-{3AB40B86-B942-902B-7C2F-CBC466FBDD9E}" dt="2025-01-08T22:10:00.290" v="522"/>
        <pc:sldMkLst>
          <pc:docMk/>
          <pc:sldMk cId="3976047689" sldId="257"/>
        </pc:sldMkLst>
      </pc:sldChg>
      <pc:sldChg chg="modSp add">
        <pc:chgData name="Matias Eusterbrock" userId="S::matias_eusterbrock@ci.richmond.ca.us::2acf7dc6-60d3-46b4-9083-a8db0d85c52f" providerId="AD" clId="Web-{3AB40B86-B942-902B-7C2F-CBC466FBDD9E}" dt="2025-01-08T22:12:28.043" v="594" actId="20577"/>
        <pc:sldMkLst>
          <pc:docMk/>
          <pc:sldMk cId="863671607" sldId="259"/>
        </pc:sldMkLst>
        <pc:spChg chg="mod">
          <ac:chgData name="Matias Eusterbrock" userId="S::matias_eusterbrock@ci.richmond.ca.us::2acf7dc6-60d3-46b4-9083-a8db0d85c52f" providerId="AD" clId="Web-{3AB40B86-B942-902B-7C2F-CBC466FBDD9E}" dt="2025-01-08T22:12:22.965" v="592" actId="14100"/>
          <ac:spMkLst>
            <pc:docMk/>
            <pc:sldMk cId="863671607" sldId="259"/>
            <ac:spMk id="3" creationId="{7A4F7940-FFAE-C9D3-661E-5A6D6C9CE03F}"/>
          </ac:spMkLst>
        </pc:spChg>
        <pc:spChg chg="mod">
          <ac:chgData name="Matias Eusterbrock" userId="S::matias_eusterbrock@ci.richmond.ca.us::2acf7dc6-60d3-46b4-9083-a8db0d85c52f" providerId="AD" clId="Web-{3AB40B86-B942-902B-7C2F-CBC466FBDD9E}" dt="2025-01-08T22:12:28.043" v="594" actId="20577"/>
          <ac:spMkLst>
            <pc:docMk/>
            <pc:sldMk cId="863671607" sldId="259"/>
            <ac:spMk id="9" creationId="{1EC24A36-95DD-80CF-7008-F261744EE598}"/>
          </ac:spMkLst>
        </pc:spChg>
        <pc:grpChg chg="mod">
          <ac:chgData name="Matias Eusterbrock" userId="S::matias_eusterbrock@ci.richmond.ca.us::2acf7dc6-60d3-46b4-9083-a8db0d85c52f" providerId="AD" clId="Web-{3AB40B86-B942-902B-7C2F-CBC466FBDD9E}" dt="2025-01-08T22:11:32.183" v="562" actId="14100"/>
          <ac:grpSpMkLst>
            <pc:docMk/>
            <pc:sldMk cId="863671607" sldId="259"/>
            <ac:grpSpMk id="10" creationId="{D14C8901-E3F5-5798-2085-D44FE97FA558}"/>
          </ac:grpSpMkLst>
        </pc:grpChg>
      </pc:sldChg>
      <pc:sldChg chg="add">
        <pc:chgData name="Matias Eusterbrock" userId="S::matias_eusterbrock@ci.richmond.ca.us::2acf7dc6-60d3-46b4-9083-a8db0d85c52f" providerId="AD" clId="Web-{3AB40B86-B942-902B-7C2F-CBC466FBDD9E}" dt="2025-01-08T22:09:59.431" v="520"/>
        <pc:sldMkLst>
          <pc:docMk/>
          <pc:sldMk cId="1160257075" sldId="261"/>
        </pc:sldMkLst>
      </pc:sldChg>
      <pc:sldChg chg="add">
        <pc:chgData name="Matias Eusterbrock" userId="S::matias_eusterbrock@ci.richmond.ca.us::2acf7dc6-60d3-46b4-9083-a8db0d85c52f" providerId="AD" clId="Web-{3AB40B86-B942-902B-7C2F-CBC466FBDD9E}" dt="2025-01-08T22:09:59.743" v="521"/>
        <pc:sldMkLst>
          <pc:docMk/>
          <pc:sldMk cId="238815008" sldId="262"/>
        </pc:sldMkLst>
      </pc:sldChg>
      <pc:sldChg chg="add">
        <pc:chgData name="Matias Eusterbrock" userId="S::matias_eusterbrock@ci.richmond.ca.us::2acf7dc6-60d3-46b4-9083-a8db0d85c52f" providerId="AD" clId="Web-{3AB40B86-B942-902B-7C2F-CBC466FBDD9E}" dt="2025-01-08T22:10:00.618" v="523"/>
        <pc:sldMkLst>
          <pc:docMk/>
          <pc:sldMk cId="1181146546" sldId="263"/>
        </pc:sldMkLst>
      </pc:sldChg>
      <pc:sldChg chg="modSp add">
        <pc:chgData name="Matias Eusterbrock" userId="S::matias_eusterbrock@ci.richmond.ca.us::2acf7dc6-60d3-46b4-9083-a8db0d85c52f" providerId="AD" clId="Web-{3AB40B86-B942-902B-7C2F-CBC466FBDD9E}" dt="2025-01-08T22:13:05.810" v="611" actId="20577"/>
        <pc:sldMkLst>
          <pc:docMk/>
          <pc:sldMk cId="2490401707" sldId="265"/>
        </pc:sldMkLst>
        <pc:spChg chg="mod">
          <ac:chgData name="Matias Eusterbrock" userId="S::matias_eusterbrock@ci.richmond.ca.us::2acf7dc6-60d3-46b4-9083-a8db0d85c52f" providerId="AD" clId="Web-{3AB40B86-B942-902B-7C2F-CBC466FBDD9E}" dt="2025-01-08T22:13:05.810" v="611" actId="20577"/>
          <ac:spMkLst>
            <pc:docMk/>
            <pc:sldMk cId="2490401707" sldId="265"/>
            <ac:spMk id="3" creationId="{FBA8893F-2FD7-4A6F-E5DA-31FFF699A6B6}"/>
          </ac:spMkLst>
        </pc:spChg>
      </pc:sldChg>
      <pc:sldChg chg="modSp">
        <pc:chgData name="Matias Eusterbrock" userId="S::matias_eusterbrock@ci.richmond.ca.us::2acf7dc6-60d3-46b4-9083-a8db0d85c52f" providerId="AD" clId="Web-{3AB40B86-B942-902B-7C2F-CBC466FBDD9E}" dt="2025-01-08T21:45:48.896" v="57" actId="20577"/>
        <pc:sldMkLst>
          <pc:docMk/>
          <pc:sldMk cId="1295470331" sldId="353"/>
        </pc:sldMkLst>
        <pc:spChg chg="mod">
          <ac:chgData name="Matias Eusterbrock" userId="S::matias_eusterbrock@ci.richmond.ca.us::2acf7dc6-60d3-46b4-9083-a8db0d85c52f" providerId="AD" clId="Web-{3AB40B86-B942-902B-7C2F-CBC466FBDD9E}" dt="2025-01-08T21:45:48.896" v="57" actId="20577"/>
          <ac:spMkLst>
            <pc:docMk/>
            <pc:sldMk cId="1295470331" sldId="353"/>
            <ac:spMk id="2" creationId="{0B653A10-04B5-8CFA-DC96-99D573FC2481}"/>
          </ac:spMkLst>
        </pc:spChg>
      </pc:sldChg>
      <pc:sldChg chg="modSp">
        <pc:chgData name="Matias Eusterbrock" userId="S::matias_eusterbrock@ci.richmond.ca.us::2acf7dc6-60d3-46b4-9083-a8db0d85c52f" providerId="AD" clId="Web-{3AB40B86-B942-902B-7C2F-CBC466FBDD9E}" dt="2025-01-08T21:50:02.355" v="123" actId="20577"/>
        <pc:sldMkLst>
          <pc:docMk/>
          <pc:sldMk cId="4105021240" sldId="357"/>
        </pc:sldMkLst>
        <pc:spChg chg="mod">
          <ac:chgData name="Matias Eusterbrock" userId="S::matias_eusterbrock@ci.richmond.ca.us::2acf7dc6-60d3-46b4-9083-a8db0d85c52f" providerId="AD" clId="Web-{3AB40B86-B942-902B-7C2F-CBC466FBDD9E}" dt="2025-01-08T21:50:02.355" v="123"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3AB40B86-B942-902B-7C2F-CBC466FBDD9E}" dt="2025-01-08T21:48:57.275" v="109" actId="20577"/>
        <pc:sldMkLst>
          <pc:docMk/>
          <pc:sldMk cId="426285808" sldId="358"/>
        </pc:sldMkLst>
        <pc:spChg chg="mod">
          <ac:chgData name="Matias Eusterbrock" userId="S::matias_eusterbrock@ci.richmond.ca.us::2acf7dc6-60d3-46b4-9083-a8db0d85c52f" providerId="AD" clId="Web-{3AB40B86-B942-902B-7C2F-CBC466FBDD9E}" dt="2025-01-08T21:48:57.275" v="109"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3AB40B86-B942-902B-7C2F-CBC466FBDD9E}" dt="2025-01-08T21:51:38.857" v="159" actId="20577"/>
        <pc:sldMkLst>
          <pc:docMk/>
          <pc:sldMk cId="2459958468" sldId="359"/>
        </pc:sldMkLst>
        <pc:spChg chg="mod">
          <ac:chgData name="Matias Eusterbrock" userId="S::matias_eusterbrock@ci.richmond.ca.us::2acf7dc6-60d3-46b4-9083-a8db0d85c52f" providerId="AD" clId="Web-{3AB40B86-B942-902B-7C2F-CBC466FBDD9E}" dt="2025-01-08T21:51:38.857" v="159"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3AB40B86-B942-902B-7C2F-CBC466FBDD9E}" dt="2025-01-08T21:55:07.690" v="205" actId="20577"/>
        <pc:sldMkLst>
          <pc:docMk/>
          <pc:sldMk cId="75609733" sldId="360"/>
        </pc:sldMkLst>
        <pc:spChg chg="mod">
          <ac:chgData name="Matias Eusterbrock" userId="S::matias_eusterbrock@ci.richmond.ca.us::2acf7dc6-60d3-46b4-9083-a8db0d85c52f" providerId="AD" clId="Web-{3AB40B86-B942-902B-7C2F-CBC466FBDD9E}" dt="2025-01-08T21:55:07.690" v="205"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3AB40B86-B942-902B-7C2F-CBC466FBDD9E}" dt="2025-01-08T22:19:55.695" v="614" actId="20577"/>
        <pc:sldMkLst>
          <pc:docMk/>
          <pc:sldMk cId="1730085481" sldId="361"/>
        </pc:sldMkLst>
        <pc:spChg chg="mod">
          <ac:chgData name="Matias Eusterbrock" userId="S::matias_eusterbrock@ci.richmond.ca.us::2acf7dc6-60d3-46b4-9083-a8db0d85c52f" providerId="AD" clId="Web-{3AB40B86-B942-902B-7C2F-CBC466FBDD9E}" dt="2025-01-08T22:19:55.695" v="614"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3AB40B86-B942-902B-7C2F-CBC466FBDD9E}" dt="2025-01-08T21:56:25.708" v="228" actId="20577"/>
        <pc:sldMkLst>
          <pc:docMk/>
          <pc:sldMk cId="1246568473" sldId="362"/>
        </pc:sldMkLst>
        <pc:spChg chg="mod">
          <ac:chgData name="Matias Eusterbrock" userId="S::matias_eusterbrock@ci.richmond.ca.us::2acf7dc6-60d3-46b4-9083-a8db0d85c52f" providerId="AD" clId="Web-{3AB40B86-B942-902B-7C2F-CBC466FBDD9E}" dt="2025-01-08T21:56:25.708" v="228"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3AB40B86-B942-902B-7C2F-CBC466FBDD9E}" dt="2025-01-08T21:58:27.867" v="306" actId="20577"/>
        <pc:sldMkLst>
          <pc:docMk/>
          <pc:sldMk cId="19214237" sldId="363"/>
        </pc:sldMkLst>
        <pc:spChg chg="mod">
          <ac:chgData name="Matias Eusterbrock" userId="S::matias_eusterbrock@ci.richmond.ca.us::2acf7dc6-60d3-46b4-9083-a8db0d85c52f" providerId="AD" clId="Web-{3AB40B86-B942-902B-7C2F-CBC466FBDD9E}" dt="2025-01-08T21:58:27.867" v="306"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3AB40B86-B942-902B-7C2F-CBC466FBDD9E}" dt="2025-01-08T21:59:17.275" v="333" actId="20577"/>
        <pc:sldMkLst>
          <pc:docMk/>
          <pc:sldMk cId="3536701632" sldId="364"/>
        </pc:sldMkLst>
        <pc:spChg chg="mod">
          <ac:chgData name="Matias Eusterbrock" userId="S::matias_eusterbrock@ci.richmond.ca.us::2acf7dc6-60d3-46b4-9083-a8db0d85c52f" providerId="AD" clId="Web-{3AB40B86-B942-902B-7C2F-CBC466FBDD9E}" dt="2025-01-08T21:59:17.275" v="333"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3AB40B86-B942-902B-7C2F-CBC466FBDD9E}" dt="2025-01-08T21:59:47.478" v="344" actId="20577"/>
        <pc:sldMkLst>
          <pc:docMk/>
          <pc:sldMk cId="801964473" sldId="365"/>
        </pc:sldMkLst>
        <pc:spChg chg="mod">
          <ac:chgData name="Matias Eusterbrock" userId="S::matias_eusterbrock@ci.richmond.ca.us::2acf7dc6-60d3-46b4-9083-a8db0d85c52f" providerId="AD" clId="Web-{3AB40B86-B942-902B-7C2F-CBC466FBDD9E}" dt="2025-01-08T21:59:47.478" v="344"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3AB40B86-B942-902B-7C2F-CBC466FBDD9E}" dt="2025-01-08T22:00:25.073" v="352" actId="20577"/>
        <pc:sldMkLst>
          <pc:docMk/>
          <pc:sldMk cId="2250815403" sldId="366"/>
        </pc:sldMkLst>
        <pc:spChg chg="mod">
          <ac:chgData name="Matias Eusterbrock" userId="S::matias_eusterbrock@ci.richmond.ca.us::2acf7dc6-60d3-46b4-9083-a8db0d85c52f" providerId="AD" clId="Web-{3AB40B86-B942-902B-7C2F-CBC466FBDD9E}" dt="2025-01-08T22:00:25.073" v="352"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3AB40B86-B942-902B-7C2F-CBC466FBDD9E}" dt="2025-01-08T22:01:04.152" v="359" actId="20577"/>
        <pc:sldMkLst>
          <pc:docMk/>
          <pc:sldMk cId="2403369630" sldId="367"/>
        </pc:sldMkLst>
        <pc:spChg chg="mod">
          <ac:chgData name="Matias Eusterbrock" userId="S::matias_eusterbrock@ci.richmond.ca.us::2acf7dc6-60d3-46b4-9083-a8db0d85c52f" providerId="AD" clId="Web-{3AB40B86-B942-902B-7C2F-CBC466FBDD9E}" dt="2025-01-08T22:01:04.152" v="359"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3AB40B86-B942-902B-7C2F-CBC466FBDD9E}" dt="2025-01-08T22:04:51.845" v="483" actId="20577"/>
        <pc:sldMkLst>
          <pc:docMk/>
          <pc:sldMk cId="3357556756" sldId="368"/>
        </pc:sldMkLst>
        <pc:spChg chg="mod">
          <ac:chgData name="Matias Eusterbrock" userId="S::matias_eusterbrock@ci.richmond.ca.us::2acf7dc6-60d3-46b4-9083-a8db0d85c52f" providerId="AD" clId="Web-{3AB40B86-B942-902B-7C2F-CBC466FBDD9E}" dt="2025-01-08T22:04:51.845" v="483" actId="20577"/>
          <ac:spMkLst>
            <pc:docMk/>
            <pc:sldMk cId="3357556756" sldId="368"/>
            <ac:spMk id="3" creationId="{62EB8AE9-3C7F-654E-7F1F-06EFCE53551B}"/>
          </ac:spMkLst>
        </pc:spChg>
      </pc:sldChg>
      <pc:sldChg chg="modSp">
        <pc:chgData name="Matias Eusterbrock" userId="S::matias_eusterbrock@ci.richmond.ca.us::2acf7dc6-60d3-46b4-9083-a8db0d85c52f" providerId="AD" clId="Web-{3AB40B86-B942-902B-7C2F-CBC466FBDD9E}" dt="2025-01-08T22:06:09.769" v="488" actId="20577"/>
        <pc:sldMkLst>
          <pc:docMk/>
          <pc:sldMk cId="1084912077" sldId="369"/>
        </pc:sldMkLst>
        <pc:spChg chg="mod">
          <ac:chgData name="Matias Eusterbrock" userId="S::matias_eusterbrock@ci.richmond.ca.us::2acf7dc6-60d3-46b4-9083-a8db0d85c52f" providerId="AD" clId="Web-{3AB40B86-B942-902B-7C2F-CBC466FBDD9E}" dt="2025-01-08T22:06:09.769" v="488"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3AB40B86-B942-902B-7C2F-CBC466FBDD9E}" dt="2025-01-08T22:06:50.067" v="505" actId="20577"/>
        <pc:sldMkLst>
          <pc:docMk/>
          <pc:sldMk cId="159060872" sldId="370"/>
        </pc:sldMkLst>
        <pc:spChg chg="mod">
          <ac:chgData name="Matias Eusterbrock" userId="S::matias_eusterbrock@ci.richmond.ca.us::2acf7dc6-60d3-46b4-9083-a8db0d85c52f" providerId="AD" clId="Web-{3AB40B86-B942-902B-7C2F-CBC466FBDD9E}" dt="2025-01-08T22:06:50.067" v="505" actId="20577"/>
          <ac:spMkLst>
            <pc:docMk/>
            <pc:sldMk cId="159060872" sldId="370"/>
            <ac:spMk id="3" creationId="{62EB8AE9-3C7F-654E-7F1F-06EFCE53551B}"/>
          </ac:spMkLst>
        </pc:spChg>
      </pc:sldChg>
      <pc:sldChg chg="modSp">
        <pc:chgData name="Matias Eusterbrock" userId="S::matias_eusterbrock@ci.richmond.ca.us::2acf7dc6-60d3-46b4-9083-a8db0d85c52f" providerId="AD" clId="Web-{3AB40B86-B942-902B-7C2F-CBC466FBDD9E}" dt="2025-01-08T22:08:19.491" v="512" actId="20577"/>
        <pc:sldMkLst>
          <pc:docMk/>
          <pc:sldMk cId="499757999" sldId="371"/>
        </pc:sldMkLst>
        <pc:spChg chg="mod">
          <ac:chgData name="Matias Eusterbrock" userId="S::matias_eusterbrock@ci.richmond.ca.us::2acf7dc6-60d3-46b4-9083-a8db0d85c52f" providerId="AD" clId="Web-{3AB40B86-B942-902B-7C2F-CBC466FBDD9E}" dt="2025-01-08T22:08:19.491" v="512"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3AB40B86-B942-902B-7C2F-CBC466FBDD9E}" dt="2025-01-08T22:23:28.106" v="618" actId="20577"/>
        <pc:sldMkLst>
          <pc:docMk/>
          <pc:sldMk cId="1450018383" sldId="386"/>
        </pc:sldMkLst>
        <pc:spChg chg="mod">
          <ac:chgData name="Matias Eusterbrock" userId="S::matias_eusterbrock@ci.richmond.ca.us::2acf7dc6-60d3-46b4-9083-a8db0d85c52f" providerId="AD" clId="Web-{3AB40B86-B942-902B-7C2F-CBC466FBDD9E}" dt="2025-01-08T22:23:28.106" v="618" actId="20577"/>
          <ac:spMkLst>
            <pc:docMk/>
            <pc:sldMk cId="1450018383" sldId="386"/>
            <ac:spMk id="2" creationId="{0B653A10-04B5-8CFA-DC96-99D573FC2481}"/>
          </ac:spMkLst>
        </pc:spChg>
      </pc:sldChg>
      <pc:sldChg chg="add del">
        <pc:chgData name="Matias Eusterbrock" userId="S::matias_eusterbrock@ci.richmond.ca.us::2acf7dc6-60d3-46b4-9083-a8db0d85c52f" providerId="AD" clId="Web-{3AB40B86-B942-902B-7C2F-CBC466FBDD9E}" dt="2025-01-08T22:10:10.056" v="525"/>
        <pc:sldMkLst>
          <pc:docMk/>
          <pc:sldMk cId="2047995120" sldId="388"/>
        </pc:sldMkLst>
      </pc:sldChg>
      <pc:sldChg chg="del">
        <pc:chgData name="Matias Eusterbrock" userId="S::matias_eusterbrock@ci.richmond.ca.us::2acf7dc6-60d3-46b4-9083-a8db0d85c52f" providerId="AD" clId="Web-{3AB40B86-B942-902B-7C2F-CBC466FBDD9E}" dt="2025-01-08T22:20:02.882" v="615"/>
        <pc:sldMkLst>
          <pc:docMk/>
          <pc:sldMk cId="407179222" sldId="399"/>
        </pc:sldMkLst>
      </pc:sldChg>
      <pc:sldChg chg="add replId">
        <pc:chgData name="Matias Eusterbrock" userId="S::matias_eusterbrock@ci.richmond.ca.us::2acf7dc6-60d3-46b4-9083-a8db0d85c52f" providerId="AD" clId="Web-{3AB40B86-B942-902B-7C2F-CBC466FBDD9E}" dt="2025-01-08T21:53:38.423" v="177"/>
        <pc:sldMkLst>
          <pc:docMk/>
          <pc:sldMk cId="885003326" sldId="401"/>
        </pc:sldMkLst>
      </pc:sldChg>
      <pc:sldChg chg="add del">
        <pc:chgData name="Matias Eusterbrock" userId="S::matias_eusterbrock@ci.richmond.ca.us::2acf7dc6-60d3-46b4-9083-a8db0d85c52f" providerId="AD" clId="Web-{3AB40B86-B942-902B-7C2F-CBC466FBDD9E}" dt="2025-01-08T22:10:10.056" v="528"/>
        <pc:sldMkLst>
          <pc:docMk/>
          <pc:sldMk cId="1967377444" sldId="402"/>
        </pc:sldMkLst>
      </pc:sldChg>
      <pc:sldChg chg="add del">
        <pc:chgData name="Matias Eusterbrock" userId="S::matias_eusterbrock@ci.richmond.ca.us::2acf7dc6-60d3-46b4-9083-a8db0d85c52f" providerId="AD" clId="Web-{3AB40B86-B942-902B-7C2F-CBC466FBDD9E}" dt="2025-01-08T22:10:10.056" v="527"/>
        <pc:sldMkLst>
          <pc:docMk/>
          <pc:sldMk cId="3627856856" sldId="403"/>
        </pc:sldMkLst>
      </pc:sldChg>
      <pc:sldChg chg="add del">
        <pc:chgData name="Matias Eusterbrock" userId="S::matias_eusterbrock@ci.richmond.ca.us::2acf7dc6-60d3-46b4-9083-a8db0d85c52f" providerId="AD" clId="Web-{3AB40B86-B942-902B-7C2F-CBC466FBDD9E}" dt="2025-01-08T22:10:10.056" v="526"/>
        <pc:sldMkLst>
          <pc:docMk/>
          <pc:sldMk cId="3754600269" sldId="404"/>
        </pc:sldMkLst>
      </pc:sldChg>
      <pc:sldMasterChg chg="addSldLayout">
        <pc:chgData name="Matias Eusterbrock" userId="S::matias_eusterbrock@ci.richmond.ca.us::2acf7dc6-60d3-46b4-9083-a8db0d85c52f" providerId="AD" clId="Web-{3AB40B86-B942-902B-7C2F-CBC466FBDD9E}" dt="2025-01-08T22:09:58.602" v="518"/>
        <pc:sldMasterMkLst>
          <pc:docMk/>
          <pc:sldMasterMk cId="0" sldId="2147483648"/>
        </pc:sldMasterMkLst>
        <pc:sldLayoutChg chg="add">
          <pc:chgData name="Matias Eusterbrock" userId="S::matias_eusterbrock@ci.richmond.ca.us::2acf7dc6-60d3-46b4-9083-a8db0d85c52f" providerId="AD" clId="Web-{3AB40B86-B942-902B-7C2F-CBC466FBDD9E}" dt="2025-01-08T22:09:58.602" v="518"/>
          <pc:sldLayoutMkLst>
            <pc:docMk/>
            <pc:sldMasterMk cId="0" sldId="2147483648"/>
            <pc:sldLayoutMk cId="2768128227"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37627" cy="466578"/>
          </a:xfrm>
          <a:prstGeom prst="rect">
            <a:avLst/>
          </a:prstGeom>
        </p:spPr>
        <p:txBody>
          <a:bodyPr vert="horz" lIns="92117" tIns="46058" rIns="92117" bIns="46058"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71172" y="0"/>
            <a:ext cx="3037627" cy="466578"/>
          </a:xfrm>
          <a:prstGeom prst="rect">
            <a:avLst/>
          </a:prstGeom>
        </p:spPr>
        <p:txBody>
          <a:bodyPr vert="horz" lIns="92117" tIns="46058" rIns="92117" bIns="46058" rtlCol="0"/>
          <a:lstStyle>
            <a:lvl1pPr algn="r">
              <a:defRPr sz="1200"/>
            </a:lvl1pPr>
          </a:lstStyle>
          <a:p>
            <a:fld id="{369B4BE2-E0A6-4433-BF31-2D60350DEB86}" type="datetimeFigureOut">
              <a:rPr lang="en-US" smtClean="0"/>
              <a:t>1/8/2025</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829822"/>
            <a:ext cx="3037627" cy="466578"/>
          </a:xfrm>
          <a:prstGeom prst="rect">
            <a:avLst/>
          </a:prstGeom>
        </p:spPr>
        <p:txBody>
          <a:bodyPr vert="horz" lIns="92117" tIns="46058" rIns="92117" bIns="4605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71172" y="8829822"/>
            <a:ext cx="3037627" cy="466578"/>
          </a:xfrm>
          <a:prstGeom prst="rect">
            <a:avLst/>
          </a:prstGeom>
        </p:spPr>
        <p:txBody>
          <a:bodyPr vert="horz" lIns="92117" tIns="46058" rIns="92117" bIns="46058" rtlCol="0" anchor="b"/>
          <a:lstStyle>
            <a:lvl1pPr algn="r">
              <a:defRPr sz="1200"/>
            </a:lvl1pPr>
          </a:lstStyle>
          <a:p>
            <a:fld id="{49872304-F0A8-4F37-9F5B-01F98CFAB87B}" type="slidenum">
              <a:rPr lang="en-US" smtClean="0"/>
              <a:t>‹#›</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2DEBD47E-CF50-4C74-B220-3592D4C432E8}" type="datetimeFigureOut">
              <a:rPr lang="en-US" smtClean="0"/>
              <a:t>1/8/2025</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6" tIns="46588" rIns="93176"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6" tIns="46588" rIns="93176" bIns="46588" rtlCol="0" anchor="b"/>
          <a:lstStyle>
            <a:lvl1pPr algn="r">
              <a:defRPr sz="1200"/>
            </a:lvl1pPr>
          </a:lstStyle>
          <a:p>
            <a:fld id="{F412A596-9714-4D38-A6E4-3B7AC7037CD2}" type="slidenum">
              <a:rPr lang="en-US" smtClean="0"/>
              <a:t>‹#›</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4932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26</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evening, my name is Terence Wu and I am project manager at Trust for Public Land working on the Richmond Wellness Trail. Tonight, I’ll be presenting a summary of a community engagement event we held in late October. For those of you unfamiliar with this project, the Richmond Wellness trail is a multimodal, multi-benefit greenway corridor project located here in the city of Richmond. This project is part of a larger effort to improve park access, climate resiliency, safety, and livability in Richmond. In the image shown here is the completed first phase of the project, which is a 1-mile segment that features a two-way protected bike lane, planted medians and bio-retention basins, and tree planting that runs from the Richmond BART/Amtrak Station down to Cutting Blvd. We’re now working on Phase 2, which is another 1-mile segment that connects to Phase 1 at Cutting Blvd and runs down to the San Francisco Bay. </a:t>
            </a:r>
          </a:p>
          <a:p>
            <a:endParaRPr lang="en-US"/>
          </a:p>
          <a:p>
            <a:r>
              <a:rPr lang="en-US"/>
              <a:t>A major advantage we now have is the completed first phase of the RWT. So, while brainstorming with the landscape architect, PlaceWorks, on how best to engage the community, we decided on a site walk, which we’ve called a Community Health Walk, which would allow people to experience the completed first phase and proposed second phase. Because of this amazing partnership within Richmond Rising, the City then connected us with Lifelong Medical, which runs the Climate Health Promoters program as a part of this TCC Grant. By collaborating, this educational and engaging event was incorporated into this cohort of Climate Health Promoter’s curriculum, and we were able to reach many more people to talk about the project. </a:t>
            </a:r>
          </a:p>
        </p:txBody>
      </p:sp>
      <p:sp>
        <p:nvSpPr>
          <p:cNvPr id="4" name="Slide Number Placeholder 3"/>
          <p:cNvSpPr>
            <a:spLocks noGrp="1"/>
          </p:cNvSpPr>
          <p:nvPr>
            <p:ph type="sldNum" sz="quarter" idx="5"/>
          </p:nvPr>
        </p:nvSpPr>
        <p:spPr/>
        <p:txBody>
          <a:bodyPr/>
          <a:lstStyle/>
          <a:p>
            <a:fld id="{84B383C6-6E73-48DD-8A98-B01CF7C4643C}" type="slidenum">
              <a:rPr lang="en-US" smtClean="0"/>
              <a:t>30</a:t>
            </a:fld>
            <a:endParaRPr lang="en-US"/>
          </a:p>
        </p:txBody>
      </p:sp>
    </p:spTree>
    <p:extLst>
      <p:ext uri="{BB962C8B-B14F-4D97-AF65-F5344CB8AC3E}">
        <p14:creationId xmlns:p14="http://schemas.microsoft.com/office/powerpoint/2010/main" val="952095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E3A7A-118C-9790-E3E3-D1B20A33E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F18F-9A28-E563-45B2-49D8B31C2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F793E-0C91-DAC9-9F08-5F2FC454DE2D}"/>
              </a:ext>
            </a:extLst>
          </p:cNvPr>
          <p:cNvSpPr>
            <a:spLocks noGrp="1"/>
          </p:cNvSpPr>
          <p:nvPr>
            <p:ph type="body" idx="1"/>
          </p:nvPr>
        </p:nvSpPr>
        <p:spPr/>
        <p:txBody>
          <a:bodyPr/>
          <a:lstStyle/>
          <a:p>
            <a:r>
              <a:rPr lang="en-US"/>
              <a:t>As is the case with our other projects, community engagement is a key aspect of our work. Three major goals of this event were as follows:</a:t>
            </a:r>
          </a:p>
          <a:p>
            <a:endParaRPr lang="en-US"/>
          </a:p>
          <a:p>
            <a:pPr marL="230292" indent="-230292">
              <a:buFont typeface="+mj-lt"/>
              <a:buAutoNum type="arabicPeriod"/>
            </a:pPr>
            <a:r>
              <a:rPr lang="en-US" u="sng"/>
              <a:t>Inform the Community</a:t>
            </a:r>
            <a:r>
              <a:rPr lang="en-US"/>
              <a:t>. This project takes place in a public space and does affect many, so it’s important to inform people of the project. By incorporating input from the community and stakeholders, we’re able to ensure this project fits the needs and desires of the community. Not only was this event a great way to get the word out about the proposed Phase 2, it was an opportunity to talk about the completed Phase 1 and its benefits. For example, in Phase 1, there were no reductions in the number of vehicular lanes, but there was a reduction in lane width, which created the space for the planted medians and protected bike lanes. We noticed during this event that a key takeaway for many of the attendees was that the reduction of lane width is an intentional strategy employed to reduce vehicular speeds. In Richmond, speeding is a common issue referenced by the community, and by narrowing vehicular lanes, we make it less comfortable for drivers to drive as fast. </a:t>
            </a:r>
          </a:p>
          <a:p>
            <a:pPr marL="230292" indent="-230292">
              <a:buFont typeface="+mj-lt"/>
              <a:buAutoNum type="arabicPeriod"/>
            </a:pPr>
            <a:r>
              <a:rPr lang="en-US" u="sng"/>
              <a:t>Experience the Project</a:t>
            </a:r>
            <a:r>
              <a:rPr lang="en-US" u="none"/>
              <a:t>. As I mentioned previously, a major advantage we now have is the completed Phase 1. While Phase 2 is in a different project area and will look different than Phase 1, the completed first phase is a great example of our work. So, as a part of this event, we led people from the community to experience the completed Phase 1 and the proposed Phase 2.</a:t>
            </a:r>
          </a:p>
          <a:p>
            <a:pPr marL="230292" indent="-230292">
              <a:buFont typeface="+mj-lt"/>
              <a:buAutoNum type="arabicPeriod"/>
            </a:pPr>
            <a:r>
              <a:rPr lang="en-US" u="sng"/>
              <a:t>Hear from the Community</a:t>
            </a:r>
            <a:r>
              <a:rPr lang="en-US" u="none"/>
              <a:t>. After learning about the Richmond Wellness Trail and experiencing the project sites, it’s important for the community to be able to share their thoughts, concerns, and desires. To facilitate and record the feedback, PlaceWorks prepared a bi-lingual journal for people attending.</a:t>
            </a:r>
            <a:endParaRPr lang="en-US" u="sng"/>
          </a:p>
        </p:txBody>
      </p:sp>
      <p:sp>
        <p:nvSpPr>
          <p:cNvPr id="4" name="Slide Number Placeholder 3">
            <a:extLst>
              <a:ext uri="{FF2B5EF4-FFF2-40B4-BE49-F238E27FC236}">
                <a16:creationId xmlns:a16="http://schemas.microsoft.com/office/drawing/2014/main" id="{6A8A3427-9829-A06D-6158-CDCCBC790D53}"/>
              </a:ext>
            </a:extLst>
          </p:cNvPr>
          <p:cNvSpPr>
            <a:spLocks noGrp="1"/>
          </p:cNvSpPr>
          <p:nvPr>
            <p:ph type="sldNum" sz="quarter" idx="5"/>
          </p:nvPr>
        </p:nvSpPr>
        <p:spPr/>
        <p:txBody>
          <a:bodyPr/>
          <a:lstStyle/>
          <a:p>
            <a:fld id="{84B383C6-6E73-48DD-8A98-B01CF7C4643C}" type="slidenum">
              <a:rPr lang="en-US" smtClean="0"/>
              <a:t>31</a:t>
            </a:fld>
            <a:endParaRPr lang="en-US"/>
          </a:p>
        </p:txBody>
      </p:sp>
    </p:spTree>
    <p:extLst>
      <p:ext uri="{BB962C8B-B14F-4D97-AF65-F5344CB8AC3E}">
        <p14:creationId xmlns:p14="http://schemas.microsoft.com/office/powerpoint/2010/main" val="3847987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5BFE-E9CC-0862-58A8-7B50B08ED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35733-02D1-2BFD-2F0B-B2B10AE76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517AA-BBEA-AE07-B1EC-B6ED4E1D20A1}"/>
              </a:ext>
            </a:extLst>
          </p:cNvPr>
          <p:cNvSpPr>
            <a:spLocks noGrp="1"/>
          </p:cNvSpPr>
          <p:nvPr>
            <p:ph type="body" idx="1"/>
          </p:nvPr>
        </p:nvSpPr>
        <p:spPr/>
        <p:txBody>
          <a:bodyPr/>
          <a:lstStyle/>
          <a:p>
            <a:r>
              <a:rPr lang="en-US"/>
              <a:t>Here are a few images of the bilingual English &amp; Spanish journal, which provided prompts and asked overarching questions about the project. In it, we described the goals of Phase 1 and ask whether the project had met its goals, as well as if the project was missing anything. We also showed diagrams of Phase 2 and asked attendees to rate the significance of different project elements. </a:t>
            </a:r>
          </a:p>
        </p:txBody>
      </p:sp>
      <p:sp>
        <p:nvSpPr>
          <p:cNvPr id="4" name="Slide Number Placeholder 3">
            <a:extLst>
              <a:ext uri="{FF2B5EF4-FFF2-40B4-BE49-F238E27FC236}">
                <a16:creationId xmlns:a16="http://schemas.microsoft.com/office/drawing/2014/main" id="{174F1A63-4539-0AB0-FD91-8F386A2E39E6}"/>
              </a:ext>
            </a:extLst>
          </p:cNvPr>
          <p:cNvSpPr>
            <a:spLocks noGrp="1"/>
          </p:cNvSpPr>
          <p:nvPr>
            <p:ph type="sldNum" sz="quarter" idx="5"/>
          </p:nvPr>
        </p:nvSpPr>
        <p:spPr/>
        <p:txBody>
          <a:bodyPr/>
          <a:lstStyle/>
          <a:p>
            <a:fld id="{84B383C6-6E73-48DD-8A98-B01CF7C4643C}" type="slidenum">
              <a:rPr lang="en-US" smtClean="0"/>
              <a:t>32</a:t>
            </a:fld>
            <a:endParaRPr lang="en-US"/>
          </a:p>
        </p:txBody>
      </p:sp>
    </p:spTree>
    <p:extLst>
      <p:ext uri="{BB962C8B-B14F-4D97-AF65-F5344CB8AC3E}">
        <p14:creationId xmlns:p14="http://schemas.microsoft.com/office/powerpoint/2010/main" val="772223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3377E-CD08-D79D-1473-5CCB51173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05FF5-ADA8-5336-E8DD-3B735C74F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B8BD-FDA8-1222-E5CD-6EC253249998}"/>
              </a:ext>
            </a:extLst>
          </p:cNvPr>
          <p:cNvSpPr>
            <a:spLocks noGrp="1"/>
          </p:cNvSpPr>
          <p:nvPr>
            <p:ph type="body" idx="1"/>
          </p:nvPr>
        </p:nvSpPr>
        <p:spPr/>
        <p:txBody>
          <a:bodyPr/>
          <a:lstStyle/>
          <a:p>
            <a:r>
              <a:rPr lang="en-US"/>
              <a:t>Here’s another view of more pages in the journal. On the bottom of the slide were our questions about project identity to get folks’ thoughts on colors, signage, and aesthetics as they relate to the project. </a:t>
            </a:r>
          </a:p>
        </p:txBody>
      </p:sp>
      <p:sp>
        <p:nvSpPr>
          <p:cNvPr id="4" name="Slide Number Placeholder 3">
            <a:extLst>
              <a:ext uri="{FF2B5EF4-FFF2-40B4-BE49-F238E27FC236}">
                <a16:creationId xmlns:a16="http://schemas.microsoft.com/office/drawing/2014/main" id="{FFCA5347-E88C-CB54-F7D9-60C69EA9176B}"/>
              </a:ext>
            </a:extLst>
          </p:cNvPr>
          <p:cNvSpPr>
            <a:spLocks noGrp="1"/>
          </p:cNvSpPr>
          <p:nvPr>
            <p:ph type="sldNum" sz="quarter" idx="5"/>
          </p:nvPr>
        </p:nvSpPr>
        <p:spPr/>
        <p:txBody>
          <a:bodyPr/>
          <a:lstStyle/>
          <a:p>
            <a:fld id="{84B383C6-6E73-48DD-8A98-B01CF7C4643C}" type="slidenum">
              <a:rPr lang="en-US" smtClean="0"/>
              <a:t>33</a:t>
            </a:fld>
            <a:endParaRPr lang="en-US"/>
          </a:p>
        </p:txBody>
      </p:sp>
    </p:spTree>
    <p:extLst>
      <p:ext uri="{BB962C8B-B14F-4D97-AF65-F5344CB8AC3E}">
        <p14:creationId xmlns:p14="http://schemas.microsoft.com/office/powerpoint/2010/main" val="107863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31148-5819-FCE2-C8FC-9D4991E76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DAAF3-2B92-E6F9-3E9E-4624B5A6A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E8791-737F-AF55-37FF-B5D04168F1A7}"/>
              </a:ext>
            </a:extLst>
          </p:cNvPr>
          <p:cNvSpPr>
            <a:spLocks noGrp="1"/>
          </p:cNvSpPr>
          <p:nvPr>
            <p:ph type="body" idx="1"/>
          </p:nvPr>
        </p:nvSpPr>
        <p:spPr/>
        <p:txBody>
          <a:bodyPr/>
          <a:lstStyle/>
          <a:p>
            <a:r>
              <a:rPr lang="en-US"/>
              <a:t>We hosted this Community Health Walk and provided free coffee, snacks, Richmond Rising merch, and a pumpkin giveaway! At this event, we had 30 people attend, and here’s what we heard:</a:t>
            </a:r>
          </a:p>
          <a:p>
            <a:endParaRPr lang="en-US"/>
          </a:p>
          <a:p>
            <a:r>
              <a:rPr lang="en-US"/>
              <a:t>After walking a segment of Phase 1, folks thought</a:t>
            </a:r>
          </a:p>
          <a:p>
            <a:pPr marL="172719" indent="-172719">
              <a:buFont typeface="Arial" panose="020B0604020202020204" pitchFamily="34" charset="0"/>
              <a:buChar char="•"/>
            </a:pPr>
            <a:r>
              <a:rPr lang="en-US"/>
              <a:t>Phase 1 did meet its goals of:</a:t>
            </a:r>
          </a:p>
          <a:p>
            <a:pPr marL="633302" lvl="1" indent="-172719" defTabSz="921167">
              <a:buFont typeface="Arial" panose="020B0604020202020204" pitchFamily="34" charset="0"/>
              <a:buChar char="•"/>
              <a:defRPr/>
            </a:pPr>
            <a:r>
              <a:rPr lang="en-US"/>
              <a:t>Creating a space for walking and biking that improves how people can get to community amenities. </a:t>
            </a:r>
          </a:p>
          <a:p>
            <a:pPr marL="633302" lvl="1" indent="-172719" defTabSz="921167">
              <a:buFont typeface="Arial" panose="020B0604020202020204" pitchFamily="34" charset="0"/>
              <a:buChar char="•"/>
              <a:defRPr/>
            </a:pPr>
            <a:r>
              <a:rPr lang="en-US"/>
              <a:t>Add trees for cleaner air/water, and to create shade, as well as plants to clean rainwater.</a:t>
            </a:r>
          </a:p>
          <a:p>
            <a:pPr marL="172719" indent="-172719" defTabSz="921167">
              <a:buFont typeface="Arial" panose="020B0604020202020204" pitchFamily="34" charset="0"/>
              <a:buChar char="•"/>
              <a:defRPr/>
            </a:pPr>
            <a:r>
              <a:rPr lang="en-US"/>
              <a:t>The street was described as busy, with a high volume of traffic. Despite the project, many participants still felt that it was still unsafe due to speeding cars</a:t>
            </a:r>
          </a:p>
          <a:p>
            <a:pPr marL="172719" indent="-172719" defTabSz="921167">
              <a:buFont typeface="Arial" panose="020B0604020202020204" pitchFamily="34" charset="0"/>
              <a:buChar char="•"/>
              <a:defRPr/>
            </a:pPr>
            <a:r>
              <a:rPr lang="en-US"/>
              <a:t>Attendees noted that Phase 1 was missing the following: lighting, trash receptacles, pedestrian crossings, and overall maintenance</a:t>
            </a:r>
          </a:p>
          <a:p>
            <a:pPr defTabSz="921167">
              <a:defRPr/>
            </a:pPr>
            <a:endParaRPr lang="en-US"/>
          </a:p>
          <a:p>
            <a:pPr defTabSz="921167">
              <a:defRPr/>
            </a:pPr>
            <a:r>
              <a:rPr lang="en-US"/>
              <a:t>From there, we walked a part of the proposed Phase 2 area.</a:t>
            </a:r>
          </a:p>
          <a:p>
            <a:pPr marL="172719" indent="-172719" defTabSz="921167">
              <a:buFont typeface="Arial" panose="020B0604020202020204" pitchFamily="34" charset="0"/>
              <a:buChar char="•"/>
              <a:defRPr/>
            </a:pPr>
            <a:r>
              <a:rPr lang="en-US"/>
              <a:t>Here, participants voiced wanting longer crosswalk times and pointed out the desire for wider sidewalks, reduced vehicular speeds, and shade trees.</a:t>
            </a:r>
          </a:p>
          <a:p>
            <a:pPr defTabSz="921167">
              <a:defRPr/>
            </a:pPr>
            <a:endParaRPr lang="en-US"/>
          </a:p>
          <a:p>
            <a:r>
              <a:rPr lang="en-US"/>
              <a:t>For wayfinding and project identity:</a:t>
            </a:r>
          </a:p>
          <a:p>
            <a:pPr marL="172719" indent="-172719">
              <a:buFont typeface="Arial" panose="020B0604020202020204" pitchFamily="34" charset="0"/>
              <a:buChar char="•"/>
            </a:pPr>
            <a:r>
              <a:rPr lang="en-US"/>
              <a:t>Participants supported themes of fitness and exercise, using markers or monuments hat had energizing colors and encouraging words.</a:t>
            </a:r>
          </a:p>
        </p:txBody>
      </p:sp>
      <p:sp>
        <p:nvSpPr>
          <p:cNvPr id="4" name="Slide Number Placeholder 3">
            <a:extLst>
              <a:ext uri="{FF2B5EF4-FFF2-40B4-BE49-F238E27FC236}">
                <a16:creationId xmlns:a16="http://schemas.microsoft.com/office/drawing/2014/main" id="{3AC39470-5BB3-76B8-0A3B-2C4142D7108F}"/>
              </a:ext>
            </a:extLst>
          </p:cNvPr>
          <p:cNvSpPr>
            <a:spLocks noGrp="1"/>
          </p:cNvSpPr>
          <p:nvPr>
            <p:ph type="sldNum" sz="quarter" idx="5"/>
          </p:nvPr>
        </p:nvSpPr>
        <p:spPr/>
        <p:txBody>
          <a:bodyPr/>
          <a:lstStyle/>
          <a:p>
            <a:fld id="{84B383C6-6E73-48DD-8A98-B01CF7C4643C}" type="slidenum">
              <a:rPr lang="en-US" smtClean="0"/>
              <a:t>34</a:t>
            </a:fld>
            <a:endParaRPr lang="en-US"/>
          </a:p>
        </p:txBody>
      </p:sp>
    </p:spTree>
    <p:extLst>
      <p:ext uri="{BB962C8B-B14F-4D97-AF65-F5344CB8AC3E}">
        <p14:creationId xmlns:p14="http://schemas.microsoft.com/office/powerpoint/2010/main" val="2489636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9EE49-69A6-66E1-D471-F26DCE00A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29C4A-6DAC-421B-DC02-D42AB9212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8B0AC-8B34-3A5D-A79F-FB25AB9EBF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A92605-8429-9637-D63D-D796A8210EA3}"/>
              </a:ext>
            </a:extLst>
          </p:cNvPr>
          <p:cNvSpPr>
            <a:spLocks noGrp="1"/>
          </p:cNvSpPr>
          <p:nvPr>
            <p:ph type="sldNum" sz="quarter" idx="5"/>
          </p:nvPr>
        </p:nvSpPr>
        <p:spPr/>
        <p:txBody>
          <a:bodyPr/>
          <a:lstStyle/>
          <a:p>
            <a:fld id="{84B383C6-6E73-48DD-8A98-B01CF7C4643C}" type="slidenum">
              <a:rPr lang="en-US" smtClean="0"/>
              <a:t>35</a:t>
            </a:fld>
            <a:endParaRPr lang="en-US"/>
          </a:p>
        </p:txBody>
      </p:sp>
    </p:spTree>
    <p:extLst>
      <p:ext uri="{BB962C8B-B14F-4D97-AF65-F5344CB8AC3E}">
        <p14:creationId xmlns:p14="http://schemas.microsoft.com/office/powerpoint/2010/main" val="380826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7156-9CB5-8538-C874-2963DD19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24997-7CC1-5F78-43E9-422A61B84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51859-31AA-22D3-3B75-F447EDFE9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894B10-F148-507E-2577-838639C2A76C}"/>
              </a:ext>
            </a:extLst>
          </p:cNvPr>
          <p:cNvSpPr>
            <a:spLocks noGrp="1"/>
          </p:cNvSpPr>
          <p:nvPr>
            <p:ph type="sldNum" sz="quarter" idx="5"/>
          </p:nvPr>
        </p:nvSpPr>
        <p:spPr/>
        <p:txBody>
          <a:bodyPr/>
          <a:lstStyle/>
          <a:p>
            <a:fld id="{84B383C6-6E73-48DD-8A98-B01CF7C4643C}" type="slidenum">
              <a:rPr lang="en-US" smtClean="0"/>
              <a:t>36</a:t>
            </a:fld>
            <a:endParaRPr lang="en-US"/>
          </a:p>
        </p:txBody>
      </p:sp>
    </p:spTree>
    <p:extLst>
      <p:ext uri="{BB962C8B-B14F-4D97-AF65-F5344CB8AC3E}">
        <p14:creationId xmlns:p14="http://schemas.microsoft.com/office/powerpoint/2010/main" val="33806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42</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423204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0567-87F6-2570-A385-289355835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7E4D3-B0B3-F137-6C3B-37EBF0677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57EB3-EC75-4E25-9283-11916F8DE645}"/>
              </a:ext>
            </a:extLst>
          </p:cNvPr>
          <p:cNvSpPr>
            <a:spLocks noGrp="1"/>
          </p:cNvSpPr>
          <p:nvPr>
            <p:ph type="dt" sz="half" idx="10"/>
          </p:nvPr>
        </p:nvSpPr>
        <p:spPr/>
        <p:txBody>
          <a:bodyPr/>
          <a:lstStyle/>
          <a:p>
            <a:fld id="{BC26CB4D-DFC7-4EE9-8F65-CF73F95668F9}" type="datetimeFigureOut">
              <a:rPr lang="en-US" smtClean="0"/>
              <a:t>1/8/2025</a:t>
            </a:fld>
            <a:endParaRPr lang="en-US"/>
          </a:p>
        </p:txBody>
      </p:sp>
      <p:sp>
        <p:nvSpPr>
          <p:cNvPr id="5" name="Footer Placeholder 4">
            <a:extLst>
              <a:ext uri="{FF2B5EF4-FFF2-40B4-BE49-F238E27FC236}">
                <a16:creationId xmlns:a16="http://schemas.microsoft.com/office/drawing/2014/main" id="{AEC38BED-0E60-908D-3926-B2DDF9E9F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864BE-DF50-1281-511C-53B159B60849}"/>
              </a:ext>
            </a:extLst>
          </p:cNvPr>
          <p:cNvSpPr>
            <a:spLocks noGrp="1"/>
          </p:cNvSpPr>
          <p:nvPr>
            <p:ph type="sldNum" sz="quarter" idx="12"/>
          </p:nvPr>
        </p:nvSpPr>
        <p:spPr/>
        <p:txBody>
          <a:bodyPr/>
          <a:lstStyle/>
          <a:p>
            <a:fld id="{D0820A3D-5CE8-448A-8FA1-2089E4089072}" type="slidenum">
              <a:rPr lang="en-US" smtClean="0"/>
              <a:t>‹#›</a:t>
            </a:fld>
            <a:endParaRPr lang="en-US"/>
          </a:p>
        </p:txBody>
      </p:sp>
    </p:spTree>
    <p:extLst>
      <p:ext uri="{BB962C8B-B14F-4D97-AF65-F5344CB8AC3E}">
        <p14:creationId xmlns:p14="http://schemas.microsoft.com/office/powerpoint/2010/main" val="276812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1/8/2025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 id="2147483671" r:id="rId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ci-richmond-ca-us.zoom.us/webinar/register/wn_gx8xwknptcutbnefzdbv1w"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50786" y="1032801"/>
            <a:ext cx="10453862" cy="135331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a:ea typeface="Open Sans"/>
                <a:cs typeface="Open Sans"/>
              </a:rPr>
              <a:t>Richmond Rising	</a:t>
            </a:r>
            <a:endParaRPr lang="en-US">
              <a:solidFill>
                <a:schemeClr val="bg1"/>
              </a:solidFill>
            </a:endParaRPr>
          </a:p>
          <a:p>
            <a:pPr algn="ctr"/>
            <a:r>
              <a:rPr lang="pt-BR" sz="3200" cap="none">
                <a:solidFill>
                  <a:schemeClr val="bg1"/>
                </a:solidFill>
                <a:latin typeface="Century Gothic"/>
                <a:ea typeface="Open Sans"/>
                <a:cs typeface="Open Sans"/>
              </a:rPr>
              <a:t>Comité colaborativo de partes </a:t>
            </a:r>
            <a:r>
              <a:rPr lang="pt-BR" sz="3200" cap="none" err="1">
                <a:solidFill>
                  <a:schemeClr val="bg1"/>
                </a:solidFill>
                <a:latin typeface="Century Gothic"/>
                <a:ea typeface="Open Sans"/>
                <a:cs typeface="Open Sans"/>
              </a:rPr>
              <a:t>interesadas</a:t>
            </a:r>
            <a:r>
              <a:rPr lang="pt-BR" sz="3200" cap="none">
                <a:solidFill>
                  <a:schemeClr val="bg1"/>
                </a:solidFill>
                <a:latin typeface="Century Gothic"/>
                <a:ea typeface="Open Sans"/>
                <a:cs typeface="Open Sans"/>
              </a:rPr>
              <a:t> (CSC)</a:t>
            </a:r>
            <a:endParaRPr lang="pt-BR" sz="3200" b="0" cap="none">
              <a:solidFill>
                <a:schemeClr val="bg1"/>
              </a:solidFill>
              <a:latin typeface="Century Gothic"/>
              <a:ea typeface="Open Sans"/>
              <a:cs typeface="Open Sans"/>
            </a:endParaRPr>
          </a:p>
          <a:p>
            <a:pPr algn="ctr"/>
            <a:endParaRPr lang="en-US" sz="3200" cap="none">
              <a:solidFill>
                <a:schemeClr val="bg1"/>
              </a:solidFill>
              <a:latin typeface="Myriad Pro"/>
              <a:ea typeface="Open Sans"/>
              <a:cs typeface="Open Sans"/>
            </a:endParaRP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a:solidFill>
                  <a:schemeClr val="bg1"/>
                </a:solidFill>
                <a:latin typeface="Myriad Pro"/>
                <a:ea typeface="Open Sans"/>
                <a:cs typeface="Open Sans"/>
              </a:rPr>
              <a:t>8 de </a:t>
            </a:r>
            <a:r>
              <a:rPr lang="en-US" sz="2000" err="1">
                <a:solidFill>
                  <a:schemeClr val="bg1"/>
                </a:solidFill>
                <a:latin typeface="Myriad Pro"/>
                <a:ea typeface="Open Sans"/>
                <a:cs typeface="Open Sans"/>
              </a:rPr>
              <a:t>enero</a:t>
            </a:r>
            <a:r>
              <a:rPr lang="en-US" sz="2000">
                <a:solidFill>
                  <a:schemeClr val="bg1"/>
                </a:solidFill>
                <a:latin typeface="Myriad Pro"/>
                <a:ea typeface="Open Sans"/>
                <a:cs typeface="Open Sans"/>
              </a:rPr>
              <a:t> de 2025</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047562" y="2744271"/>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Arial"/>
                <a:ea typeface="+mn-lt"/>
                <a:cs typeface="+mn-lt"/>
              </a:rPr>
              <a:t>Cada socio(a) compartirá las finanzas actualizadas y los gastos de subvención hasta la fecha para cada proyecto y esto se compartirá con el Comité y el público.</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72351" y="165111"/>
            <a:ext cx="12122321" cy="1006142"/>
          </a:xfrm>
          <a:prstGeom prst="rect">
            <a:avLst/>
          </a:prstGeom>
        </p:spPr>
        <p:txBody>
          <a:bodyPr vert="horz" lIns="91440" tIns="45720" rIns="91440" bIns="45720" rtlCol="0" anchor="ctr">
            <a:normAutofit fontScale="850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4400" kern="1500" cap="none">
              <a:solidFill>
                <a:schemeClr val="bg1"/>
              </a:solidFill>
              <a:latin typeface="Gill Sans MT"/>
              <a:ea typeface="Open Sans"/>
              <a:cs typeface="Open Sans"/>
            </a:endParaRPr>
          </a:p>
          <a:p>
            <a:r>
              <a:rPr lang="es-ES" sz="4400" kern="1500" cap="none">
                <a:solidFill>
                  <a:schemeClr val="bg1"/>
                </a:solidFill>
                <a:latin typeface="Gill Sans MT"/>
                <a:ea typeface="Open Sans"/>
                <a:cs typeface="Open Sans"/>
              </a:rPr>
              <a:t>Informes de Estado del Proyecto </a:t>
            </a:r>
            <a:endParaRPr lang="en-US" sz="4400" b="0" kern="1500" cap="none">
              <a:solidFill>
                <a:schemeClr val="bg1"/>
              </a:solidFill>
              <a:latin typeface="Gill Sans MT"/>
              <a:ea typeface="Open Sans"/>
              <a:cs typeface="Open Sans"/>
            </a:endParaRPr>
          </a:p>
          <a:p>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28241" y="1166863"/>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00" b="1" err="1">
                <a:solidFill>
                  <a:srgbClr val="000000"/>
                </a:solidFill>
                <a:latin typeface="Century Gothic"/>
                <a:ea typeface="+mn-lt"/>
                <a:cs typeface="+mn-lt"/>
              </a:rPr>
              <a:t>Trabajo</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realizado</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desde</a:t>
            </a:r>
            <a:r>
              <a:rPr lang="en-US" sz="1600" b="1">
                <a:solidFill>
                  <a:srgbClr val="000000"/>
                </a:solidFill>
                <a:latin typeface="Century Gothic"/>
                <a:ea typeface="+mn-lt"/>
                <a:cs typeface="+mn-lt"/>
              </a:rPr>
              <a:t> la </a:t>
            </a:r>
            <a:r>
              <a:rPr lang="en-US" sz="1600" b="1" err="1">
                <a:solidFill>
                  <a:srgbClr val="000000"/>
                </a:solidFill>
                <a:latin typeface="Century Gothic"/>
                <a:ea typeface="+mn-lt"/>
                <a:cs typeface="+mn-lt"/>
              </a:rPr>
              <a:t>última</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reunión</a:t>
            </a:r>
            <a:r>
              <a:rPr lang="en-US" sz="1600" b="1">
                <a:solidFill>
                  <a:srgbClr val="000000"/>
                </a:solidFill>
                <a:latin typeface="Century Gothic"/>
                <a:ea typeface="+mn-lt"/>
                <a:cs typeface="+mn-lt"/>
              </a:rPr>
              <a:t>:</a:t>
            </a:r>
          </a:p>
          <a:p>
            <a:pPr marL="629920" indent="-269875">
              <a:spcBef>
                <a:spcPts val="600"/>
              </a:spcBef>
            </a:pPr>
            <a:r>
              <a:rPr lang="en-US" sz="1400" err="1">
                <a:solidFill>
                  <a:srgbClr val="000000"/>
                </a:solidFill>
                <a:latin typeface="Century Gothic"/>
              </a:rPr>
              <a:t>Reunión</a:t>
            </a:r>
            <a:r>
              <a:rPr lang="en-US" sz="1400">
                <a:solidFill>
                  <a:srgbClr val="000000"/>
                </a:solidFill>
                <a:latin typeface="Century Gothic"/>
              </a:rPr>
              <a:t> del CSC: </a:t>
            </a:r>
            <a:r>
              <a:rPr lang="en-US" sz="1400" err="1">
                <a:solidFill>
                  <a:srgbClr val="000000"/>
                </a:solidFill>
                <a:latin typeface="Century Gothic"/>
              </a:rPr>
              <a:t>programé</a:t>
            </a:r>
            <a:r>
              <a:rPr lang="en-US" sz="1400">
                <a:solidFill>
                  <a:srgbClr val="000000"/>
                </a:solidFill>
                <a:latin typeface="Century Gothic"/>
              </a:rPr>
              <a:t>, </a:t>
            </a:r>
            <a:r>
              <a:rPr lang="en-US" sz="1400" err="1">
                <a:solidFill>
                  <a:srgbClr val="000000"/>
                </a:solidFill>
                <a:latin typeface="Century Gothic"/>
              </a:rPr>
              <a:t>coordiné</a:t>
            </a:r>
            <a:r>
              <a:rPr lang="en-US" sz="1400">
                <a:solidFill>
                  <a:srgbClr val="000000"/>
                </a:solidFill>
                <a:latin typeface="Century Gothic"/>
              </a:rPr>
              <a:t> y </a:t>
            </a:r>
            <a:r>
              <a:rPr lang="en-US" sz="1400" err="1">
                <a:solidFill>
                  <a:srgbClr val="000000"/>
                </a:solidFill>
                <a:latin typeface="Century Gothic"/>
              </a:rPr>
              <a:t>actualmente</a:t>
            </a:r>
            <a:r>
              <a:rPr lang="en-US" sz="1400">
                <a:solidFill>
                  <a:srgbClr val="000000"/>
                </a:solidFill>
                <a:latin typeface="Century Gothic"/>
              </a:rPr>
              <a:t> </a:t>
            </a:r>
            <a:r>
              <a:rPr lang="en-US" sz="1400" err="1">
                <a:solidFill>
                  <a:srgbClr val="000000"/>
                </a:solidFill>
                <a:latin typeface="Century Gothic"/>
              </a:rPr>
              <a:t>facilité</a:t>
            </a:r>
            <a:r>
              <a:rPr lang="en-US" sz="1400">
                <a:solidFill>
                  <a:srgbClr val="000000"/>
                </a:solidFill>
                <a:latin typeface="Century Gothic"/>
              </a:rPr>
              <a:t> la </a:t>
            </a:r>
            <a:r>
              <a:rPr lang="en-US" sz="1400" err="1">
                <a:solidFill>
                  <a:srgbClr val="000000"/>
                </a:solidFill>
                <a:latin typeface="Century Gothic"/>
              </a:rPr>
              <a:t>reunión</a:t>
            </a:r>
            <a:r>
              <a:rPr lang="en-US" sz="1400">
                <a:solidFill>
                  <a:srgbClr val="000000"/>
                </a:solidFill>
                <a:latin typeface="Century Gothic"/>
              </a:rPr>
              <a:t> n.° 11 del CSC, que </a:t>
            </a:r>
            <a:r>
              <a:rPr lang="en-US" sz="1400" err="1">
                <a:solidFill>
                  <a:srgbClr val="000000"/>
                </a:solidFill>
                <a:latin typeface="Century Gothic"/>
              </a:rPr>
              <a:t>incluyó</a:t>
            </a:r>
            <a:r>
              <a:rPr lang="en-US" sz="1400">
                <a:solidFill>
                  <a:srgbClr val="000000"/>
                </a:solidFill>
                <a:latin typeface="Century Gothic"/>
              </a:rPr>
              <a:t> </a:t>
            </a:r>
            <a:r>
              <a:rPr lang="en-US" sz="1400" err="1">
                <a:solidFill>
                  <a:srgbClr val="000000"/>
                </a:solidFill>
                <a:latin typeface="Century Gothic"/>
              </a:rPr>
              <a:t>traducción</a:t>
            </a:r>
            <a:r>
              <a:rPr lang="en-US" sz="1400">
                <a:solidFill>
                  <a:srgbClr val="000000"/>
                </a:solidFill>
                <a:latin typeface="Century Gothic"/>
              </a:rPr>
              <a:t>, </a:t>
            </a:r>
            <a:r>
              <a:rPr lang="en-US" sz="1400" err="1">
                <a:solidFill>
                  <a:srgbClr val="000000"/>
                </a:solidFill>
                <a:latin typeface="Century Gothic"/>
              </a:rPr>
              <a:t>refrigerios</a:t>
            </a:r>
            <a:r>
              <a:rPr lang="en-US" sz="1400">
                <a:solidFill>
                  <a:srgbClr val="000000"/>
                </a:solidFill>
                <a:latin typeface="Century Gothic"/>
              </a:rPr>
              <a:t> y </a:t>
            </a:r>
            <a:r>
              <a:rPr lang="en-US" sz="1400" err="1">
                <a:solidFill>
                  <a:srgbClr val="000000"/>
                </a:solidFill>
                <a:latin typeface="Century Gothic"/>
              </a:rPr>
              <a:t>cuidado</a:t>
            </a:r>
            <a:r>
              <a:rPr lang="en-US" sz="1400">
                <a:solidFill>
                  <a:srgbClr val="000000"/>
                </a:solidFill>
                <a:latin typeface="Century Gothic"/>
              </a:rPr>
              <a:t> de </a:t>
            </a:r>
            <a:r>
              <a:rPr lang="en-US" sz="1400" err="1">
                <a:solidFill>
                  <a:srgbClr val="000000"/>
                </a:solidFill>
                <a:latin typeface="Century Gothic"/>
              </a:rPr>
              <a:t>niños</a:t>
            </a:r>
            <a:r>
              <a:rPr lang="en-US" sz="1400">
                <a:solidFill>
                  <a:srgbClr val="000000"/>
                </a:solidFill>
                <a:latin typeface="Century Gothic"/>
              </a:rPr>
              <a:t>.</a:t>
            </a:r>
          </a:p>
          <a:p>
            <a:pPr marL="629920" indent="-269875">
              <a:spcBef>
                <a:spcPts val="500"/>
              </a:spcBef>
              <a:spcAft>
                <a:spcPts val="0"/>
              </a:spcAft>
            </a:pPr>
            <a:r>
              <a:rPr lang="en-US" sz="1400">
                <a:solidFill>
                  <a:srgbClr val="000000"/>
                </a:solidFill>
                <a:latin typeface="Century Gothic"/>
              </a:rPr>
              <a:t>Facturas e </a:t>
            </a:r>
            <a:r>
              <a:rPr lang="en-US" sz="1400" err="1">
                <a:solidFill>
                  <a:srgbClr val="000000"/>
                </a:solidFill>
                <a:latin typeface="Century Gothic"/>
              </a:rPr>
              <a:t>informes</a:t>
            </a:r>
            <a:r>
              <a:rPr lang="en-US" sz="1400">
                <a:solidFill>
                  <a:srgbClr val="000000"/>
                </a:solidFill>
                <a:latin typeface="Century Gothic"/>
              </a:rPr>
              <a:t>:</a:t>
            </a:r>
            <a:endParaRPr lang="en-US"/>
          </a:p>
          <a:p>
            <a:pPr marL="629920" indent="-269875">
              <a:spcBef>
                <a:spcPts val="500"/>
              </a:spcBef>
              <a:spcAft>
                <a:spcPts val="0"/>
              </a:spcAft>
            </a:pPr>
            <a:r>
              <a:rPr lang="en-US" sz="1400">
                <a:solidFill>
                  <a:srgbClr val="000000"/>
                </a:solidFill>
                <a:latin typeface="Century Gothic"/>
              </a:rPr>
              <a:t>Se </a:t>
            </a:r>
            <a:r>
              <a:rPr lang="en-US" sz="1400" err="1">
                <a:solidFill>
                  <a:srgbClr val="000000"/>
                </a:solidFill>
                <a:latin typeface="Century Gothic"/>
              </a:rPr>
              <a:t>aprobó</a:t>
            </a:r>
            <a:r>
              <a:rPr lang="en-US" sz="1400">
                <a:solidFill>
                  <a:srgbClr val="000000"/>
                </a:solidFill>
                <a:latin typeface="Century Gothic"/>
              </a:rPr>
              <a:t> la factura n.° 7 para </a:t>
            </a:r>
            <a:r>
              <a:rPr lang="en-US" sz="1400" err="1">
                <a:solidFill>
                  <a:srgbClr val="000000"/>
                </a:solidFill>
                <a:latin typeface="Century Gothic"/>
              </a:rPr>
              <a:t>los</a:t>
            </a:r>
            <a:r>
              <a:rPr lang="en-US" sz="1400">
                <a:solidFill>
                  <a:srgbClr val="000000"/>
                </a:solidFill>
                <a:latin typeface="Century Gothic"/>
              </a:rPr>
              <a:t> meses de </a:t>
            </a:r>
            <a:r>
              <a:rPr lang="en-US" sz="1400" err="1">
                <a:solidFill>
                  <a:srgbClr val="000000"/>
                </a:solidFill>
                <a:latin typeface="Century Gothic"/>
              </a:rPr>
              <a:t>agosto</a:t>
            </a:r>
            <a:r>
              <a:rPr lang="en-US" sz="1400">
                <a:solidFill>
                  <a:srgbClr val="000000"/>
                </a:solidFill>
                <a:latin typeface="Century Gothic"/>
              </a:rPr>
              <a:t> y </a:t>
            </a:r>
            <a:r>
              <a:rPr lang="en-US" sz="1400" err="1">
                <a:solidFill>
                  <a:srgbClr val="000000"/>
                </a:solidFill>
                <a:latin typeface="Century Gothic"/>
              </a:rPr>
              <a:t>septiembre</a:t>
            </a:r>
            <a:r>
              <a:rPr lang="en-US" sz="1400">
                <a:solidFill>
                  <a:srgbClr val="000000"/>
                </a:solidFill>
                <a:latin typeface="Century Gothic"/>
              </a:rPr>
              <a:t> de 2024.</a:t>
            </a:r>
            <a:endParaRPr lang="en-US"/>
          </a:p>
          <a:p>
            <a:pPr marL="629920" indent="-269875">
              <a:spcBef>
                <a:spcPts val="500"/>
              </a:spcBef>
              <a:spcAft>
                <a:spcPts val="0"/>
              </a:spcAft>
            </a:pPr>
            <a:r>
              <a:rPr lang="en-US" sz="1400">
                <a:solidFill>
                  <a:srgbClr val="000000"/>
                </a:solidFill>
                <a:latin typeface="Century Gothic"/>
              </a:rPr>
              <a:t>Se </a:t>
            </a:r>
            <a:r>
              <a:rPr lang="en-US" sz="1400" err="1">
                <a:solidFill>
                  <a:srgbClr val="000000"/>
                </a:solidFill>
                <a:latin typeface="Century Gothic"/>
              </a:rPr>
              <a:t>está</a:t>
            </a:r>
            <a:r>
              <a:rPr lang="en-US" sz="1400">
                <a:solidFill>
                  <a:srgbClr val="000000"/>
                </a:solidFill>
                <a:latin typeface="Century Gothic"/>
              </a:rPr>
              <a:t> </a:t>
            </a:r>
            <a:r>
              <a:rPr lang="en-US" sz="1400" err="1">
                <a:solidFill>
                  <a:srgbClr val="000000"/>
                </a:solidFill>
                <a:latin typeface="Century Gothic"/>
              </a:rPr>
              <a:t>finalizando</a:t>
            </a:r>
            <a:r>
              <a:rPr lang="en-US" sz="1400">
                <a:solidFill>
                  <a:srgbClr val="000000"/>
                </a:solidFill>
                <a:latin typeface="Century Gothic"/>
              </a:rPr>
              <a:t> la factura n.° 8: se </a:t>
            </a:r>
            <a:r>
              <a:rPr lang="en-US" sz="1400" err="1">
                <a:solidFill>
                  <a:srgbClr val="000000"/>
                </a:solidFill>
                <a:latin typeface="Century Gothic"/>
              </a:rPr>
              <a:t>esperan</a:t>
            </a:r>
            <a:r>
              <a:rPr lang="en-US" sz="1400">
                <a:solidFill>
                  <a:srgbClr val="000000"/>
                </a:solidFill>
                <a:latin typeface="Century Gothic"/>
              </a:rPr>
              <a:t> las </a:t>
            </a:r>
            <a:r>
              <a:rPr lang="en-US" sz="1400" err="1">
                <a:solidFill>
                  <a:srgbClr val="000000"/>
                </a:solidFill>
                <a:latin typeface="Century Gothic"/>
              </a:rPr>
              <a:t>respuestas</a:t>
            </a:r>
            <a:r>
              <a:rPr lang="en-US" sz="1400">
                <a:solidFill>
                  <a:srgbClr val="000000"/>
                </a:solidFill>
                <a:latin typeface="Century Gothic"/>
              </a:rPr>
              <a:t> de </a:t>
            </a:r>
            <a:r>
              <a:rPr lang="en-US" sz="1400" err="1">
                <a:solidFill>
                  <a:srgbClr val="000000"/>
                </a:solidFill>
                <a:latin typeface="Century Gothic"/>
              </a:rPr>
              <a:t>los</a:t>
            </a:r>
            <a:r>
              <a:rPr lang="en-US" sz="1400">
                <a:solidFill>
                  <a:srgbClr val="000000"/>
                </a:solidFill>
                <a:latin typeface="Century Gothic"/>
              </a:rPr>
              <a:t> </a:t>
            </a:r>
            <a:r>
              <a:rPr lang="en-US" sz="1400" err="1">
                <a:solidFill>
                  <a:srgbClr val="000000"/>
                </a:solidFill>
                <a:latin typeface="Century Gothic"/>
              </a:rPr>
              <a:t>socios</a:t>
            </a:r>
            <a:r>
              <a:rPr lang="en-US" sz="1400">
                <a:solidFill>
                  <a:srgbClr val="000000"/>
                </a:solidFill>
                <a:latin typeface="Century Gothic"/>
              </a:rPr>
              <a:t>.</a:t>
            </a:r>
            <a:endParaRPr lang="en-US"/>
          </a:p>
          <a:p>
            <a:pPr marL="629920" indent="-269875">
              <a:spcBef>
                <a:spcPts val="500"/>
              </a:spcBef>
              <a:spcAft>
                <a:spcPts val="0"/>
              </a:spcAft>
            </a:pPr>
            <a:r>
              <a:rPr lang="en-US" sz="1400">
                <a:solidFill>
                  <a:srgbClr val="000000"/>
                </a:solidFill>
                <a:latin typeface="Century Gothic"/>
              </a:rPr>
              <a:t>SGC </a:t>
            </a:r>
            <a:r>
              <a:rPr lang="en-US" sz="1400" err="1">
                <a:solidFill>
                  <a:srgbClr val="000000"/>
                </a:solidFill>
                <a:latin typeface="Century Gothic"/>
              </a:rPr>
              <a:t>aprobó</a:t>
            </a:r>
            <a:r>
              <a:rPr lang="en-US" sz="1400">
                <a:solidFill>
                  <a:srgbClr val="000000"/>
                </a:solidFill>
                <a:latin typeface="Century Gothic"/>
              </a:rPr>
              <a:t> la </a:t>
            </a:r>
            <a:r>
              <a:rPr lang="en-US" sz="1400" err="1">
                <a:solidFill>
                  <a:srgbClr val="000000"/>
                </a:solidFill>
                <a:latin typeface="Century Gothic"/>
              </a:rPr>
              <a:t>solicitud</a:t>
            </a:r>
            <a:r>
              <a:rPr lang="en-US" sz="1400">
                <a:solidFill>
                  <a:srgbClr val="000000"/>
                </a:solidFill>
                <a:latin typeface="Century Gothic"/>
              </a:rPr>
              <a:t> de </a:t>
            </a:r>
            <a:r>
              <a:rPr lang="en-US" sz="1400" err="1">
                <a:solidFill>
                  <a:srgbClr val="000000"/>
                </a:solidFill>
                <a:latin typeface="Century Gothic"/>
              </a:rPr>
              <a:t>enmienda</a:t>
            </a:r>
            <a:r>
              <a:rPr lang="en-US" sz="1400">
                <a:solidFill>
                  <a:srgbClr val="000000"/>
                </a:solidFill>
                <a:latin typeface="Century Gothic"/>
              </a:rPr>
              <a:t> para </a:t>
            </a:r>
            <a:r>
              <a:rPr lang="en-US" sz="1400" err="1">
                <a:solidFill>
                  <a:srgbClr val="000000"/>
                </a:solidFill>
                <a:latin typeface="Century Gothic"/>
              </a:rPr>
              <a:t>el</a:t>
            </a:r>
            <a:r>
              <a:rPr lang="en-US" sz="1400">
                <a:solidFill>
                  <a:srgbClr val="000000"/>
                </a:solidFill>
                <a:latin typeface="Century Gothic"/>
              </a:rPr>
              <a:t> </a:t>
            </a:r>
            <a:r>
              <a:rPr lang="en-US" sz="1400" err="1">
                <a:solidFill>
                  <a:srgbClr val="000000"/>
                </a:solidFill>
                <a:latin typeface="Century Gothic"/>
              </a:rPr>
              <a:t>acuerdo</a:t>
            </a:r>
            <a:r>
              <a:rPr lang="en-US" sz="1400">
                <a:solidFill>
                  <a:srgbClr val="000000"/>
                </a:solidFill>
                <a:latin typeface="Century Gothic"/>
              </a:rPr>
              <a:t> de </a:t>
            </a:r>
            <a:r>
              <a:rPr lang="en-US" sz="1400" err="1">
                <a:solidFill>
                  <a:srgbClr val="000000"/>
                </a:solidFill>
                <a:latin typeface="Century Gothic"/>
              </a:rPr>
              <a:t>asistencia</a:t>
            </a:r>
            <a:r>
              <a:rPr lang="en-US" sz="1400">
                <a:solidFill>
                  <a:srgbClr val="000000"/>
                </a:solidFill>
                <a:latin typeface="Century Gothic"/>
              </a:rPr>
              <a:t> </a:t>
            </a:r>
            <a:r>
              <a:rPr lang="en-US" sz="1400" err="1">
                <a:solidFill>
                  <a:srgbClr val="000000"/>
                </a:solidFill>
                <a:latin typeface="Century Gothic"/>
              </a:rPr>
              <a:t>técnica</a:t>
            </a:r>
            <a:endParaRPr lang="en-US" err="1"/>
          </a:p>
          <a:p>
            <a:pPr marL="629920" indent="-269875">
              <a:spcBef>
                <a:spcPts val="500"/>
              </a:spcBef>
              <a:spcAft>
                <a:spcPts val="0"/>
              </a:spcAft>
            </a:pPr>
            <a:r>
              <a:rPr lang="en-US" sz="1400">
                <a:solidFill>
                  <a:srgbClr val="000000"/>
                </a:solidFill>
                <a:latin typeface="Century Gothic"/>
              </a:rPr>
              <a:t>Se </a:t>
            </a:r>
            <a:r>
              <a:rPr lang="en-US" sz="1400" err="1">
                <a:solidFill>
                  <a:srgbClr val="000000"/>
                </a:solidFill>
                <a:latin typeface="Century Gothic"/>
              </a:rPr>
              <a:t>reunió</a:t>
            </a:r>
            <a:r>
              <a:rPr lang="en-US" sz="1400">
                <a:solidFill>
                  <a:srgbClr val="000000"/>
                </a:solidFill>
                <a:latin typeface="Century Gothic"/>
              </a:rPr>
              <a:t> </a:t>
            </a:r>
            <a:r>
              <a:rPr lang="en-US" sz="1400" err="1">
                <a:solidFill>
                  <a:srgbClr val="000000"/>
                </a:solidFill>
                <a:latin typeface="Century Gothic"/>
              </a:rPr>
              <a:t>regularmente</a:t>
            </a:r>
            <a:r>
              <a:rPr lang="en-US" sz="1400">
                <a:solidFill>
                  <a:srgbClr val="000000"/>
                </a:solidFill>
                <a:latin typeface="Century Gothic"/>
              </a:rPr>
              <a:t> con </a:t>
            </a:r>
            <a:r>
              <a:rPr lang="en-US" sz="1400" err="1">
                <a:solidFill>
                  <a:srgbClr val="000000"/>
                </a:solidFill>
                <a:latin typeface="Century Gothic"/>
              </a:rPr>
              <a:t>todos</a:t>
            </a:r>
            <a:r>
              <a:rPr lang="en-US" sz="1400">
                <a:solidFill>
                  <a:srgbClr val="000000"/>
                </a:solidFill>
                <a:latin typeface="Century Gothic"/>
              </a:rPr>
              <a:t> </a:t>
            </a:r>
            <a:r>
              <a:rPr lang="en-US" sz="1400" err="1">
                <a:solidFill>
                  <a:srgbClr val="000000"/>
                </a:solidFill>
                <a:latin typeface="Century Gothic"/>
              </a:rPr>
              <a:t>los</a:t>
            </a:r>
            <a:r>
              <a:rPr lang="en-US" sz="1400">
                <a:solidFill>
                  <a:srgbClr val="000000"/>
                </a:solidFill>
                <a:latin typeface="Century Gothic"/>
              </a:rPr>
              <a:t> </a:t>
            </a:r>
            <a:r>
              <a:rPr lang="en-US" sz="1400" err="1">
                <a:solidFill>
                  <a:srgbClr val="000000"/>
                </a:solidFill>
                <a:latin typeface="Century Gothic"/>
              </a:rPr>
              <a:t>socios</a:t>
            </a:r>
            <a:r>
              <a:rPr lang="en-US" sz="1400">
                <a:solidFill>
                  <a:srgbClr val="000000"/>
                </a:solidFill>
                <a:latin typeface="Century Gothic"/>
              </a:rPr>
              <a:t> del </a:t>
            </a:r>
            <a:r>
              <a:rPr lang="en-US" sz="1400" err="1">
                <a:solidFill>
                  <a:srgbClr val="000000"/>
                </a:solidFill>
                <a:latin typeface="Century Gothic"/>
              </a:rPr>
              <a:t>proyecto</a:t>
            </a:r>
            <a:r>
              <a:rPr lang="en-US" sz="1400">
                <a:solidFill>
                  <a:srgbClr val="000000"/>
                </a:solidFill>
                <a:latin typeface="Century Gothic"/>
              </a:rPr>
              <a:t> y </a:t>
            </a:r>
            <a:r>
              <a:rPr lang="en-US" sz="1400" err="1">
                <a:solidFill>
                  <a:srgbClr val="000000"/>
                </a:solidFill>
                <a:latin typeface="Century Gothic"/>
              </a:rPr>
              <a:t>los</a:t>
            </a:r>
            <a:r>
              <a:rPr lang="en-US" sz="1400">
                <a:solidFill>
                  <a:srgbClr val="000000"/>
                </a:solidFill>
                <a:latin typeface="Century Gothic"/>
              </a:rPr>
              <a:t> </a:t>
            </a:r>
            <a:r>
              <a:rPr lang="en-US" sz="1400" err="1">
                <a:solidFill>
                  <a:srgbClr val="000000"/>
                </a:solidFill>
                <a:latin typeface="Century Gothic"/>
              </a:rPr>
              <a:t>gerentes</a:t>
            </a:r>
            <a:r>
              <a:rPr lang="en-US" sz="1400">
                <a:solidFill>
                  <a:srgbClr val="000000"/>
                </a:solidFill>
                <a:latin typeface="Century Gothic"/>
              </a:rPr>
              <a:t> de </a:t>
            </a:r>
            <a:r>
              <a:rPr lang="en-US" sz="1400" err="1">
                <a:solidFill>
                  <a:srgbClr val="000000"/>
                </a:solidFill>
                <a:latin typeface="Century Gothic"/>
              </a:rPr>
              <a:t>subvenciones</a:t>
            </a:r>
            <a:r>
              <a:rPr lang="en-US" sz="1400">
                <a:solidFill>
                  <a:srgbClr val="000000"/>
                </a:solidFill>
                <a:latin typeface="Century Gothic"/>
              </a:rPr>
              <a:t> de SGC y DOC</a:t>
            </a:r>
            <a:endParaRPr lang="en-US"/>
          </a:p>
          <a:p>
            <a:pPr marL="629920" indent="-269875">
              <a:lnSpc>
                <a:spcPct val="70000"/>
              </a:lnSpc>
              <a:spcBef>
                <a:spcPts val="500"/>
              </a:spcBef>
              <a:spcAft>
                <a:spcPts val="0"/>
              </a:spcAft>
            </a:pPr>
            <a:endParaRPr lang="en-US" sz="1400">
              <a:solidFill>
                <a:srgbClr val="000000"/>
              </a:solidFill>
              <a:latin typeface="Century Gothic"/>
              <a:ea typeface="+mn-lt"/>
              <a:cs typeface="+mn-lt"/>
            </a:endParaRPr>
          </a:p>
          <a:p>
            <a:pPr marL="305435" indent="-305435"/>
            <a:r>
              <a:rPr lang="en-US" sz="1600" b="1" err="1">
                <a:solidFill>
                  <a:srgbClr val="000000"/>
                </a:solidFill>
                <a:latin typeface="Century Gothic"/>
                <a:ea typeface="+mn-lt"/>
                <a:cs typeface="+mn-lt"/>
              </a:rPr>
              <a:t>Gastos</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totales</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informados</a:t>
            </a:r>
            <a:r>
              <a:rPr lang="en-US" sz="1600" b="1">
                <a:solidFill>
                  <a:srgbClr val="000000"/>
                </a:solidFill>
                <a:latin typeface="Century Gothic"/>
                <a:ea typeface="+mn-lt"/>
                <a:cs typeface="+mn-lt"/>
              </a:rPr>
              <a:t> hasta la </a:t>
            </a:r>
            <a:r>
              <a:rPr lang="en-US" sz="1600" b="1" err="1">
                <a:solidFill>
                  <a:srgbClr val="000000"/>
                </a:solidFill>
                <a:latin typeface="Century Gothic"/>
                <a:ea typeface="+mn-lt"/>
                <a:cs typeface="+mn-lt"/>
              </a:rPr>
              <a:t>fecha</a:t>
            </a:r>
            <a:r>
              <a:rPr lang="en-US" sz="1600" b="1">
                <a:solidFill>
                  <a:srgbClr val="000000"/>
                </a:solidFill>
                <a:latin typeface="Century Gothic"/>
                <a:ea typeface="+mn-lt"/>
                <a:cs typeface="+mn-lt"/>
              </a:rPr>
              <a:t>:</a:t>
            </a:r>
            <a:r>
              <a:rPr lang="en-US" sz="1600">
                <a:solidFill>
                  <a:srgbClr val="000000"/>
                </a:solidFill>
                <a:latin typeface="Century Gothic"/>
                <a:ea typeface="+mn-lt"/>
                <a:cs typeface="+mn-lt"/>
              </a:rPr>
              <a:t> $216,646.21</a:t>
            </a:r>
            <a:endParaRPr lang="en-US" sz="1600">
              <a:latin typeface="Century Gothic"/>
              <a:ea typeface="+mn-lt"/>
              <a:cs typeface="+mn-lt"/>
            </a:endParaRPr>
          </a:p>
          <a:p>
            <a:pPr marL="305435" indent="-305435"/>
            <a:r>
              <a:rPr lang="en-US" sz="1600" b="1" err="1">
                <a:solidFill>
                  <a:srgbClr val="000000"/>
                </a:solidFill>
                <a:latin typeface="Century Gothic"/>
                <a:ea typeface="+mn-lt"/>
                <a:cs typeface="+mn-lt"/>
              </a:rPr>
              <a:t>Presupuesto</a:t>
            </a:r>
            <a:r>
              <a:rPr lang="en-US" sz="1600" b="1">
                <a:solidFill>
                  <a:srgbClr val="000000"/>
                </a:solidFill>
                <a:latin typeface="Century Gothic"/>
                <a:ea typeface="+mn-lt"/>
                <a:cs typeface="+mn-lt"/>
              </a:rPr>
              <a:t> restante: </a:t>
            </a:r>
            <a:r>
              <a:rPr lang="en-US" sz="1600">
                <a:solidFill>
                  <a:srgbClr val="000000"/>
                </a:solidFill>
                <a:latin typeface="Century Gothic"/>
                <a:ea typeface="+mn-lt"/>
                <a:cs typeface="+mn-lt"/>
              </a:rPr>
              <a:t>$479,029.45 </a:t>
            </a:r>
            <a:endParaRPr lang="en-US" sz="1600">
              <a:latin typeface="Century Gothic"/>
              <a:ea typeface="+mn-lt"/>
              <a:cs typeface="+mn-lt"/>
            </a:endParaRPr>
          </a:p>
          <a:p>
            <a:pPr marL="305435" indent="-305435">
              <a:lnSpc>
                <a:spcPct val="90000"/>
              </a:lnSpc>
              <a:spcBef>
                <a:spcPts val="1000"/>
              </a:spcBef>
            </a:pPr>
            <a:r>
              <a:rPr lang="en-US" sz="1600" b="1" err="1">
                <a:solidFill>
                  <a:srgbClr val="000000"/>
                </a:solidFill>
                <a:latin typeface="Century Gothic"/>
                <a:ea typeface="+mn-lt"/>
                <a:cs typeface="+mn-lt"/>
              </a:rPr>
              <a:t>Trabajo</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planificado</a:t>
            </a:r>
            <a:r>
              <a:rPr lang="en-US" sz="1600" b="1">
                <a:solidFill>
                  <a:srgbClr val="000000"/>
                </a:solidFill>
                <a:latin typeface="Century Gothic"/>
                <a:ea typeface="+mn-lt"/>
                <a:cs typeface="+mn-lt"/>
              </a:rPr>
              <a:t> para las </a:t>
            </a:r>
            <a:r>
              <a:rPr lang="en-US" sz="1600" b="1" err="1">
                <a:solidFill>
                  <a:srgbClr val="000000"/>
                </a:solidFill>
                <a:latin typeface="Century Gothic"/>
                <a:ea typeface="+mn-lt"/>
                <a:cs typeface="+mn-lt"/>
              </a:rPr>
              <a:t>próximas</a:t>
            </a:r>
            <a:r>
              <a:rPr lang="en-US" sz="1600" b="1">
                <a:solidFill>
                  <a:srgbClr val="000000"/>
                </a:solidFill>
                <a:latin typeface="Century Gothic"/>
                <a:ea typeface="+mn-lt"/>
                <a:cs typeface="+mn-lt"/>
              </a:rPr>
              <a:t> dos </a:t>
            </a:r>
            <a:r>
              <a:rPr lang="en-US" sz="1600" b="1" err="1">
                <a:solidFill>
                  <a:srgbClr val="000000"/>
                </a:solidFill>
                <a:latin typeface="Century Gothic"/>
                <a:ea typeface="+mn-lt"/>
                <a:cs typeface="+mn-lt"/>
              </a:rPr>
              <a:t>semanas</a:t>
            </a:r>
            <a:r>
              <a:rPr lang="en-US" sz="1600" b="1">
                <a:solidFill>
                  <a:srgbClr val="000000"/>
                </a:solidFill>
                <a:latin typeface="Century Gothic"/>
                <a:ea typeface="+mn-lt"/>
                <a:cs typeface="+mn-lt"/>
              </a:rPr>
              <a:t>:</a:t>
            </a:r>
          </a:p>
          <a:p>
            <a:pPr marL="629920" indent="-269875">
              <a:lnSpc>
                <a:spcPct val="60000"/>
              </a:lnSpc>
              <a:spcBef>
                <a:spcPts val="500"/>
              </a:spcBef>
              <a:spcAft>
                <a:spcPts val="0"/>
              </a:spcAft>
            </a:pPr>
            <a:r>
              <a:rPr lang="en-US" sz="1400" err="1">
                <a:solidFill>
                  <a:srgbClr val="000000"/>
                </a:solidFill>
                <a:ea typeface="+mn-lt"/>
                <a:cs typeface="+mn-lt"/>
              </a:rPr>
              <a:t>Envíe</a:t>
            </a:r>
            <a:r>
              <a:rPr lang="en-US" sz="1400">
                <a:solidFill>
                  <a:srgbClr val="000000"/>
                </a:solidFill>
                <a:ea typeface="+mn-lt"/>
                <a:cs typeface="+mn-lt"/>
              </a:rPr>
              <a:t> la factura 8 a SGC para </a:t>
            </a:r>
            <a:r>
              <a:rPr lang="en-US" sz="1400" err="1">
                <a:solidFill>
                  <a:srgbClr val="000000"/>
                </a:solidFill>
                <a:ea typeface="+mn-lt"/>
                <a:cs typeface="+mn-lt"/>
              </a:rPr>
              <a:t>su</a:t>
            </a:r>
            <a:r>
              <a:rPr lang="en-US" sz="1400">
                <a:solidFill>
                  <a:srgbClr val="000000"/>
                </a:solidFill>
                <a:ea typeface="+mn-lt"/>
                <a:cs typeface="+mn-lt"/>
              </a:rPr>
              <a:t> </a:t>
            </a:r>
            <a:r>
              <a:rPr lang="en-US" sz="1400" err="1">
                <a:solidFill>
                  <a:srgbClr val="000000"/>
                </a:solidFill>
                <a:ea typeface="+mn-lt"/>
                <a:cs typeface="+mn-lt"/>
              </a:rPr>
              <a:t>reembolso</a:t>
            </a:r>
            <a:endParaRPr lang="en-US" sz="1400">
              <a:solidFill>
                <a:srgbClr val="000000"/>
              </a:solidFill>
            </a:endParaRPr>
          </a:p>
          <a:p>
            <a:pPr marL="629920" lvl="1" indent="-305435"/>
            <a:r>
              <a:rPr lang="en-US" sz="1400" err="1">
                <a:solidFill>
                  <a:srgbClr val="000000"/>
                </a:solidFill>
                <a:ea typeface="+mn-lt"/>
                <a:cs typeface="+mn-lt"/>
              </a:rPr>
              <a:t>Envíe</a:t>
            </a:r>
            <a:r>
              <a:rPr lang="en-US" sz="1400">
                <a:solidFill>
                  <a:srgbClr val="000000"/>
                </a:solidFill>
                <a:ea typeface="+mn-lt"/>
                <a:cs typeface="+mn-lt"/>
              </a:rPr>
              <a:t> </a:t>
            </a:r>
            <a:r>
              <a:rPr lang="en-US" sz="1400" err="1">
                <a:solidFill>
                  <a:srgbClr val="000000"/>
                </a:solidFill>
                <a:ea typeface="+mn-lt"/>
                <a:cs typeface="+mn-lt"/>
              </a:rPr>
              <a:t>el</a:t>
            </a:r>
            <a:r>
              <a:rPr lang="en-US" sz="1400">
                <a:solidFill>
                  <a:srgbClr val="000000"/>
                </a:solidFill>
                <a:ea typeface="+mn-lt"/>
                <a:cs typeface="+mn-lt"/>
              </a:rPr>
              <a:t> </a:t>
            </a:r>
            <a:r>
              <a:rPr lang="en-US" sz="1400" err="1">
                <a:solidFill>
                  <a:srgbClr val="000000"/>
                </a:solidFill>
                <a:ea typeface="+mn-lt"/>
                <a:cs typeface="+mn-lt"/>
              </a:rPr>
              <a:t>cronograma</a:t>
            </a:r>
            <a:r>
              <a:rPr lang="en-US" sz="1400">
                <a:solidFill>
                  <a:srgbClr val="000000"/>
                </a:solidFill>
                <a:ea typeface="+mn-lt"/>
                <a:cs typeface="+mn-lt"/>
              </a:rPr>
              <a:t> a </a:t>
            </a:r>
            <a:r>
              <a:rPr lang="en-US" sz="1400" err="1">
                <a:solidFill>
                  <a:srgbClr val="000000"/>
                </a:solidFill>
                <a:ea typeface="+mn-lt"/>
                <a:cs typeface="+mn-lt"/>
              </a:rPr>
              <a:t>los</a:t>
            </a:r>
            <a:r>
              <a:rPr lang="en-US" sz="1400">
                <a:solidFill>
                  <a:srgbClr val="000000"/>
                </a:solidFill>
                <a:ea typeface="+mn-lt"/>
                <a:cs typeface="+mn-lt"/>
              </a:rPr>
              <a:t> </a:t>
            </a:r>
            <a:r>
              <a:rPr lang="en-US" sz="1400" err="1">
                <a:solidFill>
                  <a:srgbClr val="000000"/>
                </a:solidFill>
                <a:ea typeface="+mn-lt"/>
                <a:cs typeface="+mn-lt"/>
              </a:rPr>
              <a:t>socios</a:t>
            </a:r>
            <a:r>
              <a:rPr lang="en-US" sz="1400">
                <a:solidFill>
                  <a:srgbClr val="000000"/>
                </a:solidFill>
                <a:ea typeface="+mn-lt"/>
                <a:cs typeface="+mn-lt"/>
              </a:rPr>
              <a:t> para </a:t>
            </a:r>
            <a:r>
              <a:rPr lang="en-US" sz="1400" err="1">
                <a:solidFill>
                  <a:srgbClr val="000000"/>
                </a:solidFill>
                <a:ea typeface="+mn-lt"/>
                <a:cs typeface="+mn-lt"/>
              </a:rPr>
              <a:t>el</a:t>
            </a:r>
            <a:r>
              <a:rPr lang="en-US" sz="1400">
                <a:solidFill>
                  <a:srgbClr val="000000"/>
                </a:solidFill>
                <a:ea typeface="+mn-lt"/>
                <a:cs typeface="+mn-lt"/>
              </a:rPr>
              <a:t> </a:t>
            </a:r>
            <a:r>
              <a:rPr lang="en-US" sz="1400" err="1">
                <a:solidFill>
                  <a:srgbClr val="000000"/>
                </a:solidFill>
                <a:ea typeface="+mn-lt"/>
                <a:cs typeface="+mn-lt"/>
              </a:rPr>
              <a:t>envío</a:t>
            </a:r>
            <a:r>
              <a:rPr lang="en-US" sz="1400">
                <a:solidFill>
                  <a:srgbClr val="000000"/>
                </a:solidFill>
                <a:ea typeface="+mn-lt"/>
                <a:cs typeface="+mn-lt"/>
              </a:rPr>
              <a:t> de la factura 9; </a:t>
            </a:r>
            <a:r>
              <a:rPr lang="en-US" sz="1400" err="1">
                <a:solidFill>
                  <a:srgbClr val="000000"/>
                </a:solidFill>
                <a:ea typeface="+mn-lt"/>
                <a:cs typeface="+mn-lt"/>
              </a:rPr>
              <a:t>debe</a:t>
            </a:r>
            <a:r>
              <a:rPr lang="en-US" sz="1400">
                <a:solidFill>
                  <a:srgbClr val="000000"/>
                </a:solidFill>
                <a:ea typeface="+mn-lt"/>
                <a:cs typeface="+mn-lt"/>
              </a:rPr>
              <a:t> </a:t>
            </a:r>
            <a:r>
              <a:rPr lang="en-US" sz="1400" err="1">
                <a:solidFill>
                  <a:srgbClr val="000000"/>
                </a:solidFill>
                <a:ea typeface="+mn-lt"/>
                <a:cs typeface="+mn-lt"/>
              </a:rPr>
              <a:t>entregarse</a:t>
            </a:r>
            <a:r>
              <a:rPr lang="en-US" sz="1400">
                <a:solidFill>
                  <a:srgbClr val="000000"/>
                </a:solidFill>
                <a:ea typeface="+mn-lt"/>
                <a:cs typeface="+mn-lt"/>
              </a:rPr>
              <a:t> antes del 28 de </a:t>
            </a:r>
            <a:r>
              <a:rPr lang="en-US" sz="1400" err="1">
                <a:solidFill>
                  <a:srgbClr val="000000"/>
                </a:solidFill>
                <a:ea typeface="+mn-lt"/>
                <a:cs typeface="+mn-lt"/>
              </a:rPr>
              <a:t>febrero</a:t>
            </a:r>
            <a:endParaRPr lang="en-US"/>
          </a:p>
          <a:p>
            <a:pPr marL="305435" indent="-305435"/>
            <a:endParaRPr lang="en-US">
              <a:highlight>
                <a:srgbClr val="FFFF00"/>
              </a:highlight>
            </a:endParaRPr>
          </a:p>
          <a:p>
            <a:pPr marL="305435" indent="-305435">
              <a:lnSpc>
                <a:spcPct val="90000"/>
              </a:lnSpc>
              <a:spcBef>
                <a:spcPts val="1000"/>
              </a:spcBef>
            </a:pPr>
            <a:endParaRPr lang="en-US">
              <a:solidFill>
                <a:srgbClr val="3D3D3D"/>
              </a:solidFill>
              <a:highlight>
                <a:srgbClr val="FFFF00"/>
              </a:highlight>
              <a:latin typeface="Gill Sans MT" panose="020B0502020104020203"/>
              <a:ea typeface="+mn-lt"/>
              <a:cs typeface="+mn-lt"/>
            </a:endParaRPr>
          </a:p>
          <a:p>
            <a:pPr marL="629920" indent="-305435"/>
            <a:endParaRPr lang="en-US" sz="1600">
              <a:solidFill>
                <a:srgbClr val="000000"/>
              </a:solidFill>
              <a:highlight>
                <a:srgbClr val="FFFF00"/>
              </a:highlight>
              <a:latin typeface="Century Gothic"/>
              <a:ea typeface="+mn-lt"/>
              <a:cs typeface="+mn-lt"/>
            </a:endParaRPr>
          </a:p>
          <a:p>
            <a:pPr marL="305435" indent="-305435">
              <a:lnSpc>
                <a:spcPct val="90000"/>
              </a:lnSpc>
              <a:spcBef>
                <a:spcPts val="1000"/>
              </a:spcBef>
            </a:pPr>
            <a:endParaRPr lang="en-US" sz="1600">
              <a:solidFill>
                <a:srgbClr val="000000"/>
              </a:solidFill>
              <a:highlight>
                <a:srgbClr val="FFFF00"/>
              </a:highlight>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320066" y="110543"/>
            <a:ext cx="1735099" cy="968248"/>
          </a:xfrm>
          <a:prstGeom prst="rect">
            <a:avLst/>
          </a:prstGeom>
        </p:spPr>
      </p:pic>
    </p:spTree>
    <p:extLst>
      <p:ext uri="{BB962C8B-B14F-4D97-AF65-F5344CB8AC3E}">
        <p14:creationId xmlns:p14="http://schemas.microsoft.com/office/powerpoint/2010/main" val="4262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00" b="1" err="1">
                <a:solidFill>
                  <a:srgbClr val="000000"/>
                </a:solidFill>
                <a:latin typeface="Century Gothic"/>
                <a:ea typeface="+mn-lt"/>
                <a:cs typeface="+mn-lt"/>
              </a:rPr>
              <a:t>Trabajo</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completado</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desde</a:t>
            </a:r>
            <a:r>
              <a:rPr lang="en-US" sz="1600" b="1">
                <a:solidFill>
                  <a:srgbClr val="000000"/>
                </a:solidFill>
                <a:latin typeface="Century Gothic"/>
                <a:ea typeface="+mn-lt"/>
                <a:cs typeface="+mn-lt"/>
              </a:rPr>
              <a:t> la </a:t>
            </a:r>
            <a:r>
              <a:rPr lang="en-US" sz="1600" b="1" err="1">
                <a:solidFill>
                  <a:srgbClr val="000000"/>
                </a:solidFill>
                <a:latin typeface="Century Gothic"/>
                <a:ea typeface="+mn-lt"/>
                <a:cs typeface="+mn-lt"/>
              </a:rPr>
              <a:t>última</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reunión</a:t>
            </a:r>
            <a:r>
              <a:rPr lang="en-US" sz="1600" b="1">
                <a:solidFill>
                  <a:srgbClr val="000000"/>
                </a:solidFill>
                <a:latin typeface="Century Gothic"/>
                <a:ea typeface="+mn-lt"/>
                <a:cs typeface="+mn-lt"/>
              </a:rPr>
              <a:t>: </a:t>
            </a:r>
            <a:endParaRPr lang="en-US" sz="1600" b="1">
              <a:solidFill>
                <a:srgbClr val="000000"/>
              </a:solidFill>
              <a:latin typeface="Century Gothic"/>
            </a:endParaRPr>
          </a:p>
          <a:p>
            <a:pPr marL="629920" indent="-305435"/>
            <a:r>
              <a:rPr lang="en-US" err="1">
                <a:ea typeface="+mn-lt"/>
                <a:cs typeface="+mn-lt"/>
              </a:rPr>
              <a:t>Coordinación</a:t>
            </a:r>
            <a:r>
              <a:rPr lang="en-US">
                <a:ea typeface="+mn-lt"/>
                <a:cs typeface="+mn-lt"/>
              </a:rPr>
              <a:t> con Obras </a:t>
            </a:r>
            <a:r>
              <a:rPr lang="en-US" err="1">
                <a:ea typeface="+mn-lt"/>
                <a:cs typeface="+mn-lt"/>
              </a:rPr>
              <a:t>Públicas</a:t>
            </a:r>
            <a:r>
              <a:rPr lang="en-US">
                <a:ea typeface="+mn-lt"/>
                <a:cs typeface="+mn-lt"/>
              </a:rPr>
              <a:t> y Union Pacific Railroad para </a:t>
            </a:r>
            <a:r>
              <a:rPr lang="en-US" err="1">
                <a:ea typeface="+mn-lt"/>
                <a:cs typeface="+mn-lt"/>
              </a:rPr>
              <a:t>el</a:t>
            </a:r>
            <a:r>
              <a:rPr lang="en-US">
                <a:ea typeface="+mn-lt"/>
                <a:cs typeface="+mn-lt"/>
              </a:rPr>
              <a:t> </a:t>
            </a:r>
            <a:r>
              <a:rPr lang="en-US" err="1">
                <a:ea typeface="+mn-lt"/>
                <a:cs typeface="+mn-lt"/>
              </a:rPr>
              <a:t>cruce</a:t>
            </a:r>
            <a:r>
              <a:rPr lang="en-US">
                <a:ea typeface="+mn-lt"/>
                <a:cs typeface="+mn-lt"/>
              </a:rPr>
              <a:t> </a:t>
            </a:r>
            <a:r>
              <a:rPr lang="en-US" err="1">
                <a:ea typeface="+mn-lt"/>
                <a:cs typeface="+mn-lt"/>
              </a:rPr>
              <a:t>ferroviario</a:t>
            </a:r>
            <a:endParaRPr lang="en-US">
              <a:ea typeface="+mn-lt"/>
              <a:cs typeface="+mn-lt"/>
            </a:endParaRPr>
          </a:p>
          <a:p>
            <a:pPr marL="629920" lvl="1" indent="-269875"/>
            <a:r>
              <a:rPr lang="en-US" err="1">
                <a:ea typeface="+mn-lt"/>
                <a:cs typeface="+mn-lt"/>
              </a:rPr>
              <a:t>Preparar</a:t>
            </a:r>
            <a:r>
              <a:rPr lang="en-US">
                <a:ea typeface="+mn-lt"/>
                <a:cs typeface="+mn-lt"/>
              </a:rPr>
              <a:t> </a:t>
            </a:r>
            <a:r>
              <a:rPr lang="en-US" err="1">
                <a:ea typeface="+mn-lt"/>
                <a:cs typeface="+mn-lt"/>
              </a:rPr>
              <a:t>documentos</a:t>
            </a:r>
            <a:r>
              <a:rPr lang="en-US">
                <a:ea typeface="+mn-lt"/>
                <a:cs typeface="+mn-lt"/>
              </a:rPr>
              <a:t> para </a:t>
            </a:r>
            <a:r>
              <a:rPr lang="en-US" err="1">
                <a:ea typeface="+mn-lt"/>
                <a:cs typeface="+mn-lt"/>
              </a:rPr>
              <a:t>el</a:t>
            </a:r>
            <a:r>
              <a:rPr lang="en-US">
                <a:ea typeface="+mn-lt"/>
                <a:cs typeface="+mn-lt"/>
              </a:rPr>
              <a:t> </a:t>
            </a:r>
            <a:r>
              <a:rPr lang="en-US" err="1">
                <a:ea typeface="+mn-lt"/>
                <a:cs typeface="+mn-lt"/>
              </a:rPr>
              <a:t>pago</a:t>
            </a:r>
            <a:r>
              <a:rPr lang="en-US">
                <a:ea typeface="+mn-lt"/>
                <a:cs typeface="+mn-lt"/>
              </a:rPr>
              <a:t> y </a:t>
            </a:r>
            <a:r>
              <a:rPr lang="en-US" err="1">
                <a:ea typeface="+mn-lt"/>
                <a:cs typeface="+mn-lt"/>
              </a:rPr>
              <a:t>el</a:t>
            </a:r>
            <a:r>
              <a:rPr lang="en-US">
                <a:ea typeface="+mn-lt"/>
                <a:cs typeface="+mn-lt"/>
              </a:rPr>
              <a:t> </a:t>
            </a:r>
            <a:r>
              <a:rPr lang="en-US" err="1">
                <a:ea typeface="+mn-lt"/>
                <a:cs typeface="+mn-lt"/>
              </a:rPr>
              <a:t>acuerdo</a:t>
            </a:r>
            <a:r>
              <a:rPr lang="en-US">
                <a:ea typeface="+mn-lt"/>
                <a:cs typeface="+mn-lt"/>
              </a:rPr>
              <a:t> con Union Pacific Railroad</a:t>
            </a:r>
          </a:p>
          <a:p>
            <a:pPr marL="305435" indent="-305435"/>
            <a:endParaRPr lang="en-US" sz="1600" b="1">
              <a:solidFill>
                <a:srgbClr val="000000"/>
              </a:solidFill>
              <a:latin typeface="Century Gothic"/>
              <a:ea typeface="+mn-lt"/>
              <a:cs typeface="+mn-lt"/>
            </a:endParaRPr>
          </a:p>
          <a:p>
            <a:pPr marL="305435" indent="-305435"/>
            <a:r>
              <a:rPr lang="en-US" sz="1600" b="1" err="1">
                <a:solidFill>
                  <a:srgbClr val="000000"/>
                </a:solidFill>
                <a:latin typeface="Century Gothic"/>
                <a:ea typeface="+mn-lt"/>
                <a:cs typeface="+mn-lt"/>
              </a:rPr>
              <a:t>Gastos</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totales</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reportados</a:t>
            </a:r>
            <a:r>
              <a:rPr lang="en-US" sz="1600" b="1">
                <a:solidFill>
                  <a:srgbClr val="000000"/>
                </a:solidFill>
                <a:latin typeface="Century Gothic"/>
                <a:ea typeface="+mn-lt"/>
                <a:cs typeface="+mn-lt"/>
              </a:rPr>
              <a:t> a la </a:t>
            </a:r>
            <a:r>
              <a:rPr lang="en-US" sz="1600" b="1" err="1">
                <a:solidFill>
                  <a:srgbClr val="000000"/>
                </a:solidFill>
                <a:latin typeface="Century Gothic"/>
                <a:ea typeface="+mn-lt"/>
                <a:cs typeface="+mn-lt"/>
              </a:rPr>
              <a:t>fecha</a:t>
            </a:r>
            <a:r>
              <a:rPr lang="en-US" sz="1600" b="1">
                <a:solidFill>
                  <a:srgbClr val="000000"/>
                </a:solidFill>
                <a:latin typeface="Century Gothic"/>
                <a:ea typeface="+mn-lt"/>
                <a:cs typeface="+mn-lt"/>
              </a:rPr>
              <a:t>: $ 9,752.89 </a:t>
            </a:r>
            <a:endParaRPr lang="en-US" sz="1600" b="1">
              <a:solidFill>
                <a:srgbClr val="000000"/>
              </a:solidFill>
              <a:latin typeface="Century Gothic"/>
            </a:endParaRPr>
          </a:p>
          <a:p>
            <a:pPr marL="305435" indent="-305435"/>
            <a:r>
              <a:rPr lang="en-US" sz="1600" b="1" err="1">
                <a:solidFill>
                  <a:srgbClr val="000000"/>
                </a:solidFill>
                <a:latin typeface="Century Gothic"/>
                <a:ea typeface="+mn-lt"/>
                <a:cs typeface="+mn-lt"/>
              </a:rPr>
              <a:t>Presupuesto</a:t>
            </a:r>
            <a:r>
              <a:rPr lang="en-US" sz="1600" b="1">
                <a:solidFill>
                  <a:srgbClr val="000000"/>
                </a:solidFill>
                <a:latin typeface="Century Gothic"/>
                <a:ea typeface="+mn-lt"/>
                <a:cs typeface="+mn-lt"/>
              </a:rPr>
              <a:t> restante: $ 5,171,420.26 </a:t>
            </a:r>
            <a:endParaRPr lang="en-US" sz="1600" b="1">
              <a:solidFill>
                <a:srgbClr val="000000"/>
              </a:solidFill>
              <a:latin typeface="Century Gothic"/>
            </a:endParaRPr>
          </a:p>
          <a:p>
            <a:pPr marL="305435" indent="-305435"/>
            <a:endParaRPr lang="en-US" sz="1600" b="1">
              <a:solidFill>
                <a:srgbClr val="000000"/>
              </a:solidFill>
              <a:latin typeface="Century Gothic"/>
              <a:ea typeface="+mn-lt"/>
              <a:cs typeface="+mn-lt"/>
            </a:endParaRPr>
          </a:p>
          <a:p>
            <a:pPr marL="305435" indent="-305435"/>
            <a:r>
              <a:rPr lang="en-US" sz="1600" b="1" err="1">
                <a:solidFill>
                  <a:srgbClr val="000000"/>
                </a:solidFill>
                <a:latin typeface="Century Gothic"/>
                <a:ea typeface="+mn-lt"/>
                <a:cs typeface="+mn-lt"/>
              </a:rPr>
              <a:t>Trabajo</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planificado</a:t>
            </a:r>
            <a:r>
              <a:rPr lang="en-US" sz="1600" b="1">
                <a:solidFill>
                  <a:srgbClr val="000000"/>
                </a:solidFill>
                <a:latin typeface="Century Gothic"/>
                <a:ea typeface="+mn-lt"/>
                <a:cs typeface="+mn-lt"/>
              </a:rPr>
              <a:t> </a:t>
            </a:r>
            <a:r>
              <a:rPr lang="en-US" sz="1600" b="1" err="1">
                <a:solidFill>
                  <a:srgbClr val="000000"/>
                </a:solidFill>
                <a:latin typeface="Century Gothic"/>
                <a:ea typeface="+mn-lt"/>
                <a:cs typeface="+mn-lt"/>
              </a:rPr>
              <a:t>en</a:t>
            </a:r>
            <a:r>
              <a:rPr lang="en-US" sz="1600" b="1">
                <a:solidFill>
                  <a:srgbClr val="000000"/>
                </a:solidFill>
                <a:latin typeface="Century Gothic"/>
                <a:ea typeface="+mn-lt"/>
                <a:cs typeface="+mn-lt"/>
              </a:rPr>
              <a:t> las </a:t>
            </a:r>
            <a:r>
              <a:rPr lang="en-US" sz="1600" b="1" err="1">
                <a:solidFill>
                  <a:srgbClr val="000000"/>
                </a:solidFill>
                <a:latin typeface="Century Gothic"/>
                <a:ea typeface="+mn-lt"/>
                <a:cs typeface="+mn-lt"/>
              </a:rPr>
              <a:t>próximas</a:t>
            </a:r>
            <a:r>
              <a:rPr lang="en-US" sz="1600" b="1">
                <a:solidFill>
                  <a:srgbClr val="000000"/>
                </a:solidFill>
                <a:latin typeface="Century Gothic"/>
                <a:ea typeface="+mn-lt"/>
                <a:cs typeface="+mn-lt"/>
              </a:rPr>
              <a:t> ~dos </a:t>
            </a:r>
            <a:r>
              <a:rPr lang="en-US" sz="1600" b="1" err="1">
                <a:solidFill>
                  <a:srgbClr val="000000"/>
                </a:solidFill>
                <a:latin typeface="Century Gothic"/>
                <a:ea typeface="+mn-lt"/>
                <a:cs typeface="+mn-lt"/>
              </a:rPr>
              <a:t>semanas</a:t>
            </a:r>
            <a:r>
              <a:rPr lang="en-US" sz="1600" b="1">
                <a:solidFill>
                  <a:srgbClr val="000000"/>
                </a:solidFill>
                <a:latin typeface="Century Gothic"/>
                <a:ea typeface="+mn-lt"/>
                <a:cs typeface="+mn-lt"/>
              </a:rPr>
              <a:t>: </a:t>
            </a:r>
            <a:endParaRPr lang="en-US" sz="1600" b="1">
              <a:solidFill>
                <a:srgbClr val="000000"/>
              </a:solidFill>
              <a:latin typeface="Century Gothic"/>
            </a:endParaRPr>
          </a:p>
          <a:p>
            <a:pPr marL="629920" lvl="1" indent="-269875"/>
            <a:r>
              <a:rPr lang="en-US" sz="1800" err="1">
                <a:solidFill>
                  <a:srgbClr val="000000"/>
                </a:solidFill>
                <a:ea typeface="+mn-lt"/>
                <a:cs typeface="+mn-lt"/>
              </a:rPr>
              <a:t>Presentar</a:t>
            </a:r>
            <a:r>
              <a:rPr lang="en-US" sz="1800">
                <a:solidFill>
                  <a:srgbClr val="000000"/>
                </a:solidFill>
                <a:ea typeface="+mn-lt"/>
                <a:cs typeface="+mn-lt"/>
              </a:rPr>
              <a:t> </a:t>
            </a:r>
            <a:r>
              <a:rPr lang="en-US" sz="1800" err="1">
                <a:solidFill>
                  <a:srgbClr val="000000"/>
                </a:solidFill>
                <a:ea typeface="+mn-lt"/>
                <a:cs typeface="+mn-lt"/>
              </a:rPr>
              <a:t>el</a:t>
            </a:r>
            <a:r>
              <a:rPr lang="en-US" sz="1800">
                <a:solidFill>
                  <a:srgbClr val="000000"/>
                </a:solidFill>
                <a:ea typeface="+mn-lt"/>
                <a:cs typeface="+mn-lt"/>
              </a:rPr>
              <a:t> </a:t>
            </a:r>
            <a:r>
              <a:rPr lang="en-US" sz="1800" err="1">
                <a:solidFill>
                  <a:srgbClr val="000000"/>
                </a:solidFill>
                <a:ea typeface="+mn-lt"/>
                <a:cs typeface="+mn-lt"/>
              </a:rPr>
              <a:t>informe</a:t>
            </a:r>
            <a:r>
              <a:rPr lang="en-US" sz="1800">
                <a:solidFill>
                  <a:srgbClr val="000000"/>
                </a:solidFill>
                <a:ea typeface="+mn-lt"/>
                <a:cs typeface="+mn-lt"/>
              </a:rPr>
              <a:t> del personal de Union Pacific Railroad y </a:t>
            </a:r>
            <a:r>
              <a:rPr lang="en-US" sz="1800" err="1">
                <a:solidFill>
                  <a:srgbClr val="000000"/>
                </a:solidFill>
                <a:ea typeface="+mn-lt"/>
                <a:cs typeface="+mn-lt"/>
              </a:rPr>
              <a:t>los</a:t>
            </a:r>
            <a:r>
              <a:rPr lang="en-US" sz="1800">
                <a:solidFill>
                  <a:srgbClr val="000000"/>
                </a:solidFill>
                <a:ea typeface="+mn-lt"/>
                <a:cs typeface="+mn-lt"/>
              </a:rPr>
              <a:t> </a:t>
            </a:r>
            <a:r>
              <a:rPr lang="en-US" sz="1800" err="1">
                <a:solidFill>
                  <a:srgbClr val="000000"/>
                </a:solidFill>
                <a:ea typeface="+mn-lt"/>
                <a:cs typeface="+mn-lt"/>
              </a:rPr>
              <a:t>documentos</a:t>
            </a:r>
            <a:r>
              <a:rPr lang="en-US" sz="1800">
                <a:solidFill>
                  <a:srgbClr val="000000"/>
                </a:solidFill>
                <a:ea typeface="+mn-lt"/>
                <a:cs typeface="+mn-lt"/>
              </a:rPr>
              <a:t> </a:t>
            </a:r>
            <a:r>
              <a:rPr lang="en-US" sz="1800" err="1">
                <a:solidFill>
                  <a:srgbClr val="000000"/>
                </a:solidFill>
                <a:ea typeface="+mn-lt"/>
                <a:cs typeface="+mn-lt"/>
              </a:rPr>
              <a:t>asociados</a:t>
            </a:r>
            <a:r>
              <a:rPr lang="en-US" sz="1800">
                <a:solidFill>
                  <a:srgbClr val="000000"/>
                </a:solidFill>
                <a:ea typeface="+mn-lt"/>
                <a:cs typeface="+mn-lt"/>
              </a:rPr>
              <a:t> para </a:t>
            </a:r>
            <a:r>
              <a:rPr lang="en-US" sz="1800" err="1">
                <a:solidFill>
                  <a:srgbClr val="000000"/>
                </a:solidFill>
                <a:ea typeface="+mn-lt"/>
                <a:cs typeface="+mn-lt"/>
              </a:rPr>
              <a:t>revisión</a:t>
            </a:r>
            <a:r>
              <a:rPr lang="en-US" sz="1800">
                <a:solidFill>
                  <a:srgbClr val="000000"/>
                </a:solidFill>
                <a:ea typeface="+mn-lt"/>
                <a:cs typeface="+mn-lt"/>
              </a:rPr>
              <a:t> legal</a:t>
            </a:r>
            <a:endParaRPr lang="en-US" sz="1800" b="1">
              <a:solidFill>
                <a:srgbClr val="000000"/>
              </a:solidFill>
              <a:latin typeface="Century Gothic"/>
              <a:ea typeface="+mn-lt"/>
              <a:cs typeface="+mn-lt"/>
            </a:endParaRPr>
          </a:p>
          <a:p>
            <a:pPr marL="629920" indent="-305435"/>
            <a:r>
              <a:rPr lang="en-US" err="1">
                <a:solidFill>
                  <a:srgbClr val="000000"/>
                </a:solidFill>
                <a:ea typeface="+mn-lt"/>
                <a:cs typeface="+mn-lt"/>
              </a:rPr>
              <a:t>Sesión</a:t>
            </a:r>
            <a:r>
              <a:rPr lang="en-US">
                <a:solidFill>
                  <a:srgbClr val="000000"/>
                </a:solidFill>
                <a:ea typeface="+mn-lt"/>
                <a:cs typeface="+mn-lt"/>
              </a:rPr>
              <a:t> de </a:t>
            </a:r>
            <a:r>
              <a:rPr lang="en-US" err="1">
                <a:solidFill>
                  <a:srgbClr val="000000"/>
                </a:solidFill>
                <a:ea typeface="+mn-lt"/>
                <a:cs typeface="+mn-lt"/>
              </a:rPr>
              <a:t>trabajo</a:t>
            </a:r>
            <a:r>
              <a:rPr lang="en-US">
                <a:solidFill>
                  <a:srgbClr val="000000"/>
                </a:solidFill>
                <a:ea typeface="+mn-lt"/>
                <a:cs typeface="+mn-lt"/>
              </a:rPr>
              <a:t> con Pogo Park para </a:t>
            </a:r>
            <a:r>
              <a:rPr lang="en-US" err="1">
                <a:solidFill>
                  <a:srgbClr val="000000"/>
                </a:solidFill>
                <a:ea typeface="+mn-lt"/>
                <a:cs typeface="+mn-lt"/>
              </a:rPr>
              <a:t>revisar</a:t>
            </a:r>
            <a:r>
              <a:rPr lang="en-US">
                <a:solidFill>
                  <a:srgbClr val="000000"/>
                </a:solidFill>
                <a:ea typeface="+mn-lt"/>
                <a:cs typeface="+mn-lt"/>
              </a:rPr>
              <a:t> </a:t>
            </a:r>
            <a:r>
              <a:rPr lang="en-US" err="1">
                <a:solidFill>
                  <a:srgbClr val="000000"/>
                </a:solidFill>
                <a:ea typeface="+mn-lt"/>
                <a:cs typeface="+mn-lt"/>
              </a:rPr>
              <a:t>los</a:t>
            </a:r>
            <a:r>
              <a:rPr lang="en-US">
                <a:solidFill>
                  <a:srgbClr val="000000"/>
                </a:solidFill>
                <a:ea typeface="+mn-lt"/>
                <a:cs typeface="+mn-lt"/>
              </a:rPr>
              <a:t> planes del 35 % y la </a:t>
            </a:r>
            <a:r>
              <a:rPr lang="en-US" err="1">
                <a:solidFill>
                  <a:srgbClr val="000000"/>
                </a:solidFill>
                <a:ea typeface="+mn-lt"/>
                <a:cs typeface="+mn-lt"/>
              </a:rPr>
              <a:t>participación</a:t>
            </a:r>
            <a:r>
              <a:rPr lang="en-US">
                <a:solidFill>
                  <a:srgbClr val="000000"/>
                </a:solidFill>
                <a:ea typeface="+mn-lt"/>
                <a:cs typeface="+mn-lt"/>
              </a:rPr>
              <a:t> continua de la </a:t>
            </a:r>
            <a:r>
              <a:rPr lang="en-US" err="1">
                <a:solidFill>
                  <a:srgbClr val="000000"/>
                </a:solidFill>
                <a:ea typeface="+mn-lt"/>
                <a:cs typeface="+mn-lt"/>
              </a:rPr>
              <a:t>comunidad</a:t>
            </a:r>
            <a:endParaRPr lang="en-US" b="1" err="1">
              <a:solidFill>
                <a:srgbClr val="000000"/>
              </a:solidFill>
              <a:latin typeface="Century Gothic"/>
              <a:ea typeface="+mn-lt"/>
              <a:cs typeface="+mn-lt"/>
            </a:endParaRPr>
          </a:p>
          <a:p>
            <a:pPr marL="629920" indent="-305435"/>
            <a:r>
              <a:rPr lang="en-US" err="1">
                <a:solidFill>
                  <a:srgbClr val="000000"/>
                </a:solidFill>
                <a:ea typeface="+mn-lt"/>
                <a:cs typeface="+mn-lt"/>
              </a:rPr>
              <a:t>Continuar</a:t>
            </a:r>
            <a:r>
              <a:rPr lang="en-US">
                <a:solidFill>
                  <a:srgbClr val="000000"/>
                </a:solidFill>
                <a:ea typeface="+mn-lt"/>
                <a:cs typeface="+mn-lt"/>
              </a:rPr>
              <a:t> </a:t>
            </a:r>
            <a:r>
              <a:rPr lang="en-US" err="1">
                <a:solidFill>
                  <a:srgbClr val="000000"/>
                </a:solidFill>
                <a:ea typeface="+mn-lt"/>
                <a:cs typeface="+mn-lt"/>
              </a:rPr>
              <a:t>trabajando</a:t>
            </a:r>
            <a:r>
              <a:rPr lang="en-US">
                <a:solidFill>
                  <a:srgbClr val="000000"/>
                </a:solidFill>
                <a:ea typeface="+mn-lt"/>
                <a:cs typeface="+mn-lt"/>
              </a:rPr>
              <a:t> </a:t>
            </a:r>
            <a:r>
              <a:rPr lang="en-US" err="1">
                <a:solidFill>
                  <a:srgbClr val="000000"/>
                </a:solidFill>
                <a:ea typeface="+mn-lt"/>
                <a:cs typeface="+mn-lt"/>
              </a:rPr>
              <a:t>en</a:t>
            </a:r>
            <a:r>
              <a:rPr lang="en-US">
                <a:solidFill>
                  <a:srgbClr val="000000"/>
                </a:solidFill>
                <a:ea typeface="+mn-lt"/>
                <a:cs typeface="+mn-lt"/>
              </a:rPr>
              <a:t> </a:t>
            </a:r>
            <a:r>
              <a:rPr lang="en-US" err="1">
                <a:solidFill>
                  <a:srgbClr val="000000"/>
                </a:solidFill>
                <a:ea typeface="+mn-lt"/>
                <a:cs typeface="+mn-lt"/>
              </a:rPr>
              <a:t>el</a:t>
            </a:r>
            <a:r>
              <a:rPr lang="en-US">
                <a:solidFill>
                  <a:srgbClr val="000000"/>
                </a:solidFill>
                <a:ea typeface="+mn-lt"/>
                <a:cs typeface="+mn-lt"/>
              </a:rPr>
              <a:t> </a:t>
            </a:r>
            <a:r>
              <a:rPr lang="en-US" err="1">
                <a:solidFill>
                  <a:srgbClr val="000000"/>
                </a:solidFill>
                <a:ea typeface="+mn-lt"/>
                <a:cs typeface="+mn-lt"/>
              </a:rPr>
              <a:t>diseño</a:t>
            </a:r>
            <a:r>
              <a:rPr lang="en-US">
                <a:solidFill>
                  <a:srgbClr val="000000"/>
                </a:solidFill>
                <a:ea typeface="+mn-lt"/>
                <a:cs typeface="+mn-lt"/>
              </a:rPr>
              <a:t> del </a:t>
            </a:r>
            <a:r>
              <a:rPr lang="en-US" err="1">
                <a:solidFill>
                  <a:srgbClr val="000000"/>
                </a:solidFill>
                <a:ea typeface="+mn-lt"/>
                <a:cs typeface="+mn-lt"/>
              </a:rPr>
              <a:t>proyecto</a:t>
            </a:r>
            <a:r>
              <a:rPr lang="en-US">
                <a:solidFill>
                  <a:srgbClr val="000000"/>
                </a:solidFill>
                <a:ea typeface="+mn-lt"/>
                <a:cs typeface="+mn-lt"/>
              </a:rPr>
              <a:t>. </a:t>
            </a:r>
            <a:endParaRPr lang="en-US" b="1">
              <a:solidFill>
                <a:srgbClr val="000000"/>
              </a:solidFill>
              <a:latin typeface="Century Gothic"/>
            </a:endParaRPr>
          </a:p>
          <a:p>
            <a:pPr marL="629920" indent="-305435"/>
            <a:endParaRPr lang="en-US">
              <a:solidFill>
                <a:srgbClr val="3D3D3D"/>
              </a:solidFill>
              <a:highlight>
                <a:srgbClr val="FFFF00"/>
              </a:highlight>
              <a:latin typeface="Gill Sans MT" panose="020B0502020104020203"/>
            </a:endParaRPr>
          </a:p>
          <a:p>
            <a:pPr marL="305435" indent="-305435"/>
            <a:endParaRPr lang="en-US" sz="1600" b="1">
              <a:solidFill>
                <a:srgbClr val="000000"/>
              </a:solidFill>
              <a:highlight>
                <a:srgbClr val="FFFF00"/>
              </a:highlight>
              <a:latin typeface="Century Gothic"/>
            </a:endParaRPr>
          </a:p>
          <a:p>
            <a:pPr marL="305435" indent="-305435"/>
            <a:endParaRPr lang="en-US">
              <a:highlight>
                <a:srgbClr val="FFFF00"/>
              </a:highlight>
              <a:latin typeface="Century Gothic"/>
            </a:endParaRPr>
          </a:p>
          <a:p>
            <a:pPr marL="305435" lvl="1" indent="-305435"/>
            <a:endParaRPr lang="en-US" b="1">
              <a:highlight>
                <a:srgbClr val="FFFF00"/>
              </a:highlight>
              <a:latin typeface="Century Gothic"/>
            </a:endParaRPr>
          </a:p>
          <a:p>
            <a:pPr marL="305435" lvl="1" indent="-305435">
              <a:buChar char="•"/>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410502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solidFill>
                  <a:srgbClr val="3D3D3D"/>
                </a:solidFill>
                <a:latin typeface="Century Gothic"/>
                <a:ea typeface="+mn-lt"/>
                <a:cs typeface="+mn-lt"/>
              </a:rPr>
              <a:t>Trabajo</a:t>
            </a:r>
            <a:r>
              <a:rPr lang="en-US" b="1">
                <a:solidFill>
                  <a:srgbClr val="3D3D3D"/>
                </a:solidFill>
                <a:latin typeface="Century Gothic"/>
                <a:ea typeface="+mn-lt"/>
                <a:cs typeface="+mn-lt"/>
              </a:rPr>
              <a:t> </a:t>
            </a:r>
            <a:r>
              <a:rPr lang="en-US" b="1" err="1">
                <a:solidFill>
                  <a:srgbClr val="3D3D3D"/>
                </a:solidFill>
                <a:latin typeface="Century Gothic"/>
                <a:ea typeface="+mn-lt"/>
                <a:cs typeface="+mn-lt"/>
              </a:rPr>
              <a:t>completado</a:t>
            </a:r>
            <a:r>
              <a:rPr lang="en-US" b="1">
                <a:solidFill>
                  <a:srgbClr val="3D3D3D"/>
                </a:solidFill>
                <a:latin typeface="Century Gothic"/>
                <a:ea typeface="+mn-lt"/>
                <a:cs typeface="+mn-lt"/>
              </a:rPr>
              <a:t> </a:t>
            </a:r>
            <a:r>
              <a:rPr lang="en-US" b="1" err="1">
                <a:solidFill>
                  <a:srgbClr val="3D3D3D"/>
                </a:solidFill>
                <a:latin typeface="Century Gothic"/>
                <a:ea typeface="+mn-lt"/>
                <a:cs typeface="+mn-lt"/>
              </a:rPr>
              <a:t>desde</a:t>
            </a:r>
            <a:r>
              <a:rPr lang="en-US" b="1">
                <a:solidFill>
                  <a:srgbClr val="3D3D3D"/>
                </a:solidFill>
                <a:latin typeface="Century Gothic"/>
                <a:ea typeface="+mn-lt"/>
                <a:cs typeface="+mn-lt"/>
              </a:rPr>
              <a:t> la </a:t>
            </a:r>
            <a:r>
              <a:rPr lang="en-US" b="1" err="1">
                <a:solidFill>
                  <a:srgbClr val="3D3D3D"/>
                </a:solidFill>
                <a:latin typeface="Century Gothic"/>
                <a:ea typeface="+mn-lt"/>
                <a:cs typeface="+mn-lt"/>
              </a:rPr>
              <a:t>última</a:t>
            </a:r>
            <a:r>
              <a:rPr lang="en-US" b="1">
                <a:solidFill>
                  <a:srgbClr val="3D3D3D"/>
                </a:solidFill>
                <a:latin typeface="Century Gothic"/>
                <a:ea typeface="+mn-lt"/>
                <a:cs typeface="+mn-lt"/>
              </a:rPr>
              <a:t> </a:t>
            </a:r>
            <a:r>
              <a:rPr lang="en-US" b="1" err="1">
                <a:solidFill>
                  <a:srgbClr val="3D3D3D"/>
                </a:solidFill>
                <a:latin typeface="Century Gothic"/>
                <a:ea typeface="+mn-lt"/>
                <a:cs typeface="+mn-lt"/>
              </a:rPr>
              <a:t>reunión</a:t>
            </a:r>
            <a:r>
              <a:rPr lang="en-US" b="1">
                <a:solidFill>
                  <a:srgbClr val="3D3D3D"/>
                </a:solidFill>
                <a:latin typeface="Century Gothic"/>
                <a:ea typeface="+mn-lt"/>
                <a:cs typeface="+mn-lt"/>
              </a:rPr>
              <a:t>: </a:t>
            </a:r>
            <a:endParaRPr lang="en-US" b="1">
              <a:solidFill>
                <a:srgbClr val="3D3D3D"/>
              </a:solidFill>
              <a:latin typeface="Century Gothic"/>
            </a:endParaRPr>
          </a:p>
          <a:p>
            <a:pPr marL="629920" lvl="1" indent="-305435"/>
            <a:r>
              <a:rPr lang="en-US" err="1">
                <a:ea typeface="+mn-lt"/>
                <a:cs typeface="+mn-lt"/>
              </a:rPr>
              <a:t>Revisión</a:t>
            </a:r>
            <a:r>
              <a:rPr lang="en-US">
                <a:ea typeface="+mn-lt"/>
                <a:cs typeface="+mn-lt"/>
              </a:rPr>
              <a:t> del TPL de la </a:t>
            </a:r>
            <a:r>
              <a:rPr lang="en-US" err="1">
                <a:ea typeface="+mn-lt"/>
                <a:cs typeface="+mn-lt"/>
              </a:rPr>
              <a:t>estimación</a:t>
            </a:r>
            <a:r>
              <a:rPr lang="en-US">
                <a:ea typeface="+mn-lt"/>
                <a:cs typeface="+mn-lt"/>
              </a:rPr>
              <a:t> del </a:t>
            </a:r>
            <a:r>
              <a:rPr lang="en-US" err="1">
                <a:ea typeface="+mn-lt"/>
                <a:cs typeface="+mn-lt"/>
              </a:rPr>
              <a:t>costo</a:t>
            </a:r>
            <a:r>
              <a:rPr lang="en-US">
                <a:ea typeface="+mn-lt"/>
                <a:cs typeface="+mn-lt"/>
              </a:rPr>
              <a:t> de </a:t>
            </a:r>
            <a:r>
              <a:rPr lang="en-US" err="1">
                <a:ea typeface="+mn-lt"/>
                <a:cs typeface="+mn-lt"/>
              </a:rPr>
              <a:t>diseño</a:t>
            </a:r>
            <a:r>
              <a:rPr lang="en-US">
                <a:ea typeface="+mn-lt"/>
                <a:cs typeface="+mn-lt"/>
              </a:rPr>
              <a:t> de </a:t>
            </a:r>
            <a:r>
              <a:rPr lang="en-US" err="1">
                <a:ea typeface="+mn-lt"/>
                <a:cs typeface="+mn-lt"/>
              </a:rPr>
              <a:t>nivel</a:t>
            </a:r>
            <a:r>
              <a:rPr lang="en-US">
                <a:ea typeface="+mn-lt"/>
                <a:cs typeface="+mn-lt"/>
              </a:rPr>
              <a:t> 30% de la </a:t>
            </a:r>
            <a:r>
              <a:rPr lang="en-US" err="1">
                <a:ea typeface="+mn-lt"/>
                <a:cs typeface="+mn-lt"/>
              </a:rPr>
              <a:t>construcción</a:t>
            </a:r>
            <a:r>
              <a:rPr lang="en-US">
                <a:ea typeface="+mn-lt"/>
                <a:cs typeface="+mn-lt"/>
              </a:rPr>
              <a:t> </a:t>
            </a:r>
            <a:endParaRPr lang="en-US"/>
          </a:p>
          <a:p>
            <a:pPr marL="629920" lvl="1" indent="-305435"/>
            <a:r>
              <a:rPr lang="en-US" err="1">
                <a:ea typeface="+mn-lt"/>
                <a:cs typeface="+mn-lt"/>
              </a:rPr>
              <a:t>Revisión</a:t>
            </a:r>
            <a:r>
              <a:rPr lang="en-US">
                <a:ea typeface="+mn-lt"/>
                <a:cs typeface="+mn-lt"/>
              </a:rPr>
              <a:t> del </a:t>
            </a:r>
            <a:r>
              <a:rPr lang="en-US" err="1">
                <a:ea typeface="+mn-lt"/>
                <a:cs typeface="+mn-lt"/>
              </a:rPr>
              <a:t>equipo</a:t>
            </a:r>
            <a:r>
              <a:rPr lang="en-US">
                <a:ea typeface="+mn-lt"/>
                <a:cs typeface="+mn-lt"/>
              </a:rPr>
              <a:t> de </a:t>
            </a:r>
            <a:r>
              <a:rPr lang="en-US" err="1">
                <a:ea typeface="+mn-lt"/>
                <a:cs typeface="+mn-lt"/>
              </a:rPr>
              <a:t>diseño</a:t>
            </a:r>
            <a:r>
              <a:rPr lang="en-US">
                <a:ea typeface="+mn-lt"/>
                <a:cs typeface="+mn-lt"/>
              </a:rPr>
              <a:t>/TPL/Ciudad de </a:t>
            </a:r>
            <a:r>
              <a:rPr lang="en-US" err="1">
                <a:ea typeface="+mn-lt"/>
                <a:cs typeface="+mn-lt"/>
              </a:rPr>
              <a:t>los</a:t>
            </a:r>
            <a:r>
              <a:rPr lang="en-US">
                <a:ea typeface="+mn-lt"/>
                <a:cs typeface="+mn-lt"/>
              </a:rPr>
              <a:t> </a:t>
            </a:r>
            <a:r>
              <a:rPr lang="en-US" err="1">
                <a:ea typeface="+mn-lt"/>
                <a:cs typeface="+mn-lt"/>
              </a:rPr>
              <a:t>comentarios</a:t>
            </a:r>
            <a:r>
              <a:rPr lang="en-US">
                <a:ea typeface="+mn-lt"/>
                <a:cs typeface="+mn-lt"/>
              </a:rPr>
              <a:t> de la </a:t>
            </a:r>
            <a:r>
              <a:rPr lang="en-US" err="1">
                <a:ea typeface="+mn-lt"/>
                <a:cs typeface="+mn-lt"/>
              </a:rPr>
              <a:t>comunidad</a:t>
            </a:r>
            <a:r>
              <a:rPr lang="en-US">
                <a:ea typeface="+mn-lt"/>
                <a:cs typeface="+mn-lt"/>
              </a:rPr>
              <a:t> </a:t>
            </a:r>
            <a:r>
              <a:rPr lang="en-US" err="1">
                <a:ea typeface="+mn-lt"/>
                <a:cs typeface="+mn-lt"/>
              </a:rPr>
              <a:t>sobre</a:t>
            </a:r>
            <a:r>
              <a:rPr lang="en-US">
                <a:ea typeface="+mn-lt"/>
                <a:cs typeface="+mn-lt"/>
              </a:rPr>
              <a:t> </a:t>
            </a:r>
            <a:r>
              <a:rPr lang="en-US" err="1">
                <a:ea typeface="+mn-lt"/>
                <a:cs typeface="+mn-lt"/>
              </a:rPr>
              <a:t>el</a:t>
            </a:r>
            <a:r>
              <a:rPr lang="en-US">
                <a:ea typeface="+mn-lt"/>
                <a:cs typeface="+mn-lt"/>
              </a:rPr>
              <a:t> </a:t>
            </a:r>
            <a:r>
              <a:rPr lang="en-US" err="1">
                <a:ea typeface="+mn-lt"/>
                <a:cs typeface="+mn-lt"/>
              </a:rPr>
              <a:t>recorrido</a:t>
            </a:r>
            <a:r>
              <a:rPr lang="en-US">
                <a:ea typeface="+mn-lt"/>
                <a:cs typeface="+mn-lt"/>
              </a:rPr>
              <a:t> </a:t>
            </a:r>
            <a:r>
              <a:rPr lang="en-US" err="1">
                <a:ea typeface="+mn-lt"/>
                <a:cs typeface="+mn-lt"/>
              </a:rPr>
              <a:t>por</a:t>
            </a:r>
            <a:r>
              <a:rPr lang="en-US">
                <a:ea typeface="+mn-lt"/>
                <a:cs typeface="+mn-lt"/>
              </a:rPr>
              <a:t> </a:t>
            </a:r>
            <a:r>
              <a:rPr lang="en-US" err="1">
                <a:ea typeface="+mn-lt"/>
                <a:cs typeface="+mn-lt"/>
              </a:rPr>
              <a:t>el</a:t>
            </a:r>
            <a:r>
              <a:rPr lang="en-US">
                <a:ea typeface="+mn-lt"/>
                <a:cs typeface="+mn-lt"/>
              </a:rPr>
              <a:t> sitio </a:t>
            </a:r>
            <a:endParaRPr lang="en-US"/>
          </a:p>
          <a:p>
            <a:pPr marL="629920" lvl="1" indent="-305435"/>
            <a:r>
              <a:rPr lang="en-US">
                <a:ea typeface="+mn-lt"/>
                <a:cs typeface="+mn-lt"/>
              </a:rPr>
              <a:t>Asistencia/</a:t>
            </a:r>
            <a:r>
              <a:rPr lang="en-US" err="1">
                <a:ea typeface="+mn-lt"/>
                <a:cs typeface="+mn-lt"/>
              </a:rPr>
              <a:t>participación</a:t>
            </a:r>
            <a:r>
              <a:rPr lang="en-US">
                <a:ea typeface="+mn-lt"/>
                <a:cs typeface="+mn-lt"/>
              </a:rPr>
              <a:t> </a:t>
            </a:r>
            <a:r>
              <a:rPr lang="en-US" err="1">
                <a:ea typeface="+mn-lt"/>
                <a:cs typeface="+mn-lt"/>
              </a:rPr>
              <a:t>en</a:t>
            </a:r>
            <a:r>
              <a:rPr lang="en-US">
                <a:ea typeface="+mn-lt"/>
                <a:cs typeface="+mn-lt"/>
              </a:rPr>
              <a:t> la </a:t>
            </a:r>
            <a:r>
              <a:rPr lang="en-US" err="1">
                <a:ea typeface="+mn-lt"/>
                <a:cs typeface="+mn-lt"/>
              </a:rPr>
              <a:t>visita</a:t>
            </a:r>
            <a:r>
              <a:rPr lang="en-US">
                <a:ea typeface="+mn-lt"/>
                <a:cs typeface="+mn-lt"/>
              </a:rPr>
              <a:t> del Consejo de </a:t>
            </a:r>
            <a:r>
              <a:rPr lang="en-US" err="1">
                <a:ea typeface="+mn-lt"/>
                <a:cs typeface="+mn-lt"/>
              </a:rPr>
              <a:t>Crecimiento</a:t>
            </a:r>
            <a:r>
              <a:rPr lang="en-US">
                <a:ea typeface="+mn-lt"/>
                <a:cs typeface="+mn-lt"/>
              </a:rPr>
              <a:t> </a:t>
            </a:r>
            <a:r>
              <a:rPr lang="en-US" err="1">
                <a:ea typeface="+mn-lt"/>
                <a:cs typeface="+mn-lt"/>
              </a:rPr>
              <a:t>Estratégico</a:t>
            </a:r>
            <a:r>
              <a:rPr lang="en-US">
                <a:ea typeface="+mn-lt"/>
                <a:cs typeface="+mn-lt"/>
              </a:rPr>
              <a:t> a </a:t>
            </a:r>
            <a:r>
              <a:rPr lang="en-US" err="1">
                <a:ea typeface="+mn-lt"/>
                <a:cs typeface="+mn-lt"/>
              </a:rPr>
              <a:t>los</a:t>
            </a:r>
            <a:r>
              <a:rPr lang="en-US">
                <a:ea typeface="+mn-lt"/>
                <a:cs typeface="+mn-lt"/>
              </a:rPr>
              <a:t> </a:t>
            </a:r>
            <a:r>
              <a:rPr lang="en-US" err="1">
                <a:ea typeface="+mn-lt"/>
                <a:cs typeface="+mn-lt"/>
              </a:rPr>
              <a:t>proyectos</a:t>
            </a:r>
            <a:r>
              <a:rPr lang="en-US">
                <a:ea typeface="+mn-lt"/>
                <a:cs typeface="+mn-lt"/>
              </a:rPr>
              <a:t> de TCC </a:t>
            </a:r>
            <a:endParaRPr lang="en-US"/>
          </a:p>
          <a:p>
            <a:pPr marL="629920" lvl="1" indent="-305435"/>
            <a:r>
              <a:rPr lang="en-US">
                <a:ea typeface="+mn-lt"/>
                <a:cs typeface="+mn-lt"/>
              </a:rPr>
              <a:t>Asistencia/</a:t>
            </a:r>
            <a:r>
              <a:rPr lang="en-US" err="1">
                <a:ea typeface="+mn-lt"/>
                <a:cs typeface="+mn-lt"/>
              </a:rPr>
              <a:t>presentación</a:t>
            </a:r>
            <a:r>
              <a:rPr lang="en-US">
                <a:ea typeface="+mn-lt"/>
                <a:cs typeface="+mn-lt"/>
              </a:rPr>
              <a:t> </a:t>
            </a:r>
            <a:r>
              <a:rPr lang="en-US" err="1">
                <a:ea typeface="+mn-lt"/>
                <a:cs typeface="+mn-lt"/>
              </a:rPr>
              <a:t>en</a:t>
            </a:r>
            <a:r>
              <a:rPr lang="en-US">
                <a:ea typeface="+mn-lt"/>
                <a:cs typeface="+mn-lt"/>
              </a:rPr>
              <a:t> la </a:t>
            </a:r>
            <a:r>
              <a:rPr lang="en-US" err="1">
                <a:ea typeface="+mn-lt"/>
                <a:cs typeface="+mn-lt"/>
              </a:rPr>
              <a:t>reunión</a:t>
            </a:r>
            <a:r>
              <a:rPr lang="en-US">
                <a:ea typeface="+mn-lt"/>
                <a:cs typeface="+mn-lt"/>
              </a:rPr>
              <a:t> del Consejo Municipal de Richmond </a:t>
            </a:r>
          </a:p>
          <a:p>
            <a:pPr marL="629920" lvl="1" indent="-305435"/>
            <a:r>
              <a:rPr lang="en-US">
                <a:ea typeface="+mn-lt"/>
                <a:cs typeface="+mn-lt"/>
              </a:rPr>
              <a:t>Asistencia a las </a:t>
            </a:r>
            <a:r>
              <a:rPr lang="en-US" err="1">
                <a:ea typeface="+mn-lt"/>
                <a:cs typeface="+mn-lt"/>
              </a:rPr>
              <a:t>presentaciones</a:t>
            </a:r>
            <a:r>
              <a:rPr lang="en-US">
                <a:ea typeface="+mn-lt"/>
                <a:cs typeface="+mn-lt"/>
              </a:rPr>
              <a:t> del </a:t>
            </a:r>
            <a:r>
              <a:rPr lang="en-US" err="1">
                <a:ea typeface="+mn-lt"/>
                <a:cs typeface="+mn-lt"/>
              </a:rPr>
              <a:t>proyecto</a:t>
            </a:r>
            <a:r>
              <a:rPr lang="en-US">
                <a:ea typeface="+mn-lt"/>
                <a:cs typeface="+mn-lt"/>
              </a:rPr>
              <a:t> de Climate Health Promoters </a:t>
            </a:r>
            <a:endParaRPr lang="en-US"/>
          </a:p>
          <a:p>
            <a:pPr marL="629920" lvl="1" indent="-305435"/>
            <a:endParaRPr lang="en-US">
              <a:latin typeface="Gill Sans MT"/>
              <a:ea typeface="+mn-lt"/>
              <a:cs typeface="+mn-lt"/>
            </a:endParaRPr>
          </a:p>
          <a:p>
            <a:pPr marL="305435" indent="-305435"/>
            <a:r>
              <a:rPr lang="en-US" b="1" err="1">
                <a:latin typeface="Century Gothic"/>
                <a:ea typeface="+mn-lt"/>
                <a:cs typeface="+mn-lt"/>
              </a:rPr>
              <a:t>Gastos</a:t>
            </a:r>
            <a:r>
              <a:rPr lang="en-US" b="1">
                <a:latin typeface="Century Gothic"/>
                <a:ea typeface="+mn-lt"/>
                <a:cs typeface="+mn-lt"/>
              </a:rPr>
              <a:t> </a:t>
            </a:r>
            <a:r>
              <a:rPr lang="en-US" b="1" err="1">
                <a:latin typeface="Century Gothic"/>
                <a:ea typeface="+mn-lt"/>
                <a:cs typeface="+mn-lt"/>
              </a:rPr>
              <a:t>totales</a:t>
            </a:r>
            <a:r>
              <a:rPr lang="en-US" b="1">
                <a:latin typeface="Century Gothic"/>
                <a:ea typeface="+mn-lt"/>
                <a:cs typeface="+mn-lt"/>
              </a:rPr>
              <a:t> </a:t>
            </a:r>
            <a:r>
              <a:rPr lang="en-US" b="1" err="1">
                <a:latin typeface="Century Gothic"/>
                <a:ea typeface="+mn-lt"/>
                <a:cs typeface="+mn-lt"/>
              </a:rPr>
              <a:t>reportados</a:t>
            </a:r>
            <a:r>
              <a:rPr lang="en-US" b="1">
                <a:latin typeface="Century Gothic"/>
                <a:ea typeface="+mn-lt"/>
                <a:cs typeface="+mn-lt"/>
              </a:rPr>
              <a:t> a la </a:t>
            </a:r>
            <a:r>
              <a:rPr lang="en-US" b="1" err="1">
                <a:latin typeface="Century Gothic"/>
                <a:ea typeface="+mn-lt"/>
                <a:cs typeface="+mn-lt"/>
              </a:rPr>
              <a:t>fecha</a:t>
            </a:r>
            <a:r>
              <a:rPr lang="en-US" b="1">
                <a:latin typeface="Century Gothic"/>
                <a:ea typeface="+mn-lt"/>
                <a:cs typeface="+mn-lt"/>
              </a:rPr>
              <a:t>: </a:t>
            </a:r>
            <a:r>
              <a:rPr lang="en-US">
                <a:latin typeface="Century Gothic"/>
                <a:ea typeface="+mn-lt"/>
                <a:cs typeface="+mn-lt"/>
              </a:rPr>
              <a:t>$</a:t>
            </a:r>
            <a:r>
              <a:rPr lang="en-US" kern="1200">
                <a:effectLst/>
                <a:latin typeface="Century Gothic"/>
                <a:ea typeface="+mn-lt"/>
                <a:cs typeface="+mn-lt"/>
              </a:rPr>
              <a:t> </a:t>
            </a:r>
            <a:r>
              <a:rPr lang="en-US">
                <a:latin typeface="Century Gothic"/>
                <a:ea typeface="+mn-lt"/>
                <a:cs typeface="+mn-lt"/>
              </a:rPr>
              <a:t>42,512.01 </a:t>
            </a:r>
            <a:endParaRPr lang="en-US">
              <a:latin typeface="Century Gothic"/>
            </a:endParaRPr>
          </a:p>
          <a:p>
            <a:pPr marL="305435" indent="-305435"/>
            <a:r>
              <a:rPr lang="en-US" b="1" err="1">
                <a:solidFill>
                  <a:srgbClr val="3D3D3D"/>
                </a:solidFill>
                <a:latin typeface="Century Gothic"/>
                <a:ea typeface="+mn-lt"/>
                <a:cs typeface="+mn-lt"/>
              </a:rPr>
              <a:t>Presupuesto</a:t>
            </a:r>
            <a:r>
              <a:rPr lang="en-US" b="1">
                <a:solidFill>
                  <a:srgbClr val="3D3D3D"/>
                </a:solidFill>
                <a:latin typeface="Century Gothic"/>
                <a:ea typeface="+mn-lt"/>
                <a:cs typeface="+mn-lt"/>
              </a:rPr>
              <a:t> restante: </a:t>
            </a:r>
            <a:r>
              <a:rPr lang="en-US">
                <a:solidFill>
                  <a:srgbClr val="3D3D3D"/>
                </a:solidFill>
                <a:latin typeface="Century Gothic"/>
                <a:ea typeface="+mn-lt"/>
                <a:cs typeface="+mn-lt"/>
              </a:rPr>
              <a:t>$ 4,773,641.59</a:t>
            </a:r>
            <a:endParaRPr lang="en-US">
              <a:solidFill>
                <a:srgbClr val="3D3D3D"/>
              </a:solidFill>
              <a:latin typeface="Century Gothic"/>
            </a:endParaRPr>
          </a:p>
          <a:p>
            <a:pPr marL="305435" indent="-305435"/>
            <a:endParaRPr lang="en-US">
              <a:solidFill>
                <a:srgbClr val="3D3D3D"/>
              </a:solidFill>
              <a:latin typeface="Century Gothic"/>
              <a:ea typeface="+mn-lt"/>
              <a:cs typeface="+mn-lt"/>
            </a:endParaRPr>
          </a:p>
          <a:p>
            <a:pPr marL="305435" indent="-305435"/>
            <a:r>
              <a:rPr lang="en-US" b="1" err="1">
                <a:solidFill>
                  <a:srgbClr val="3D3D3D"/>
                </a:solidFill>
                <a:latin typeface="Century Gothic"/>
                <a:ea typeface="+mn-lt"/>
                <a:cs typeface="+mn-lt"/>
              </a:rPr>
              <a:t>Trabajo</a:t>
            </a:r>
            <a:r>
              <a:rPr lang="en-US" b="1">
                <a:solidFill>
                  <a:srgbClr val="3D3D3D"/>
                </a:solidFill>
                <a:latin typeface="Century Gothic"/>
                <a:ea typeface="+mn-lt"/>
                <a:cs typeface="+mn-lt"/>
              </a:rPr>
              <a:t> </a:t>
            </a:r>
            <a:r>
              <a:rPr lang="en-US" b="1" err="1">
                <a:solidFill>
                  <a:srgbClr val="3D3D3D"/>
                </a:solidFill>
                <a:latin typeface="Century Gothic"/>
                <a:ea typeface="+mn-lt"/>
                <a:cs typeface="+mn-lt"/>
              </a:rPr>
              <a:t>planificado</a:t>
            </a:r>
            <a:r>
              <a:rPr lang="en-US" b="1">
                <a:solidFill>
                  <a:srgbClr val="3D3D3D"/>
                </a:solidFill>
                <a:latin typeface="Century Gothic"/>
                <a:ea typeface="+mn-lt"/>
                <a:cs typeface="+mn-lt"/>
              </a:rPr>
              <a:t> </a:t>
            </a:r>
            <a:r>
              <a:rPr lang="en-US" b="1" err="1">
                <a:solidFill>
                  <a:srgbClr val="3D3D3D"/>
                </a:solidFill>
                <a:latin typeface="Century Gothic"/>
                <a:ea typeface="+mn-lt"/>
                <a:cs typeface="+mn-lt"/>
              </a:rPr>
              <a:t>en</a:t>
            </a:r>
            <a:r>
              <a:rPr lang="en-US" b="1">
                <a:solidFill>
                  <a:srgbClr val="3D3D3D"/>
                </a:solidFill>
                <a:latin typeface="Century Gothic"/>
                <a:ea typeface="+mn-lt"/>
                <a:cs typeface="+mn-lt"/>
              </a:rPr>
              <a:t> las </a:t>
            </a:r>
            <a:r>
              <a:rPr lang="en-US" b="1" err="1">
                <a:solidFill>
                  <a:srgbClr val="3D3D3D"/>
                </a:solidFill>
                <a:latin typeface="Century Gothic"/>
                <a:ea typeface="+mn-lt"/>
                <a:cs typeface="+mn-lt"/>
              </a:rPr>
              <a:t>próximas</a:t>
            </a:r>
            <a:r>
              <a:rPr lang="en-US" b="1">
                <a:solidFill>
                  <a:srgbClr val="3D3D3D"/>
                </a:solidFill>
                <a:latin typeface="Century Gothic"/>
                <a:ea typeface="+mn-lt"/>
                <a:cs typeface="+mn-lt"/>
              </a:rPr>
              <a:t> ~dos </a:t>
            </a:r>
            <a:r>
              <a:rPr lang="en-US" b="1" err="1">
                <a:solidFill>
                  <a:srgbClr val="3D3D3D"/>
                </a:solidFill>
                <a:latin typeface="Century Gothic"/>
                <a:ea typeface="+mn-lt"/>
                <a:cs typeface="+mn-lt"/>
              </a:rPr>
              <a:t>semanas</a:t>
            </a:r>
            <a:r>
              <a:rPr lang="en-US" b="1">
                <a:solidFill>
                  <a:srgbClr val="3D3D3D"/>
                </a:solidFill>
                <a:latin typeface="Century Gothic"/>
                <a:ea typeface="+mn-lt"/>
                <a:cs typeface="+mn-lt"/>
              </a:rPr>
              <a:t>: </a:t>
            </a:r>
            <a:endParaRPr lang="en-US" b="1">
              <a:solidFill>
                <a:srgbClr val="3D3D3D"/>
              </a:solidFill>
              <a:latin typeface="Century Gothic"/>
            </a:endParaRPr>
          </a:p>
          <a:p>
            <a:pPr marL="629920" indent="-305435"/>
            <a:r>
              <a:rPr lang="en-US" err="1">
                <a:ea typeface="+mn-lt"/>
                <a:cs typeface="+mn-lt"/>
              </a:rPr>
              <a:t>Continuación</a:t>
            </a:r>
            <a:r>
              <a:rPr lang="en-US">
                <a:ea typeface="+mn-lt"/>
                <a:cs typeface="+mn-lt"/>
              </a:rPr>
              <a:t> del </a:t>
            </a:r>
            <a:r>
              <a:rPr lang="en-US" err="1">
                <a:ea typeface="+mn-lt"/>
                <a:cs typeface="+mn-lt"/>
              </a:rPr>
              <a:t>trabajo</a:t>
            </a:r>
            <a:r>
              <a:rPr lang="en-US">
                <a:ea typeface="+mn-lt"/>
                <a:cs typeface="+mn-lt"/>
              </a:rPr>
              <a:t> de </a:t>
            </a:r>
            <a:r>
              <a:rPr lang="en-US" err="1">
                <a:ea typeface="+mn-lt"/>
                <a:cs typeface="+mn-lt"/>
              </a:rPr>
              <a:t>diseño</a:t>
            </a:r>
            <a:r>
              <a:rPr lang="en-US">
                <a:ea typeface="+mn-lt"/>
                <a:cs typeface="+mn-lt"/>
              </a:rPr>
              <a:t> y </a:t>
            </a:r>
            <a:r>
              <a:rPr lang="en-US" err="1">
                <a:ea typeface="+mn-lt"/>
                <a:cs typeface="+mn-lt"/>
              </a:rPr>
              <a:t>planificación</a:t>
            </a:r>
            <a:r>
              <a:rPr lang="en-US">
                <a:ea typeface="+mn-lt"/>
                <a:cs typeface="+mn-lt"/>
              </a:rPr>
              <a:t> de la </a:t>
            </a:r>
            <a:r>
              <a:rPr lang="en-US" err="1">
                <a:ea typeface="+mn-lt"/>
                <a:cs typeface="+mn-lt"/>
              </a:rPr>
              <a:t>participación</a:t>
            </a:r>
            <a:r>
              <a:rPr lang="en-US">
                <a:ea typeface="+mn-lt"/>
                <a:cs typeface="+mn-lt"/>
              </a:rPr>
              <a:t> </a:t>
            </a:r>
            <a:endParaRPr lang="en-US">
              <a:latin typeface="Gill Sans MT"/>
            </a:endParaRPr>
          </a:p>
          <a:p>
            <a:pPr marL="629920" lvl="1" indent="-305435"/>
            <a:r>
              <a:rPr lang="en-US" sz="1800" err="1">
                <a:ea typeface="+mn-lt"/>
                <a:cs typeface="+mn-lt"/>
              </a:rPr>
              <a:t>Trabajo</a:t>
            </a:r>
            <a:r>
              <a:rPr lang="en-US" sz="1800">
                <a:ea typeface="+mn-lt"/>
                <a:cs typeface="+mn-lt"/>
              </a:rPr>
              <a:t> de </a:t>
            </a:r>
            <a:r>
              <a:rPr lang="en-US" sz="1800" err="1">
                <a:ea typeface="+mn-lt"/>
                <a:cs typeface="+mn-lt"/>
              </a:rPr>
              <a:t>coordinación</a:t>
            </a:r>
            <a:r>
              <a:rPr lang="en-US" sz="1800">
                <a:ea typeface="+mn-lt"/>
                <a:cs typeface="+mn-lt"/>
              </a:rPr>
              <a:t> de </a:t>
            </a:r>
            <a:r>
              <a:rPr lang="en-US" sz="1800" err="1">
                <a:ea typeface="+mn-lt"/>
                <a:cs typeface="+mn-lt"/>
              </a:rPr>
              <a:t>permisos</a:t>
            </a:r>
            <a:endParaRPr lang="en-US" sz="1800" err="1"/>
          </a:p>
          <a:p>
            <a:pPr marL="305435" indent="-305435"/>
            <a:endParaRPr lang="en-US" b="1">
              <a:latin typeface="Century Gothic"/>
            </a:endParaRPr>
          </a:p>
          <a:p>
            <a:pPr marL="305435" indent="-305435"/>
            <a:endParaRPr lang="en-US">
              <a:latin typeface="Gill Sans MT" panose="020B0502020104020203"/>
            </a:endParaRPr>
          </a:p>
          <a:p>
            <a:pPr marL="305435" indent="-305435"/>
            <a:endParaRPr lang="en-US">
              <a:latin typeface="Gill Sans MT" panose="020B0502020104020203"/>
            </a:endParaRPr>
          </a:p>
          <a:p>
            <a:pPr marL="629285" lvl="1" indent="-305435"/>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24599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realizado</a:t>
            </a:r>
            <a:r>
              <a:rPr lang="en-US" b="1">
                <a:latin typeface="Century Gothic"/>
                <a:ea typeface="+mn-lt"/>
                <a:cs typeface="+mn-lt"/>
              </a:rPr>
              <a:t> </a:t>
            </a:r>
            <a:r>
              <a:rPr lang="en-US" b="1" err="1">
                <a:latin typeface="Century Gothic"/>
                <a:ea typeface="+mn-lt"/>
                <a:cs typeface="+mn-lt"/>
              </a:rPr>
              <a:t>desde</a:t>
            </a:r>
            <a:r>
              <a:rPr lang="en-US" b="1">
                <a:latin typeface="Century Gothic"/>
                <a:ea typeface="+mn-lt"/>
                <a:cs typeface="+mn-lt"/>
              </a:rPr>
              <a:t> la </a:t>
            </a:r>
            <a:r>
              <a:rPr lang="en-US" b="1" err="1">
                <a:latin typeface="Century Gothic"/>
                <a:ea typeface="+mn-lt"/>
                <a:cs typeface="+mn-lt"/>
              </a:rPr>
              <a:t>última</a:t>
            </a:r>
            <a:r>
              <a:rPr lang="en-US" b="1">
                <a:latin typeface="Century Gothic"/>
                <a:ea typeface="+mn-lt"/>
                <a:cs typeface="+mn-lt"/>
              </a:rPr>
              <a:t> </a:t>
            </a:r>
            <a:r>
              <a:rPr lang="en-US" b="1" err="1">
                <a:latin typeface="Century Gothic"/>
                <a:ea typeface="+mn-lt"/>
                <a:cs typeface="+mn-lt"/>
              </a:rPr>
              <a:t>reunión</a:t>
            </a:r>
            <a:r>
              <a:rPr lang="en-US" b="1">
                <a:latin typeface="Century Gothic"/>
                <a:ea typeface="+mn-lt"/>
                <a:cs typeface="+mn-lt"/>
              </a:rPr>
              <a:t>:</a:t>
            </a:r>
          </a:p>
          <a:p>
            <a:pPr marL="629920" indent="-305435"/>
            <a:r>
              <a:rPr lang="es-ES"/>
              <a:t>Se inició el diseño del logotipo de </a:t>
            </a:r>
            <a:r>
              <a:rPr lang="es-ES" err="1"/>
              <a:t>eBLL</a:t>
            </a:r>
            <a:endParaRPr lang="es-ES"/>
          </a:p>
          <a:p>
            <a:pPr marL="629920" lvl="1" indent="-305435"/>
            <a:endParaRPr lang="en-US">
              <a:latin typeface="Century Gothic"/>
            </a:endParaRPr>
          </a:p>
          <a:p>
            <a:pPr marL="305435" indent="-305435"/>
            <a:r>
              <a:rPr lang="en-US" b="1" err="1">
                <a:solidFill>
                  <a:schemeClr val="tx1"/>
                </a:solidFill>
                <a:ea typeface="+mn-lt"/>
                <a:cs typeface="+mn-lt"/>
              </a:rPr>
              <a:t>Gastos</a:t>
            </a:r>
            <a:r>
              <a:rPr lang="en-US" b="1">
                <a:solidFill>
                  <a:schemeClr val="tx1"/>
                </a:solidFill>
                <a:ea typeface="+mn-lt"/>
                <a:cs typeface="+mn-lt"/>
              </a:rPr>
              <a:t> </a:t>
            </a:r>
            <a:r>
              <a:rPr lang="en-US" b="1" err="1">
                <a:solidFill>
                  <a:schemeClr val="tx1"/>
                </a:solidFill>
                <a:ea typeface="+mn-lt"/>
                <a:cs typeface="+mn-lt"/>
              </a:rPr>
              <a:t>totales</a:t>
            </a:r>
            <a:r>
              <a:rPr lang="en-US" b="1">
                <a:solidFill>
                  <a:schemeClr val="tx1"/>
                </a:solidFill>
                <a:ea typeface="+mn-lt"/>
                <a:cs typeface="+mn-lt"/>
              </a:rPr>
              <a:t> </a:t>
            </a:r>
            <a:r>
              <a:rPr lang="en-US" b="1" err="1">
                <a:solidFill>
                  <a:schemeClr val="tx1"/>
                </a:solidFill>
                <a:ea typeface="+mn-lt"/>
                <a:cs typeface="+mn-lt"/>
              </a:rPr>
              <a:t>informados</a:t>
            </a:r>
            <a:r>
              <a:rPr lang="en-US" b="1">
                <a:solidFill>
                  <a:schemeClr val="tx1"/>
                </a:solidFill>
                <a:ea typeface="+mn-lt"/>
                <a:cs typeface="+mn-lt"/>
              </a:rPr>
              <a:t> hasta la </a:t>
            </a:r>
            <a:r>
              <a:rPr lang="en-US" b="1" err="1">
                <a:solidFill>
                  <a:schemeClr val="tx1"/>
                </a:solidFill>
                <a:ea typeface="+mn-lt"/>
                <a:cs typeface="+mn-lt"/>
              </a:rPr>
              <a:t>fecha</a:t>
            </a:r>
            <a:r>
              <a:rPr lang="en-US" b="1">
                <a:solidFill>
                  <a:schemeClr val="tx1"/>
                </a:solidFill>
                <a:ea typeface="+mn-lt"/>
                <a:cs typeface="+mn-lt"/>
              </a:rPr>
              <a:t>: </a:t>
            </a:r>
            <a:r>
              <a:rPr lang="en-US">
                <a:solidFill>
                  <a:schemeClr val="tx1"/>
                </a:solidFill>
                <a:ea typeface="+mn-lt"/>
                <a:cs typeface="+mn-lt"/>
              </a:rPr>
              <a:t>$ 116,775.68 </a:t>
            </a:r>
            <a:endParaRPr lang="en-US">
              <a:solidFill>
                <a:schemeClr val="tx1"/>
              </a:solidFill>
            </a:endParaRPr>
          </a:p>
          <a:p>
            <a:pPr marL="305435" indent="-305435"/>
            <a:r>
              <a:rPr lang="en-US" b="1" err="1">
                <a:solidFill>
                  <a:schemeClr val="tx1"/>
                </a:solidFill>
                <a:ea typeface="+mn-lt"/>
                <a:cs typeface="+mn-lt"/>
              </a:rPr>
              <a:t>Presupuesto</a:t>
            </a:r>
            <a:r>
              <a:rPr lang="en-US" b="1">
                <a:solidFill>
                  <a:schemeClr val="tx1"/>
                </a:solidFill>
                <a:ea typeface="+mn-lt"/>
                <a:cs typeface="+mn-lt"/>
              </a:rPr>
              <a:t> restante: </a:t>
            </a:r>
            <a:r>
              <a:rPr lang="en-US">
                <a:solidFill>
                  <a:schemeClr val="tx1"/>
                </a:solidFill>
                <a:ea typeface="+mn-lt"/>
                <a:cs typeface="+mn-lt"/>
              </a:rPr>
              <a:t>$ 2,344,276.31 </a:t>
            </a:r>
            <a:endParaRPr lang="en-US">
              <a:solidFill>
                <a:schemeClr val="tx1"/>
              </a:solidFill>
            </a:endParaRPr>
          </a:p>
          <a:p>
            <a:pPr marL="305435" indent="-305435"/>
            <a:endParaRPr lang="en-US"/>
          </a:p>
          <a:p>
            <a:pPr marL="305435" indent="-305435"/>
            <a:r>
              <a:rPr lang="en-US" b="1" err="1">
                <a:solidFill>
                  <a:schemeClr val="tx1"/>
                </a:solidFill>
                <a:ea typeface="+mn-lt"/>
                <a:cs typeface="+mn-lt"/>
              </a:rPr>
              <a:t>Trabajo</a:t>
            </a:r>
            <a:r>
              <a:rPr lang="en-US" b="1">
                <a:solidFill>
                  <a:schemeClr val="tx1"/>
                </a:solidFill>
                <a:ea typeface="+mn-lt"/>
                <a:cs typeface="+mn-lt"/>
              </a:rPr>
              <a:t> </a:t>
            </a:r>
            <a:r>
              <a:rPr lang="en-US" b="1" err="1">
                <a:solidFill>
                  <a:schemeClr val="tx1"/>
                </a:solidFill>
                <a:ea typeface="+mn-lt"/>
                <a:cs typeface="+mn-lt"/>
              </a:rPr>
              <a:t>planificado</a:t>
            </a:r>
            <a:r>
              <a:rPr lang="en-US" b="1">
                <a:solidFill>
                  <a:schemeClr val="tx1"/>
                </a:solidFill>
                <a:ea typeface="+mn-lt"/>
                <a:cs typeface="+mn-lt"/>
              </a:rPr>
              <a:t> </a:t>
            </a:r>
            <a:r>
              <a:rPr lang="en-US" b="1" err="1">
                <a:solidFill>
                  <a:schemeClr val="tx1"/>
                </a:solidFill>
                <a:ea typeface="+mn-lt"/>
                <a:cs typeface="+mn-lt"/>
              </a:rPr>
              <a:t>en</a:t>
            </a:r>
            <a:r>
              <a:rPr lang="en-US" b="1">
                <a:solidFill>
                  <a:schemeClr val="tx1"/>
                </a:solidFill>
                <a:ea typeface="+mn-lt"/>
                <a:cs typeface="+mn-lt"/>
              </a:rPr>
              <a:t> las </a:t>
            </a:r>
            <a:r>
              <a:rPr lang="en-US" b="1" err="1">
                <a:solidFill>
                  <a:schemeClr val="tx1"/>
                </a:solidFill>
                <a:ea typeface="+mn-lt"/>
                <a:cs typeface="+mn-lt"/>
              </a:rPr>
              <a:t>próximas</a:t>
            </a:r>
            <a:r>
              <a:rPr lang="en-US" b="1">
                <a:solidFill>
                  <a:schemeClr val="tx1"/>
                </a:solidFill>
                <a:ea typeface="+mn-lt"/>
                <a:cs typeface="+mn-lt"/>
              </a:rPr>
              <a:t> dos </a:t>
            </a:r>
            <a:r>
              <a:rPr lang="en-US" b="1" err="1">
                <a:solidFill>
                  <a:schemeClr val="tx1"/>
                </a:solidFill>
                <a:ea typeface="+mn-lt"/>
                <a:cs typeface="+mn-lt"/>
              </a:rPr>
              <a:t>semanas</a:t>
            </a:r>
            <a:r>
              <a:rPr lang="en-US" b="1">
                <a:solidFill>
                  <a:schemeClr val="tx1"/>
                </a:solidFill>
                <a:ea typeface="+mn-lt"/>
                <a:cs typeface="+mn-lt"/>
              </a:rPr>
              <a:t>: </a:t>
            </a:r>
            <a:endParaRPr lang="en-US" b="1">
              <a:solidFill>
                <a:schemeClr val="tx1"/>
              </a:solidFill>
            </a:endParaRPr>
          </a:p>
          <a:p>
            <a:pPr marL="629920" lvl="1" indent="-305435"/>
            <a:r>
              <a:rPr lang="es-ES" sz="1800"/>
              <a:t>Comenzar la difusión del Día de servicio de MLK Jr. en Richmond </a:t>
            </a:r>
            <a:r>
              <a:rPr lang="es-ES" sz="1800" err="1"/>
              <a:t>Greenway</a:t>
            </a:r>
            <a:endParaRPr lang="en-US" sz="1800"/>
          </a:p>
          <a:p>
            <a:pPr marL="629920" lvl="1" indent="-305435">
              <a:lnSpc>
                <a:spcPct val="114999"/>
              </a:lnSpc>
              <a:spcBef>
                <a:spcPts val="0"/>
              </a:spcBef>
              <a:spcAft>
                <a:spcPts val="0"/>
              </a:spcAft>
            </a:pPr>
            <a:endParaRPr lang="en-US">
              <a:solidFill>
                <a:schemeClr val="tx1"/>
              </a:solidFill>
              <a:ea typeface="+mn-lt"/>
              <a:cs typeface="+mn-lt"/>
            </a:endParaRPr>
          </a:p>
          <a:p>
            <a:pPr marL="305435" indent="-305435">
              <a:lnSpc>
                <a:spcPct val="114999"/>
              </a:lnSpc>
              <a:spcBef>
                <a:spcPts val="0"/>
              </a:spcBef>
              <a:spcAft>
                <a:spcPts val="0"/>
              </a:spcAft>
            </a:pPr>
            <a:endParaRPr lang="en-US" sz="1700">
              <a:solidFill>
                <a:srgbClr val="1F1F1F"/>
              </a:solidFill>
              <a:latin typeface="Gill Sans MT"/>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Gill Sans MT"/>
                <a:ea typeface="Open Sans"/>
                <a:cs typeface="Open Sans"/>
              </a:rPr>
              <a:t>eBike</a:t>
            </a:r>
            <a:r>
              <a:rPr lang="en-US" sz="4000" b="1" kern="1500" cap="none">
                <a:solidFill>
                  <a:schemeClr val="bg1"/>
                </a:solidFill>
                <a:latin typeface="Gill Sans MT"/>
                <a:ea typeface="Open Sans"/>
                <a:cs typeface="Open Sans"/>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realizado</a:t>
            </a:r>
            <a:r>
              <a:rPr lang="en-US" b="1">
                <a:latin typeface="Century Gothic"/>
                <a:ea typeface="+mn-lt"/>
                <a:cs typeface="+mn-lt"/>
              </a:rPr>
              <a:t> </a:t>
            </a:r>
            <a:r>
              <a:rPr lang="en-US" b="1" err="1">
                <a:latin typeface="Century Gothic"/>
                <a:ea typeface="+mn-lt"/>
                <a:cs typeface="+mn-lt"/>
              </a:rPr>
              <a:t>desde</a:t>
            </a:r>
            <a:r>
              <a:rPr lang="en-US" b="1">
                <a:latin typeface="Century Gothic"/>
                <a:ea typeface="+mn-lt"/>
                <a:cs typeface="+mn-lt"/>
              </a:rPr>
              <a:t> la </a:t>
            </a:r>
            <a:r>
              <a:rPr lang="en-US" b="1" err="1">
                <a:latin typeface="Century Gothic"/>
                <a:ea typeface="+mn-lt"/>
                <a:cs typeface="+mn-lt"/>
              </a:rPr>
              <a:t>última</a:t>
            </a:r>
            <a:r>
              <a:rPr lang="en-US" b="1">
                <a:latin typeface="Century Gothic"/>
                <a:ea typeface="+mn-lt"/>
                <a:cs typeface="+mn-lt"/>
              </a:rPr>
              <a:t> </a:t>
            </a:r>
            <a:r>
              <a:rPr lang="en-US" b="1" err="1">
                <a:latin typeface="Century Gothic"/>
                <a:ea typeface="+mn-lt"/>
                <a:cs typeface="+mn-lt"/>
              </a:rPr>
              <a:t>reunión</a:t>
            </a:r>
            <a:r>
              <a:rPr lang="en-US" b="1">
                <a:latin typeface="Century Gothic"/>
                <a:ea typeface="+mn-lt"/>
                <a:cs typeface="+mn-lt"/>
              </a:rPr>
              <a:t>:</a:t>
            </a:r>
          </a:p>
          <a:p>
            <a:pPr marL="629920" indent="-305435"/>
            <a:r>
              <a:rPr lang="en-US">
                <a:ea typeface="+mn-lt"/>
                <a:cs typeface="+mn-lt"/>
              </a:rPr>
              <a:t>Se </a:t>
            </a:r>
            <a:r>
              <a:rPr lang="en-US" err="1">
                <a:ea typeface="+mn-lt"/>
                <a:cs typeface="+mn-lt"/>
              </a:rPr>
              <a:t>completó</a:t>
            </a:r>
            <a:r>
              <a:rPr lang="en-US">
                <a:ea typeface="+mn-lt"/>
                <a:cs typeface="+mn-lt"/>
              </a:rPr>
              <a:t> la </a:t>
            </a:r>
            <a:r>
              <a:rPr lang="en-US" err="1">
                <a:ea typeface="+mn-lt"/>
                <a:cs typeface="+mn-lt"/>
              </a:rPr>
              <a:t>instalación</a:t>
            </a:r>
            <a:r>
              <a:rPr lang="en-US">
                <a:ea typeface="+mn-lt"/>
                <a:cs typeface="+mn-lt"/>
              </a:rPr>
              <a:t> de </a:t>
            </a:r>
            <a:r>
              <a:rPr lang="en-US" err="1">
                <a:ea typeface="+mn-lt"/>
                <a:cs typeface="+mn-lt"/>
              </a:rPr>
              <a:t>almacenamiento</a:t>
            </a:r>
            <a:r>
              <a:rPr lang="en-US">
                <a:ea typeface="+mn-lt"/>
                <a:cs typeface="+mn-lt"/>
              </a:rPr>
              <a:t> de </a:t>
            </a:r>
            <a:r>
              <a:rPr lang="en-US" err="1">
                <a:ea typeface="+mn-lt"/>
                <a:cs typeface="+mn-lt"/>
              </a:rPr>
              <a:t>baterías</a:t>
            </a:r>
            <a:r>
              <a:rPr lang="en-US">
                <a:ea typeface="+mn-lt"/>
                <a:cs typeface="+mn-lt"/>
              </a:rPr>
              <a:t> para </a:t>
            </a:r>
            <a:r>
              <a:rPr lang="en-US" err="1">
                <a:ea typeface="+mn-lt"/>
                <a:cs typeface="+mn-lt"/>
              </a:rPr>
              <a:t>tres</a:t>
            </a:r>
            <a:r>
              <a:rPr lang="en-US">
                <a:ea typeface="+mn-lt"/>
                <a:cs typeface="+mn-lt"/>
              </a:rPr>
              <a:t> </a:t>
            </a:r>
            <a:r>
              <a:rPr lang="en-US" err="1">
                <a:ea typeface="+mn-lt"/>
                <a:cs typeface="+mn-lt"/>
              </a:rPr>
              <a:t>clientes</a:t>
            </a:r>
            <a:r>
              <a:rPr lang="en-US">
                <a:ea typeface="+mn-lt"/>
                <a:cs typeface="+mn-lt"/>
              </a:rPr>
              <a:t>.</a:t>
            </a:r>
          </a:p>
          <a:p>
            <a:pPr marL="629920" lvl="1" indent="-305435"/>
            <a:r>
              <a:rPr lang="en-US">
                <a:ea typeface="+mn-lt"/>
                <a:cs typeface="+mn-lt"/>
              </a:rPr>
              <a:t>Se </a:t>
            </a:r>
            <a:r>
              <a:rPr lang="en-US" err="1">
                <a:ea typeface="+mn-lt"/>
                <a:cs typeface="+mn-lt"/>
              </a:rPr>
              <a:t>reunió</a:t>
            </a:r>
            <a:r>
              <a:rPr lang="en-US">
                <a:ea typeface="+mn-lt"/>
                <a:cs typeface="+mn-lt"/>
              </a:rPr>
              <a:t> con el equipo administrativo de COR para elaborar estrategias</a:t>
            </a:r>
            <a:endParaRPr lang="en-US"/>
          </a:p>
          <a:p>
            <a:pPr marL="629920" lvl="1" indent="-305435"/>
            <a:r>
              <a:rPr lang="en-US">
                <a:ea typeface="+mn-lt"/>
                <a:cs typeface="+mn-lt"/>
              </a:rPr>
              <a:t>Se </a:t>
            </a:r>
            <a:r>
              <a:rPr lang="en-US" err="1">
                <a:ea typeface="+mn-lt"/>
                <a:cs typeface="+mn-lt"/>
              </a:rPr>
              <a:t>registró</a:t>
            </a:r>
            <a:r>
              <a:rPr lang="en-US">
                <a:ea typeface="+mn-lt"/>
                <a:cs typeface="+mn-lt"/>
              </a:rPr>
              <a:t> para </a:t>
            </a:r>
            <a:r>
              <a:rPr lang="en-US" err="1">
                <a:ea typeface="+mn-lt"/>
                <a:cs typeface="+mn-lt"/>
              </a:rPr>
              <a:t>participar</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evento</a:t>
            </a:r>
            <a:r>
              <a:rPr lang="en-US">
                <a:ea typeface="+mn-lt"/>
                <a:cs typeface="+mn-lt"/>
              </a:rPr>
              <a:t> de MLK </a:t>
            </a:r>
            <a:r>
              <a:rPr lang="en-US" err="1">
                <a:ea typeface="+mn-lt"/>
                <a:cs typeface="+mn-lt"/>
              </a:rPr>
              <a:t>el</a:t>
            </a:r>
            <a:r>
              <a:rPr lang="en-US">
                <a:ea typeface="+mn-lt"/>
                <a:cs typeface="+mn-lt"/>
              </a:rPr>
              <a:t> 20 de </a:t>
            </a:r>
            <a:r>
              <a:rPr lang="en-US" err="1">
                <a:ea typeface="+mn-lt"/>
                <a:cs typeface="+mn-lt"/>
              </a:rPr>
              <a:t>enero</a:t>
            </a:r>
            <a:r>
              <a:rPr lang="en-US">
                <a:ea typeface="+mn-lt"/>
                <a:cs typeface="+mn-lt"/>
              </a:rPr>
              <a:t> y </a:t>
            </a:r>
            <a:r>
              <a:rPr lang="en-US" err="1">
                <a:ea typeface="+mn-lt"/>
                <a:cs typeface="+mn-lt"/>
              </a:rPr>
              <a:t>en</a:t>
            </a:r>
            <a:r>
              <a:rPr lang="en-US">
                <a:ea typeface="+mn-lt"/>
                <a:cs typeface="+mn-lt"/>
              </a:rPr>
              <a:t> la feria escolar de WCCUSD </a:t>
            </a:r>
            <a:r>
              <a:rPr lang="en-US" err="1">
                <a:ea typeface="+mn-lt"/>
                <a:cs typeface="+mn-lt"/>
              </a:rPr>
              <a:t>el</a:t>
            </a:r>
            <a:r>
              <a:rPr lang="en-US">
                <a:ea typeface="+mn-lt"/>
                <a:cs typeface="+mn-lt"/>
              </a:rPr>
              <a:t> 25 de </a:t>
            </a:r>
            <a:r>
              <a:rPr lang="en-US" err="1">
                <a:ea typeface="+mn-lt"/>
                <a:cs typeface="+mn-lt"/>
              </a:rPr>
              <a:t>enero</a:t>
            </a:r>
            <a:endParaRPr lang="en-US" err="1"/>
          </a:p>
          <a:p>
            <a:pPr marL="629920" lvl="1" indent="-305435"/>
            <a:endParaRPr lang="en-US">
              <a:latin typeface="Century Gothic"/>
            </a:endParaRPr>
          </a:p>
          <a:p>
            <a:pPr marL="305435" indent="-305435"/>
            <a:r>
              <a:rPr lang="en-US" err="1">
                <a:solidFill>
                  <a:schemeClr val="tx1"/>
                </a:solidFill>
                <a:ea typeface="+mn-lt"/>
                <a:cs typeface="+mn-lt"/>
              </a:rPr>
              <a:t>Gastos</a:t>
            </a:r>
            <a:r>
              <a:rPr lang="en-US">
                <a:solidFill>
                  <a:schemeClr val="tx1"/>
                </a:solidFill>
                <a:ea typeface="+mn-lt"/>
                <a:cs typeface="+mn-lt"/>
              </a:rPr>
              <a:t> </a:t>
            </a:r>
            <a:r>
              <a:rPr lang="en-US" err="1">
                <a:solidFill>
                  <a:schemeClr val="tx1"/>
                </a:solidFill>
                <a:ea typeface="+mn-lt"/>
                <a:cs typeface="+mn-lt"/>
              </a:rPr>
              <a:t>totales</a:t>
            </a:r>
            <a:r>
              <a:rPr lang="en-US">
                <a:solidFill>
                  <a:schemeClr val="tx1"/>
                </a:solidFill>
                <a:ea typeface="+mn-lt"/>
                <a:cs typeface="+mn-lt"/>
              </a:rPr>
              <a:t> </a:t>
            </a:r>
            <a:r>
              <a:rPr lang="en-US" err="1">
                <a:solidFill>
                  <a:schemeClr val="tx1"/>
                </a:solidFill>
                <a:ea typeface="+mn-lt"/>
                <a:cs typeface="+mn-lt"/>
              </a:rPr>
              <a:t>informados</a:t>
            </a:r>
            <a:r>
              <a:rPr lang="en-US">
                <a:solidFill>
                  <a:schemeClr val="tx1"/>
                </a:solidFill>
                <a:ea typeface="+mn-lt"/>
                <a:cs typeface="+mn-lt"/>
              </a:rPr>
              <a:t> hasta la </a:t>
            </a:r>
            <a:r>
              <a:rPr lang="en-US" err="1">
                <a:solidFill>
                  <a:schemeClr val="tx1"/>
                </a:solidFill>
                <a:ea typeface="+mn-lt"/>
                <a:cs typeface="+mn-lt"/>
              </a:rPr>
              <a:t>fecha</a:t>
            </a:r>
            <a:r>
              <a:rPr lang="en-US">
                <a:solidFill>
                  <a:schemeClr val="tx1"/>
                </a:solidFill>
                <a:ea typeface="+mn-lt"/>
                <a:cs typeface="+mn-lt"/>
              </a:rPr>
              <a:t>: $ 116,775.68 </a:t>
            </a:r>
            <a:endParaRPr lang="en-US">
              <a:solidFill>
                <a:schemeClr val="tx1"/>
              </a:solidFill>
            </a:endParaRPr>
          </a:p>
          <a:p>
            <a:pPr marL="305435" indent="-305435"/>
            <a:r>
              <a:rPr lang="en-US" err="1">
                <a:solidFill>
                  <a:schemeClr val="tx1"/>
                </a:solidFill>
                <a:ea typeface="+mn-lt"/>
                <a:cs typeface="+mn-lt"/>
              </a:rPr>
              <a:t>Presupuesto</a:t>
            </a:r>
            <a:r>
              <a:rPr lang="en-US">
                <a:solidFill>
                  <a:schemeClr val="tx1"/>
                </a:solidFill>
                <a:ea typeface="+mn-lt"/>
                <a:cs typeface="+mn-lt"/>
              </a:rPr>
              <a:t> restante: $ 2,344,276.31 </a:t>
            </a:r>
            <a:endParaRPr lang="en-US">
              <a:solidFill>
                <a:schemeClr val="tx1"/>
              </a:solidFill>
            </a:endParaRPr>
          </a:p>
          <a:p>
            <a:pPr marL="305435" indent="-305435"/>
            <a:endParaRPr lang="en-US"/>
          </a:p>
          <a:p>
            <a:pPr marL="305435" indent="-305435"/>
            <a:r>
              <a:rPr lang="en-US" err="1">
                <a:solidFill>
                  <a:schemeClr val="tx1"/>
                </a:solidFill>
                <a:ea typeface="+mn-lt"/>
                <a:cs typeface="+mn-lt"/>
              </a:rPr>
              <a:t>Trabajo</a:t>
            </a:r>
            <a:r>
              <a:rPr lang="en-US">
                <a:solidFill>
                  <a:schemeClr val="tx1"/>
                </a:solidFill>
                <a:ea typeface="+mn-lt"/>
                <a:cs typeface="+mn-lt"/>
              </a:rPr>
              <a:t> </a:t>
            </a:r>
            <a:r>
              <a:rPr lang="en-US" err="1">
                <a:solidFill>
                  <a:schemeClr val="tx1"/>
                </a:solidFill>
                <a:ea typeface="+mn-lt"/>
                <a:cs typeface="+mn-lt"/>
              </a:rPr>
              <a:t>planificado</a:t>
            </a:r>
            <a:r>
              <a:rPr lang="en-US">
                <a:solidFill>
                  <a:schemeClr val="tx1"/>
                </a:solidFill>
                <a:ea typeface="+mn-lt"/>
                <a:cs typeface="+mn-lt"/>
              </a:rPr>
              <a:t> </a:t>
            </a:r>
            <a:r>
              <a:rPr lang="en-US" err="1">
                <a:solidFill>
                  <a:schemeClr val="tx1"/>
                </a:solidFill>
                <a:ea typeface="+mn-lt"/>
                <a:cs typeface="+mn-lt"/>
              </a:rPr>
              <a:t>en</a:t>
            </a:r>
            <a:r>
              <a:rPr lang="en-US">
                <a:solidFill>
                  <a:schemeClr val="tx1"/>
                </a:solidFill>
                <a:ea typeface="+mn-lt"/>
                <a:cs typeface="+mn-lt"/>
              </a:rPr>
              <a:t> las </a:t>
            </a:r>
            <a:r>
              <a:rPr lang="en-US" err="1">
                <a:solidFill>
                  <a:schemeClr val="tx1"/>
                </a:solidFill>
                <a:ea typeface="+mn-lt"/>
                <a:cs typeface="+mn-lt"/>
              </a:rPr>
              <a:t>próximas</a:t>
            </a:r>
            <a:r>
              <a:rPr lang="en-US">
                <a:solidFill>
                  <a:schemeClr val="tx1"/>
                </a:solidFill>
                <a:ea typeface="+mn-lt"/>
                <a:cs typeface="+mn-lt"/>
              </a:rPr>
              <a:t> dos </a:t>
            </a:r>
            <a:r>
              <a:rPr lang="en-US" err="1">
                <a:solidFill>
                  <a:schemeClr val="tx1"/>
                </a:solidFill>
                <a:ea typeface="+mn-lt"/>
                <a:cs typeface="+mn-lt"/>
              </a:rPr>
              <a:t>semanas</a:t>
            </a:r>
            <a:r>
              <a:rPr lang="en-US">
                <a:solidFill>
                  <a:schemeClr val="tx1"/>
                </a:solidFill>
                <a:ea typeface="+mn-lt"/>
                <a:cs typeface="+mn-lt"/>
              </a:rPr>
              <a:t>: </a:t>
            </a:r>
            <a:endParaRPr lang="en-US">
              <a:solidFill>
                <a:schemeClr val="tx1"/>
              </a:solidFill>
            </a:endParaRPr>
          </a:p>
          <a:p>
            <a:pPr marL="629920" lvl="1" indent="-305435"/>
            <a:r>
              <a:rPr lang="en-US" sz="1800" err="1">
                <a:solidFill>
                  <a:srgbClr val="3D3D3D"/>
                </a:solidFill>
                <a:ea typeface="+mn-lt"/>
                <a:cs typeface="+mn-lt"/>
              </a:rPr>
              <a:t>Participación</a:t>
            </a:r>
            <a:r>
              <a:rPr lang="en-US" sz="1800">
                <a:solidFill>
                  <a:srgbClr val="3D3D3D"/>
                </a:solidFill>
                <a:ea typeface="+mn-lt"/>
                <a:cs typeface="+mn-lt"/>
              </a:rPr>
              <a:t> </a:t>
            </a:r>
            <a:r>
              <a:rPr lang="en-US" sz="1800" err="1">
                <a:solidFill>
                  <a:srgbClr val="3D3D3D"/>
                </a:solidFill>
                <a:ea typeface="+mn-lt"/>
                <a:cs typeface="+mn-lt"/>
              </a:rPr>
              <a:t>en</a:t>
            </a:r>
            <a:r>
              <a:rPr lang="en-US" sz="1800">
                <a:solidFill>
                  <a:srgbClr val="3D3D3D"/>
                </a:solidFill>
                <a:ea typeface="+mn-lt"/>
                <a:cs typeface="+mn-lt"/>
              </a:rPr>
              <a:t> </a:t>
            </a:r>
            <a:r>
              <a:rPr lang="en-US" sz="1800" err="1">
                <a:solidFill>
                  <a:srgbClr val="3D3D3D"/>
                </a:solidFill>
                <a:ea typeface="+mn-lt"/>
                <a:cs typeface="+mn-lt"/>
              </a:rPr>
              <a:t>el</a:t>
            </a:r>
            <a:r>
              <a:rPr lang="en-US" sz="1800">
                <a:solidFill>
                  <a:srgbClr val="3D3D3D"/>
                </a:solidFill>
                <a:ea typeface="+mn-lt"/>
                <a:cs typeface="+mn-lt"/>
              </a:rPr>
              <a:t> </a:t>
            </a:r>
            <a:r>
              <a:rPr lang="en-US" sz="1800" err="1">
                <a:solidFill>
                  <a:srgbClr val="3D3D3D"/>
                </a:solidFill>
                <a:ea typeface="+mn-lt"/>
                <a:cs typeface="+mn-lt"/>
              </a:rPr>
              <a:t>evento</a:t>
            </a:r>
            <a:r>
              <a:rPr lang="en-US" sz="1800">
                <a:solidFill>
                  <a:srgbClr val="3D3D3D"/>
                </a:solidFill>
                <a:ea typeface="+mn-lt"/>
                <a:cs typeface="+mn-lt"/>
              </a:rPr>
              <a:t> de </a:t>
            </a:r>
            <a:r>
              <a:rPr lang="en-US" sz="1800" err="1">
                <a:solidFill>
                  <a:srgbClr val="3D3D3D"/>
                </a:solidFill>
                <a:ea typeface="+mn-lt"/>
                <a:cs typeface="+mn-lt"/>
              </a:rPr>
              <a:t>celebración</a:t>
            </a:r>
            <a:r>
              <a:rPr lang="en-US" sz="1800">
                <a:solidFill>
                  <a:srgbClr val="3D3D3D"/>
                </a:solidFill>
                <a:ea typeface="+mn-lt"/>
                <a:cs typeface="+mn-lt"/>
              </a:rPr>
              <a:t> de MLK </a:t>
            </a:r>
            <a:r>
              <a:rPr lang="en-US" sz="1800" err="1">
                <a:solidFill>
                  <a:srgbClr val="3D3D3D"/>
                </a:solidFill>
                <a:ea typeface="+mn-lt"/>
                <a:cs typeface="+mn-lt"/>
              </a:rPr>
              <a:t>el</a:t>
            </a:r>
            <a:r>
              <a:rPr lang="en-US" sz="1800">
                <a:solidFill>
                  <a:srgbClr val="3D3D3D"/>
                </a:solidFill>
                <a:ea typeface="+mn-lt"/>
                <a:cs typeface="+mn-lt"/>
              </a:rPr>
              <a:t> 20 de </a:t>
            </a:r>
            <a:r>
              <a:rPr lang="en-US" sz="1800" err="1">
                <a:solidFill>
                  <a:srgbClr val="3D3D3D"/>
                </a:solidFill>
                <a:ea typeface="+mn-lt"/>
                <a:cs typeface="+mn-lt"/>
              </a:rPr>
              <a:t>enero</a:t>
            </a:r>
            <a:endParaRPr lang="en-US" sz="1800" err="1">
              <a:solidFill>
                <a:schemeClr val="tx1"/>
              </a:solidFill>
              <a:ea typeface="+mn-lt"/>
              <a:cs typeface="+mn-lt"/>
            </a:endParaRPr>
          </a:p>
          <a:p>
            <a:pPr marL="629920" lvl="1" indent="-305435"/>
            <a:r>
              <a:rPr lang="en-US" sz="1800" err="1">
                <a:solidFill>
                  <a:srgbClr val="3D3D3D"/>
                </a:solidFill>
                <a:ea typeface="+mn-lt"/>
                <a:cs typeface="+mn-lt"/>
              </a:rPr>
              <a:t>Participación</a:t>
            </a:r>
            <a:r>
              <a:rPr lang="en-US" sz="1800">
                <a:solidFill>
                  <a:srgbClr val="3D3D3D"/>
                </a:solidFill>
                <a:ea typeface="+mn-lt"/>
                <a:cs typeface="+mn-lt"/>
              </a:rPr>
              <a:t> </a:t>
            </a:r>
            <a:r>
              <a:rPr lang="en-US" sz="1800" err="1">
                <a:solidFill>
                  <a:srgbClr val="3D3D3D"/>
                </a:solidFill>
                <a:ea typeface="+mn-lt"/>
                <a:cs typeface="+mn-lt"/>
              </a:rPr>
              <a:t>en</a:t>
            </a:r>
            <a:r>
              <a:rPr lang="en-US" sz="1800">
                <a:solidFill>
                  <a:srgbClr val="3D3D3D"/>
                </a:solidFill>
                <a:ea typeface="+mn-lt"/>
                <a:cs typeface="+mn-lt"/>
              </a:rPr>
              <a:t> </a:t>
            </a:r>
            <a:r>
              <a:rPr lang="en-US" sz="1800" err="1">
                <a:solidFill>
                  <a:srgbClr val="3D3D3D"/>
                </a:solidFill>
                <a:ea typeface="+mn-lt"/>
                <a:cs typeface="+mn-lt"/>
              </a:rPr>
              <a:t>el</a:t>
            </a:r>
            <a:r>
              <a:rPr lang="en-US" sz="1800">
                <a:solidFill>
                  <a:srgbClr val="3D3D3D"/>
                </a:solidFill>
                <a:ea typeface="+mn-lt"/>
                <a:cs typeface="+mn-lt"/>
              </a:rPr>
              <a:t> </a:t>
            </a:r>
            <a:r>
              <a:rPr lang="en-US" sz="1800" err="1">
                <a:solidFill>
                  <a:srgbClr val="3D3D3D"/>
                </a:solidFill>
                <a:ea typeface="+mn-lt"/>
                <a:cs typeface="+mn-lt"/>
              </a:rPr>
              <a:t>evento</a:t>
            </a:r>
            <a:r>
              <a:rPr lang="en-US" sz="1800">
                <a:solidFill>
                  <a:srgbClr val="3D3D3D"/>
                </a:solidFill>
                <a:ea typeface="+mn-lt"/>
                <a:cs typeface="+mn-lt"/>
              </a:rPr>
              <a:t> de feria escolar de WCCUSD </a:t>
            </a:r>
            <a:r>
              <a:rPr lang="en-US" sz="1800" err="1">
                <a:solidFill>
                  <a:srgbClr val="3D3D3D"/>
                </a:solidFill>
                <a:ea typeface="+mn-lt"/>
                <a:cs typeface="+mn-lt"/>
              </a:rPr>
              <a:t>el</a:t>
            </a:r>
            <a:r>
              <a:rPr lang="en-US" sz="1800">
                <a:solidFill>
                  <a:srgbClr val="3D3D3D"/>
                </a:solidFill>
                <a:ea typeface="+mn-lt"/>
                <a:cs typeface="+mn-lt"/>
              </a:rPr>
              <a:t> 25 de </a:t>
            </a:r>
            <a:r>
              <a:rPr lang="en-US" sz="1800" err="1">
                <a:solidFill>
                  <a:srgbClr val="3D3D3D"/>
                </a:solidFill>
                <a:ea typeface="+mn-lt"/>
                <a:cs typeface="+mn-lt"/>
              </a:rPr>
              <a:t>enero</a:t>
            </a:r>
            <a:endParaRPr lang="en-US" err="1"/>
          </a:p>
          <a:p>
            <a:pPr marL="629920" lvl="1" indent="-305435">
              <a:lnSpc>
                <a:spcPct val="114999"/>
              </a:lnSpc>
              <a:spcBef>
                <a:spcPts val="0"/>
              </a:spcBef>
              <a:spcAft>
                <a:spcPts val="0"/>
              </a:spcAft>
            </a:pPr>
            <a:endParaRPr lang="en-US">
              <a:solidFill>
                <a:schemeClr val="tx1"/>
              </a:solidFill>
              <a:ea typeface="+mn-lt"/>
              <a:cs typeface="+mn-lt"/>
            </a:endParaRPr>
          </a:p>
          <a:p>
            <a:pPr marL="305435" indent="-305435">
              <a:lnSpc>
                <a:spcPct val="114999"/>
              </a:lnSpc>
              <a:spcBef>
                <a:spcPts val="0"/>
              </a:spcBef>
              <a:spcAft>
                <a:spcPts val="0"/>
              </a:spcAft>
            </a:pPr>
            <a:endParaRPr lang="en-US" sz="1700">
              <a:solidFill>
                <a:srgbClr val="1F1F1F"/>
              </a:solidFill>
              <a:latin typeface="Gill Sans MT"/>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Gill Sans MT"/>
                <a:ea typeface="Open Sans"/>
                <a:cs typeface="Open Sans"/>
              </a:rPr>
              <a:t>eBike</a:t>
            </a:r>
            <a:r>
              <a:rPr lang="en-US" sz="4000" b="1" kern="1500" cap="none">
                <a:solidFill>
                  <a:schemeClr val="bg1"/>
                </a:solidFill>
                <a:latin typeface="Gill Sans MT"/>
                <a:ea typeface="Open Sans"/>
                <a:cs typeface="Open Sans"/>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003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err="1">
                <a:latin typeface="Century Gothic"/>
                <a:ea typeface="+mn-lt"/>
                <a:cs typeface="+mn-lt"/>
              </a:rPr>
              <a:t>Trabajo</a:t>
            </a:r>
            <a:r>
              <a:rPr lang="en-US" sz="2000" b="1">
                <a:latin typeface="Century Gothic"/>
                <a:ea typeface="+mn-lt"/>
                <a:cs typeface="+mn-lt"/>
              </a:rPr>
              <a:t> </a:t>
            </a:r>
            <a:r>
              <a:rPr lang="en-US" sz="2000" b="1" err="1">
                <a:latin typeface="Century Gothic"/>
                <a:ea typeface="+mn-lt"/>
                <a:cs typeface="+mn-lt"/>
              </a:rPr>
              <a:t>realizado</a:t>
            </a:r>
            <a:r>
              <a:rPr lang="en-US" sz="2000" b="1">
                <a:latin typeface="Century Gothic"/>
                <a:ea typeface="+mn-lt"/>
                <a:cs typeface="+mn-lt"/>
              </a:rPr>
              <a:t> </a:t>
            </a:r>
            <a:r>
              <a:rPr lang="en-US" sz="2000" b="1" err="1">
                <a:latin typeface="Century Gothic"/>
                <a:ea typeface="+mn-lt"/>
                <a:cs typeface="+mn-lt"/>
              </a:rPr>
              <a:t>desde</a:t>
            </a:r>
            <a:r>
              <a:rPr lang="en-US" sz="2000" b="1">
                <a:latin typeface="Century Gothic"/>
                <a:ea typeface="+mn-lt"/>
                <a:cs typeface="+mn-lt"/>
              </a:rPr>
              <a:t> la </a:t>
            </a:r>
            <a:r>
              <a:rPr lang="en-US" sz="2000" b="1" err="1">
                <a:latin typeface="Century Gothic"/>
                <a:ea typeface="+mn-lt"/>
                <a:cs typeface="+mn-lt"/>
              </a:rPr>
              <a:t>última</a:t>
            </a:r>
            <a:r>
              <a:rPr lang="en-US" sz="2000" b="1">
                <a:latin typeface="Century Gothic"/>
                <a:ea typeface="+mn-lt"/>
                <a:cs typeface="+mn-lt"/>
              </a:rPr>
              <a:t> </a:t>
            </a:r>
            <a:r>
              <a:rPr lang="en-US" sz="2000" b="1" err="1">
                <a:latin typeface="Century Gothic"/>
                <a:ea typeface="+mn-lt"/>
                <a:cs typeface="+mn-lt"/>
              </a:rPr>
              <a:t>reunión</a:t>
            </a:r>
            <a:r>
              <a:rPr lang="en-US" sz="2000" b="1">
                <a:latin typeface="Century Gothic"/>
                <a:ea typeface="+mn-lt"/>
                <a:cs typeface="+mn-lt"/>
              </a:rPr>
              <a:t>:</a:t>
            </a:r>
            <a:endParaRPr lang="en-US" sz="2000">
              <a:solidFill>
                <a:srgbClr val="000000"/>
              </a:solidFill>
              <a:latin typeface="Century Gothic"/>
              <a:ea typeface="+mn-lt"/>
              <a:cs typeface="+mn-lt"/>
            </a:endParaRPr>
          </a:p>
          <a:p>
            <a:pPr marL="629920" indent="-305435"/>
            <a:r>
              <a:rPr lang="en-US">
                <a:ea typeface="+mn-lt"/>
                <a:cs typeface="+mn-lt"/>
              </a:rPr>
              <a:t>Se </a:t>
            </a:r>
            <a:r>
              <a:rPr lang="en-US" err="1">
                <a:ea typeface="+mn-lt"/>
                <a:cs typeface="+mn-lt"/>
              </a:rPr>
              <a:t>completó</a:t>
            </a:r>
            <a:r>
              <a:rPr lang="en-US">
                <a:ea typeface="+mn-lt"/>
                <a:cs typeface="+mn-lt"/>
              </a:rPr>
              <a:t> la </a:t>
            </a:r>
            <a:r>
              <a:rPr lang="en-US" err="1">
                <a:ea typeface="+mn-lt"/>
                <a:cs typeface="+mn-lt"/>
              </a:rPr>
              <a:t>instalación</a:t>
            </a:r>
            <a:r>
              <a:rPr lang="en-US">
                <a:ea typeface="+mn-lt"/>
                <a:cs typeface="+mn-lt"/>
              </a:rPr>
              <a:t> de </a:t>
            </a:r>
            <a:r>
              <a:rPr lang="en-US" err="1">
                <a:ea typeface="+mn-lt"/>
                <a:cs typeface="+mn-lt"/>
              </a:rPr>
              <a:t>almacenamiento</a:t>
            </a:r>
            <a:r>
              <a:rPr lang="en-US">
                <a:ea typeface="+mn-lt"/>
                <a:cs typeface="+mn-lt"/>
              </a:rPr>
              <a:t> de </a:t>
            </a:r>
            <a:r>
              <a:rPr lang="en-US" err="1">
                <a:ea typeface="+mn-lt"/>
                <a:cs typeface="+mn-lt"/>
              </a:rPr>
              <a:t>baterías</a:t>
            </a:r>
            <a:r>
              <a:rPr lang="en-US">
                <a:ea typeface="+mn-lt"/>
                <a:cs typeface="+mn-lt"/>
              </a:rPr>
              <a:t> para </a:t>
            </a:r>
            <a:r>
              <a:rPr lang="en-US" err="1">
                <a:ea typeface="+mn-lt"/>
                <a:cs typeface="+mn-lt"/>
              </a:rPr>
              <a:t>tres</a:t>
            </a:r>
            <a:r>
              <a:rPr lang="en-US">
                <a:ea typeface="+mn-lt"/>
                <a:cs typeface="+mn-lt"/>
              </a:rPr>
              <a:t> </a:t>
            </a:r>
            <a:r>
              <a:rPr lang="en-US" err="1">
                <a:ea typeface="+mn-lt"/>
                <a:cs typeface="+mn-lt"/>
              </a:rPr>
              <a:t>clientes</a:t>
            </a:r>
            <a:r>
              <a:rPr lang="en-US">
                <a:ea typeface="+mn-lt"/>
                <a:cs typeface="+mn-lt"/>
              </a:rPr>
              <a:t>.</a:t>
            </a:r>
            <a:endParaRPr lang="en-US">
              <a:solidFill>
                <a:srgbClr val="000000"/>
              </a:solidFill>
              <a:ea typeface="+mn-lt"/>
              <a:cs typeface="+mn-lt"/>
            </a:endParaRPr>
          </a:p>
          <a:p>
            <a:pPr marL="629920" lvl="1" indent="-305435"/>
            <a:r>
              <a:rPr lang="en-US" sz="1800">
                <a:ea typeface="+mn-lt"/>
                <a:cs typeface="+mn-lt"/>
              </a:rPr>
              <a:t>Se </a:t>
            </a:r>
            <a:r>
              <a:rPr lang="en-US" sz="1800" err="1">
                <a:ea typeface="+mn-lt"/>
                <a:cs typeface="+mn-lt"/>
              </a:rPr>
              <a:t>reunió</a:t>
            </a:r>
            <a:r>
              <a:rPr lang="en-US" sz="1800">
                <a:ea typeface="+mn-lt"/>
                <a:cs typeface="+mn-lt"/>
              </a:rPr>
              <a:t> con </a:t>
            </a:r>
            <a:r>
              <a:rPr lang="en-US" sz="1800" err="1">
                <a:ea typeface="+mn-lt"/>
                <a:cs typeface="+mn-lt"/>
              </a:rPr>
              <a:t>el</a:t>
            </a:r>
            <a:r>
              <a:rPr lang="en-US" sz="1800">
                <a:ea typeface="+mn-lt"/>
                <a:cs typeface="+mn-lt"/>
              </a:rPr>
              <a:t> </a:t>
            </a:r>
            <a:r>
              <a:rPr lang="en-US" sz="1800" err="1">
                <a:ea typeface="+mn-lt"/>
                <a:cs typeface="+mn-lt"/>
              </a:rPr>
              <a:t>equipo</a:t>
            </a:r>
            <a:r>
              <a:rPr lang="en-US" sz="1800">
                <a:ea typeface="+mn-lt"/>
                <a:cs typeface="+mn-lt"/>
              </a:rPr>
              <a:t> </a:t>
            </a:r>
            <a:r>
              <a:rPr lang="en-US" sz="1800" err="1">
                <a:ea typeface="+mn-lt"/>
                <a:cs typeface="+mn-lt"/>
              </a:rPr>
              <a:t>administrativo</a:t>
            </a:r>
            <a:r>
              <a:rPr lang="en-US" sz="1800">
                <a:ea typeface="+mn-lt"/>
                <a:cs typeface="+mn-lt"/>
              </a:rPr>
              <a:t> de COR para </a:t>
            </a:r>
            <a:r>
              <a:rPr lang="en-US" sz="1800" err="1">
                <a:ea typeface="+mn-lt"/>
                <a:cs typeface="+mn-lt"/>
              </a:rPr>
              <a:t>elaborar</a:t>
            </a:r>
            <a:r>
              <a:rPr lang="en-US" sz="1800">
                <a:ea typeface="+mn-lt"/>
                <a:cs typeface="+mn-lt"/>
              </a:rPr>
              <a:t> </a:t>
            </a:r>
            <a:r>
              <a:rPr lang="en-US" sz="1800" err="1">
                <a:ea typeface="+mn-lt"/>
                <a:cs typeface="+mn-lt"/>
              </a:rPr>
              <a:t>estrategias</a:t>
            </a:r>
            <a:endParaRPr lang="en-US" sz="1800">
              <a:solidFill>
                <a:srgbClr val="000000"/>
              </a:solidFill>
              <a:ea typeface="+mn-lt"/>
              <a:cs typeface="+mn-lt"/>
            </a:endParaRPr>
          </a:p>
          <a:p>
            <a:pPr marL="629920" lvl="1" indent="-305435"/>
            <a:r>
              <a:rPr lang="en-US" sz="1800">
                <a:ea typeface="+mn-lt"/>
                <a:cs typeface="+mn-lt"/>
              </a:rPr>
              <a:t>Se </a:t>
            </a:r>
            <a:r>
              <a:rPr lang="en-US" sz="1800" err="1">
                <a:ea typeface="+mn-lt"/>
                <a:cs typeface="+mn-lt"/>
              </a:rPr>
              <a:t>registró</a:t>
            </a:r>
            <a:r>
              <a:rPr lang="en-US" sz="1800">
                <a:ea typeface="+mn-lt"/>
                <a:cs typeface="+mn-lt"/>
              </a:rPr>
              <a:t> para </a:t>
            </a:r>
            <a:r>
              <a:rPr lang="en-US" sz="1800" err="1">
                <a:ea typeface="+mn-lt"/>
                <a:cs typeface="+mn-lt"/>
              </a:rPr>
              <a:t>participar</a:t>
            </a:r>
            <a:r>
              <a:rPr lang="en-US" sz="1800">
                <a:ea typeface="+mn-lt"/>
                <a:cs typeface="+mn-lt"/>
              </a:rPr>
              <a:t> </a:t>
            </a:r>
            <a:r>
              <a:rPr lang="en-US" sz="1800" err="1">
                <a:ea typeface="+mn-lt"/>
                <a:cs typeface="+mn-lt"/>
              </a:rPr>
              <a:t>en</a:t>
            </a:r>
            <a:r>
              <a:rPr lang="en-US" sz="1800">
                <a:ea typeface="+mn-lt"/>
                <a:cs typeface="+mn-lt"/>
              </a:rPr>
              <a:t> </a:t>
            </a:r>
            <a:r>
              <a:rPr lang="en-US" sz="1800" err="1">
                <a:ea typeface="+mn-lt"/>
                <a:cs typeface="+mn-lt"/>
              </a:rPr>
              <a:t>el</a:t>
            </a:r>
            <a:r>
              <a:rPr lang="en-US" sz="1800">
                <a:ea typeface="+mn-lt"/>
                <a:cs typeface="+mn-lt"/>
              </a:rPr>
              <a:t> </a:t>
            </a:r>
            <a:r>
              <a:rPr lang="en-US" sz="1800" err="1">
                <a:ea typeface="+mn-lt"/>
                <a:cs typeface="+mn-lt"/>
              </a:rPr>
              <a:t>evento</a:t>
            </a:r>
            <a:r>
              <a:rPr lang="en-US" sz="1800">
                <a:ea typeface="+mn-lt"/>
                <a:cs typeface="+mn-lt"/>
              </a:rPr>
              <a:t> de MLK </a:t>
            </a:r>
            <a:r>
              <a:rPr lang="en-US" sz="1800" err="1">
                <a:ea typeface="+mn-lt"/>
                <a:cs typeface="+mn-lt"/>
              </a:rPr>
              <a:t>el</a:t>
            </a:r>
            <a:r>
              <a:rPr lang="en-US" sz="1800">
                <a:ea typeface="+mn-lt"/>
                <a:cs typeface="+mn-lt"/>
              </a:rPr>
              <a:t> 20 de </a:t>
            </a:r>
            <a:r>
              <a:rPr lang="en-US" sz="1800" err="1">
                <a:ea typeface="+mn-lt"/>
                <a:cs typeface="+mn-lt"/>
              </a:rPr>
              <a:t>enero</a:t>
            </a:r>
            <a:r>
              <a:rPr lang="en-US" sz="1800">
                <a:ea typeface="+mn-lt"/>
                <a:cs typeface="+mn-lt"/>
              </a:rPr>
              <a:t> y </a:t>
            </a:r>
            <a:r>
              <a:rPr lang="en-US" sz="1800" err="1">
                <a:ea typeface="+mn-lt"/>
                <a:cs typeface="+mn-lt"/>
              </a:rPr>
              <a:t>en</a:t>
            </a:r>
            <a:r>
              <a:rPr lang="en-US" sz="1800">
                <a:ea typeface="+mn-lt"/>
                <a:cs typeface="+mn-lt"/>
              </a:rPr>
              <a:t> la feria escolar de WCCUSD </a:t>
            </a:r>
            <a:r>
              <a:rPr lang="en-US" sz="1800" err="1">
                <a:ea typeface="+mn-lt"/>
                <a:cs typeface="+mn-lt"/>
              </a:rPr>
              <a:t>el</a:t>
            </a:r>
            <a:r>
              <a:rPr lang="en-US" sz="1800">
                <a:ea typeface="+mn-lt"/>
                <a:cs typeface="+mn-lt"/>
              </a:rPr>
              <a:t> 25 de </a:t>
            </a:r>
            <a:r>
              <a:rPr lang="en-US" sz="1800" err="1">
                <a:ea typeface="+mn-lt"/>
                <a:cs typeface="+mn-lt"/>
              </a:rPr>
              <a:t>enero</a:t>
            </a:r>
            <a:endParaRPr lang="en-US" sz="1800">
              <a:ea typeface="+mn-lt"/>
              <a:cs typeface="+mn-lt"/>
            </a:endParaRPr>
          </a:p>
          <a:p>
            <a:pPr marL="305435" indent="-305435"/>
            <a:r>
              <a:rPr lang="en-US" sz="2000" b="1" err="1">
                <a:ea typeface="+mn-lt"/>
                <a:cs typeface="+mn-lt"/>
              </a:rPr>
              <a:t>Gastos</a:t>
            </a:r>
            <a:r>
              <a:rPr lang="en-US" sz="2000" b="1">
                <a:ea typeface="+mn-lt"/>
                <a:cs typeface="+mn-lt"/>
              </a:rPr>
              <a:t> </a:t>
            </a:r>
            <a:r>
              <a:rPr lang="en-US" sz="2000" b="1" err="1">
                <a:ea typeface="+mn-lt"/>
                <a:cs typeface="+mn-lt"/>
              </a:rPr>
              <a:t>totales</a:t>
            </a:r>
            <a:r>
              <a:rPr lang="en-US" sz="2000" b="1">
                <a:ea typeface="+mn-lt"/>
                <a:cs typeface="+mn-lt"/>
              </a:rPr>
              <a:t> </a:t>
            </a:r>
            <a:r>
              <a:rPr lang="en-US" sz="2000" b="1" err="1">
                <a:ea typeface="+mn-lt"/>
                <a:cs typeface="+mn-lt"/>
              </a:rPr>
              <a:t>informados</a:t>
            </a:r>
            <a:r>
              <a:rPr lang="en-US" sz="2000" b="1">
                <a:ea typeface="+mn-lt"/>
                <a:cs typeface="+mn-lt"/>
              </a:rPr>
              <a:t> hasta la </a:t>
            </a:r>
            <a:r>
              <a:rPr lang="en-US" sz="2000" b="1" err="1">
                <a:ea typeface="+mn-lt"/>
                <a:cs typeface="+mn-lt"/>
              </a:rPr>
              <a:t>fecha</a:t>
            </a:r>
            <a:r>
              <a:rPr lang="en-US" sz="1800">
                <a:ea typeface="+mn-lt"/>
                <a:cs typeface="+mn-lt"/>
              </a:rPr>
              <a:t>:</a:t>
            </a:r>
            <a:r>
              <a:rPr lang="en-US">
                <a:ea typeface="+mn-lt"/>
                <a:cs typeface="+mn-lt"/>
              </a:rPr>
              <a:t> $ 334,046.56 </a:t>
            </a:r>
            <a:endParaRPr lang="en-US"/>
          </a:p>
          <a:p>
            <a:pPr marL="305435" indent="-305435"/>
            <a:r>
              <a:rPr lang="en-US" sz="2000" b="1" err="1">
                <a:ea typeface="+mn-lt"/>
                <a:cs typeface="+mn-lt"/>
              </a:rPr>
              <a:t>Presupuesto</a:t>
            </a:r>
            <a:r>
              <a:rPr lang="en-US" sz="2000" b="1">
                <a:ea typeface="+mn-lt"/>
                <a:cs typeface="+mn-lt"/>
              </a:rPr>
              <a:t> restante</a:t>
            </a:r>
            <a:r>
              <a:rPr lang="en-US" sz="1800">
                <a:ea typeface="+mn-lt"/>
                <a:cs typeface="+mn-lt"/>
              </a:rPr>
              <a:t>:</a:t>
            </a:r>
            <a:r>
              <a:rPr lang="en-US">
                <a:ea typeface="+mn-lt"/>
                <a:cs typeface="+mn-lt"/>
              </a:rPr>
              <a:t> $ 6,632,649.35 </a:t>
            </a:r>
            <a:endParaRPr lang="en-US"/>
          </a:p>
          <a:p>
            <a:pPr marL="305435" indent="-305435"/>
            <a:endParaRPr lang="en-US">
              <a:ea typeface="+mn-lt"/>
              <a:cs typeface="+mn-lt"/>
            </a:endParaRPr>
          </a:p>
          <a:p>
            <a:pPr marL="305435" indent="-305435"/>
            <a:r>
              <a:rPr lang="en-US" sz="2000" b="1" err="1">
                <a:solidFill>
                  <a:schemeClr val="tx1"/>
                </a:solidFill>
                <a:ea typeface="+mn-lt"/>
                <a:cs typeface="+mn-lt"/>
              </a:rPr>
              <a:t>Trabajo</a:t>
            </a:r>
            <a:r>
              <a:rPr lang="en-US" sz="2000" b="1">
                <a:solidFill>
                  <a:schemeClr val="tx1"/>
                </a:solidFill>
                <a:ea typeface="+mn-lt"/>
                <a:cs typeface="+mn-lt"/>
              </a:rPr>
              <a:t> </a:t>
            </a:r>
            <a:r>
              <a:rPr lang="en-US" sz="2000" b="1" err="1">
                <a:solidFill>
                  <a:schemeClr val="tx1"/>
                </a:solidFill>
                <a:ea typeface="+mn-lt"/>
                <a:cs typeface="+mn-lt"/>
              </a:rPr>
              <a:t>planificado</a:t>
            </a:r>
            <a:r>
              <a:rPr lang="en-US" sz="2000" b="1">
                <a:solidFill>
                  <a:schemeClr val="tx1"/>
                </a:solidFill>
                <a:ea typeface="+mn-lt"/>
                <a:cs typeface="+mn-lt"/>
              </a:rPr>
              <a:t> </a:t>
            </a:r>
            <a:r>
              <a:rPr lang="en-US" sz="2000" b="1" err="1">
                <a:solidFill>
                  <a:schemeClr val="tx1"/>
                </a:solidFill>
                <a:ea typeface="+mn-lt"/>
                <a:cs typeface="+mn-lt"/>
              </a:rPr>
              <a:t>en</a:t>
            </a:r>
            <a:r>
              <a:rPr lang="en-US" sz="2000" b="1">
                <a:solidFill>
                  <a:schemeClr val="tx1"/>
                </a:solidFill>
                <a:ea typeface="+mn-lt"/>
                <a:cs typeface="+mn-lt"/>
              </a:rPr>
              <a:t> las </a:t>
            </a:r>
            <a:r>
              <a:rPr lang="en-US" sz="2000" b="1" err="1">
                <a:solidFill>
                  <a:schemeClr val="tx1"/>
                </a:solidFill>
                <a:ea typeface="+mn-lt"/>
                <a:cs typeface="+mn-lt"/>
              </a:rPr>
              <a:t>próximas</a:t>
            </a:r>
            <a:r>
              <a:rPr lang="en-US" sz="2000" b="1">
                <a:solidFill>
                  <a:schemeClr val="tx1"/>
                </a:solidFill>
                <a:ea typeface="+mn-lt"/>
                <a:cs typeface="+mn-lt"/>
              </a:rPr>
              <a:t> dos </a:t>
            </a:r>
            <a:r>
              <a:rPr lang="en-US" sz="2000" b="1" err="1">
                <a:solidFill>
                  <a:schemeClr val="tx1"/>
                </a:solidFill>
                <a:ea typeface="+mn-lt"/>
                <a:cs typeface="+mn-lt"/>
              </a:rPr>
              <a:t>semanas</a:t>
            </a:r>
            <a:r>
              <a:rPr lang="en-US" sz="2000" b="1">
                <a:solidFill>
                  <a:schemeClr val="tx1"/>
                </a:solidFill>
                <a:ea typeface="+mn-lt"/>
                <a:cs typeface="+mn-lt"/>
              </a:rPr>
              <a:t>: </a:t>
            </a:r>
          </a:p>
          <a:p>
            <a:pPr marL="629920" lvl="1" indent="-305435"/>
            <a:r>
              <a:rPr lang="en-US" sz="1800" err="1">
                <a:ea typeface="+mn-lt"/>
                <a:cs typeface="+mn-lt"/>
              </a:rPr>
              <a:t>Participación</a:t>
            </a:r>
            <a:r>
              <a:rPr lang="en-US" sz="1800">
                <a:ea typeface="+mn-lt"/>
                <a:cs typeface="+mn-lt"/>
              </a:rPr>
              <a:t> </a:t>
            </a:r>
            <a:r>
              <a:rPr lang="en-US" sz="1800" err="1">
                <a:ea typeface="+mn-lt"/>
                <a:cs typeface="+mn-lt"/>
              </a:rPr>
              <a:t>en</a:t>
            </a:r>
            <a:r>
              <a:rPr lang="en-US" sz="1800">
                <a:ea typeface="+mn-lt"/>
                <a:cs typeface="+mn-lt"/>
              </a:rPr>
              <a:t> </a:t>
            </a:r>
            <a:r>
              <a:rPr lang="en-US" sz="1800" err="1">
                <a:ea typeface="+mn-lt"/>
                <a:cs typeface="+mn-lt"/>
              </a:rPr>
              <a:t>el</a:t>
            </a:r>
            <a:r>
              <a:rPr lang="en-US" sz="1800">
                <a:ea typeface="+mn-lt"/>
                <a:cs typeface="+mn-lt"/>
              </a:rPr>
              <a:t> </a:t>
            </a:r>
            <a:r>
              <a:rPr lang="en-US" sz="1800" err="1">
                <a:ea typeface="+mn-lt"/>
                <a:cs typeface="+mn-lt"/>
              </a:rPr>
              <a:t>evento</a:t>
            </a:r>
            <a:r>
              <a:rPr lang="en-US" sz="1800">
                <a:ea typeface="+mn-lt"/>
                <a:cs typeface="+mn-lt"/>
              </a:rPr>
              <a:t> de </a:t>
            </a:r>
            <a:r>
              <a:rPr lang="en-US" sz="1800" err="1">
                <a:ea typeface="+mn-lt"/>
                <a:cs typeface="+mn-lt"/>
              </a:rPr>
              <a:t>celebración</a:t>
            </a:r>
            <a:r>
              <a:rPr lang="en-US" sz="1800">
                <a:ea typeface="+mn-lt"/>
                <a:cs typeface="+mn-lt"/>
              </a:rPr>
              <a:t> de MLK </a:t>
            </a:r>
            <a:r>
              <a:rPr lang="en-US" sz="1800" err="1">
                <a:ea typeface="+mn-lt"/>
                <a:cs typeface="+mn-lt"/>
              </a:rPr>
              <a:t>el</a:t>
            </a:r>
            <a:r>
              <a:rPr lang="en-US" sz="1800">
                <a:ea typeface="+mn-lt"/>
                <a:cs typeface="+mn-lt"/>
              </a:rPr>
              <a:t> 20 de </a:t>
            </a:r>
            <a:r>
              <a:rPr lang="en-US" sz="1800" err="1">
                <a:ea typeface="+mn-lt"/>
                <a:cs typeface="+mn-lt"/>
              </a:rPr>
              <a:t>enero</a:t>
            </a:r>
            <a:endParaRPr lang="en-US" sz="1800" err="1">
              <a:solidFill>
                <a:srgbClr val="000000"/>
              </a:solidFill>
              <a:ea typeface="+mn-lt"/>
              <a:cs typeface="+mn-lt"/>
            </a:endParaRPr>
          </a:p>
          <a:p>
            <a:pPr marL="629920" lvl="1" indent="-305435"/>
            <a:r>
              <a:rPr lang="en-US" sz="1800" err="1">
                <a:ea typeface="+mn-lt"/>
                <a:cs typeface="+mn-lt"/>
              </a:rPr>
              <a:t>Participación</a:t>
            </a:r>
            <a:r>
              <a:rPr lang="en-US" sz="1800">
                <a:ea typeface="+mn-lt"/>
                <a:cs typeface="+mn-lt"/>
              </a:rPr>
              <a:t> </a:t>
            </a:r>
            <a:r>
              <a:rPr lang="en-US" sz="1800" err="1">
                <a:ea typeface="+mn-lt"/>
                <a:cs typeface="+mn-lt"/>
              </a:rPr>
              <a:t>en</a:t>
            </a:r>
            <a:r>
              <a:rPr lang="en-US" sz="1800">
                <a:ea typeface="+mn-lt"/>
                <a:cs typeface="+mn-lt"/>
              </a:rPr>
              <a:t> </a:t>
            </a:r>
            <a:r>
              <a:rPr lang="en-US" sz="1800" err="1">
                <a:ea typeface="+mn-lt"/>
                <a:cs typeface="+mn-lt"/>
              </a:rPr>
              <a:t>el</a:t>
            </a:r>
            <a:r>
              <a:rPr lang="en-US" sz="1800">
                <a:ea typeface="+mn-lt"/>
                <a:cs typeface="+mn-lt"/>
              </a:rPr>
              <a:t> </a:t>
            </a:r>
            <a:r>
              <a:rPr lang="en-US" sz="1800" err="1">
                <a:ea typeface="+mn-lt"/>
                <a:cs typeface="+mn-lt"/>
              </a:rPr>
              <a:t>evento</a:t>
            </a:r>
            <a:r>
              <a:rPr lang="en-US" sz="1800">
                <a:ea typeface="+mn-lt"/>
                <a:cs typeface="+mn-lt"/>
              </a:rPr>
              <a:t> de feria escolar de WCCUSD </a:t>
            </a:r>
            <a:r>
              <a:rPr lang="en-US" sz="1800" err="1">
                <a:ea typeface="+mn-lt"/>
                <a:cs typeface="+mn-lt"/>
              </a:rPr>
              <a:t>el</a:t>
            </a:r>
            <a:r>
              <a:rPr lang="en-US" sz="1800">
                <a:ea typeface="+mn-lt"/>
                <a:cs typeface="+mn-lt"/>
              </a:rPr>
              <a:t> 25 de </a:t>
            </a:r>
            <a:r>
              <a:rPr lang="en-US" sz="1800" err="1">
                <a:latin typeface="Gill Sans MT"/>
                <a:ea typeface="+mn-lt"/>
                <a:cs typeface="+mn-lt"/>
              </a:rPr>
              <a:t>enero</a:t>
            </a:r>
            <a:endParaRPr lang="en-US" sz="1800" err="1"/>
          </a:p>
          <a:p>
            <a:pPr marL="629920" indent="-305435"/>
            <a:endParaRPr lang="en-US">
              <a:highlight>
                <a:srgbClr val="FFFF00"/>
              </a:highlight>
              <a:latin typeface="Gill Sans MT"/>
            </a:endParaRPr>
          </a:p>
          <a:p>
            <a:pPr marL="629920" lvl="1" indent="-305435"/>
            <a:endParaRPr lang="en-US">
              <a:solidFill>
                <a:srgbClr val="3D3D3D"/>
              </a:solidFill>
              <a:highlight>
                <a:srgbClr val="FFFF00"/>
              </a:highlight>
              <a:latin typeface="Century Gothic"/>
            </a:endParaRPr>
          </a:p>
          <a:p>
            <a:pPr marL="0" indent="0">
              <a:buNone/>
            </a:pPr>
            <a:endParaRPr lang="en-US">
              <a:highlight>
                <a:srgbClr val="FFFF00"/>
              </a:highlight>
              <a:latin typeface="Century Gothic"/>
            </a:endParaRPr>
          </a:p>
          <a:p>
            <a:pPr marL="305435" indent="-305435"/>
            <a:endParaRPr lang="en-US">
              <a:solidFill>
                <a:srgbClr val="3D3D3D"/>
              </a:solidFill>
              <a:highlight>
                <a:srgbClr val="FFFF00"/>
              </a:highlight>
              <a:latin typeface="Century Gothic"/>
            </a:endParaRPr>
          </a:p>
          <a:p>
            <a:pPr marL="629920" lvl="1" indent="-305435"/>
            <a:endParaRPr lang="en-US">
              <a:solidFill>
                <a:srgbClr val="000000"/>
              </a:solidFill>
              <a:highlight>
                <a:srgbClr val="FFFF00"/>
              </a:highlight>
              <a:latin typeface="Century Gothic"/>
            </a:endParaRPr>
          </a:p>
          <a:p>
            <a:pPr marL="629920" lvl="1" indent="-305435"/>
            <a:endParaRPr lang="en-US">
              <a:highlight>
                <a:srgbClr val="FFFF00"/>
              </a:highlight>
              <a:latin typeface="Century Gothic"/>
            </a:endParaRPr>
          </a:p>
          <a:p>
            <a:pPr marL="629920" lvl="1" indent="-305435"/>
            <a:endParaRPr lang="en-US" b="1">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2426" y="1728006"/>
            <a:ext cx="11187793" cy="4608786"/>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solidFill>
                  <a:srgbClr val="3D3D3D"/>
                </a:solidFill>
                <a:latin typeface="Century Gothic"/>
                <a:ea typeface="Roboto"/>
                <a:cs typeface="Roboto"/>
              </a:rPr>
              <a:t>Trabajo</a:t>
            </a:r>
            <a:r>
              <a:rPr lang="en-US" b="1">
                <a:solidFill>
                  <a:srgbClr val="3D3D3D"/>
                </a:solidFill>
                <a:latin typeface="Century Gothic"/>
                <a:ea typeface="Roboto"/>
                <a:cs typeface="Roboto"/>
              </a:rPr>
              <a:t> </a:t>
            </a:r>
            <a:r>
              <a:rPr lang="en-US" b="1" err="1">
                <a:solidFill>
                  <a:srgbClr val="3D3D3D"/>
                </a:solidFill>
                <a:latin typeface="Century Gothic"/>
                <a:ea typeface="Roboto"/>
                <a:cs typeface="Roboto"/>
              </a:rPr>
              <a:t>completado</a:t>
            </a:r>
            <a:r>
              <a:rPr lang="en-US" b="1">
                <a:solidFill>
                  <a:srgbClr val="3D3D3D"/>
                </a:solidFill>
                <a:latin typeface="Century Gothic"/>
                <a:ea typeface="Roboto"/>
                <a:cs typeface="Roboto"/>
              </a:rPr>
              <a:t> </a:t>
            </a:r>
            <a:r>
              <a:rPr lang="en-US" b="1" err="1">
                <a:solidFill>
                  <a:srgbClr val="3D3D3D"/>
                </a:solidFill>
                <a:latin typeface="Century Gothic"/>
                <a:ea typeface="Roboto"/>
                <a:cs typeface="Roboto"/>
              </a:rPr>
              <a:t>desde</a:t>
            </a:r>
            <a:r>
              <a:rPr lang="en-US" b="1">
                <a:solidFill>
                  <a:srgbClr val="3D3D3D"/>
                </a:solidFill>
                <a:latin typeface="Century Gothic"/>
                <a:ea typeface="Roboto"/>
                <a:cs typeface="Roboto"/>
              </a:rPr>
              <a:t> la </a:t>
            </a:r>
            <a:r>
              <a:rPr lang="en-US" b="1" err="1">
                <a:solidFill>
                  <a:srgbClr val="3D3D3D"/>
                </a:solidFill>
                <a:latin typeface="Century Gothic"/>
                <a:ea typeface="Roboto"/>
                <a:cs typeface="Roboto"/>
              </a:rPr>
              <a:t>última</a:t>
            </a:r>
            <a:r>
              <a:rPr lang="en-US" b="1">
                <a:solidFill>
                  <a:srgbClr val="3D3D3D"/>
                </a:solidFill>
                <a:latin typeface="Century Gothic"/>
                <a:ea typeface="Roboto"/>
                <a:cs typeface="Roboto"/>
              </a:rPr>
              <a:t> </a:t>
            </a:r>
            <a:r>
              <a:rPr lang="en-US" b="1" err="1">
                <a:solidFill>
                  <a:srgbClr val="3D3D3D"/>
                </a:solidFill>
                <a:latin typeface="Century Gothic"/>
                <a:ea typeface="Roboto"/>
                <a:cs typeface="Roboto"/>
              </a:rPr>
              <a:t>reunión</a:t>
            </a:r>
            <a:r>
              <a:rPr lang="en-US" b="1">
                <a:solidFill>
                  <a:srgbClr val="3D3D3D"/>
                </a:solidFill>
                <a:latin typeface="Century Gothic"/>
                <a:ea typeface="Roboto"/>
                <a:cs typeface="Roboto"/>
              </a:rPr>
              <a:t>: </a:t>
            </a:r>
          </a:p>
          <a:p>
            <a:pPr marL="629920" indent="-305435"/>
            <a:r>
              <a:rPr lang="en-US" sz="1600">
                <a:solidFill>
                  <a:srgbClr val="3D3D3D"/>
                </a:solidFill>
                <a:ea typeface="+mn-lt"/>
                <a:cs typeface="+mn-lt"/>
              </a:rPr>
              <a:t>Desarrollo de </a:t>
            </a:r>
            <a:r>
              <a:rPr lang="en-US" sz="1600" err="1">
                <a:solidFill>
                  <a:srgbClr val="3D3D3D"/>
                </a:solidFill>
                <a:ea typeface="+mn-lt"/>
                <a:cs typeface="+mn-lt"/>
              </a:rPr>
              <a:t>diseños</a:t>
            </a:r>
            <a:r>
              <a:rPr lang="en-US" sz="1600">
                <a:solidFill>
                  <a:srgbClr val="3D3D3D"/>
                </a:solidFill>
                <a:ea typeface="+mn-lt"/>
                <a:cs typeface="+mn-lt"/>
              </a:rPr>
              <a:t> </a:t>
            </a:r>
            <a:r>
              <a:rPr lang="en-US" sz="1600" err="1">
                <a:solidFill>
                  <a:srgbClr val="3D3D3D"/>
                </a:solidFill>
                <a:ea typeface="+mn-lt"/>
                <a:cs typeface="+mn-lt"/>
              </a:rPr>
              <a:t>piloto</a:t>
            </a:r>
            <a:r>
              <a:rPr lang="en-US" sz="1600">
                <a:solidFill>
                  <a:srgbClr val="3D3D3D"/>
                </a:solidFill>
                <a:ea typeface="+mn-lt"/>
                <a:cs typeface="+mn-lt"/>
              </a:rPr>
              <a:t> de </a:t>
            </a:r>
            <a:r>
              <a:rPr lang="en-US" sz="1600" err="1">
                <a:solidFill>
                  <a:srgbClr val="3D3D3D"/>
                </a:solidFill>
                <a:ea typeface="+mn-lt"/>
                <a:cs typeface="+mn-lt"/>
              </a:rPr>
              <a:t>captación</a:t>
            </a:r>
            <a:r>
              <a:rPr lang="en-US" sz="1600">
                <a:solidFill>
                  <a:srgbClr val="3D3D3D"/>
                </a:solidFill>
                <a:ea typeface="+mn-lt"/>
                <a:cs typeface="+mn-lt"/>
              </a:rPr>
              <a:t> de </a:t>
            </a:r>
            <a:r>
              <a:rPr lang="en-US" sz="1600" err="1">
                <a:solidFill>
                  <a:srgbClr val="3D3D3D"/>
                </a:solidFill>
                <a:ea typeface="+mn-lt"/>
                <a:cs typeface="+mn-lt"/>
              </a:rPr>
              <a:t>agua</a:t>
            </a:r>
            <a:r>
              <a:rPr lang="en-US" sz="1600">
                <a:solidFill>
                  <a:srgbClr val="3D3D3D"/>
                </a:solidFill>
                <a:ea typeface="+mn-lt"/>
                <a:cs typeface="+mn-lt"/>
              </a:rPr>
              <a:t> para sitios de Richmond</a:t>
            </a:r>
          </a:p>
          <a:p>
            <a:pPr marL="629920" lvl="1" indent="-305435"/>
            <a:r>
              <a:rPr lang="en-US">
                <a:solidFill>
                  <a:srgbClr val="3D3D3D"/>
                </a:solidFill>
                <a:ea typeface="+mn-lt"/>
                <a:cs typeface="+mn-lt"/>
              </a:rPr>
              <a:t>Se </a:t>
            </a:r>
            <a:r>
              <a:rPr lang="en-US" err="1">
                <a:solidFill>
                  <a:srgbClr val="3D3D3D"/>
                </a:solidFill>
                <a:ea typeface="+mn-lt"/>
                <a:cs typeface="+mn-lt"/>
              </a:rPr>
              <a:t>instalaron</a:t>
            </a:r>
            <a:r>
              <a:rPr lang="en-US">
                <a:solidFill>
                  <a:srgbClr val="3D3D3D"/>
                </a:solidFill>
                <a:ea typeface="+mn-lt"/>
                <a:cs typeface="+mn-lt"/>
              </a:rPr>
              <a:t> 3 </a:t>
            </a:r>
            <a:r>
              <a:rPr lang="en-US" err="1">
                <a:solidFill>
                  <a:srgbClr val="3D3D3D"/>
                </a:solidFill>
                <a:ea typeface="+mn-lt"/>
                <a:cs typeface="+mn-lt"/>
              </a:rPr>
              <a:t>sistemas</a:t>
            </a:r>
            <a:r>
              <a:rPr lang="en-US">
                <a:solidFill>
                  <a:srgbClr val="3D3D3D"/>
                </a:solidFill>
                <a:ea typeface="+mn-lt"/>
                <a:cs typeface="+mn-lt"/>
              </a:rPr>
              <a:t> de </a:t>
            </a:r>
            <a:r>
              <a:rPr lang="en-US" err="1">
                <a:solidFill>
                  <a:srgbClr val="3D3D3D"/>
                </a:solidFill>
                <a:ea typeface="+mn-lt"/>
                <a:cs typeface="+mn-lt"/>
              </a:rPr>
              <a:t>riego</a:t>
            </a:r>
            <a:r>
              <a:rPr lang="en-US">
                <a:solidFill>
                  <a:srgbClr val="3D3D3D"/>
                </a:solidFill>
                <a:ea typeface="+mn-lt"/>
                <a:cs typeface="+mn-lt"/>
              </a:rPr>
              <a:t> </a:t>
            </a:r>
            <a:r>
              <a:rPr lang="en-US" err="1">
                <a:solidFill>
                  <a:srgbClr val="3D3D3D"/>
                </a:solidFill>
                <a:ea typeface="+mn-lt"/>
                <a:cs typeface="+mn-lt"/>
              </a:rPr>
              <a:t>por</a:t>
            </a:r>
            <a:r>
              <a:rPr lang="en-US">
                <a:solidFill>
                  <a:srgbClr val="3D3D3D"/>
                </a:solidFill>
                <a:ea typeface="+mn-lt"/>
                <a:cs typeface="+mn-lt"/>
              </a:rPr>
              <a:t> </a:t>
            </a:r>
            <a:r>
              <a:rPr lang="en-US" err="1">
                <a:solidFill>
                  <a:srgbClr val="3D3D3D"/>
                </a:solidFill>
                <a:ea typeface="+mn-lt"/>
                <a:cs typeface="+mn-lt"/>
              </a:rPr>
              <a:t>goteo</a:t>
            </a:r>
            <a:r>
              <a:rPr lang="en-US">
                <a:solidFill>
                  <a:srgbClr val="3D3D3D"/>
                </a:solidFill>
                <a:ea typeface="+mn-lt"/>
                <a:cs typeface="+mn-lt"/>
              </a:rPr>
              <a:t>.</a:t>
            </a:r>
            <a:endParaRPr lang="en-US"/>
          </a:p>
          <a:p>
            <a:pPr marL="629920" lvl="1" indent="-305435"/>
            <a:r>
              <a:rPr lang="en-US">
                <a:solidFill>
                  <a:srgbClr val="3D3D3D"/>
                </a:solidFill>
                <a:ea typeface="+mn-lt"/>
                <a:cs typeface="+mn-lt"/>
              </a:rPr>
              <a:t>Se </a:t>
            </a:r>
            <a:r>
              <a:rPr lang="en-US" err="1">
                <a:solidFill>
                  <a:srgbClr val="3D3D3D"/>
                </a:solidFill>
                <a:ea typeface="+mn-lt"/>
                <a:cs typeface="+mn-lt"/>
              </a:rPr>
              <a:t>lograron</a:t>
            </a:r>
            <a:r>
              <a:rPr lang="en-US">
                <a:solidFill>
                  <a:srgbClr val="3D3D3D"/>
                </a:solidFill>
                <a:ea typeface="+mn-lt"/>
                <a:cs typeface="+mn-lt"/>
              </a:rPr>
              <a:t> </a:t>
            </a:r>
            <a:r>
              <a:rPr lang="en-US" err="1">
                <a:solidFill>
                  <a:srgbClr val="3D3D3D"/>
                </a:solidFill>
                <a:ea typeface="+mn-lt"/>
                <a:cs typeface="+mn-lt"/>
              </a:rPr>
              <a:t>aproximadamente</a:t>
            </a:r>
            <a:r>
              <a:rPr lang="en-US">
                <a:solidFill>
                  <a:srgbClr val="3D3D3D"/>
                </a:solidFill>
                <a:ea typeface="+mn-lt"/>
                <a:cs typeface="+mn-lt"/>
              </a:rPr>
              <a:t> 33 000 </a:t>
            </a:r>
            <a:r>
              <a:rPr lang="en-US" err="1">
                <a:solidFill>
                  <a:srgbClr val="3D3D3D"/>
                </a:solidFill>
                <a:ea typeface="+mn-lt"/>
                <a:cs typeface="+mn-lt"/>
              </a:rPr>
              <a:t>galones</a:t>
            </a:r>
            <a:r>
              <a:rPr lang="en-US">
                <a:solidFill>
                  <a:srgbClr val="3D3D3D"/>
                </a:solidFill>
                <a:ea typeface="+mn-lt"/>
                <a:cs typeface="+mn-lt"/>
              </a:rPr>
              <a:t> de </a:t>
            </a:r>
            <a:r>
              <a:rPr lang="en-US" err="1">
                <a:solidFill>
                  <a:srgbClr val="3D3D3D"/>
                </a:solidFill>
                <a:ea typeface="+mn-lt"/>
                <a:cs typeface="+mn-lt"/>
              </a:rPr>
              <a:t>ahorro</a:t>
            </a:r>
            <a:r>
              <a:rPr lang="en-US">
                <a:solidFill>
                  <a:srgbClr val="3D3D3D"/>
                </a:solidFill>
                <a:ea typeface="+mn-lt"/>
                <a:cs typeface="+mn-lt"/>
              </a:rPr>
              <a:t> de </a:t>
            </a:r>
            <a:r>
              <a:rPr lang="en-US" err="1">
                <a:solidFill>
                  <a:srgbClr val="3D3D3D"/>
                </a:solidFill>
                <a:ea typeface="+mn-lt"/>
                <a:cs typeface="+mn-lt"/>
              </a:rPr>
              <a:t>agua</a:t>
            </a:r>
            <a:r>
              <a:rPr lang="en-US">
                <a:solidFill>
                  <a:srgbClr val="3D3D3D"/>
                </a:solidFill>
                <a:ea typeface="+mn-lt"/>
                <a:cs typeface="+mn-lt"/>
              </a:rPr>
              <a:t> </a:t>
            </a:r>
            <a:r>
              <a:rPr lang="en-US" err="1">
                <a:solidFill>
                  <a:srgbClr val="3D3D3D"/>
                </a:solidFill>
                <a:ea typeface="+mn-lt"/>
                <a:cs typeface="+mn-lt"/>
              </a:rPr>
              <a:t>anuales</a:t>
            </a:r>
            <a:endParaRPr lang="en-US" err="1"/>
          </a:p>
          <a:p>
            <a:pPr marL="305435" indent="-305435"/>
            <a:r>
              <a:rPr lang="en-US" b="1" err="1">
                <a:solidFill>
                  <a:srgbClr val="3D3D3D"/>
                </a:solidFill>
                <a:latin typeface="Century Gothic"/>
                <a:ea typeface="Roboto"/>
                <a:cs typeface="Roboto"/>
              </a:rPr>
              <a:t>Gastos</a:t>
            </a:r>
            <a:r>
              <a:rPr lang="en-US" b="1">
                <a:solidFill>
                  <a:srgbClr val="3D3D3D"/>
                </a:solidFill>
                <a:latin typeface="Century Gothic"/>
                <a:ea typeface="Roboto"/>
                <a:cs typeface="Roboto"/>
              </a:rPr>
              <a:t> </a:t>
            </a:r>
            <a:r>
              <a:rPr lang="en-US" b="1" err="1">
                <a:solidFill>
                  <a:srgbClr val="3D3D3D"/>
                </a:solidFill>
                <a:latin typeface="Century Gothic"/>
                <a:ea typeface="Roboto"/>
                <a:cs typeface="Roboto"/>
              </a:rPr>
              <a:t>totales</a:t>
            </a:r>
            <a:r>
              <a:rPr lang="en-US" b="1">
                <a:solidFill>
                  <a:srgbClr val="3D3D3D"/>
                </a:solidFill>
                <a:latin typeface="Century Gothic"/>
                <a:ea typeface="Roboto"/>
                <a:cs typeface="Roboto"/>
              </a:rPr>
              <a:t> </a:t>
            </a:r>
            <a:r>
              <a:rPr lang="en-US" b="1" err="1">
                <a:solidFill>
                  <a:srgbClr val="3D3D3D"/>
                </a:solidFill>
                <a:latin typeface="Century Gothic"/>
                <a:ea typeface="Roboto"/>
                <a:cs typeface="Roboto"/>
              </a:rPr>
              <a:t>reportados</a:t>
            </a:r>
            <a:r>
              <a:rPr lang="en-US" b="1">
                <a:solidFill>
                  <a:srgbClr val="3D3D3D"/>
                </a:solidFill>
                <a:latin typeface="Century Gothic"/>
                <a:ea typeface="Roboto"/>
                <a:cs typeface="Roboto"/>
              </a:rPr>
              <a:t> a la </a:t>
            </a:r>
            <a:r>
              <a:rPr lang="en-US" b="1" err="1">
                <a:solidFill>
                  <a:srgbClr val="3D3D3D"/>
                </a:solidFill>
                <a:latin typeface="Century Gothic"/>
                <a:ea typeface="Roboto"/>
                <a:cs typeface="Roboto"/>
              </a:rPr>
              <a:t>fecha</a:t>
            </a:r>
            <a:r>
              <a:rPr lang="en-US" b="1">
                <a:solidFill>
                  <a:srgbClr val="3D3D3D"/>
                </a:solidFill>
                <a:latin typeface="Century Gothic"/>
                <a:ea typeface="Roboto"/>
                <a:cs typeface="Roboto"/>
              </a:rPr>
              <a:t>:</a:t>
            </a:r>
            <a:r>
              <a:rPr lang="en-US">
                <a:solidFill>
                  <a:srgbClr val="3D3D3D"/>
                </a:solidFill>
                <a:latin typeface="Century Gothic"/>
                <a:ea typeface="Roboto"/>
                <a:cs typeface="Roboto"/>
              </a:rPr>
              <a:t> </a:t>
            </a:r>
            <a:r>
              <a:rPr lang="en-US" sz="1600">
                <a:latin typeface="Century Gothic"/>
                <a:ea typeface="Roboto"/>
                <a:cs typeface="Roboto"/>
              </a:rPr>
              <a:t> $ 174,570.02</a:t>
            </a:r>
          </a:p>
          <a:p>
            <a:pPr marL="305435" indent="-305435"/>
            <a:r>
              <a:rPr lang="en-US" b="1" err="1">
                <a:solidFill>
                  <a:srgbClr val="3D3D3D"/>
                </a:solidFill>
                <a:latin typeface="Century Gothic"/>
                <a:ea typeface="Roboto"/>
                <a:cs typeface="Roboto"/>
              </a:rPr>
              <a:t>Presupuesto</a:t>
            </a:r>
            <a:r>
              <a:rPr lang="en-US" b="1">
                <a:solidFill>
                  <a:srgbClr val="3D3D3D"/>
                </a:solidFill>
                <a:latin typeface="Century Gothic"/>
                <a:ea typeface="Roboto"/>
                <a:cs typeface="Roboto"/>
              </a:rPr>
              <a:t> restante:</a:t>
            </a:r>
            <a:r>
              <a:rPr lang="en-US">
                <a:solidFill>
                  <a:srgbClr val="3D3D3D"/>
                </a:solidFill>
                <a:latin typeface="Century Gothic"/>
                <a:ea typeface="Roboto"/>
                <a:cs typeface="Roboto"/>
              </a:rPr>
              <a:t> $</a:t>
            </a:r>
            <a:r>
              <a:rPr lang="en-US" sz="1600">
                <a:latin typeface="Century Gothic"/>
                <a:ea typeface="Roboto"/>
                <a:cs typeface="Roboto"/>
              </a:rPr>
              <a:t>1,506,133.76</a:t>
            </a:r>
            <a:endParaRPr lang="en-US">
              <a:solidFill>
                <a:srgbClr val="3D3D3D"/>
              </a:solidFill>
              <a:latin typeface="Century Gothic"/>
              <a:ea typeface="Roboto"/>
              <a:cs typeface="Roboto"/>
            </a:endParaRPr>
          </a:p>
          <a:p>
            <a:pPr marL="305435" indent="-305435"/>
            <a:r>
              <a:rPr lang="en-US" b="1" err="1">
                <a:solidFill>
                  <a:srgbClr val="3D3D3D"/>
                </a:solidFill>
                <a:latin typeface="Century Gothic"/>
                <a:ea typeface="Roboto"/>
                <a:cs typeface="Roboto"/>
              </a:rPr>
              <a:t>Trabajo</a:t>
            </a:r>
            <a:r>
              <a:rPr lang="en-US" b="1">
                <a:solidFill>
                  <a:srgbClr val="3D3D3D"/>
                </a:solidFill>
                <a:latin typeface="Century Gothic"/>
                <a:ea typeface="Roboto"/>
                <a:cs typeface="Roboto"/>
              </a:rPr>
              <a:t> </a:t>
            </a:r>
            <a:r>
              <a:rPr lang="en-US" b="1" err="1">
                <a:solidFill>
                  <a:srgbClr val="3D3D3D"/>
                </a:solidFill>
                <a:latin typeface="Century Gothic"/>
                <a:ea typeface="Roboto"/>
                <a:cs typeface="Roboto"/>
              </a:rPr>
              <a:t>planificado</a:t>
            </a:r>
            <a:r>
              <a:rPr lang="en-US" b="1">
                <a:solidFill>
                  <a:srgbClr val="3D3D3D"/>
                </a:solidFill>
                <a:latin typeface="Century Gothic"/>
                <a:ea typeface="Roboto"/>
                <a:cs typeface="Roboto"/>
              </a:rPr>
              <a:t> </a:t>
            </a:r>
            <a:r>
              <a:rPr lang="en-US" b="1" err="1">
                <a:solidFill>
                  <a:srgbClr val="3D3D3D"/>
                </a:solidFill>
                <a:latin typeface="Century Gothic"/>
                <a:ea typeface="Roboto"/>
                <a:cs typeface="Roboto"/>
              </a:rPr>
              <a:t>en</a:t>
            </a:r>
            <a:r>
              <a:rPr lang="en-US" b="1">
                <a:solidFill>
                  <a:srgbClr val="3D3D3D"/>
                </a:solidFill>
                <a:latin typeface="Century Gothic"/>
                <a:ea typeface="Roboto"/>
                <a:cs typeface="Roboto"/>
              </a:rPr>
              <a:t> las </a:t>
            </a:r>
            <a:r>
              <a:rPr lang="en-US" b="1" err="1">
                <a:solidFill>
                  <a:srgbClr val="3D3D3D"/>
                </a:solidFill>
                <a:latin typeface="Century Gothic"/>
                <a:ea typeface="Roboto"/>
                <a:cs typeface="Roboto"/>
              </a:rPr>
              <a:t>próximas</a:t>
            </a:r>
            <a:r>
              <a:rPr lang="en-US" b="1">
                <a:solidFill>
                  <a:srgbClr val="3D3D3D"/>
                </a:solidFill>
                <a:latin typeface="Century Gothic"/>
                <a:ea typeface="Roboto"/>
                <a:cs typeface="Roboto"/>
              </a:rPr>
              <a:t> ~dos </a:t>
            </a:r>
            <a:r>
              <a:rPr lang="en-US" b="1" err="1">
                <a:solidFill>
                  <a:srgbClr val="3D3D3D"/>
                </a:solidFill>
                <a:latin typeface="Century Gothic"/>
                <a:ea typeface="Roboto"/>
                <a:cs typeface="Roboto"/>
              </a:rPr>
              <a:t>semanas</a:t>
            </a:r>
            <a:r>
              <a:rPr lang="en-US" b="1">
                <a:solidFill>
                  <a:srgbClr val="3D3D3D"/>
                </a:solidFill>
                <a:latin typeface="Century Gothic"/>
                <a:ea typeface="Roboto"/>
                <a:cs typeface="Roboto"/>
              </a:rPr>
              <a:t>: </a:t>
            </a:r>
            <a:endParaRPr lang="en-US" b="1">
              <a:solidFill>
                <a:srgbClr val="3D3D3D"/>
              </a:solidFill>
              <a:latin typeface="Century Gothic"/>
            </a:endParaRPr>
          </a:p>
          <a:p>
            <a:pPr marL="629920" lvl="1" indent="-305435"/>
            <a:r>
              <a:rPr lang="en-US" err="1">
                <a:ea typeface="+mn-lt"/>
                <a:cs typeface="+mn-lt"/>
              </a:rPr>
              <a:t>Finalización</a:t>
            </a:r>
            <a:r>
              <a:rPr lang="en-US">
                <a:ea typeface="+mn-lt"/>
                <a:cs typeface="+mn-lt"/>
              </a:rPr>
              <a:t> de </a:t>
            </a:r>
            <a:r>
              <a:rPr lang="en-US" err="1">
                <a:ea typeface="+mn-lt"/>
                <a:cs typeface="+mn-lt"/>
              </a:rPr>
              <a:t>los</a:t>
            </a:r>
            <a:r>
              <a:rPr lang="en-US">
                <a:ea typeface="+mn-lt"/>
                <a:cs typeface="+mn-lt"/>
              </a:rPr>
              <a:t> </a:t>
            </a:r>
            <a:r>
              <a:rPr lang="en-US" err="1">
                <a:ea typeface="+mn-lt"/>
                <a:cs typeface="+mn-lt"/>
              </a:rPr>
              <a:t>diseños</a:t>
            </a:r>
            <a:r>
              <a:rPr lang="en-US">
                <a:ea typeface="+mn-lt"/>
                <a:cs typeface="+mn-lt"/>
              </a:rPr>
              <a:t> de </a:t>
            </a:r>
            <a:r>
              <a:rPr lang="en-US" err="1">
                <a:ea typeface="+mn-lt"/>
                <a:cs typeface="+mn-lt"/>
              </a:rPr>
              <a:t>los</a:t>
            </a:r>
            <a:r>
              <a:rPr lang="en-US">
                <a:ea typeface="+mn-lt"/>
                <a:cs typeface="+mn-lt"/>
              </a:rPr>
              <a:t> </a:t>
            </a:r>
            <a:r>
              <a:rPr lang="en-US" err="1">
                <a:ea typeface="+mn-lt"/>
                <a:cs typeface="+mn-lt"/>
              </a:rPr>
              <a:t>sistemas</a:t>
            </a:r>
            <a:r>
              <a:rPr lang="en-US">
                <a:ea typeface="+mn-lt"/>
                <a:cs typeface="+mn-lt"/>
              </a:rPr>
              <a:t> de </a:t>
            </a:r>
            <a:r>
              <a:rPr lang="en-US" err="1">
                <a:ea typeface="+mn-lt"/>
                <a:cs typeface="+mn-lt"/>
              </a:rPr>
              <a:t>captación</a:t>
            </a:r>
            <a:r>
              <a:rPr lang="en-US">
                <a:ea typeface="+mn-lt"/>
                <a:cs typeface="+mn-lt"/>
              </a:rPr>
              <a:t> de </a:t>
            </a:r>
            <a:r>
              <a:rPr lang="en-US" err="1">
                <a:ea typeface="+mn-lt"/>
                <a:cs typeface="+mn-lt"/>
              </a:rPr>
              <a:t>agua</a:t>
            </a:r>
            <a:endParaRPr lang="en-US" err="1">
              <a:solidFill>
                <a:srgbClr val="000000"/>
              </a:solidFill>
              <a:latin typeface="Gill Sans MT"/>
              <a:ea typeface="Roboto"/>
              <a:cs typeface="Roboto"/>
            </a:endParaRPr>
          </a:p>
          <a:p>
            <a:pPr marL="629920" lvl="1" indent="-305435"/>
            <a:r>
              <a:rPr lang="en-US" err="1">
                <a:ea typeface="+mn-lt"/>
                <a:cs typeface="+mn-lt"/>
              </a:rPr>
              <a:t>Esfuerzos</a:t>
            </a:r>
            <a:r>
              <a:rPr lang="en-US">
                <a:ea typeface="+mn-lt"/>
                <a:cs typeface="+mn-lt"/>
              </a:rPr>
              <a:t> de </a:t>
            </a:r>
            <a:r>
              <a:rPr lang="en-US" err="1">
                <a:ea typeface="+mn-lt"/>
                <a:cs typeface="+mn-lt"/>
              </a:rPr>
              <a:t>propagación</a:t>
            </a:r>
            <a:r>
              <a:rPr lang="en-US">
                <a:ea typeface="+mn-lt"/>
                <a:cs typeface="+mn-lt"/>
              </a:rPr>
              <a:t> para </a:t>
            </a:r>
            <a:r>
              <a:rPr lang="en-US" err="1">
                <a:ea typeface="+mn-lt"/>
                <a:cs typeface="+mn-lt"/>
              </a:rPr>
              <a:t>preparar</a:t>
            </a:r>
            <a:r>
              <a:rPr lang="en-US">
                <a:ea typeface="+mn-lt"/>
                <a:cs typeface="+mn-lt"/>
              </a:rPr>
              <a:t> </a:t>
            </a:r>
            <a:r>
              <a:rPr lang="en-US" err="1">
                <a:ea typeface="+mn-lt"/>
                <a:cs typeface="+mn-lt"/>
              </a:rPr>
              <a:t>plantas</a:t>
            </a:r>
            <a:r>
              <a:rPr lang="en-US">
                <a:ea typeface="+mn-lt"/>
                <a:cs typeface="+mn-lt"/>
              </a:rPr>
              <a:t> </a:t>
            </a:r>
            <a:r>
              <a:rPr lang="en-US" err="1">
                <a:ea typeface="+mn-lt"/>
                <a:cs typeface="+mn-lt"/>
              </a:rPr>
              <a:t>tolerantes</a:t>
            </a:r>
            <a:r>
              <a:rPr lang="en-US">
                <a:ea typeface="+mn-lt"/>
                <a:cs typeface="+mn-lt"/>
              </a:rPr>
              <a:t> a la </a:t>
            </a:r>
            <a:r>
              <a:rPr lang="en-US" err="1">
                <a:ea typeface="+mn-lt"/>
                <a:cs typeface="+mn-lt"/>
              </a:rPr>
              <a:t>sequía</a:t>
            </a:r>
            <a:r>
              <a:rPr lang="en-US">
                <a:ea typeface="+mn-lt"/>
                <a:cs typeface="+mn-lt"/>
              </a:rPr>
              <a:t> para </a:t>
            </a:r>
            <a:r>
              <a:rPr lang="en-US" err="1">
                <a:ea typeface="+mn-lt"/>
                <a:cs typeface="+mn-lt"/>
              </a:rPr>
              <a:t>su</a:t>
            </a:r>
            <a:r>
              <a:rPr lang="en-US">
                <a:ea typeface="+mn-lt"/>
                <a:cs typeface="+mn-lt"/>
              </a:rPr>
              <a:t> </a:t>
            </a:r>
            <a:r>
              <a:rPr lang="en-US" err="1">
                <a:ea typeface="+mn-lt"/>
                <a:cs typeface="+mn-lt"/>
              </a:rPr>
              <a:t>instalación</a:t>
            </a:r>
            <a:endParaRPr lang="en-US">
              <a:solidFill>
                <a:srgbClr val="000000"/>
              </a:solidFill>
              <a:ea typeface="+mn-lt"/>
              <a:cs typeface="+mn-lt"/>
            </a:endParaRPr>
          </a:p>
          <a:p>
            <a:pPr marL="629920" lvl="1" indent="-305435"/>
            <a:r>
              <a:rPr lang="en-US">
                <a:ea typeface="+mn-lt"/>
                <a:cs typeface="+mn-lt"/>
              </a:rPr>
              <a:t>Instalaciones </a:t>
            </a:r>
            <a:r>
              <a:rPr lang="en-US" err="1">
                <a:ea typeface="+mn-lt"/>
                <a:cs typeface="+mn-lt"/>
              </a:rPr>
              <a:t>adicionales</a:t>
            </a:r>
            <a:r>
              <a:rPr lang="en-US">
                <a:ea typeface="+mn-lt"/>
                <a:cs typeface="+mn-lt"/>
              </a:rPr>
              <a:t> de </a:t>
            </a:r>
            <a:r>
              <a:rPr lang="en-US" err="1">
                <a:ea typeface="+mn-lt"/>
                <a:cs typeface="+mn-lt"/>
              </a:rPr>
              <a:t>sistemas</a:t>
            </a:r>
            <a:r>
              <a:rPr lang="en-US">
                <a:ea typeface="+mn-lt"/>
                <a:cs typeface="+mn-lt"/>
              </a:rPr>
              <a:t> de </a:t>
            </a:r>
            <a:r>
              <a:rPr lang="en-US" err="1">
                <a:ea typeface="+mn-lt"/>
                <a:cs typeface="+mn-lt"/>
              </a:rPr>
              <a:t>riego</a:t>
            </a:r>
            <a:r>
              <a:rPr lang="en-US">
                <a:ea typeface="+mn-lt"/>
                <a:cs typeface="+mn-lt"/>
              </a:rPr>
              <a:t> </a:t>
            </a:r>
            <a:r>
              <a:rPr lang="en-US" err="1">
                <a:ea typeface="+mn-lt"/>
                <a:cs typeface="+mn-lt"/>
              </a:rPr>
              <a:t>por</a:t>
            </a:r>
            <a:r>
              <a:rPr lang="en-US">
                <a:ea typeface="+mn-lt"/>
                <a:cs typeface="+mn-lt"/>
              </a:rPr>
              <a:t> </a:t>
            </a:r>
            <a:r>
              <a:rPr lang="en-US" err="1">
                <a:ea typeface="+mn-lt"/>
                <a:cs typeface="+mn-lt"/>
              </a:rPr>
              <a:t>goteo</a:t>
            </a:r>
            <a:r>
              <a:rPr lang="en-US">
                <a:ea typeface="+mn-lt"/>
                <a:cs typeface="+mn-lt"/>
              </a:rPr>
              <a:t> para </a:t>
            </a:r>
            <a:r>
              <a:rPr lang="en-US" err="1">
                <a:ea typeface="+mn-lt"/>
                <a:cs typeface="+mn-lt"/>
              </a:rPr>
              <a:t>los</a:t>
            </a:r>
            <a:r>
              <a:rPr lang="en-US">
                <a:ea typeface="+mn-lt"/>
                <a:cs typeface="+mn-lt"/>
              </a:rPr>
              <a:t> </a:t>
            </a:r>
            <a:r>
              <a:rPr lang="en-US" err="1">
                <a:ea typeface="+mn-lt"/>
                <a:cs typeface="+mn-lt"/>
              </a:rPr>
              <a:t>propietarios</a:t>
            </a:r>
            <a:r>
              <a:rPr lang="en-US">
                <a:ea typeface="+mn-lt"/>
                <a:cs typeface="+mn-lt"/>
              </a:rPr>
              <a:t> de </a:t>
            </a:r>
            <a:r>
              <a:rPr lang="en-US" err="1">
                <a:ea typeface="+mn-lt"/>
                <a:cs typeface="+mn-lt"/>
              </a:rPr>
              <a:t>viviendas</a:t>
            </a:r>
            <a:r>
              <a:rPr lang="en-US">
                <a:ea typeface="+mn-lt"/>
                <a:cs typeface="+mn-lt"/>
              </a:rPr>
              <a:t> de Iron Triangle.</a:t>
            </a:r>
            <a:endParaRPr lang="en-US">
              <a:solidFill>
                <a:srgbClr val="000000"/>
              </a:solidFill>
              <a:ea typeface="+mn-lt"/>
              <a:cs typeface="+mn-lt"/>
            </a:endParaRPr>
          </a:p>
          <a:p>
            <a:pPr marL="629920" lvl="1" indent="-305435"/>
            <a:r>
              <a:rPr lang="en-US" err="1">
                <a:ea typeface="+mn-lt"/>
                <a:cs typeface="+mn-lt"/>
              </a:rPr>
              <a:t>Terminación</a:t>
            </a:r>
            <a:r>
              <a:rPr lang="en-US">
                <a:ea typeface="+mn-lt"/>
                <a:cs typeface="+mn-lt"/>
              </a:rPr>
              <a:t> del </a:t>
            </a:r>
            <a:r>
              <a:rPr lang="en-US" err="1">
                <a:ea typeface="+mn-lt"/>
                <a:cs typeface="+mn-lt"/>
              </a:rPr>
              <a:t>diseño</a:t>
            </a:r>
            <a:r>
              <a:rPr lang="en-US">
                <a:ea typeface="+mn-lt"/>
                <a:cs typeface="+mn-lt"/>
              </a:rPr>
              <a:t> e </a:t>
            </a:r>
            <a:r>
              <a:rPr lang="en-US" err="1">
                <a:ea typeface="+mn-lt"/>
                <a:cs typeface="+mn-lt"/>
              </a:rPr>
              <a:t>instalación</a:t>
            </a:r>
            <a:r>
              <a:rPr lang="en-US">
                <a:ea typeface="+mn-lt"/>
                <a:cs typeface="+mn-lt"/>
              </a:rPr>
              <a:t> de </a:t>
            </a:r>
            <a:r>
              <a:rPr lang="en-US" err="1">
                <a:ea typeface="+mn-lt"/>
                <a:cs typeface="+mn-lt"/>
              </a:rPr>
              <a:t>una</a:t>
            </a:r>
            <a:r>
              <a:rPr lang="en-US">
                <a:ea typeface="+mn-lt"/>
                <a:cs typeface="+mn-lt"/>
              </a:rPr>
              <a:t> casa con </a:t>
            </a:r>
            <a:r>
              <a:rPr lang="en-US" err="1">
                <a:ea typeface="+mn-lt"/>
                <a:cs typeface="+mn-lt"/>
              </a:rPr>
              <a:t>varios</a:t>
            </a:r>
            <a:r>
              <a:rPr lang="en-US">
                <a:ea typeface="+mn-lt"/>
                <a:cs typeface="+mn-lt"/>
              </a:rPr>
              <a:t> </a:t>
            </a:r>
            <a:r>
              <a:rPr lang="en-US" err="1">
                <a:ea typeface="+mn-lt"/>
                <a:cs typeface="+mn-lt"/>
              </a:rPr>
              <a:t>sistemas</a:t>
            </a:r>
            <a:r>
              <a:rPr lang="en-US">
                <a:ea typeface="+mn-lt"/>
                <a:cs typeface="+mn-lt"/>
              </a:rPr>
              <a:t> (que </a:t>
            </a:r>
            <a:r>
              <a:rPr lang="en-US" err="1">
                <a:ea typeface="+mn-lt"/>
                <a:cs typeface="+mn-lt"/>
              </a:rPr>
              <a:t>incluye</a:t>
            </a:r>
            <a:r>
              <a:rPr lang="en-US">
                <a:ea typeface="+mn-lt"/>
                <a:cs typeface="+mn-lt"/>
              </a:rPr>
              <a:t> </a:t>
            </a:r>
            <a:r>
              <a:rPr lang="en-US" err="1">
                <a:ea typeface="+mn-lt"/>
                <a:cs typeface="+mn-lt"/>
              </a:rPr>
              <a:t>agua</a:t>
            </a:r>
            <a:r>
              <a:rPr lang="en-US">
                <a:ea typeface="+mn-lt"/>
                <a:cs typeface="+mn-lt"/>
              </a:rPr>
              <a:t> gris </a:t>
            </a:r>
            <a:r>
              <a:rPr lang="en-US" err="1">
                <a:ea typeface="+mn-lt"/>
                <a:cs typeface="+mn-lt"/>
              </a:rPr>
              <a:t>desde</a:t>
            </a:r>
            <a:r>
              <a:rPr lang="en-US">
                <a:ea typeface="+mn-lt"/>
                <a:cs typeface="+mn-lt"/>
              </a:rPr>
              <a:t> la </a:t>
            </a:r>
            <a:r>
              <a:rPr lang="en-US" err="1">
                <a:ea typeface="+mn-lt"/>
                <a:cs typeface="+mn-lt"/>
              </a:rPr>
              <a:t>lavandería</a:t>
            </a:r>
            <a:r>
              <a:rPr lang="en-US">
                <a:ea typeface="+mn-lt"/>
                <a:cs typeface="+mn-lt"/>
              </a:rPr>
              <a:t> hasta </a:t>
            </a:r>
            <a:r>
              <a:rPr lang="en-US" err="1">
                <a:ea typeface="+mn-lt"/>
                <a:cs typeface="+mn-lt"/>
              </a:rPr>
              <a:t>el</a:t>
            </a:r>
            <a:r>
              <a:rPr lang="en-US">
                <a:ea typeface="+mn-lt"/>
                <a:cs typeface="+mn-lt"/>
              </a:rPr>
              <a:t> </a:t>
            </a:r>
            <a:r>
              <a:rPr lang="en-US" err="1">
                <a:ea typeface="+mn-lt"/>
                <a:cs typeface="+mn-lt"/>
              </a:rPr>
              <a:t>jardín</a:t>
            </a:r>
            <a:r>
              <a:rPr lang="en-US">
                <a:ea typeface="+mn-lt"/>
                <a:cs typeface="+mn-lt"/>
              </a:rPr>
              <a:t>, </a:t>
            </a:r>
            <a:r>
              <a:rPr lang="en-US" err="1">
                <a:ea typeface="+mn-lt"/>
                <a:cs typeface="+mn-lt"/>
              </a:rPr>
              <a:t>riego</a:t>
            </a:r>
            <a:r>
              <a:rPr lang="en-US">
                <a:ea typeface="+mn-lt"/>
                <a:cs typeface="+mn-lt"/>
              </a:rPr>
              <a:t> </a:t>
            </a:r>
            <a:r>
              <a:rPr lang="en-US" err="1">
                <a:ea typeface="+mn-lt"/>
                <a:cs typeface="+mn-lt"/>
              </a:rPr>
              <a:t>por</a:t>
            </a:r>
            <a:r>
              <a:rPr lang="en-US">
                <a:ea typeface="+mn-lt"/>
                <a:cs typeface="+mn-lt"/>
              </a:rPr>
              <a:t> </a:t>
            </a:r>
            <a:r>
              <a:rPr lang="en-US" err="1">
                <a:ea typeface="+mn-lt"/>
                <a:cs typeface="+mn-lt"/>
              </a:rPr>
              <a:t>goteo</a:t>
            </a:r>
            <a:r>
              <a:rPr lang="en-US">
                <a:ea typeface="+mn-lt"/>
                <a:cs typeface="+mn-lt"/>
              </a:rPr>
              <a:t>, </a:t>
            </a:r>
            <a:r>
              <a:rPr lang="en-US" err="1">
                <a:ea typeface="+mn-lt"/>
                <a:cs typeface="+mn-lt"/>
              </a:rPr>
              <a:t>plantas</a:t>
            </a:r>
            <a:r>
              <a:rPr lang="en-US">
                <a:ea typeface="+mn-lt"/>
                <a:cs typeface="+mn-lt"/>
              </a:rPr>
              <a:t> </a:t>
            </a:r>
            <a:r>
              <a:rPr lang="en-US" err="1">
                <a:ea typeface="+mn-lt"/>
                <a:cs typeface="+mn-lt"/>
              </a:rPr>
              <a:t>nativas</a:t>
            </a:r>
            <a:r>
              <a:rPr lang="en-US">
                <a:ea typeface="+mn-lt"/>
                <a:cs typeface="+mn-lt"/>
              </a:rPr>
              <a:t> </a:t>
            </a:r>
            <a:r>
              <a:rPr lang="en-US" err="1">
                <a:ea typeface="+mn-lt"/>
                <a:cs typeface="+mn-lt"/>
              </a:rPr>
              <a:t>tolerantes</a:t>
            </a:r>
            <a:r>
              <a:rPr lang="en-US">
                <a:ea typeface="+mn-lt"/>
                <a:cs typeface="+mn-lt"/>
              </a:rPr>
              <a:t> a la </a:t>
            </a:r>
            <a:r>
              <a:rPr lang="en-US" err="1">
                <a:ea typeface="+mn-lt"/>
                <a:cs typeface="+mn-lt"/>
              </a:rPr>
              <a:t>sequía</a:t>
            </a:r>
            <a:r>
              <a:rPr lang="en-US">
                <a:ea typeface="+mn-lt"/>
                <a:cs typeface="+mn-lt"/>
              </a:rPr>
              <a:t>)</a:t>
            </a:r>
            <a:endParaRPr lang="en-US">
              <a:solidFill>
                <a:srgbClr val="000000"/>
              </a:solidFill>
              <a:ea typeface="+mn-lt"/>
              <a:cs typeface="+mn-lt"/>
            </a:endParaRPr>
          </a:p>
          <a:p>
            <a:pPr marL="629920" indent="-305435"/>
            <a:endParaRPr lang="en-US" sz="1800"/>
          </a:p>
          <a:p>
            <a:pPr marL="629920" lvl="1" indent="-305435"/>
            <a:endParaRPr lang="en-US">
              <a:highlight>
                <a:srgbClr val="FFFF00"/>
              </a:highlight>
              <a:latin typeface="Gill Sans MT" panose="020B0502020104020203"/>
            </a:endParaRPr>
          </a:p>
          <a:p>
            <a:pPr marL="899795" lvl="2" indent="-269875"/>
            <a:endParaRPr lang="en-US" b="1">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24656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Wingdings 2"/>
              <a:buChar char=""/>
            </a:pPr>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completado</a:t>
            </a:r>
            <a:r>
              <a:rPr lang="en-US" b="1">
                <a:latin typeface="Century Gothic"/>
                <a:ea typeface="+mn-lt"/>
                <a:cs typeface="+mn-lt"/>
              </a:rPr>
              <a:t> </a:t>
            </a:r>
            <a:r>
              <a:rPr lang="en-US" b="1" err="1">
                <a:latin typeface="Century Gothic"/>
                <a:ea typeface="+mn-lt"/>
                <a:cs typeface="+mn-lt"/>
              </a:rPr>
              <a:t>desde</a:t>
            </a:r>
            <a:r>
              <a:rPr lang="en-US" b="1">
                <a:latin typeface="Century Gothic"/>
                <a:ea typeface="+mn-lt"/>
                <a:cs typeface="+mn-lt"/>
              </a:rPr>
              <a:t> la </a:t>
            </a:r>
            <a:r>
              <a:rPr lang="en-US" b="1" err="1">
                <a:latin typeface="Century Gothic"/>
                <a:ea typeface="+mn-lt"/>
                <a:cs typeface="+mn-lt"/>
              </a:rPr>
              <a:t>última</a:t>
            </a:r>
            <a:r>
              <a:rPr lang="en-US" b="1">
                <a:latin typeface="Century Gothic"/>
                <a:ea typeface="+mn-lt"/>
                <a:cs typeface="+mn-lt"/>
              </a:rPr>
              <a:t> </a:t>
            </a:r>
            <a:r>
              <a:rPr lang="en-US" b="1" err="1">
                <a:latin typeface="Century Gothic"/>
                <a:ea typeface="+mn-lt"/>
                <a:cs typeface="+mn-lt"/>
              </a:rPr>
              <a:t>reunión</a:t>
            </a:r>
            <a:r>
              <a:rPr lang="en-US" b="1">
                <a:latin typeface="Century Gothic"/>
                <a:ea typeface="+mn-lt"/>
                <a:cs typeface="+mn-lt"/>
              </a:rPr>
              <a:t>: </a:t>
            </a:r>
            <a:endParaRPr lang="en-US" b="1">
              <a:latin typeface="Century Gothic"/>
            </a:endParaRPr>
          </a:p>
          <a:p>
            <a:pPr marL="629920" indent="-305435">
              <a:buFont typeface="Wingdings 2"/>
            </a:pPr>
            <a:r>
              <a:rPr lang="en-US">
                <a:ea typeface="+mn-lt"/>
                <a:cs typeface="+mn-lt"/>
              </a:rPr>
              <a:t>Se </a:t>
            </a:r>
            <a:r>
              <a:rPr lang="en-US" err="1">
                <a:ea typeface="+mn-lt"/>
                <a:cs typeface="+mn-lt"/>
              </a:rPr>
              <a:t>plantaron</a:t>
            </a:r>
            <a:r>
              <a:rPr lang="en-US">
                <a:ea typeface="+mn-lt"/>
                <a:cs typeface="+mn-lt"/>
              </a:rPr>
              <a:t> 10 </a:t>
            </a:r>
            <a:r>
              <a:rPr lang="en-US" err="1">
                <a:ea typeface="+mn-lt"/>
                <a:cs typeface="+mn-lt"/>
              </a:rPr>
              <a:t>árboles</a:t>
            </a:r>
            <a:r>
              <a:rPr lang="en-US">
                <a:ea typeface="+mn-lt"/>
                <a:cs typeface="+mn-lt"/>
              </a:rPr>
              <a:t> </a:t>
            </a:r>
            <a:r>
              <a:rPr lang="en-US" err="1">
                <a:ea typeface="+mn-lt"/>
                <a:cs typeface="+mn-lt"/>
              </a:rPr>
              <a:t>nuevos</a:t>
            </a:r>
            <a:r>
              <a:rPr lang="en-US">
                <a:ea typeface="+mn-lt"/>
                <a:cs typeface="+mn-lt"/>
              </a:rPr>
              <a:t>, para un total de 85</a:t>
            </a:r>
          </a:p>
          <a:p>
            <a:pPr marL="629920" lvl="1" indent="-305435">
              <a:buFont typeface="Wingdings 2"/>
            </a:pPr>
            <a:r>
              <a:rPr lang="en-US" sz="1800" err="1">
                <a:ea typeface="+mn-lt"/>
                <a:cs typeface="+mn-lt"/>
              </a:rPr>
              <a:t>Continuar</a:t>
            </a:r>
            <a:r>
              <a:rPr lang="en-US" sz="1800">
                <a:ea typeface="+mn-lt"/>
                <a:cs typeface="+mn-lt"/>
              </a:rPr>
              <a:t> con la </a:t>
            </a:r>
            <a:r>
              <a:rPr lang="en-US" sz="1800" err="1">
                <a:ea typeface="+mn-lt"/>
                <a:cs typeface="+mn-lt"/>
              </a:rPr>
              <a:t>campaña</a:t>
            </a:r>
            <a:r>
              <a:rPr lang="en-US" sz="1800">
                <a:ea typeface="+mn-lt"/>
                <a:cs typeface="+mn-lt"/>
              </a:rPr>
              <a:t> para la </a:t>
            </a:r>
            <a:r>
              <a:rPr lang="en-US" sz="1800" err="1">
                <a:ea typeface="+mn-lt"/>
                <a:cs typeface="+mn-lt"/>
              </a:rPr>
              <a:t>adopción</a:t>
            </a:r>
            <a:r>
              <a:rPr lang="en-US" sz="1800">
                <a:ea typeface="+mn-lt"/>
                <a:cs typeface="+mn-lt"/>
              </a:rPr>
              <a:t> de </a:t>
            </a:r>
            <a:r>
              <a:rPr lang="en-US" sz="1800" err="1">
                <a:ea typeface="+mn-lt"/>
                <a:cs typeface="+mn-lt"/>
              </a:rPr>
              <a:t>árboles</a:t>
            </a:r>
            <a:endParaRPr lang="en-US" err="1"/>
          </a:p>
          <a:p>
            <a:pPr marL="629920" lvl="1" indent="-305435">
              <a:buFont typeface="Wingdings 2"/>
            </a:pPr>
            <a:r>
              <a:rPr lang="en-US" sz="1800" err="1">
                <a:ea typeface="+mn-lt"/>
                <a:cs typeface="+mn-lt"/>
              </a:rPr>
              <a:t>Asistir</a:t>
            </a:r>
            <a:r>
              <a:rPr lang="en-US" sz="1800">
                <a:ea typeface="+mn-lt"/>
                <a:cs typeface="+mn-lt"/>
              </a:rPr>
              <a:t> a las </a:t>
            </a:r>
            <a:r>
              <a:rPr lang="en-US" sz="1800" err="1">
                <a:ea typeface="+mn-lt"/>
                <a:cs typeface="+mn-lt"/>
              </a:rPr>
              <a:t>reuniones</a:t>
            </a:r>
            <a:r>
              <a:rPr lang="en-US" sz="1800">
                <a:ea typeface="+mn-lt"/>
                <a:cs typeface="+mn-lt"/>
              </a:rPr>
              <a:t> para </a:t>
            </a:r>
            <a:r>
              <a:rPr lang="en-US" sz="1800" err="1">
                <a:ea typeface="+mn-lt"/>
                <a:cs typeface="+mn-lt"/>
              </a:rPr>
              <a:t>el</a:t>
            </a:r>
            <a:r>
              <a:rPr lang="en-US" sz="1800">
                <a:ea typeface="+mn-lt"/>
                <a:cs typeface="+mn-lt"/>
              </a:rPr>
              <a:t> </a:t>
            </a:r>
            <a:r>
              <a:rPr lang="en-US" sz="1800" err="1">
                <a:ea typeface="+mn-lt"/>
                <a:cs typeface="+mn-lt"/>
              </a:rPr>
              <a:t>evento</a:t>
            </a:r>
            <a:r>
              <a:rPr lang="en-US" sz="1800">
                <a:ea typeface="+mn-lt"/>
                <a:cs typeface="+mn-lt"/>
              </a:rPr>
              <a:t> del Día de </a:t>
            </a:r>
            <a:r>
              <a:rPr lang="en-US" sz="1800" err="1">
                <a:ea typeface="+mn-lt"/>
                <a:cs typeface="+mn-lt"/>
              </a:rPr>
              <a:t>Servicio</a:t>
            </a:r>
            <a:r>
              <a:rPr lang="en-US" sz="1800">
                <a:ea typeface="+mn-lt"/>
                <a:cs typeface="+mn-lt"/>
              </a:rPr>
              <a:t> de MLK, </a:t>
            </a:r>
            <a:r>
              <a:rPr lang="en-US" sz="1800" err="1">
                <a:ea typeface="+mn-lt"/>
                <a:cs typeface="+mn-lt"/>
              </a:rPr>
              <a:t>el</a:t>
            </a:r>
            <a:r>
              <a:rPr lang="en-US" sz="1800">
                <a:ea typeface="+mn-lt"/>
                <a:cs typeface="+mn-lt"/>
              </a:rPr>
              <a:t> 20 de </a:t>
            </a:r>
            <a:r>
              <a:rPr lang="en-US" sz="1800" err="1">
                <a:ea typeface="+mn-lt"/>
                <a:cs typeface="+mn-lt"/>
              </a:rPr>
              <a:t>enero</a:t>
            </a:r>
            <a:endParaRPr lang="en-US" err="1"/>
          </a:p>
          <a:p>
            <a:pPr marL="629920" lvl="1" indent="-305435">
              <a:buFont typeface="Wingdings 2"/>
            </a:pPr>
            <a:r>
              <a:rPr lang="en-US" sz="1800" err="1">
                <a:ea typeface="+mn-lt"/>
                <a:cs typeface="+mn-lt"/>
              </a:rPr>
              <a:t>Contratar</a:t>
            </a:r>
            <a:r>
              <a:rPr lang="en-US" sz="1800">
                <a:ea typeface="+mn-lt"/>
                <a:cs typeface="+mn-lt"/>
              </a:rPr>
              <a:t> a un nuevo capataz de campo, José Zamora, para </a:t>
            </a:r>
            <a:r>
              <a:rPr lang="en-US" sz="1800" err="1">
                <a:ea typeface="+mn-lt"/>
                <a:cs typeface="+mn-lt"/>
              </a:rPr>
              <a:t>apoyar</a:t>
            </a:r>
            <a:r>
              <a:rPr lang="en-US" sz="1800">
                <a:ea typeface="+mn-lt"/>
                <a:cs typeface="+mn-lt"/>
              </a:rPr>
              <a:t> </a:t>
            </a:r>
            <a:r>
              <a:rPr lang="en-US" sz="1800" err="1">
                <a:ea typeface="+mn-lt"/>
                <a:cs typeface="+mn-lt"/>
              </a:rPr>
              <a:t>los</a:t>
            </a:r>
            <a:r>
              <a:rPr lang="en-US" sz="1800">
                <a:ea typeface="+mn-lt"/>
                <a:cs typeface="+mn-lt"/>
              </a:rPr>
              <a:t> </a:t>
            </a:r>
            <a:r>
              <a:rPr lang="en-US" sz="1800" err="1">
                <a:ea typeface="+mn-lt"/>
                <a:cs typeface="+mn-lt"/>
              </a:rPr>
              <a:t>programas</a:t>
            </a:r>
            <a:r>
              <a:rPr lang="en-US" sz="1800">
                <a:ea typeface="+mn-lt"/>
                <a:cs typeface="+mn-lt"/>
              </a:rPr>
              <a:t> de </a:t>
            </a:r>
            <a:r>
              <a:rPr lang="en-US" sz="1800" err="1">
                <a:ea typeface="+mn-lt"/>
                <a:cs typeface="+mn-lt"/>
              </a:rPr>
              <a:t>silvicultura</a:t>
            </a:r>
            <a:r>
              <a:rPr lang="en-US" sz="1800">
                <a:ea typeface="+mn-lt"/>
                <a:cs typeface="+mn-lt"/>
              </a:rPr>
              <a:t> </a:t>
            </a:r>
            <a:r>
              <a:rPr lang="en-US" sz="1800" err="1">
                <a:ea typeface="+mn-lt"/>
                <a:cs typeface="+mn-lt"/>
              </a:rPr>
              <a:t>urbana</a:t>
            </a:r>
            <a:endParaRPr lang="en-US" err="1"/>
          </a:p>
          <a:p>
            <a:pPr marL="629920" lvl="1" indent="-305435">
              <a:buFont typeface="Wingdings 2"/>
              <a:buChar char=""/>
            </a:pPr>
            <a:endParaRPr lang="en-US"/>
          </a:p>
          <a:p>
            <a:pPr marL="305435" indent="-305435">
              <a:buFont typeface="Wingdings 2"/>
            </a:pPr>
            <a:r>
              <a:rPr lang="en-US" b="1" err="1">
                <a:latin typeface="Century Gothic"/>
                <a:ea typeface="+mn-lt"/>
                <a:cs typeface="+mn-lt"/>
              </a:rPr>
              <a:t>Gastos</a:t>
            </a:r>
            <a:r>
              <a:rPr lang="en-US" b="1">
                <a:latin typeface="Century Gothic"/>
                <a:ea typeface="+mn-lt"/>
                <a:cs typeface="+mn-lt"/>
              </a:rPr>
              <a:t> </a:t>
            </a:r>
            <a:r>
              <a:rPr lang="en-US" b="1" err="1">
                <a:latin typeface="Century Gothic"/>
                <a:ea typeface="+mn-lt"/>
                <a:cs typeface="+mn-lt"/>
              </a:rPr>
              <a:t>totales</a:t>
            </a:r>
            <a:r>
              <a:rPr lang="en-US" b="1">
                <a:latin typeface="Century Gothic"/>
                <a:ea typeface="+mn-lt"/>
                <a:cs typeface="+mn-lt"/>
              </a:rPr>
              <a:t> </a:t>
            </a:r>
            <a:r>
              <a:rPr lang="en-US" b="1" err="1">
                <a:latin typeface="Century Gothic"/>
                <a:ea typeface="+mn-lt"/>
                <a:cs typeface="+mn-lt"/>
              </a:rPr>
              <a:t>reportados</a:t>
            </a:r>
            <a:r>
              <a:rPr lang="en-US" b="1">
                <a:latin typeface="Century Gothic"/>
                <a:ea typeface="+mn-lt"/>
                <a:cs typeface="+mn-lt"/>
              </a:rPr>
              <a:t> a la </a:t>
            </a:r>
            <a:r>
              <a:rPr lang="en-US" b="1" err="1">
                <a:latin typeface="Century Gothic"/>
                <a:ea typeface="+mn-lt"/>
                <a:cs typeface="+mn-lt"/>
              </a:rPr>
              <a:t>fecha</a:t>
            </a:r>
            <a:r>
              <a:rPr lang="en-US" b="1">
                <a:latin typeface="Century Gothic"/>
                <a:ea typeface="+mn-lt"/>
                <a:cs typeface="+mn-lt"/>
              </a:rPr>
              <a:t>:</a:t>
            </a:r>
            <a:r>
              <a:rPr lang="en-US">
                <a:latin typeface="Century Gothic"/>
                <a:ea typeface="+mn-lt"/>
                <a:cs typeface="+mn-lt"/>
              </a:rPr>
              <a:t> </a:t>
            </a:r>
            <a:r>
              <a:rPr lang="en-US" sz="1600">
                <a:latin typeface="Century Gothic"/>
                <a:ea typeface="+mn-lt"/>
                <a:cs typeface="+mn-lt"/>
              </a:rPr>
              <a:t>$</a:t>
            </a:r>
            <a:r>
              <a:rPr lang="en-US" sz="1600" kern="1200">
                <a:effectLst/>
                <a:latin typeface="Century Gothic"/>
                <a:ea typeface="+mn-lt"/>
                <a:cs typeface="+mn-lt"/>
              </a:rPr>
              <a:t> </a:t>
            </a:r>
            <a:r>
              <a:rPr lang="en-US" sz="1600">
                <a:latin typeface="Century Gothic"/>
                <a:ea typeface="+mn-lt"/>
                <a:cs typeface="+mn-lt"/>
              </a:rPr>
              <a:t>102,596.45</a:t>
            </a:r>
          </a:p>
          <a:p>
            <a:pPr marL="305435" indent="-305435">
              <a:buFont typeface="Wingdings 2"/>
            </a:pPr>
            <a:r>
              <a:rPr lang="en-US" b="1" err="1">
                <a:latin typeface="Century Gothic"/>
                <a:ea typeface="+mn-lt"/>
                <a:cs typeface="+mn-lt"/>
              </a:rPr>
              <a:t>Presupuesto</a:t>
            </a:r>
            <a:r>
              <a:rPr lang="en-US" b="1">
                <a:latin typeface="Century Gothic"/>
                <a:ea typeface="+mn-lt"/>
                <a:cs typeface="+mn-lt"/>
              </a:rPr>
              <a:t> restante: </a:t>
            </a:r>
            <a:r>
              <a:rPr lang="en-US" sz="1600">
                <a:latin typeface="Century Gothic"/>
                <a:ea typeface="+mn-lt"/>
                <a:cs typeface="+mn-lt"/>
              </a:rPr>
              <a:t>$ 985,416.30</a:t>
            </a:r>
            <a:endParaRPr lang="en-US">
              <a:latin typeface="Century Gothic"/>
            </a:endParaRPr>
          </a:p>
          <a:p>
            <a:pPr marL="305435" indent="-305435">
              <a:buFont typeface="Wingdings 2"/>
            </a:pPr>
            <a:endParaRPr lang="en-US">
              <a:latin typeface="Century Gothic"/>
            </a:endParaRPr>
          </a:p>
          <a:p>
            <a:pPr marL="305435" indent="-305435">
              <a:buFont typeface="Wingdings 2"/>
            </a:pPr>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planificado</a:t>
            </a:r>
            <a:r>
              <a:rPr lang="en-US" b="1">
                <a:latin typeface="Century Gothic"/>
                <a:ea typeface="+mn-lt"/>
                <a:cs typeface="+mn-lt"/>
              </a:rPr>
              <a:t> </a:t>
            </a:r>
            <a:r>
              <a:rPr lang="en-US" b="1" err="1">
                <a:latin typeface="Century Gothic"/>
                <a:ea typeface="+mn-lt"/>
                <a:cs typeface="+mn-lt"/>
              </a:rPr>
              <a:t>en</a:t>
            </a:r>
            <a:r>
              <a:rPr lang="en-US" b="1">
                <a:latin typeface="Century Gothic"/>
                <a:ea typeface="+mn-lt"/>
                <a:cs typeface="+mn-lt"/>
              </a:rPr>
              <a:t> las </a:t>
            </a:r>
            <a:r>
              <a:rPr lang="en-US" b="1" err="1">
                <a:latin typeface="Century Gothic"/>
                <a:ea typeface="+mn-lt"/>
                <a:cs typeface="+mn-lt"/>
              </a:rPr>
              <a:t>próximas</a:t>
            </a:r>
            <a:r>
              <a:rPr lang="en-US" b="1">
                <a:latin typeface="Century Gothic"/>
                <a:ea typeface="+mn-lt"/>
                <a:cs typeface="+mn-lt"/>
              </a:rPr>
              <a:t> ~dos </a:t>
            </a:r>
            <a:r>
              <a:rPr lang="en-US" b="1" err="1">
                <a:latin typeface="Century Gothic"/>
                <a:ea typeface="+mn-lt"/>
                <a:cs typeface="+mn-lt"/>
              </a:rPr>
              <a:t>semanas</a:t>
            </a:r>
            <a:r>
              <a:rPr lang="en-US" b="1">
                <a:latin typeface="Century Gothic"/>
                <a:ea typeface="+mn-lt"/>
                <a:cs typeface="+mn-lt"/>
              </a:rPr>
              <a:t>: </a:t>
            </a:r>
            <a:endParaRPr lang="en-US" b="1">
              <a:latin typeface="Century Gothic"/>
            </a:endParaRPr>
          </a:p>
          <a:p>
            <a:pPr marL="629920" indent="-305435">
              <a:buFont typeface="Wingdings 2"/>
            </a:pPr>
            <a:r>
              <a:rPr lang="en-US" sz="2100">
                <a:ea typeface="+mn-lt"/>
                <a:cs typeface="+mn-lt"/>
              </a:rPr>
              <a:t>6-7 </a:t>
            </a:r>
            <a:r>
              <a:rPr lang="en-US" sz="2100" err="1">
                <a:ea typeface="+mn-lt"/>
                <a:cs typeface="+mn-lt"/>
              </a:rPr>
              <a:t>nuevas</a:t>
            </a:r>
            <a:r>
              <a:rPr lang="en-US" sz="2100">
                <a:ea typeface="+mn-lt"/>
                <a:cs typeface="+mn-lt"/>
              </a:rPr>
              <a:t> </a:t>
            </a:r>
            <a:r>
              <a:rPr lang="en-US" sz="2100" err="1">
                <a:ea typeface="+mn-lt"/>
                <a:cs typeface="+mn-lt"/>
              </a:rPr>
              <a:t>plantaciones</a:t>
            </a:r>
            <a:r>
              <a:rPr lang="en-US" sz="2100">
                <a:ea typeface="+mn-lt"/>
                <a:cs typeface="+mn-lt"/>
              </a:rPr>
              <a:t> de </a:t>
            </a:r>
            <a:r>
              <a:rPr lang="en-US" sz="2100" err="1">
                <a:ea typeface="+mn-lt"/>
                <a:cs typeface="+mn-lt"/>
              </a:rPr>
              <a:t>árboles</a:t>
            </a:r>
            <a:r>
              <a:rPr lang="en-US" sz="2100">
                <a:ea typeface="+mn-lt"/>
                <a:cs typeface="+mn-lt"/>
              </a:rPr>
              <a:t> </a:t>
            </a:r>
            <a:r>
              <a:rPr lang="en-US" sz="2100" err="1">
                <a:ea typeface="+mn-lt"/>
                <a:cs typeface="+mn-lt"/>
              </a:rPr>
              <a:t>en</a:t>
            </a:r>
            <a:r>
              <a:rPr lang="en-US" sz="2100">
                <a:ea typeface="+mn-lt"/>
                <a:cs typeface="+mn-lt"/>
              </a:rPr>
              <a:t> </a:t>
            </a:r>
            <a:r>
              <a:rPr lang="en-US" sz="2100" err="1">
                <a:ea typeface="+mn-lt"/>
                <a:cs typeface="+mn-lt"/>
              </a:rPr>
              <a:t>el</a:t>
            </a:r>
            <a:r>
              <a:rPr lang="en-US" sz="2100">
                <a:ea typeface="+mn-lt"/>
                <a:cs typeface="+mn-lt"/>
              </a:rPr>
              <a:t> Día de </a:t>
            </a:r>
            <a:r>
              <a:rPr lang="en-US" sz="2100" err="1">
                <a:ea typeface="+mn-lt"/>
                <a:cs typeface="+mn-lt"/>
              </a:rPr>
              <a:t>Servicio</a:t>
            </a:r>
            <a:r>
              <a:rPr lang="en-US" sz="2100">
                <a:ea typeface="+mn-lt"/>
                <a:cs typeface="+mn-lt"/>
              </a:rPr>
              <a:t> de MLK</a:t>
            </a:r>
            <a:endParaRPr lang="en-US"/>
          </a:p>
          <a:p>
            <a:pPr marL="629920" lvl="1" indent="-305435">
              <a:buFont typeface="Wingdings 2"/>
            </a:pPr>
            <a:endParaRPr lang="en-US">
              <a:highlight>
                <a:srgbClr val="FFFF00"/>
              </a:highlight>
              <a:latin typeface="Century Gothic"/>
            </a:endParaRPr>
          </a:p>
          <a:p>
            <a:pPr marL="305435" indent="-305435">
              <a:buFont typeface="Wingdings 2"/>
            </a:pPr>
            <a:endParaRPr lang="en-US">
              <a:highlight>
                <a:srgbClr val="FFFF00"/>
              </a:highlight>
              <a:latin typeface="Century Gothic"/>
            </a:endParaRPr>
          </a:p>
          <a:p>
            <a:pPr marL="305435" indent="-305435">
              <a:buFont typeface="Wingdings 2"/>
            </a:pPr>
            <a:endParaRPr lang="en-US">
              <a:highlight>
                <a:srgbClr val="FFFF00"/>
              </a:highlight>
              <a:latin typeface="Gill Sans MT" panose="020B0502020104020203"/>
            </a:endParaRPr>
          </a:p>
          <a:p>
            <a:pPr marL="629920" lvl="1" indent="-305435"/>
            <a:endParaRPr lang="en-US" b="1">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1921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388716"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err="1">
                <a:solidFill>
                  <a:srgbClr val="3D3D3D"/>
                </a:solidFill>
                <a:latin typeface="Century Gothic"/>
                <a:ea typeface="+mn-lt"/>
                <a:cs typeface="+mn-lt"/>
              </a:rPr>
              <a:t>Trabajo</a:t>
            </a:r>
            <a:r>
              <a:rPr lang="en-US" sz="2000" b="1">
                <a:solidFill>
                  <a:srgbClr val="3D3D3D"/>
                </a:solidFill>
                <a:latin typeface="Century Gothic"/>
                <a:ea typeface="+mn-lt"/>
                <a:cs typeface="+mn-lt"/>
              </a:rPr>
              <a:t> </a:t>
            </a:r>
            <a:r>
              <a:rPr lang="en-US" sz="2000" b="1" err="1">
                <a:solidFill>
                  <a:srgbClr val="3D3D3D"/>
                </a:solidFill>
                <a:latin typeface="Century Gothic"/>
                <a:ea typeface="+mn-lt"/>
                <a:cs typeface="+mn-lt"/>
              </a:rPr>
              <a:t>completado</a:t>
            </a:r>
            <a:r>
              <a:rPr lang="en-US" sz="2000" b="1">
                <a:solidFill>
                  <a:srgbClr val="3D3D3D"/>
                </a:solidFill>
                <a:latin typeface="Century Gothic"/>
                <a:ea typeface="+mn-lt"/>
                <a:cs typeface="+mn-lt"/>
              </a:rPr>
              <a:t> </a:t>
            </a:r>
            <a:r>
              <a:rPr lang="en-US" sz="2000" b="1" err="1">
                <a:solidFill>
                  <a:srgbClr val="3D3D3D"/>
                </a:solidFill>
                <a:latin typeface="Century Gothic"/>
                <a:ea typeface="+mn-lt"/>
                <a:cs typeface="+mn-lt"/>
              </a:rPr>
              <a:t>desde</a:t>
            </a:r>
            <a:r>
              <a:rPr lang="en-US" sz="2000" b="1">
                <a:solidFill>
                  <a:srgbClr val="3D3D3D"/>
                </a:solidFill>
                <a:latin typeface="Century Gothic"/>
                <a:ea typeface="+mn-lt"/>
                <a:cs typeface="+mn-lt"/>
              </a:rPr>
              <a:t> la </a:t>
            </a:r>
            <a:r>
              <a:rPr lang="en-US" sz="2000" b="1" err="1">
                <a:solidFill>
                  <a:srgbClr val="3D3D3D"/>
                </a:solidFill>
                <a:latin typeface="Century Gothic"/>
                <a:ea typeface="+mn-lt"/>
                <a:cs typeface="+mn-lt"/>
              </a:rPr>
              <a:t>última</a:t>
            </a:r>
            <a:r>
              <a:rPr lang="en-US" sz="2000" b="1">
                <a:solidFill>
                  <a:srgbClr val="3D3D3D"/>
                </a:solidFill>
                <a:latin typeface="Century Gothic"/>
                <a:ea typeface="+mn-lt"/>
                <a:cs typeface="+mn-lt"/>
              </a:rPr>
              <a:t> </a:t>
            </a:r>
            <a:r>
              <a:rPr lang="en-US" sz="2000" b="1" err="1">
                <a:solidFill>
                  <a:srgbClr val="3D3D3D"/>
                </a:solidFill>
                <a:latin typeface="Century Gothic"/>
                <a:ea typeface="+mn-lt"/>
                <a:cs typeface="+mn-lt"/>
              </a:rPr>
              <a:t>reunión</a:t>
            </a:r>
            <a:r>
              <a:rPr lang="en-US" sz="2000" b="1">
                <a:solidFill>
                  <a:srgbClr val="3D3D3D"/>
                </a:solidFill>
                <a:latin typeface="Century Gothic"/>
                <a:ea typeface="+mn-lt"/>
                <a:cs typeface="+mn-lt"/>
              </a:rPr>
              <a:t>: </a:t>
            </a:r>
            <a:endParaRPr lang="en-US" sz="2000" b="1">
              <a:solidFill>
                <a:srgbClr val="3D3D3D"/>
              </a:solidFill>
              <a:latin typeface="Century Gothic"/>
              <a:cs typeface="Arial"/>
            </a:endParaRPr>
          </a:p>
          <a:p>
            <a:pPr marL="629920" lvl="1" indent="-305435"/>
            <a:r>
              <a:rPr lang="en-US" sz="1800">
                <a:ea typeface="+mn-lt"/>
                <a:cs typeface="+mn-lt"/>
              </a:rPr>
              <a:t>Factura </a:t>
            </a:r>
            <a:r>
              <a:rPr lang="en-US" sz="1800" err="1">
                <a:ea typeface="+mn-lt"/>
                <a:cs typeface="+mn-lt"/>
              </a:rPr>
              <a:t>completada</a:t>
            </a:r>
            <a:r>
              <a:rPr lang="en-US" sz="1800">
                <a:ea typeface="+mn-lt"/>
                <a:cs typeface="+mn-lt"/>
              </a:rPr>
              <a:t> #7 </a:t>
            </a:r>
            <a:endParaRPr lang="en-US">
              <a:solidFill>
                <a:srgbClr val="000000"/>
              </a:solidFill>
              <a:latin typeface="Century Gothic"/>
              <a:ea typeface="+mn-lt"/>
              <a:cs typeface="+mn-lt"/>
            </a:endParaRPr>
          </a:p>
          <a:p>
            <a:pPr marL="305435" indent="-305435">
              <a:buFont typeface="Wingdings 2"/>
            </a:pPr>
            <a:endParaRPr lang="en-US" sz="2200" b="1">
              <a:solidFill>
                <a:srgbClr val="3D3D3D"/>
              </a:solidFill>
              <a:latin typeface="Century Gothic"/>
              <a:ea typeface="+mn-lt"/>
              <a:cs typeface="+mn-lt"/>
            </a:endParaRPr>
          </a:p>
          <a:p>
            <a:pPr marL="305435" indent="-305435"/>
            <a:r>
              <a:rPr lang="en-US" sz="2200" b="1" err="1">
                <a:solidFill>
                  <a:srgbClr val="3D3D3D"/>
                </a:solidFill>
                <a:latin typeface="Century Gothic"/>
                <a:ea typeface="+mn-lt"/>
                <a:cs typeface="+mn-lt"/>
              </a:rPr>
              <a:t>Gastos</a:t>
            </a:r>
            <a:r>
              <a:rPr lang="en-US" sz="2200" b="1">
                <a:solidFill>
                  <a:srgbClr val="3D3D3D"/>
                </a:solidFill>
                <a:latin typeface="Century Gothic"/>
                <a:ea typeface="+mn-lt"/>
                <a:cs typeface="+mn-lt"/>
              </a:rPr>
              <a:t> </a:t>
            </a:r>
            <a:r>
              <a:rPr lang="en-US" sz="2200" b="1" err="1">
                <a:solidFill>
                  <a:srgbClr val="3D3D3D"/>
                </a:solidFill>
                <a:latin typeface="Century Gothic"/>
                <a:ea typeface="+mn-lt"/>
                <a:cs typeface="+mn-lt"/>
              </a:rPr>
              <a:t>totales</a:t>
            </a:r>
            <a:r>
              <a:rPr lang="en-US" sz="2200" b="1">
                <a:solidFill>
                  <a:srgbClr val="3D3D3D"/>
                </a:solidFill>
                <a:latin typeface="Century Gothic"/>
                <a:ea typeface="+mn-lt"/>
                <a:cs typeface="+mn-lt"/>
              </a:rPr>
              <a:t> </a:t>
            </a:r>
            <a:r>
              <a:rPr lang="en-US" sz="2200" b="1" err="1">
                <a:solidFill>
                  <a:srgbClr val="3D3D3D"/>
                </a:solidFill>
                <a:latin typeface="Century Gothic"/>
                <a:ea typeface="+mn-lt"/>
                <a:cs typeface="+mn-lt"/>
              </a:rPr>
              <a:t>reportados</a:t>
            </a:r>
            <a:r>
              <a:rPr lang="en-US" sz="2200" b="1">
                <a:solidFill>
                  <a:srgbClr val="3D3D3D"/>
                </a:solidFill>
                <a:latin typeface="Century Gothic"/>
                <a:ea typeface="+mn-lt"/>
                <a:cs typeface="+mn-lt"/>
              </a:rPr>
              <a:t> a la </a:t>
            </a:r>
            <a:r>
              <a:rPr lang="en-US" sz="2200" b="1" err="1">
                <a:solidFill>
                  <a:srgbClr val="3D3D3D"/>
                </a:solidFill>
                <a:latin typeface="Century Gothic"/>
                <a:ea typeface="+mn-lt"/>
                <a:cs typeface="+mn-lt"/>
              </a:rPr>
              <a:t>fecha</a:t>
            </a:r>
            <a:r>
              <a:rPr lang="en-US" sz="2200" b="1">
                <a:solidFill>
                  <a:srgbClr val="3D3D3D"/>
                </a:solidFill>
                <a:latin typeface="Century Gothic"/>
                <a:ea typeface="+mn-lt"/>
                <a:cs typeface="+mn-lt"/>
              </a:rPr>
              <a:t>:</a:t>
            </a:r>
            <a:r>
              <a:rPr lang="en-US" sz="2200">
                <a:solidFill>
                  <a:srgbClr val="3D3D3D"/>
                </a:solidFill>
                <a:latin typeface="Century Gothic"/>
                <a:ea typeface="+mn-lt"/>
                <a:cs typeface="+mn-lt"/>
              </a:rPr>
              <a:t> </a:t>
            </a:r>
            <a:r>
              <a:rPr lang="en-US">
                <a:latin typeface="Century Gothic"/>
                <a:ea typeface="+mn-lt"/>
                <a:cs typeface="+mn-lt"/>
              </a:rPr>
              <a:t> $ 46,611.62</a:t>
            </a:r>
            <a:endParaRPr lang="en-US">
              <a:solidFill>
                <a:srgbClr val="000000"/>
              </a:solidFill>
              <a:latin typeface="Century Gothic"/>
              <a:ea typeface="+mn-lt"/>
              <a:cs typeface="+mn-lt"/>
            </a:endParaRPr>
          </a:p>
          <a:p>
            <a:pPr marL="305435" indent="-305435"/>
            <a:r>
              <a:rPr lang="en-US" sz="2000" b="1" err="1">
                <a:solidFill>
                  <a:srgbClr val="3D3D3D"/>
                </a:solidFill>
                <a:latin typeface="Century Gothic"/>
                <a:ea typeface="+mn-lt"/>
                <a:cs typeface="+mn-lt"/>
              </a:rPr>
              <a:t>Presupuesto</a:t>
            </a:r>
            <a:r>
              <a:rPr lang="en-US" sz="2000" b="1">
                <a:solidFill>
                  <a:srgbClr val="3D3D3D"/>
                </a:solidFill>
                <a:latin typeface="Century Gothic"/>
                <a:ea typeface="+mn-lt"/>
                <a:cs typeface="+mn-lt"/>
              </a:rPr>
              <a:t> restante: </a:t>
            </a:r>
            <a:r>
              <a:rPr lang="en-US" sz="1400">
                <a:solidFill>
                  <a:srgbClr val="3D3D3D"/>
                </a:solidFill>
                <a:latin typeface="Century Gothic"/>
                <a:ea typeface="+mn-lt"/>
                <a:cs typeface="+mn-lt"/>
              </a:rPr>
              <a:t>$ 908,432.38</a:t>
            </a:r>
            <a:endParaRPr lang="en-US" sz="1400">
              <a:solidFill>
                <a:srgbClr val="000000"/>
              </a:solidFill>
              <a:latin typeface="Century Gothic"/>
              <a:ea typeface="+mn-lt"/>
              <a:cs typeface="+mn-lt"/>
            </a:endParaRPr>
          </a:p>
          <a:p>
            <a:pPr marL="305435" indent="-305435"/>
            <a:endParaRPr lang="en-US" sz="2000">
              <a:latin typeface="Century Gothic"/>
            </a:endParaRPr>
          </a:p>
          <a:p>
            <a:pPr marL="305435" indent="-305435"/>
            <a:r>
              <a:rPr lang="en-US" sz="2000" b="1" err="1">
                <a:solidFill>
                  <a:srgbClr val="3D3D3D"/>
                </a:solidFill>
                <a:latin typeface="Century Gothic"/>
                <a:ea typeface="+mn-lt"/>
                <a:cs typeface="+mn-lt"/>
              </a:rPr>
              <a:t>Trabajo</a:t>
            </a:r>
            <a:r>
              <a:rPr lang="en-US" sz="2000" b="1">
                <a:solidFill>
                  <a:srgbClr val="3D3D3D"/>
                </a:solidFill>
                <a:latin typeface="Century Gothic"/>
                <a:ea typeface="+mn-lt"/>
                <a:cs typeface="+mn-lt"/>
              </a:rPr>
              <a:t> </a:t>
            </a:r>
            <a:r>
              <a:rPr lang="en-US" sz="2000" b="1" err="1">
                <a:solidFill>
                  <a:srgbClr val="3D3D3D"/>
                </a:solidFill>
                <a:latin typeface="Century Gothic"/>
                <a:ea typeface="+mn-lt"/>
                <a:cs typeface="+mn-lt"/>
              </a:rPr>
              <a:t>planificado</a:t>
            </a:r>
            <a:r>
              <a:rPr lang="en-US" sz="2000" b="1">
                <a:solidFill>
                  <a:srgbClr val="3D3D3D"/>
                </a:solidFill>
                <a:latin typeface="Century Gothic"/>
                <a:ea typeface="+mn-lt"/>
                <a:cs typeface="+mn-lt"/>
              </a:rPr>
              <a:t> </a:t>
            </a:r>
            <a:r>
              <a:rPr lang="en-US" sz="2000" b="1" err="1">
                <a:solidFill>
                  <a:srgbClr val="3D3D3D"/>
                </a:solidFill>
                <a:latin typeface="Century Gothic"/>
                <a:ea typeface="+mn-lt"/>
                <a:cs typeface="+mn-lt"/>
              </a:rPr>
              <a:t>en</a:t>
            </a:r>
            <a:r>
              <a:rPr lang="en-US" sz="2000" b="1">
                <a:solidFill>
                  <a:srgbClr val="3D3D3D"/>
                </a:solidFill>
                <a:latin typeface="Century Gothic"/>
                <a:ea typeface="+mn-lt"/>
                <a:cs typeface="+mn-lt"/>
              </a:rPr>
              <a:t> las </a:t>
            </a:r>
            <a:r>
              <a:rPr lang="en-US" sz="2000" b="1" err="1">
                <a:solidFill>
                  <a:srgbClr val="3D3D3D"/>
                </a:solidFill>
                <a:latin typeface="Century Gothic"/>
                <a:ea typeface="+mn-lt"/>
                <a:cs typeface="+mn-lt"/>
              </a:rPr>
              <a:t>próximas</a:t>
            </a:r>
            <a:r>
              <a:rPr lang="en-US" sz="2000" b="1">
                <a:solidFill>
                  <a:srgbClr val="3D3D3D"/>
                </a:solidFill>
                <a:latin typeface="Century Gothic"/>
                <a:ea typeface="+mn-lt"/>
                <a:cs typeface="+mn-lt"/>
              </a:rPr>
              <a:t> ~dos </a:t>
            </a:r>
            <a:r>
              <a:rPr lang="en-US" sz="2000" b="1" err="1">
                <a:solidFill>
                  <a:srgbClr val="3D3D3D"/>
                </a:solidFill>
                <a:latin typeface="Century Gothic"/>
                <a:ea typeface="+mn-lt"/>
                <a:cs typeface="+mn-lt"/>
              </a:rPr>
              <a:t>semanas</a:t>
            </a:r>
            <a:r>
              <a:rPr lang="en-US" sz="2000" b="1">
                <a:solidFill>
                  <a:srgbClr val="3D3D3D"/>
                </a:solidFill>
                <a:latin typeface="Century Gothic"/>
                <a:ea typeface="+mn-lt"/>
                <a:cs typeface="+mn-lt"/>
              </a:rPr>
              <a:t>: </a:t>
            </a:r>
            <a:endParaRPr lang="en-US" b="1">
              <a:latin typeface="Century Gothic"/>
            </a:endParaRPr>
          </a:p>
          <a:p>
            <a:pPr marL="629920" lvl="1" indent="-305435"/>
            <a:r>
              <a:rPr lang="en-US" sz="1800" err="1">
                <a:ea typeface="+mn-lt"/>
                <a:cs typeface="+mn-lt"/>
              </a:rPr>
              <a:t>Finalizar</a:t>
            </a:r>
            <a:r>
              <a:rPr lang="en-US" sz="1800">
                <a:ea typeface="+mn-lt"/>
                <a:cs typeface="+mn-lt"/>
              </a:rPr>
              <a:t> </a:t>
            </a:r>
            <a:r>
              <a:rPr lang="en-US" sz="1800" err="1">
                <a:ea typeface="+mn-lt"/>
                <a:cs typeface="+mn-lt"/>
              </a:rPr>
              <a:t>los</a:t>
            </a:r>
            <a:r>
              <a:rPr lang="en-US" sz="1800">
                <a:ea typeface="+mn-lt"/>
                <a:cs typeface="+mn-lt"/>
              </a:rPr>
              <a:t> </a:t>
            </a:r>
            <a:r>
              <a:rPr lang="en-US" sz="1800" err="1">
                <a:ea typeface="+mn-lt"/>
                <a:cs typeface="+mn-lt"/>
              </a:rPr>
              <a:t>permisos</a:t>
            </a:r>
            <a:r>
              <a:rPr lang="en-US" sz="1800">
                <a:ea typeface="+mn-lt"/>
                <a:cs typeface="+mn-lt"/>
              </a:rPr>
              <a:t> con la ciudad de Richmond</a:t>
            </a:r>
            <a:endParaRPr lang="en-US" sz="1800"/>
          </a:p>
          <a:p>
            <a:pPr marL="629920" lvl="1" indent="-305435"/>
            <a:endParaRPr lang="en-US">
              <a:solidFill>
                <a:srgbClr val="000000"/>
              </a:solidFill>
              <a:highlight>
                <a:srgbClr val="FFFF00"/>
              </a:highlight>
              <a:latin typeface="Century Gothic"/>
              <a:cs typeface="Arial"/>
            </a:endParaRPr>
          </a:p>
          <a:p>
            <a:pPr marL="629920" lvl="1" indent="-305435"/>
            <a:endParaRPr lang="en-US" sz="1800">
              <a:solidFill>
                <a:srgbClr val="3D3D3D"/>
              </a:solidFill>
              <a:highlight>
                <a:srgbClr val="FFFF00"/>
              </a:highlight>
              <a:latin typeface="Century Gothic"/>
              <a:cs typeface="Arial"/>
            </a:endParaRPr>
          </a:p>
          <a:p>
            <a:pPr marL="899795" lvl="2" indent="-269875"/>
            <a:endParaRPr lang="en-US" sz="1600">
              <a:solidFill>
                <a:srgbClr val="222222"/>
              </a:solidFill>
              <a:highlight>
                <a:srgbClr val="FFFF00"/>
              </a:highlight>
              <a:latin typeface="Century Gothic"/>
              <a:cs typeface="Arial"/>
            </a:endParaRPr>
          </a:p>
          <a:p>
            <a:pPr marL="629920" lvl="1" indent="-305435"/>
            <a:endParaRPr lang="en-US" sz="1800" b="1">
              <a:highlight>
                <a:srgbClr val="FFFF00"/>
              </a:highlight>
              <a:latin typeface="Century Gothic"/>
            </a:endParaRPr>
          </a:p>
          <a:p>
            <a:pPr marL="323850" lvl="1" indent="0">
              <a:buNone/>
            </a:pPr>
            <a:endParaRPr lang="en-US" sz="1800"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536701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70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City of Richmond </a:t>
            </a:r>
            <a:endParaRPr lang="en-US">
              <a:solidFill>
                <a:schemeClr val="tx1"/>
              </a:solidFill>
            </a:endParaRP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Grid Alternatives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Groundwork Richmond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Rich City Rides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Public Land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UC Berkeley </a:t>
            </a:r>
          </a:p>
          <a:p>
            <a:pPr marL="305435" indent="-19685"/>
            <a:r>
              <a:rPr lang="en-US" sz="2800">
                <a:solidFill>
                  <a:schemeClr val="tx1"/>
                </a:solidFill>
                <a:latin typeface="Century Gothic"/>
                <a:ea typeface="+mn-lt"/>
                <a:cs typeface="+mn-lt"/>
              </a:rPr>
              <a:t>L</a:t>
            </a:r>
            <a:r>
              <a:rPr lang="es-ES" sz="2800">
                <a:solidFill>
                  <a:schemeClr val="tx1"/>
                </a:solidFill>
                <a:latin typeface="Century Gothic"/>
                <a:ea typeface="+mn-lt"/>
                <a:cs typeface="+mn-lt"/>
              </a:rPr>
              <a:t>í</a:t>
            </a:r>
            <a:r>
              <a:rPr lang="en-US" sz="2800">
                <a:solidFill>
                  <a:schemeClr val="tx1"/>
                </a:solidFill>
                <a:latin typeface="Century Gothic"/>
                <a:ea typeface="+mn-lt"/>
                <a:cs typeface="+mn-lt"/>
              </a:rPr>
              <a:t>der de </a:t>
            </a:r>
            <a:r>
              <a:rPr lang="en-US" sz="2800" err="1">
                <a:solidFill>
                  <a:schemeClr val="tx1"/>
                </a:solidFill>
                <a:latin typeface="Century Gothic"/>
                <a:ea typeface="+mn-lt"/>
                <a:cs typeface="+mn-lt"/>
              </a:rPr>
              <a:t>proyecto</a:t>
            </a:r>
            <a:r>
              <a:rPr lang="en-US" sz="2800">
                <a:solidFill>
                  <a:schemeClr val="tx1"/>
                </a:solidFill>
                <a:latin typeface="Century Gothic"/>
                <a:ea typeface="+mn-lt"/>
                <a:cs typeface="+mn-lt"/>
              </a:rPr>
              <a:t> para Urban Tilth </a:t>
            </a:r>
            <a:endParaRPr lang="en-US">
              <a:solidFill>
                <a:schemeClr val="tx1"/>
              </a:solidFill>
              <a:latin typeface="Century Gothic"/>
            </a:endParaRPr>
          </a:p>
          <a:p>
            <a:pPr marL="305435" indent="-19685"/>
            <a:r>
              <a:rPr lang="en-US" sz="2800" err="1">
                <a:solidFill>
                  <a:schemeClr val="tx1"/>
                </a:solidFill>
                <a:latin typeface="Century Gothic"/>
              </a:rPr>
              <a:t>Miembro</a:t>
            </a:r>
            <a:r>
              <a:rPr lang="en-US" sz="2800">
                <a:solidFill>
                  <a:schemeClr val="tx1"/>
                </a:solidFill>
                <a:latin typeface="Century Gothic"/>
              </a:rPr>
              <a:t> de la </a:t>
            </a:r>
            <a:r>
              <a:rPr lang="en-US" sz="2800" err="1">
                <a:solidFill>
                  <a:schemeClr val="tx1"/>
                </a:solidFill>
                <a:latin typeface="Century Gothic"/>
              </a:rPr>
              <a:t>comunidad</a:t>
            </a:r>
            <a:r>
              <a:rPr lang="en-US" sz="2800">
                <a:solidFill>
                  <a:schemeClr val="tx1"/>
                </a:solidFill>
                <a:latin typeface="Century Gothic"/>
              </a:rPr>
              <a:t>: Tomasa Espinoza</a:t>
            </a:r>
          </a:p>
          <a:p>
            <a:pPr marL="305435" indent="-19685"/>
            <a:r>
              <a:rPr lang="en-US" sz="3100" err="1">
                <a:solidFill>
                  <a:schemeClr val="tx1"/>
                </a:solidFill>
                <a:latin typeface="Century Gothic"/>
              </a:rPr>
              <a:t>Miembro</a:t>
            </a:r>
            <a:r>
              <a:rPr lang="en-US" sz="3100">
                <a:solidFill>
                  <a:schemeClr val="tx1"/>
                </a:solidFill>
                <a:latin typeface="Century Gothic"/>
              </a:rPr>
              <a:t> de la </a:t>
            </a:r>
            <a:r>
              <a:rPr lang="en-US" sz="3100" err="1">
                <a:solidFill>
                  <a:schemeClr val="tx1"/>
                </a:solidFill>
                <a:latin typeface="Century Gothic"/>
              </a:rPr>
              <a:t>comunidad</a:t>
            </a:r>
            <a:r>
              <a:rPr lang="en-US" sz="3100">
                <a:solidFill>
                  <a:schemeClr val="tx1"/>
                </a:solidFill>
                <a:latin typeface="Century Gothic"/>
              </a:rPr>
              <a:t>: Juana Hernandez</a:t>
            </a:r>
          </a:p>
          <a:p>
            <a:pPr marL="305435" indent="-19685"/>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Montserrat Gonzalez</a:t>
            </a:r>
          </a:p>
          <a:p>
            <a:pPr marL="305435" indent="-19685">
              <a:lnSpc>
                <a:spcPct val="80000"/>
              </a:lnSpc>
            </a:pPr>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Judith Rocha</a:t>
            </a:r>
          </a:p>
          <a:p>
            <a:pPr marL="305435" indent="-19685">
              <a:lnSpc>
                <a:spcPct val="80000"/>
              </a:lnSpc>
            </a:pPr>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Curtis Rice</a:t>
            </a:r>
          </a:p>
          <a:p>
            <a:pPr marL="305435" indent="-19685">
              <a:lnSpc>
                <a:spcPct val="80000"/>
              </a:lnSpc>
            </a:pPr>
            <a:r>
              <a:rPr lang="en-US" sz="2900" err="1">
                <a:solidFill>
                  <a:schemeClr val="tx1"/>
                </a:solidFill>
                <a:latin typeface="Century Gothic"/>
              </a:rPr>
              <a:t>Miembro</a:t>
            </a:r>
            <a:r>
              <a:rPr lang="en-US" sz="2900">
                <a:solidFill>
                  <a:schemeClr val="tx1"/>
                </a:solidFill>
                <a:latin typeface="Century Gothic"/>
              </a:rPr>
              <a:t> de la </a:t>
            </a:r>
            <a:r>
              <a:rPr lang="en-US" sz="2900" err="1">
                <a:solidFill>
                  <a:schemeClr val="tx1"/>
                </a:solidFill>
                <a:latin typeface="Century Gothic"/>
              </a:rPr>
              <a:t>comunidad</a:t>
            </a:r>
            <a:r>
              <a:rPr lang="en-US" sz="2900">
                <a:solidFill>
                  <a:schemeClr val="tx1"/>
                </a:solidFill>
                <a:latin typeface="Century Gothic"/>
              </a:rPr>
              <a:t>: Jim Becker</a:t>
            </a:r>
          </a:p>
          <a:p>
            <a:pPr marL="305435" indent="-19685"/>
            <a:endParaRPr lang="en-US" sz="2900">
              <a:solidFill>
                <a:schemeClr val="tx1"/>
              </a:solidFill>
              <a:latin typeface="Century Gothic"/>
            </a:endParaRPr>
          </a:p>
          <a:p>
            <a:pPr marL="305435" indent="-19685"/>
            <a:endParaRPr lang="en-US" sz="2900">
              <a:solidFill>
                <a:schemeClr val="tx1"/>
              </a:solidFill>
              <a:latin typeface="Century Gothic"/>
            </a:endParaRPr>
          </a:p>
          <a:p>
            <a:pPr marL="285750" indent="0">
              <a:buNone/>
            </a:pPr>
            <a:endParaRPr lang="en-US" sz="2800">
              <a:solidFill>
                <a:schemeClr val="tx1"/>
              </a:solidFill>
              <a:latin typeface="Century Gothic"/>
            </a:endParaRPr>
          </a:p>
          <a:p>
            <a:pPr marL="305435" indent="-305435"/>
            <a:endParaRPr lang="en-US" sz="2800">
              <a:solidFill>
                <a:schemeClr val="tx1"/>
              </a:solidFill>
              <a:latin typeface="Gill Sans MT" panose="020B0502020104020203"/>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a:solidFill>
                  <a:schemeClr val="bg1"/>
                </a:solidFill>
                <a:latin typeface="Myriad Pro" panose="020B0503030403020204"/>
              </a:rPr>
              <a:t>Pase de Lista</a:t>
            </a: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completado</a:t>
            </a:r>
            <a:r>
              <a:rPr lang="en-US" b="1">
                <a:latin typeface="Century Gothic"/>
                <a:ea typeface="+mn-lt"/>
                <a:cs typeface="+mn-lt"/>
              </a:rPr>
              <a:t> </a:t>
            </a:r>
            <a:r>
              <a:rPr lang="en-US" b="1" err="1">
                <a:latin typeface="Century Gothic"/>
                <a:ea typeface="+mn-lt"/>
                <a:cs typeface="+mn-lt"/>
              </a:rPr>
              <a:t>desde</a:t>
            </a:r>
            <a:r>
              <a:rPr lang="en-US" b="1">
                <a:latin typeface="Century Gothic"/>
                <a:ea typeface="+mn-lt"/>
                <a:cs typeface="+mn-lt"/>
              </a:rPr>
              <a:t> la </a:t>
            </a:r>
            <a:r>
              <a:rPr lang="en-US" b="1" err="1">
                <a:latin typeface="Century Gothic"/>
                <a:ea typeface="+mn-lt"/>
                <a:cs typeface="+mn-lt"/>
              </a:rPr>
              <a:t>última</a:t>
            </a:r>
            <a:r>
              <a:rPr lang="en-US" b="1">
                <a:latin typeface="Century Gothic"/>
                <a:ea typeface="+mn-lt"/>
                <a:cs typeface="+mn-lt"/>
              </a:rPr>
              <a:t> </a:t>
            </a:r>
            <a:r>
              <a:rPr lang="en-US" b="1" err="1">
                <a:latin typeface="Century Gothic"/>
                <a:ea typeface="+mn-lt"/>
                <a:cs typeface="+mn-lt"/>
              </a:rPr>
              <a:t>reunión</a:t>
            </a:r>
            <a:r>
              <a:rPr lang="en-US" b="1">
                <a:latin typeface="Century Gothic"/>
                <a:ea typeface="+mn-lt"/>
                <a:cs typeface="+mn-lt"/>
              </a:rPr>
              <a:t>: </a:t>
            </a:r>
            <a:endParaRPr lang="en-US" b="1">
              <a:solidFill>
                <a:srgbClr val="000000"/>
              </a:solidFill>
              <a:latin typeface="Century Gothic"/>
            </a:endParaRPr>
          </a:p>
          <a:p>
            <a:pPr marL="629920" indent="-305435"/>
            <a:r>
              <a:rPr lang="en-US">
                <a:ea typeface="+mn-lt"/>
                <a:cs typeface="+mn-lt"/>
              </a:rPr>
              <a:t>Se </a:t>
            </a:r>
            <a:r>
              <a:rPr lang="en-US" err="1">
                <a:ea typeface="+mn-lt"/>
                <a:cs typeface="+mn-lt"/>
              </a:rPr>
              <a:t>crearon</a:t>
            </a:r>
            <a:r>
              <a:rPr lang="en-US">
                <a:ea typeface="+mn-lt"/>
                <a:cs typeface="+mn-lt"/>
              </a:rPr>
              <a:t> </a:t>
            </a:r>
            <a:r>
              <a:rPr lang="en-US" err="1">
                <a:ea typeface="+mn-lt"/>
                <a:cs typeface="+mn-lt"/>
              </a:rPr>
              <a:t>formularios</a:t>
            </a:r>
            <a:r>
              <a:rPr lang="en-US">
                <a:ea typeface="+mn-lt"/>
                <a:cs typeface="+mn-lt"/>
              </a:rPr>
              <a:t> de admisión para el año 2025 para hacer un seguimiento de los participantes.</a:t>
            </a:r>
          </a:p>
          <a:p>
            <a:pPr marL="629920" lvl="1" indent="-305435"/>
            <a:r>
              <a:rPr lang="en-US">
                <a:ea typeface="+mn-lt"/>
                <a:cs typeface="+mn-lt"/>
              </a:rPr>
              <a:t>Se </a:t>
            </a:r>
            <a:r>
              <a:rPr lang="en-US" err="1">
                <a:ea typeface="+mn-lt"/>
                <a:cs typeface="+mn-lt"/>
              </a:rPr>
              <a:t>inició</a:t>
            </a:r>
            <a:r>
              <a:rPr lang="en-US">
                <a:ea typeface="+mn-lt"/>
                <a:cs typeface="+mn-lt"/>
              </a:rPr>
              <a:t> </a:t>
            </a:r>
            <a:r>
              <a:rPr lang="en-US" err="1">
                <a:ea typeface="+mn-lt"/>
                <a:cs typeface="+mn-lt"/>
              </a:rPr>
              <a:t>el</a:t>
            </a:r>
            <a:r>
              <a:rPr lang="en-US">
                <a:ea typeface="+mn-lt"/>
                <a:cs typeface="+mn-lt"/>
              </a:rPr>
              <a:t> </a:t>
            </a:r>
            <a:r>
              <a:rPr lang="en-US" err="1">
                <a:ea typeface="+mn-lt"/>
                <a:cs typeface="+mn-lt"/>
              </a:rPr>
              <a:t>pedido</a:t>
            </a:r>
            <a:r>
              <a:rPr lang="en-US">
                <a:ea typeface="+mn-lt"/>
                <a:cs typeface="+mn-lt"/>
              </a:rPr>
              <a:t> de </a:t>
            </a:r>
            <a:r>
              <a:rPr lang="en-US" err="1">
                <a:ea typeface="+mn-lt"/>
                <a:cs typeface="+mn-lt"/>
              </a:rPr>
              <a:t>árboles</a:t>
            </a:r>
            <a:r>
              <a:rPr lang="en-US">
                <a:ea typeface="+mn-lt"/>
                <a:cs typeface="+mn-lt"/>
              </a:rPr>
              <a:t> </a:t>
            </a:r>
            <a:r>
              <a:rPr lang="en-US" err="1">
                <a:ea typeface="+mn-lt"/>
                <a:cs typeface="+mn-lt"/>
              </a:rPr>
              <a:t>frutales</a:t>
            </a:r>
            <a:r>
              <a:rPr lang="en-US">
                <a:ea typeface="+mn-lt"/>
                <a:cs typeface="+mn-lt"/>
              </a:rPr>
              <a:t> para </a:t>
            </a:r>
            <a:r>
              <a:rPr lang="en-US" err="1">
                <a:ea typeface="+mn-lt"/>
                <a:cs typeface="+mn-lt"/>
              </a:rPr>
              <a:t>el</a:t>
            </a:r>
            <a:r>
              <a:rPr lang="en-US">
                <a:ea typeface="+mn-lt"/>
                <a:cs typeface="+mn-lt"/>
              </a:rPr>
              <a:t> </a:t>
            </a:r>
            <a:r>
              <a:rPr lang="en-US" err="1">
                <a:ea typeface="+mn-lt"/>
                <a:cs typeface="+mn-lt"/>
              </a:rPr>
              <a:t>sorteo</a:t>
            </a:r>
            <a:r>
              <a:rPr lang="en-US">
                <a:ea typeface="+mn-lt"/>
                <a:cs typeface="+mn-lt"/>
              </a:rPr>
              <a:t> de 2025.</a:t>
            </a:r>
            <a:endParaRPr lang="en-US"/>
          </a:p>
          <a:p>
            <a:pPr marL="629920" lvl="1" indent="-305435"/>
            <a:r>
              <a:rPr lang="en-US">
                <a:ea typeface="+mn-lt"/>
                <a:cs typeface="+mn-lt"/>
              </a:rPr>
              <a:t>Se </a:t>
            </a:r>
            <a:r>
              <a:rPr lang="en-US" err="1">
                <a:ea typeface="+mn-lt"/>
                <a:cs typeface="+mn-lt"/>
              </a:rPr>
              <a:t>creó</a:t>
            </a:r>
            <a:r>
              <a:rPr lang="en-US">
                <a:ea typeface="+mn-lt"/>
                <a:cs typeface="+mn-lt"/>
              </a:rPr>
              <a:t> </a:t>
            </a:r>
            <a:r>
              <a:rPr lang="en-US" err="1">
                <a:ea typeface="+mn-lt"/>
                <a:cs typeface="+mn-lt"/>
              </a:rPr>
              <a:t>una</a:t>
            </a:r>
            <a:r>
              <a:rPr lang="en-US">
                <a:ea typeface="+mn-lt"/>
                <a:cs typeface="+mn-lt"/>
              </a:rPr>
              <a:t> </a:t>
            </a:r>
            <a:r>
              <a:rPr lang="en-US" err="1">
                <a:ea typeface="+mn-lt"/>
                <a:cs typeface="+mn-lt"/>
              </a:rPr>
              <a:t>página</a:t>
            </a:r>
            <a:r>
              <a:rPr lang="en-US">
                <a:ea typeface="+mn-lt"/>
                <a:cs typeface="+mn-lt"/>
              </a:rPr>
              <a:t> de </a:t>
            </a:r>
            <a:r>
              <a:rPr lang="en-US" err="1">
                <a:ea typeface="+mn-lt"/>
                <a:cs typeface="+mn-lt"/>
              </a:rPr>
              <a:t>inicio</a:t>
            </a:r>
            <a:r>
              <a:rPr lang="en-US">
                <a:ea typeface="+mn-lt"/>
                <a:cs typeface="+mn-lt"/>
              </a:rPr>
              <a:t> para Orchard For All! </a:t>
            </a:r>
            <a:r>
              <a:rPr lang="en-US" err="1">
                <a:ea typeface="+mn-lt"/>
                <a:cs typeface="+mn-lt"/>
              </a:rPr>
              <a:t>en</a:t>
            </a:r>
            <a:r>
              <a:rPr lang="en-US">
                <a:ea typeface="+mn-lt"/>
                <a:cs typeface="+mn-lt"/>
              </a:rPr>
              <a:t> </a:t>
            </a:r>
            <a:r>
              <a:rPr lang="en-US" err="1">
                <a:ea typeface="+mn-lt"/>
                <a:cs typeface="+mn-lt"/>
              </a:rPr>
              <a:t>nuestro</a:t>
            </a:r>
            <a:r>
              <a:rPr lang="en-US">
                <a:ea typeface="+mn-lt"/>
                <a:cs typeface="+mn-lt"/>
              </a:rPr>
              <a:t> sitio web.</a:t>
            </a:r>
            <a:endParaRPr lang="en-US"/>
          </a:p>
          <a:p>
            <a:pPr marL="629920" lvl="1" indent="-305435"/>
            <a:r>
              <a:rPr lang="en-US">
                <a:ea typeface="+mn-lt"/>
                <a:cs typeface="+mn-lt"/>
              </a:rPr>
              <a:t>https://urbantilth.org/grow/orchard-for-all/</a:t>
            </a:r>
          </a:p>
          <a:p>
            <a:pPr marL="0" indent="0">
              <a:buNone/>
            </a:pPr>
            <a:endParaRPr lang="en-US">
              <a:latin typeface="Century Gothic"/>
            </a:endParaRPr>
          </a:p>
          <a:p>
            <a:pPr marL="305435" indent="-305435"/>
            <a:r>
              <a:rPr lang="en-US" b="1" err="1">
                <a:latin typeface="Century Gothic"/>
                <a:ea typeface="+mn-lt"/>
                <a:cs typeface="+mn-lt"/>
              </a:rPr>
              <a:t>Gastos</a:t>
            </a:r>
            <a:r>
              <a:rPr lang="en-US" b="1">
                <a:latin typeface="Century Gothic"/>
                <a:ea typeface="+mn-lt"/>
                <a:cs typeface="+mn-lt"/>
              </a:rPr>
              <a:t> </a:t>
            </a:r>
            <a:r>
              <a:rPr lang="en-US" b="1" err="1">
                <a:latin typeface="Century Gothic"/>
                <a:ea typeface="+mn-lt"/>
                <a:cs typeface="+mn-lt"/>
              </a:rPr>
              <a:t>totales</a:t>
            </a:r>
            <a:r>
              <a:rPr lang="en-US" b="1">
                <a:latin typeface="Century Gothic"/>
                <a:ea typeface="+mn-lt"/>
                <a:cs typeface="+mn-lt"/>
              </a:rPr>
              <a:t> </a:t>
            </a:r>
            <a:r>
              <a:rPr lang="en-US" b="1" err="1">
                <a:latin typeface="Century Gothic"/>
                <a:ea typeface="+mn-lt"/>
                <a:cs typeface="+mn-lt"/>
              </a:rPr>
              <a:t>reportados</a:t>
            </a:r>
            <a:r>
              <a:rPr lang="en-US" b="1">
                <a:latin typeface="Century Gothic"/>
                <a:ea typeface="+mn-lt"/>
                <a:cs typeface="+mn-lt"/>
              </a:rPr>
              <a:t> a la </a:t>
            </a:r>
            <a:r>
              <a:rPr lang="en-US" b="1" err="1">
                <a:latin typeface="Century Gothic"/>
                <a:ea typeface="+mn-lt"/>
                <a:cs typeface="+mn-lt"/>
              </a:rPr>
              <a:t>fecha</a:t>
            </a:r>
            <a:r>
              <a:rPr lang="en-US" b="1">
                <a:latin typeface="Century Gothic"/>
                <a:ea typeface="+mn-lt"/>
                <a:cs typeface="+mn-lt"/>
              </a:rPr>
              <a:t>: </a:t>
            </a:r>
            <a:r>
              <a:rPr lang="en-US">
                <a:ea typeface="+mn-lt"/>
                <a:cs typeface="+mn-lt"/>
              </a:rPr>
              <a:t>: $ 84,984.14 </a:t>
            </a:r>
          </a:p>
          <a:p>
            <a:pPr marL="305435" indent="-305435"/>
            <a:r>
              <a:rPr lang="en-US" b="1" err="1">
                <a:latin typeface="Century Gothic"/>
                <a:ea typeface="+mn-lt"/>
                <a:cs typeface="+mn-lt"/>
              </a:rPr>
              <a:t>Presupuesto</a:t>
            </a:r>
            <a:r>
              <a:rPr lang="en-US" b="1">
                <a:latin typeface="Century Gothic"/>
                <a:ea typeface="+mn-lt"/>
                <a:cs typeface="+mn-lt"/>
              </a:rPr>
              <a:t> restante:</a:t>
            </a:r>
            <a:r>
              <a:rPr lang="en-US">
                <a:latin typeface="Century Gothic"/>
                <a:ea typeface="+mn-lt"/>
                <a:cs typeface="+mn-lt"/>
              </a:rPr>
              <a:t> </a:t>
            </a:r>
            <a:r>
              <a:rPr lang="en-US" sz="1600">
                <a:latin typeface="Century Gothic"/>
                <a:ea typeface="+mn-lt"/>
                <a:cs typeface="+mn-lt"/>
              </a:rPr>
              <a:t>$ 1,083,229.49 </a:t>
            </a:r>
            <a:endParaRPr lang="en-US" sz="1600">
              <a:solidFill>
                <a:srgbClr val="000000"/>
              </a:solidFill>
              <a:latin typeface="Century Gothic"/>
              <a:ea typeface="+mn-lt"/>
              <a:cs typeface="+mn-lt"/>
            </a:endParaRPr>
          </a:p>
          <a:p>
            <a:pPr marL="305435" indent="-305435"/>
            <a:endParaRPr lang="en-US">
              <a:latin typeface="Century Gothic"/>
            </a:endParaRPr>
          </a:p>
          <a:p>
            <a:pPr marL="305435" indent="-305435"/>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planificado</a:t>
            </a:r>
            <a:r>
              <a:rPr lang="en-US" b="1">
                <a:latin typeface="Century Gothic"/>
                <a:ea typeface="+mn-lt"/>
                <a:cs typeface="+mn-lt"/>
              </a:rPr>
              <a:t> </a:t>
            </a:r>
            <a:r>
              <a:rPr lang="en-US" b="1" err="1">
                <a:latin typeface="Century Gothic"/>
                <a:ea typeface="+mn-lt"/>
                <a:cs typeface="+mn-lt"/>
              </a:rPr>
              <a:t>en</a:t>
            </a:r>
            <a:r>
              <a:rPr lang="en-US" b="1">
                <a:latin typeface="Century Gothic"/>
                <a:ea typeface="+mn-lt"/>
                <a:cs typeface="+mn-lt"/>
              </a:rPr>
              <a:t> las </a:t>
            </a:r>
            <a:r>
              <a:rPr lang="en-US" b="1" err="1">
                <a:latin typeface="Century Gothic"/>
                <a:ea typeface="+mn-lt"/>
                <a:cs typeface="+mn-lt"/>
              </a:rPr>
              <a:t>próximas</a:t>
            </a:r>
            <a:r>
              <a:rPr lang="en-US" b="1">
                <a:latin typeface="Century Gothic"/>
                <a:ea typeface="+mn-lt"/>
                <a:cs typeface="+mn-lt"/>
              </a:rPr>
              <a:t> ~dos </a:t>
            </a:r>
            <a:r>
              <a:rPr lang="en-US" b="1" err="1">
                <a:latin typeface="Century Gothic"/>
                <a:ea typeface="+mn-lt"/>
                <a:cs typeface="+mn-lt"/>
              </a:rPr>
              <a:t>semanas</a:t>
            </a:r>
            <a:r>
              <a:rPr lang="en-US" b="1">
                <a:latin typeface="Century Gothic"/>
                <a:ea typeface="+mn-lt"/>
                <a:cs typeface="+mn-lt"/>
              </a:rPr>
              <a:t>: </a:t>
            </a:r>
            <a:endParaRPr lang="en-US" b="1">
              <a:latin typeface="Century Gothic"/>
            </a:endParaRPr>
          </a:p>
          <a:p>
            <a:pPr marL="629920" indent="-305435"/>
            <a:r>
              <a:rPr lang="en-US" err="1">
                <a:ea typeface="+mn-lt"/>
                <a:cs typeface="+mn-lt"/>
              </a:rPr>
              <a:t>Finalizar</a:t>
            </a:r>
            <a:r>
              <a:rPr lang="en-US">
                <a:ea typeface="+mn-lt"/>
                <a:cs typeface="+mn-lt"/>
              </a:rPr>
              <a:t> </a:t>
            </a:r>
            <a:r>
              <a:rPr lang="en-US" err="1">
                <a:ea typeface="+mn-lt"/>
                <a:cs typeface="+mn-lt"/>
              </a:rPr>
              <a:t>el</a:t>
            </a:r>
            <a:r>
              <a:rPr lang="en-US">
                <a:ea typeface="+mn-lt"/>
                <a:cs typeface="+mn-lt"/>
              </a:rPr>
              <a:t> </a:t>
            </a:r>
            <a:r>
              <a:rPr lang="en-US" err="1">
                <a:ea typeface="+mn-lt"/>
                <a:cs typeface="+mn-lt"/>
              </a:rPr>
              <a:t>formulario</a:t>
            </a:r>
            <a:r>
              <a:rPr lang="en-US">
                <a:ea typeface="+mn-lt"/>
                <a:cs typeface="+mn-lt"/>
              </a:rPr>
              <a:t> de </a:t>
            </a:r>
            <a:r>
              <a:rPr lang="en-US" err="1">
                <a:ea typeface="+mn-lt"/>
                <a:cs typeface="+mn-lt"/>
              </a:rPr>
              <a:t>solicitud</a:t>
            </a:r>
            <a:r>
              <a:rPr lang="en-US">
                <a:ea typeface="+mn-lt"/>
                <a:cs typeface="+mn-lt"/>
              </a:rPr>
              <a:t> de </a:t>
            </a:r>
            <a:r>
              <a:rPr lang="en-US" err="1">
                <a:ea typeface="+mn-lt"/>
                <a:cs typeface="+mn-lt"/>
              </a:rPr>
              <a:t>capacitación</a:t>
            </a:r>
            <a:r>
              <a:rPr lang="en-US">
                <a:ea typeface="+mn-lt"/>
                <a:cs typeface="+mn-lt"/>
              </a:rPr>
              <a:t> de Gleaners</a:t>
            </a:r>
            <a:endParaRPr lang="en-US" b="1">
              <a:latin typeface="Century Gothic"/>
              <a:ea typeface="+mn-lt"/>
              <a:cs typeface="+mn-lt"/>
            </a:endParaRPr>
          </a:p>
          <a:p>
            <a:pPr marL="629920" lvl="1" indent="-305435"/>
            <a:r>
              <a:rPr lang="en-US" err="1">
                <a:ea typeface="+mn-lt"/>
                <a:cs typeface="+mn-lt"/>
              </a:rPr>
              <a:t>Participar</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Día de MLK 2025</a:t>
            </a:r>
            <a:endParaRPr lang="en-US">
              <a:solidFill>
                <a:srgbClr val="3D3D3D"/>
              </a:solidFill>
              <a:latin typeface="Gill Sans MT" panose="020B0502020104020203"/>
            </a:endParaRPr>
          </a:p>
          <a:p>
            <a:pPr marL="629920" lvl="1" indent="-305435"/>
            <a:endParaRPr lang="en-US">
              <a:solidFill>
                <a:srgbClr val="3D3D3D"/>
              </a:solidFill>
              <a:highlight>
                <a:srgbClr val="FFFF00"/>
              </a:highlight>
              <a:latin typeface="Century Gothic"/>
            </a:endParaRPr>
          </a:p>
          <a:p>
            <a:pPr marL="324485" lvl="1" indent="0">
              <a:buNone/>
            </a:pPr>
            <a:endParaRPr lang="en-US" sz="1800">
              <a:solidFill>
                <a:srgbClr val="3D3D3D"/>
              </a:solidFill>
              <a:highlight>
                <a:srgbClr val="FFFF00"/>
              </a:highlight>
              <a:latin typeface="Century Gothic"/>
            </a:endParaRPr>
          </a:p>
          <a:p>
            <a:pPr marL="629920" lvl="1" indent="-305435"/>
            <a:endParaRPr lang="en-US">
              <a:solidFill>
                <a:srgbClr val="3D3D3D"/>
              </a:solidFill>
              <a:highlight>
                <a:srgbClr val="FFFF00"/>
              </a:highlight>
              <a:latin typeface="Century Gothic"/>
            </a:endParaRPr>
          </a:p>
          <a:p>
            <a:pPr marL="0" indent="0">
              <a:buNone/>
            </a:pPr>
            <a:endParaRPr lang="en-US">
              <a:solidFill>
                <a:srgbClr val="3D3D3D"/>
              </a:solidFill>
              <a:highlight>
                <a:srgbClr val="FFFF00"/>
              </a:highlight>
              <a:latin typeface="Century Gothic"/>
            </a:endParaRPr>
          </a:p>
          <a:p>
            <a:pPr marL="305435" indent="-305435"/>
            <a:endParaRPr lang="en-US">
              <a:solidFill>
                <a:srgbClr val="3D3D3D"/>
              </a:solidFill>
              <a:highlight>
                <a:srgbClr val="FFFF00"/>
              </a:highlight>
              <a:latin typeface="Century Gothic"/>
            </a:endParaRPr>
          </a:p>
          <a:p>
            <a:pPr marL="610235" lvl="1" indent="-285750"/>
            <a:endParaRPr lang="en-US">
              <a:solidFill>
                <a:srgbClr val="000000"/>
              </a:solidFill>
              <a:highlight>
                <a:srgbClr val="FFFF00"/>
              </a:highlight>
              <a:latin typeface="Century Gothic"/>
            </a:endParaRPr>
          </a:p>
          <a:p>
            <a:pPr marL="610235" lvl="1" indent="-285750"/>
            <a:endParaRPr lang="en-US">
              <a:solidFill>
                <a:srgbClr val="000000"/>
              </a:solidFill>
              <a:highlight>
                <a:srgbClr val="FFFF00"/>
              </a:highlight>
              <a:latin typeface="Century Gothic"/>
            </a:endParaRPr>
          </a:p>
          <a:p>
            <a:pPr marL="610235" lvl="1" indent="-285750"/>
            <a:endParaRPr lang="en-US">
              <a:solidFill>
                <a:srgbClr val="000000"/>
              </a:solidFill>
              <a:highlight>
                <a:srgbClr val="FFFF00"/>
              </a:highlight>
              <a:latin typeface="Century Gothic"/>
            </a:endParaRPr>
          </a:p>
          <a:p>
            <a:pPr marL="610235" lvl="1" indent="-285750"/>
            <a:endParaRPr lang="en-US">
              <a:highlight>
                <a:srgbClr val="FFFF00"/>
              </a:highlight>
              <a:latin typeface="Gill Sans MT" panose="020B0502020104020203"/>
            </a:endParaRPr>
          </a:p>
          <a:p>
            <a:pPr marL="629920" lvl="1" indent="-305435"/>
            <a:endParaRPr lang="en-US" sz="1400">
              <a:highlight>
                <a:srgbClr val="FFFF00"/>
              </a:highlight>
              <a:latin typeface="Century Gothic"/>
            </a:endParaRPr>
          </a:p>
          <a:p>
            <a:pPr marL="629920" lvl="1" indent="-305435"/>
            <a:endParaRPr lang="en-US">
              <a:highlight>
                <a:srgbClr val="FFFF00"/>
              </a:highlight>
              <a:latin typeface="Century Gothic"/>
            </a:endParaRPr>
          </a:p>
          <a:p>
            <a:pPr marL="629920" lvl="1" indent="-305435"/>
            <a:endParaRPr lang="en-US" b="1">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80196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completado</a:t>
            </a:r>
            <a:r>
              <a:rPr lang="en-US" b="1">
                <a:latin typeface="Century Gothic"/>
                <a:ea typeface="+mn-lt"/>
                <a:cs typeface="+mn-lt"/>
              </a:rPr>
              <a:t> </a:t>
            </a:r>
            <a:r>
              <a:rPr lang="en-US" b="1" err="1">
                <a:latin typeface="Century Gothic"/>
                <a:ea typeface="+mn-lt"/>
                <a:cs typeface="+mn-lt"/>
              </a:rPr>
              <a:t>desde</a:t>
            </a:r>
            <a:r>
              <a:rPr lang="en-US" b="1">
                <a:latin typeface="Century Gothic"/>
                <a:ea typeface="+mn-lt"/>
                <a:cs typeface="+mn-lt"/>
              </a:rPr>
              <a:t> la </a:t>
            </a:r>
            <a:r>
              <a:rPr lang="en-US" b="1" err="1">
                <a:latin typeface="Century Gothic"/>
                <a:ea typeface="+mn-lt"/>
                <a:cs typeface="+mn-lt"/>
              </a:rPr>
              <a:t>última</a:t>
            </a:r>
            <a:r>
              <a:rPr lang="en-US" b="1">
                <a:latin typeface="Century Gothic"/>
                <a:ea typeface="+mn-lt"/>
                <a:cs typeface="+mn-lt"/>
              </a:rPr>
              <a:t> </a:t>
            </a:r>
            <a:r>
              <a:rPr lang="en-US" b="1" err="1">
                <a:latin typeface="Century Gothic"/>
                <a:ea typeface="+mn-lt"/>
                <a:cs typeface="+mn-lt"/>
              </a:rPr>
              <a:t>reunión</a:t>
            </a:r>
            <a:r>
              <a:rPr lang="en-US" b="1">
                <a:latin typeface="Century Gothic"/>
                <a:ea typeface="+mn-lt"/>
                <a:cs typeface="+mn-lt"/>
              </a:rPr>
              <a:t>: </a:t>
            </a:r>
            <a:endParaRPr lang="en-US" b="1">
              <a:latin typeface="Century Gothic"/>
            </a:endParaRPr>
          </a:p>
          <a:p>
            <a:pPr marL="629920" indent="-305435"/>
            <a:r>
              <a:rPr lang="en-US">
                <a:ea typeface="+mn-lt"/>
                <a:cs typeface="+mn-lt"/>
              </a:rPr>
              <a:t>Se </a:t>
            </a:r>
            <a:r>
              <a:rPr lang="en-US" err="1">
                <a:ea typeface="+mn-lt"/>
                <a:cs typeface="+mn-lt"/>
              </a:rPr>
              <a:t>organizó</a:t>
            </a:r>
            <a:r>
              <a:rPr lang="en-US">
                <a:ea typeface="+mn-lt"/>
                <a:cs typeface="+mn-lt"/>
              </a:rPr>
              <a:t> un taller sobre dietas respetuosas con el medio ambiente el 17 de diciembre en el programa extraescolar Activate (centro comunitario Nevin)</a:t>
            </a:r>
          </a:p>
          <a:p>
            <a:pPr marL="629920" lvl="1" indent="-305435"/>
            <a:r>
              <a:rPr lang="en-US">
                <a:ea typeface="+mn-lt"/>
                <a:cs typeface="+mn-lt"/>
              </a:rPr>
              <a:t>Se </a:t>
            </a:r>
            <a:r>
              <a:rPr lang="en-US" err="1">
                <a:ea typeface="+mn-lt"/>
                <a:cs typeface="+mn-lt"/>
              </a:rPr>
              <a:t>publicó</a:t>
            </a:r>
            <a:r>
              <a:rPr lang="en-US">
                <a:ea typeface="+mn-lt"/>
                <a:cs typeface="+mn-lt"/>
              </a:rPr>
              <a:t> la </a:t>
            </a:r>
            <a:r>
              <a:rPr lang="en-US" err="1">
                <a:ea typeface="+mn-lt"/>
                <a:cs typeface="+mn-lt"/>
              </a:rPr>
              <a:t>página</a:t>
            </a:r>
            <a:r>
              <a:rPr lang="en-US">
                <a:ea typeface="+mn-lt"/>
                <a:cs typeface="+mn-lt"/>
              </a:rPr>
              <a:t> web </a:t>
            </a:r>
            <a:r>
              <a:rPr lang="en-US" err="1">
                <a:ea typeface="+mn-lt"/>
                <a:cs typeface="+mn-lt"/>
              </a:rPr>
              <a:t>finalizada</a:t>
            </a:r>
            <a:r>
              <a:rPr lang="en-US">
                <a:ea typeface="+mn-lt"/>
                <a:cs typeface="+mn-lt"/>
              </a:rPr>
              <a:t> de Veggie Rx (https://www.urbantilthcsa.org/veggierx)</a:t>
            </a:r>
          </a:p>
          <a:p>
            <a:pPr marL="305435" indent="-305435"/>
            <a:endParaRPr lang="en-US" b="1">
              <a:latin typeface="Century Gothic"/>
            </a:endParaRPr>
          </a:p>
          <a:p>
            <a:pPr marL="305435" indent="-305435"/>
            <a:r>
              <a:rPr lang="en-US" b="1" err="1">
                <a:latin typeface="Century Gothic"/>
                <a:ea typeface="+mn-lt"/>
                <a:cs typeface="+mn-lt"/>
              </a:rPr>
              <a:t>Gastos</a:t>
            </a:r>
            <a:r>
              <a:rPr lang="en-US" b="1">
                <a:latin typeface="Century Gothic"/>
                <a:ea typeface="+mn-lt"/>
                <a:cs typeface="+mn-lt"/>
              </a:rPr>
              <a:t> </a:t>
            </a:r>
            <a:r>
              <a:rPr lang="en-US" b="1" err="1">
                <a:latin typeface="Century Gothic"/>
                <a:ea typeface="+mn-lt"/>
                <a:cs typeface="+mn-lt"/>
              </a:rPr>
              <a:t>totales</a:t>
            </a:r>
            <a:r>
              <a:rPr lang="en-US" b="1">
                <a:latin typeface="Century Gothic"/>
                <a:ea typeface="+mn-lt"/>
                <a:cs typeface="+mn-lt"/>
              </a:rPr>
              <a:t> </a:t>
            </a:r>
            <a:r>
              <a:rPr lang="en-US" b="1" err="1">
                <a:latin typeface="Century Gothic"/>
                <a:ea typeface="+mn-lt"/>
                <a:cs typeface="+mn-lt"/>
              </a:rPr>
              <a:t>reportados</a:t>
            </a:r>
            <a:r>
              <a:rPr lang="en-US" b="1">
                <a:latin typeface="Century Gothic"/>
                <a:ea typeface="+mn-lt"/>
                <a:cs typeface="+mn-lt"/>
              </a:rPr>
              <a:t> a la </a:t>
            </a:r>
            <a:r>
              <a:rPr lang="en-US" b="1" err="1">
                <a:latin typeface="Century Gothic"/>
                <a:ea typeface="+mn-lt"/>
                <a:cs typeface="+mn-lt"/>
              </a:rPr>
              <a:t>fecha</a:t>
            </a:r>
            <a:r>
              <a:rPr lang="en-US" b="1">
                <a:latin typeface="Century Gothic"/>
                <a:ea typeface="+mn-lt"/>
                <a:cs typeface="+mn-lt"/>
              </a:rPr>
              <a:t>: </a:t>
            </a:r>
            <a:r>
              <a:rPr lang="en-US" sz="1600">
                <a:latin typeface="Century Gothic"/>
                <a:ea typeface="+mn-lt"/>
                <a:cs typeface="+mn-lt"/>
              </a:rPr>
              <a:t> $ 397,306.52</a:t>
            </a:r>
            <a:endParaRPr lang="en-US" sz="1600">
              <a:solidFill>
                <a:srgbClr val="000000"/>
              </a:solidFill>
              <a:latin typeface="Century Gothic"/>
              <a:ea typeface="+mn-lt"/>
              <a:cs typeface="+mn-lt"/>
            </a:endParaRPr>
          </a:p>
          <a:p>
            <a:pPr marL="305435" indent="-305435"/>
            <a:r>
              <a:rPr lang="en-US" b="1" err="1">
                <a:latin typeface="Century Gothic"/>
                <a:ea typeface="+mn-lt"/>
                <a:cs typeface="+mn-lt"/>
              </a:rPr>
              <a:t>Presupuesto</a:t>
            </a:r>
            <a:r>
              <a:rPr lang="en-US" b="1">
                <a:latin typeface="Century Gothic"/>
                <a:ea typeface="+mn-lt"/>
                <a:cs typeface="+mn-lt"/>
              </a:rPr>
              <a:t> restante:</a:t>
            </a:r>
            <a:r>
              <a:rPr lang="en-US" sz="1400">
                <a:latin typeface="Century Gothic"/>
                <a:ea typeface="+mn-lt"/>
                <a:cs typeface="+mn-lt"/>
              </a:rPr>
              <a:t>$ 2,841,565.48 </a:t>
            </a:r>
            <a:endParaRPr lang="en-US">
              <a:latin typeface="Century Gothic"/>
            </a:endParaRPr>
          </a:p>
          <a:p>
            <a:pPr marL="305435" indent="-305435"/>
            <a:endParaRPr lang="en-US" b="1">
              <a:latin typeface="Century Gothic"/>
            </a:endParaRPr>
          </a:p>
          <a:p>
            <a:pPr marL="305435" indent="-305435"/>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planificado</a:t>
            </a:r>
            <a:r>
              <a:rPr lang="en-US" b="1">
                <a:latin typeface="Century Gothic"/>
                <a:ea typeface="+mn-lt"/>
                <a:cs typeface="+mn-lt"/>
              </a:rPr>
              <a:t> </a:t>
            </a:r>
            <a:r>
              <a:rPr lang="en-US" b="1" err="1">
                <a:latin typeface="Century Gothic"/>
                <a:ea typeface="+mn-lt"/>
                <a:cs typeface="+mn-lt"/>
              </a:rPr>
              <a:t>en</a:t>
            </a:r>
            <a:r>
              <a:rPr lang="en-US" b="1">
                <a:latin typeface="Century Gothic"/>
                <a:ea typeface="+mn-lt"/>
                <a:cs typeface="+mn-lt"/>
              </a:rPr>
              <a:t> las </a:t>
            </a:r>
            <a:r>
              <a:rPr lang="en-US" b="1" err="1">
                <a:latin typeface="Century Gothic"/>
                <a:ea typeface="+mn-lt"/>
                <a:cs typeface="+mn-lt"/>
              </a:rPr>
              <a:t>próximas</a:t>
            </a:r>
            <a:r>
              <a:rPr lang="en-US" b="1">
                <a:latin typeface="Century Gothic"/>
                <a:ea typeface="+mn-lt"/>
                <a:cs typeface="+mn-lt"/>
              </a:rPr>
              <a:t> ~dos </a:t>
            </a:r>
            <a:r>
              <a:rPr lang="en-US" b="1" err="1">
                <a:latin typeface="Century Gothic"/>
                <a:ea typeface="+mn-lt"/>
                <a:cs typeface="+mn-lt"/>
              </a:rPr>
              <a:t>semanas</a:t>
            </a:r>
            <a:r>
              <a:rPr lang="en-US" b="1">
                <a:latin typeface="Century Gothic"/>
                <a:ea typeface="+mn-lt"/>
                <a:cs typeface="+mn-lt"/>
              </a:rPr>
              <a:t>: </a:t>
            </a:r>
            <a:endParaRPr lang="en-US" b="1">
              <a:latin typeface="Century Gothic"/>
            </a:endParaRPr>
          </a:p>
          <a:p>
            <a:pPr marL="629920" indent="-305435"/>
            <a:r>
              <a:rPr lang="en-US" err="1">
                <a:ea typeface="+mn-lt"/>
                <a:cs typeface="+mn-lt"/>
              </a:rPr>
              <a:t>Programar</a:t>
            </a:r>
            <a:r>
              <a:rPr lang="en-US">
                <a:ea typeface="+mn-lt"/>
                <a:cs typeface="+mn-lt"/>
              </a:rPr>
              <a:t> un taller </a:t>
            </a:r>
            <a:r>
              <a:rPr lang="en-US" err="1">
                <a:ea typeface="+mn-lt"/>
                <a:cs typeface="+mn-lt"/>
              </a:rPr>
              <a:t>sobre</a:t>
            </a:r>
            <a:r>
              <a:rPr lang="en-US">
                <a:ea typeface="+mn-lt"/>
                <a:cs typeface="+mn-lt"/>
              </a:rPr>
              <a:t> </a:t>
            </a:r>
            <a:r>
              <a:rPr lang="en-US" err="1">
                <a:ea typeface="+mn-lt"/>
                <a:cs typeface="+mn-lt"/>
              </a:rPr>
              <a:t>dietas</a:t>
            </a:r>
            <a:r>
              <a:rPr lang="en-US">
                <a:ea typeface="+mn-lt"/>
                <a:cs typeface="+mn-lt"/>
              </a:rPr>
              <a:t> </a:t>
            </a:r>
            <a:r>
              <a:rPr lang="en-US" err="1">
                <a:ea typeface="+mn-lt"/>
                <a:cs typeface="+mn-lt"/>
              </a:rPr>
              <a:t>amigables</a:t>
            </a:r>
            <a:r>
              <a:rPr lang="en-US">
                <a:ea typeface="+mn-lt"/>
                <a:cs typeface="+mn-lt"/>
              </a:rPr>
              <a:t> con </a:t>
            </a:r>
            <a:r>
              <a:rPr lang="en-US" err="1">
                <a:ea typeface="+mn-lt"/>
                <a:cs typeface="+mn-lt"/>
              </a:rPr>
              <a:t>el</a:t>
            </a:r>
            <a:r>
              <a:rPr lang="en-US">
                <a:ea typeface="+mn-lt"/>
                <a:cs typeface="+mn-lt"/>
              </a:rPr>
              <a:t> </a:t>
            </a:r>
            <a:r>
              <a:rPr lang="en-US" err="1">
                <a:ea typeface="+mn-lt"/>
                <a:cs typeface="+mn-lt"/>
              </a:rPr>
              <a:t>clima</a:t>
            </a:r>
            <a:r>
              <a:rPr lang="en-US">
                <a:ea typeface="+mn-lt"/>
                <a:cs typeface="+mn-lt"/>
              </a:rPr>
              <a:t> </a:t>
            </a:r>
            <a:r>
              <a:rPr lang="en-US" err="1">
                <a:ea typeface="+mn-lt"/>
                <a:cs typeface="+mn-lt"/>
              </a:rPr>
              <a:t>en</a:t>
            </a:r>
            <a:r>
              <a:rPr lang="en-US">
                <a:ea typeface="+mn-lt"/>
                <a:cs typeface="+mn-lt"/>
              </a:rPr>
              <a:t> </a:t>
            </a:r>
            <a:r>
              <a:rPr lang="en-US" err="1">
                <a:ea typeface="+mn-lt"/>
                <a:cs typeface="+mn-lt"/>
              </a:rPr>
              <a:t>colaboración</a:t>
            </a:r>
            <a:r>
              <a:rPr lang="en-US">
                <a:ea typeface="+mn-lt"/>
                <a:cs typeface="+mn-lt"/>
              </a:rPr>
              <a:t> con </a:t>
            </a:r>
            <a:r>
              <a:rPr lang="en-US" err="1">
                <a:ea typeface="+mn-lt"/>
                <a:cs typeface="+mn-lt"/>
              </a:rPr>
              <a:t>el</a:t>
            </a:r>
            <a:r>
              <a:rPr lang="en-US">
                <a:ea typeface="+mn-lt"/>
                <a:cs typeface="+mn-lt"/>
              </a:rPr>
              <a:t> Consejo </a:t>
            </a:r>
            <a:r>
              <a:rPr lang="en-US" err="1">
                <a:ea typeface="+mn-lt"/>
                <a:cs typeface="+mn-lt"/>
              </a:rPr>
              <a:t>Vecinal</a:t>
            </a:r>
            <a:r>
              <a:rPr lang="en-US">
                <a:ea typeface="+mn-lt"/>
                <a:cs typeface="+mn-lt"/>
              </a:rPr>
              <a:t> de Santa Fe</a:t>
            </a:r>
            <a:endParaRPr lang="en-US">
              <a:latin typeface="Century Gothic"/>
            </a:endParaRPr>
          </a:p>
          <a:p>
            <a:pPr marL="629920" lvl="1" indent="-305435"/>
            <a:r>
              <a:rPr lang="en-US" err="1">
                <a:ea typeface="+mn-lt"/>
                <a:cs typeface="+mn-lt"/>
              </a:rPr>
              <a:t>Continuar</a:t>
            </a:r>
            <a:r>
              <a:rPr lang="en-US">
                <a:ea typeface="+mn-lt"/>
                <a:cs typeface="+mn-lt"/>
              </a:rPr>
              <a:t> con la </a:t>
            </a:r>
            <a:r>
              <a:rPr lang="en-US" err="1">
                <a:ea typeface="+mn-lt"/>
                <a:cs typeface="+mn-lt"/>
              </a:rPr>
              <a:t>divulgación</a:t>
            </a:r>
            <a:r>
              <a:rPr lang="en-US">
                <a:ea typeface="+mn-lt"/>
                <a:cs typeface="+mn-lt"/>
              </a:rPr>
              <a:t> para </a:t>
            </a:r>
            <a:r>
              <a:rPr lang="en-US" err="1">
                <a:ea typeface="+mn-lt"/>
                <a:cs typeface="+mn-lt"/>
              </a:rPr>
              <a:t>programar</a:t>
            </a:r>
            <a:r>
              <a:rPr lang="en-US">
                <a:ea typeface="+mn-lt"/>
                <a:cs typeface="+mn-lt"/>
              </a:rPr>
              <a:t> </a:t>
            </a:r>
            <a:r>
              <a:rPr lang="en-US" err="1">
                <a:ea typeface="+mn-lt"/>
                <a:cs typeface="+mn-lt"/>
              </a:rPr>
              <a:t>talleres</a:t>
            </a:r>
            <a:r>
              <a:rPr lang="en-US">
                <a:ea typeface="+mn-lt"/>
                <a:cs typeface="+mn-lt"/>
              </a:rPr>
              <a:t> </a:t>
            </a:r>
            <a:r>
              <a:rPr lang="en-US" err="1">
                <a:ea typeface="+mn-lt"/>
                <a:cs typeface="+mn-lt"/>
              </a:rPr>
              <a:t>adicionales</a:t>
            </a:r>
            <a:r>
              <a:rPr lang="en-US">
                <a:ea typeface="+mn-lt"/>
                <a:cs typeface="+mn-lt"/>
              </a:rPr>
              <a:t> </a:t>
            </a:r>
            <a:r>
              <a:rPr lang="en-US" err="1">
                <a:ea typeface="+mn-lt"/>
                <a:cs typeface="+mn-lt"/>
              </a:rPr>
              <a:t>sobre</a:t>
            </a:r>
            <a:r>
              <a:rPr lang="en-US">
                <a:ea typeface="+mn-lt"/>
                <a:cs typeface="+mn-lt"/>
              </a:rPr>
              <a:t> </a:t>
            </a:r>
            <a:r>
              <a:rPr lang="en-US" err="1">
                <a:ea typeface="+mn-lt"/>
                <a:cs typeface="+mn-lt"/>
              </a:rPr>
              <a:t>dietas</a:t>
            </a:r>
            <a:r>
              <a:rPr lang="en-US">
                <a:ea typeface="+mn-lt"/>
                <a:cs typeface="+mn-lt"/>
              </a:rPr>
              <a:t> </a:t>
            </a:r>
            <a:r>
              <a:rPr lang="en-US" err="1">
                <a:ea typeface="+mn-lt"/>
                <a:cs typeface="+mn-lt"/>
              </a:rPr>
              <a:t>amigables</a:t>
            </a:r>
            <a:r>
              <a:rPr lang="en-US">
                <a:ea typeface="+mn-lt"/>
                <a:cs typeface="+mn-lt"/>
              </a:rPr>
              <a:t> </a:t>
            </a:r>
            <a:br>
              <a:rPr lang="en-US"/>
            </a:br>
            <a:r>
              <a:rPr lang="en-US">
                <a:ea typeface="+mn-lt"/>
                <a:cs typeface="+mn-lt"/>
              </a:rPr>
              <a:t>con </a:t>
            </a:r>
            <a:r>
              <a:rPr lang="en-US" err="1">
                <a:ea typeface="+mn-lt"/>
                <a:cs typeface="+mn-lt"/>
              </a:rPr>
              <a:t>el</a:t>
            </a:r>
            <a:r>
              <a:rPr lang="en-US">
                <a:ea typeface="+mn-lt"/>
                <a:cs typeface="+mn-lt"/>
              </a:rPr>
              <a:t> </a:t>
            </a:r>
            <a:r>
              <a:rPr lang="en-US" err="1">
                <a:ea typeface="+mn-lt"/>
                <a:cs typeface="+mn-lt"/>
              </a:rPr>
              <a:t>clima</a:t>
            </a:r>
            <a:r>
              <a:rPr lang="en-US">
                <a:ea typeface="+mn-lt"/>
                <a:cs typeface="+mn-lt"/>
              </a:rPr>
              <a:t> para 2025</a:t>
            </a:r>
          </a:p>
          <a:p>
            <a:pPr marL="629920" lvl="1" indent="-305435"/>
            <a:endParaRPr lang="en-US">
              <a:highlight>
                <a:srgbClr val="FFFF00"/>
              </a:highlight>
              <a:latin typeface="Gill Sans MT"/>
            </a:endParaRPr>
          </a:p>
          <a:p>
            <a:pPr marL="629920" lvl="1" indent="-305435"/>
            <a:endParaRPr lang="en-US">
              <a:highlight>
                <a:srgbClr val="FFFF00"/>
              </a:highlight>
              <a:latin typeface="Century Gothic"/>
            </a:endParaRPr>
          </a:p>
          <a:p>
            <a:pPr marL="305435" indent="-305435"/>
            <a:endParaRPr lang="en-US">
              <a:highlight>
                <a:srgbClr val="FFFF00"/>
              </a:highlight>
              <a:latin typeface="Gill Sans MT" panose="020B0502020104020203"/>
              <a:cs typeface="Arial"/>
            </a:endParaRPr>
          </a:p>
          <a:p>
            <a:pPr marL="305435" indent="-305435"/>
            <a:endParaRPr lang="en-US">
              <a:highlight>
                <a:srgbClr val="FFFF00"/>
              </a:highlight>
              <a:latin typeface="Gill Sans MT" panose="020B0502020104020203"/>
              <a:cs typeface="Arial"/>
            </a:endParaRPr>
          </a:p>
          <a:p>
            <a:pPr marL="629920" lvl="1" indent="-305435"/>
            <a:endParaRPr lang="en-US" b="1">
              <a:highlight>
                <a:srgbClr val="FFFF00"/>
              </a:highlight>
              <a:latin typeface="Century Gothic"/>
              <a:cs typeface="Arial"/>
            </a:endParaRPr>
          </a:p>
          <a:p>
            <a:pPr marL="323850" lvl="1" indent="0">
              <a:buNone/>
            </a:pPr>
            <a:endParaRPr lang="en-US" b="1">
              <a:highlight>
                <a:srgbClr val="FFFF00"/>
              </a:highlight>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250815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err="1">
                <a:solidFill>
                  <a:srgbClr val="000000"/>
                </a:solidFill>
                <a:latin typeface="Century Gothic"/>
                <a:ea typeface="+mn-lt"/>
                <a:cs typeface="+mn-lt"/>
              </a:rPr>
              <a:t>Trabajo</a:t>
            </a:r>
            <a:r>
              <a:rPr lang="en-US" sz="2000" b="1">
                <a:solidFill>
                  <a:srgbClr val="000000"/>
                </a:solidFill>
                <a:latin typeface="Century Gothic"/>
                <a:ea typeface="+mn-lt"/>
                <a:cs typeface="+mn-lt"/>
              </a:rPr>
              <a:t> </a:t>
            </a:r>
            <a:r>
              <a:rPr lang="en-US" sz="2000" b="1" err="1">
                <a:solidFill>
                  <a:srgbClr val="000000"/>
                </a:solidFill>
                <a:latin typeface="Century Gothic"/>
                <a:ea typeface="+mn-lt"/>
                <a:cs typeface="+mn-lt"/>
              </a:rPr>
              <a:t>realizado</a:t>
            </a:r>
            <a:r>
              <a:rPr lang="en-US" sz="2000" b="1">
                <a:solidFill>
                  <a:srgbClr val="000000"/>
                </a:solidFill>
                <a:latin typeface="Century Gothic"/>
                <a:ea typeface="+mn-lt"/>
                <a:cs typeface="+mn-lt"/>
              </a:rPr>
              <a:t> </a:t>
            </a:r>
            <a:r>
              <a:rPr lang="en-US" sz="2000" b="1" err="1">
                <a:solidFill>
                  <a:srgbClr val="000000"/>
                </a:solidFill>
                <a:latin typeface="Century Gothic"/>
                <a:ea typeface="+mn-lt"/>
                <a:cs typeface="+mn-lt"/>
              </a:rPr>
              <a:t>desde</a:t>
            </a:r>
            <a:r>
              <a:rPr lang="en-US" sz="2000" b="1">
                <a:solidFill>
                  <a:srgbClr val="000000"/>
                </a:solidFill>
                <a:latin typeface="Century Gothic"/>
                <a:ea typeface="+mn-lt"/>
                <a:cs typeface="+mn-lt"/>
              </a:rPr>
              <a:t> la </a:t>
            </a:r>
            <a:r>
              <a:rPr lang="en-US" sz="2000" b="1" err="1">
                <a:solidFill>
                  <a:srgbClr val="000000"/>
                </a:solidFill>
                <a:latin typeface="Century Gothic"/>
                <a:ea typeface="+mn-lt"/>
                <a:cs typeface="+mn-lt"/>
              </a:rPr>
              <a:t>última</a:t>
            </a:r>
            <a:r>
              <a:rPr lang="en-US" sz="2000" b="1">
                <a:solidFill>
                  <a:srgbClr val="000000"/>
                </a:solidFill>
                <a:latin typeface="Century Gothic"/>
                <a:ea typeface="+mn-lt"/>
                <a:cs typeface="+mn-lt"/>
              </a:rPr>
              <a:t> </a:t>
            </a:r>
            <a:r>
              <a:rPr lang="en-US" sz="2000" b="1" err="1">
                <a:solidFill>
                  <a:srgbClr val="000000"/>
                </a:solidFill>
                <a:latin typeface="Century Gothic"/>
                <a:ea typeface="+mn-lt"/>
                <a:cs typeface="+mn-lt"/>
              </a:rPr>
              <a:t>reunión</a:t>
            </a:r>
            <a:r>
              <a:rPr lang="en-US" sz="2000" b="1">
                <a:solidFill>
                  <a:srgbClr val="000000"/>
                </a:solidFill>
                <a:latin typeface="Century Gothic"/>
                <a:ea typeface="+mn-lt"/>
                <a:cs typeface="+mn-lt"/>
              </a:rPr>
              <a:t>:</a:t>
            </a:r>
            <a:endParaRPr lang="en-US" b="1">
              <a:solidFill>
                <a:srgbClr val="3D3D3D"/>
              </a:solidFill>
              <a:latin typeface="Century Gothic"/>
              <a:ea typeface="+mn-lt"/>
              <a:cs typeface="+mn-lt"/>
            </a:endParaRPr>
          </a:p>
          <a:p>
            <a:pPr marL="629920" indent="-305435"/>
            <a:r>
              <a:rPr lang="en-US">
                <a:solidFill>
                  <a:schemeClr val="tx1"/>
                </a:solidFill>
                <a:ea typeface="+mn-lt"/>
                <a:cs typeface="+mn-lt"/>
              </a:rPr>
              <a:t>Mantenimiento y </a:t>
            </a:r>
            <a:r>
              <a:rPr lang="en-US" err="1">
                <a:solidFill>
                  <a:schemeClr val="tx1"/>
                </a:solidFill>
                <a:ea typeface="+mn-lt"/>
                <a:cs typeface="+mn-lt"/>
              </a:rPr>
              <a:t>funcionamiento</a:t>
            </a:r>
            <a:r>
              <a:rPr lang="en-US">
                <a:solidFill>
                  <a:schemeClr val="tx1"/>
                </a:solidFill>
                <a:ea typeface="+mn-lt"/>
                <a:cs typeface="+mn-lt"/>
              </a:rPr>
              <a:t> continuo de </a:t>
            </a:r>
            <a:r>
              <a:rPr lang="en-US" err="1">
                <a:solidFill>
                  <a:schemeClr val="tx1"/>
                </a:solidFill>
                <a:ea typeface="+mn-lt"/>
                <a:cs typeface="+mn-lt"/>
              </a:rPr>
              <a:t>los</a:t>
            </a:r>
            <a:r>
              <a:rPr lang="en-US">
                <a:solidFill>
                  <a:schemeClr val="tx1"/>
                </a:solidFill>
                <a:ea typeface="+mn-lt"/>
                <a:cs typeface="+mn-lt"/>
              </a:rPr>
              <a:t> </a:t>
            </a:r>
            <a:r>
              <a:rPr lang="en-US" err="1">
                <a:solidFill>
                  <a:schemeClr val="tx1"/>
                </a:solidFill>
                <a:ea typeface="+mn-lt"/>
                <a:cs typeface="+mn-lt"/>
              </a:rPr>
              <a:t>centros</a:t>
            </a:r>
            <a:r>
              <a:rPr lang="en-US">
                <a:solidFill>
                  <a:schemeClr val="tx1"/>
                </a:solidFill>
                <a:ea typeface="+mn-lt"/>
                <a:cs typeface="+mn-lt"/>
              </a:rPr>
              <a:t> de </a:t>
            </a:r>
            <a:r>
              <a:rPr lang="en-US" err="1">
                <a:solidFill>
                  <a:schemeClr val="tx1"/>
                </a:solidFill>
                <a:ea typeface="+mn-lt"/>
                <a:cs typeface="+mn-lt"/>
              </a:rPr>
              <a:t>bicicletas</a:t>
            </a:r>
            <a:r>
              <a:rPr lang="en-US">
                <a:solidFill>
                  <a:schemeClr val="tx1"/>
                </a:solidFill>
                <a:ea typeface="+mn-lt"/>
                <a:cs typeface="+mn-lt"/>
              </a:rPr>
              <a:t> </a:t>
            </a:r>
            <a:r>
              <a:rPr lang="en-US" err="1">
                <a:solidFill>
                  <a:schemeClr val="tx1"/>
                </a:solidFill>
                <a:ea typeface="+mn-lt"/>
                <a:cs typeface="+mn-lt"/>
              </a:rPr>
              <a:t>existentes</a:t>
            </a:r>
            <a:r>
              <a:rPr lang="en-US">
                <a:solidFill>
                  <a:schemeClr val="tx1"/>
                </a:solidFill>
                <a:ea typeface="+mn-lt"/>
                <a:cs typeface="+mn-lt"/>
              </a:rPr>
              <a:t> </a:t>
            </a:r>
            <a:endParaRPr lang="en-US">
              <a:solidFill>
                <a:schemeClr val="tx1"/>
              </a:solidFill>
            </a:endParaRPr>
          </a:p>
          <a:p>
            <a:pPr marL="305435" indent="-305435"/>
            <a:endParaRPr lang="en-US">
              <a:latin typeface="Century Gothic"/>
            </a:endParaRPr>
          </a:p>
          <a:p>
            <a:pPr marL="305435" indent="-305435">
              <a:lnSpc>
                <a:spcPct val="90000"/>
              </a:lnSpc>
              <a:spcBef>
                <a:spcPts val="1000"/>
              </a:spcBef>
            </a:pPr>
            <a:r>
              <a:rPr lang="en-US" sz="2000" b="1" err="1">
                <a:solidFill>
                  <a:schemeClr val="tx1"/>
                </a:solidFill>
                <a:latin typeface="Century Gothic"/>
                <a:ea typeface="+mn-lt"/>
                <a:cs typeface="+mn-lt"/>
              </a:rPr>
              <a:t>Gastos</a:t>
            </a:r>
            <a:r>
              <a:rPr lang="en-US" sz="2000" b="1">
                <a:solidFill>
                  <a:schemeClr val="tx1"/>
                </a:solidFill>
                <a:latin typeface="Century Gothic"/>
                <a:ea typeface="+mn-lt"/>
                <a:cs typeface="+mn-lt"/>
              </a:rPr>
              <a:t> </a:t>
            </a:r>
            <a:r>
              <a:rPr lang="en-US" sz="2000" b="1" err="1">
                <a:solidFill>
                  <a:schemeClr val="tx1"/>
                </a:solidFill>
                <a:latin typeface="Century Gothic"/>
                <a:ea typeface="+mn-lt"/>
                <a:cs typeface="+mn-lt"/>
              </a:rPr>
              <a:t>totales</a:t>
            </a:r>
            <a:r>
              <a:rPr lang="en-US" sz="2000" b="1">
                <a:solidFill>
                  <a:schemeClr val="tx1"/>
                </a:solidFill>
                <a:latin typeface="Century Gothic"/>
                <a:ea typeface="+mn-lt"/>
                <a:cs typeface="+mn-lt"/>
              </a:rPr>
              <a:t> </a:t>
            </a:r>
            <a:r>
              <a:rPr lang="en-US" sz="2000" b="1" err="1">
                <a:solidFill>
                  <a:schemeClr val="tx1"/>
                </a:solidFill>
                <a:latin typeface="Century Gothic"/>
                <a:ea typeface="+mn-lt"/>
                <a:cs typeface="+mn-lt"/>
              </a:rPr>
              <a:t>informados</a:t>
            </a:r>
            <a:r>
              <a:rPr lang="en-US" sz="2000" b="1">
                <a:solidFill>
                  <a:schemeClr val="tx1"/>
                </a:solidFill>
                <a:latin typeface="Century Gothic"/>
                <a:ea typeface="+mn-lt"/>
                <a:cs typeface="+mn-lt"/>
              </a:rPr>
              <a:t> hasta la </a:t>
            </a:r>
            <a:r>
              <a:rPr lang="en-US" sz="2000" b="1" err="1">
                <a:solidFill>
                  <a:schemeClr val="tx1"/>
                </a:solidFill>
                <a:latin typeface="Century Gothic"/>
                <a:ea typeface="+mn-lt"/>
                <a:cs typeface="+mn-lt"/>
              </a:rPr>
              <a:t>fecha</a:t>
            </a:r>
            <a:r>
              <a:rPr lang="en-US" sz="2000" b="1">
                <a:solidFill>
                  <a:schemeClr val="tx1"/>
                </a:solidFill>
                <a:latin typeface="Century Gothic"/>
                <a:ea typeface="+mn-lt"/>
                <a:cs typeface="+mn-lt"/>
              </a:rPr>
              <a:t>: </a:t>
            </a:r>
            <a:r>
              <a:rPr lang="en-US">
                <a:solidFill>
                  <a:schemeClr val="tx1"/>
                </a:solidFill>
                <a:latin typeface="Century Gothic"/>
                <a:ea typeface="+mn-lt"/>
                <a:cs typeface="+mn-lt"/>
              </a:rPr>
              <a:t>$ 456669.79</a:t>
            </a:r>
          </a:p>
          <a:p>
            <a:pPr marL="305435" indent="-305435"/>
            <a:r>
              <a:rPr lang="en-US" sz="2000" b="1" err="1">
                <a:solidFill>
                  <a:schemeClr val="tx1"/>
                </a:solidFill>
                <a:latin typeface="Century Gothic"/>
                <a:ea typeface="+mn-lt"/>
                <a:cs typeface="+mn-lt"/>
              </a:rPr>
              <a:t>Presupuesto</a:t>
            </a:r>
            <a:r>
              <a:rPr lang="en-US" sz="2000" b="1">
                <a:solidFill>
                  <a:schemeClr val="tx1"/>
                </a:solidFill>
                <a:latin typeface="Century Gothic"/>
                <a:ea typeface="+mn-lt"/>
                <a:cs typeface="+mn-lt"/>
              </a:rPr>
              <a:t> restante:</a:t>
            </a:r>
            <a:r>
              <a:rPr lang="en-US" sz="2000">
                <a:solidFill>
                  <a:schemeClr val="tx1"/>
                </a:solidFill>
                <a:latin typeface="Century Gothic"/>
                <a:ea typeface="+mn-lt"/>
                <a:cs typeface="+mn-lt"/>
              </a:rPr>
              <a:t> </a:t>
            </a:r>
            <a:r>
              <a:rPr lang="en-US" sz="1600">
                <a:solidFill>
                  <a:schemeClr val="tx1"/>
                </a:solidFill>
                <a:latin typeface="Century Gothic"/>
                <a:ea typeface="+mn-lt"/>
                <a:cs typeface="+mn-lt"/>
              </a:rPr>
              <a:t>$ 542309.42</a:t>
            </a:r>
            <a:endParaRPr lang="en-US">
              <a:solidFill>
                <a:schemeClr val="tx1"/>
              </a:solidFill>
              <a:latin typeface="Century Gothic"/>
            </a:endParaRPr>
          </a:p>
          <a:p>
            <a:pPr marL="305435" indent="-305435"/>
            <a:endParaRPr lang="en-US" b="1">
              <a:latin typeface="Century Gothic"/>
            </a:endParaRPr>
          </a:p>
          <a:p>
            <a:pPr marL="305435" indent="-305435"/>
            <a:r>
              <a:rPr lang="en-US" sz="2000" b="1" err="1">
                <a:solidFill>
                  <a:schemeClr val="tx1"/>
                </a:solidFill>
                <a:latin typeface="Century Gothic"/>
                <a:ea typeface="+mn-lt"/>
                <a:cs typeface="+mn-lt"/>
              </a:rPr>
              <a:t>Trabajo</a:t>
            </a:r>
            <a:r>
              <a:rPr lang="en-US" sz="2000" b="1">
                <a:solidFill>
                  <a:schemeClr val="tx1"/>
                </a:solidFill>
                <a:latin typeface="Century Gothic"/>
                <a:ea typeface="+mn-lt"/>
                <a:cs typeface="+mn-lt"/>
              </a:rPr>
              <a:t> </a:t>
            </a:r>
            <a:r>
              <a:rPr lang="en-US" sz="2000" b="1" err="1">
                <a:solidFill>
                  <a:schemeClr val="tx1"/>
                </a:solidFill>
                <a:latin typeface="Century Gothic"/>
                <a:ea typeface="+mn-lt"/>
                <a:cs typeface="+mn-lt"/>
              </a:rPr>
              <a:t>planificado</a:t>
            </a:r>
            <a:r>
              <a:rPr lang="en-US" sz="2000" b="1">
                <a:solidFill>
                  <a:schemeClr val="tx1"/>
                </a:solidFill>
                <a:latin typeface="Century Gothic"/>
                <a:ea typeface="+mn-lt"/>
                <a:cs typeface="+mn-lt"/>
              </a:rPr>
              <a:t> para las </a:t>
            </a:r>
            <a:r>
              <a:rPr lang="en-US" sz="2000" b="1" err="1">
                <a:solidFill>
                  <a:schemeClr val="tx1"/>
                </a:solidFill>
                <a:latin typeface="Century Gothic"/>
                <a:ea typeface="+mn-lt"/>
                <a:cs typeface="+mn-lt"/>
              </a:rPr>
              <a:t>próximas</a:t>
            </a:r>
            <a:r>
              <a:rPr lang="en-US" sz="2000" b="1">
                <a:solidFill>
                  <a:schemeClr val="tx1"/>
                </a:solidFill>
                <a:latin typeface="Century Gothic"/>
                <a:ea typeface="+mn-lt"/>
                <a:cs typeface="+mn-lt"/>
              </a:rPr>
              <a:t> dos </a:t>
            </a:r>
            <a:r>
              <a:rPr lang="en-US" sz="2000" b="1" err="1">
                <a:solidFill>
                  <a:schemeClr val="tx1"/>
                </a:solidFill>
                <a:latin typeface="Century Gothic"/>
                <a:ea typeface="+mn-lt"/>
                <a:cs typeface="+mn-lt"/>
              </a:rPr>
              <a:t>semanas</a:t>
            </a:r>
            <a:r>
              <a:rPr lang="en-US" sz="2000" b="1">
                <a:solidFill>
                  <a:schemeClr val="tx1"/>
                </a:solidFill>
                <a:latin typeface="Century Gothic"/>
                <a:ea typeface="+mn-lt"/>
                <a:cs typeface="+mn-lt"/>
              </a:rPr>
              <a:t>:</a:t>
            </a:r>
            <a:endParaRPr lang="en-US" b="1">
              <a:solidFill>
                <a:schemeClr val="tx1"/>
              </a:solidFill>
              <a:latin typeface="Century Gothic"/>
              <a:ea typeface="+mn-lt"/>
              <a:cs typeface="+mn-lt"/>
            </a:endParaRPr>
          </a:p>
          <a:p>
            <a:pPr marL="629920" indent="-305435"/>
            <a:r>
              <a:rPr lang="en-US" sz="1800" err="1">
                <a:solidFill>
                  <a:schemeClr val="tx1"/>
                </a:solidFill>
                <a:ea typeface="+mn-lt"/>
                <a:cs typeface="+mn-lt"/>
              </a:rPr>
              <a:t>Reunión</a:t>
            </a:r>
            <a:r>
              <a:rPr lang="en-US" sz="1800">
                <a:solidFill>
                  <a:schemeClr val="tx1"/>
                </a:solidFill>
                <a:ea typeface="+mn-lt"/>
                <a:cs typeface="+mn-lt"/>
              </a:rPr>
              <a:t> </a:t>
            </a:r>
            <a:r>
              <a:rPr lang="en-US">
                <a:solidFill>
                  <a:schemeClr val="tx1"/>
                </a:solidFill>
                <a:ea typeface="+mn-lt"/>
                <a:cs typeface="+mn-lt"/>
              </a:rPr>
              <a:t>con personal de TODAY y de la ciudad para </a:t>
            </a:r>
            <a:r>
              <a:rPr lang="en-US" err="1">
                <a:solidFill>
                  <a:schemeClr val="tx1"/>
                </a:solidFill>
                <a:ea typeface="+mn-lt"/>
                <a:cs typeface="+mn-lt"/>
              </a:rPr>
              <a:t>analizar</a:t>
            </a:r>
            <a:r>
              <a:rPr lang="en-US">
                <a:solidFill>
                  <a:schemeClr val="tx1"/>
                </a:solidFill>
                <a:ea typeface="+mn-lt"/>
                <a:cs typeface="+mn-lt"/>
              </a:rPr>
              <a:t> la </a:t>
            </a:r>
            <a:r>
              <a:rPr lang="en-US" err="1">
                <a:solidFill>
                  <a:schemeClr val="tx1"/>
                </a:solidFill>
                <a:ea typeface="+mn-lt"/>
                <a:cs typeface="+mn-lt"/>
              </a:rPr>
              <a:t>financiación</a:t>
            </a:r>
            <a:r>
              <a:rPr lang="en-US">
                <a:solidFill>
                  <a:schemeClr val="tx1"/>
                </a:solidFill>
                <a:ea typeface="+mn-lt"/>
                <a:cs typeface="+mn-lt"/>
              </a:rPr>
              <a:t> del </a:t>
            </a:r>
            <a:r>
              <a:rPr lang="en-US" err="1">
                <a:solidFill>
                  <a:schemeClr val="tx1"/>
                </a:solidFill>
                <a:ea typeface="+mn-lt"/>
                <a:cs typeface="+mn-lt"/>
              </a:rPr>
              <a:t>Comité</a:t>
            </a:r>
            <a:r>
              <a:rPr lang="en-US">
                <a:solidFill>
                  <a:schemeClr val="tx1"/>
                </a:solidFill>
                <a:ea typeface="+mn-lt"/>
                <a:cs typeface="+mn-lt"/>
              </a:rPr>
              <a:t> de Transporte de ECIA ($400,000) </a:t>
            </a:r>
            <a:r>
              <a:rPr lang="en-US" err="1">
                <a:solidFill>
                  <a:schemeClr val="tx1"/>
                </a:solidFill>
                <a:ea typeface="+mn-lt"/>
                <a:cs typeface="+mn-lt"/>
              </a:rPr>
              <a:t>así</a:t>
            </a:r>
            <a:r>
              <a:rPr lang="en-US">
                <a:solidFill>
                  <a:schemeClr val="tx1"/>
                </a:solidFill>
                <a:ea typeface="+mn-lt"/>
                <a:cs typeface="+mn-lt"/>
              </a:rPr>
              <a:t> </a:t>
            </a:r>
            <a:r>
              <a:rPr lang="en-US" err="1">
                <a:solidFill>
                  <a:schemeClr val="tx1"/>
                </a:solidFill>
                <a:ea typeface="+mn-lt"/>
                <a:cs typeface="+mn-lt"/>
              </a:rPr>
              <a:t>como</a:t>
            </a:r>
            <a:r>
              <a:rPr lang="en-US">
                <a:solidFill>
                  <a:schemeClr val="tx1"/>
                </a:solidFill>
                <a:ea typeface="+mn-lt"/>
                <a:cs typeface="+mn-lt"/>
              </a:rPr>
              <a:t> </a:t>
            </a:r>
            <a:r>
              <a:rPr lang="en-US" err="1">
                <a:solidFill>
                  <a:schemeClr val="tx1"/>
                </a:solidFill>
                <a:ea typeface="+mn-lt"/>
                <a:cs typeface="+mn-lt"/>
              </a:rPr>
              <a:t>los</a:t>
            </a:r>
            <a:r>
              <a:rPr lang="en-US">
                <a:solidFill>
                  <a:schemeClr val="tx1"/>
                </a:solidFill>
                <a:ea typeface="+mn-lt"/>
                <a:cs typeface="+mn-lt"/>
              </a:rPr>
              <a:t> </a:t>
            </a:r>
            <a:r>
              <a:rPr lang="en-US" err="1">
                <a:solidFill>
                  <a:schemeClr val="tx1"/>
                </a:solidFill>
                <a:ea typeface="+mn-lt"/>
                <a:cs typeface="+mn-lt"/>
              </a:rPr>
              <a:t>compromisos</a:t>
            </a:r>
            <a:r>
              <a:rPr lang="en-US">
                <a:solidFill>
                  <a:schemeClr val="tx1"/>
                </a:solidFill>
                <a:ea typeface="+mn-lt"/>
                <a:cs typeface="+mn-lt"/>
              </a:rPr>
              <a:t> </a:t>
            </a:r>
            <a:r>
              <a:rPr lang="en-US" err="1">
                <a:solidFill>
                  <a:schemeClr val="tx1"/>
                </a:solidFill>
                <a:ea typeface="+mn-lt"/>
                <a:cs typeface="+mn-lt"/>
              </a:rPr>
              <a:t>en</a:t>
            </a:r>
            <a:r>
              <a:rPr lang="en-US">
                <a:solidFill>
                  <a:schemeClr val="tx1"/>
                </a:solidFill>
                <a:ea typeface="+mn-lt"/>
                <a:cs typeface="+mn-lt"/>
              </a:rPr>
              <a:t> </a:t>
            </a:r>
            <a:r>
              <a:rPr lang="en-US" err="1">
                <a:solidFill>
                  <a:schemeClr val="tx1"/>
                </a:solidFill>
                <a:ea typeface="+mn-lt"/>
                <a:cs typeface="+mn-lt"/>
              </a:rPr>
              <a:t>curso</a:t>
            </a:r>
            <a:r>
              <a:rPr lang="en-US">
                <a:solidFill>
                  <a:schemeClr val="tx1"/>
                </a:solidFill>
                <a:ea typeface="+mn-lt"/>
                <a:cs typeface="+mn-lt"/>
              </a:rPr>
              <a:t> con </a:t>
            </a:r>
            <a:r>
              <a:rPr lang="en-US" err="1">
                <a:solidFill>
                  <a:schemeClr val="tx1"/>
                </a:solidFill>
                <a:ea typeface="+mn-lt"/>
                <a:cs typeface="+mn-lt"/>
              </a:rPr>
              <a:t>el</a:t>
            </a:r>
            <a:r>
              <a:rPr lang="en-US">
                <a:solidFill>
                  <a:schemeClr val="tx1"/>
                </a:solidFill>
                <a:ea typeface="+mn-lt"/>
                <a:cs typeface="+mn-lt"/>
              </a:rPr>
              <a:t> </a:t>
            </a:r>
            <a:r>
              <a:rPr lang="en-US" err="1">
                <a:solidFill>
                  <a:schemeClr val="tx1"/>
                </a:solidFill>
                <a:ea typeface="+mn-lt"/>
                <a:cs typeface="+mn-lt"/>
              </a:rPr>
              <a:t>Área</a:t>
            </a:r>
            <a:r>
              <a:rPr lang="en-US">
                <a:solidFill>
                  <a:schemeClr val="tx1"/>
                </a:solidFill>
                <a:ea typeface="+mn-lt"/>
                <a:cs typeface="+mn-lt"/>
              </a:rPr>
              <a:t> del Proyecto TCC</a:t>
            </a:r>
          </a:p>
          <a:p>
            <a:pPr marL="629920" lvl="1" indent="-305435"/>
            <a:r>
              <a:rPr lang="en-US" sz="1800" err="1">
                <a:solidFill>
                  <a:schemeClr val="tx1"/>
                </a:solidFill>
                <a:ea typeface="+mn-lt"/>
                <a:cs typeface="+mn-lt"/>
              </a:rPr>
              <a:t>Coordinación</a:t>
            </a:r>
            <a:r>
              <a:rPr lang="en-US" sz="1800">
                <a:solidFill>
                  <a:schemeClr val="tx1"/>
                </a:solidFill>
                <a:ea typeface="+mn-lt"/>
                <a:cs typeface="+mn-lt"/>
              </a:rPr>
              <a:t> de </a:t>
            </a:r>
            <a:r>
              <a:rPr lang="en-US" sz="1800" err="1">
                <a:solidFill>
                  <a:schemeClr val="tx1"/>
                </a:solidFill>
                <a:ea typeface="+mn-lt"/>
                <a:cs typeface="+mn-lt"/>
              </a:rPr>
              <a:t>datos</a:t>
            </a:r>
            <a:r>
              <a:rPr lang="en-US" sz="1800">
                <a:solidFill>
                  <a:schemeClr val="tx1"/>
                </a:solidFill>
                <a:ea typeface="+mn-lt"/>
                <a:cs typeface="+mn-lt"/>
              </a:rPr>
              <a:t> e </a:t>
            </a:r>
            <a:r>
              <a:rPr lang="en-US" sz="1800" err="1">
                <a:solidFill>
                  <a:schemeClr val="tx1"/>
                </a:solidFill>
                <a:ea typeface="+mn-lt"/>
                <a:cs typeface="+mn-lt"/>
              </a:rPr>
              <a:t>informes</a:t>
            </a:r>
            <a:endParaRPr lang="en-US" err="1">
              <a:solidFill>
                <a:schemeClr val="tx1"/>
              </a:solidFill>
            </a:endParaRPr>
          </a:p>
          <a:p>
            <a:pPr marL="305435" indent="-305435"/>
            <a:endParaRPr lang="en-US">
              <a:highlight>
                <a:srgbClr val="FFFF00"/>
              </a:highlight>
            </a:endParaRPr>
          </a:p>
          <a:p>
            <a:pPr marL="305435" indent="-305435"/>
            <a:endParaRPr lang="en-US">
              <a:solidFill>
                <a:srgbClr val="3D3D3D"/>
              </a:solidFill>
              <a:highlight>
                <a:srgbClr val="FFFF00"/>
              </a:highlight>
              <a:latin typeface="Gill Sans MT"/>
            </a:endParaRPr>
          </a:p>
          <a:p>
            <a:pPr marL="305435" indent="-305435">
              <a:buFont typeface="Wingdings 2" panose="05020102010507070707" pitchFamily="18" charset="2"/>
              <a:buChar char=""/>
            </a:pPr>
            <a:endParaRPr lang="en-US" sz="2000">
              <a:solidFill>
                <a:srgbClr val="000000"/>
              </a:solidFill>
              <a:highlight>
                <a:srgbClr val="FFFF00"/>
              </a:highlight>
              <a:latin typeface="Gill Sans MT"/>
            </a:endParaRPr>
          </a:p>
          <a:p>
            <a:pPr marL="305435" indent="-305435">
              <a:lnSpc>
                <a:spcPct val="90000"/>
              </a:lnSpc>
              <a:spcBef>
                <a:spcPts val="1000"/>
              </a:spcBef>
              <a:buFont typeface="Wingdings 2" panose="05000000000000000000" pitchFamily="2" charset="2"/>
              <a:buChar char=""/>
            </a:pPr>
            <a:endParaRPr lang="en-US" sz="2000" b="1">
              <a:solidFill>
                <a:srgbClr val="000000"/>
              </a:solidFill>
              <a:highlight>
                <a:srgbClr val="FFFF00"/>
              </a:highlight>
              <a:latin typeface="Century Gothic"/>
            </a:endParaRPr>
          </a:p>
          <a:p>
            <a:pPr marL="323850" lvl="1" indent="0">
              <a:buNone/>
            </a:pPr>
            <a:endParaRPr lang="en-US" b="1">
              <a:highlight>
                <a:srgbClr val="FFFF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2403369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07184" y="1169281"/>
            <a:ext cx="11772582" cy="542296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50" b="1" err="1">
                <a:latin typeface="Century Gothic"/>
                <a:ea typeface="+mn-lt"/>
                <a:cs typeface="+mn-lt"/>
              </a:rPr>
              <a:t>Trabajo</a:t>
            </a:r>
            <a:r>
              <a:rPr lang="en-US" sz="1650" b="1">
                <a:latin typeface="Century Gothic"/>
                <a:ea typeface="+mn-lt"/>
                <a:cs typeface="+mn-lt"/>
              </a:rPr>
              <a:t> </a:t>
            </a:r>
            <a:r>
              <a:rPr lang="en-US" sz="1650" b="1" err="1">
                <a:latin typeface="Century Gothic"/>
                <a:ea typeface="+mn-lt"/>
                <a:cs typeface="+mn-lt"/>
              </a:rPr>
              <a:t>completado</a:t>
            </a:r>
            <a:r>
              <a:rPr lang="en-US" sz="1650" b="1">
                <a:latin typeface="Century Gothic"/>
                <a:ea typeface="+mn-lt"/>
                <a:cs typeface="+mn-lt"/>
              </a:rPr>
              <a:t> </a:t>
            </a:r>
            <a:r>
              <a:rPr lang="en-US" sz="1650" b="1" err="1">
                <a:latin typeface="Century Gothic"/>
                <a:ea typeface="+mn-lt"/>
                <a:cs typeface="+mn-lt"/>
              </a:rPr>
              <a:t>desde</a:t>
            </a:r>
            <a:r>
              <a:rPr lang="en-US" sz="1650" b="1">
                <a:latin typeface="Century Gothic"/>
                <a:ea typeface="+mn-lt"/>
                <a:cs typeface="+mn-lt"/>
              </a:rPr>
              <a:t> la </a:t>
            </a:r>
            <a:r>
              <a:rPr lang="en-US" sz="1650" b="1" err="1">
                <a:latin typeface="Century Gothic"/>
                <a:ea typeface="+mn-lt"/>
                <a:cs typeface="+mn-lt"/>
              </a:rPr>
              <a:t>última</a:t>
            </a:r>
            <a:r>
              <a:rPr lang="en-US" sz="1650" b="1">
                <a:latin typeface="Century Gothic"/>
                <a:ea typeface="+mn-lt"/>
                <a:cs typeface="+mn-lt"/>
              </a:rPr>
              <a:t> </a:t>
            </a:r>
            <a:r>
              <a:rPr lang="en-US" sz="1650" b="1" err="1">
                <a:latin typeface="Century Gothic"/>
                <a:ea typeface="+mn-lt"/>
                <a:cs typeface="+mn-lt"/>
              </a:rPr>
              <a:t>reunión</a:t>
            </a:r>
            <a:r>
              <a:rPr lang="en-US" sz="1650" b="1">
                <a:latin typeface="Century Gothic"/>
                <a:ea typeface="+mn-lt"/>
                <a:cs typeface="+mn-lt"/>
              </a:rPr>
              <a:t>: </a:t>
            </a:r>
            <a:endParaRPr lang="en-US" b="1">
              <a:latin typeface="Century Gothic"/>
            </a:endParaRPr>
          </a:p>
          <a:p>
            <a:pPr marL="629920" indent="-305435"/>
            <a:r>
              <a:rPr lang="en-US">
                <a:ea typeface="+mn-lt"/>
                <a:cs typeface="+mn-lt"/>
              </a:rPr>
              <a:t>Volantes de Youth Fellow terminados e impresos para distribuir en escuelas secundarias y otros programas</a:t>
            </a:r>
          </a:p>
          <a:p>
            <a:pPr marL="629920" lvl="1" indent="-305435"/>
            <a:r>
              <a:rPr lang="en-US" sz="1800" err="1">
                <a:ea typeface="+mn-lt"/>
                <a:cs typeface="+mn-lt"/>
              </a:rPr>
              <a:t>Coordinación</a:t>
            </a:r>
            <a:r>
              <a:rPr lang="en-US" sz="1800">
                <a:ea typeface="+mn-lt"/>
                <a:cs typeface="+mn-lt"/>
              </a:rPr>
              <a:t> de las </a:t>
            </a:r>
            <a:r>
              <a:rPr lang="en-US" sz="1800" err="1">
                <a:ea typeface="+mn-lt"/>
                <a:cs typeface="+mn-lt"/>
              </a:rPr>
              <a:t>actividades</a:t>
            </a:r>
            <a:r>
              <a:rPr lang="en-US" sz="1800">
                <a:ea typeface="+mn-lt"/>
                <a:cs typeface="+mn-lt"/>
              </a:rPr>
              <a:t> del Día de </a:t>
            </a:r>
            <a:r>
              <a:rPr lang="en-US" sz="1800" err="1">
                <a:ea typeface="+mn-lt"/>
                <a:cs typeface="+mn-lt"/>
              </a:rPr>
              <a:t>Servicio</a:t>
            </a:r>
            <a:r>
              <a:rPr lang="en-US" sz="1800">
                <a:ea typeface="+mn-lt"/>
                <a:cs typeface="+mn-lt"/>
              </a:rPr>
              <a:t> de MLK Jr., </a:t>
            </a:r>
            <a:r>
              <a:rPr lang="en-US" sz="1800" err="1">
                <a:ea typeface="+mn-lt"/>
                <a:cs typeface="+mn-lt"/>
              </a:rPr>
              <a:t>en</a:t>
            </a:r>
            <a:r>
              <a:rPr lang="en-US" sz="1800">
                <a:ea typeface="+mn-lt"/>
                <a:cs typeface="+mn-lt"/>
              </a:rPr>
              <a:t> </a:t>
            </a:r>
            <a:r>
              <a:rPr lang="en-US" sz="1800" err="1">
                <a:ea typeface="+mn-lt"/>
                <a:cs typeface="+mn-lt"/>
              </a:rPr>
              <a:t>asociación</a:t>
            </a:r>
            <a:r>
              <a:rPr lang="en-US" sz="1800">
                <a:ea typeface="+mn-lt"/>
                <a:cs typeface="+mn-lt"/>
              </a:rPr>
              <a:t> con Urban Tilth</a:t>
            </a:r>
          </a:p>
          <a:p>
            <a:pPr marL="629920" lvl="1" indent="-305435"/>
            <a:endParaRPr lang="en-US">
              <a:ea typeface="+mn-lt"/>
              <a:cs typeface="+mn-lt"/>
            </a:endParaRPr>
          </a:p>
          <a:p>
            <a:pPr marL="305435" indent="-305435"/>
            <a:r>
              <a:rPr lang="en-US" sz="1650" b="1" err="1">
                <a:latin typeface="Century Gothic"/>
                <a:ea typeface="+mn-lt"/>
                <a:cs typeface="+mn-lt"/>
              </a:rPr>
              <a:t>Gastos</a:t>
            </a:r>
            <a:r>
              <a:rPr lang="en-US" sz="1650" b="1">
                <a:latin typeface="Century Gothic"/>
                <a:ea typeface="+mn-lt"/>
                <a:cs typeface="+mn-lt"/>
              </a:rPr>
              <a:t> </a:t>
            </a:r>
            <a:r>
              <a:rPr lang="en-US" sz="1650" b="1" err="1">
                <a:latin typeface="Century Gothic"/>
                <a:ea typeface="+mn-lt"/>
                <a:cs typeface="+mn-lt"/>
              </a:rPr>
              <a:t>totales</a:t>
            </a:r>
            <a:r>
              <a:rPr lang="en-US" sz="1650" b="1">
                <a:latin typeface="Century Gothic"/>
                <a:ea typeface="+mn-lt"/>
                <a:cs typeface="+mn-lt"/>
              </a:rPr>
              <a:t> </a:t>
            </a:r>
            <a:r>
              <a:rPr lang="en-US" sz="1650" b="1" err="1">
                <a:latin typeface="Century Gothic"/>
                <a:ea typeface="+mn-lt"/>
                <a:cs typeface="+mn-lt"/>
              </a:rPr>
              <a:t>reportados</a:t>
            </a:r>
            <a:r>
              <a:rPr lang="en-US" sz="1650" b="1">
                <a:latin typeface="Century Gothic"/>
                <a:ea typeface="+mn-lt"/>
                <a:cs typeface="+mn-lt"/>
              </a:rPr>
              <a:t> a la </a:t>
            </a:r>
            <a:r>
              <a:rPr lang="en-US" sz="1650" b="1" err="1">
                <a:latin typeface="Century Gothic"/>
                <a:ea typeface="+mn-lt"/>
                <a:cs typeface="+mn-lt"/>
              </a:rPr>
              <a:t>fecha</a:t>
            </a:r>
            <a:r>
              <a:rPr lang="en-US" sz="1650" b="1">
                <a:latin typeface="Century Gothic"/>
                <a:ea typeface="+mn-lt"/>
                <a:cs typeface="+mn-lt"/>
              </a:rPr>
              <a:t>:</a:t>
            </a:r>
            <a:r>
              <a:rPr lang="en-US" sz="1650">
                <a:latin typeface="Century Gothic"/>
                <a:ea typeface="+mn-lt"/>
                <a:cs typeface="+mn-lt"/>
              </a:rPr>
              <a:t> </a:t>
            </a:r>
            <a:r>
              <a:rPr lang="en-US">
                <a:latin typeface="Century Gothic"/>
                <a:ea typeface="+mn-lt"/>
                <a:cs typeface="+mn-lt"/>
              </a:rPr>
              <a:t>$ 116,600.14</a:t>
            </a:r>
            <a:endParaRPr lang="en-US">
              <a:solidFill>
                <a:srgbClr val="000000"/>
              </a:solidFill>
              <a:latin typeface="Century Gothic"/>
              <a:ea typeface="+mn-lt"/>
              <a:cs typeface="+mn-lt"/>
            </a:endParaRPr>
          </a:p>
          <a:p>
            <a:pPr marL="305435" indent="-305435"/>
            <a:r>
              <a:rPr lang="en-US" sz="1650" b="1" err="1">
                <a:latin typeface="Century Gothic"/>
                <a:ea typeface="+mn-lt"/>
                <a:cs typeface="+mn-lt"/>
              </a:rPr>
              <a:t>Presupuesto</a:t>
            </a:r>
            <a:r>
              <a:rPr lang="en-US" sz="1650" b="1">
                <a:latin typeface="Century Gothic"/>
                <a:ea typeface="+mn-lt"/>
                <a:cs typeface="+mn-lt"/>
              </a:rPr>
              <a:t> restante: </a:t>
            </a:r>
            <a:r>
              <a:rPr lang="en-US" sz="1600">
                <a:latin typeface="Century Gothic"/>
                <a:ea typeface="+mn-lt"/>
                <a:cs typeface="+mn-lt"/>
              </a:rPr>
              <a:t> $ 2,449,432.59</a:t>
            </a:r>
            <a:endParaRPr lang="en-US" sz="1600">
              <a:solidFill>
                <a:srgbClr val="000000"/>
              </a:solidFill>
              <a:latin typeface="Century Gothic"/>
              <a:ea typeface="+mn-lt"/>
              <a:cs typeface="+mn-lt"/>
            </a:endParaRPr>
          </a:p>
          <a:p>
            <a:pPr marL="305435" indent="-305435"/>
            <a:endParaRPr lang="en-US" sz="1650" b="1">
              <a:latin typeface="Century Gothic"/>
            </a:endParaRPr>
          </a:p>
          <a:p>
            <a:pPr marL="305435" indent="-305435"/>
            <a:r>
              <a:rPr lang="en-US" sz="1650" b="1" err="1">
                <a:latin typeface="Century Gothic"/>
                <a:ea typeface="+mn-lt"/>
                <a:cs typeface="+mn-lt"/>
              </a:rPr>
              <a:t>Trabajo</a:t>
            </a:r>
            <a:r>
              <a:rPr lang="en-US" sz="1650" b="1">
                <a:latin typeface="Century Gothic"/>
                <a:ea typeface="+mn-lt"/>
                <a:cs typeface="+mn-lt"/>
              </a:rPr>
              <a:t> </a:t>
            </a:r>
            <a:r>
              <a:rPr lang="en-US" sz="1650" b="1" err="1">
                <a:latin typeface="Century Gothic"/>
                <a:ea typeface="+mn-lt"/>
                <a:cs typeface="+mn-lt"/>
              </a:rPr>
              <a:t>planificado</a:t>
            </a:r>
            <a:r>
              <a:rPr lang="en-US" sz="1650" b="1">
                <a:latin typeface="Century Gothic"/>
                <a:ea typeface="+mn-lt"/>
                <a:cs typeface="+mn-lt"/>
              </a:rPr>
              <a:t> </a:t>
            </a:r>
            <a:r>
              <a:rPr lang="en-US" sz="1650" b="1" err="1">
                <a:latin typeface="Century Gothic"/>
                <a:ea typeface="+mn-lt"/>
                <a:cs typeface="+mn-lt"/>
              </a:rPr>
              <a:t>en</a:t>
            </a:r>
            <a:r>
              <a:rPr lang="en-US" sz="1650" b="1">
                <a:latin typeface="Century Gothic"/>
                <a:ea typeface="+mn-lt"/>
                <a:cs typeface="+mn-lt"/>
              </a:rPr>
              <a:t> las </a:t>
            </a:r>
            <a:r>
              <a:rPr lang="en-US" sz="1650" b="1" err="1">
                <a:latin typeface="Century Gothic"/>
                <a:ea typeface="+mn-lt"/>
                <a:cs typeface="+mn-lt"/>
              </a:rPr>
              <a:t>próximas</a:t>
            </a:r>
            <a:r>
              <a:rPr lang="en-US" sz="1650" b="1">
                <a:latin typeface="Century Gothic"/>
                <a:ea typeface="+mn-lt"/>
                <a:cs typeface="+mn-lt"/>
              </a:rPr>
              <a:t> ~dos </a:t>
            </a:r>
            <a:r>
              <a:rPr lang="en-US" sz="1650" b="1" err="1">
                <a:latin typeface="Century Gothic"/>
                <a:ea typeface="+mn-lt"/>
                <a:cs typeface="+mn-lt"/>
              </a:rPr>
              <a:t>semanas</a:t>
            </a:r>
            <a:r>
              <a:rPr lang="en-US" sz="1650" b="1">
                <a:latin typeface="Century Gothic"/>
                <a:ea typeface="+mn-lt"/>
                <a:cs typeface="+mn-lt"/>
              </a:rPr>
              <a:t>: </a:t>
            </a:r>
            <a:endParaRPr lang="en-US" b="1">
              <a:latin typeface="Century Gothic"/>
            </a:endParaRPr>
          </a:p>
          <a:p>
            <a:pPr marL="629920" indent="-305435"/>
            <a:r>
              <a:rPr lang="en-US" err="1">
                <a:ea typeface="+mn-lt"/>
                <a:cs typeface="+mn-lt"/>
              </a:rPr>
              <a:t>Asistirá</a:t>
            </a:r>
            <a:r>
              <a:rPr lang="en-US">
                <a:ea typeface="+mn-lt"/>
                <a:cs typeface="+mn-lt"/>
              </a:rPr>
              <a:t> al Día de </a:t>
            </a:r>
            <a:r>
              <a:rPr lang="en-US" err="1">
                <a:ea typeface="+mn-lt"/>
                <a:cs typeface="+mn-lt"/>
              </a:rPr>
              <a:t>Servicio</a:t>
            </a:r>
            <a:r>
              <a:rPr lang="en-US">
                <a:ea typeface="+mn-lt"/>
                <a:cs typeface="+mn-lt"/>
              </a:rPr>
              <a:t> de MLK Jr. </a:t>
            </a:r>
            <a:r>
              <a:rPr lang="en-US" err="1">
                <a:ea typeface="+mn-lt"/>
                <a:cs typeface="+mn-lt"/>
              </a:rPr>
              <a:t>en</a:t>
            </a:r>
            <a:r>
              <a:rPr lang="en-US">
                <a:ea typeface="+mn-lt"/>
                <a:cs typeface="+mn-lt"/>
              </a:rPr>
              <a:t> Richmond Greenway (20 de </a:t>
            </a:r>
            <a:r>
              <a:rPr lang="en-US" err="1">
                <a:ea typeface="+mn-lt"/>
                <a:cs typeface="+mn-lt"/>
              </a:rPr>
              <a:t>enero</a:t>
            </a:r>
            <a:r>
              <a:rPr lang="en-US">
                <a:ea typeface="+mn-lt"/>
                <a:cs typeface="+mn-lt"/>
              </a:rPr>
              <a:t>)</a:t>
            </a:r>
          </a:p>
          <a:p>
            <a:pPr marL="629920" lvl="1" indent="-305435"/>
            <a:r>
              <a:rPr lang="en-US" err="1">
                <a:ea typeface="+mn-lt"/>
                <a:cs typeface="+mn-lt"/>
              </a:rPr>
              <a:t>Asistirá</a:t>
            </a:r>
            <a:r>
              <a:rPr lang="en-US">
                <a:ea typeface="+mn-lt"/>
                <a:cs typeface="+mn-lt"/>
              </a:rPr>
              <a:t> a la Invitación e Información de la Feria Educativa (25 de enero)</a:t>
            </a:r>
            <a:endParaRPr lang="en-US"/>
          </a:p>
          <a:p>
            <a:pPr marL="629920" lvl="1" indent="-305435"/>
            <a:r>
              <a:rPr lang="en-US" err="1">
                <a:ea typeface="+mn-lt"/>
                <a:cs typeface="+mn-lt"/>
              </a:rPr>
              <a:t>Creación</a:t>
            </a:r>
            <a:r>
              <a:rPr lang="en-US">
                <a:ea typeface="+mn-lt"/>
                <a:cs typeface="+mn-lt"/>
              </a:rPr>
              <a:t> del </a:t>
            </a:r>
            <a:r>
              <a:rPr lang="en-US" err="1">
                <a:ea typeface="+mn-lt"/>
                <a:cs typeface="+mn-lt"/>
              </a:rPr>
              <a:t>alcance</a:t>
            </a:r>
            <a:r>
              <a:rPr lang="en-US">
                <a:ea typeface="+mn-lt"/>
                <a:cs typeface="+mn-lt"/>
              </a:rPr>
              <a:t> y la secuencia para los módulos y el material de capacitación</a:t>
            </a:r>
            <a:endParaRPr lang="en-US"/>
          </a:p>
          <a:p>
            <a:pPr marL="629920" lvl="1" indent="-305435"/>
            <a:r>
              <a:rPr lang="en-US" err="1">
                <a:ea typeface="+mn-lt"/>
                <a:cs typeface="+mn-lt"/>
              </a:rPr>
              <a:t>Reclutamiento</a:t>
            </a:r>
            <a:r>
              <a:rPr lang="en-US">
                <a:ea typeface="+mn-lt"/>
                <a:cs typeface="+mn-lt"/>
              </a:rPr>
              <a:t> de </a:t>
            </a:r>
            <a:r>
              <a:rPr lang="en-US" err="1">
                <a:ea typeface="+mn-lt"/>
                <a:cs typeface="+mn-lt"/>
              </a:rPr>
              <a:t>jóvenes</a:t>
            </a:r>
            <a:r>
              <a:rPr lang="en-US">
                <a:ea typeface="+mn-lt"/>
                <a:cs typeface="+mn-lt"/>
              </a:rPr>
              <a:t> becarios: presentación en el Programa de jóvenes becarios en Richmond High School, John F. Kennedy High School y El Cerrito High School.</a:t>
            </a:r>
            <a:endParaRPr lang="en-US"/>
          </a:p>
          <a:p>
            <a:pPr marL="629920" lvl="1" indent="-305435"/>
            <a:r>
              <a:rPr lang="en-US" err="1">
                <a:ea typeface="+mn-lt"/>
                <a:cs typeface="+mn-lt"/>
              </a:rPr>
              <a:t>Llegar</a:t>
            </a:r>
            <a:r>
              <a:rPr lang="en-US">
                <a:ea typeface="+mn-lt"/>
                <a:cs typeface="+mn-lt"/>
              </a:rPr>
              <a:t> a </a:t>
            </a:r>
            <a:r>
              <a:rPr lang="en-US" err="1">
                <a:ea typeface="+mn-lt"/>
                <a:cs typeface="+mn-lt"/>
              </a:rPr>
              <a:t>otras</a:t>
            </a:r>
            <a:r>
              <a:rPr lang="en-US">
                <a:ea typeface="+mn-lt"/>
                <a:cs typeface="+mn-lt"/>
              </a:rPr>
              <a:t> </a:t>
            </a:r>
            <a:r>
              <a:rPr lang="en-US" err="1">
                <a:ea typeface="+mn-lt"/>
                <a:cs typeface="+mn-lt"/>
              </a:rPr>
              <a:t>escuelas</a:t>
            </a:r>
            <a:r>
              <a:rPr lang="en-US">
                <a:ea typeface="+mn-lt"/>
                <a:cs typeface="+mn-lt"/>
              </a:rPr>
              <a:t> locales para </a:t>
            </a:r>
            <a:r>
              <a:rPr lang="en-US" err="1">
                <a:ea typeface="+mn-lt"/>
                <a:cs typeface="+mn-lt"/>
              </a:rPr>
              <a:t>promover</a:t>
            </a:r>
            <a:r>
              <a:rPr lang="en-US">
                <a:ea typeface="+mn-lt"/>
                <a:cs typeface="+mn-lt"/>
              </a:rPr>
              <a:t> </a:t>
            </a:r>
            <a:r>
              <a:rPr lang="en-US" err="1">
                <a:ea typeface="+mn-lt"/>
                <a:cs typeface="+mn-lt"/>
              </a:rPr>
              <a:t>el</a:t>
            </a:r>
            <a:r>
              <a:rPr lang="en-US">
                <a:ea typeface="+mn-lt"/>
                <a:cs typeface="+mn-lt"/>
              </a:rPr>
              <a:t> </a:t>
            </a:r>
            <a:r>
              <a:rPr lang="en-US" err="1">
                <a:ea typeface="+mn-lt"/>
                <a:cs typeface="+mn-lt"/>
              </a:rPr>
              <a:t>Programa</a:t>
            </a:r>
            <a:r>
              <a:rPr lang="en-US">
                <a:ea typeface="+mn-lt"/>
                <a:cs typeface="+mn-lt"/>
              </a:rPr>
              <a:t> de </a:t>
            </a:r>
            <a:r>
              <a:rPr lang="en-US" err="1">
                <a:ea typeface="+mn-lt"/>
                <a:cs typeface="+mn-lt"/>
              </a:rPr>
              <a:t>jóvenes</a:t>
            </a:r>
            <a:r>
              <a:rPr lang="en-US">
                <a:ea typeface="+mn-lt"/>
                <a:cs typeface="+mn-lt"/>
              </a:rPr>
              <a:t> </a:t>
            </a:r>
            <a:r>
              <a:rPr lang="en-US" err="1">
                <a:ea typeface="+mn-lt"/>
                <a:cs typeface="+mn-lt"/>
              </a:rPr>
              <a:t>becarios</a:t>
            </a:r>
            <a:r>
              <a:rPr lang="en-US">
                <a:ea typeface="+mn-lt"/>
                <a:cs typeface="+mn-lt"/>
              </a:rPr>
              <a:t>.</a:t>
            </a:r>
            <a:endParaRPr lang="en-US"/>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3357556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latin typeface="Century Gothic"/>
                <a:ea typeface="+mn-lt"/>
                <a:cs typeface="+mn-lt"/>
              </a:rPr>
              <a:t>Trabajo</a:t>
            </a:r>
            <a:r>
              <a:rPr lang="en-US" b="1">
                <a:latin typeface="Century Gothic"/>
                <a:ea typeface="+mn-lt"/>
                <a:cs typeface="+mn-lt"/>
              </a:rPr>
              <a:t> </a:t>
            </a:r>
            <a:r>
              <a:rPr lang="en-US" b="1" err="1">
                <a:latin typeface="Century Gothic"/>
                <a:ea typeface="+mn-lt"/>
                <a:cs typeface="+mn-lt"/>
              </a:rPr>
              <a:t>completado</a:t>
            </a:r>
            <a:r>
              <a:rPr lang="en-US" b="1">
                <a:latin typeface="Century Gothic"/>
                <a:ea typeface="+mn-lt"/>
                <a:cs typeface="+mn-lt"/>
              </a:rPr>
              <a:t> </a:t>
            </a:r>
            <a:r>
              <a:rPr lang="en-US" b="1" err="1">
                <a:latin typeface="Century Gothic"/>
                <a:ea typeface="+mn-lt"/>
                <a:cs typeface="+mn-lt"/>
              </a:rPr>
              <a:t>desde</a:t>
            </a:r>
            <a:r>
              <a:rPr lang="en-US" b="1">
                <a:latin typeface="Century Gothic"/>
                <a:ea typeface="+mn-lt"/>
                <a:cs typeface="+mn-lt"/>
              </a:rPr>
              <a:t> la </a:t>
            </a:r>
            <a:r>
              <a:rPr lang="en-US" b="1" err="1">
                <a:latin typeface="Century Gothic"/>
                <a:ea typeface="+mn-lt"/>
                <a:cs typeface="+mn-lt"/>
              </a:rPr>
              <a:t>última</a:t>
            </a:r>
            <a:r>
              <a:rPr lang="en-US" b="1">
                <a:latin typeface="Century Gothic"/>
                <a:ea typeface="+mn-lt"/>
                <a:cs typeface="+mn-lt"/>
              </a:rPr>
              <a:t> </a:t>
            </a:r>
            <a:r>
              <a:rPr lang="en-US" b="1" err="1">
                <a:latin typeface="Century Gothic"/>
                <a:ea typeface="+mn-lt"/>
                <a:cs typeface="+mn-lt"/>
              </a:rPr>
              <a:t>reunión</a:t>
            </a:r>
            <a:r>
              <a:rPr lang="en-US" b="1">
                <a:latin typeface="Century Gothic"/>
                <a:ea typeface="+mn-lt"/>
                <a:cs typeface="+mn-lt"/>
              </a:rPr>
              <a:t>: </a:t>
            </a:r>
            <a:endParaRPr lang="en-US" b="1">
              <a:solidFill>
                <a:srgbClr val="000000"/>
              </a:solidFill>
              <a:latin typeface="Century Gothic"/>
            </a:endParaRPr>
          </a:p>
          <a:p>
            <a:pPr marL="629920" indent="-305435"/>
            <a:r>
              <a:rPr lang="en-US" err="1">
                <a:solidFill>
                  <a:srgbClr val="3D3D3D"/>
                </a:solidFill>
                <a:ea typeface="+mn-lt"/>
                <a:cs typeface="+mn-lt"/>
              </a:rPr>
              <a:t>Becario</a:t>
            </a:r>
            <a:r>
              <a:rPr lang="en-US">
                <a:solidFill>
                  <a:srgbClr val="3D3D3D"/>
                </a:solidFill>
                <a:ea typeface="+mn-lt"/>
                <a:cs typeface="+mn-lt"/>
              </a:rPr>
              <a:t> de </a:t>
            </a:r>
            <a:r>
              <a:rPr lang="en-US" err="1">
                <a:solidFill>
                  <a:srgbClr val="3D3D3D"/>
                </a:solidFill>
                <a:ea typeface="+mn-lt"/>
                <a:cs typeface="+mn-lt"/>
              </a:rPr>
              <a:t>vivienda</a:t>
            </a:r>
            <a:r>
              <a:rPr lang="en-US">
                <a:solidFill>
                  <a:srgbClr val="3D3D3D"/>
                </a:solidFill>
                <a:ea typeface="+mn-lt"/>
                <a:cs typeface="+mn-lt"/>
              </a:rPr>
              <a:t> del futuro de la Bahía, seleccionado por Partnership for the Bay: comenzará a trabajar el 22 de enero de 2025</a:t>
            </a:r>
            <a:endParaRPr lang="en-US" b="1">
              <a:solidFill>
                <a:srgbClr val="3D3D3D"/>
              </a:solidFill>
              <a:latin typeface="Century Gothic"/>
              <a:ea typeface="+mn-lt"/>
              <a:cs typeface="+mn-lt"/>
            </a:endParaRPr>
          </a:p>
          <a:p>
            <a:pPr marL="629920" lvl="1" indent="-305435"/>
            <a:r>
              <a:rPr lang="en-US" err="1">
                <a:solidFill>
                  <a:srgbClr val="3D3D3D"/>
                </a:solidFill>
                <a:ea typeface="+mn-lt"/>
                <a:cs typeface="+mn-lt"/>
              </a:rPr>
              <a:t>Contrato</a:t>
            </a:r>
            <a:r>
              <a:rPr lang="en-US">
                <a:solidFill>
                  <a:srgbClr val="3D3D3D"/>
                </a:solidFill>
                <a:ea typeface="+mn-lt"/>
                <a:cs typeface="+mn-lt"/>
              </a:rPr>
              <a:t> con Renaissance Entrepreneurship Center para </a:t>
            </a:r>
            <a:r>
              <a:rPr lang="en-US" err="1">
                <a:solidFill>
                  <a:srgbClr val="3D3D3D"/>
                </a:solidFill>
                <a:ea typeface="+mn-lt"/>
                <a:cs typeface="+mn-lt"/>
              </a:rPr>
              <a:t>administrar</a:t>
            </a:r>
            <a:r>
              <a:rPr lang="en-US">
                <a:solidFill>
                  <a:srgbClr val="3D3D3D"/>
                </a:solidFill>
                <a:ea typeface="+mn-lt"/>
                <a:cs typeface="+mn-lt"/>
              </a:rPr>
              <a:t> </a:t>
            </a:r>
            <a:r>
              <a:rPr lang="en-US" err="1">
                <a:solidFill>
                  <a:srgbClr val="3D3D3D"/>
                </a:solidFill>
                <a:ea typeface="+mn-lt"/>
                <a:cs typeface="+mn-lt"/>
              </a:rPr>
              <a:t>el</a:t>
            </a:r>
            <a:r>
              <a:rPr lang="en-US">
                <a:solidFill>
                  <a:srgbClr val="3D3D3D"/>
                </a:solidFill>
                <a:ea typeface="+mn-lt"/>
                <a:cs typeface="+mn-lt"/>
              </a:rPr>
              <a:t> </a:t>
            </a:r>
            <a:r>
              <a:rPr lang="en-US" err="1">
                <a:solidFill>
                  <a:srgbClr val="3D3D3D"/>
                </a:solidFill>
                <a:ea typeface="+mn-lt"/>
                <a:cs typeface="+mn-lt"/>
              </a:rPr>
              <a:t>programa</a:t>
            </a:r>
            <a:r>
              <a:rPr lang="en-US">
                <a:solidFill>
                  <a:srgbClr val="3D3D3D"/>
                </a:solidFill>
                <a:ea typeface="+mn-lt"/>
                <a:cs typeface="+mn-lt"/>
              </a:rPr>
              <a:t> </a:t>
            </a:r>
            <a:r>
              <a:rPr lang="en-US" err="1">
                <a:solidFill>
                  <a:srgbClr val="3D3D3D"/>
                </a:solidFill>
                <a:ea typeface="+mn-lt"/>
                <a:cs typeface="+mn-lt"/>
              </a:rPr>
              <a:t>piloto</a:t>
            </a:r>
            <a:r>
              <a:rPr lang="en-US">
                <a:solidFill>
                  <a:srgbClr val="3D3D3D"/>
                </a:solidFill>
                <a:ea typeface="+mn-lt"/>
                <a:cs typeface="+mn-lt"/>
              </a:rPr>
              <a:t> de </a:t>
            </a:r>
            <a:r>
              <a:rPr lang="en-US" err="1">
                <a:solidFill>
                  <a:srgbClr val="3D3D3D"/>
                </a:solidFill>
                <a:ea typeface="+mn-lt"/>
                <a:cs typeface="+mn-lt"/>
              </a:rPr>
              <a:t>embellecimiento</a:t>
            </a:r>
            <a:r>
              <a:rPr lang="en-US">
                <a:solidFill>
                  <a:srgbClr val="3D3D3D"/>
                </a:solidFill>
                <a:ea typeface="+mn-lt"/>
                <a:cs typeface="+mn-lt"/>
              </a:rPr>
              <a:t> de </a:t>
            </a:r>
            <a:r>
              <a:rPr lang="en-US" err="1">
                <a:solidFill>
                  <a:srgbClr val="3D3D3D"/>
                </a:solidFill>
                <a:ea typeface="+mn-lt"/>
                <a:cs typeface="+mn-lt"/>
              </a:rPr>
              <a:t>edificios</a:t>
            </a:r>
            <a:r>
              <a:rPr lang="en-US">
                <a:solidFill>
                  <a:srgbClr val="3D3D3D"/>
                </a:solidFill>
                <a:ea typeface="+mn-lt"/>
                <a:cs typeface="+mn-lt"/>
              </a:rPr>
              <a:t> para </a:t>
            </a:r>
            <a:r>
              <a:rPr lang="en-US" err="1">
                <a:solidFill>
                  <a:srgbClr val="3D3D3D"/>
                </a:solidFill>
                <a:ea typeface="+mn-lt"/>
                <a:cs typeface="+mn-lt"/>
              </a:rPr>
              <a:t>pequeñas</a:t>
            </a:r>
            <a:r>
              <a:rPr lang="en-US">
                <a:solidFill>
                  <a:srgbClr val="3D3D3D"/>
                </a:solidFill>
                <a:ea typeface="+mn-lt"/>
                <a:cs typeface="+mn-lt"/>
              </a:rPr>
              <a:t> </a:t>
            </a:r>
            <a:r>
              <a:rPr lang="en-US" err="1">
                <a:solidFill>
                  <a:srgbClr val="3D3D3D"/>
                </a:solidFill>
                <a:ea typeface="+mn-lt"/>
                <a:cs typeface="+mn-lt"/>
              </a:rPr>
              <a:t>empresas</a:t>
            </a:r>
            <a:endParaRPr lang="en-US" err="1"/>
          </a:p>
          <a:p>
            <a:pPr marL="629920" lvl="1" indent="-305435"/>
            <a:r>
              <a:rPr lang="en-US" err="1">
                <a:solidFill>
                  <a:srgbClr val="3D3D3D"/>
                </a:solidFill>
                <a:ea typeface="+mn-lt"/>
                <a:cs typeface="+mn-lt"/>
              </a:rPr>
              <a:t>Contrato</a:t>
            </a:r>
            <a:r>
              <a:rPr lang="en-US">
                <a:solidFill>
                  <a:srgbClr val="3D3D3D"/>
                </a:solidFill>
                <a:ea typeface="+mn-lt"/>
                <a:cs typeface="+mn-lt"/>
              </a:rPr>
              <a:t> con Empower Soul Studios para </a:t>
            </a:r>
            <a:r>
              <a:rPr lang="en-US" err="1">
                <a:solidFill>
                  <a:srgbClr val="3D3D3D"/>
                </a:solidFill>
                <a:ea typeface="+mn-lt"/>
                <a:cs typeface="+mn-lt"/>
              </a:rPr>
              <a:t>servicios</a:t>
            </a:r>
            <a:r>
              <a:rPr lang="en-US">
                <a:solidFill>
                  <a:srgbClr val="3D3D3D"/>
                </a:solidFill>
                <a:ea typeface="+mn-lt"/>
                <a:cs typeface="+mn-lt"/>
              </a:rPr>
              <a:t> de </a:t>
            </a:r>
            <a:r>
              <a:rPr lang="en-US" err="1">
                <a:solidFill>
                  <a:srgbClr val="3D3D3D"/>
                </a:solidFill>
                <a:ea typeface="+mn-lt"/>
                <a:cs typeface="+mn-lt"/>
              </a:rPr>
              <a:t>consultoría</a:t>
            </a:r>
            <a:r>
              <a:rPr lang="en-US">
                <a:solidFill>
                  <a:srgbClr val="3D3D3D"/>
                </a:solidFill>
                <a:ea typeface="+mn-lt"/>
                <a:cs typeface="+mn-lt"/>
              </a:rPr>
              <a:t> de </a:t>
            </a:r>
            <a:r>
              <a:rPr lang="en-US" err="1">
                <a:solidFill>
                  <a:srgbClr val="3D3D3D"/>
                </a:solidFill>
                <a:ea typeface="+mn-lt"/>
                <a:cs typeface="+mn-lt"/>
              </a:rPr>
              <a:t>eventos</a:t>
            </a:r>
            <a:r>
              <a:rPr lang="en-US">
                <a:solidFill>
                  <a:srgbClr val="3D3D3D"/>
                </a:solidFill>
                <a:ea typeface="+mn-lt"/>
                <a:cs typeface="+mn-lt"/>
              </a:rPr>
              <a:t> y marketing para la </a:t>
            </a:r>
            <a:r>
              <a:rPr lang="en-US" err="1">
                <a:solidFill>
                  <a:srgbClr val="3D3D3D"/>
                </a:solidFill>
                <a:ea typeface="+mn-lt"/>
                <a:cs typeface="+mn-lt"/>
              </a:rPr>
              <a:t>campaña</a:t>
            </a:r>
            <a:r>
              <a:rPr lang="en-US">
                <a:solidFill>
                  <a:srgbClr val="3D3D3D"/>
                </a:solidFill>
                <a:ea typeface="+mn-lt"/>
                <a:cs typeface="+mn-lt"/>
              </a:rPr>
              <a:t> Buy Local</a:t>
            </a:r>
            <a:endParaRPr lang="en-US"/>
          </a:p>
          <a:p>
            <a:pPr marL="629920" lvl="1" indent="-305435"/>
            <a:r>
              <a:rPr lang="en-US" err="1">
                <a:solidFill>
                  <a:srgbClr val="3D3D3D"/>
                </a:solidFill>
                <a:ea typeface="+mn-lt"/>
                <a:cs typeface="+mn-lt"/>
              </a:rPr>
              <a:t>Contrato</a:t>
            </a:r>
            <a:r>
              <a:rPr lang="en-US">
                <a:solidFill>
                  <a:srgbClr val="3D3D3D"/>
                </a:solidFill>
                <a:ea typeface="+mn-lt"/>
                <a:cs typeface="+mn-lt"/>
              </a:rPr>
              <a:t> con </a:t>
            </a:r>
            <a:r>
              <a:rPr lang="en-US" err="1">
                <a:solidFill>
                  <a:srgbClr val="3D3D3D"/>
                </a:solidFill>
                <a:ea typeface="+mn-lt"/>
                <a:cs typeface="+mn-lt"/>
              </a:rPr>
              <a:t>Bludot</a:t>
            </a:r>
            <a:r>
              <a:rPr lang="en-US">
                <a:solidFill>
                  <a:srgbClr val="3D3D3D"/>
                </a:solidFill>
                <a:ea typeface="+mn-lt"/>
                <a:cs typeface="+mn-lt"/>
              </a:rPr>
              <a:t> Technologies, Inc. para Buy Local Software</a:t>
            </a:r>
            <a:endParaRPr lang="en-US">
              <a:ea typeface="+mn-lt"/>
              <a:cs typeface="+mn-lt"/>
            </a:endParaRPr>
          </a:p>
          <a:p>
            <a:pPr marL="305435" indent="-305435"/>
            <a:r>
              <a:rPr lang="en-US" b="1" err="1">
                <a:ea typeface="+mn-lt"/>
                <a:cs typeface="+mn-lt"/>
              </a:rPr>
              <a:t>Gastos</a:t>
            </a:r>
            <a:r>
              <a:rPr lang="en-US" b="1">
                <a:ea typeface="+mn-lt"/>
                <a:cs typeface="+mn-lt"/>
              </a:rPr>
              <a:t> </a:t>
            </a:r>
            <a:r>
              <a:rPr lang="en-US" b="1" err="1">
                <a:ea typeface="+mn-lt"/>
                <a:cs typeface="+mn-lt"/>
              </a:rPr>
              <a:t>totales</a:t>
            </a:r>
            <a:r>
              <a:rPr lang="en-US" b="1">
                <a:ea typeface="+mn-lt"/>
                <a:cs typeface="+mn-lt"/>
              </a:rPr>
              <a:t> </a:t>
            </a:r>
            <a:r>
              <a:rPr lang="en-US" b="1" err="1">
                <a:ea typeface="+mn-lt"/>
                <a:cs typeface="+mn-lt"/>
              </a:rPr>
              <a:t>reportados</a:t>
            </a:r>
            <a:r>
              <a:rPr lang="en-US" b="1">
                <a:ea typeface="+mn-lt"/>
                <a:cs typeface="+mn-lt"/>
              </a:rPr>
              <a:t> a la </a:t>
            </a:r>
            <a:r>
              <a:rPr lang="en-US" b="1" err="1">
                <a:ea typeface="+mn-lt"/>
                <a:cs typeface="+mn-lt"/>
              </a:rPr>
              <a:t>fecha</a:t>
            </a:r>
            <a:r>
              <a:rPr lang="en-US" b="1">
                <a:ea typeface="+mn-lt"/>
                <a:cs typeface="+mn-lt"/>
              </a:rPr>
              <a:t>:</a:t>
            </a:r>
            <a:r>
              <a:rPr lang="en-US">
                <a:ea typeface="+mn-lt"/>
                <a:cs typeface="+mn-lt"/>
              </a:rPr>
              <a:t> </a:t>
            </a:r>
            <a:r>
              <a:rPr lang="en-US" sz="1600">
                <a:latin typeface="Century Gothic"/>
                <a:ea typeface="+mn-lt"/>
                <a:cs typeface="+mn-lt"/>
              </a:rPr>
              <a:t>$ 119,464.36 </a:t>
            </a:r>
            <a:endParaRPr lang="en-US" sz="1600">
              <a:solidFill>
                <a:srgbClr val="000000"/>
              </a:solidFill>
              <a:latin typeface="Century Gothic"/>
              <a:ea typeface="+mn-lt"/>
              <a:cs typeface="+mn-lt"/>
            </a:endParaRPr>
          </a:p>
          <a:p>
            <a:pPr marL="305435" indent="-305435"/>
            <a:r>
              <a:rPr lang="en-US" b="1" err="1">
                <a:ea typeface="+mn-lt"/>
                <a:cs typeface="+mn-lt"/>
              </a:rPr>
              <a:t>Presupuesto</a:t>
            </a:r>
            <a:r>
              <a:rPr lang="en-US" b="1">
                <a:ea typeface="+mn-lt"/>
                <a:cs typeface="+mn-lt"/>
              </a:rPr>
              <a:t> restante:</a:t>
            </a:r>
            <a:r>
              <a:rPr lang="en-US" sz="1400">
                <a:latin typeface="Century Gothic"/>
                <a:ea typeface="+mn-lt"/>
                <a:cs typeface="+mn-lt"/>
              </a:rPr>
              <a:t>$ 562,171.26</a:t>
            </a:r>
          </a:p>
          <a:p>
            <a:pPr marL="305435" indent="-305435"/>
            <a:endParaRPr lang="en-US" sz="1400">
              <a:latin typeface="Century Gothic"/>
            </a:endParaRPr>
          </a:p>
          <a:p>
            <a:pPr marL="305435" indent="-305435"/>
            <a:r>
              <a:rPr lang="en-US" b="1" err="1"/>
              <a:t>Trabajo</a:t>
            </a:r>
            <a:r>
              <a:rPr lang="en-US" b="1"/>
              <a:t> </a:t>
            </a:r>
            <a:r>
              <a:rPr lang="en-US" b="1" err="1"/>
              <a:t>planeado</a:t>
            </a:r>
            <a:r>
              <a:rPr lang="en-US" b="1"/>
              <a:t> </a:t>
            </a:r>
            <a:r>
              <a:rPr lang="en-US" b="1" err="1"/>
              <a:t>en</a:t>
            </a:r>
            <a:r>
              <a:rPr lang="en-US" b="1"/>
              <a:t> las </a:t>
            </a:r>
            <a:r>
              <a:rPr lang="en-US" b="1" err="1"/>
              <a:t>siguientes</a:t>
            </a:r>
            <a:r>
              <a:rPr lang="en-US" b="1"/>
              <a:t> 2 </a:t>
            </a:r>
            <a:r>
              <a:rPr lang="en-US" b="1" err="1"/>
              <a:t>semanas</a:t>
            </a:r>
            <a:r>
              <a:rPr lang="en-US" b="1"/>
              <a:t>:</a:t>
            </a:r>
          </a:p>
          <a:p>
            <a:pPr marL="629920" indent="-305435"/>
            <a:r>
              <a:rPr lang="en-US" err="1">
                <a:ea typeface="+mn-lt"/>
                <a:cs typeface="+mn-lt"/>
              </a:rPr>
              <a:t>Incorporación</a:t>
            </a:r>
            <a:r>
              <a:rPr lang="en-US">
                <a:ea typeface="+mn-lt"/>
                <a:cs typeface="+mn-lt"/>
              </a:rPr>
              <a:t> de Bay Area Future Housing Fellow</a:t>
            </a:r>
          </a:p>
          <a:p>
            <a:pPr marL="629920" lvl="1" indent="-305435"/>
            <a:r>
              <a:rPr lang="en-US" err="1">
                <a:ea typeface="+mn-lt"/>
                <a:cs typeface="+mn-lt"/>
              </a:rPr>
              <a:t>Ejecución</a:t>
            </a:r>
            <a:r>
              <a:rPr lang="en-US">
                <a:ea typeface="+mn-lt"/>
                <a:cs typeface="+mn-lt"/>
              </a:rPr>
              <a:t> del </a:t>
            </a:r>
            <a:r>
              <a:rPr lang="en-US" err="1">
                <a:ea typeface="+mn-lt"/>
                <a:cs typeface="+mn-lt"/>
              </a:rPr>
              <a:t>contrato</a:t>
            </a:r>
            <a:r>
              <a:rPr lang="en-US">
                <a:ea typeface="+mn-lt"/>
                <a:cs typeface="+mn-lt"/>
              </a:rPr>
              <a:t> y </a:t>
            </a:r>
            <a:r>
              <a:rPr lang="en-US" err="1">
                <a:ea typeface="+mn-lt"/>
                <a:cs typeface="+mn-lt"/>
              </a:rPr>
              <a:t>reuniones</a:t>
            </a:r>
            <a:r>
              <a:rPr lang="en-US">
                <a:ea typeface="+mn-lt"/>
                <a:cs typeface="+mn-lt"/>
              </a:rPr>
              <a:t> de </a:t>
            </a:r>
            <a:r>
              <a:rPr lang="en-US" err="1">
                <a:ea typeface="+mn-lt"/>
                <a:cs typeface="+mn-lt"/>
              </a:rPr>
              <a:t>inicio</a:t>
            </a:r>
            <a:r>
              <a:rPr lang="en-US">
                <a:ea typeface="+mn-lt"/>
                <a:cs typeface="+mn-lt"/>
              </a:rPr>
              <a:t> con </a:t>
            </a:r>
            <a:r>
              <a:rPr lang="en-US" err="1">
                <a:ea typeface="+mn-lt"/>
                <a:cs typeface="+mn-lt"/>
              </a:rPr>
              <a:t>los</a:t>
            </a:r>
            <a:r>
              <a:rPr lang="en-US">
                <a:ea typeface="+mn-lt"/>
                <a:cs typeface="+mn-lt"/>
              </a:rPr>
              <a:t> </a:t>
            </a:r>
            <a:r>
              <a:rPr lang="en-US" err="1">
                <a:ea typeface="+mn-lt"/>
                <a:cs typeface="+mn-lt"/>
              </a:rPr>
              <a:t>contratistas</a:t>
            </a:r>
            <a:r>
              <a:rPr lang="en-US">
                <a:ea typeface="+mn-lt"/>
                <a:cs typeface="+mn-lt"/>
              </a:rPr>
              <a:t>.</a:t>
            </a:r>
            <a:endParaRPr lang="en-US"/>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084912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600" b="1" err="1">
                <a:latin typeface="Arial"/>
                <a:ea typeface="+mn-lt"/>
                <a:cs typeface="+mn-lt"/>
              </a:rPr>
              <a:t>Trabajo</a:t>
            </a:r>
            <a:r>
              <a:rPr lang="en-US" sz="1600" b="1">
                <a:latin typeface="Arial"/>
                <a:ea typeface="+mn-lt"/>
                <a:cs typeface="+mn-lt"/>
              </a:rPr>
              <a:t> </a:t>
            </a:r>
            <a:r>
              <a:rPr lang="en-US" sz="1600" b="1" err="1">
                <a:latin typeface="Arial"/>
                <a:ea typeface="+mn-lt"/>
                <a:cs typeface="+mn-lt"/>
              </a:rPr>
              <a:t>completado</a:t>
            </a:r>
            <a:r>
              <a:rPr lang="en-US" sz="1600" b="1">
                <a:latin typeface="Arial"/>
                <a:ea typeface="+mn-lt"/>
                <a:cs typeface="+mn-lt"/>
              </a:rPr>
              <a:t> </a:t>
            </a:r>
            <a:r>
              <a:rPr lang="en-US" sz="1600" b="1" err="1">
                <a:latin typeface="Arial"/>
                <a:ea typeface="+mn-lt"/>
                <a:cs typeface="+mn-lt"/>
              </a:rPr>
              <a:t>desde</a:t>
            </a:r>
            <a:r>
              <a:rPr lang="en-US" sz="1600" b="1">
                <a:latin typeface="Arial"/>
                <a:ea typeface="+mn-lt"/>
                <a:cs typeface="+mn-lt"/>
              </a:rPr>
              <a:t> la </a:t>
            </a:r>
            <a:r>
              <a:rPr lang="en-US" sz="1600" b="1" err="1">
                <a:latin typeface="Arial"/>
                <a:ea typeface="+mn-lt"/>
                <a:cs typeface="+mn-lt"/>
              </a:rPr>
              <a:t>última</a:t>
            </a:r>
            <a:r>
              <a:rPr lang="en-US" sz="1600" b="1">
                <a:latin typeface="Arial"/>
                <a:ea typeface="+mn-lt"/>
                <a:cs typeface="+mn-lt"/>
              </a:rPr>
              <a:t> </a:t>
            </a:r>
            <a:r>
              <a:rPr lang="en-US" sz="1600" b="1" err="1">
                <a:latin typeface="Arial"/>
                <a:ea typeface="+mn-lt"/>
                <a:cs typeface="+mn-lt"/>
              </a:rPr>
              <a:t>reunión</a:t>
            </a:r>
            <a:r>
              <a:rPr lang="en-US" sz="1600" b="1">
                <a:latin typeface="Arial"/>
                <a:ea typeface="+mn-lt"/>
                <a:cs typeface="+mn-lt"/>
              </a:rPr>
              <a:t>: </a:t>
            </a:r>
            <a:endParaRPr lang="en-US" sz="1600" b="1">
              <a:solidFill>
                <a:srgbClr val="000000"/>
              </a:solidFill>
              <a:latin typeface="Arial"/>
              <a:cs typeface="Arial"/>
            </a:endParaRPr>
          </a:p>
          <a:p>
            <a:pPr marL="629920" indent="-305435"/>
            <a:r>
              <a:rPr lang="en-US">
                <a:solidFill>
                  <a:srgbClr val="000000"/>
                </a:solidFill>
                <a:ea typeface="+mn-lt"/>
                <a:cs typeface="+mn-lt"/>
              </a:rPr>
              <a:t>Se </a:t>
            </a:r>
            <a:r>
              <a:rPr lang="en-US" err="1">
                <a:solidFill>
                  <a:srgbClr val="000000"/>
                </a:solidFill>
                <a:ea typeface="+mn-lt"/>
                <a:cs typeface="+mn-lt"/>
              </a:rPr>
              <a:t>revisó</a:t>
            </a:r>
            <a:r>
              <a:rPr lang="en-US">
                <a:solidFill>
                  <a:srgbClr val="000000"/>
                </a:solidFill>
                <a:ea typeface="+mn-lt"/>
                <a:cs typeface="+mn-lt"/>
              </a:rPr>
              <a:t> y brindó comentarios a Glen Price Group para finalizar el Plan de desarrollo de la fuerza laboral basada en el lugar</a:t>
            </a:r>
          </a:p>
          <a:p>
            <a:pPr marL="629920" lvl="1" indent="-305435"/>
            <a:r>
              <a:rPr lang="en-US">
                <a:solidFill>
                  <a:srgbClr val="000000"/>
                </a:solidFill>
                <a:ea typeface="+mn-lt"/>
                <a:cs typeface="+mn-lt"/>
              </a:rPr>
              <a:t>Se </a:t>
            </a:r>
            <a:r>
              <a:rPr lang="en-US" err="1">
                <a:solidFill>
                  <a:srgbClr val="000000"/>
                </a:solidFill>
                <a:ea typeface="+mn-lt"/>
                <a:cs typeface="+mn-lt"/>
              </a:rPr>
              <a:t>presentó</a:t>
            </a:r>
            <a:r>
              <a:rPr lang="en-US">
                <a:solidFill>
                  <a:srgbClr val="000000"/>
                </a:solidFill>
                <a:ea typeface="+mn-lt"/>
                <a:cs typeface="+mn-lt"/>
              </a:rPr>
              <a:t> </a:t>
            </a:r>
            <a:r>
              <a:rPr lang="en-US" err="1">
                <a:solidFill>
                  <a:srgbClr val="000000"/>
                </a:solidFill>
                <a:ea typeface="+mn-lt"/>
                <a:cs typeface="+mn-lt"/>
              </a:rPr>
              <a:t>el</a:t>
            </a:r>
            <a:r>
              <a:rPr lang="en-US">
                <a:solidFill>
                  <a:srgbClr val="000000"/>
                </a:solidFill>
                <a:ea typeface="+mn-lt"/>
                <a:cs typeface="+mn-lt"/>
              </a:rPr>
              <a:t> Plan de </a:t>
            </a:r>
            <a:r>
              <a:rPr lang="en-US" err="1">
                <a:solidFill>
                  <a:srgbClr val="000000"/>
                </a:solidFill>
                <a:ea typeface="+mn-lt"/>
                <a:cs typeface="+mn-lt"/>
              </a:rPr>
              <a:t>desarrollo</a:t>
            </a:r>
            <a:r>
              <a:rPr lang="en-US">
                <a:solidFill>
                  <a:srgbClr val="000000"/>
                </a:solidFill>
                <a:ea typeface="+mn-lt"/>
                <a:cs typeface="+mn-lt"/>
              </a:rPr>
              <a:t> de la </a:t>
            </a:r>
            <a:r>
              <a:rPr lang="en-US" err="1">
                <a:solidFill>
                  <a:srgbClr val="000000"/>
                </a:solidFill>
                <a:ea typeface="+mn-lt"/>
                <a:cs typeface="+mn-lt"/>
              </a:rPr>
              <a:t>fuerza</a:t>
            </a:r>
            <a:r>
              <a:rPr lang="en-US">
                <a:solidFill>
                  <a:srgbClr val="000000"/>
                </a:solidFill>
                <a:ea typeface="+mn-lt"/>
                <a:cs typeface="+mn-lt"/>
              </a:rPr>
              <a:t> </a:t>
            </a:r>
            <a:r>
              <a:rPr lang="en-US" err="1">
                <a:solidFill>
                  <a:srgbClr val="000000"/>
                </a:solidFill>
                <a:ea typeface="+mn-lt"/>
                <a:cs typeface="+mn-lt"/>
              </a:rPr>
              <a:t>laboral</a:t>
            </a:r>
            <a:r>
              <a:rPr lang="en-US">
                <a:solidFill>
                  <a:srgbClr val="000000"/>
                </a:solidFill>
                <a:ea typeface="+mn-lt"/>
                <a:cs typeface="+mn-lt"/>
              </a:rPr>
              <a:t> </a:t>
            </a:r>
            <a:r>
              <a:rPr lang="en-US" err="1">
                <a:solidFill>
                  <a:srgbClr val="000000"/>
                </a:solidFill>
                <a:ea typeface="+mn-lt"/>
                <a:cs typeface="+mn-lt"/>
              </a:rPr>
              <a:t>basada</a:t>
            </a:r>
            <a:r>
              <a:rPr lang="en-US">
                <a:solidFill>
                  <a:srgbClr val="000000"/>
                </a:solidFill>
                <a:ea typeface="+mn-lt"/>
                <a:cs typeface="+mn-lt"/>
              </a:rPr>
              <a:t> </a:t>
            </a:r>
            <a:r>
              <a:rPr lang="en-US" err="1">
                <a:solidFill>
                  <a:srgbClr val="000000"/>
                </a:solidFill>
                <a:ea typeface="+mn-lt"/>
                <a:cs typeface="+mn-lt"/>
              </a:rPr>
              <a:t>en</a:t>
            </a:r>
            <a:r>
              <a:rPr lang="en-US">
                <a:solidFill>
                  <a:srgbClr val="000000"/>
                </a:solidFill>
                <a:ea typeface="+mn-lt"/>
                <a:cs typeface="+mn-lt"/>
              </a:rPr>
              <a:t> </a:t>
            </a:r>
            <a:r>
              <a:rPr lang="en-US" err="1">
                <a:solidFill>
                  <a:srgbClr val="000000"/>
                </a:solidFill>
                <a:ea typeface="+mn-lt"/>
                <a:cs typeface="+mn-lt"/>
              </a:rPr>
              <a:t>el</a:t>
            </a:r>
            <a:r>
              <a:rPr lang="en-US">
                <a:solidFill>
                  <a:srgbClr val="000000"/>
                </a:solidFill>
                <a:ea typeface="+mn-lt"/>
                <a:cs typeface="+mn-lt"/>
              </a:rPr>
              <a:t> </a:t>
            </a:r>
            <a:r>
              <a:rPr lang="en-US" err="1">
                <a:solidFill>
                  <a:srgbClr val="000000"/>
                </a:solidFill>
                <a:ea typeface="+mn-lt"/>
                <a:cs typeface="+mn-lt"/>
              </a:rPr>
              <a:t>lugar</a:t>
            </a:r>
            <a:r>
              <a:rPr lang="en-US">
                <a:solidFill>
                  <a:srgbClr val="000000"/>
                </a:solidFill>
                <a:ea typeface="+mn-lt"/>
                <a:cs typeface="+mn-lt"/>
              </a:rPr>
              <a:t> para </a:t>
            </a:r>
            <a:r>
              <a:rPr lang="en-US" err="1">
                <a:solidFill>
                  <a:srgbClr val="000000"/>
                </a:solidFill>
                <a:ea typeface="+mn-lt"/>
                <a:cs typeface="+mn-lt"/>
              </a:rPr>
              <a:t>su</a:t>
            </a:r>
            <a:r>
              <a:rPr lang="en-US">
                <a:solidFill>
                  <a:srgbClr val="000000"/>
                </a:solidFill>
                <a:ea typeface="+mn-lt"/>
                <a:cs typeface="+mn-lt"/>
              </a:rPr>
              <a:t> </a:t>
            </a:r>
            <a:r>
              <a:rPr lang="en-US" err="1">
                <a:solidFill>
                  <a:srgbClr val="000000"/>
                </a:solidFill>
                <a:ea typeface="+mn-lt"/>
                <a:cs typeface="+mn-lt"/>
              </a:rPr>
              <a:t>traducción</a:t>
            </a:r>
            <a:r>
              <a:rPr lang="en-US">
                <a:solidFill>
                  <a:srgbClr val="000000"/>
                </a:solidFill>
                <a:ea typeface="+mn-lt"/>
                <a:cs typeface="+mn-lt"/>
              </a:rPr>
              <a:t> </a:t>
            </a:r>
            <a:r>
              <a:rPr lang="en-US" err="1">
                <a:solidFill>
                  <a:srgbClr val="000000"/>
                </a:solidFill>
                <a:ea typeface="+mn-lt"/>
                <a:cs typeface="+mn-lt"/>
              </a:rPr>
              <a:t>completa</a:t>
            </a:r>
            <a:r>
              <a:rPr lang="en-US">
                <a:solidFill>
                  <a:srgbClr val="000000"/>
                </a:solidFill>
                <a:ea typeface="+mn-lt"/>
                <a:cs typeface="+mn-lt"/>
              </a:rPr>
              <a:t> al </a:t>
            </a:r>
            <a:r>
              <a:rPr lang="en-US" err="1">
                <a:solidFill>
                  <a:srgbClr val="000000"/>
                </a:solidFill>
                <a:ea typeface="+mn-lt"/>
                <a:cs typeface="+mn-lt"/>
              </a:rPr>
              <a:t>español</a:t>
            </a:r>
            <a:endParaRPr lang="en-US">
              <a:solidFill>
                <a:srgbClr val="3D3D3D"/>
              </a:solidFill>
              <a:latin typeface="Gill Sans MT" panose="020B0502020104020203"/>
              <a:ea typeface="+mn-lt"/>
              <a:cs typeface="Arial"/>
            </a:endParaRPr>
          </a:p>
          <a:p>
            <a:pPr marL="629920" lvl="1" indent="-305435"/>
            <a:endParaRPr lang="en-US" b="1">
              <a:solidFill>
                <a:srgbClr val="000000"/>
              </a:solidFill>
              <a:latin typeface="Arial"/>
              <a:cs typeface="Arial"/>
            </a:endParaRPr>
          </a:p>
          <a:p>
            <a:pPr marL="305435" indent="-305435"/>
            <a:r>
              <a:rPr lang="en-US" sz="1600" b="1" err="1">
                <a:solidFill>
                  <a:srgbClr val="000000"/>
                </a:solidFill>
                <a:latin typeface="Arial"/>
                <a:cs typeface="Arial"/>
              </a:rPr>
              <a:t>Gastos</a:t>
            </a:r>
            <a:r>
              <a:rPr lang="en-US" sz="1600" b="1">
                <a:solidFill>
                  <a:srgbClr val="000000"/>
                </a:solidFill>
                <a:latin typeface="Arial"/>
                <a:ea typeface="+mn-lt"/>
                <a:cs typeface="+mn-lt"/>
              </a:rPr>
              <a:t> </a:t>
            </a:r>
            <a:r>
              <a:rPr lang="en-US" sz="1600" b="1" err="1">
                <a:solidFill>
                  <a:srgbClr val="000000"/>
                </a:solidFill>
                <a:latin typeface="Arial"/>
                <a:ea typeface="+mn-lt"/>
                <a:cs typeface="+mn-lt"/>
              </a:rPr>
              <a:t>totales</a:t>
            </a:r>
            <a:r>
              <a:rPr lang="en-US" sz="1600" b="1">
                <a:solidFill>
                  <a:srgbClr val="000000"/>
                </a:solidFill>
                <a:latin typeface="Arial"/>
                <a:ea typeface="+mn-lt"/>
                <a:cs typeface="+mn-lt"/>
              </a:rPr>
              <a:t> </a:t>
            </a:r>
            <a:r>
              <a:rPr lang="en-US" sz="1600" b="1" err="1">
                <a:solidFill>
                  <a:srgbClr val="000000"/>
                </a:solidFill>
                <a:latin typeface="Arial"/>
                <a:ea typeface="+mn-lt"/>
                <a:cs typeface="+mn-lt"/>
              </a:rPr>
              <a:t>informados</a:t>
            </a:r>
            <a:r>
              <a:rPr lang="en-US" sz="1600" b="1">
                <a:solidFill>
                  <a:srgbClr val="000000"/>
                </a:solidFill>
                <a:latin typeface="Arial"/>
                <a:ea typeface="+mn-lt"/>
                <a:cs typeface="+mn-lt"/>
              </a:rPr>
              <a:t> hasta la </a:t>
            </a:r>
            <a:r>
              <a:rPr lang="en-US" sz="1600" b="1" err="1">
                <a:solidFill>
                  <a:srgbClr val="000000"/>
                </a:solidFill>
                <a:latin typeface="Arial"/>
                <a:ea typeface="+mn-lt"/>
                <a:cs typeface="+mn-lt"/>
              </a:rPr>
              <a:t>fecha</a:t>
            </a:r>
            <a:r>
              <a:rPr lang="en-US" sz="1600" b="1">
                <a:solidFill>
                  <a:srgbClr val="000000"/>
                </a:solidFill>
                <a:latin typeface="Arial"/>
                <a:ea typeface="+mn-lt"/>
                <a:cs typeface="+mn-lt"/>
              </a:rPr>
              <a:t>: </a:t>
            </a:r>
            <a:r>
              <a:rPr lang="en-US" sz="1600">
                <a:solidFill>
                  <a:srgbClr val="000000"/>
                </a:solidFill>
                <a:latin typeface="Arial"/>
                <a:ea typeface="+mn-lt"/>
                <a:cs typeface="+mn-lt"/>
              </a:rPr>
              <a:t>$33,563.02 </a:t>
            </a:r>
            <a:endParaRPr lang="en-US" sz="1600"/>
          </a:p>
          <a:p>
            <a:pPr marL="305435" indent="-305435"/>
            <a:r>
              <a:rPr lang="en-US" sz="1600" b="1" err="1">
                <a:solidFill>
                  <a:srgbClr val="000000"/>
                </a:solidFill>
                <a:latin typeface="Arial"/>
                <a:ea typeface="+mn-lt"/>
                <a:cs typeface="+mn-lt"/>
              </a:rPr>
              <a:t>Presupuesto</a:t>
            </a:r>
            <a:r>
              <a:rPr lang="en-US" sz="1600" b="1">
                <a:solidFill>
                  <a:srgbClr val="000000"/>
                </a:solidFill>
                <a:latin typeface="Arial"/>
                <a:ea typeface="+mn-lt"/>
                <a:cs typeface="+mn-lt"/>
              </a:rPr>
              <a:t> restante: </a:t>
            </a:r>
            <a:r>
              <a:rPr lang="en-US" sz="1600">
                <a:solidFill>
                  <a:srgbClr val="000000"/>
                </a:solidFill>
                <a:latin typeface="Arial"/>
                <a:ea typeface="+mn-lt"/>
                <a:cs typeface="+mn-lt"/>
              </a:rPr>
              <a:t>$1,400,244.72</a:t>
            </a:r>
            <a:endParaRPr lang="en-US" sz="1600">
              <a:latin typeface="Arial"/>
              <a:cs typeface="Arial"/>
            </a:endParaRPr>
          </a:p>
          <a:p>
            <a:pPr marL="305435" indent="-305435"/>
            <a:endParaRPr lang="en-US" sz="1600">
              <a:latin typeface="Arial"/>
              <a:ea typeface="+mn-lt"/>
              <a:cs typeface="+mn-lt"/>
            </a:endParaRPr>
          </a:p>
          <a:p>
            <a:pPr marL="305435" indent="-305435"/>
            <a:r>
              <a:rPr lang="en-US" sz="1600" b="1" err="1">
                <a:latin typeface="Arial"/>
                <a:ea typeface="+mn-lt"/>
                <a:cs typeface="+mn-lt"/>
              </a:rPr>
              <a:t>Trabajo</a:t>
            </a:r>
            <a:r>
              <a:rPr lang="en-US" sz="1600" b="1">
                <a:latin typeface="Arial"/>
                <a:ea typeface="+mn-lt"/>
                <a:cs typeface="+mn-lt"/>
              </a:rPr>
              <a:t> </a:t>
            </a:r>
            <a:r>
              <a:rPr lang="en-US" sz="1600" b="1" err="1">
                <a:latin typeface="Arial"/>
                <a:ea typeface="+mn-lt"/>
                <a:cs typeface="+mn-lt"/>
              </a:rPr>
              <a:t>planificado</a:t>
            </a:r>
            <a:r>
              <a:rPr lang="en-US" sz="1600" b="1">
                <a:latin typeface="Arial"/>
                <a:ea typeface="+mn-lt"/>
                <a:cs typeface="+mn-lt"/>
              </a:rPr>
              <a:t> </a:t>
            </a:r>
            <a:r>
              <a:rPr lang="en-US" sz="1600" b="1" err="1">
                <a:latin typeface="Arial"/>
                <a:ea typeface="+mn-lt"/>
                <a:cs typeface="+mn-lt"/>
              </a:rPr>
              <a:t>en</a:t>
            </a:r>
            <a:r>
              <a:rPr lang="en-US" sz="1600" b="1">
                <a:latin typeface="Arial"/>
                <a:ea typeface="+mn-lt"/>
                <a:cs typeface="+mn-lt"/>
              </a:rPr>
              <a:t> las </a:t>
            </a:r>
            <a:r>
              <a:rPr lang="en-US" sz="1600" b="1" err="1">
                <a:latin typeface="Arial"/>
                <a:ea typeface="+mn-lt"/>
                <a:cs typeface="+mn-lt"/>
              </a:rPr>
              <a:t>próximas</a:t>
            </a:r>
            <a:r>
              <a:rPr lang="en-US" sz="1600" b="1">
                <a:latin typeface="Arial"/>
                <a:ea typeface="+mn-lt"/>
                <a:cs typeface="+mn-lt"/>
              </a:rPr>
              <a:t> ~dos </a:t>
            </a:r>
            <a:r>
              <a:rPr lang="en-US" sz="1600" b="1" err="1">
                <a:latin typeface="Arial"/>
                <a:ea typeface="+mn-lt"/>
                <a:cs typeface="+mn-lt"/>
              </a:rPr>
              <a:t>semanas</a:t>
            </a:r>
            <a:r>
              <a:rPr lang="en-US" sz="1600" b="1">
                <a:latin typeface="Arial"/>
                <a:ea typeface="+mn-lt"/>
                <a:cs typeface="+mn-lt"/>
              </a:rPr>
              <a:t>: </a:t>
            </a:r>
            <a:endParaRPr lang="en-US" sz="1600" b="1">
              <a:latin typeface="Arial"/>
              <a:cs typeface="Arial"/>
            </a:endParaRPr>
          </a:p>
          <a:p>
            <a:pPr marL="629920" indent="-305435"/>
            <a:r>
              <a:rPr lang="en-US" err="1">
                <a:solidFill>
                  <a:srgbClr val="000000"/>
                </a:solidFill>
                <a:ea typeface="+mn-lt"/>
                <a:cs typeface="+mn-lt"/>
              </a:rPr>
              <a:t>Realizar</a:t>
            </a:r>
            <a:r>
              <a:rPr lang="en-US">
                <a:solidFill>
                  <a:srgbClr val="000000"/>
                </a:solidFill>
                <a:ea typeface="+mn-lt"/>
                <a:cs typeface="+mn-lt"/>
              </a:rPr>
              <a:t> las </a:t>
            </a:r>
            <a:r>
              <a:rPr lang="en-US" err="1">
                <a:solidFill>
                  <a:srgbClr val="000000"/>
                </a:solidFill>
                <a:ea typeface="+mn-lt"/>
                <a:cs typeface="+mn-lt"/>
              </a:rPr>
              <a:t>revisiones</a:t>
            </a:r>
            <a:r>
              <a:rPr lang="en-US">
                <a:solidFill>
                  <a:srgbClr val="000000"/>
                </a:solidFill>
                <a:ea typeface="+mn-lt"/>
                <a:cs typeface="+mn-lt"/>
              </a:rPr>
              <a:t> finales de las versiones en inglés y español del Plan de Desarrollo de la Fuerza Laboral</a:t>
            </a:r>
          </a:p>
          <a:p>
            <a:pPr marL="629920" lvl="1" indent="-305435"/>
            <a:r>
              <a:rPr lang="en-US" err="1">
                <a:solidFill>
                  <a:srgbClr val="000000"/>
                </a:solidFill>
                <a:ea typeface="+mn-lt"/>
                <a:cs typeface="+mn-lt"/>
              </a:rPr>
              <a:t>Publicar</a:t>
            </a:r>
            <a:r>
              <a:rPr lang="en-US">
                <a:solidFill>
                  <a:srgbClr val="000000"/>
                </a:solidFill>
                <a:ea typeface="+mn-lt"/>
                <a:cs typeface="+mn-lt"/>
              </a:rPr>
              <a:t> </a:t>
            </a:r>
            <a:r>
              <a:rPr lang="en-US" err="1">
                <a:solidFill>
                  <a:srgbClr val="000000"/>
                </a:solidFill>
                <a:ea typeface="+mn-lt"/>
                <a:cs typeface="+mn-lt"/>
              </a:rPr>
              <a:t>el</a:t>
            </a:r>
            <a:r>
              <a:rPr lang="en-US">
                <a:solidFill>
                  <a:srgbClr val="000000"/>
                </a:solidFill>
                <a:ea typeface="+mn-lt"/>
                <a:cs typeface="+mn-lt"/>
              </a:rPr>
              <a:t> Plan de Desarrollo de la Fuerza Laboral</a:t>
            </a:r>
            <a:endParaRPr lang="en-US"/>
          </a:p>
          <a:p>
            <a:pPr marL="629920" lvl="1" indent="-305435"/>
            <a:r>
              <a:rPr lang="en-US">
                <a:solidFill>
                  <a:srgbClr val="000000"/>
                </a:solidFill>
                <a:ea typeface="+mn-lt"/>
                <a:cs typeface="+mn-lt"/>
              </a:rPr>
              <a:t>GRID Alternatives </a:t>
            </a:r>
            <a:r>
              <a:rPr lang="en-US" err="1">
                <a:solidFill>
                  <a:srgbClr val="000000"/>
                </a:solidFill>
                <a:ea typeface="+mn-lt"/>
                <a:cs typeface="+mn-lt"/>
              </a:rPr>
              <a:t>comenzó</a:t>
            </a:r>
            <a:r>
              <a:rPr lang="en-US">
                <a:solidFill>
                  <a:srgbClr val="000000"/>
                </a:solidFill>
                <a:ea typeface="+mn-lt"/>
                <a:cs typeface="+mn-lt"/>
              </a:rPr>
              <a:t> a </a:t>
            </a:r>
            <a:r>
              <a:rPr lang="en-US" err="1">
                <a:solidFill>
                  <a:srgbClr val="000000"/>
                </a:solidFill>
                <a:ea typeface="+mn-lt"/>
                <a:cs typeface="+mn-lt"/>
              </a:rPr>
              <a:t>reclutar</a:t>
            </a:r>
            <a:r>
              <a:rPr lang="en-US">
                <a:solidFill>
                  <a:srgbClr val="000000"/>
                </a:solidFill>
                <a:ea typeface="+mn-lt"/>
                <a:cs typeface="+mn-lt"/>
              </a:rPr>
              <a:t> para </a:t>
            </a:r>
            <a:r>
              <a:rPr lang="en-US" err="1">
                <a:solidFill>
                  <a:srgbClr val="000000"/>
                </a:solidFill>
                <a:ea typeface="+mn-lt"/>
                <a:cs typeface="+mn-lt"/>
              </a:rPr>
              <a:t>el</a:t>
            </a:r>
            <a:r>
              <a:rPr lang="en-US">
                <a:solidFill>
                  <a:srgbClr val="000000"/>
                </a:solidFill>
                <a:ea typeface="+mn-lt"/>
                <a:cs typeface="+mn-lt"/>
              </a:rPr>
              <a:t> </a:t>
            </a:r>
            <a:r>
              <a:rPr lang="en-US" err="1">
                <a:solidFill>
                  <a:srgbClr val="000000"/>
                </a:solidFill>
                <a:ea typeface="+mn-lt"/>
                <a:cs typeface="+mn-lt"/>
              </a:rPr>
              <a:t>programa</a:t>
            </a:r>
            <a:r>
              <a:rPr lang="en-US">
                <a:solidFill>
                  <a:srgbClr val="000000"/>
                </a:solidFill>
                <a:ea typeface="+mn-lt"/>
                <a:cs typeface="+mn-lt"/>
              </a:rPr>
              <a:t> de </a:t>
            </a:r>
            <a:r>
              <a:rPr lang="en-US" err="1">
                <a:solidFill>
                  <a:srgbClr val="000000"/>
                </a:solidFill>
                <a:ea typeface="+mn-lt"/>
                <a:cs typeface="+mn-lt"/>
              </a:rPr>
              <a:t>capacitación</a:t>
            </a:r>
            <a:r>
              <a:rPr lang="en-US">
                <a:solidFill>
                  <a:srgbClr val="000000"/>
                </a:solidFill>
                <a:ea typeface="+mn-lt"/>
                <a:cs typeface="+mn-lt"/>
              </a:rPr>
              <a:t> </a:t>
            </a:r>
            <a:r>
              <a:rPr lang="en-US" err="1">
                <a:solidFill>
                  <a:srgbClr val="000000"/>
                </a:solidFill>
                <a:ea typeface="+mn-lt"/>
                <a:cs typeface="+mn-lt"/>
              </a:rPr>
              <a:t>en</a:t>
            </a:r>
            <a:r>
              <a:rPr lang="en-US">
                <a:solidFill>
                  <a:srgbClr val="000000"/>
                </a:solidFill>
                <a:ea typeface="+mn-lt"/>
                <a:cs typeface="+mn-lt"/>
              </a:rPr>
              <a:t> </a:t>
            </a:r>
            <a:r>
              <a:rPr lang="en-US" err="1">
                <a:solidFill>
                  <a:srgbClr val="000000"/>
                </a:solidFill>
                <a:ea typeface="+mn-lt"/>
                <a:cs typeface="+mn-lt"/>
              </a:rPr>
              <a:t>energía</a:t>
            </a:r>
            <a:r>
              <a:rPr lang="en-US">
                <a:solidFill>
                  <a:srgbClr val="000000"/>
                </a:solidFill>
                <a:ea typeface="+mn-lt"/>
                <a:cs typeface="+mn-lt"/>
              </a:rPr>
              <a:t> solar (</a:t>
            </a:r>
            <a:r>
              <a:rPr lang="en-US" err="1">
                <a:solidFill>
                  <a:srgbClr val="000000"/>
                </a:solidFill>
                <a:ea typeface="+mn-lt"/>
                <a:cs typeface="+mn-lt"/>
              </a:rPr>
              <a:t>compartirá</a:t>
            </a:r>
            <a:r>
              <a:rPr lang="en-US">
                <a:solidFill>
                  <a:srgbClr val="000000"/>
                </a:solidFill>
                <a:ea typeface="+mn-lt"/>
                <a:cs typeface="+mn-lt"/>
              </a:rPr>
              <a:t> </a:t>
            </a:r>
            <a:r>
              <a:rPr lang="en-US" err="1">
                <a:solidFill>
                  <a:srgbClr val="000000"/>
                </a:solidFill>
                <a:ea typeface="+mn-lt"/>
                <a:cs typeface="+mn-lt"/>
              </a:rPr>
              <a:t>folletos</a:t>
            </a:r>
            <a:r>
              <a:rPr lang="en-US">
                <a:solidFill>
                  <a:srgbClr val="000000"/>
                </a:solidFill>
                <a:ea typeface="+mn-lt"/>
                <a:cs typeface="+mn-lt"/>
              </a:rPr>
              <a:t> de marketing </a:t>
            </a:r>
            <a:r>
              <a:rPr lang="en-US" err="1">
                <a:solidFill>
                  <a:srgbClr val="000000"/>
                </a:solidFill>
                <a:ea typeface="+mn-lt"/>
                <a:cs typeface="+mn-lt"/>
              </a:rPr>
              <a:t>en</a:t>
            </a:r>
            <a:r>
              <a:rPr lang="en-US">
                <a:solidFill>
                  <a:srgbClr val="000000"/>
                </a:solidFill>
                <a:ea typeface="+mn-lt"/>
                <a:cs typeface="+mn-lt"/>
              </a:rPr>
              <a:t> la </a:t>
            </a:r>
            <a:r>
              <a:rPr lang="en-US" err="1">
                <a:solidFill>
                  <a:srgbClr val="000000"/>
                </a:solidFill>
                <a:ea typeface="+mn-lt"/>
                <a:cs typeface="+mn-lt"/>
              </a:rPr>
              <a:t>reunión</a:t>
            </a:r>
            <a:r>
              <a:rPr lang="en-US">
                <a:solidFill>
                  <a:srgbClr val="000000"/>
                </a:solidFill>
                <a:ea typeface="+mn-lt"/>
                <a:cs typeface="+mn-lt"/>
              </a:rPr>
              <a:t>)</a:t>
            </a:r>
            <a:endParaRPr lang="en-US"/>
          </a:p>
          <a:p>
            <a:pPr marL="324485" indent="0">
              <a:buNone/>
            </a:pPr>
            <a:endParaRPr lang="en-US">
              <a:solidFill>
                <a:srgbClr val="3D3D3D"/>
              </a:solidFill>
              <a:highlight>
                <a:srgbClr val="FFFF00"/>
              </a:highlight>
              <a:ea typeface="+mn-lt"/>
              <a:cs typeface="+mn-lt"/>
            </a:endParaRPr>
          </a:p>
          <a:p>
            <a:pPr marL="629920" lvl="1" indent="-305435"/>
            <a:endParaRPr lang="en-US">
              <a:solidFill>
                <a:srgbClr val="000000"/>
              </a:solidFill>
              <a:highlight>
                <a:srgbClr val="FFFF00"/>
              </a:highlight>
            </a:endParaRPr>
          </a:p>
          <a:p>
            <a:pPr marL="629920" lvl="1" indent="-305435"/>
            <a:endParaRPr lang="en-US"/>
          </a:p>
          <a:p>
            <a:pPr marL="629920" lvl="1" indent="-305435"/>
            <a:endParaRPr lang="en-US">
              <a:solidFill>
                <a:srgbClr val="000000"/>
              </a:solidFill>
              <a:highlight>
                <a:srgbClr val="FFFF00"/>
              </a:highligh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59060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err="1">
                <a:highlight>
                  <a:srgbClr val="FF0000"/>
                </a:highlight>
                <a:ea typeface="+mn-lt"/>
                <a:cs typeface="+mn-lt"/>
              </a:rPr>
              <a:t>Trabajo</a:t>
            </a:r>
            <a:r>
              <a:rPr lang="en-US" b="1">
                <a:highlight>
                  <a:srgbClr val="FF0000"/>
                </a:highlight>
                <a:ea typeface="+mn-lt"/>
                <a:cs typeface="+mn-lt"/>
              </a:rPr>
              <a:t> </a:t>
            </a:r>
            <a:r>
              <a:rPr lang="en-US" b="1" err="1">
                <a:highlight>
                  <a:srgbClr val="FF0000"/>
                </a:highlight>
                <a:ea typeface="+mn-lt"/>
                <a:cs typeface="+mn-lt"/>
              </a:rPr>
              <a:t>completado</a:t>
            </a:r>
            <a:r>
              <a:rPr lang="en-US" b="1">
                <a:highlight>
                  <a:srgbClr val="FF0000"/>
                </a:highlight>
                <a:ea typeface="+mn-lt"/>
                <a:cs typeface="+mn-lt"/>
              </a:rPr>
              <a:t> </a:t>
            </a:r>
            <a:r>
              <a:rPr lang="en-US" b="1" err="1">
                <a:highlight>
                  <a:srgbClr val="FF0000"/>
                </a:highlight>
                <a:ea typeface="+mn-lt"/>
                <a:cs typeface="+mn-lt"/>
              </a:rPr>
              <a:t>desde</a:t>
            </a:r>
            <a:r>
              <a:rPr lang="en-US" b="1">
                <a:highlight>
                  <a:srgbClr val="FF0000"/>
                </a:highlight>
                <a:ea typeface="+mn-lt"/>
                <a:cs typeface="+mn-lt"/>
              </a:rPr>
              <a:t> la </a:t>
            </a:r>
            <a:r>
              <a:rPr lang="en-US" b="1" err="1">
                <a:highlight>
                  <a:srgbClr val="FF0000"/>
                </a:highlight>
                <a:ea typeface="+mn-lt"/>
                <a:cs typeface="+mn-lt"/>
              </a:rPr>
              <a:t>última</a:t>
            </a:r>
            <a:r>
              <a:rPr lang="en-US" b="1">
                <a:highlight>
                  <a:srgbClr val="FF0000"/>
                </a:highlight>
                <a:ea typeface="+mn-lt"/>
                <a:cs typeface="+mn-lt"/>
              </a:rPr>
              <a:t> </a:t>
            </a:r>
            <a:r>
              <a:rPr lang="en-US" b="1" err="1">
                <a:highlight>
                  <a:srgbClr val="FF0000"/>
                </a:highlight>
                <a:ea typeface="+mn-lt"/>
                <a:cs typeface="+mn-lt"/>
              </a:rPr>
              <a:t>reunión</a:t>
            </a:r>
            <a:r>
              <a:rPr lang="en-US" b="1">
                <a:highlight>
                  <a:srgbClr val="FF0000"/>
                </a:highlight>
                <a:ea typeface="+mn-lt"/>
                <a:cs typeface="+mn-lt"/>
              </a:rPr>
              <a:t>: </a:t>
            </a:r>
          </a:p>
          <a:p>
            <a:pPr marL="629920" lvl="1" indent="-305435"/>
            <a:endParaRPr lang="en-US">
              <a:highlight>
                <a:srgbClr val="FF0000"/>
              </a:highlight>
            </a:endParaRPr>
          </a:p>
          <a:p>
            <a:pPr marL="305435" indent="-305435"/>
            <a:endParaRPr lang="en-US">
              <a:highlight>
                <a:srgbClr val="FF0000"/>
              </a:highlight>
            </a:endParaRPr>
          </a:p>
          <a:p>
            <a:pPr marL="305435" indent="-305435"/>
            <a:r>
              <a:rPr lang="en-US" b="1" err="1">
                <a:highlight>
                  <a:srgbClr val="FF0000"/>
                </a:highlight>
                <a:ea typeface="+mn-lt"/>
                <a:cs typeface="+mn-lt"/>
              </a:rPr>
              <a:t>Gastos</a:t>
            </a:r>
            <a:r>
              <a:rPr lang="en-US" b="1">
                <a:highlight>
                  <a:srgbClr val="FF0000"/>
                </a:highlight>
                <a:ea typeface="+mn-lt"/>
                <a:cs typeface="+mn-lt"/>
              </a:rPr>
              <a:t> </a:t>
            </a:r>
            <a:r>
              <a:rPr lang="en-US" b="1" err="1">
                <a:highlight>
                  <a:srgbClr val="FF0000"/>
                </a:highlight>
                <a:ea typeface="+mn-lt"/>
                <a:cs typeface="+mn-lt"/>
              </a:rPr>
              <a:t>totales</a:t>
            </a:r>
            <a:r>
              <a:rPr lang="en-US" b="1">
                <a:highlight>
                  <a:srgbClr val="FF0000"/>
                </a:highlight>
                <a:ea typeface="+mn-lt"/>
                <a:cs typeface="+mn-lt"/>
              </a:rPr>
              <a:t> </a:t>
            </a:r>
            <a:r>
              <a:rPr lang="en-US" b="1" err="1">
                <a:highlight>
                  <a:srgbClr val="FF0000"/>
                </a:highlight>
                <a:ea typeface="+mn-lt"/>
                <a:cs typeface="+mn-lt"/>
              </a:rPr>
              <a:t>informados</a:t>
            </a:r>
            <a:r>
              <a:rPr lang="en-US" b="1">
                <a:highlight>
                  <a:srgbClr val="FF0000"/>
                </a:highlight>
                <a:ea typeface="+mn-lt"/>
                <a:cs typeface="+mn-lt"/>
              </a:rPr>
              <a:t> hasta la </a:t>
            </a:r>
            <a:r>
              <a:rPr lang="en-US" b="1" err="1">
                <a:highlight>
                  <a:srgbClr val="FF0000"/>
                </a:highlight>
                <a:ea typeface="+mn-lt"/>
                <a:cs typeface="+mn-lt"/>
              </a:rPr>
              <a:t>fecha</a:t>
            </a:r>
            <a:r>
              <a:rPr lang="en-US" b="1">
                <a:highlight>
                  <a:srgbClr val="FF0000"/>
                </a:highlight>
                <a:ea typeface="+mn-lt"/>
                <a:cs typeface="+mn-lt"/>
              </a:rPr>
              <a:t>:</a:t>
            </a:r>
            <a:r>
              <a:rPr lang="en-US">
                <a:highlight>
                  <a:srgbClr val="FF0000"/>
                </a:highlight>
                <a:ea typeface="+mn-lt"/>
                <a:cs typeface="+mn-lt"/>
              </a:rPr>
              <a:t> $</a:t>
            </a:r>
            <a:r>
              <a:rPr lang="en-US" sz="1800" kern="1200">
                <a:effectLst/>
                <a:highlight>
                  <a:srgbClr val="FF0000"/>
                </a:highlight>
                <a:ea typeface="+mn-lt"/>
                <a:cs typeface="+mn-lt"/>
              </a:rPr>
              <a:t> 0</a:t>
            </a:r>
            <a:r>
              <a:rPr lang="en-US">
                <a:highlight>
                  <a:srgbClr val="FF0000"/>
                </a:highlight>
                <a:ea typeface="+mn-lt"/>
                <a:cs typeface="+mn-lt"/>
              </a:rPr>
              <a:t> </a:t>
            </a:r>
          </a:p>
          <a:p>
            <a:pPr marL="305435" indent="-305435"/>
            <a:r>
              <a:rPr lang="en-US" b="1" err="1">
                <a:highlight>
                  <a:srgbClr val="FF0000"/>
                </a:highlight>
                <a:ea typeface="+mn-lt"/>
                <a:cs typeface="+mn-lt"/>
              </a:rPr>
              <a:t>Presupuesto</a:t>
            </a:r>
            <a:r>
              <a:rPr lang="en-US" b="1">
                <a:highlight>
                  <a:srgbClr val="FF0000"/>
                </a:highlight>
                <a:ea typeface="+mn-lt"/>
                <a:cs typeface="+mn-lt"/>
              </a:rPr>
              <a:t> restante: </a:t>
            </a:r>
            <a:r>
              <a:rPr lang="en-US">
                <a:highlight>
                  <a:srgbClr val="FF0000"/>
                </a:highlight>
                <a:ea typeface="+mn-lt"/>
                <a:cs typeface="+mn-lt"/>
              </a:rPr>
              <a:t>$ 1,070,000 </a:t>
            </a:r>
          </a:p>
          <a:p>
            <a:pPr marL="305435" indent="-305435"/>
            <a:endParaRPr lang="en-US">
              <a:highlight>
                <a:srgbClr val="FF0000"/>
              </a:highlight>
            </a:endParaRPr>
          </a:p>
          <a:p>
            <a:pPr marL="305435" indent="-305435"/>
            <a:r>
              <a:rPr lang="en-US" b="1" err="1">
                <a:highlight>
                  <a:srgbClr val="FF0000"/>
                </a:highlight>
                <a:ea typeface="+mn-lt"/>
                <a:cs typeface="+mn-lt"/>
              </a:rPr>
              <a:t>Trabajo</a:t>
            </a:r>
            <a:r>
              <a:rPr lang="en-US" b="1">
                <a:highlight>
                  <a:srgbClr val="FF0000"/>
                </a:highlight>
                <a:ea typeface="+mn-lt"/>
                <a:cs typeface="+mn-lt"/>
              </a:rPr>
              <a:t> </a:t>
            </a:r>
            <a:r>
              <a:rPr lang="en-US" b="1" err="1">
                <a:highlight>
                  <a:srgbClr val="FF0000"/>
                </a:highlight>
                <a:ea typeface="+mn-lt"/>
                <a:cs typeface="+mn-lt"/>
              </a:rPr>
              <a:t>planificado</a:t>
            </a:r>
            <a:r>
              <a:rPr lang="en-US" b="1">
                <a:highlight>
                  <a:srgbClr val="FF0000"/>
                </a:highlight>
                <a:ea typeface="+mn-lt"/>
                <a:cs typeface="+mn-lt"/>
              </a:rPr>
              <a:t> </a:t>
            </a:r>
            <a:r>
              <a:rPr lang="en-US" b="1" err="1">
                <a:highlight>
                  <a:srgbClr val="FF0000"/>
                </a:highlight>
                <a:ea typeface="+mn-lt"/>
                <a:cs typeface="+mn-lt"/>
              </a:rPr>
              <a:t>en</a:t>
            </a:r>
            <a:r>
              <a:rPr lang="en-US" b="1">
                <a:highlight>
                  <a:srgbClr val="FF0000"/>
                </a:highlight>
                <a:ea typeface="+mn-lt"/>
                <a:cs typeface="+mn-lt"/>
              </a:rPr>
              <a:t> las </a:t>
            </a:r>
            <a:r>
              <a:rPr lang="en-US" b="1" err="1">
                <a:highlight>
                  <a:srgbClr val="FF0000"/>
                </a:highlight>
                <a:ea typeface="+mn-lt"/>
                <a:cs typeface="+mn-lt"/>
              </a:rPr>
              <a:t>próximas</a:t>
            </a:r>
            <a:r>
              <a:rPr lang="en-US" b="1">
                <a:highlight>
                  <a:srgbClr val="FF0000"/>
                </a:highlight>
                <a:ea typeface="+mn-lt"/>
                <a:cs typeface="+mn-lt"/>
              </a:rPr>
              <a:t> ~dos </a:t>
            </a:r>
            <a:r>
              <a:rPr lang="en-US" b="1" err="1">
                <a:highlight>
                  <a:srgbClr val="FF0000"/>
                </a:highlight>
                <a:ea typeface="+mn-lt"/>
                <a:cs typeface="+mn-lt"/>
              </a:rPr>
              <a:t>semanas</a:t>
            </a:r>
            <a:r>
              <a:rPr lang="en-US" b="1">
                <a:highlight>
                  <a:srgbClr val="FF0000"/>
                </a:highlight>
                <a:ea typeface="+mn-lt"/>
                <a:cs typeface="+mn-lt"/>
              </a:rPr>
              <a:t>: </a:t>
            </a:r>
          </a:p>
          <a:p>
            <a:pPr marL="629920" lvl="1" indent="-305435"/>
            <a:endParaRPr lang="en-US">
              <a:highlight>
                <a:srgbClr val="FF0000"/>
              </a:highlight>
            </a:endParaRPr>
          </a:p>
          <a:p>
            <a:pPr marL="629920" lvl="1" indent="-305435"/>
            <a:endParaRPr lang="en-US">
              <a:highlight>
                <a:srgbClr val="FF0000"/>
              </a:highlight>
              <a:latin typeface="Gill Sans MT"/>
              <a:ea typeface="+mn-lt"/>
              <a:cs typeface="+mn-lt"/>
            </a:endParaRPr>
          </a:p>
          <a:p>
            <a:pPr marL="629920" lvl="1" indent="-305435"/>
            <a:endParaRPr lang="en-US" b="1">
              <a:highlight>
                <a:srgbClr val="FF0000"/>
              </a:highlight>
              <a:latin typeface="Century Gothic"/>
            </a:endParaRPr>
          </a:p>
          <a:p>
            <a:pPr marL="323850" lvl="1" indent="0">
              <a:buNone/>
            </a:pPr>
            <a:endParaRPr lang="en-US" b="1">
              <a:highlight>
                <a:srgbClr val="FF0000"/>
              </a:highlight>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Gill Sans MT"/>
                <a:ea typeface="Open Sans"/>
                <a:cs typeface="Open Sans"/>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57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err="1">
                <a:latin typeface="Arial"/>
                <a:ea typeface="+mn-lt"/>
                <a:cs typeface="+mn-lt"/>
              </a:rPr>
              <a:t>Informar</a:t>
            </a:r>
            <a:r>
              <a:rPr lang="en-US" sz="2800">
                <a:latin typeface="Arial"/>
                <a:ea typeface="+mn-lt"/>
                <a:cs typeface="+mn-lt"/>
              </a:rPr>
              <a:t> </a:t>
            </a:r>
            <a:r>
              <a:rPr lang="en-US" sz="2800" err="1">
                <a:latin typeface="Arial"/>
                <a:ea typeface="+mn-lt"/>
                <a:cs typeface="+mn-lt"/>
              </a:rPr>
              <a:t>sobre</a:t>
            </a:r>
            <a:r>
              <a:rPr lang="en-US" sz="2800">
                <a:latin typeface="Arial"/>
                <a:ea typeface="+mn-lt"/>
                <a:cs typeface="+mn-lt"/>
              </a:rPr>
              <a:t> </a:t>
            </a:r>
            <a:r>
              <a:rPr lang="en-US" sz="2800" err="1">
                <a:latin typeface="Arial"/>
                <a:ea typeface="+mn-lt"/>
                <a:cs typeface="+mn-lt"/>
              </a:rPr>
              <a:t>cualquier</a:t>
            </a:r>
            <a:r>
              <a:rPr lang="en-US" sz="2800">
                <a:latin typeface="Arial"/>
                <a:ea typeface="+mn-lt"/>
                <a:cs typeface="+mn-lt"/>
              </a:rPr>
              <a:t> </a:t>
            </a:r>
            <a:r>
              <a:rPr lang="en-US" sz="2800" err="1">
                <a:latin typeface="Arial"/>
                <a:ea typeface="+mn-lt"/>
                <a:cs typeface="+mn-lt"/>
              </a:rPr>
              <a:t>pregunta</a:t>
            </a:r>
            <a:r>
              <a:rPr lang="en-US" sz="2800">
                <a:latin typeface="Arial"/>
                <a:ea typeface="+mn-lt"/>
                <a:cs typeface="+mn-lt"/>
              </a:rPr>
              <a:t> o </a:t>
            </a:r>
            <a:r>
              <a:rPr lang="en-US" sz="2800" err="1">
                <a:latin typeface="Arial"/>
                <a:ea typeface="+mn-lt"/>
                <a:cs typeface="+mn-lt"/>
              </a:rPr>
              <a:t>comentario</a:t>
            </a:r>
            <a:r>
              <a:rPr lang="en-US" sz="2800">
                <a:latin typeface="Arial"/>
                <a:ea typeface="+mn-lt"/>
                <a:cs typeface="+mn-lt"/>
              </a:rPr>
              <a:t> de la </a:t>
            </a:r>
            <a:r>
              <a:rPr lang="en-US" sz="2800" err="1">
                <a:latin typeface="Arial"/>
                <a:ea typeface="+mn-lt"/>
                <a:cs typeface="+mn-lt"/>
              </a:rPr>
              <a:t>comunidad</a:t>
            </a:r>
            <a:r>
              <a:rPr lang="en-US" sz="2800">
                <a:latin typeface="Arial"/>
                <a:ea typeface="+mn-lt"/>
                <a:cs typeface="+mn-lt"/>
              </a:rPr>
              <a:t> </a:t>
            </a:r>
            <a:r>
              <a:rPr lang="en-US" sz="2800" err="1">
                <a:latin typeface="Arial"/>
                <a:ea typeface="+mn-lt"/>
                <a:cs typeface="+mn-lt"/>
              </a:rPr>
              <a:t>recibido</a:t>
            </a:r>
            <a:r>
              <a:rPr lang="en-US" sz="2800">
                <a:latin typeface="Arial"/>
                <a:ea typeface="+mn-lt"/>
                <a:cs typeface="+mn-lt"/>
              </a:rPr>
              <a:t>, </a:t>
            </a:r>
            <a:r>
              <a:rPr lang="en-US" sz="2800" err="1">
                <a:latin typeface="Arial"/>
                <a:ea typeface="+mn-lt"/>
                <a:cs typeface="+mn-lt"/>
              </a:rPr>
              <a:t>incluidas</a:t>
            </a:r>
            <a:r>
              <a:rPr lang="en-US" sz="2800">
                <a:latin typeface="Arial"/>
                <a:ea typeface="+mn-lt"/>
                <a:cs typeface="+mn-lt"/>
              </a:rPr>
              <a:t> las </a:t>
            </a:r>
            <a:r>
              <a:rPr lang="en-US" sz="2800" err="1">
                <a:latin typeface="Arial"/>
                <a:ea typeface="+mn-lt"/>
                <a:cs typeface="+mn-lt"/>
              </a:rPr>
              <a:t>respuestas</a:t>
            </a:r>
            <a:r>
              <a:rPr lang="en-US" sz="2800">
                <a:latin typeface="Arial"/>
                <a:ea typeface="+mn-lt"/>
                <a:cs typeface="+mn-lt"/>
              </a:rPr>
              <a:t>.</a:t>
            </a:r>
            <a:endParaRPr lang="en-US">
              <a:latin typeface="Arial"/>
              <a:ea typeface="+mn-lt"/>
              <a:cs typeface="+mn-lt"/>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252978" cy="523220"/>
          </a:xfrm>
          <a:prstGeom prst="rect">
            <a:avLst/>
          </a:prstGeom>
          <a:noFill/>
        </p:spPr>
        <p:txBody>
          <a:bodyPr wrap="square" lIns="91440" tIns="45720" rIns="91440" bIns="45720" rtlCol="0" anchor="t">
            <a:spAutoFit/>
          </a:bodyPr>
          <a:lstStyle/>
          <a:p>
            <a:r>
              <a:rPr lang="en-US" sz="2800" b="1">
                <a:solidFill>
                  <a:schemeClr val="bg1"/>
                </a:solidFill>
                <a:latin typeface="Arial"/>
                <a:ea typeface="+mn-lt"/>
                <a:cs typeface="+mn-lt"/>
              </a:rPr>
              <a:t>Informe </a:t>
            </a:r>
            <a:r>
              <a:rPr lang="en-US" sz="2800" b="1" err="1">
                <a:solidFill>
                  <a:schemeClr val="bg1"/>
                </a:solidFill>
                <a:latin typeface="Arial"/>
                <a:ea typeface="+mn-lt"/>
                <a:cs typeface="+mn-lt"/>
              </a:rPr>
              <a:t>sobre</a:t>
            </a:r>
            <a:r>
              <a:rPr lang="en-US" sz="2800" b="1">
                <a:solidFill>
                  <a:schemeClr val="bg1"/>
                </a:solidFill>
                <a:latin typeface="Arial"/>
                <a:ea typeface="+mn-lt"/>
                <a:cs typeface="+mn-lt"/>
              </a:rPr>
              <a:t> </a:t>
            </a:r>
            <a:r>
              <a:rPr lang="en-US" sz="2800" b="1" err="1">
                <a:solidFill>
                  <a:schemeClr val="bg1"/>
                </a:solidFill>
                <a:latin typeface="Arial"/>
                <a:ea typeface="+mn-lt"/>
                <a:cs typeface="+mn-lt"/>
              </a:rPr>
              <a:t>comentarios</a:t>
            </a:r>
            <a:r>
              <a:rPr lang="en-US" sz="2800" b="1">
                <a:solidFill>
                  <a:schemeClr val="bg1"/>
                </a:solidFill>
                <a:latin typeface="Arial"/>
                <a:ea typeface="+mn-lt"/>
                <a:cs typeface="+mn-lt"/>
              </a:rPr>
              <a:t> y </a:t>
            </a:r>
            <a:r>
              <a:rPr lang="en-US" sz="2800" b="1" err="1">
                <a:solidFill>
                  <a:schemeClr val="bg1"/>
                </a:solidFill>
                <a:latin typeface="Arial"/>
                <a:ea typeface="+mn-lt"/>
                <a:cs typeface="+mn-lt"/>
              </a:rPr>
              <a:t>preguntas</a:t>
            </a:r>
            <a:r>
              <a:rPr lang="en-US" sz="2800" b="1">
                <a:solidFill>
                  <a:schemeClr val="bg1"/>
                </a:solidFill>
                <a:latin typeface="Arial"/>
                <a:ea typeface="+mn-lt"/>
                <a:cs typeface="+mn-lt"/>
              </a:rPr>
              <a:t> del </a:t>
            </a:r>
            <a:r>
              <a:rPr lang="en-US" sz="2800" b="1" err="1">
                <a:solidFill>
                  <a:schemeClr val="bg1"/>
                </a:solidFill>
                <a:latin typeface="Arial"/>
                <a:ea typeface="+mn-lt"/>
                <a:cs typeface="+mn-lt"/>
              </a:rPr>
              <a:t>público</a:t>
            </a:r>
            <a:endParaRPr lang="en-US" sz="2800">
              <a:solidFill>
                <a:schemeClr val="bg1"/>
              </a:solidFill>
              <a:latin typeface="Arial"/>
              <a:ea typeface="+mn-lt"/>
              <a:cs typeface="+mn-lt"/>
            </a:endParaRPr>
          </a:p>
        </p:txBody>
      </p:sp>
    </p:spTree>
    <p:extLst>
      <p:ext uri="{BB962C8B-B14F-4D97-AF65-F5344CB8AC3E}">
        <p14:creationId xmlns:p14="http://schemas.microsoft.com/office/powerpoint/2010/main" val="1830100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67385" lvl="1" indent="-342900">
              <a:buAutoNum type="arabicPeriod"/>
            </a:pPr>
            <a:r>
              <a:rPr lang="es-MX" sz="2400" b="1">
                <a:latin typeface="Arial"/>
                <a:cs typeface="Arial"/>
              </a:rPr>
              <a:t>Calles del barrio completas: actualización del estado del proyecto</a:t>
            </a:r>
            <a:endParaRPr lang="en-US" sz="2400"/>
          </a:p>
          <a:p>
            <a:pPr marL="667385" lvl="1" indent="-342900">
              <a:buAutoNum type="arabicPeriod"/>
            </a:pPr>
            <a:endParaRPr lang="es-MX" sz="2400" b="1">
              <a:latin typeface="Arial"/>
              <a:cs typeface="Arial"/>
            </a:endParaRPr>
          </a:p>
          <a:p>
            <a:pPr marL="667385" lvl="1" indent="-342900">
              <a:buAutoNum type="arabicPeriod"/>
            </a:pPr>
            <a:r>
              <a:rPr lang="es-ES" sz="2400" b="1">
                <a:latin typeface="Arial"/>
                <a:cs typeface="Arial"/>
              </a:rPr>
              <a:t>Richmond </a:t>
            </a:r>
            <a:r>
              <a:rPr lang="es-ES" sz="2400" b="1" err="1">
                <a:latin typeface="Arial"/>
                <a:cs typeface="Arial"/>
              </a:rPr>
              <a:t>Wellness</a:t>
            </a:r>
            <a:r>
              <a:rPr lang="es-ES" sz="2400" b="1">
                <a:latin typeface="Arial"/>
                <a:cs typeface="Arial"/>
              </a:rPr>
              <a:t> Trail: revisión del diseño conceptual</a:t>
            </a:r>
            <a:endParaRPr lang="es-MX" sz="2400" b="1">
              <a:latin typeface="Arial"/>
              <a:cs typeface="Arial"/>
            </a:endParaRPr>
          </a:p>
          <a:p>
            <a:pPr marL="667385" lvl="1" indent="-342900">
              <a:buAutoNum type="arabicPeriod"/>
            </a:pPr>
            <a:endParaRPr lang="es-ES" sz="2400" b="1">
              <a:latin typeface="Arial"/>
              <a:cs typeface="Arial"/>
            </a:endParaRPr>
          </a:p>
          <a:p>
            <a:pPr marL="667385" lvl="1" indent="-342900">
              <a:buAutoNum type="arabicPeriod"/>
            </a:pPr>
            <a:r>
              <a:rPr lang="en-US" sz="2400" b="1" err="1">
                <a:latin typeface="Arial"/>
                <a:cs typeface="Arial"/>
              </a:rPr>
              <a:t>Planificación</a:t>
            </a:r>
            <a:r>
              <a:rPr lang="en-US" sz="2400" b="1">
                <a:latin typeface="Arial"/>
                <a:cs typeface="Arial"/>
              </a:rPr>
              <a:t> del </a:t>
            </a:r>
            <a:r>
              <a:rPr lang="en-US" sz="2400" b="1" err="1">
                <a:latin typeface="Arial"/>
                <a:cs typeface="Arial"/>
              </a:rPr>
              <a:t>Programa</a:t>
            </a:r>
            <a:r>
              <a:rPr lang="en-US" sz="2400" b="1">
                <a:latin typeface="Arial"/>
                <a:cs typeface="Arial"/>
              </a:rPr>
              <a:t> de </a:t>
            </a:r>
            <a:r>
              <a:rPr lang="en-US" sz="2400" b="1" err="1">
                <a:latin typeface="Arial"/>
                <a:cs typeface="Arial"/>
              </a:rPr>
              <a:t>Promotores</a:t>
            </a:r>
            <a:r>
              <a:rPr lang="en-US" sz="2400" b="1">
                <a:latin typeface="Arial"/>
                <a:cs typeface="Arial"/>
              </a:rPr>
              <a:t>(as) de Salud </a:t>
            </a:r>
            <a:r>
              <a:rPr lang="en-US" sz="2400" b="1" err="1">
                <a:latin typeface="Arial"/>
                <a:cs typeface="Arial"/>
              </a:rPr>
              <a:t>Climática</a:t>
            </a:r>
            <a:r>
              <a:rPr lang="en-US" sz="2400" b="1">
                <a:latin typeface="Arial"/>
                <a:cs typeface="Arial"/>
              </a:rPr>
              <a:t> 2025</a:t>
            </a:r>
            <a:endParaRPr lang="es-MX" sz="2400">
              <a:solidFill>
                <a:srgbClr val="000000"/>
              </a:solidFill>
              <a:latin typeface="Arial"/>
              <a:cs typeface="Arial"/>
            </a:endParaRPr>
          </a:p>
          <a:p>
            <a:pPr marL="667385" lvl="1" indent="-342900">
              <a:buAutoNum type="arabicPeriod"/>
            </a:pPr>
            <a:endParaRPr lang="en-US" sz="2200" b="1">
              <a:latin typeface="Arial"/>
              <a:cs typeface="Arial"/>
            </a:endParaRPr>
          </a:p>
          <a:p>
            <a:pPr marL="667385" lvl="1" indent="-342900">
              <a:buAutoNum type="arabicPeriod"/>
            </a:pPr>
            <a:r>
              <a:rPr lang="en-US" sz="2400" b="1">
                <a:latin typeface="Arial"/>
                <a:cs typeface="Arial"/>
              </a:rPr>
              <a:t>Estrategia de </a:t>
            </a:r>
            <a:r>
              <a:rPr lang="en-US" sz="2400" b="1" err="1">
                <a:latin typeface="Arial"/>
                <a:cs typeface="Arial"/>
              </a:rPr>
              <a:t>desarrollo</a:t>
            </a:r>
            <a:r>
              <a:rPr lang="en-US" sz="2400" b="1">
                <a:latin typeface="Arial"/>
                <a:cs typeface="Arial"/>
              </a:rPr>
              <a:t> de la </a:t>
            </a:r>
            <a:r>
              <a:rPr lang="en-US" sz="2400" b="1" err="1">
                <a:latin typeface="Arial"/>
                <a:cs typeface="Arial"/>
              </a:rPr>
              <a:t>fuerza</a:t>
            </a:r>
            <a:r>
              <a:rPr lang="en-US" sz="2400" b="1">
                <a:latin typeface="Arial"/>
                <a:cs typeface="Arial"/>
              </a:rPr>
              <a:t> </a:t>
            </a:r>
            <a:r>
              <a:rPr lang="en-US" sz="2400" b="1" err="1">
                <a:latin typeface="Arial"/>
                <a:cs typeface="Arial"/>
              </a:rPr>
              <a:t>laboral</a:t>
            </a:r>
            <a:r>
              <a:rPr lang="en-US" sz="2400" b="1">
                <a:latin typeface="Arial"/>
                <a:cs typeface="Arial"/>
              </a:rPr>
              <a:t> </a:t>
            </a:r>
            <a:r>
              <a:rPr lang="en-US" sz="2400" b="1" err="1">
                <a:latin typeface="Arial"/>
                <a:cs typeface="Arial"/>
              </a:rPr>
              <a:t>basada</a:t>
            </a:r>
            <a:r>
              <a:rPr lang="en-US" sz="2400" b="1">
                <a:latin typeface="Arial"/>
                <a:cs typeface="Arial"/>
              </a:rPr>
              <a:t> </a:t>
            </a:r>
            <a:r>
              <a:rPr lang="en-US" sz="2400" b="1" err="1">
                <a:latin typeface="Arial"/>
                <a:cs typeface="Arial"/>
              </a:rPr>
              <a:t>en</a:t>
            </a:r>
            <a:r>
              <a:rPr lang="en-US" sz="2400" b="1">
                <a:latin typeface="Arial"/>
                <a:cs typeface="Arial"/>
              </a:rPr>
              <a:t> </a:t>
            </a:r>
            <a:r>
              <a:rPr lang="en-US" sz="2400" b="1" err="1">
                <a:latin typeface="Arial"/>
                <a:cs typeface="Arial"/>
              </a:rPr>
              <a:t>el</a:t>
            </a:r>
            <a:r>
              <a:rPr lang="en-US" sz="2400" b="1">
                <a:latin typeface="Arial"/>
                <a:cs typeface="Arial"/>
              </a:rPr>
              <a:t> </a:t>
            </a:r>
            <a:r>
              <a:rPr lang="en-US" sz="2400" b="1" err="1">
                <a:latin typeface="Arial"/>
                <a:cs typeface="Arial"/>
              </a:rPr>
              <a:t>lugar</a:t>
            </a:r>
            <a:r>
              <a:rPr lang="en-US" sz="2400" b="1">
                <a:latin typeface="Arial"/>
                <a:cs typeface="Arial"/>
              </a:rPr>
              <a:t>: </a:t>
            </a:r>
            <a:r>
              <a:rPr lang="en-US" sz="2400" b="1" err="1">
                <a:latin typeface="Arial"/>
                <a:cs typeface="Arial"/>
              </a:rPr>
              <a:t>presentación</a:t>
            </a:r>
            <a:r>
              <a:rPr lang="en-US" sz="2400" b="1">
                <a:latin typeface="Arial"/>
                <a:cs typeface="Arial"/>
              </a:rPr>
              <a:t> de </a:t>
            </a:r>
            <a:r>
              <a:rPr lang="en-US" sz="2400" b="1" err="1">
                <a:latin typeface="Arial"/>
                <a:cs typeface="Arial"/>
              </a:rPr>
              <a:t>hallazgos</a:t>
            </a:r>
            <a:r>
              <a:rPr lang="en-US" sz="2400" b="1">
                <a:latin typeface="Arial"/>
                <a:cs typeface="Arial"/>
              </a:rPr>
              <a:t> y </a:t>
            </a:r>
            <a:r>
              <a:rPr lang="en-US" sz="2400" b="1" err="1">
                <a:latin typeface="Arial"/>
                <a:cs typeface="Arial"/>
              </a:rPr>
              <a:t>recomendaciones</a:t>
            </a:r>
            <a:endParaRPr lang="es-MX" sz="2400" b="1">
              <a:latin typeface="Arial"/>
              <a:cs typeface="Arial"/>
            </a:endParaRPr>
          </a:p>
          <a:p>
            <a:pPr marL="667385" lvl="1" indent="-342900">
              <a:buAutoNum type="arabicPeriod"/>
            </a:pPr>
            <a:endParaRPr lang="en-US" sz="2400" b="1">
              <a:latin typeface="Arial"/>
              <a:cs typeface="Arial"/>
            </a:endParaRPr>
          </a:p>
          <a:p>
            <a:pPr marL="667385" lvl="1" indent="-342900">
              <a:buAutoNum type="arabicPeriod"/>
            </a:pPr>
            <a:r>
              <a:rPr lang="en-US" sz="2400" b="1">
                <a:solidFill>
                  <a:srgbClr val="3D3D3D"/>
                </a:solidFill>
                <a:latin typeface="Arial"/>
                <a:cs typeface="Arial"/>
              </a:rPr>
              <a:t>Discusión y consideración de alquiler un espacio de oficina en el área del proyecto</a:t>
            </a:r>
          </a:p>
          <a:p>
            <a:pPr marL="667385" lvl="1" indent="-342900">
              <a:buAutoNum type="arabicPeriod"/>
            </a:pPr>
            <a:endParaRPr lang="en-US" sz="2400" b="1">
              <a:latin typeface="Arial"/>
              <a:cs typeface="Arial"/>
            </a:endParaRPr>
          </a:p>
          <a:p>
            <a:pPr marL="457200" indent="-457200">
              <a:buAutoNum type="arabicPeriod"/>
            </a:pPr>
            <a:endParaRPr lang="es-MX" sz="2400">
              <a:latin typeface="Gill Sans MT" panose="020B0502020104020203"/>
              <a:cs typeface="Arial"/>
            </a:endParaRPr>
          </a:p>
          <a:p>
            <a:pPr marL="742950" indent="-742950">
              <a:buAutoNum type="arabicPeriod"/>
            </a:pPr>
            <a:endParaRPr lang="en-US" sz="2400">
              <a:latin typeface="Gill Sans MT" panose="020B0502020104020203"/>
              <a:cs typeface="Arial"/>
            </a:endParaRPr>
          </a:p>
          <a:p>
            <a:pPr marL="742950" indent="-742950">
              <a:buAutoNum type="arabicPeriod"/>
            </a:pPr>
            <a:endParaRPr lang="en-US" sz="4400">
              <a:highlight>
                <a:srgbClr val="FFFF00"/>
              </a:highlight>
              <a:latin typeface="Arial"/>
              <a:cs typeface="Aria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533400" y="370417"/>
            <a:ext cx="9382125" cy="584775"/>
          </a:xfrm>
          <a:prstGeom prst="rect">
            <a:avLst/>
          </a:prstGeom>
          <a:noFill/>
        </p:spPr>
        <p:txBody>
          <a:bodyPr wrap="square" lIns="91440" tIns="45720" rIns="91440" bIns="45720" rtlCol="0" anchor="t">
            <a:spAutoFit/>
          </a:bodyPr>
          <a:lstStyle/>
          <a:p>
            <a:r>
              <a:rPr lang="en-US" sz="3200" b="1" kern="1500">
                <a:solidFill>
                  <a:schemeClr val="bg1"/>
                </a:solidFill>
                <a:latin typeface="Arial"/>
                <a:ea typeface="Open Sans"/>
                <a:cs typeface="Open Sans"/>
              </a:rPr>
              <a:t>Temas del </a:t>
            </a:r>
            <a:r>
              <a:rPr lang="en-US" sz="3200" b="1" kern="1500" err="1">
                <a:solidFill>
                  <a:schemeClr val="bg1"/>
                </a:solidFill>
                <a:latin typeface="Arial"/>
                <a:ea typeface="Open Sans"/>
                <a:cs typeface="Open Sans"/>
              </a:rPr>
              <a:t>comité</a:t>
            </a:r>
            <a:r>
              <a:rPr lang="en-US" sz="3200" b="1" kern="1500">
                <a:solidFill>
                  <a:schemeClr val="bg1"/>
                </a:solidFill>
                <a:latin typeface="Arial"/>
                <a:ea typeface="Open Sans"/>
                <a:cs typeface="Open Sans"/>
              </a:rPr>
              <a:t> para </a:t>
            </a:r>
            <a:r>
              <a:rPr lang="en-US" sz="3200" b="1" kern="1500" err="1">
                <a:solidFill>
                  <a:schemeClr val="bg1"/>
                </a:solidFill>
                <a:latin typeface="Arial"/>
                <a:ea typeface="Open Sans"/>
                <a:cs typeface="Open Sans"/>
              </a:rPr>
              <a:t>discusión</a:t>
            </a:r>
            <a:endParaRPr lang="en-US" sz="3200" b="1" kern="1500">
              <a:solidFill>
                <a:schemeClr val="bg1"/>
              </a:solidFill>
              <a:latin typeface="Arial"/>
              <a:ea typeface="Open Sans"/>
              <a:cs typeface="Open Sans"/>
            </a:endParaRPr>
          </a:p>
        </p:txBody>
      </p:sp>
    </p:spTree>
    <p:extLst>
      <p:ext uri="{BB962C8B-B14F-4D97-AF65-F5344CB8AC3E}">
        <p14:creationId xmlns:p14="http://schemas.microsoft.com/office/powerpoint/2010/main" val="3787884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2668423"/>
          </a:xfrm>
          <a:prstGeom prst="rect">
            <a:avLst/>
          </a:prstGeom>
          <a:noFill/>
        </p:spPr>
        <p:txBody>
          <a:bodyPr wrap="square" lIns="91440" tIns="45720" rIns="91440" bIns="45720" rtlCol="0" anchor="t">
            <a:spAutoFit/>
          </a:bodyPr>
          <a:lstStyle/>
          <a:p>
            <a:pPr marL="667385" lvl="1" indent="-342900">
              <a:spcBef>
                <a:spcPct val="20000"/>
              </a:spcBef>
              <a:spcAft>
                <a:spcPts val="600"/>
              </a:spcAft>
              <a:buAutoNum type="arabicPeriod"/>
            </a:pPr>
            <a:r>
              <a:rPr lang="es-MX" sz="3200" b="1">
                <a:solidFill>
                  <a:srgbClr val="005569"/>
                </a:solidFill>
                <a:latin typeface="Gill Sans MT"/>
                <a:ea typeface="+mn-lt"/>
                <a:cs typeface="Arial"/>
              </a:rPr>
              <a:t>Calles del barrio completas: actualización del estado del proyecto</a:t>
            </a:r>
            <a:endParaRPr lang="en-US" sz="3200">
              <a:solidFill>
                <a:srgbClr val="005569"/>
              </a:solidFill>
              <a:latin typeface="Gill Sans MT"/>
              <a:ea typeface="+mn-lt"/>
              <a:cs typeface="Arial"/>
            </a:endParaRPr>
          </a:p>
          <a:p>
            <a:pPr indent="-305435">
              <a:spcBef>
                <a:spcPts val="20"/>
              </a:spcBef>
              <a:spcAft>
                <a:spcPts val="600"/>
              </a:spcAft>
            </a:pPr>
            <a:endParaRPr lang="es-MX"/>
          </a:p>
          <a:p>
            <a:pPr indent="-305435">
              <a:spcBef>
                <a:spcPct val="20000"/>
              </a:spcBef>
              <a:spcAft>
                <a:spcPts val="600"/>
              </a:spcAft>
            </a:pPr>
            <a:endParaRPr lang="es-MX" sz="3200" b="1">
              <a:solidFill>
                <a:srgbClr val="000000"/>
              </a:solidFill>
              <a:latin typeface="Gill Sans MT"/>
            </a:endParaRPr>
          </a:p>
          <a:p>
            <a:endParaRPr lang="es-ES" sz="3200" b="1">
              <a:latin typeface="Gill Sans MT"/>
            </a:endParaRPr>
          </a:p>
        </p:txBody>
      </p:sp>
    </p:spTree>
    <p:extLst>
      <p:ext uri="{BB962C8B-B14F-4D97-AF65-F5344CB8AC3E}">
        <p14:creationId xmlns:p14="http://schemas.microsoft.com/office/powerpoint/2010/main" val="2877457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b="1">
                <a:solidFill>
                  <a:schemeClr val="tx1"/>
                </a:solidFill>
                <a:latin typeface="Century Gothic"/>
                <a:ea typeface="+mn-lt"/>
                <a:cs typeface="+mn-lt"/>
              </a:rPr>
              <a:t>Cada primer </a:t>
            </a:r>
            <a:r>
              <a:rPr lang="es-MX" sz="3600" b="1">
                <a:solidFill>
                  <a:schemeClr val="tx1"/>
                </a:solidFill>
                <a:latin typeface="Century Gothic"/>
                <a:ea typeface="+mn-lt"/>
                <a:cs typeface="+mn-lt"/>
              </a:rPr>
              <a:t>Miércoles</a:t>
            </a:r>
            <a:r>
              <a:rPr lang="en-US" sz="3600" b="1">
                <a:solidFill>
                  <a:schemeClr val="tx1"/>
                </a:solidFill>
                <a:latin typeface="Century Gothic"/>
                <a:ea typeface="+mn-lt"/>
                <a:cs typeface="+mn-lt"/>
              </a:rPr>
              <a:t> del </a:t>
            </a:r>
            <a:r>
              <a:rPr lang="en-US" sz="3600" b="1" err="1">
                <a:solidFill>
                  <a:schemeClr val="tx1"/>
                </a:solidFill>
                <a:latin typeface="Century Gothic"/>
                <a:ea typeface="+mn-lt"/>
                <a:cs typeface="+mn-lt"/>
              </a:rPr>
              <a:t>mes</a:t>
            </a:r>
            <a:r>
              <a:rPr lang="en-US" sz="3600" b="1">
                <a:solidFill>
                  <a:schemeClr val="tx1"/>
                </a:solidFill>
                <a:latin typeface="Century Gothic"/>
                <a:ea typeface="+mn-lt"/>
                <a:cs typeface="+mn-lt"/>
              </a:rPr>
              <a:t> 6pm-8pm</a:t>
            </a:r>
            <a:r>
              <a:rPr lang="es-MX" sz="3600">
                <a:solidFill>
                  <a:schemeClr val="tx1"/>
                </a:solidFill>
                <a:latin typeface="Century Gothic"/>
                <a:ea typeface="+mn-lt"/>
                <a:cs typeface="+mn-lt"/>
              </a:rPr>
              <a:t> </a:t>
            </a:r>
            <a:r>
              <a:rPr lang="en-US" sz="3600">
                <a:solidFill>
                  <a:schemeClr val="tx1"/>
                </a:solidFill>
                <a:latin typeface="Century Gothic"/>
                <a:ea typeface="+mn-lt"/>
                <a:cs typeface="+mn-lt"/>
              </a:rPr>
              <a:t> </a:t>
            </a:r>
          </a:p>
          <a:p>
            <a:pPr marL="305435" indent="-305435"/>
            <a:endParaRPr lang="en-US" sz="3600">
              <a:solidFill>
                <a:schemeClr val="tx1"/>
              </a:solidFill>
              <a:latin typeface="Century Gothic"/>
              <a:ea typeface="+mn-lt"/>
              <a:cs typeface="+mn-lt"/>
            </a:endParaRPr>
          </a:p>
          <a:p>
            <a:pPr marL="305435" indent="-305435"/>
            <a:r>
              <a:rPr lang="en-US" sz="3600" b="1">
                <a:solidFill>
                  <a:schemeClr val="tx1"/>
                </a:solidFill>
                <a:latin typeface="Century Gothic"/>
                <a:ea typeface="+mn-lt"/>
                <a:cs typeface="+mn-lt"/>
              </a:rPr>
              <a:t>Asistencia </a:t>
            </a:r>
            <a:r>
              <a:rPr lang="en-US" sz="3600" b="1" err="1">
                <a:solidFill>
                  <a:schemeClr val="tx1"/>
                </a:solidFill>
                <a:latin typeface="Century Gothic"/>
                <a:ea typeface="+mn-lt"/>
                <a:cs typeface="+mn-lt"/>
              </a:rPr>
              <a:t>en</a:t>
            </a:r>
            <a:r>
              <a:rPr lang="en-US" sz="3600" b="1">
                <a:solidFill>
                  <a:schemeClr val="tx1"/>
                </a:solidFill>
                <a:latin typeface="Century Gothic"/>
                <a:ea typeface="+mn-lt"/>
                <a:cs typeface="+mn-lt"/>
              </a:rPr>
              <a:t> persona:</a:t>
            </a:r>
            <a:r>
              <a:rPr lang="en-US" sz="3600">
                <a:solidFill>
                  <a:schemeClr val="tx1"/>
                </a:solidFill>
                <a:latin typeface="Century Gothic"/>
                <a:ea typeface="+mn-lt"/>
                <a:cs typeface="+mn-lt"/>
              </a:rPr>
              <a:t> Nevin Community Center, 598 Nevin Ave, Richmond, CA 94801 </a:t>
            </a:r>
          </a:p>
          <a:p>
            <a:pPr marL="305435" indent="-305435"/>
            <a:endParaRPr lang="en-US" sz="3600">
              <a:solidFill>
                <a:schemeClr val="tx1"/>
              </a:solidFill>
              <a:latin typeface="Century Gothic"/>
              <a:ea typeface="+mn-lt"/>
              <a:cs typeface="+mn-lt"/>
            </a:endParaRPr>
          </a:p>
          <a:p>
            <a:pPr marL="305435" indent="-305435"/>
            <a:r>
              <a:rPr lang="en-US" sz="3600" b="1">
                <a:solidFill>
                  <a:schemeClr val="tx1"/>
                </a:solidFill>
                <a:latin typeface="Century Gothic"/>
                <a:ea typeface="+mn-lt"/>
                <a:cs typeface="+mn-lt"/>
              </a:rPr>
              <a:t>Asistencia virtual:</a:t>
            </a:r>
            <a:r>
              <a:rPr lang="en-US" sz="3600">
                <a:solidFill>
                  <a:schemeClr val="tx1"/>
                </a:solidFill>
                <a:latin typeface="Century Gothic"/>
                <a:ea typeface="+mn-lt"/>
                <a:cs typeface="+mn-lt"/>
              </a:rPr>
              <a:t> </a:t>
            </a:r>
            <a:r>
              <a:rPr lang="en-US" sz="3600" u="sng">
                <a:solidFill>
                  <a:schemeClr val="tx1"/>
                </a:solidFill>
                <a:latin typeface="Century Gothic"/>
                <a:ea typeface="+mn-lt"/>
                <a:cs typeface="+mn-lt"/>
              </a:rPr>
              <a:t> </a:t>
            </a:r>
            <a:r>
              <a:rPr lang="en-US" sz="3600">
                <a:solidFill>
                  <a:schemeClr val="tx1"/>
                </a:solidFill>
                <a:latin typeface="Century Gothic"/>
                <a:ea typeface="+mn-lt"/>
                <a:cs typeface="+mn-lt"/>
                <a:hlinkClick r:id="rId2">
                  <a:extLst>
                    <a:ext uri="{A12FA001-AC4F-418D-AE19-62706E023703}">
                      <ahyp:hlinkClr xmlns:ahyp="http://schemas.microsoft.com/office/drawing/2018/hyperlinkcolor" val="tx"/>
                    </a:ext>
                  </a:extLst>
                </a:hlinkClick>
              </a:rPr>
              <a:t>https://ci-richmond-ca-us.zoom.us/webinar/register/wn_gx8xwknptcutbnefzdbv1w</a:t>
            </a:r>
            <a:endParaRPr lang="en-US" sz="3600">
              <a:solidFill>
                <a:schemeClr val="tx1"/>
              </a:solidFill>
              <a:latin typeface="Century Gothic"/>
              <a:ea typeface="+mn-lt"/>
              <a:cs typeface="+mn-lt"/>
            </a:endParaRPr>
          </a:p>
          <a:p>
            <a:pPr marL="305435" indent="-305435"/>
            <a:r>
              <a:rPr lang="en-US" sz="3600">
                <a:solidFill>
                  <a:schemeClr val="tx1"/>
                </a:solidFill>
                <a:latin typeface="Century Gothic"/>
                <a:ea typeface="+mn-lt"/>
                <a:cs typeface="+mn-lt"/>
              </a:rPr>
              <a:t>  </a:t>
            </a:r>
          </a:p>
          <a:p>
            <a:pPr marL="305435" indent="-305435"/>
            <a:r>
              <a:rPr lang="en-US" sz="3600" b="1">
                <a:solidFill>
                  <a:schemeClr val="tx1"/>
                </a:solidFill>
                <a:latin typeface="Century Gothic"/>
                <a:ea typeface="+mn-lt"/>
                <a:cs typeface="+mn-lt"/>
              </a:rPr>
              <a:t>Asistencia </a:t>
            </a:r>
            <a:r>
              <a:rPr lang="en-US" sz="3600" b="1" err="1">
                <a:solidFill>
                  <a:schemeClr val="tx1"/>
                </a:solidFill>
                <a:latin typeface="Century Gothic"/>
                <a:ea typeface="+mn-lt"/>
                <a:cs typeface="+mn-lt"/>
              </a:rPr>
              <a:t>Telef</a:t>
            </a:r>
            <a:r>
              <a:rPr lang="es-ES" sz="3600" b="1" err="1">
                <a:solidFill>
                  <a:schemeClr val="tx1"/>
                </a:solidFill>
                <a:latin typeface="Century Gothic"/>
                <a:ea typeface="+mn-lt"/>
                <a:cs typeface="+mn-lt"/>
              </a:rPr>
              <a:t>ó</a:t>
            </a:r>
            <a:r>
              <a:rPr lang="en-US" sz="3600" b="1" err="1">
                <a:solidFill>
                  <a:schemeClr val="tx1"/>
                </a:solidFill>
                <a:latin typeface="Century Gothic"/>
                <a:ea typeface="+mn-lt"/>
                <a:cs typeface="+mn-lt"/>
              </a:rPr>
              <a:t>nica</a:t>
            </a:r>
            <a:r>
              <a:rPr lang="en-US" sz="3600" b="1">
                <a:solidFill>
                  <a:schemeClr val="tx1"/>
                </a:solidFill>
                <a:latin typeface="Century Gothic"/>
                <a:ea typeface="+mn-lt"/>
                <a:cs typeface="+mn-lt"/>
              </a:rPr>
              <a:t>: </a:t>
            </a:r>
            <a:r>
              <a:rPr lang="en-US" sz="3600">
                <a:solidFill>
                  <a:schemeClr val="tx1"/>
                </a:solidFill>
                <a:latin typeface="Century Gothic"/>
                <a:ea typeface="+mn-lt"/>
                <a:cs typeface="+mn-lt"/>
              </a:rPr>
              <a:t>(669) 900-6833, or (669) 444-9171  Webinar ID: 976 6319 9451 </a:t>
            </a:r>
          </a:p>
          <a:p>
            <a:pPr marL="305435" indent="-305435"/>
            <a:endParaRPr lang="en-US" sz="3600">
              <a:solidFill>
                <a:schemeClr val="tx1"/>
              </a:solidFill>
              <a:latin typeface="Century Gothic"/>
              <a:ea typeface="+mn-lt"/>
              <a:cs typeface="+mn-lt"/>
            </a:endParaRPr>
          </a:p>
          <a:p>
            <a:pPr marL="305435" indent="-305435"/>
            <a:r>
              <a:rPr lang="en-US" sz="3600">
                <a:solidFill>
                  <a:schemeClr val="tx1"/>
                </a:solidFill>
                <a:latin typeface="Century Gothic"/>
                <a:ea typeface="+mn-lt"/>
                <a:cs typeface="+mn-lt"/>
              </a:rPr>
              <a:t>Todos </a:t>
            </a:r>
            <a:r>
              <a:rPr lang="en-US" sz="3600" err="1">
                <a:solidFill>
                  <a:schemeClr val="tx1"/>
                </a:solidFill>
                <a:latin typeface="Century Gothic"/>
                <a:ea typeface="+mn-lt"/>
                <a:cs typeface="+mn-lt"/>
              </a:rPr>
              <a:t>los</a:t>
            </a:r>
            <a:r>
              <a:rPr lang="en-US" sz="3600">
                <a:solidFill>
                  <a:schemeClr val="tx1"/>
                </a:solidFill>
                <a:latin typeface="Century Gothic"/>
                <a:ea typeface="+mn-lt"/>
                <a:cs typeface="+mn-lt"/>
              </a:rPr>
              <a:t> </a:t>
            </a:r>
            <a:r>
              <a:rPr lang="en-US" sz="3600" err="1">
                <a:solidFill>
                  <a:schemeClr val="tx1"/>
                </a:solidFill>
                <a:latin typeface="Century Gothic"/>
                <a:ea typeface="+mn-lt"/>
                <a:cs typeface="+mn-lt"/>
              </a:rPr>
              <a:t>miembros</a:t>
            </a:r>
            <a:r>
              <a:rPr lang="en-US" sz="3600">
                <a:solidFill>
                  <a:schemeClr val="tx1"/>
                </a:solidFill>
                <a:latin typeface="Century Gothic"/>
                <a:ea typeface="+mn-lt"/>
                <a:cs typeface="+mn-lt"/>
              </a:rPr>
              <a:t> del </a:t>
            </a:r>
            <a:r>
              <a:rPr lang="en-US" sz="3600" err="1">
                <a:solidFill>
                  <a:schemeClr val="tx1"/>
                </a:solidFill>
                <a:latin typeface="Century Gothic"/>
                <a:ea typeface="+mn-lt"/>
                <a:cs typeface="+mn-lt"/>
              </a:rPr>
              <a:t>Comité</a:t>
            </a:r>
            <a:r>
              <a:rPr lang="en-US" sz="3600">
                <a:solidFill>
                  <a:schemeClr val="tx1"/>
                </a:solidFill>
                <a:latin typeface="Century Gothic"/>
                <a:ea typeface="+mn-lt"/>
                <a:cs typeface="+mn-lt"/>
              </a:rPr>
              <a:t> y las personas del </a:t>
            </a:r>
            <a:r>
              <a:rPr lang="en-US" sz="3600" err="1">
                <a:solidFill>
                  <a:schemeClr val="tx1"/>
                </a:solidFill>
                <a:latin typeface="Century Gothic"/>
                <a:ea typeface="+mn-lt"/>
                <a:cs typeface="+mn-lt"/>
              </a:rPr>
              <a:t>público</a:t>
            </a:r>
            <a:r>
              <a:rPr lang="en-US" sz="3600">
                <a:solidFill>
                  <a:schemeClr val="tx1"/>
                </a:solidFill>
                <a:latin typeface="Century Gothic"/>
                <a:ea typeface="+mn-lt"/>
                <a:cs typeface="+mn-lt"/>
              </a:rPr>
              <a:t> </a:t>
            </a:r>
            <a:r>
              <a:rPr lang="en-US" sz="3600" err="1">
                <a:solidFill>
                  <a:schemeClr val="tx1"/>
                </a:solidFill>
                <a:latin typeface="Century Gothic"/>
                <a:ea typeface="+mn-lt"/>
                <a:cs typeface="+mn-lt"/>
              </a:rPr>
              <a:t>deben</a:t>
            </a:r>
            <a:r>
              <a:rPr lang="en-US" sz="3600">
                <a:solidFill>
                  <a:schemeClr val="tx1"/>
                </a:solidFill>
                <a:latin typeface="Century Gothic"/>
                <a:ea typeface="+mn-lt"/>
                <a:cs typeface="+mn-lt"/>
              </a:rPr>
              <a:t> de </a:t>
            </a:r>
            <a:endParaRPr lang="en-US">
              <a:solidFill>
                <a:schemeClr val="tx1"/>
              </a:solidFill>
              <a:latin typeface="Century Gothic"/>
              <a:ea typeface="+mn-lt"/>
              <a:cs typeface="+mn-lt"/>
            </a:endParaRPr>
          </a:p>
          <a:p>
            <a:pPr marL="0" indent="0">
              <a:buNone/>
            </a:pPr>
            <a:r>
              <a:rPr lang="en-US" sz="3600" err="1">
                <a:solidFill>
                  <a:schemeClr val="tx1"/>
                </a:solidFill>
                <a:latin typeface="Century Gothic"/>
                <a:ea typeface="+mn-lt"/>
                <a:cs typeface="+mn-lt"/>
              </a:rPr>
              <a:t>cumplir</a:t>
            </a:r>
            <a:r>
              <a:rPr lang="en-US" sz="3600">
                <a:solidFill>
                  <a:schemeClr val="tx1"/>
                </a:solidFill>
                <a:latin typeface="Century Gothic"/>
                <a:ea typeface="+mn-lt"/>
                <a:cs typeface="+mn-lt"/>
              </a:rPr>
              <a:t> </a:t>
            </a:r>
            <a:r>
              <a:rPr lang="en-US" sz="3600" err="1">
                <a:solidFill>
                  <a:schemeClr val="tx1"/>
                </a:solidFill>
                <a:latin typeface="Century Gothic"/>
                <a:ea typeface="+mn-lt"/>
                <a:cs typeface="+mn-lt"/>
              </a:rPr>
              <a:t>los</a:t>
            </a:r>
            <a:r>
              <a:rPr lang="en-US" sz="3600">
                <a:solidFill>
                  <a:schemeClr val="tx1"/>
                </a:solidFill>
                <a:latin typeface="Century Gothic"/>
                <a:ea typeface="+mn-lt"/>
                <a:cs typeface="+mn-lt"/>
              </a:rPr>
              <a:t> </a:t>
            </a:r>
            <a:r>
              <a:rPr lang="en-US" sz="3600" u="sng" err="1">
                <a:solidFill>
                  <a:schemeClr val="tx1"/>
                </a:solidFill>
                <a:latin typeface="Century Gothic"/>
                <a:ea typeface="+mn-lt"/>
                <a:cs typeface="+mn-lt"/>
              </a:rPr>
              <a:t>Acuerdos</a:t>
            </a:r>
            <a:r>
              <a:rPr lang="en-US" sz="3600" u="sng">
                <a:solidFill>
                  <a:schemeClr val="tx1"/>
                </a:solidFill>
                <a:latin typeface="Century Gothic"/>
                <a:ea typeface="+mn-lt"/>
                <a:cs typeface="+mn-lt"/>
              </a:rPr>
              <a:t> </a:t>
            </a:r>
            <a:r>
              <a:rPr lang="en-US" sz="3600" u="sng" err="1">
                <a:solidFill>
                  <a:schemeClr val="tx1"/>
                </a:solidFill>
                <a:latin typeface="Century Gothic"/>
                <a:ea typeface="+mn-lt"/>
                <a:cs typeface="+mn-lt"/>
              </a:rPr>
              <a:t>Comunitarios</a:t>
            </a:r>
            <a:endParaRPr lang="en-US" err="1">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err="1">
                <a:solidFill>
                  <a:schemeClr val="bg1"/>
                </a:solidFill>
                <a:ea typeface="+mn-lt"/>
                <a:cs typeface="+mn-lt"/>
              </a:rPr>
              <a:t>Información</a:t>
            </a:r>
            <a:r>
              <a:rPr lang="en-US" sz="4400" b="1">
                <a:solidFill>
                  <a:schemeClr val="bg1"/>
                </a:solidFill>
                <a:ea typeface="+mn-lt"/>
                <a:cs typeface="+mn-lt"/>
              </a:rPr>
              <a:t> de </a:t>
            </a:r>
            <a:r>
              <a:rPr lang="en-US" sz="4400" b="1" err="1">
                <a:solidFill>
                  <a:schemeClr val="bg1"/>
                </a:solidFill>
                <a:ea typeface="+mn-lt"/>
                <a:cs typeface="+mn-lt"/>
              </a:rPr>
              <a:t>Reuniones</a:t>
            </a:r>
            <a:endParaRPr lang="en-US" err="1">
              <a:solidFill>
                <a:schemeClr val="bg1"/>
              </a:solidFill>
              <a:ea typeface="+mn-lt"/>
              <a:cs typeface="+mn-lt"/>
            </a:endParaRP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iding a bicycle on a road&#10;&#10;Description automatically generated">
            <a:extLst>
              <a:ext uri="{FF2B5EF4-FFF2-40B4-BE49-F238E27FC236}">
                <a16:creationId xmlns:a16="http://schemas.microsoft.com/office/drawing/2014/main" id="{2CA0AF10-DC10-4669-4A5D-1E9B2AEC049B}"/>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5900"/>
                    </a14:imgEffect>
                    <a14:imgEffect>
                      <a14:saturation sat="115000"/>
                    </a14:imgEffect>
                    <a14:imgEffect>
                      <a14:brightnessContrast bright="-5000"/>
                    </a14:imgEffect>
                  </a14:imgLayer>
                </a14:imgProps>
              </a:ext>
              <a:ext uri="{28A0092B-C50C-407E-A947-70E740481C1C}">
                <a14:useLocalDpi xmlns:a14="http://schemas.microsoft.com/office/drawing/2010/main" val="0"/>
              </a:ext>
            </a:extLst>
          </a:blip>
          <a:srcRect t="19330" b="5652"/>
          <a:stretch/>
        </p:blipFill>
        <p:spPr>
          <a:xfrm>
            <a:off x="1" y="0"/>
            <a:ext cx="12192000" cy="6858000"/>
          </a:xfrm>
          <a:prstGeom prst="rect">
            <a:avLst/>
          </a:prstGeom>
        </p:spPr>
      </p:pic>
      <p:pic>
        <p:nvPicPr>
          <p:cNvPr id="8" name="Picture 7" descr="A black and white image of a person&#10;&#10;Description automatically generated with medium confidence">
            <a:extLst>
              <a:ext uri="{FF2B5EF4-FFF2-40B4-BE49-F238E27FC236}">
                <a16:creationId xmlns:a16="http://schemas.microsoft.com/office/drawing/2014/main" id="{7EC25033-0B9F-4911-E7BE-EF771C6B7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841560" y="2225740"/>
            <a:ext cx="1790700" cy="747382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1C3C45A1-5F77-A86E-6E18-855CA0F99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975" y="5359401"/>
            <a:ext cx="1187709" cy="399978"/>
          </a:xfrm>
          <a:prstGeom prst="rect">
            <a:avLst/>
          </a:prstGeom>
        </p:spPr>
      </p:pic>
      <p:sp>
        <p:nvSpPr>
          <p:cNvPr id="3" name="TextBox 2">
            <a:extLst>
              <a:ext uri="{FF2B5EF4-FFF2-40B4-BE49-F238E27FC236}">
                <a16:creationId xmlns:a16="http://schemas.microsoft.com/office/drawing/2014/main" id="{B5B41EE0-6E01-8540-4BED-2B3A6805CBD3}"/>
              </a:ext>
            </a:extLst>
          </p:cNvPr>
          <p:cNvSpPr txBox="1"/>
          <p:nvPr/>
        </p:nvSpPr>
        <p:spPr>
          <a:xfrm>
            <a:off x="173037" y="5777100"/>
            <a:ext cx="6135615" cy="923330"/>
          </a:xfrm>
          <a:prstGeom prst="rect">
            <a:avLst/>
          </a:prstGeom>
          <a:noFill/>
        </p:spPr>
        <p:txBody>
          <a:bodyPr wrap="square" lIns="91440" tIns="45720" rIns="91440" bIns="45720" rtlCol="0" anchor="ctr">
            <a:spAutoFit/>
          </a:bodyPr>
          <a:lstStyle/>
          <a:p>
            <a:r>
              <a:rPr lang="en-US" sz="3600" b="1">
                <a:solidFill>
                  <a:srgbClr val="D2E1BE"/>
                </a:solidFill>
                <a:latin typeface="Century Gothic" panose="020B0502020202020204" pitchFamily="34" charset="0"/>
                <a:cs typeface="Helvetica" panose="020B0604020202020204" pitchFamily="34" charset="0"/>
              </a:rPr>
              <a:t>Richmond Wellness Trail</a:t>
            </a:r>
          </a:p>
          <a:p>
            <a:r>
              <a:rPr lang="en-US">
                <a:solidFill>
                  <a:srgbClr val="F6FAF2"/>
                </a:solidFill>
                <a:ea typeface="+mn-lt"/>
                <a:cs typeface="+mn-lt"/>
              </a:rPr>
              <a:t>Informe de </a:t>
            </a:r>
            <a:r>
              <a:rPr lang="en-US" err="1">
                <a:solidFill>
                  <a:srgbClr val="F6FAF2"/>
                </a:solidFill>
                <a:ea typeface="+mn-lt"/>
                <a:cs typeface="+mn-lt"/>
              </a:rPr>
              <a:t>participación</a:t>
            </a:r>
            <a:r>
              <a:rPr lang="en-US">
                <a:solidFill>
                  <a:srgbClr val="F6FAF2"/>
                </a:solidFill>
                <a:ea typeface="+mn-lt"/>
                <a:cs typeface="+mn-lt"/>
              </a:rPr>
              <a:t> de la </a:t>
            </a:r>
            <a:r>
              <a:rPr lang="en-US" err="1">
                <a:solidFill>
                  <a:srgbClr val="F6FAF2"/>
                </a:solidFill>
                <a:ea typeface="+mn-lt"/>
                <a:cs typeface="+mn-lt"/>
              </a:rPr>
              <a:t>caminata</a:t>
            </a:r>
            <a:r>
              <a:rPr lang="en-US">
                <a:solidFill>
                  <a:srgbClr val="F6FAF2"/>
                </a:solidFill>
                <a:ea typeface="+mn-lt"/>
                <a:cs typeface="+mn-lt"/>
              </a:rPr>
              <a:t> </a:t>
            </a:r>
            <a:r>
              <a:rPr lang="en-US" err="1">
                <a:solidFill>
                  <a:srgbClr val="F6FAF2"/>
                </a:solidFill>
                <a:ea typeface="+mn-lt"/>
                <a:cs typeface="+mn-lt"/>
              </a:rPr>
              <a:t>comunitaria</a:t>
            </a:r>
            <a:r>
              <a:rPr lang="en-US">
                <a:solidFill>
                  <a:srgbClr val="F6FAF2"/>
                </a:solidFill>
                <a:ea typeface="+mn-lt"/>
                <a:cs typeface="+mn-lt"/>
              </a:rPr>
              <a:t> </a:t>
            </a:r>
            <a:endParaRPr lang="en-US">
              <a:solidFill>
                <a:srgbClr val="F6FAF2"/>
              </a:solidFill>
              <a:latin typeface="Gill Sans MT"/>
              <a:cs typeface="Arial"/>
            </a:endParaRPr>
          </a:p>
        </p:txBody>
      </p:sp>
    </p:spTree>
    <p:extLst>
      <p:ext uri="{BB962C8B-B14F-4D97-AF65-F5344CB8AC3E}">
        <p14:creationId xmlns:p14="http://schemas.microsoft.com/office/powerpoint/2010/main" val="2975967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2174-4CB4-8BDA-8B44-ACE6C0244E77}"/>
            </a:ext>
          </a:extLst>
        </p:cNvPr>
        <p:cNvGrpSpPr/>
        <p:nvPr/>
      </p:nvGrpSpPr>
      <p:grpSpPr>
        <a:xfrm>
          <a:off x="0" y="0"/>
          <a:ext cx="0" cy="0"/>
          <a:chOff x="0" y="0"/>
          <a:chExt cx="0" cy="0"/>
        </a:xfrm>
      </p:grpSpPr>
      <p:pic>
        <p:nvPicPr>
          <p:cNvPr id="6" name="Picture 5" descr="A person riding a bicycle on a road&#10;&#10;Description automatically generated">
            <a:extLst>
              <a:ext uri="{FF2B5EF4-FFF2-40B4-BE49-F238E27FC236}">
                <a16:creationId xmlns:a16="http://schemas.microsoft.com/office/drawing/2014/main" id="{7AA6B719-AE63-8606-593E-387461371B9F}"/>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100000"/>
                    </a14:imgEffect>
                    <a14:imgEffect>
                      <a14:colorTemperature colorTemp="5900"/>
                    </a14:imgEffect>
                    <a14:imgEffect>
                      <a14:saturation sat="115000"/>
                    </a14:imgEffect>
                    <a14:imgEffect>
                      <a14:brightnessContrast bright="-10000"/>
                    </a14:imgEffect>
                  </a14:imgLayer>
                </a14:imgProps>
              </a:ext>
              <a:ext uri="{28A0092B-C50C-407E-A947-70E740481C1C}">
                <a14:useLocalDpi xmlns:a14="http://schemas.microsoft.com/office/drawing/2010/main" val="0"/>
              </a:ext>
            </a:extLst>
          </a:blip>
          <a:srcRect t="19330" b="5652"/>
          <a:stretch/>
        </p:blipFill>
        <p:spPr>
          <a:xfrm>
            <a:off x="1" y="0"/>
            <a:ext cx="12192000" cy="6858000"/>
          </a:xfrm>
          <a:prstGeom prst="rect">
            <a:avLst/>
          </a:prstGeom>
        </p:spPr>
      </p:pic>
      <p:sp>
        <p:nvSpPr>
          <p:cNvPr id="4" name="Rectangle 3">
            <a:extLst>
              <a:ext uri="{FF2B5EF4-FFF2-40B4-BE49-F238E27FC236}">
                <a16:creationId xmlns:a16="http://schemas.microsoft.com/office/drawing/2014/main" id="{037489A9-9879-DC42-811A-1AE9E65E311B}"/>
              </a:ext>
            </a:extLst>
          </p:cNvPr>
          <p:cNvSpPr/>
          <p:nvPr/>
        </p:nvSpPr>
        <p:spPr>
          <a:xfrm>
            <a:off x="0" y="0"/>
            <a:ext cx="5651500" cy="6858000"/>
          </a:xfrm>
          <a:prstGeom prst="rect">
            <a:avLst/>
          </a:prstGeom>
          <a:solidFill>
            <a:srgbClr val="F6FAF2">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4C8901-E3F5-5798-2085-D44FE97FA558}"/>
              </a:ext>
            </a:extLst>
          </p:cNvPr>
          <p:cNvGrpSpPr/>
          <p:nvPr/>
        </p:nvGrpSpPr>
        <p:grpSpPr>
          <a:xfrm>
            <a:off x="-3118" y="1373007"/>
            <a:ext cx="5657738" cy="3886385"/>
            <a:chOff x="-62650" y="1271407"/>
            <a:chExt cx="5657738" cy="3886385"/>
          </a:xfrm>
        </p:grpSpPr>
        <p:sp>
          <p:nvSpPr>
            <p:cNvPr id="3" name="TextBox 2">
              <a:extLst>
                <a:ext uri="{FF2B5EF4-FFF2-40B4-BE49-F238E27FC236}">
                  <a16:creationId xmlns:a16="http://schemas.microsoft.com/office/drawing/2014/main" id="{7A4F7940-FFAE-C9D3-661E-5A6D6C9CE03F}"/>
                </a:ext>
              </a:extLst>
            </p:cNvPr>
            <p:cNvSpPr txBox="1"/>
            <p:nvPr/>
          </p:nvSpPr>
          <p:spPr>
            <a:xfrm>
              <a:off x="-62650" y="2280166"/>
              <a:ext cx="5657738" cy="1200329"/>
            </a:xfrm>
            <a:prstGeom prst="rect">
              <a:avLst/>
            </a:prstGeom>
            <a:noFill/>
          </p:spPr>
          <p:txBody>
            <a:bodyPr wrap="square" lIns="91440" tIns="45720" rIns="91440" bIns="45720" rtlCol="0" anchor="ctr">
              <a:spAutoFit/>
            </a:bodyPr>
            <a:lstStyle/>
            <a:p>
              <a:r>
                <a:rPr lang="en-US" sz="3600" b="1" err="1">
                  <a:solidFill>
                    <a:srgbClr val="362229"/>
                  </a:solidFill>
                  <a:latin typeface="Century Gothic"/>
                  <a:cs typeface="Helvetica"/>
                </a:rPr>
                <a:t>Objetivos</a:t>
              </a:r>
              <a:r>
                <a:rPr lang="en-US" sz="3600" b="1">
                  <a:solidFill>
                    <a:srgbClr val="362229"/>
                  </a:solidFill>
                  <a:latin typeface="Century Gothic"/>
                  <a:cs typeface="Helvetica"/>
                </a:rPr>
                <a:t> de </a:t>
              </a:r>
              <a:r>
                <a:rPr lang="en-US" sz="3600" b="1" err="1">
                  <a:solidFill>
                    <a:srgbClr val="362229"/>
                  </a:solidFill>
                  <a:latin typeface="Century Gothic"/>
                  <a:cs typeface="Helvetica"/>
                </a:rPr>
                <a:t>Compromiso</a:t>
              </a:r>
              <a:endParaRPr lang="en-US" sz="3600" b="1" err="1">
                <a:solidFill>
                  <a:srgbClr val="362229"/>
                </a:solidFill>
                <a:latin typeface="Century Gothic" panose="020B0502020202020204" pitchFamily="34" charset="0"/>
                <a:cs typeface="Helvetica"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F2DB4539-82D2-3B91-8C8C-B97C51FA2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76" y="1826270"/>
              <a:ext cx="1245570" cy="419464"/>
            </a:xfrm>
            <a:prstGeom prst="rect">
              <a:avLst/>
            </a:prstGeom>
          </p:spPr>
        </p:pic>
        <p:sp>
          <p:nvSpPr>
            <p:cNvPr id="9" name="TextBox 8">
              <a:extLst>
                <a:ext uri="{FF2B5EF4-FFF2-40B4-BE49-F238E27FC236}">
                  <a16:creationId xmlns:a16="http://schemas.microsoft.com/office/drawing/2014/main" id="{1EC24A36-95DD-80CF-7008-F261744EE598}"/>
                </a:ext>
              </a:extLst>
            </p:cNvPr>
            <p:cNvSpPr txBox="1"/>
            <p:nvPr/>
          </p:nvSpPr>
          <p:spPr>
            <a:xfrm>
              <a:off x="-34132" y="1271407"/>
              <a:ext cx="4551363" cy="3886385"/>
            </a:xfrm>
            <a:prstGeom prst="rect">
              <a:avLst/>
            </a:prstGeom>
            <a:noFill/>
          </p:spPr>
          <p:txBody>
            <a:bodyPr wrap="square" lIns="91440" tIns="45720" rIns="91440" bIns="45720" rtlCol="0" anchor="ctr">
              <a:spAutoFit/>
            </a:bodyPr>
            <a:lstStyle/>
            <a:p>
              <a:pPr marL="342900" indent="-342900">
                <a:lnSpc>
                  <a:spcPct val="200000"/>
                </a:lnSpc>
                <a:buAutoNum type="arabicPeriod"/>
              </a:pPr>
              <a:endParaRPr lang="en-US" u="sng">
                <a:solidFill>
                  <a:srgbClr val="362229"/>
                </a:solidFill>
                <a:latin typeface="Arial"/>
                <a:ea typeface="+mn-lt"/>
                <a:cs typeface="Arial"/>
              </a:endParaRPr>
            </a:p>
            <a:p>
              <a:pPr marL="342900" indent="-342900">
                <a:lnSpc>
                  <a:spcPct val="200000"/>
                </a:lnSpc>
                <a:buAutoNum type="arabicPeriod"/>
              </a:pPr>
              <a:endParaRPr lang="en-US" u="sng">
                <a:solidFill>
                  <a:srgbClr val="362229"/>
                </a:solidFill>
                <a:latin typeface="Arial"/>
                <a:ea typeface="+mn-lt"/>
                <a:cs typeface="Arial"/>
              </a:endParaRPr>
            </a:p>
            <a:p>
              <a:pPr marL="342900" indent="-342900">
                <a:lnSpc>
                  <a:spcPct val="200000"/>
                </a:lnSpc>
                <a:buAutoNum type="arabicPeriod"/>
              </a:pPr>
              <a:endParaRPr lang="en-US" u="sng">
                <a:solidFill>
                  <a:srgbClr val="362229"/>
                </a:solidFill>
                <a:latin typeface="Arial"/>
                <a:ea typeface="+mn-lt"/>
                <a:cs typeface="Arial"/>
              </a:endParaRPr>
            </a:p>
            <a:p>
              <a:pPr marL="342900" indent="-342900">
                <a:lnSpc>
                  <a:spcPct val="200000"/>
                </a:lnSpc>
                <a:buAutoNum type="arabicPeriod"/>
              </a:pPr>
              <a:endParaRPr lang="en-US" u="sng">
                <a:solidFill>
                  <a:srgbClr val="362229"/>
                </a:solidFill>
                <a:latin typeface="Arial"/>
                <a:ea typeface="+mn-lt"/>
                <a:cs typeface="Arial"/>
              </a:endParaRPr>
            </a:p>
            <a:p>
              <a:pPr marL="342900" indent="-342900">
                <a:lnSpc>
                  <a:spcPct val="200000"/>
                </a:lnSpc>
                <a:buAutoNum type="arabicPeriod"/>
              </a:pPr>
              <a:r>
                <a:rPr lang="en-US" u="sng" err="1">
                  <a:solidFill>
                    <a:srgbClr val="362229"/>
                  </a:solidFill>
                  <a:latin typeface="Arial"/>
                  <a:ea typeface="+mn-lt"/>
                  <a:cs typeface="Arial"/>
                </a:rPr>
                <a:t>Informar</a:t>
              </a:r>
              <a:r>
                <a:rPr lang="en-US">
                  <a:solidFill>
                    <a:srgbClr val="362229"/>
                  </a:solidFill>
                  <a:latin typeface="Arial"/>
                  <a:ea typeface="+mn-lt"/>
                  <a:cs typeface="Arial"/>
                </a:rPr>
                <a:t> a la </a:t>
              </a:r>
              <a:r>
                <a:rPr lang="en-US" err="1">
                  <a:solidFill>
                    <a:srgbClr val="362229"/>
                  </a:solidFill>
                  <a:latin typeface="Arial"/>
                  <a:ea typeface="+mn-lt"/>
                  <a:cs typeface="Arial"/>
                </a:rPr>
                <a:t>comunidad</a:t>
              </a:r>
              <a:endParaRPr lang="en-US">
                <a:solidFill>
                  <a:srgbClr val="000000"/>
                </a:solidFill>
                <a:latin typeface="Gill Sans MT" panose="020B0502020104020203"/>
                <a:ea typeface="+mn-lt"/>
                <a:cs typeface="Arial"/>
              </a:endParaRPr>
            </a:p>
            <a:p>
              <a:pPr marL="342900" indent="-342900">
                <a:lnSpc>
                  <a:spcPct val="200000"/>
                </a:lnSpc>
                <a:buAutoNum type="arabicPeriod"/>
              </a:pPr>
              <a:r>
                <a:rPr lang="en-US" u="sng" err="1">
                  <a:solidFill>
                    <a:srgbClr val="362229"/>
                  </a:solidFill>
                  <a:latin typeface="Arial"/>
                  <a:ea typeface="+mn-lt"/>
                  <a:cs typeface="Arial"/>
                </a:rPr>
                <a:t>Experimentar</a:t>
              </a:r>
              <a:r>
                <a:rPr lang="en-US" u="sng">
                  <a:solidFill>
                    <a:srgbClr val="362229"/>
                  </a:solidFill>
                  <a:latin typeface="Arial"/>
                  <a:ea typeface="+mn-lt"/>
                  <a:cs typeface="Arial"/>
                </a:rPr>
                <a:t> </a:t>
              </a:r>
              <a:r>
                <a:rPr lang="en-US" err="1">
                  <a:solidFill>
                    <a:srgbClr val="362229"/>
                  </a:solidFill>
                  <a:latin typeface="Arial"/>
                  <a:ea typeface="+mn-lt"/>
                  <a:cs typeface="Arial"/>
                </a:rPr>
                <a:t>el</a:t>
              </a:r>
              <a:r>
                <a:rPr lang="en-US">
                  <a:solidFill>
                    <a:srgbClr val="362229"/>
                  </a:solidFill>
                  <a:latin typeface="Arial"/>
                  <a:ea typeface="+mn-lt"/>
                  <a:cs typeface="Arial"/>
                </a:rPr>
                <a:t> </a:t>
              </a:r>
              <a:r>
                <a:rPr lang="en-US" err="1">
                  <a:solidFill>
                    <a:srgbClr val="362229"/>
                  </a:solidFill>
                  <a:latin typeface="Arial"/>
                  <a:ea typeface="+mn-lt"/>
                  <a:cs typeface="Arial"/>
                </a:rPr>
                <a:t>proyecto</a:t>
              </a:r>
              <a:endParaRPr lang="en-US" err="1"/>
            </a:p>
            <a:p>
              <a:pPr marL="342900" indent="-342900">
                <a:lnSpc>
                  <a:spcPct val="200000"/>
                </a:lnSpc>
                <a:buAutoNum type="arabicPeriod"/>
              </a:pPr>
              <a:r>
                <a:rPr lang="en-US" u="sng" err="1">
                  <a:solidFill>
                    <a:srgbClr val="362229"/>
                  </a:solidFill>
                  <a:latin typeface="Arial"/>
                  <a:ea typeface="+mn-lt"/>
                  <a:cs typeface="Arial"/>
                </a:rPr>
                <a:t>Escuchar</a:t>
              </a:r>
              <a:r>
                <a:rPr lang="en-US" u="sng">
                  <a:solidFill>
                    <a:srgbClr val="362229"/>
                  </a:solidFill>
                  <a:latin typeface="Arial"/>
                  <a:ea typeface="+mn-lt"/>
                  <a:cs typeface="Arial"/>
                </a:rPr>
                <a:t> </a:t>
              </a:r>
              <a:r>
                <a:rPr lang="en-US">
                  <a:solidFill>
                    <a:srgbClr val="362229"/>
                  </a:solidFill>
                  <a:latin typeface="Arial"/>
                  <a:ea typeface="+mn-lt"/>
                  <a:cs typeface="Arial"/>
                </a:rPr>
                <a:t>a la </a:t>
              </a:r>
              <a:r>
                <a:rPr lang="en-US" err="1">
                  <a:solidFill>
                    <a:srgbClr val="362229"/>
                  </a:solidFill>
                  <a:latin typeface="Arial"/>
                  <a:ea typeface="+mn-lt"/>
                  <a:cs typeface="Arial"/>
                </a:rPr>
                <a:t>comunidad</a:t>
              </a:r>
              <a:r>
                <a:rPr lang="en-US">
                  <a:solidFill>
                    <a:srgbClr val="362229"/>
                  </a:solidFill>
                  <a:latin typeface="Arial"/>
                  <a:ea typeface="+mn-lt"/>
                  <a:cs typeface="Arial"/>
                </a:rPr>
                <a:t> </a:t>
              </a:r>
              <a:endParaRPr lang="en-US">
                <a:solidFill>
                  <a:srgbClr val="000000"/>
                </a:solidFill>
                <a:latin typeface="Gill Sans MT" panose="020B0502020104020203"/>
                <a:cs typeface="Arial" panose="020B0604020202020204" pitchFamily="34" charset="0"/>
              </a:endParaRPr>
            </a:p>
          </p:txBody>
        </p:sp>
      </p:grpSp>
    </p:spTree>
    <p:extLst>
      <p:ext uri="{BB962C8B-B14F-4D97-AF65-F5344CB8AC3E}">
        <p14:creationId xmlns:p14="http://schemas.microsoft.com/office/powerpoint/2010/main" val="863671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016C7-7B4C-27A7-97FD-BC2EAC54E85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3621CA9-F49E-4D38-6ECE-F22D49358463}"/>
              </a:ext>
            </a:extLst>
          </p:cNvPr>
          <p:cNvSpPr/>
          <p:nvPr/>
        </p:nvSpPr>
        <p:spPr>
          <a:xfrm>
            <a:off x="228600" y="228600"/>
            <a:ext cx="236516" cy="6400800"/>
          </a:xfrm>
          <a:prstGeom prst="rect">
            <a:avLst/>
          </a:prstGeom>
          <a:solidFill>
            <a:srgbClr val="362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white cover with white text&#10;&#10;Description automatically generated">
            <a:extLst>
              <a:ext uri="{FF2B5EF4-FFF2-40B4-BE49-F238E27FC236}">
                <a16:creationId xmlns:a16="http://schemas.microsoft.com/office/drawing/2014/main" id="{7E14F5AB-1FEC-AEBA-D361-2E84FA08B0DE}"/>
              </a:ext>
            </a:extLst>
          </p:cNvPr>
          <p:cNvPicPr>
            <a:picLocks noChangeAspect="1"/>
          </p:cNvPicPr>
          <p:nvPr/>
        </p:nvPicPr>
        <p:blipFill>
          <a:blip r:embed="rId3">
            <a:extLst>
              <a:ext uri="{28A0092B-C50C-407E-A947-70E740481C1C}">
                <a14:useLocalDpi xmlns:a14="http://schemas.microsoft.com/office/drawing/2010/main" val="0"/>
              </a:ext>
            </a:extLst>
          </a:blip>
          <a:srcRect l="1584" t="1305" r="1125" b="741"/>
          <a:stretch/>
        </p:blipFill>
        <p:spPr>
          <a:xfrm>
            <a:off x="632706" y="228600"/>
            <a:ext cx="4492493" cy="6400800"/>
          </a:xfrm>
          <a:prstGeom prst="rect">
            <a:avLst/>
          </a:prstGeom>
        </p:spPr>
      </p:pic>
      <p:pic>
        <p:nvPicPr>
          <p:cNvPr id="11" name="Picture 10" descr="A close-up of a brochure&#10;&#10;Description automatically generated">
            <a:extLst>
              <a:ext uri="{FF2B5EF4-FFF2-40B4-BE49-F238E27FC236}">
                <a16:creationId xmlns:a16="http://schemas.microsoft.com/office/drawing/2014/main" id="{C6BEDB57-1A88-528E-4E9D-4ED3C760CB3C}"/>
              </a:ext>
            </a:extLst>
          </p:cNvPr>
          <p:cNvPicPr>
            <a:picLocks noChangeAspect="1"/>
          </p:cNvPicPr>
          <p:nvPr/>
        </p:nvPicPr>
        <p:blipFill>
          <a:blip r:embed="rId4">
            <a:extLst>
              <a:ext uri="{28A0092B-C50C-407E-A947-70E740481C1C}">
                <a14:useLocalDpi xmlns:a14="http://schemas.microsoft.com/office/drawing/2010/main" val="0"/>
              </a:ext>
            </a:extLst>
          </a:blip>
          <a:srcRect l="1002" t="608" r="880" b="608"/>
          <a:stretch/>
        </p:blipFill>
        <p:spPr>
          <a:xfrm>
            <a:off x="5307682" y="226028"/>
            <a:ext cx="4326194" cy="3093245"/>
          </a:xfrm>
          <a:prstGeom prst="rect">
            <a:avLst/>
          </a:prstGeom>
        </p:spPr>
      </p:pic>
      <p:pic>
        <p:nvPicPr>
          <p:cNvPr id="14" name="Picture 13" descr="A brochure with a picture of cars and a road&#10;&#10;Description automatically generated">
            <a:extLst>
              <a:ext uri="{FF2B5EF4-FFF2-40B4-BE49-F238E27FC236}">
                <a16:creationId xmlns:a16="http://schemas.microsoft.com/office/drawing/2014/main" id="{499E8021-DCB6-3C9C-132C-448F0A14413B}"/>
              </a:ext>
            </a:extLst>
          </p:cNvPr>
          <p:cNvPicPr>
            <a:picLocks noChangeAspect="1"/>
          </p:cNvPicPr>
          <p:nvPr/>
        </p:nvPicPr>
        <p:blipFill>
          <a:blip r:embed="rId5">
            <a:extLst>
              <a:ext uri="{28A0092B-C50C-407E-A947-70E740481C1C}">
                <a14:useLocalDpi xmlns:a14="http://schemas.microsoft.com/office/drawing/2010/main" val="0"/>
              </a:ext>
            </a:extLst>
          </a:blip>
          <a:srcRect l="977" t="1004" r="2089" b="1362"/>
          <a:stretch/>
        </p:blipFill>
        <p:spPr>
          <a:xfrm>
            <a:off x="5292790" y="3536155"/>
            <a:ext cx="4355978" cy="3093245"/>
          </a:xfrm>
          <a:prstGeom prst="rect">
            <a:avLst/>
          </a:prstGeom>
        </p:spPr>
      </p:pic>
      <p:pic>
        <p:nvPicPr>
          <p:cNvPr id="3" name="Picture 2" descr="A blue and green brochure with a square image of a street&#10;&#10;Description automatically generated">
            <a:extLst>
              <a:ext uri="{FF2B5EF4-FFF2-40B4-BE49-F238E27FC236}">
                <a16:creationId xmlns:a16="http://schemas.microsoft.com/office/drawing/2014/main" id="{6EAFD9A5-6CA6-4BC3-C2CA-BBA088243425}"/>
              </a:ext>
            </a:extLst>
          </p:cNvPr>
          <p:cNvPicPr>
            <a:picLocks noChangeAspect="1"/>
          </p:cNvPicPr>
          <p:nvPr/>
        </p:nvPicPr>
        <p:blipFill>
          <a:blip r:embed="rId6">
            <a:extLst>
              <a:ext uri="{28A0092B-C50C-407E-A947-70E740481C1C}">
                <a14:useLocalDpi xmlns:a14="http://schemas.microsoft.com/office/drawing/2010/main" val="0"/>
              </a:ext>
            </a:extLst>
          </a:blip>
          <a:srcRect l="50245"/>
          <a:stretch/>
        </p:blipFill>
        <p:spPr>
          <a:xfrm>
            <a:off x="9816359" y="3536153"/>
            <a:ext cx="2147041" cy="3090672"/>
          </a:xfrm>
          <a:prstGeom prst="rect">
            <a:avLst/>
          </a:prstGeom>
        </p:spPr>
      </p:pic>
      <p:pic>
        <p:nvPicPr>
          <p:cNvPr id="10" name="Picture 9" descr="A brochure with a picture of a person painting&#10;&#10;Description automatically generated">
            <a:extLst>
              <a:ext uri="{FF2B5EF4-FFF2-40B4-BE49-F238E27FC236}">
                <a16:creationId xmlns:a16="http://schemas.microsoft.com/office/drawing/2014/main" id="{9DF90183-42B3-1D12-2174-0BF88AA5B196}"/>
              </a:ext>
            </a:extLst>
          </p:cNvPr>
          <p:cNvPicPr>
            <a:picLocks noChangeAspect="1"/>
          </p:cNvPicPr>
          <p:nvPr/>
        </p:nvPicPr>
        <p:blipFill>
          <a:blip r:embed="rId7">
            <a:extLst>
              <a:ext uri="{28A0092B-C50C-407E-A947-70E740481C1C}">
                <a14:useLocalDpi xmlns:a14="http://schemas.microsoft.com/office/drawing/2010/main" val="0"/>
              </a:ext>
            </a:extLst>
          </a:blip>
          <a:srcRect l="50163"/>
          <a:stretch/>
        </p:blipFill>
        <p:spPr>
          <a:xfrm>
            <a:off x="9816359" y="231175"/>
            <a:ext cx="2147041" cy="3090672"/>
          </a:xfrm>
          <a:prstGeom prst="rect">
            <a:avLst/>
          </a:prstGeom>
        </p:spPr>
      </p:pic>
    </p:spTree>
    <p:extLst>
      <p:ext uri="{BB962C8B-B14F-4D97-AF65-F5344CB8AC3E}">
        <p14:creationId xmlns:p14="http://schemas.microsoft.com/office/powerpoint/2010/main" val="1160257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810BE-4F31-656D-2A4C-427F7582843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13D5A44-46BF-A5B7-FD4E-1A7027642FF2}"/>
              </a:ext>
            </a:extLst>
          </p:cNvPr>
          <p:cNvSpPr/>
          <p:nvPr/>
        </p:nvSpPr>
        <p:spPr>
          <a:xfrm>
            <a:off x="228600" y="228600"/>
            <a:ext cx="11734800" cy="6400800"/>
          </a:xfrm>
          <a:prstGeom prst="rect">
            <a:avLst/>
          </a:prstGeom>
          <a:solidFill>
            <a:srgbClr val="F6F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white cover with white text&#10;&#10;Description automatically generated">
            <a:extLst>
              <a:ext uri="{FF2B5EF4-FFF2-40B4-BE49-F238E27FC236}">
                <a16:creationId xmlns:a16="http://schemas.microsoft.com/office/drawing/2014/main" id="{2C9D7D03-9750-E0F3-9E53-8D235BAF65D7}"/>
              </a:ext>
            </a:extLst>
          </p:cNvPr>
          <p:cNvPicPr>
            <a:picLocks noChangeAspect="1"/>
          </p:cNvPicPr>
          <p:nvPr/>
        </p:nvPicPr>
        <p:blipFill>
          <a:blip r:embed="rId3">
            <a:extLst>
              <a:ext uri="{28A0092B-C50C-407E-A947-70E740481C1C}">
                <a14:useLocalDpi xmlns:a14="http://schemas.microsoft.com/office/drawing/2010/main" val="0"/>
              </a:ext>
            </a:extLst>
          </a:blip>
          <a:srcRect l="1584" t="1305" r="1125" b="741"/>
          <a:stretch/>
        </p:blipFill>
        <p:spPr>
          <a:xfrm>
            <a:off x="228600" y="228601"/>
            <a:ext cx="2169232" cy="3090672"/>
          </a:xfrm>
          <a:prstGeom prst="rect">
            <a:avLst/>
          </a:prstGeom>
        </p:spPr>
      </p:pic>
      <p:pic>
        <p:nvPicPr>
          <p:cNvPr id="11" name="Picture 10" descr="A close-up of a brochure&#10;&#10;Description automatically generated">
            <a:extLst>
              <a:ext uri="{FF2B5EF4-FFF2-40B4-BE49-F238E27FC236}">
                <a16:creationId xmlns:a16="http://schemas.microsoft.com/office/drawing/2014/main" id="{5963A4E1-DA26-710E-03FF-0FE4CD51F4FC}"/>
              </a:ext>
            </a:extLst>
          </p:cNvPr>
          <p:cNvPicPr>
            <a:picLocks noChangeAspect="1"/>
          </p:cNvPicPr>
          <p:nvPr/>
        </p:nvPicPr>
        <p:blipFill>
          <a:blip r:embed="rId4">
            <a:extLst>
              <a:ext uri="{28A0092B-C50C-407E-A947-70E740481C1C}">
                <a14:useLocalDpi xmlns:a14="http://schemas.microsoft.com/office/drawing/2010/main" val="0"/>
              </a:ext>
            </a:extLst>
          </a:blip>
          <a:srcRect l="1002" t="608" r="880" b="608"/>
          <a:stretch/>
        </p:blipFill>
        <p:spPr>
          <a:xfrm>
            <a:off x="2839530" y="228601"/>
            <a:ext cx="4326194" cy="3093245"/>
          </a:xfrm>
          <a:prstGeom prst="rect">
            <a:avLst/>
          </a:prstGeom>
        </p:spPr>
      </p:pic>
      <p:pic>
        <p:nvPicPr>
          <p:cNvPr id="14" name="Picture 13" descr="A brochure with a picture of cars and a road&#10;&#10;Description automatically generated">
            <a:extLst>
              <a:ext uri="{FF2B5EF4-FFF2-40B4-BE49-F238E27FC236}">
                <a16:creationId xmlns:a16="http://schemas.microsoft.com/office/drawing/2014/main" id="{73898553-0045-39CC-3541-C94EEB49469F}"/>
              </a:ext>
            </a:extLst>
          </p:cNvPr>
          <p:cNvPicPr>
            <a:picLocks noChangeAspect="1"/>
          </p:cNvPicPr>
          <p:nvPr/>
        </p:nvPicPr>
        <p:blipFill>
          <a:blip r:embed="rId5">
            <a:extLst>
              <a:ext uri="{28A0092B-C50C-407E-A947-70E740481C1C}">
                <a14:useLocalDpi xmlns:a14="http://schemas.microsoft.com/office/drawing/2010/main" val="0"/>
              </a:ext>
            </a:extLst>
          </a:blip>
          <a:srcRect l="977" t="1004" r="2089" b="1362"/>
          <a:stretch/>
        </p:blipFill>
        <p:spPr>
          <a:xfrm>
            <a:off x="7607422" y="228601"/>
            <a:ext cx="4355978" cy="3093245"/>
          </a:xfrm>
          <a:prstGeom prst="rect">
            <a:avLst/>
          </a:prstGeom>
        </p:spPr>
      </p:pic>
      <p:pic>
        <p:nvPicPr>
          <p:cNvPr id="16" name="Picture 15" descr="A blue and white background with a logo and text&#10;&#10;Description automatically generated with medium confidence">
            <a:extLst>
              <a:ext uri="{FF2B5EF4-FFF2-40B4-BE49-F238E27FC236}">
                <a16:creationId xmlns:a16="http://schemas.microsoft.com/office/drawing/2014/main" id="{C5A0AABE-63FB-3C54-EED3-0BAFDE0A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411" y="3536155"/>
            <a:ext cx="2172560" cy="3090672"/>
          </a:xfrm>
          <a:prstGeom prst="rect">
            <a:avLst/>
          </a:prstGeom>
        </p:spPr>
      </p:pic>
      <p:pic>
        <p:nvPicPr>
          <p:cNvPr id="3" name="Picture 2" descr="A blue and green brochure with a square image of a street&#10;&#10;Description automatically generated">
            <a:extLst>
              <a:ext uri="{FF2B5EF4-FFF2-40B4-BE49-F238E27FC236}">
                <a16:creationId xmlns:a16="http://schemas.microsoft.com/office/drawing/2014/main" id="{FFE4B227-A7F4-1938-E625-C72FDF7AE8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3453" y="3536155"/>
            <a:ext cx="4315216" cy="3090672"/>
          </a:xfrm>
          <a:prstGeom prst="rect">
            <a:avLst/>
          </a:prstGeom>
        </p:spPr>
      </p:pic>
      <p:pic>
        <p:nvPicPr>
          <p:cNvPr id="8" name="Picture 7" descr="A brochure with a picture of a person painting&#10;&#10;Description automatically generated">
            <a:extLst>
              <a:ext uri="{FF2B5EF4-FFF2-40B4-BE49-F238E27FC236}">
                <a16:creationId xmlns:a16="http://schemas.microsoft.com/office/drawing/2014/main" id="{81F63398-7369-F6E0-8A49-2E1E17D5AF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3536155"/>
            <a:ext cx="4308111" cy="3090672"/>
          </a:xfrm>
          <a:prstGeom prst="rect">
            <a:avLst/>
          </a:prstGeom>
        </p:spPr>
      </p:pic>
    </p:spTree>
    <p:extLst>
      <p:ext uri="{BB962C8B-B14F-4D97-AF65-F5344CB8AC3E}">
        <p14:creationId xmlns:p14="http://schemas.microsoft.com/office/powerpoint/2010/main" val="238815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7512D-2BFC-6665-DDEB-6D6E054CAADA}"/>
            </a:ext>
          </a:extLst>
        </p:cNvPr>
        <p:cNvGrpSpPr/>
        <p:nvPr/>
      </p:nvGrpSpPr>
      <p:grpSpPr>
        <a:xfrm>
          <a:off x="0" y="0"/>
          <a:ext cx="0" cy="0"/>
          <a:chOff x="0" y="0"/>
          <a:chExt cx="0" cy="0"/>
        </a:xfrm>
      </p:grpSpPr>
      <p:pic>
        <p:nvPicPr>
          <p:cNvPr id="6" name="Picture 5" descr="A group of people walking on a sidewalk&#10;&#10;Description automatically generated">
            <a:extLst>
              <a:ext uri="{FF2B5EF4-FFF2-40B4-BE49-F238E27FC236}">
                <a16:creationId xmlns:a16="http://schemas.microsoft.com/office/drawing/2014/main" id="{307FBDDE-A855-A500-DD93-2C00B64D8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03" y="228600"/>
            <a:ext cx="4800600" cy="6400800"/>
          </a:xfrm>
          <a:prstGeom prst="rect">
            <a:avLst/>
          </a:prstGeom>
        </p:spPr>
      </p:pic>
      <p:pic>
        <p:nvPicPr>
          <p:cNvPr id="13" name="Picture 12" descr="A group of people standing on a sidewalk&#10;&#10;Description automatically generated">
            <a:extLst>
              <a:ext uri="{FF2B5EF4-FFF2-40B4-BE49-F238E27FC236}">
                <a16:creationId xmlns:a16="http://schemas.microsoft.com/office/drawing/2014/main" id="{95D96021-C390-7C11-DE36-BFB6424D6EC5}"/>
              </a:ext>
            </a:extLst>
          </p:cNvPr>
          <p:cNvPicPr>
            <a:picLocks noChangeAspect="1"/>
          </p:cNvPicPr>
          <p:nvPr/>
        </p:nvPicPr>
        <p:blipFill>
          <a:blip r:embed="rId4">
            <a:extLst>
              <a:ext uri="{28A0092B-C50C-407E-A947-70E740481C1C}">
                <a14:useLocalDpi xmlns:a14="http://schemas.microsoft.com/office/drawing/2010/main" val="0"/>
              </a:ext>
            </a:extLst>
          </a:blip>
          <a:srcRect l="1045"/>
          <a:stretch/>
        </p:blipFill>
        <p:spPr>
          <a:xfrm>
            <a:off x="5102663" y="3474721"/>
            <a:ext cx="4162259" cy="3154680"/>
          </a:xfrm>
          <a:prstGeom prst="rect">
            <a:avLst/>
          </a:prstGeom>
        </p:spPr>
      </p:pic>
      <p:pic>
        <p:nvPicPr>
          <p:cNvPr id="15" name="Picture 14" descr="A group of people standing on a track&#10;&#10;Description automatically generated">
            <a:extLst>
              <a:ext uri="{FF2B5EF4-FFF2-40B4-BE49-F238E27FC236}">
                <a16:creationId xmlns:a16="http://schemas.microsoft.com/office/drawing/2014/main" id="{5F69063B-DACB-7097-9ABF-3A8BDFD0EB01}"/>
              </a:ext>
            </a:extLst>
          </p:cNvPr>
          <p:cNvPicPr>
            <a:picLocks noChangeAspect="1"/>
          </p:cNvPicPr>
          <p:nvPr/>
        </p:nvPicPr>
        <p:blipFill>
          <a:blip r:embed="rId5">
            <a:extLst>
              <a:ext uri="{BEBA8EAE-BF5A-486C-A8C5-ECC9F3942E4B}">
                <a14:imgProps xmlns:a14="http://schemas.microsoft.com/office/drawing/2010/main">
                  <a14:imgLayer r:embed="rId6">
                    <a14:imgEffect>
                      <a14:saturation sat="115000"/>
                    </a14:imgEffect>
                    <a14:imgEffect>
                      <a14:brightnessContrast bright="-2000" contrast="20000"/>
                    </a14:imgEffect>
                  </a14:imgLayer>
                </a14:imgProps>
              </a:ext>
              <a:ext uri="{28A0092B-C50C-407E-A947-70E740481C1C}">
                <a14:useLocalDpi xmlns:a14="http://schemas.microsoft.com/office/drawing/2010/main" val="0"/>
              </a:ext>
            </a:extLst>
          </a:blip>
          <a:srcRect b="9999"/>
          <a:stretch/>
        </p:blipFill>
        <p:spPr>
          <a:xfrm>
            <a:off x="9338519" y="228600"/>
            <a:ext cx="2628887" cy="3154680"/>
          </a:xfrm>
          <a:prstGeom prst="rect">
            <a:avLst/>
          </a:prstGeom>
        </p:spPr>
      </p:pic>
      <p:pic>
        <p:nvPicPr>
          <p:cNvPr id="19" name="Picture 18" descr="A group of people standing on a street&#10;&#10;Description automatically generated">
            <a:extLst>
              <a:ext uri="{FF2B5EF4-FFF2-40B4-BE49-F238E27FC236}">
                <a16:creationId xmlns:a16="http://schemas.microsoft.com/office/drawing/2014/main" id="{00E1DE31-F37B-D0A5-D1CC-76477D59B4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2663" y="228600"/>
            <a:ext cx="4162259" cy="3154680"/>
          </a:xfrm>
          <a:prstGeom prst="rect">
            <a:avLst/>
          </a:prstGeom>
        </p:spPr>
      </p:pic>
      <p:pic>
        <p:nvPicPr>
          <p:cNvPr id="21" name="Picture 20" descr="A group of people standing around a sign&#10;&#10;Description automatically generated">
            <a:extLst>
              <a:ext uri="{FF2B5EF4-FFF2-40B4-BE49-F238E27FC236}">
                <a16:creationId xmlns:a16="http://schemas.microsoft.com/office/drawing/2014/main" id="{00F2DEC7-0F89-C06F-12B1-BF3B61CE8BF8}"/>
              </a:ext>
            </a:extLst>
          </p:cNvPr>
          <p:cNvPicPr>
            <a:picLocks noChangeAspect="1"/>
          </p:cNvPicPr>
          <p:nvPr/>
        </p:nvPicPr>
        <p:blipFill>
          <a:blip r:embed="rId8">
            <a:extLst>
              <a:ext uri="{28A0092B-C50C-407E-A947-70E740481C1C}">
                <a14:useLocalDpi xmlns:a14="http://schemas.microsoft.com/office/drawing/2010/main" val="0"/>
              </a:ext>
            </a:extLst>
          </a:blip>
          <a:srcRect l="16134" r="21388"/>
          <a:stretch/>
        </p:blipFill>
        <p:spPr>
          <a:xfrm>
            <a:off x="9331882" y="3474721"/>
            <a:ext cx="2635524" cy="3154680"/>
          </a:xfrm>
          <a:prstGeom prst="rect">
            <a:avLst/>
          </a:prstGeom>
        </p:spPr>
      </p:pic>
    </p:spTree>
    <p:extLst>
      <p:ext uri="{BB962C8B-B14F-4D97-AF65-F5344CB8AC3E}">
        <p14:creationId xmlns:p14="http://schemas.microsoft.com/office/powerpoint/2010/main" val="3976047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B864A-ED23-0DE6-318B-65231FA6DCA5}"/>
            </a:ext>
          </a:extLst>
        </p:cNvPr>
        <p:cNvGrpSpPr/>
        <p:nvPr/>
      </p:nvGrpSpPr>
      <p:grpSpPr>
        <a:xfrm>
          <a:off x="0" y="0"/>
          <a:ext cx="0" cy="0"/>
          <a:chOff x="0" y="0"/>
          <a:chExt cx="0" cy="0"/>
        </a:xfrm>
      </p:grpSpPr>
      <p:pic>
        <p:nvPicPr>
          <p:cNvPr id="17" name="Picture 16" descr="A group of people posing for a photo&#10;&#10;Description automatically generated">
            <a:extLst>
              <a:ext uri="{FF2B5EF4-FFF2-40B4-BE49-F238E27FC236}">
                <a16:creationId xmlns:a16="http://schemas.microsoft.com/office/drawing/2014/main" id="{9091B76A-A349-FA01-BADB-54D50FA9F3F8}"/>
              </a:ext>
            </a:extLst>
          </p:cNvPr>
          <p:cNvPicPr>
            <a:picLocks noChangeAspect="1"/>
          </p:cNvPicPr>
          <p:nvPr/>
        </p:nvPicPr>
        <p:blipFill>
          <a:blip r:embed="rId3">
            <a:alphaModFix/>
            <a:extLst>
              <a:ext uri="{28A0092B-C50C-407E-A947-70E740481C1C}">
                <a14:useLocalDpi xmlns:a14="http://schemas.microsoft.com/office/drawing/2010/main" val="0"/>
              </a:ext>
            </a:extLst>
          </a:blip>
          <a:srcRect t="12586" r="3891" b="15332"/>
          <a:stretch/>
        </p:blipFill>
        <p:spPr>
          <a:xfrm>
            <a:off x="1" y="1"/>
            <a:ext cx="12192000" cy="6858000"/>
          </a:xfrm>
          <a:prstGeom prst="rect">
            <a:avLst/>
          </a:prstGeom>
        </p:spPr>
      </p:pic>
    </p:spTree>
    <p:extLst>
      <p:ext uri="{BB962C8B-B14F-4D97-AF65-F5344CB8AC3E}">
        <p14:creationId xmlns:p14="http://schemas.microsoft.com/office/powerpoint/2010/main" val="118114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C0B78-C705-FF89-C7C2-64D470B9D4BB}"/>
            </a:ext>
          </a:extLst>
        </p:cNvPr>
        <p:cNvGrpSpPr/>
        <p:nvPr/>
      </p:nvGrpSpPr>
      <p:grpSpPr>
        <a:xfrm>
          <a:off x="0" y="0"/>
          <a:ext cx="0" cy="0"/>
          <a:chOff x="0" y="0"/>
          <a:chExt cx="0" cy="0"/>
        </a:xfrm>
      </p:grpSpPr>
      <p:pic>
        <p:nvPicPr>
          <p:cNvPr id="17" name="Picture 16" descr="A group of people posing for a photo&#10;&#10;Description automatically generated">
            <a:extLst>
              <a:ext uri="{FF2B5EF4-FFF2-40B4-BE49-F238E27FC236}">
                <a16:creationId xmlns:a16="http://schemas.microsoft.com/office/drawing/2014/main" id="{26204D6E-A239-972C-27FC-250A12B4400B}"/>
              </a:ext>
            </a:extLst>
          </p:cNvPr>
          <p:cNvPicPr>
            <a:picLocks noChangeAspect="1"/>
          </p:cNvPicPr>
          <p:nvPr/>
        </p:nvPicPr>
        <p:blipFill>
          <a:blip r:embed="rId3">
            <a:alphaModFix/>
            <a:extLst>
              <a:ext uri="{28A0092B-C50C-407E-A947-70E740481C1C}">
                <a14:useLocalDpi xmlns:a14="http://schemas.microsoft.com/office/drawing/2010/main" val="0"/>
              </a:ext>
            </a:extLst>
          </a:blip>
          <a:srcRect t="12586" r="3891" b="15332"/>
          <a:stretch/>
        </p:blipFill>
        <p:spPr>
          <a:xfrm>
            <a:off x="1" y="1"/>
            <a:ext cx="12192000" cy="6858000"/>
          </a:xfrm>
          <a:prstGeom prst="rect">
            <a:avLst/>
          </a:prstGeom>
        </p:spPr>
      </p:pic>
      <p:sp>
        <p:nvSpPr>
          <p:cNvPr id="2" name="Rectangle 1">
            <a:extLst>
              <a:ext uri="{FF2B5EF4-FFF2-40B4-BE49-F238E27FC236}">
                <a16:creationId xmlns:a16="http://schemas.microsoft.com/office/drawing/2014/main" id="{E7ABB81A-9C17-3F7B-3DBE-488E34B45D3D}"/>
              </a:ext>
            </a:extLst>
          </p:cNvPr>
          <p:cNvSpPr/>
          <p:nvPr/>
        </p:nvSpPr>
        <p:spPr>
          <a:xfrm>
            <a:off x="693058" y="1567543"/>
            <a:ext cx="10805885" cy="3628573"/>
          </a:xfrm>
          <a:prstGeom prst="rect">
            <a:avLst/>
          </a:prstGeom>
          <a:solidFill>
            <a:srgbClr val="F6FAF2">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A8893F-2FD7-4A6F-E5DA-31FFF699A6B6}"/>
              </a:ext>
            </a:extLst>
          </p:cNvPr>
          <p:cNvSpPr txBox="1"/>
          <p:nvPr/>
        </p:nvSpPr>
        <p:spPr>
          <a:xfrm>
            <a:off x="457199" y="2415723"/>
            <a:ext cx="11277600" cy="2015936"/>
          </a:xfrm>
          <a:prstGeom prst="rect">
            <a:avLst/>
          </a:prstGeom>
          <a:noFill/>
        </p:spPr>
        <p:txBody>
          <a:bodyPr wrap="square" lIns="91440" tIns="45720" rIns="91440" bIns="45720" rtlCol="0" anchor="ctr">
            <a:spAutoFit/>
          </a:bodyPr>
          <a:lstStyle/>
          <a:p>
            <a:pPr algn="ctr"/>
            <a:r>
              <a:rPr lang="en-US" sz="9600" b="1">
                <a:solidFill>
                  <a:srgbClr val="362229"/>
                </a:solidFill>
                <a:latin typeface="Century Gothic"/>
                <a:cs typeface="Helvetica"/>
              </a:rPr>
              <a:t>¡</a:t>
            </a:r>
            <a:r>
              <a:rPr lang="en-US" sz="12500" b="1">
                <a:solidFill>
                  <a:srgbClr val="362229"/>
                </a:solidFill>
                <a:latin typeface="Century Gothic"/>
                <a:cs typeface="Helvetica"/>
              </a:rPr>
              <a:t>Gracias!</a:t>
            </a:r>
            <a:endParaRPr lang="en-US"/>
          </a:p>
        </p:txBody>
      </p:sp>
      <p:pic>
        <p:nvPicPr>
          <p:cNvPr id="4" name="Picture 3" descr="A black background with white text&#10;&#10;Description automatically generated">
            <a:extLst>
              <a:ext uri="{FF2B5EF4-FFF2-40B4-BE49-F238E27FC236}">
                <a16:creationId xmlns:a16="http://schemas.microsoft.com/office/drawing/2014/main" id="{EE9BC7B8-5305-9F5A-0945-10C7E2621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215" y="4453707"/>
            <a:ext cx="1245570" cy="419464"/>
          </a:xfrm>
          <a:prstGeom prst="rect">
            <a:avLst/>
          </a:prstGeom>
        </p:spPr>
      </p:pic>
    </p:spTree>
    <p:extLst>
      <p:ext uri="{BB962C8B-B14F-4D97-AF65-F5344CB8AC3E}">
        <p14:creationId xmlns:p14="http://schemas.microsoft.com/office/powerpoint/2010/main" val="2490401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2314480"/>
          </a:xfrm>
          <a:prstGeom prst="rect">
            <a:avLst/>
          </a:prstGeom>
          <a:noFill/>
        </p:spPr>
        <p:txBody>
          <a:bodyPr wrap="square" lIns="91440" tIns="45720" rIns="91440" bIns="45720" rtlCol="0" anchor="t">
            <a:spAutoFit/>
          </a:bodyPr>
          <a:lstStyle/>
          <a:p>
            <a:pPr indent="-305435">
              <a:spcBef>
                <a:spcPts val="20"/>
              </a:spcBef>
              <a:spcAft>
                <a:spcPts val="600"/>
              </a:spcAft>
            </a:pPr>
            <a:r>
              <a:rPr lang="es-MX" sz="3200" b="1">
                <a:solidFill>
                  <a:srgbClr val="005569"/>
                </a:solidFill>
                <a:latin typeface="Gill Sans MT"/>
                <a:ea typeface="+mn-lt"/>
                <a:cs typeface="+mn-lt"/>
              </a:rPr>
              <a:t>3. </a:t>
            </a:r>
            <a:r>
              <a:rPr lang="en-US" sz="3200" b="1" err="1">
                <a:solidFill>
                  <a:srgbClr val="005569"/>
                </a:solidFill>
                <a:latin typeface="Gill Sans MT"/>
                <a:ea typeface="+mn-lt"/>
                <a:cs typeface="Arial"/>
              </a:rPr>
              <a:t>Planificación</a:t>
            </a:r>
            <a:r>
              <a:rPr lang="en-US" sz="3200" b="1">
                <a:solidFill>
                  <a:srgbClr val="005569"/>
                </a:solidFill>
                <a:latin typeface="Gill Sans MT"/>
                <a:ea typeface="+mn-lt"/>
                <a:cs typeface="Arial"/>
              </a:rPr>
              <a:t> del </a:t>
            </a:r>
            <a:r>
              <a:rPr lang="en-US" sz="3200" b="1" err="1">
                <a:solidFill>
                  <a:srgbClr val="005569"/>
                </a:solidFill>
                <a:latin typeface="Gill Sans MT"/>
                <a:ea typeface="+mn-lt"/>
                <a:cs typeface="Arial"/>
              </a:rPr>
              <a:t>Programa</a:t>
            </a:r>
            <a:r>
              <a:rPr lang="en-US" sz="3200" b="1">
                <a:solidFill>
                  <a:srgbClr val="005569"/>
                </a:solidFill>
                <a:latin typeface="Gill Sans MT"/>
                <a:ea typeface="+mn-lt"/>
                <a:cs typeface="Arial"/>
              </a:rPr>
              <a:t> de </a:t>
            </a:r>
            <a:r>
              <a:rPr lang="en-US" sz="3200" b="1" err="1">
                <a:solidFill>
                  <a:srgbClr val="005569"/>
                </a:solidFill>
                <a:latin typeface="Gill Sans MT"/>
                <a:cs typeface="Arial"/>
              </a:rPr>
              <a:t>Promotores</a:t>
            </a:r>
            <a:r>
              <a:rPr lang="en-US" sz="3200" b="1">
                <a:solidFill>
                  <a:srgbClr val="005569"/>
                </a:solidFill>
                <a:latin typeface="Gill Sans MT"/>
                <a:cs typeface="Arial"/>
              </a:rPr>
              <a:t>(as) </a:t>
            </a:r>
            <a:r>
              <a:rPr lang="en-US" sz="3200" b="1">
                <a:solidFill>
                  <a:srgbClr val="005569"/>
                </a:solidFill>
                <a:latin typeface="Gill Sans MT"/>
                <a:ea typeface="+mn-lt"/>
                <a:cs typeface="Arial"/>
              </a:rPr>
              <a:t>de </a:t>
            </a:r>
            <a:r>
              <a:rPr lang="en-US" sz="3200" b="1">
                <a:solidFill>
                  <a:srgbClr val="005569"/>
                </a:solidFill>
                <a:latin typeface="Gill Sans MT"/>
                <a:cs typeface="Arial"/>
              </a:rPr>
              <a:t>Salud </a:t>
            </a:r>
            <a:r>
              <a:rPr lang="en-US" sz="3200" b="1" err="1">
                <a:solidFill>
                  <a:srgbClr val="005569"/>
                </a:solidFill>
                <a:latin typeface="Gill Sans MT"/>
                <a:cs typeface="Arial"/>
              </a:rPr>
              <a:t>Climática</a:t>
            </a:r>
            <a:r>
              <a:rPr lang="en-US" sz="3200" b="1">
                <a:solidFill>
                  <a:srgbClr val="005569"/>
                </a:solidFill>
                <a:latin typeface="Gill Sans MT"/>
                <a:cs typeface="Arial"/>
              </a:rPr>
              <a:t> 2025</a:t>
            </a:r>
            <a:r>
              <a:rPr lang="es-MX" sz="3200" b="1">
                <a:solidFill>
                  <a:srgbClr val="005569"/>
                </a:solidFill>
                <a:latin typeface="Gill Sans MT"/>
              </a:rPr>
              <a:t> </a:t>
            </a:r>
          </a:p>
          <a:p>
            <a:pPr indent="-305435">
              <a:spcBef>
                <a:spcPct val="20000"/>
              </a:spcBef>
              <a:spcAft>
                <a:spcPts val="600"/>
              </a:spcAft>
            </a:pPr>
            <a:endParaRPr lang="es-MX" sz="3200" b="1">
              <a:solidFill>
                <a:srgbClr val="000000"/>
              </a:solidFill>
              <a:latin typeface="Gill Sans MT"/>
            </a:endParaRPr>
          </a:p>
          <a:p>
            <a:endParaRPr lang="es-ES" sz="3200" b="1">
              <a:latin typeface="Gill Sans MT"/>
            </a:endParaRPr>
          </a:p>
        </p:txBody>
      </p:sp>
    </p:spTree>
    <p:extLst>
      <p:ext uri="{BB962C8B-B14F-4D97-AF65-F5344CB8AC3E}">
        <p14:creationId xmlns:p14="http://schemas.microsoft.com/office/powerpoint/2010/main" val="4126999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2314480"/>
          </a:xfrm>
          <a:prstGeom prst="rect">
            <a:avLst/>
          </a:prstGeom>
          <a:noFill/>
        </p:spPr>
        <p:txBody>
          <a:bodyPr wrap="square" lIns="91440" tIns="45720" rIns="91440" bIns="45720" rtlCol="0" anchor="t">
            <a:spAutoFit/>
          </a:bodyPr>
          <a:lstStyle/>
          <a:p>
            <a:pPr indent="-305435">
              <a:spcBef>
                <a:spcPts val="20"/>
              </a:spcBef>
              <a:spcAft>
                <a:spcPts val="600"/>
              </a:spcAft>
            </a:pPr>
            <a:r>
              <a:rPr lang="es-MX" sz="3200" b="1">
                <a:solidFill>
                  <a:srgbClr val="005569"/>
                </a:solidFill>
                <a:latin typeface="Gill Sans MT"/>
                <a:ea typeface="+mn-lt"/>
                <a:cs typeface="+mn-lt"/>
              </a:rPr>
              <a:t>4. Estrategia de Desarrollo de la Fuerza Laboral Basada en el Lugar: Presentación </a:t>
            </a:r>
            <a:r>
              <a:rPr lang="es-MX" sz="3200" b="1">
                <a:solidFill>
                  <a:srgbClr val="005569"/>
                </a:solidFill>
                <a:latin typeface="Gill Sans MT"/>
              </a:rPr>
              <a:t>de Hallazgos y Recomendaciones </a:t>
            </a:r>
          </a:p>
          <a:p>
            <a:pPr indent="-305435">
              <a:spcBef>
                <a:spcPct val="20000"/>
              </a:spcBef>
              <a:spcAft>
                <a:spcPts val="600"/>
              </a:spcAft>
            </a:pPr>
            <a:endParaRPr lang="es-MX" sz="3200" b="1">
              <a:solidFill>
                <a:srgbClr val="000000"/>
              </a:solidFill>
              <a:latin typeface="Gill Sans MT"/>
            </a:endParaRPr>
          </a:p>
          <a:p>
            <a:endParaRPr lang="es-ES" sz="3200" b="1">
              <a:latin typeface="Gill Sans MT"/>
            </a:endParaRPr>
          </a:p>
        </p:txBody>
      </p:sp>
    </p:spTree>
    <p:extLst>
      <p:ext uri="{BB962C8B-B14F-4D97-AF65-F5344CB8AC3E}">
        <p14:creationId xmlns:p14="http://schemas.microsoft.com/office/powerpoint/2010/main" val="3859740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sz="3600">
              <a:latin typeface="Century Gothic"/>
            </a:endParaRPr>
          </a:p>
        </p:txBody>
      </p:sp>
      <p:sp>
        <p:nvSpPr>
          <p:cNvPr id="4" name="TextBox 3">
            <a:extLst>
              <a:ext uri="{FF2B5EF4-FFF2-40B4-BE49-F238E27FC236}">
                <a16:creationId xmlns:a16="http://schemas.microsoft.com/office/drawing/2014/main" id="{302844EA-6507-867D-36EB-FB00F8365C4F}"/>
              </a:ext>
            </a:extLst>
          </p:cNvPr>
          <p:cNvSpPr txBox="1"/>
          <p:nvPr/>
        </p:nvSpPr>
        <p:spPr>
          <a:xfrm>
            <a:off x="389624" y="3136612"/>
            <a:ext cx="11802376" cy="2960811"/>
          </a:xfrm>
          <a:prstGeom prst="rect">
            <a:avLst/>
          </a:prstGeom>
          <a:noFill/>
        </p:spPr>
        <p:txBody>
          <a:bodyPr wrap="square" lIns="91440" tIns="45720" rIns="91440" bIns="45720" rtlCol="0" anchor="t">
            <a:spAutoFit/>
          </a:bodyPr>
          <a:lstStyle/>
          <a:p>
            <a:pPr indent="-305435">
              <a:spcBef>
                <a:spcPts val="20"/>
              </a:spcBef>
              <a:spcAft>
                <a:spcPts val="600"/>
              </a:spcAft>
            </a:pPr>
            <a:r>
              <a:rPr lang="es-MX" sz="3200" b="1">
                <a:solidFill>
                  <a:srgbClr val="005569"/>
                </a:solidFill>
                <a:latin typeface="Gill Sans MT"/>
                <a:ea typeface="+mn-lt"/>
                <a:cs typeface="Arial"/>
              </a:rPr>
              <a:t>5. Discusión y consideración de alquiler un espacio de </a:t>
            </a:r>
            <a:br>
              <a:rPr lang="es-MX" sz="3200" b="1">
                <a:solidFill>
                  <a:srgbClr val="005569"/>
                </a:solidFill>
                <a:latin typeface="Gill Sans MT"/>
                <a:ea typeface="+mn-lt"/>
                <a:cs typeface="Arial"/>
              </a:rPr>
            </a:br>
            <a:r>
              <a:rPr lang="es-MX" sz="3200" b="1">
                <a:solidFill>
                  <a:srgbClr val="005569"/>
                </a:solidFill>
                <a:latin typeface="Gill Sans MT"/>
                <a:cs typeface="Arial"/>
              </a:rPr>
              <a:t>oficina </a:t>
            </a:r>
            <a:r>
              <a:rPr lang="es-MX" sz="3200" b="1">
                <a:solidFill>
                  <a:srgbClr val="005569"/>
                </a:solidFill>
                <a:latin typeface="Gill Sans MT"/>
                <a:ea typeface="+mn-lt"/>
                <a:cs typeface="Arial"/>
              </a:rPr>
              <a:t>en</a:t>
            </a:r>
            <a:r>
              <a:rPr lang="es-MX" sz="3200" b="1">
                <a:solidFill>
                  <a:srgbClr val="005569"/>
                </a:solidFill>
                <a:latin typeface="Gill Sans MT"/>
                <a:cs typeface="Arial"/>
              </a:rPr>
              <a:t> </a:t>
            </a:r>
            <a:r>
              <a:rPr lang="es-MX" sz="3200" b="1">
                <a:solidFill>
                  <a:srgbClr val="005569"/>
                </a:solidFill>
                <a:latin typeface="Gill Sans MT"/>
                <a:ea typeface="+mn-lt"/>
                <a:cs typeface="Arial"/>
              </a:rPr>
              <a:t>el</a:t>
            </a:r>
            <a:r>
              <a:rPr lang="es-MX" sz="3200" b="1">
                <a:solidFill>
                  <a:srgbClr val="005569"/>
                </a:solidFill>
                <a:latin typeface="Gill Sans MT"/>
                <a:cs typeface="Arial"/>
              </a:rPr>
              <a:t> área del proyecto</a:t>
            </a:r>
            <a:endParaRPr lang="en-US"/>
          </a:p>
          <a:p>
            <a:pPr indent="-305435">
              <a:spcBef>
                <a:spcPts val="20"/>
              </a:spcBef>
              <a:spcAft>
                <a:spcPts val="600"/>
              </a:spcAft>
            </a:pPr>
            <a:endParaRPr lang="es-MX" sz="3200" b="1">
              <a:solidFill>
                <a:srgbClr val="005569"/>
              </a:solidFill>
              <a:latin typeface="Gill Sans MT"/>
            </a:endParaRPr>
          </a:p>
          <a:p>
            <a:pPr indent="-305435">
              <a:spcBef>
                <a:spcPct val="20000"/>
              </a:spcBef>
              <a:spcAft>
                <a:spcPts val="600"/>
              </a:spcAft>
            </a:pPr>
            <a:endParaRPr lang="es-MX" sz="3200" b="1">
              <a:solidFill>
                <a:srgbClr val="000000"/>
              </a:solidFill>
              <a:latin typeface="Gill Sans MT"/>
            </a:endParaRPr>
          </a:p>
          <a:p>
            <a:endParaRPr lang="es-ES" sz="3200" b="1">
              <a:latin typeface="Gill Sans MT"/>
            </a:endParaRPr>
          </a:p>
        </p:txBody>
      </p:sp>
    </p:spTree>
    <p:extLst>
      <p:ext uri="{BB962C8B-B14F-4D97-AF65-F5344CB8AC3E}">
        <p14:creationId xmlns:p14="http://schemas.microsoft.com/office/powerpoint/2010/main" val="173607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3600">
                <a:solidFill>
                  <a:schemeClr val="tx1"/>
                </a:solidFill>
                <a:latin typeface="Century Gothic"/>
                <a:ea typeface="+mn-lt"/>
                <a:cs typeface="+mn-lt"/>
              </a:rPr>
              <a:t>Richmond </a:t>
            </a:r>
            <a:r>
              <a:rPr lang="es-MX" sz="3600" err="1">
                <a:solidFill>
                  <a:schemeClr val="tx1"/>
                </a:solidFill>
                <a:latin typeface="Century Gothic"/>
                <a:ea typeface="+mn-lt"/>
                <a:cs typeface="+mn-lt"/>
              </a:rPr>
              <a:t>Rising</a:t>
            </a:r>
            <a:r>
              <a:rPr lang="es-MX" sz="3600">
                <a:solidFill>
                  <a:schemeClr val="tx1"/>
                </a:solidFill>
                <a:latin typeface="Century Gothic"/>
                <a:ea typeface="+mn-lt"/>
                <a:cs typeface="+mn-lt"/>
              </a:rPr>
              <a:t> busca fortalecer la economía, mejorar la salud pública y el medio ambiente, particularmente en los vecindarios del </a:t>
            </a:r>
            <a:r>
              <a:rPr lang="es-MX" sz="3600" err="1">
                <a:solidFill>
                  <a:schemeClr val="tx1"/>
                </a:solidFill>
                <a:latin typeface="Century Gothic"/>
                <a:ea typeface="+mn-lt"/>
                <a:cs typeface="+mn-lt"/>
              </a:rPr>
              <a:t>Iron</a:t>
            </a:r>
            <a:r>
              <a:rPr lang="es-MX" sz="3600">
                <a:solidFill>
                  <a:schemeClr val="tx1"/>
                </a:solidFill>
                <a:latin typeface="Century Gothic"/>
                <a:ea typeface="+mn-lt"/>
                <a:cs typeface="+mn-lt"/>
              </a:rPr>
              <a:t> </a:t>
            </a:r>
            <a:r>
              <a:rPr lang="es-MX" sz="3600" err="1">
                <a:solidFill>
                  <a:schemeClr val="tx1"/>
                </a:solidFill>
                <a:latin typeface="Century Gothic"/>
                <a:ea typeface="+mn-lt"/>
                <a:cs typeface="+mn-lt"/>
              </a:rPr>
              <a:t>Triangle</a:t>
            </a:r>
            <a:r>
              <a:rPr lang="es-MX" sz="3600">
                <a:solidFill>
                  <a:schemeClr val="tx1"/>
                </a:solidFill>
                <a:latin typeface="Century Gothic"/>
                <a:ea typeface="+mn-lt"/>
                <a:cs typeface="+mn-lt"/>
              </a:rPr>
              <a:t>, Santa Fe y Coronado, lo hacemos con la conciencia de que ocupamos territorio no cedido de </a:t>
            </a:r>
            <a:r>
              <a:rPr lang="es-MX" sz="3600" err="1">
                <a:solidFill>
                  <a:schemeClr val="tx1"/>
                </a:solidFill>
                <a:latin typeface="Century Gothic"/>
                <a:ea typeface="+mn-lt"/>
                <a:cs typeface="+mn-lt"/>
              </a:rPr>
              <a:t>Huichin</a:t>
            </a:r>
            <a:r>
              <a:rPr lang="es-MX" sz="3600">
                <a:solidFill>
                  <a:schemeClr val="tx1"/>
                </a:solidFill>
                <a:latin typeface="Century Gothic"/>
                <a:ea typeface="+mn-lt"/>
                <a:cs typeface="+mn-lt"/>
              </a:rPr>
              <a:t> y </a:t>
            </a:r>
            <a:r>
              <a:rPr lang="es-MX" sz="3600" err="1">
                <a:solidFill>
                  <a:schemeClr val="tx1"/>
                </a:solidFill>
                <a:latin typeface="Century Gothic"/>
                <a:ea typeface="+mn-lt"/>
                <a:cs typeface="+mn-lt"/>
              </a:rPr>
              <a:t>Karkin</a:t>
            </a:r>
            <a:r>
              <a:rPr lang="es-MX" sz="3600">
                <a:solidFill>
                  <a:schemeClr val="tx1"/>
                </a:solidFill>
                <a:latin typeface="Century Gothic"/>
                <a:ea typeface="+mn-lt"/>
                <a:cs typeface="+mn-lt"/>
              </a:rPr>
              <a:t> </a:t>
            </a:r>
            <a:r>
              <a:rPr lang="es-MX" sz="3600" err="1">
                <a:solidFill>
                  <a:schemeClr val="tx1"/>
                </a:solidFill>
                <a:latin typeface="Century Gothic"/>
                <a:ea typeface="+mn-lt"/>
                <a:cs typeface="+mn-lt"/>
              </a:rPr>
              <a:t>Ohlone</a:t>
            </a:r>
            <a:r>
              <a:rPr lang="es-MX" sz="3600">
                <a:solidFill>
                  <a:schemeClr val="tx1"/>
                </a:solidFill>
                <a:latin typeface="Century Gothic"/>
                <a:ea typeface="+mn-lt"/>
                <a:cs typeface="+mn-lt"/>
              </a:rPr>
              <a:t>.</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que el robo de tierras de los territorios indígenas y el desmantelamiento de la soberanía indígena se hicieron para avanzar en la colonización.</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que el capitalismo y la supremacía blanca son ramas de la colonización que han persistido a lo largo de cientos de años de opresión, están vivas hoy y contribuyen a impedir que las personas negras, las personas indígenas y todas las demás personas de color prosperen.</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Reconocemos además que la economía política y las instituciones sociales de este país se construyeron a partir del trabajo forzoso de las personas africanas en tierras robadas mediante secuestros violentos y sistemáticos en sus países de origen y esclavitud durante cientos de años.</a:t>
            </a:r>
            <a:r>
              <a:rPr lang="en-US" sz="3600">
                <a:solidFill>
                  <a:schemeClr val="tx1"/>
                </a:solidFill>
                <a:latin typeface="Century Gothic"/>
                <a:ea typeface="+mn-lt"/>
                <a:cs typeface="+mn-lt"/>
              </a:rPr>
              <a:t> </a:t>
            </a:r>
          </a:p>
          <a:p>
            <a:pPr marL="305435" indent="-305435">
              <a:lnSpc>
                <a:spcPct val="110000"/>
              </a:lnSpc>
            </a:pPr>
            <a:endParaRPr lang="en-US" sz="3600">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770563" cy="584775"/>
          </a:xfrm>
          <a:prstGeom prst="rect">
            <a:avLst/>
          </a:prstGeom>
          <a:noFill/>
        </p:spPr>
        <p:txBody>
          <a:bodyPr wrap="square" lIns="91440" tIns="45720" rIns="91440" bIns="45720" rtlCol="0" anchor="t">
            <a:spAutoFit/>
          </a:bodyPr>
          <a:lstStyle/>
          <a:p>
            <a:r>
              <a:rPr lang="en-US" sz="3200" b="1" err="1">
                <a:solidFill>
                  <a:schemeClr val="bg1"/>
                </a:solidFill>
                <a:latin typeface="Myriad Pro" panose="020B0503030403020204"/>
              </a:rPr>
              <a:t>Reconocimientos</a:t>
            </a:r>
            <a:r>
              <a:rPr lang="en-US" sz="3200" b="1">
                <a:solidFill>
                  <a:schemeClr val="bg1"/>
                </a:solidFill>
                <a:latin typeface="Myriad Pro" panose="020B0503030403020204"/>
              </a:rPr>
              <a:t> de </a:t>
            </a:r>
            <a:r>
              <a:rPr lang="en-US" sz="3200" b="1" err="1">
                <a:solidFill>
                  <a:schemeClr val="bg1"/>
                </a:solidFill>
                <a:latin typeface="Myriad Pro" panose="020B0503030403020204"/>
              </a:rPr>
              <a:t>Territorios</a:t>
            </a:r>
            <a:r>
              <a:rPr lang="en-US" sz="3200" b="1">
                <a:solidFill>
                  <a:schemeClr val="bg1"/>
                </a:solidFill>
                <a:latin typeface="Myriad Pro" panose="020B0503030403020204"/>
              </a:rPr>
              <a:t> </a:t>
            </a:r>
            <a:r>
              <a:rPr lang="en-US" sz="3200" b="1" err="1">
                <a:solidFill>
                  <a:schemeClr val="bg1"/>
                </a:solidFill>
                <a:latin typeface="Myriad Pro" panose="020B0503030403020204"/>
              </a:rPr>
              <a:t>Indigenas</a:t>
            </a:r>
            <a:endParaRPr lang="en-US" sz="3200" b="1">
              <a:solidFill>
                <a:schemeClr val="bg1"/>
              </a:solidFill>
              <a:latin typeface="Myriad Pro" panose="020B0503030403020204"/>
            </a:endParaRP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714500" y="2894429"/>
            <a:ext cx="8763000" cy="1938992"/>
          </a:xfrm>
          <a:prstGeom prst="rect">
            <a:avLst/>
          </a:prstGeom>
          <a:noFill/>
        </p:spPr>
        <p:txBody>
          <a:bodyPr wrap="square" lIns="91440" tIns="45720" rIns="91440" bIns="45720" rtlCol="0" anchor="t">
            <a:spAutoFit/>
          </a:bodyPr>
          <a:lstStyle/>
          <a:p>
            <a:pPr algn="ctr"/>
            <a:r>
              <a:rPr lang="es-ES" sz="4000" b="1">
                <a:solidFill>
                  <a:srgbClr val="005569"/>
                </a:solidFill>
                <a:latin typeface="Century Gothic"/>
                <a:ea typeface="+mn-lt"/>
                <a:cs typeface="+mn-lt"/>
              </a:rPr>
              <a:t>Solicitudes de agenda para la próxima reunión </a:t>
            </a:r>
            <a:endParaRPr lang="en-US" sz="4000">
              <a:solidFill>
                <a:srgbClr val="005569"/>
              </a:solidFill>
              <a:latin typeface="Century Gothic"/>
              <a:ea typeface="+mn-lt"/>
              <a:cs typeface="+mn-lt"/>
            </a:endParaRPr>
          </a:p>
          <a:p>
            <a:endParaRPr lang="en-US" sz="4000" b="1">
              <a:latin typeface="Myriad Pro"/>
            </a:endParaRPr>
          </a:p>
        </p:txBody>
      </p:sp>
    </p:spTree>
    <p:extLst>
      <p:ext uri="{BB962C8B-B14F-4D97-AF65-F5344CB8AC3E}">
        <p14:creationId xmlns:p14="http://schemas.microsoft.com/office/powerpoint/2010/main" val="1362740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Century Gothic"/>
                <a:ea typeface="+mn-lt"/>
                <a:cs typeface="+mn-lt"/>
              </a:rPr>
              <a:t>Se anima a los miembros del CSC, miembros del público y otros socios u organizaciones a compartir información o anuncios relacionados con próximos eventos, proyectos o programas en el área del Proyecto. </a:t>
            </a:r>
          </a:p>
          <a:p>
            <a:pPr marL="305435" indent="-305435"/>
            <a:r>
              <a:rPr lang="es-ES" sz="2800">
                <a:latin typeface="Century Gothic"/>
                <a:ea typeface="+mn-lt"/>
                <a:cs typeface="+mn-lt"/>
              </a:rPr>
              <a:t>Día de servicio de MLK Jr. – 20 de enero</a:t>
            </a:r>
          </a:p>
          <a:p>
            <a:pPr marL="305435" indent="-305435"/>
            <a:endParaRPr lang="es-ES" sz="2800">
              <a:latin typeface="Century Gothic"/>
              <a:ea typeface="+mn-lt"/>
              <a:cs typeface="+mn-lt"/>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lIns="91440" tIns="45720" rIns="91440" bIns="45720" rtlCol="0" anchor="t">
            <a:spAutoFit/>
          </a:bodyPr>
          <a:lstStyle/>
          <a:p>
            <a:r>
              <a:rPr lang="en-US" sz="4000" b="1" err="1">
                <a:solidFill>
                  <a:schemeClr val="bg1"/>
                </a:solidFill>
                <a:latin typeface="Gill Sans MT"/>
              </a:rPr>
              <a:t>Anuncios</a:t>
            </a:r>
            <a:r>
              <a:rPr lang="en-US" sz="4000" b="1">
                <a:solidFill>
                  <a:schemeClr val="bg1"/>
                </a:solidFill>
                <a:latin typeface="Gill Sans MT"/>
              </a:rPr>
              <a:t> Generales</a:t>
            </a:r>
          </a:p>
        </p:txBody>
      </p:sp>
    </p:spTree>
    <p:extLst>
      <p:ext uri="{BB962C8B-B14F-4D97-AF65-F5344CB8AC3E}">
        <p14:creationId xmlns:p14="http://schemas.microsoft.com/office/powerpoint/2010/main" val="1450018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3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6400" cap="none">
              <a:solidFill>
                <a:schemeClr val="bg1"/>
              </a:solidFill>
              <a:latin typeface="Myriad Pro"/>
              <a:ea typeface="Open Sans"/>
              <a:cs typeface="Open Sans"/>
            </a:endParaRPr>
          </a:p>
          <a:p>
            <a:pPr algn="ctr"/>
            <a:r>
              <a:rPr lang="en-US" sz="6400" cap="none">
                <a:solidFill>
                  <a:schemeClr val="bg1"/>
                </a:solidFill>
                <a:latin typeface="Myriad Pro"/>
                <a:ea typeface="Open Sans"/>
                <a:cs typeface="Open Sans"/>
              </a:rPr>
              <a:t>Reunion </a:t>
            </a:r>
            <a:r>
              <a:rPr lang="en-US" sz="6400" cap="none" err="1">
                <a:solidFill>
                  <a:schemeClr val="bg1"/>
                </a:solidFill>
                <a:latin typeface="Myriad Pro"/>
                <a:ea typeface="Open Sans"/>
                <a:cs typeface="Open Sans"/>
              </a:rPr>
              <a:t>Clausurada</a:t>
            </a: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r>
              <a:rPr lang="en-US" sz="6400" cap="none">
                <a:solidFill>
                  <a:schemeClr val="bg1"/>
                </a:solidFill>
                <a:latin typeface="Century Gothic"/>
                <a:ea typeface="Open Sans" pitchFamily="2" charset="0"/>
                <a:cs typeface="Open Sans" pitchFamily="2" charset="0"/>
              </a:rPr>
              <a:t>¡Gracias!</a:t>
            </a:r>
            <a:endParaRPr lang="en-US" sz="6400" b="0" cap="none">
              <a:solidFill>
                <a:schemeClr val="bg1"/>
              </a:solidFill>
              <a:latin typeface="Century Gothic"/>
              <a:ea typeface="Open Sans" pitchFamily="2" charset="0"/>
              <a:cs typeface="Open Sans" pitchFamily="2" charset="0"/>
            </a:endParaRPr>
          </a:p>
          <a:p>
            <a:pPr algn="ctr"/>
            <a:endParaRPr lang="en-US" sz="6400" b="1" cap="none">
              <a:solidFill>
                <a:schemeClr val="bg1"/>
              </a:solidFill>
              <a:latin typeface="Myriad Pro" panose="020B0503030403020204" pitchFamily="34" charset="0"/>
              <a:ea typeface="Open Sans" pitchFamily="2" charset="0"/>
              <a:cs typeface="Open Sans" pitchFamily="2" charset="0"/>
            </a:endParaRP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
                <a:srgbClr val="0A6F63"/>
              </a:buClr>
              <a:buNone/>
            </a:pPr>
            <a:r>
              <a:rPr lang="es-MX" sz="2400" b="1">
                <a:solidFill>
                  <a:srgbClr val="005569"/>
                </a:solidFill>
                <a:latin typeface="Myriad Pro"/>
                <a:ea typeface="Open Sans"/>
                <a:cs typeface="Open Sans"/>
              </a:rPr>
              <a:t>Preguntas</a:t>
            </a:r>
            <a:r>
              <a:rPr lang="en-US" sz="2400" b="1">
                <a:solidFill>
                  <a:srgbClr val="005569"/>
                </a:solidFill>
                <a:latin typeface="Myriad Pro"/>
                <a:ea typeface="Open Sans"/>
                <a:cs typeface="Open Sans"/>
              </a:rPr>
              <a:t>? </a:t>
            </a:r>
            <a:r>
              <a:rPr lang="es-MX" sz="2400" b="1">
                <a:solidFill>
                  <a:srgbClr val="005569"/>
                </a:solidFill>
                <a:latin typeface="Myriad Pro"/>
                <a:ea typeface="Open Sans"/>
                <a:cs typeface="Open Sans"/>
              </a:rPr>
              <a:t>Comentarios</a:t>
            </a:r>
            <a:r>
              <a:rPr lang="en-US" sz="2400" b="1">
                <a:solidFill>
                  <a:srgbClr val="005569"/>
                </a:solidFill>
                <a:latin typeface="Myriad Pro"/>
                <a:ea typeface="Open Sans"/>
                <a:cs typeface="Open Sans"/>
              </a:rPr>
              <a:t>?</a:t>
            </a:r>
          </a:p>
          <a:p>
            <a:pPr marL="0" indent="0">
              <a:buClr>
                <a:srgbClr val="0A6F63"/>
              </a:buClr>
              <a:buNone/>
            </a:pPr>
            <a:r>
              <a:rPr lang="es-MX" sz="2400">
                <a:solidFill>
                  <a:srgbClr val="005569"/>
                </a:solidFill>
                <a:latin typeface="Myriad Pro"/>
                <a:ea typeface="Open Sans"/>
                <a:cs typeface="Open Sans"/>
              </a:rPr>
              <a:t>Contáctenos</a:t>
            </a:r>
            <a:r>
              <a:rPr lang="en-US" sz="2400">
                <a:solidFill>
                  <a:srgbClr val="005569"/>
                </a:solidFill>
                <a:latin typeface="Myriad Pro"/>
                <a:ea typeface="Open Sans"/>
                <a:cs typeface="Open Sans"/>
              </a:rPr>
              <a:t> al:  </a:t>
            </a:r>
            <a:br>
              <a:rPr lang="en-US" sz="2400">
                <a:latin typeface="Myriad Pro" panose="020B0503030403020204" pitchFamily="34" charset="0"/>
                <a:ea typeface="Open Sans" pitchFamily="2" charset="0"/>
                <a:cs typeface="Open Sans" pitchFamily="2" charset="0"/>
              </a:rPr>
            </a:br>
            <a:r>
              <a:rPr lang="en-US" sz="2400" u="sng">
                <a:solidFill>
                  <a:srgbClr val="005569"/>
                </a:solidFill>
                <a:latin typeface="Myriad Pro"/>
                <a:ea typeface="Open Sans"/>
                <a:cs typeface="Open Sans"/>
              </a:rPr>
              <a:t>tcc@ci.richmond.ca.us</a:t>
            </a:r>
          </a:p>
        </p:txBody>
      </p:sp>
    </p:spTree>
    <p:extLst>
      <p:ext uri="{BB962C8B-B14F-4D97-AF65-F5344CB8AC3E}">
        <p14:creationId xmlns:p14="http://schemas.microsoft.com/office/powerpoint/2010/main" val="386611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3600">
                <a:solidFill>
                  <a:schemeClr val="tx1"/>
                </a:solidFill>
                <a:latin typeface="Century Gothic"/>
                <a:ea typeface="+mn-lt"/>
                <a:cs typeface="+mn-lt"/>
              </a:rPr>
              <a:t>Reconocemos además la explotación de las comunidades de personas inmigrantes y refugiadas, ya que regularmente se utilizan formas modernas de mano de obra barata y desechable en tierras robadas.</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Por lo tanto, reconocemos que hemos sido impactados y perjudicados por estas historias y experiencias impuestas a nuestros antepasados y comunidades. Elevamos aún más la lucha compartida entre personas negras, indígenas y personas de color.</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También reconocemos que los pueblos indígenas continúan viviendo aquí, administrando la tierra y resistiendo el colonialismo.</a:t>
            </a:r>
            <a:r>
              <a:rPr lang="en-US" sz="3600">
                <a:solidFill>
                  <a:schemeClr val="tx1"/>
                </a:solidFill>
                <a:latin typeface="Century Gothic"/>
                <a:ea typeface="+mn-lt"/>
                <a:cs typeface="+mn-lt"/>
              </a:rPr>
              <a:t> </a:t>
            </a:r>
          </a:p>
          <a:p>
            <a:pPr marL="305435" indent="-305435"/>
            <a:r>
              <a:rPr lang="es-MX" sz="3600">
                <a:solidFill>
                  <a:schemeClr val="tx1"/>
                </a:solidFill>
                <a:latin typeface="Century Gothic"/>
                <a:ea typeface="+mn-lt"/>
                <a:cs typeface="+mn-lt"/>
              </a:rPr>
              <a:t>Concluimos que nuestro reconocimiento de la Tierra es una declaración y un proceso activo y en evolución. Requiere que reconozcamos las injusticias históricas y nos invita a ser participantes activos en nuestra curación colectiva </a:t>
            </a:r>
            <a:r>
              <a:rPr lang="en-US" sz="3600">
                <a:solidFill>
                  <a:schemeClr val="tx1"/>
                </a:solidFill>
                <a:latin typeface="Century Gothic"/>
                <a:ea typeface="+mn-lt"/>
                <a:cs typeface="+mn-lt"/>
              </a:rPr>
              <a:t> </a:t>
            </a:r>
          </a:p>
        </p:txBody>
      </p:sp>
      <p:sp>
        <p:nvSpPr>
          <p:cNvPr id="3" name="TextBox 2">
            <a:extLst>
              <a:ext uri="{FF2B5EF4-FFF2-40B4-BE49-F238E27FC236}">
                <a16:creationId xmlns:a16="http://schemas.microsoft.com/office/drawing/2014/main" id="{302844EA-6507-867D-36EB-FB00F8365C4F}"/>
              </a:ext>
            </a:extLst>
          </p:cNvPr>
          <p:cNvSpPr txBox="1"/>
          <p:nvPr/>
        </p:nvSpPr>
        <p:spPr>
          <a:xfrm>
            <a:off x="410114" y="304800"/>
            <a:ext cx="11756186" cy="1200329"/>
          </a:xfrm>
          <a:prstGeom prst="rect">
            <a:avLst/>
          </a:prstGeom>
          <a:noFill/>
        </p:spPr>
        <p:txBody>
          <a:bodyPr wrap="square" lIns="91440" tIns="45720" rIns="91440" bIns="45720" rtlCol="0" anchor="t">
            <a:spAutoFit/>
          </a:bodyPr>
          <a:lstStyle/>
          <a:p>
            <a:r>
              <a:rPr lang="en-US" sz="3600" b="1" err="1">
                <a:solidFill>
                  <a:schemeClr val="bg1"/>
                </a:solidFill>
                <a:ea typeface="+mn-lt"/>
                <a:cs typeface="+mn-lt"/>
              </a:rPr>
              <a:t>Reconocimientos</a:t>
            </a:r>
            <a:r>
              <a:rPr lang="en-US" sz="3600" b="1">
                <a:solidFill>
                  <a:schemeClr val="bg1"/>
                </a:solidFill>
                <a:ea typeface="+mn-lt"/>
                <a:cs typeface="+mn-lt"/>
              </a:rPr>
              <a:t> de </a:t>
            </a:r>
            <a:r>
              <a:rPr lang="en-US" sz="3600" b="1" err="1">
                <a:solidFill>
                  <a:schemeClr val="bg1"/>
                </a:solidFill>
                <a:ea typeface="+mn-lt"/>
                <a:cs typeface="+mn-lt"/>
              </a:rPr>
              <a:t>Territorios</a:t>
            </a:r>
            <a:r>
              <a:rPr lang="en-US" sz="3600" b="1">
                <a:solidFill>
                  <a:schemeClr val="bg1"/>
                </a:solidFill>
                <a:ea typeface="+mn-lt"/>
                <a:cs typeface="+mn-lt"/>
              </a:rPr>
              <a:t> </a:t>
            </a:r>
            <a:r>
              <a:rPr lang="en-US" sz="3600" b="1" err="1">
                <a:solidFill>
                  <a:schemeClr val="bg1"/>
                </a:solidFill>
                <a:ea typeface="+mn-lt"/>
                <a:cs typeface="+mn-lt"/>
              </a:rPr>
              <a:t>Indigenas</a:t>
            </a:r>
            <a:endParaRPr lang="en-US" sz="3600">
              <a:solidFill>
                <a:schemeClr val="bg1"/>
              </a:solidFill>
              <a:ea typeface="+mn-lt"/>
              <a:cs typeface="+mn-lt"/>
            </a:endParaRPr>
          </a:p>
          <a:p>
            <a:endParaRPr lang="en-US" sz="3600" b="1">
              <a:solidFill>
                <a:schemeClr val="bg1"/>
              </a:solidFill>
              <a:latin typeface="Myriad Pro" panose="020B0503030403020204"/>
            </a:endParaRPr>
          </a:p>
        </p:txBody>
      </p:sp>
    </p:spTree>
    <p:extLst>
      <p:ext uri="{BB962C8B-B14F-4D97-AF65-F5344CB8AC3E}">
        <p14:creationId xmlns:p14="http://schemas.microsoft.com/office/powerpoint/2010/main" val="416267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120000"/>
              </a:lnSpc>
              <a:spcBef>
                <a:spcPts val="1300"/>
              </a:spcBef>
            </a:pPr>
            <a:r>
              <a:rPr lang="en-US" sz="2800">
                <a:solidFill>
                  <a:schemeClr val="tx1"/>
                </a:solidFill>
                <a:latin typeface="Century Gothic"/>
                <a:ea typeface="+mn-lt"/>
                <a:cs typeface="+mn-lt"/>
              </a:rPr>
              <a:t>La ciudad de Richmond y seis </a:t>
            </a:r>
            <a:r>
              <a:rPr lang="en-US" sz="2800" err="1">
                <a:solidFill>
                  <a:schemeClr val="tx1"/>
                </a:solidFill>
                <a:latin typeface="Century Gothic"/>
                <a:ea typeface="+mn-lt"/>
                <a:cs typeface="+mn-lt"/>
              </a:rPr>
              <a:t>organizaciones</a:t>
            </a:r>
            <a:r>
              <a:rPr lang="en-US" sz="2800">
                <a:solidFill>
                  <a:schemeClr val="tx1"/>
                </a:solidFill>
                <a:latin typeface="Century Gothic"/>
                <a:ea typeface="+mn-lt"/>
                <a:cs typeface="+mn-lt"/>
              </a:rPr>
              <a:t> locales (</a:t>
            </a:r>
            <a:r>
              <a:rPr lang="en-US" sz="2800" err="1">
                <a:solidFill>
                  <a:schemeClr val="tx1"/>
                </a:solidFill>
                <a:latin typeface="Century Gothic"/>
                <a:ea typeface="+mn-lt"/>
                <a:cs typeface="+mn-lt"/>
              </a:rPr>
              <a:t>conocidad</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en</a:t>
            </a:r>
            <a:r>
              <a:rPr lang="en-US" sz="2800">
                <a:solidFill>
                  <a:schemeClr val="tx1"/>
                </a:solidFill>
                <a:latin typeface="Century Gothic"/>
                <a:ea typeface="+mn-lt"/>
                <a:cs typeface="+mn-lt"/>
              </a:rPr>
              <a:t> conjunto </a:t>
            </a:r>
            <a:r>
              <a:rPr lang="en-US" sz="2800" err="1">
                <a:solidFill>
                  <a:schemeClr val="tx1"/>
                </a:solidFill>
                <a:latin typeface="Century Gothic"/>
                <a:ea typeface="+mn-lt"/>
                <a:cs typeface="+mn-lt"/>
              </a:rPr>
              <a:t>como</a:t>
            </a:r>
            <a:r>
              <a:rPr lang="en-US" sz="2800">
                <a:solidFill>
                  <a:schemeClr val="tx1"/>
                </a:solidFill>
                <a:latin typeface="Century Gothic"/>
                <a:ea typeface="+mn-lt"/>
                <a:cs typeface="+mn-lt"/>
              </a:rPr>
              <a:t> “Richmond Rising”) </a:t>
            </a:r>
            <a:r>
              <a:rPr lang="en-US" sz="2800" err="1">
                <a:solidFill>
                  <a:schemeClr val="tx1"/>
                </a:solidFill>
                <a:latin typeface="Century Gothic"/>
                <a:ea typeface="+mn-lt"/>
                <a:cs typeface="+mn-lt"/>
              </a:rPr>
              <a:t>recibieron</a:t>
            </a:r>
            <a:r>
              <a:rPr lang="en-US" sz="2800">
                <a:solidFill>
                  <a:schemeClr val="tx1"/>
                </a:solidFill>
                <a:latin typeface="Century Gothic"/>
                <a:ea typeface="+mn-lt"/>
                <a:cs typeface="+mn-lt"/>
              </a:rPr>
              <a:t> $35 </a:t>
            </a:r>
            <a:r>
              <a:rPr lang="en-US" sz="2800" err="1">
                <a:solidFill>
                  <a:schemeClr val="tx1"/>
                </a:solidFill>
                <a:latin typeface="Century Gothic"/>
                <a:ea typeface="+mn-lt"/>
                <a:cs typeface="+mn-lt"/>
              </a:rPr>
              <a:t>millones</a:t>
            </a:r>
            <a:r>
              <a:rPr lang="en-US" sz="2800">
                <a:solidFill>
                  <a:schemeClr val="tx1"/>
                </a:solidFill>
                <a:latin typeface="Century Gothic"/>
                <a:ea typeface="+mn-lt"/>
                <a:cs typeface="+mn-lt"/>
              </a:rPr>
              <a:t> para </a:t>
            </a:r>
            <a:r>
              <a:rPr lang="en-US" sz="2800" err="1">
                <a:solidFill>
                  <a:schemeClr val="tx1"/>
                </a:solidFill>
                <a:latin typeface="Century Gothic"/>
                <a:ea typeface="+mn-lt"/>
                <a:cs typeface="+mn-lt"/>
              </a:rPr>
              <a:t>brindar</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beneficios</a:t>
            </a:r>
            <a:r>
              <a:rPr lang="en-US" sz="2800">
                <a:solidFill>
                  <a:schemeClr val="tx1"/>
                </a:solidFill>
                <a:latin typeface="Century Gothic"/>
                <a:ea typeface="+mn-lt"/>
                <a:cs typeface="+mn-lt"/>
              </a:rPr>
              <a:t> de </a:t>
            </a:r>
            <a:r>
              <a:rPr lang="en-US" sz="2800" err="1">
                <a:solidFill>
                  <a:schemeClr val="tx1"/>
                </a:solidFill>
                <a:latin typeface="Century Gothic"/>
                <a:ea typeface="+mn-lt"/>
                <a:cs typeface="+mn-lt"/>
              </a:rPr>
              <a:t>salud</a:t>
            </a:r>
            <a:r>
              <a:rPr lang="en-US" sz="2800">
                <a:solidFill>
                  <a:schemeClr val="tx1"/>
                </a:solidFill>
                <a:latin typeface="Century Gothic"/>
                <a:ea typeface="+mn-lt"/>
                <a:cs typeface="+mn-lt"/>
              </a:rPr>
              <a:t>, </a:t>
            </a:r>
            <a:br>
              <a:rPr lang="en-US" sz="2800">
                <a:solidFill>
                  <a:schemeClr val="tx1"/>
                </a:solidFill>
                <a:latin typeface="Century Gothic"/>
                <a:ea typeface="+mn-lt"/>
                <a:cs typeface="+mn-lt"/>
              </a:rPr>
            </a:br>
            <a:r>
              <a:rPr lang="en-US" sz="2800" err="1">
                <a:solidFill>
                  <a:schemeClr val="tx1"/>
                </a:solidFill>
                <a:latin typeface="Century Gothic"/>
                <a:ea typeface="+mn-lt"/>
                <a:cs typeface="+mn-lt"/>
              </a:rPr>
              <a:t>económico</a:t>
            </a:r>
            <a:r>
              <a:rPr lang="en-US" sz="2800">
                <a:solidFill>
                  <a:schemeClr val="tx1"/>
                </a:solidFill>
                <a:latin typeface="Century Gothic"/>
                <a:ea typeface="+mn-lt"/>
                <a:cs typeface="+mn-lt"/>
              </a:rPr>
              <a:t> y </a:t>
            </a:r>
            <a:r>
              <a:rPr lang="en-US" sz="2800" err="1">
                <a:solidFill>
                  <a:schemeClr val="tx1"/>
                </a:solidFill>
                <a:latin typeface="Century Gothic"/>
                <a:ea typeface="+mn-lt"/>
                <a:cs typeface="+mn-lt"/>
              </a:rPr>
              <a:t>medioambientales</a:t>
            </a:r>
            <a:r>
              <a:rPr lang="en-US" sz="2800">
                <a:solidFill>
                  <a:schemeClr val="tx1"/>
                </a:solidFill>
                <a:latin typeface="Century Gothic"/>
                <a:ea typeface="+mn-lt"/>
                <a:cs typeface="+mn-lt"/>
              </a:rPr>
              <a:t> a </a:t>
            </a:r>
            <a:r>
              <a:rPr lang="en-US" sz="2800" err="1">
                <a:solidFill>
                  <a:schemeClr val="tx1"/>
                </a:solidFill>
                <a:latin typeface="Century Gothic"/>
                <a:ea typeface="+mn-lt"/>
                <a:cs typeface="+mn-lt"/>
              </a:rPr>
              <a:t>los</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vecindarios</a:t>
            </a:r>
            <a:r>
              <a:rPr lang="en-US" sz="2800">
                <a:solidFill>
                  <a:schemeClr val="tx1"/>
                </a:solidFill>
                <a:latin typeface="Century Gothic"/>
                <a:ea typeface="+mn-lt"/>
                <a:cs typeface="+mn-lt"/>
              </a:rPr>
              <a:t> de Iron Triangle, Santa Fe y Coronado.</a:t>
            </a:r>
            <a:endParaRPr lang="es-ES">
              <a:solidFill>
                <a:schemeClr val="tx1"/>
              </a:solidFill>
            </a:endParaRPr>
          </a:p>
          <a:p>
            <a:pPr marL="305435" indent="-305435">
              <a:lnSpc>
                <a:spcPct val="120000"/>
              </a:lnSpc>
              <a:spcBef>
                <a:spcPts val="1300"/>
              </a:spcBef>
            </a:pPr>
            <a:r>
              <a:rPr lang="en-US" sz="2800">
                <a:solidFill>
                  <a:schemeClr val="tx1"/>
                </a:solidFill>
                <a:latin typeface="Century Gothic"/>
                <a:ea typeface="+mn-lt"/>
                <a:cs typeface="+mn-lt"/>
              </a:rPr>
              <a:t>Richmond Rising </a:t>
            </a:r>
            <a:r>
              <a:rPr lang="en-US" sz="2800" err="1">
                <a:solidFill>
                  <a:schemeClr val="tx1"/>
                </a:solidFill>
                <a:latin typeface="Century Gothic"/>
                <a:ea typeface="+mn-lt"/>
                <a:cs typeface="+mn-lt"/>
              </a:rPr>
              <a:t>cuenta</a:t>
            </a:r>
            <a:r>
              <a:rPr lang="en-US" sz="2800">
                <a:solidFill>
                  <a:schemeClr val="tx1"/>
                </a:solidFill>
                <a:latin typeface="Century Gothic"/>
                <a:ea typeface="+mn-lt"/>
                <a:cs typeface="+mn-lt"/>
              </a:rPr>
              <a:t> con </a:t>
            </a:r>
            <a:r>
              <a:rPr lang="en-US" sz="2800" err="1">
                <a:solidFill>
                  <a:schemeClr val="tx1"/>
                </a:solidFill>
                <a:latin typeface="Century Gothic"/>
                <a:ea typeface="+mn-lt"/>
                <a:cs typeface="+mn-lt"/>
              </a:rPr>
              <a:t>el</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apoyo</a:t>
            </a:r>
            <a:r>
              <a:rPr lang="en-US" sz="2800">
                <a:solidFill>
                  <a:schemeClr val="tx1"/>
                </a:solidFill>
                <a:latin typeface="Century Gothic"/>
                <a:ea typeface="+mn-lt"/>
                <a:cs typeface="+mn-lt"/>
              </a:rPr>
              <a:t> del </a:t>
            </a:r>
            <a:r>
              <a:rPr lang="en-US" sz="2800" err="1">
                <a:solidFill>
                  <a:schemeClr val="tx1"/>
                </a:solidFill>
                <a:latin typeface="Century Gothic"/>
                <a:ea typeface="+mn-lt"/>
                <a:cs typeface="+mn-lt"/>
              </a:rPr>
              <a:t>Programa</a:t>
            </a:r>
            <a:r>
              <a:rPr lang="en-US" sz="2800">
                <a:solidFill>
                  <a:schemeClr val="tx1"/>
                </a:solidFill>
                <a:latin typeface="Century Gothic"/>
                <a:ea typeface="+mn-lt"/>
                <a:cs typeface="+mn-lt"/>
              </a:rPr>
              <a:t> de </a:t>
            </a:r>
            <a:r>
              <a:rPr lang="en-US" sz="2800" err="1">
                <a:solidFill>
                  <a:schemeClr val="tx1"/>
                </a:solidFill>
                <a:latin typeface="Century Gothic"/>
                <a:ea typeface="+mn-lt"/>
                <a:cs typeface="+mn-lt"/>
              </a:rPr>
              <a:t>Comunidades</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Climaticás</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Transformadoras</a:t>
            </a:r>
            <a:r>
              <a:rPr lang="en-US" sz="2800">
                <a:solidFill>
                  <a:schemeClr val="tx1"/>
                </a:solidFill>
                <a:latin typeface="Century Gothic"/>
                <a:ea typeface="+mn-lt"/>
                <a:cs typeface="+mn-lt"/>
              </a:rPr>
              <a:t> del Consejo de </a:t>
            </a:r>
            <a:r>
              <a:rPr lang="en-US" sz="2800" err="1">
                <a:solidFill>
                  <a:schemeClr val="tx1"/>
                </a:solidFill>
                <a:latin typeface="Century Gothic"/>
                <a:ea typeface="+mn-lt"/>
                <a:cs typeface="+mn-lt"/>
              </a:rPr>
              <a:t>Crecimiento</a:t>
            </a:r>
            <a:r>
              <a:rPr lang="en-US" sz="2800">
                <a:solidFill>
                  <a:schemeClr val="tx1"/>
                </a:solidFill>
                <a:latin typeface="Century Gothic"/>
                <a:ea typeface="+mn-lt"/>
                <a:cs typeface="+mn-lt"/>
              </a:rPr>
              <a:t> </a:t>
            </a:r>
            <a:r>
              <a:rPr lang="en-US" sz="2800" err="1">
                <a:solidFill>
                  <a:schemeClr val="tx1"/>
                </a:solidFill>
                <a:latin typeface="Century Gothic"/>
                <a:ea typeface="+mn-lt"/>
                <a:cs typeface="+mn-lt"/>
              </a:rPr>
              <a:t>Estratégico</a:t>
            </a:r>
            <a:r>
              <a:rPr lang="en-US" sz="2800">
                <a:solidFill>
                  <a:schemeClr val="tx1"/>
                </a:solidFill>
                <a:latin typeface="Century Gothic"/>
                <a:ea typeface="+mn-lt"/>
                <a:cs typeface="+mn-lt"/>
              </a:rPr>
              <a:t> de California.</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lIns="91440" tIns="45720" rIns="91440" bIns="45720" rtlCol="0" anchor="t">
            <a:spAutoFit/>
          </a:bodyPr>
          <a:lstStyle/>
          <a:p>
            <a:r>
              <a:rPr lang="en-US" sz="4400" b="1">
                <a:solidFill>
                  <a:schemeClr val="bg1"/>
                </a:solidFill>
                <a:latin typeface="Gill Sans MT"/>
              </a:rPr>
              <a:t>Richmond Rising</a:t>
            </a:r>
          </a:p>
        </p:txBody>
      </p:sp>
    </p:spTree>
    <p:extLst>
      <p:ext uri="{BB962C8B-B14F-4D97-AF65-F5344CB8AC3E}">
        <p14:creationId xmlns:p14="http://schemas.microsoft.com/office/powerpoint/2010/main" val="129547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solidFill>
                  <a:schemeClr val="tx1"/>
                </a:solidFill>
                <a:latin typeface="Century Gothic"/>
                <a:ea typeface="+mn-lt"/>
                <a:cs typeface="+mn-lt"/>
              </a:rPr>
              <a:t>Proporciona orientación sobre la implementación del Proyecto y nos hace responsables de alcanzar nuestros objetivos.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Puede hace recomendaciones, brindar aportes y ayudar a </a:t>
            </a:r>
            <a:endParaRPr lang="en-US" sz="2800">
              <a:solidFill>
                <a:schemeClr val="tx1"/>
              </a:solidFill>
              <a:latin typeface="Century Gothic"/>
              <a:ea typeface="+mn-lt"/>
              <a:cs typeface="+mn-lt"/>
            </a:endParaRPr>
          </a:p>
          <a:p>
            <a:pPr marL="0" indent="0">
              <a:buNone/>
            </a:pPr>
            <a:r>
              <a:rPr lang="es-ES" sz="2800">
                <a:solidFill>
                  <a:schemeClr val="tx1"/>
                </a:solidFill>
                <a:latin typeface="Century Gothic"/>
                <a:ea typeface="+mn-lt"/>
                <a:cs typeface="+mn-lt"/>
              </a:rPr>
              <a:t>los líderes de Proyecto en la implementación de las </a:t>
            </a:r>
            <a:endParaRPr lang="en-US" sz="2800">
              <a:solidFill>
                <a:schemeClr val="tx1"/>
              </a:solidFill>
              <a:latin typeface="Century Gothic"/>
              <a:ea typeface="+mn-lt"/>
              <a:cs typeface="+mn-lt"/>
            </a:endParaRPr>
          </a:p>
          <a:p>
            <a:pPr marL="0" indent="0">
              <a:buNone/>
            </a:pPr>
            <a:r>
              <a:rPr lang="es-ES" sz="2800">
                <a:solidFill>
                  <a:schemeClr val="tx1"/>
                </a:solidFill>
                <a:latin typeface="Century Gothic"/>
                <a:ea typeface="+mn-lt"/>
                <a:cs typeface="+mn-lt"/>
              </a:rPr>
              <a:t>actividades del Proyecto.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No tiene autoridad para tomar decisiones finales. </a:t>
            </a:r>
            <a:endParaRPr lang="en-US" sz="2800">
              <a:solidFill>
                <a:schemeClr val="tx1"/>
              </a:solidFill>
              <a:latin typeface="Century Gothic"/>
              <a:ea typeface="+mn-lt"/>
              <a:cs typeface="+mn-lt"/>
            </a:endParaRPr>
          </a:p>
          <a:p>
            <a:pPr marL="305435" indent="-305435"/>
            <a:r>
              <a:rPr lang="es-ES" sz="2800">
                <a:solidFill>
                  <a:schemeClr val="tx1"/>
                </a:solidFill>
                <a:latin typeface="Century Gothic"/>
                <a:ea typeface="+mn-lt"/>
                <a:cs typeface="+mn-lt"/>
              </a:rPr>
              <a:t>Todos los proyectos deben considerar seriamente las recomendaciones  proporcionadas por el Comité y la comunidad pública. </a:t>
            </a:r>
            <a:endParaRPr lang="en-US">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496377" y="304800"/>
            <a:ext cx="11690410" cy="1077218"/>
          </a:xfrm>
          <a:prstGeom prst="rect">
            <a:avLst/>
          </a:prstGeom>
          <a:noFill/>
        </p:spPr>
        <p:txBody>
          <a:bodyPr wrap="square" lIns="91440" tIns="45720" rIns="91440" bIns="45720" rtlCol="0" anchor="t">
            <a:spAutoFit/>
          </a:bodyPr>
          <a:lstStyle/>
          <a:p>
            <a:r>
              <a:rPr lang="en-US" sz="3200" b="1" err="1">
                <a:solidFill>
                  <a:schemeClr val="bg1"/>
                </a:solidFill>
                <a:latin typeface="Arial"/>
                <a:ea typeface="+mn-lt"/>
                <a:cs typeface="+mn-lt"/>
              </a:rPr>
              <a:t>Comité</a:t>
            </a:r>
            <a:r>
              <a:rPr lang="en-US" sz="3200" b="1">
                <a:solidFill>
                  <a:schemeClr val="bg1"/>
                </a:solidFill>
                <a:latin typeface="Arial"/>
                <a:ea typeface="+mn-lt"/>
                <a:cs typeface="+mn-lt"/>
              </a:rPr>
              <a:t> </a:t>
            </a:r>
            <a:r>
              <a:rPr lang="en-US" sz="3200" b="1" err="1">
                <a:solidFill>
                  <a:schemeClr val="bg1"/>
                </a:solidFill>
                <a:latin typeface="Arial"/>
                <a:ea typeface="+mn-lt"/>
                <a:cs typeface="+mn-lt"/>
              </a:rPr>
              <a:t>Colaborativo</a:t>
            </a:r>
            <a:r>
              <a:rPr lang="en-US" sz="3200" b="1">
                <a:solidFill>
                  <a:schemeClr val="bg1"/>
                </a:solidFill>
                <a:latin typeface="Arial"/>
                <a:ea typeface="+mn-lt"/>
                <a:cs typeface="+mn-lt"/>
              </a:rPr>
              <a:t> de Partes </a:t>
            </a:r>
            <a:r>
              <a:rPr lang="en-US" sz="3200" b="1" err="1">
                <a:solidFill>
                  <a:schemeClr val="bg1"/>
                </a:solidFill>
                <a:latin typeface="Arial"/>
                <a:ea typeface="+mn-lt"/>
                <a:cs typeface="+mn-lt"/>
              </a:rPr>
              <a:t>Interesadas</a:t>
            </a:r>
            <a:endParaRPr lang="en-US" sz="3200">
              <a:solidFill>
                <a:schemeClr val="bg1"/>
              </a:solidFill>
              <a:latin typeface="Arial"/>
              <a:ea typeface="+mn-lt"/>
              <a:cs typeface="+mn-lt"/>
            </a:endParaRPr>
          </a:p>
          <a:p>
            <a:endParaRPr lang="en-US" sz="3200" b="1">
              <a:solidFill>
                <a:schemeClr val="bg1"/>
              </a:solidFill>
              <a:latin typeface="Myriad Pro" panose="020B0503030403020204"/>
            </a:endParaRP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Century Gothic"/>
                <a:ea typeface="+mn-lt"/>
                <a:cs typeface="+mn-lt"/>
              </a:rPr>
              <a:t>Este es el espacio para que el público proporcione comentarios públicos sobre temas que no están incluidos en la agenda. </a:t>
            </a:r>
            <a:endParaRPr lang="en-US" sz="2800">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kern="1500" cap="none" err="1">
                <a:solidFill>
                  <a:schemeClr val="bg1"/>
                </a:solidFill>
                <a:latin typeface="Arial"/>
                <a:ea typeface="Open Sans"/>
                <a:cs typeface="Open Sans"/>
              </a:rPr>
              <a:t>Comentario</a:t>
            </a:r>
            <a:r>
              <a:rPr lang="en-US" sz="3200" kern="1500" cap="none">
                <a:solidFill>
                  <a:schemeClr val="bg1"/>
                </a:solidFill>
                <a:latin typeface="Arial"/>
                <a:ea typeface="Open Sans"/>
                <a:cs typeface="Open Sans"/>
              </a:rPr>
              <a:t> Público: Puntos que no </a:t>
            </a:r>
            <a:r>
              <a:rPr lang="en-US" sz="3200" kern="1500" cap="none" err="1">
                <a:solidFill>
                  <a:schemeClr val="bg1"/>
                </a:solidFill>
                <a:latin typeface="Arial"/>
                <a:ea typeface="Open Sans"/>
                <a:cs typeface="Open Sans"/>
              </a:rPr>
              <a:t>están</a:t>
            </a:r>
            <a:r>
              <a:rPr lang="en-US" sz="3200" kern="1500" cap="none">
                <a:solidFill>
                  <a:schemeClr val="bg1"/>
                </a:solidFill>
                <a:latin typeface="Arial"/>
                <a:ea typeface="Open Sans"/>
                <a:cs typeface="Open Sans"/>
              </a:rPr>
              <a:t> </a:t>
            </a:r>
            <a:r>
              <a:rPr lang="en-US" sz="3200" kern="1500" cap="none" err="1">
                <a:solidFill>
                  <a:schemeClr val="bg1"/>
                </a:solidFill>
                <a:latin typeface="Arial"/>
                <a:ea typeface="Open Sans"/>
                <a:cs typeface="Open Sans"/>
              </a:rPr>
              <a:t>en</a:t>
            </a:r>
            <a:r>
              <a:rPr lang="en-US" sz="3200" kern="1500" cap="none">
                <a:solidFill>
                  <a:schemeClr val="bg1"/>
                </a:solidFill>
                <a:latin typeface="Arial"/>
                <a:ea typeface="Open Sans"/>
                <a:cs typeface="Open Sans"/>
              </a:rPr>
              <a:t> la agenda</a:t>
            </a:r>
            <a:endParaRPr lang="en-US" sz="3200" b="0" kern="1500" cap="none">
              <a:solidFill>
                <a:schemeClr val="bg1"/>
              </a:solidFill>
              <a:latin typeface="Arial"/>
              <a:ea typeface="Open Sans"/>
              <a:cs typeface="Open Sans"/>
            </a:endParaRP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800">
                <a:latin typeface="Century Gothic"/>
                <a:ea typeface="+mn-lt"/>
                <a:cs typeface="+mn-lt"/>
              </a:rPr>
              <a:t>Los miembros revisarán y aprobarán las actas de reuniones anteriores. </a:t>
            </a:r>
            <a:endParaRPr lang="en-US" sz="2800">
              <a:latin typeface="Century Gothic"/>
              <a:ea typeface="+mn-lt"/>
              <a:cs typeface="+mn-lt"/>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596431"/>
            <a:ext cx="11187793" cy="57482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kern="1500" cap="none">
                <a:solidFill>
                  <a:schemeClr val="bg1"/>
                </a:solidFill>
                <a:latin typeface="Arial"/>
                <a:ea typeface="Open Sans"/>
                <a:cs typeface="Open Sans"/>
              </a:rPr>
              <a:t>Revisar y probar actas de reuniones anteriores</a:t>
            </a:r>
            <a:endParaRPr lang="en-US" b="0" kern="1500" cap="none">
              <a:solidFill>
                <a:schemeClr val="bg1"/>
              </a:solidFill>
              <a:latin typeface="Arial"/>
              <a:ea typeface="Open Sans"/>
              <a:cs typeface="Open Sans"/>
            </a:endParaRPr>
          </a:p>
          <a:p>
            <a:endParaRPr lang="en-US"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91D751-7897-49B7-84BC-4C3F3739F1CD}">
  <ds:schemaRefs>
    <ds:schemaRef ds:uri="92a62f3e-00e8-4b77-a16c-75051e2004fc"/>
    <ds:schemaRef ds:uri="d34ea9b1-8df3-4388-a70b-d9a9a79f89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DCC3ECA-9798-400F-A141-9D13E5042DA1}">
  <ds:schemaRefs>
    <ds:schemaRef ds:uri="http://schemas.microsoft.com/sharepoint/v3/contenttype/forms"/>
  </ds:schemaRefs>
</ds:datastoreItem>
</file>

<file path=customXml/itemProps3.xml><?xml version="1.0" encoding="utf-8"?>
<ds:datastoreItem xmlns:ds="http://schemas.openxmlformats.org/officeDocument/2006/customXml" ds:itemID="{28CA3016-B1CB-4AC5-960D-FE2F5214C4E7}">
  <ds:schemaRefs>
    <ds:schemaRef ds:uri="92a62f3e-00e8-4b77-a16c-75051e2004fc"/>
    <ds:schemaRef ds:uri="d34ea9b1-8df3-4388-a70b-d9a9a79f89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TM03457464[[fn=Dividend]]</Template>
  <Application>Microsoft Office PowerPoint</Application>
  <PresentationFormat>Widescreen</PresentationFormat>
  <Slides>42</Slides>
  <Notes>28</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revision>1</cp:revision>
  <cp:lastPrinted>2025-01-08T22:32:11Z</cp:lastPrinted>
  <dcterms:created xsi:type="dcterms:W3CDTF">2017-02-21T16:21:09Z</dcterms:created>
  <dcterms:modified xsi:type="dcterms:W3CDTF">2025-01-08T22:58:55Z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