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4"/>
  </p:sldMasterIdLst>
  <p:notesMasterIdLst>
    <p:notesMasterId r:id="rId52"/>
  </p:notesMasterIdLst>
  <p:handoutMasterIdLst>
    <p:handoutMasterId r:id="rId53"/>
  </p:handoutMasterIdLst>
  <p:sldIdLst>
    <p:sldId id="274" r:id="rId5"/>
    <p:sldId id="351" r:id="rId6"/>
    <p:sldId id="350" r:id="rId7"/>
    <p:sldId id="352" r:id="rId8"/>
    <p:sldId id="355" r:id="rId9"/>
    <p:sldId id="353" r:id="rId10"/>
    <p:sldId id="354" r:id="rId11"/>
    <p:sldId id="327" r:id="rId12"/>
    <p:sldId id="387" r:id="rId13"/>
    <p:sldId id="356" r:id="rId14"/>
    <p:sldId id="358" r:id="rId15"/>
    <p:sldId id="357" r:id="rId16"/>
    <p:sldId id="359" r:id="rId17"/>
    <p:sldId id="361" r:id="rId18"/>
    <p:sldId id="360" r:id="rId19"/>
    <p:sldId id="362" r:id="rId20"/>
    <p:sldId id="363" r:id="rId21"/>
    <p:sldId id="364" r:id="rId22"/>
    <p:sldId id="365" r:id="rId23"/>
    <p:sldId id="366" r:id="rId24"/>
    <p:sldId id="367" r:id="rId25"/>
    <p:sldId id="395" r:id="rId26"/>
    <p:sldId id="369" r:id="rId27"/>
    <p:sldId id="394" r:id="rId28"/>
    <p:sldId id="371" r:id="rId29"/>
    <p:sldId id="372" r:id="rId30"/>
    <p:sldId id="373" r:id="rId31"/>
    <p:sldId id="388" r:id="rId32"/>
    <p:sldId id="398" r:id="rId33"/>
    <p:sldId id="399" r:id="rId34"/>
    <p:sldId id="400" r:id="rId35"/>
    <p:sldId id="401" r:id="rId36"/>
    <p:sldId id="374" r:id="rId37"/>
    <p:sldId id="375" r:id="rId38"/>
    <p:sldId id="376" r:id="rId39"/>
    <p:sldId id="402" r:id="rId40"/>
    <p:sldId id="397" r:id="rId41"/>
    <p:sldId id="404" r:id="rId42"/>
    <p:sldId id="405" r:id="rId43"/>
    <p:sldId id="408" r:id="rId44"/>
    <p:sldId id="406" r:id="rId45"/>
    <p:sldId id="409" r:id="rId46"/>
    <p:sldId id="407" r:id="rId47"/>
    <p:sldId id="393" r:id="rId48"/>
    <p:sldId id="380" r:id="rId49"/>
    <p:sldId id="386" r:id="rId50"/>
    <p:sldId id="291" r:id="rId51"/>
  </p:sldIdLst>
  <p:sldSz cx="12192000" cy="6858000"/>
  <p:notesSz cx="6950075" cy="92360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5569"/>
    <a:srgbClr val="9DD8D7"/>
    <a:srgbClr val="00AFAD"/>
    <a:srgbClr val="F4E7BC"/>
    <a:srgbClr val="EEA887"/>
    <a:srgbClr val="DF5E52"/>
    <a:srgbClr val="2F4071"/>
    <a:srgbClr val="88C9D5"/>
    <a:srgbClr val="D2DD83"/>
    <a:srgbClr val="368CA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366553B-ADB2-0708-5E44-F9FCEE4ECB38}" v="33" dt="2025-02-07T04:17:18.855"/>
    <p1510:client id="{A4847107-0984-791F-27E1-5AF7607DDE2F}" v="667" dt="2025-02-05T23:44:20.691"/>
    <p1510:client id="{DAAC68F8-F017-560E-7B42-BAB2D6C0C394}" v="520" dt="2025-02-05T21:45:36.36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3840"/>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handoutMaster" Target="handoutMasters/handoutMaster1.xml"/><Relationship Id="rId58" Type="http://schemas.microsoft.com/office/2016/11/relationships/changesInfo" Target="changesInfos/changesInfo1.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microsoft.com/office/2015/10/relationships/revisionInfo" Target="revisionInfo.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ableStyles" Target="tableStyle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uest User" userId="S::urn:spo:anon#50996844f447708efe41523f629d7ed9530b35f3226775d2ade6330e401e1310::" providerId="AD" clId="Web-{573CE035-C054-0E6B-0080-D0DE05C907E2}"/>
    <pc:docChg chg="modSld">
      <pc:chgData name="Guest User" userId="S::urn:spo:anon#50996844f447708efe41523f629d7ed9530b35f3226775d2ade6330e401e1310::" providerId="AD" clId="Web-{573CE035-C054-0E6B-0080-D0DE05C907E2}" dt="2025-02-04T19:25:32.766" v="263" actId="20577"/>
      <pc:docMkLst>
        <pc:docMk/>
      </pc:docMkLst>
      <pc:sldChg chg="modSp">
        <pc:chgData name="Guest User" userId="S::urn:spo:anon#50996844f447708efe41523f629d7ed9530b35f3226775d2ade6330e401e1310::" providerId="AD" clId="Web-{573CE035-C054-0E6B-0080-D0DE05C907E2}" dt="2025-02-04T19:25:32.766" v="263" actId="20577"/>
        <pc:sldMkLst>
          <pc:docMk/>
          <pc:sldMk cId="19214237" sldId="363"/>
        </pc:sldMkLst>
        <pc:spChg chg="mod">
          <ac:chgData name="Guest User" userId="S::urn:spo:anon#50996844f447708efe41523f629d7ed9530b35f3226775d2ade6330e401e1310::" providerId="AD" clId="Web-{573CE035-C054-0E6B-0080-D0DE05C907E2}" dt="2025-02-04T19:25:32.766" v="263" actId="20577"/>
          <ac:spMkLst>
            <pc:docMk/>
            <pc:sldMk cId="19214237" sldId="363"/>
            <ac:spMk id="3" creationId="{62EB8AE9-3C7F-654E-7F1F-06EFCE53551B}"/>
          </ac:spMkLst>
        </pc:spChg>
      </pc:sldChg>
    </pc:docChg>
  </pc:docChgLst>
  <pc:docChgLst>
    <pc:chgData name="Guest User" userId="S::urn:spo:anon#f0b52c4e7c49979dc7d10adba8a40f6173d81948e6879919f86aa7672d542785::" providerId="AD" clId="Web-{72131309-DFDA-67D3-780C-0F8DB72367F8}"/>
    <pc:docChg chg="modSld">
      <pc:chgData name="Guest User" userId="S::urn:spo:anon#f0b52c4e7c49979dc7d10adba8a40f6173d81948e6879919f86aa7672d542785::" providerId="AD" clId="Web-{72131309-DFDA-67D3-780C-0F8DB72367F8}" dt="2024-04-25T22:34:24.588" v="511" actId="20577"/>
      <pc:docMkLst>
        <pc:docMk/>
      </pc:docMkLst>
      <pc:sldChg chg="modSp">
        <pc:chgData name="Guest User" userId="S::urn:spo:anon#f0b52c4e7c49979dc7d10adba8a40f6173d81948e6879919f86aa7672d542785::" providerId="AD" clId="Web-{72131309-DFDA-67D3-780C-0F8DB72367F8}" dt="2024-04-25T21:15:15.937" v="309" actId="20577"/>
        <pc:sldMkLst>
          <pc:docMk/>
          <pc:sldMk cId="3536701632" sldId="364"/>
        </pc:sldMkLst>
      </pc:sldChg>
      <pc:sldChg chg="modSp">
        <pc:chgData name="Guest User" userId="S::urn:spo:anon#f0b52c4e7c49979dc7d10adba8a40f6173d81948e6879919f86aa7672d542785::" providerId="AD" clId="Web-{72131309-DFDA-67D3-780C-0F8DB72367F8}" dt="2024-04-25T22:34:24.588" v="511" actId="20577"/>
        <pc:sldMkLst>
          <pc:docMk/>
          <pc:sldMk cId="801964473" sldId="365"/>
        </pc:sldMkLst>
      </pc:sldChg>
    </pc:docChg>
  </pc:docChgLst>
  <pc:docChgLst>
    <pc:chgData name="Guest User" userId="S::urn:spo:anon#50996844f447708efe41523f629d7ed9530b35f3226775d2ade6330e401e1310::" providerId="AD" clId="Web-{82226DC4-D4F5-030D-B4D1-9099F959DA2B}"/>
    <pc:docChg chg="modSld">
      <pc:chgData name="Guest User" userId="S::urn:spo:anon#50996844f447708efe41523f629d7ed9530b35f3226775d2ade6330e401e1310::" providerId="AD" clId="Web-{82226DC4-D4F5-030D-B4D1-9099F959DA2B}" dt="2025-01-30T00:47:50.339" v="1" actId="20577"/>
      <pc:docMkLst>
        <pc:docMk/>
      </pc:docMkLst>
      <pc:sldChg chg="modSp">
        <pc:chgData name="Guest User" userId="S::urn:spo:anon#50996844f447708efe41523f629d7ed9530b35f3226775d2ade6330e401e1310::" providerId="AD" clId="Web-{82226DC4-D4F5-030D-B4D1-9099F959DA2B}" dt="2025-01-30T00:47:50.339" v="1" actId="20577"/>
        <pc:sldMkLst>
          <pc:docMk/>
          <pc:sldMk cId="2250815403" sldId="366"/>
        </pc:sldMkLst>
        <pc:spChg chg="mod">
          <ac:chgData name="Guest User" userId="S::urn:spo:anon#50996844f447708efe41523f629d7ed9530b35f3226775d2ade6330e401e1310::" providerId="AD" clId="Web-{82226DC4-D4F5-030D-B4D1-9099F959DA2B}" dt="2025-01-30T00:47:50.339" v="1" actId="20577"/>
          <ac:spMkLst>
            <pc:docMk/>
            <pc:sldMk cId="2250815403" sldId="366"/>
            <ac:spMk id="3" creationId="{62EB8AE9-3C7F-654E-7F1F-06EFCE53551B}"/>
          </ac:spMkLst>
        </pc:spChg>
      </pc:sldChg>
    </pc:docChg>
  </pc:docChgLst>
  <pc:docChgLst>
    <pc:chgData name="Guest User" userId="S::urn:spo:anon#f0b52c4e7c49979dc7d10adba8a40f6173d81948e6879919f86aa7672d542785::" providerId="AD" clId="Web-{DBAA943D-63C5-7FBE-7CB4-2313E948B0F2}"/>
    <pc:docChg chg="modSld">
      <pc:chgData name="Guest User" userId="S::urn:spo:anon#f0b52c4e7c49979dc7d10adba8a40f6173d81948e6879919f86aa7672d542785::" providerId="AD" clId="Web-{DBAA943D-63C5-7FBE-7CB4-2313E948B0F2}" dt="2024-04-26T22:43:39.234" v="102" actId="20577"/>
      <pc:docMkLst>
        <pc:docMk/>
      </pc:docMkLst>
      <pc:sldChg chg="modSp">
        <pc:chgData name="Guest User" userId="S::urn:spo:anon#f0b52c4e7c49979dc7d10adba8a40f6173d81948e6879919f86aa7672d542785::" providerId="AD" clId="Web-{DBAA943D-63C5-7FBE-7CB4-2313E948B0F2}" dt="2024-04-26T22:43:39.234" v="102" actId="20577"/>
        <pc:sldMkLst>
          <pc:docMk/>
          <pc:sldMk cId="3536701632" sldId="364"/>
        </pc:sldMkLst>
      </pc:sldChg>
      <pc:sldChg chg="modSp">
        <pc:chgData name="Guest User" userId="S::urn:spo:anon#f0b52c4e7c49979dc7d10adba8a40f6173d81948e6879919f86aa7672d542785::" providerId="AD" clId="Web-{DBAA943D-63C5-7FBE-7CB4-2313E948B0F2}" dt="2024-04-26T22:41:10.621" v="26" actId="20577"/>
        <pc:sldMkLst>
          <pc:docMk/>
          <pc:sldMk cId="801964473" sldId="365"/>
        </pc:sldMkLst>
      </pc:sldChg>
    </pc:docChg>
  </pc:docChgLst>
  <pc:docChgLst>
    <pc:chgData name="Guest User" userId="S::urn:spo:anon#50996844f447708efe41523f629d7ed9530b35f3226775d2ade6330e401e1310::" providerId="AD" clId="Web-{94CBA3D5-FFD6-DDEB-0015-C3DB122EADCF}"/>
    <pc:docChg chg="modSld">
      <pc:chgData name="Guest User" userId="S::urn:spo:anon#50996844f447708efe41523f629d7ed9530b35f3226775d2ade6330e401e1310::" providerId="AD" clId="Web-{94CBA3D5-FFD6-DDEB-0015-C3DB122EADCF}" dt="2025-02-03T18:44:28.117" v="166" actId="20577"/>
      <pc:docMkLst>
        <pc:docMk/>
      </pc:docMkLst>
      <pc:sldChg chg="modSp">
        <pc:chgData name="Guest User" userId="S::urn:spo:anon#50996844f447708efe41523f629d7ed9530b35f3226775d2ade6330e401e1310::" providerId="AD" clId="Web-{94CBA3D5-FFD6-DDEB-0015-C3DB122EADCF}" dt="2025-02-03T18:44:28.117" v="166" actId="20577"/>
        <pc:sldMkLst>
          <pc:docMk/>
          <pc:sldMk cId="3536701632" sldId="364"/>
        </pc:sldMkLst>
        <pc:spChg chg="mod">
          <ac:chgData name="Guest User" userId="S::urn:spo:anon#50996844f447708efe41523f629d7ed9530b35f3226775d2ade6330e401e1310::" providerId="AD" clId="Web-{94CBA3D5-FFD6-DDEB-0015-C3DB122EADCF}" dt="2025-02-03T18:44:28.117" v="166" actId="20577"/>
          <ac:spMkLst>
            <pc:docMk/>
            <pc:sldMk cId="3536701632" sldId="364"/>
            <ac:spMk id="3" creationId="{62EB8AE9-3C7F-654E-7F1F-06EFCE53551B}"/>
          </ac:spMkLst>
        </pc:spChg>
      </pc:sldChg>
      <pc:sldChg chg="modSp">
        <pc:chgData name="Guest User" userId="S::urn:spo:anon#50996844f447708efe41523f629d7ed9530b35f3226775d2ade6330e401e1310::" providerId="AD" clId="Web-{94CBA3D5-FFD6-DDEB-0015-C3DB122EADCF}" dt="2025-02-03T18:41:54.863" v="89" actId="20577"/>
        <pc:sldMkLst>
          <pc:docMk/>
          <pc:sldMk cId="801964473" sldId="365"/>
        </pc:sldMkLst>
        <pc:spChg chg="mod">
          <ac:chgData name="Guest User" userId="S::urn:spo:anon#50996844f447708efe41523f629d7ed9530b35f3226775d2ade6330e401e1310::" providerId="AD" clId="Web-{94CBA3D5-FFD6-DDEB-0015-C3DB122EADCF}" dt="2025-02-03T18:41:54.863" v="89" actId="20577"/>
          <ac:spMkLst>
            <pc:docMk/>
            <pc:sldMk cId="801964473" sldId="365"/>
            <ac:spMk id="3" creationId="{62EB8AE9-3C7F-654E-7F1F-06EFCE53551B}"/>
          </ac:spMkLst>
        </pc:spChg>
      </pc:sldChg>
    </pc:docChg>
  </pc:docChgLst>
  <pc:docChgLst>
    <pc:chgData name="Guest User" userId="S::urn:spo:anon#f0b52c4e7c49979dc7d10adba8a40f6173d81948e6879919f86aa7672d542785::" providerId="AD" clId="Web-{B80442AA-99C3-7676-27A5-FF9E4B4AD080}"/>
    <pc:docChg chg="modSld">
      <pc:chgData name="Guest User" userId="S::urn:spo:anon#f0b52c4e7c49979dc7d10adba8a40f6173d81948e6879919f86aa7672d542785::" providerId="AD" clId="Web-{B80442AA-99C3-7676-27A5-FF9E4B4AD080}" dt="2024-04-23T21:23:03.088" v="306" actId="20577"/>
      <pc:docMkLst>
        <pc:docMk/>
      </pc:docMkLst>
      <pc:sldChg chg="modSp">
        <pc:chgData name="Guest User" userId="S::urn:spo:anon#f0b52c4e7c49979dc7d10adba8a40f6173d81948e6879919f86aa7672d542785::" providerId="AD" clId="Web-{B80442AA-99C3-7676-27A5-FF9E4B4AD080}" dt="2024-04-23T21:23:03.088" v="306" actId="20577"/>
        <pc:sldMkLst>
          <pc:docMk/>
          <pc:sldMk cId="2250815403" sldId="366"/>
        </pc:sldMkLst>
      </pc:sldChg>
    </pc:docChg>
  </pc:docChgLst>
  <pc:docChgLst>
    <pc:chgData name="Matias Eusterbrock" userId="S::matias_eusterbrock@ci.richmond.ca.us::2acf7dc6-60d3-46b4-9083-a8db0d85c52f" providerId="AD" clId="Web-{7E16C15E-57FF-23D7-61FF-595CC1475A73}"/>
    <pc:docChg chg="modSld">
      <pc:chgData name="Matias Eusterbrock" userId="S::matias_eusterbrock@ci.richmond.ca.us::2acf7dc6-60d3-46b4-9083-a8db0d85c52f" providerId="AD" clId="Web-{7E16C15E-57FF-23D7-61FF-595CC1475A73}" dt="2025-02-04T22:07:41.811" v="25" actId="20577"/>
      <pc:docMkLst>
        <pc:docMk/>
      </pc:docMkLst>
      <pc:sldChg chg="modSp">
        <pc:chgData name="Matias Eusterbrock" userId="S::matias_eusterbrock@ci.richmond.ca.us::2acf7dc6-60d3-46b4-9083-a8db0d85c52f" providerId="AD" clId="Web-{7E16C15E-57FF-23D7-61FF-595CC1475A73}" dt="2025-02-04T19:46:53.971" v="0" actId="1076"/>
        <pc:sldMkLst>
          <pc:docMk/>
          <pc:sldMk cId="4105021240" sldId="357"/>
        </pc:sldMkLst>
        <pc:spChg chg="mod">
          <ac:chgData name="Matias Eusterbrock" userId="S::matias_eusterbrock@ci.richmond.ca.us::2acf7dc6-60d3-46b4-9083-a8db0d85c52f" providerId="AD" clId="Web-{7E16C15E-57FF-23D7-61FF-595CC1475A73}" dt="2025-02-04T19:46:53.971" v="0" actId="1076"/>
          <ac:spMkLst>
            <pc:docMk/>
            <pc:sldMk cId="4105021240" sldId="357"/>
            <ac:spMk id="3" creationId="{62EB8AE9-3C7F-654E-7F1F-06EFCE53551B}"/>
          </ac:spMkLst>
        </pc:spChg>
      </pc:sldChg>
      <pc:sldChg chg="modSp">
        <pc:chgData name="Matias Eusterbrock" userId="S::matias_eusterbrock@ci.richmond.ca.us::2acf7dc6-60d3-46b4-9083-a8db0d85c52f" providerId="AD" clId="Web-{7E16C15E-57FF-23D7-61FF-595CC1475A73}" dt="2025-02-04T22:07:41.811" v="25" actId="20577"/>
        <pc:sldMkLst>
          <pc:docMk/>
          <pc:sldMk cId="75609733" sldId="360"/>
        </pc:sldMkLst>
        <pc:spChg chg="mod">
          <ac:chgData name="Matias Eusterbrock" userId="S::matias_eusterbrock@ci.richmond.ca.us::2acf7dc6-60d3-46b4-9083-a8db0d85c52f" providerId="AD" clId="Web-{7E16C15E-57FF-23D7-61FF-595CC1475A73}" dt="2025-02-04T22:07:41.811" v="25" actId="20577"/>
          <ac:spMkLst>
            <pc:docMk/>
            <pc:sldMk cId="75609733" sldId="360"/>
            <ac:spMk id="3" creationId="{62EB8AE9-3C7F-654E-7F1F-06EFCE53551B}"/>
          </ac:spMkLst>
        </pc:spChg>
      </pc:sldChg>
      <pc:sldChg chg="modSp">
        <pc:chgData name="Matias Eusterbrock" userId="S::matias_eusterbrock@ci.richmond.ca.us::2acf7dc6-60d3-46b4-9083-a8db0d85c52f" providerId="AD" clId="Web-{7E16C15E-57FF-23D7-61FF-595CC1475A73}" dt="2025-02-04T19:56:41.483" v="5" actId="20577"/>
        <pc:sldMkLst>
          <pc:docMk/>
          <pc:sldMk cId="19214237" sldId="363"/>
        </pc:sldMkLst>
        <pc:spChg chg="mod">
          <ac:chgData name="Matias Eusterbrock" userId="S::matias_eusterbrock@ci.richmond.ca.us::2acf7dc6-60d3-46b4-9083-a8db0d85c52f" providerId="AD" clId="Web-{7E16C15E-57FF-23D7-61FF-595CC1475A73}" dt="2025-02-04T19:56:41.483" v="5" actId="20577"/>
          <ac:spMkLst>
            <pc:docMk/>
            <pc:sldMk cId="19214237" sldId="363"/>
            <ac:spMk id="3" creationId="{62EB8AE9-3C7F-654E-7F1F-06EFCE53551B}"/>
          </ac:spMkLst>
        </pc:spChg>
      </pc:sldChg>
      <pc:sldChg chg="modSp">
        <pc:chgData name="Matias Eusterbrock" userId="S::matias_eusterbrock@ci.richmond.ca.us::2acf7dc6-60d3-46b4-9083-a8db0d85c52f" providerId="AD" clId="Web-{7E16C15E-57FF-23D7-61FF-595CC1475A73}" dt="2025-02-04T19:58:15.423" v="16" actId="20577"/>
        <pc:sldMkLst>
          <pc:docMk/>
          <pc:sldMk cId="3536701632" sldId="364"/>
        </pc:sldMkLst>
        <pc:spChg chg="mod">
          <ac:chgData name="Matias Eusterbrock" userId="S::matias_eusterbrock@ci.richmond.ca.us::2acf7dc6-60d3-46b4-9083-a8db0d85c52f" providerId="AD" clId="Web-{7E16C15E-57FF-23D7-61FF-595CC1475A73}" dt="2025-02-04T19:58:15.423" v="16" actId="20577"/>
          <ac:spMkLst>
            <pc:docMk/>
            <pc:sldMk cId="3536701632" sldId="364"/>
            <ac:spMk id="3" creationId="{62EB8AE9-3C7F-654E-7F1F-06EFCE53551B}"/>
          </ac:spMkLst>
        </pc:spChg>
      </pc:sldChg>
    </pc:docChg>
  </pc:docChgLst>
  <pc:docChgLst>
    <pc:chgData name="Alice Bruno" userId="S::a.bruno_berkeley.edu#ext#@corcaus.onmicrosoft.com::9f95343b-422f-43c9-b893-898c466114c2" providerId="AD" clId="Web-{CE02C0C5-93E7-736B-A43C-1B186B33D937}"/>
    <pc:docChg chg="modSld">
      <pc:chgData name="Alice Bruno" userId="S::a.bruno_berkeley.edu#ext#@corcaus.onmicrosoft.com::9f95343b-422f-43c9-b893-898c466114c2" providerId="AD" clId="Web-{CE02C0C5-93E7-736B-A43C-1B186B33D937}" dt="2024-04-25T23:00:10.764" v="255" actId="20577"/>
      <pc:docMkLst>
        <pc:docMk/>
      </pc:docMkLst>
      <pc:sldChg chg="modSp">
        <pc:chgData name="Alice Bruno" userId="S::a.bruno_berkeley.edu#ext#@corcaus.onmicrosoft.com::9f95343b-422f-43c9-b893-898c466114c2" providerId="AD" clId="Web-{CE02C0C5-93E7-736B-A43C-1B186B33D937}" dt="2024-04-25T23:00:10.764" v="255" actId="20577"/>
        <pc:sldMkLst>
          <pc:docMk/>
          <pc:sldMk cId="499757999" sldId="371"/>
        </pc:sldMkLst>
      </pc:sldChg>
    </pc:docChg>
  </pc:docChgLst>
  <pc:docChgLst>
    <pc:chgData name="Matias Eusterbrock" userId="2acf7dc6-60d3-46b4-9083-a8db0d85c52f" providerId="ADAL" clId="{27F0F95E-8382-46CB-BB5D-FD3E30757A87}"/>
    <pc:docChg chg="addSld delSld modSld">
      <pc:chgData name="Matias Eusterbrock" userId="2acf7dc6-60d3-46b4-9083-a8db0d85c52f" providerId="ADAL" clId="{27F0F95E-8382-46CB-BB5D-FD3E30757A87}" dt="2024-09-19T20:00:56.713" v="3" actId="47"/>
      <pc:docMkLst>
        <pc:docMk/>
      </pc:docMkLst>
      <pc:sldChg chg="del">
        <pc:chgData name="Matias Eusterbrock" userId="2acf7dc6-60d3-46b4-9083-a8db0d85c52f" providerId="ADAL" clId="{27F0F95E-8382-46CB-BB5D-FD3E30757A87}" dt="2024-09-19T20:00:56.713" v="3" actId="47"/>
        <pc:sldMkLst>
          <pc:docMk/>
          <pc:sldMk cId="3357556756" sldId="368"/>
        </pc:sldMkLst>
      </pc:sldChg>
      <pc:sldChg chg="del">
        <pc:chgData name="Matias Eusterbrock" userId="2acf7dc6-60d3-46b4-9083-a8db0d85c52f" providerId="ADAL" clId="{27F0F95E-8382-46CB-BB5D-FD3E30757A87}" dt="2024-09-19T19:58:28.979" v="1" actId="47"/>
        <pc:sldMkLst>
          <pc:docMk/>
          <pc:sldMk cId="159060872" sldId="370"/>
        </pc:sldMkLst>
      </pc:sldChg>
      <pc:sldChg chg="add">
        <pc:chgData name="Matias Eusterbrock" userId="2acf7dc6-60d3-46b4-9083-a8db0d85c52f" providerId="ADAL" clId="{27F0F95E-8382-46CB-BB5D-FD3E30757A87}" dt="2024-09-19T19:58:27.442" v="0"/>
        <pc:sldMkLst>
          <pc:docMk/>
          <pc:sldMk cId="4135575224" sldId="394"/>
        </pc:sldMkLst>
      </pc:sldChg>
      <pc:sldChg chg="add">
        <pc:chgData name="Matias Eusterbrock" userId="2acf7dc6-60d3-46b4-9083-a8db0d85c52f" providerId="ADAL" clId="{27F0F95E-8382-46CB-BB5D-FD3E30757A87}" dt="2024-09-19T20:00:55.396" v="2"/>
        <pc:sldMkLst>
          <pc:docMk/>
          <pc:sldMk cId="3098916535" sldId="395"/>
        </pc:sldMkLst>
      </pc:sldChg>
    </pc:docChg>
  </pc:docChgLst>
  <pc:docChgLst>
    <pc:chgData name="Beatriz Guerrero" userId="S::beatriz_guerrero@ci.richmond.ca.us::67aaf6ed-f979-44e0-8fb2-c4749f02abfb" providerId="AD" clId="Web-{1D07FD36-0012-18BE-35D9-A35E13780562}"/>
    <pc:docChg chg="modSld">
      <pc:chgData name="Beatriz Guerrero" userId="S::beatriz_guerrero@ci.richmond.ca.us::67aaf6ed-f979-44e0-8fb2-c4749f02abfb" providerId="AD" clId="Web-{1D07FD36-0012-18BE-35D9-A35E13780562}" dt="2024-06-03T19:20:28.371" v="53" actId="20577"/>
      <pc:docMkLst>
        <pc:docMk/>
      </pc:docMkLst>
      <pc:sldChg chg="modSp">
        <pc:chgData name="Beatriz Guerrero" userId="S::beatriz_guerrero@ci.richmond.ca.us::67aaf6ed-f979-44e0-8fb2-c4749f02abfb" providerId="AD" clId="Web-{1D07FD36-0012-18BE-35D9-A35E13780562}" dt="2024-06-03T19:17:23.320" v="43" actId="20577"/>
        <pc:sldMkLst>
          <pc:docMk/>
          <pc:sldMk cId="4105021240" sldId="357"/>
        </pc:sldMkLst>
      </pc:sldChg>
      <pc:sldChg chg="modSp">
        <pc:chgData name="Beatriz Guerrero" userId="S::beatriz_guerrero@ci.richmond.ca.us::67aaf6ed-f979-44e0-8fb2-c4749f02abfb" providerId="AD" clId="Web-{1D07FD36-0012-18BE-35D9-A35E13780562}" dt="2024-06-03T19:16:11.866" v="33" actId="20577"/>
        <pc:sldMkLst>
          <pc:docMk/>
          <pc:sldMk cId="426285808" sldId="358"/>
        </pc:sldMkLst>
      </pc:sldChg>
      <pc:sldChg chg="modSp">
        <pc:chgData name="Beatriz Guerrero" userId="S::beatriz_guerrero@ci.richmond.ca.us::67aaf6ed-f979-44e0-8fb2-c4749f02abfb" providerId="AD" clId="Web-{1D07FD36-0012-18BE-35D9-A35E13780562}" dt="2024-06-03T19:17:59.384" v="47" actId="20577"/>
        <pc:sldMkLst>
          <pc:docMk/>
          <pc:sldMk cId="1730085481" sldId="361"/>
        </pc:sldMkLst>
      </pc:sldChg>
      <pc:sldChg chg="modSp">
        <pc:chgData name="Beatriz Guerrero" userId="S::beatriz_guerrero@ci.richmond.ca.us::67aaf6ed-f979-44e0-8fb2-c4749f02abfb" providerId="AD" clId="Web-{1D07FD36-0012-18BE-35D9-A35E13780562}" dt="2024-06-03T19:20:12.465" v="50" actId="20577"/>
        <pc:sldMkLst>
          <pc:docMk/>
          <pc:sldMk cId="3536701632" sldId="364"/>
        </pc:sldMkLst>
      </pc:sldChg>
      <pc:sldChg chg="modSp">
        <pc:chgData name="Beatriz Guerrero" userId="S::beatriz_guerrero@ci.richmond.ca.us::67aaf6ed-f979-44e0-8fb2-c4749f02abfb" providerId="AD" clId="Web-{1D07FD36-0012-18BE-35D9-A35E13780562}" dt="2024-06-03T19:20:28.371" v="53" actId="20577"/>
        <pc:sldMkLst>
          <pc:docMk/>
          <pc:sldMk cId="801964473" sldId="365"/>
        </pc:sldMkLst>
      </pc:sldChg>
    </pc:docChg>
  </pc:docChgLst>
  <pc:docChgLst>
    <pc:chgData name="Beatriz Guerrero" userId="S::beatriz_guerrero@ci.richmond.ca.us::67aaf6ed-f979-44e0-8fb2-c4749f02abfb" providerId="AD" clId="Web-{84273887-E5B5-721A-4501-3B64C134296B}"/>
    <pc:docChg chg="modSld">
      <pc:chgData name="Beatriz Guerrero" userId="S::beatriz_guerrero@ci.richmond.ca.us::67aaf6ed-f979-44e0-8fb2-c4749f02abfb" providerId="AD" clId="Web-{84273887-E5B5-721A-4501-3B64C134296B}" dt="2024-05-02T01:23:15.162" v="112" actId="20577"/>
      <pc:docMkLst>
        <pc:docMk/>
      </pc:docMkLst>
      <pc:sldChg chg="modSp">
        <pc:chgData name="Beatriz Guerrero" userId="S::beatriz_guerrero@ci.richmond.ca.us::67aaf6ed-f979-44e0-8fb2-c4749f02abfb" providerId="AD" clId="Web-{84273887-E5B5-721A-4501-3B64C134296B}" dt="2024-05-02T00:48:00.487" v="110" actId="20577"/>
        <pc:sldMkLst>
          <pc:docMk/>
          <pc:sldMk cId="4105021240" sldId="357"/>
        </pc:sldMkLst>
      </pc:sldChg>
      <pc:sldChg chg="modSp">
        <pc:chgData name="Beatriz Guerrero" userId="S::beatriz_guerrero@ci.richmond.ca.us::67aaf6ed-f979-44e0-8fb2-c4749f02abfb" providerId="AD" clId="Web-{84273887-E5B5-721A-4501-3B64C134296B}" dt="2024-05-02T01:23:15.162" v="112" actId="20577"/>
        <pc:sldMkLst>
          <pc:docMk/>
          <pc:sldMk cId="1246568473" sldId="362"/>
        </pc:sldMkLst>
      </pc:sldChg>
    </pc:docChg>
  </pc:docChgLst>
  <pc:docChgLst>
    <pc:chgData name="Guest User" userId="S::urn:spo:anon#50996844f447708efe41523f629d7ed9530b35f3226775d2ade6330e401e1310::" providerId="AD" clId="Web-{E3B9CC4D-7400-5253-7AD7-3E2E91402171}"/>
    <pc:docChg chg="modSld">
      <pc:chgData name="Guest User" userId="S::urn:spo:anon#50996844f447708efe41523f629d7ed9530b35f3226775d2ade6330e401e1310::" providerId="AD" clId="Web-{E3B9CC4D-7400-5253-7AD7-3E2E91402171}" dt="2025-01-23T00:54:56.915" v="202" actId="20577"/>
      <pc:docMkLst>
        <pc:docMk/>
      </pc:docMkLst>
      <pc:sldChg chg="modSp">
        <pc:chgData name="Guest User" userId="S::urn:spo:anon#50996844f447708efe41523f629d7ed9530b35f3226775d2ade6330e401e1310::" providerId="AD" clId="Web-{E3B9CC4D-7400-5253-7AD7-3E2E91402171}" dt="2025-01-23T00:54:56.915" v="202" actId="20577"/>
        <pc:sldMkLst>
          <pc:docMk/>
          <pc:sldMk cId="2459958468" sldId="359"/>
        </pc:sldMkLst>
        <pc:spChg chg="mod">
          <ac:chgData name="Guest User" userId="S::urn:spo:anon#50996844f447708efe41523f629d7ed9530b35f3226775d2ade6330e401e1310::" providerId="AD" clId="Web-{E3B9CC4D-7400-5253-7AD7-3E2E91402171}" dt="2025-01-23T00:54:56.915" v="202" actId="20577"/>
          <ac:spMkLst>
            <pc:docMk/>
            <pc:sldMk cId="2459958468" sldId="359"/>
            <ac:spMk id="3" creationId="{62EB8AE9-3C7F-654E-7F1F-06EFCE53551B}"/>
          </ac:spMkLst>
        </pc:spChg>
      </pc:sldChg>
    </pc:docChg>
  </pc:docChgLst>
  <pc:docChgLst>
    <pc:chgData name="Guest User" userId="S::urn:spo:anon#e408f8a5414733bb8ddc938564f7f4fe7fffa3d76447aa70776c5204a2808718::" providerId="AD" clId="Web-{617E9948-D4B2-D32C-973E-887872AC0560}"/>
    <pc:docChg chg="modSld">
      <pc:chgData name="Guest User" userId="S::urn:spo:anon#e408f8a5414733bb8ddc938564f7f4fe7fffa3d76447aa70776c5204a2808718::" providerId="AD" clId="Web-{617E9948-D4B2-D32C-973E-887872AC0560}" dt="2024-06-03T18:20:37.005" v="427" actId="20577"/>
      <pc:docMkLst>
        <pc:docMk/>
      </pc:docMkLst>
      <pc:sldChg chg="modSp">
        <pc:chgData name="Guest User" userId="S::urn:spo:anon#e408f8a5414733bb8ddc938564f7f4fe7fffa3d76447aa70776c5204a2808718::" providerId="AD" clId="Web-{617E9948-D4B2-D32C-973E-887872AC0560}" dt="2024-06-03T18:20:37.005" v="427" actId="20577"/>
        <pc:sldMkLst>
          <pc:docMk/>
          <pc:sldMk cId="19214237" sldId="363"/>
        </pc:sldMkLst>
      </pc:sldChg>
    </pc:docChg>
  </pc:docChgLst>
  <pc:docChgLst>
    <pc:chgData name="Guest User" userId="S::urn:spo:anon#50996844f447708efe41523f629d7ed9530b35f3226775d2ade6330e401e1310::" providerId="AD" clId="Web-{0BD79C30-D5F3-E4B5-C603-F7589C8923C8}"/>
    <pc:docChg chg="modSld">
      <pc:chgData name="Guest User" userId="S::urn:spo:anon#50996844f447708efe41523f629d7ed9530b35f3226775d2ade6330e401e1310::" providerId="AD" clId="Web-{0BD79C30-D5F3-E4B5-C603-F7589C8923C8}" dt="2025-02-02T19:44:50.274" v="325" actId="20577"/>
      <pc:docMkLst>
        <pc:docMk/>
      </pc:docMkLst>
      <pc:sldChg chg="modSp">
        <pc:chgData name="Guest User" userId="S::urn:spo:anon#50996844f447708efe41523f629d7ed9530b35f3226775d2ade6330e401e1310::" providerId="AD" clId="Web-{0BD79C30-D5F3-E4B5-C603-F7589C8923C8}" dt="2025-02-02T19:44:50.274" v="325" actId="20577"/>
        <pc:sldMkLst>
          <pc:docMk/>
          <pc:sldMk cId="1246568473" sldId="362"/>
        </pc:sldMkLst>
        <pc:spChg chg="mod">
          <ac:chgData name="Guest User" userId="S::urn:spo:anon#50996844f447708efe41523f629d7ed9530b35f3226775d2ade6330e401e1310::" providerId="AD" clId="Web-{0BD79C30-D5F3-E4B5-C603-F7589C8923C8}" dt="2025-02-02T19:44:50.274" v="325" actId="20577"/>
          <ac:spMkLst>
            <pc:docMk/>
            <pc:sldMk cId="1246568473" sldId="362"/>
            <ac:spMk id="3" creationId="{62EB8AE9-3C7F-654E-7F1F-06EFCE53551B}"/>
          </ac:spMkLst>
        </pc:spChg>
      </pc:sldChg>
    </pc:docChg>
  </pc:docChgLst>
  <pc:docChgLst>
    <pc:chgData name="Matias Eusterbrock" userId="2acf7dc6-60d3-46b4-9083-a8db0d85c52f" providerId="ADAL" clId="{F6EBB18A-ED69-4CFD-8A1F-AF67BBA0C3CE}"/>
    <pc:docChg chg="undo custSel addSld delSld modSld">
      <pc:chgData name="Matias Eusterbrock" userId="2acf7dc6-60d3-46b4-9083-a8db0d85c52f" providerId="ADAL" clId="{F6EBB18A-ED69-4CFD-8A1F-AF67BBA0C3CE}" dt="2024-05-29T16:07:04.990" v="686" actId="1076"/>
      <pc:docMkLst>
        <pc:docMk/>
      </pc:docMkLst>
      <pc:sldChg chg="modSp mod">
        <pc:chgData name="Matias Eusterbrock" userId="2acf7dc6-60d3-46b4-9083-a8db0d85c52f" providerId="ADAL" clId="{F6EBB18A-ED69-4CFD-8A1F-AF67BBA0C3CE}" dt="2024-05-06T22:03:57.800" v="9" actId="6549"/>
        <pc:sldMkLst>
          <pc:docMk/>
          <pc:sldMk cId="791005041" sldId="274"/>
        </pc:sldMkLst>
      </pc:sldChg>
      <pc:sldChg chg="modSp mod">
        <pc:chgData name="Matias Eusterbrock" userId="2acf7dc6-60d3-46b4-9083-a8db0d85c52f" providerId="ADAL" clId="{F6EBB18A-ED69-4CFD-8A1F-AF67BBA0C3CE}" dt="2024-05-06T22:04:18.027" v="14" actId="6549"/>
        <pc:sldMkLst>
          <pc:docMk/>
          <pc:sldMk cId="4105021240" sldId="357"/>
        </pc:sldMkLst>
      </pc:sldChg>
      <pc:sldChg chg="modSp mod">
        <pc:chgData name="Matias Eusterbrock" userId="2acf7dc6-60d3-46b4-9083-a8db0d85c52f" providerId="ADAL" clId="{F6EBB18A-ED69-4CFD-8A1F-AF67BBA0C3CE}" dt="2024-05-06T22:04:11.803" v="11" actId="6549"/>
        <pc:sldMkLst>
          <pc:docMk/>
          <pc:sldMk cId="426285808" sldId="358"/>
        </pc:sldMkLst>
      </pc:sldChg>
      <pc:sldChg chg="modSp mod">
        <pc:chgData name="Matias Eusterbrock" userId="2acf7dc6-60d3-46b4-9083-a8db0d85c52f" providerId="ADAL" clId="{F6EBB18A-ED69-4CFD-8A1F-AF67BBA0C3CE}" dt="2024-05-06T22:04:26.834" v="16" actId="6549"/>
        <pc:sldMkLst>
          <pc:docMk/>
          <pc:sldMk cId="2459958468" sldId="359"/>
        </pc:sldMkLst>
      </pc:sldChg>
      <pc:sldChg chg="modSp mod">
        <pc:chgData name="Matias Eusterbrock" userId="2acf7dc6-60d3-46b4-9083-a8db0d85c52f" providerId="ADAL" clId="{F6EBB18A-ED69-4CFD-8A1F-AF67BBA0C3CE}" dt="2024-05-06T22:04:36.344" v="20" actId="6549"/>
        <pc:sldMkLst>
          <pc:docMk/>
          <pc:sldMk cId="75609733" sldId="360"/>
        </pc:sldMkLst>
      </pc:sldChg>
      <pc:sldChg chg="modSp mod">
        <pc:chgData name="Matias Eusterbrock" userId="2acf7dc6-60d3-46b4-9083-a8db0d85c52f" providerId="ADAL" clId="{F6EBB18A-ED69-4CFD-8A1F-AF67BBA0C3CE}" dt="2024-05-06T22:04:31.002" v="18" actId="6549"/>
        <pc:sldMkLst>
          <pc:docMk/>
          <pc:sldMk cId="1730085481" sldId="361"/>
        </pc:sldMkLst>
      </pc:sldChg>
      <pc:sldChg chg="modSp mod">
        <pc:chgData name="Matias Eusterbrock" userId="2acf7dc6-60d3-46b4-9083-a8db0d85c52f" providerId="ADAL" clId="{F6EBB18A-ED69-4CFD-8A1F-AF67BBA0C3CE}" dt="2024-05-06T22:04:41.086" v="23" actId="6549"/>
        <pc:sldMkLst>
          <pc:docMk/>
          <pc:sldMk cId="1246568473" sldId="362"/>
        </pc:sldMkLst>
      </pc:sldChg>
      <pc:sldChg chg="modSp mod">
        <pc:chgData name="Matias Eusterbrock" userId="2acf7dc6-60d3-46b4-9083-a8db0d85c52f" providerId="ADAL" clId="{F6EBB18A-ED69-4CFD-8A1F-AF67BBA0C3CE}" dt="2024-05-06T22:04:50.183" v="25" actId="6549"/>
        <pc:sldMkLst>
          <pc:docMk/>
          <pc:sldMk cId="19214237" sldId="363"/>
        </pc:sldMkLst>
      </pc:sldChg>
      <pc:sldChg chg="modSp mod">
        <pc:chgData name="Matias Eusterbrock" userId="2acf7dc6-60d3-46b4-9083-a8db0d85c52f" providerId="ADAL" clId="{F6EBB18A-ED69-4CFD-8A1F-AF67BBA0C3CE}" dt="2024-05-06T22:04:53.749" v="27" actId="6549"/>
        <pc:sldMkLst>
          <pc:docMk/>
          <pc:sldMk cId="3536701632" sldId="364"/>
        </pc:sldMkLst>
      </pc:sldChg>
      <pc:sldChg chg="modSp mod">
        <pc:chgData name="Matias Eusterbrock" userId="2acf7dc6-60d3-46b4-9083-a8db0d85c52f" providerId="ADAL" clId="{F6EBB18A-ED69-4CFD-8A1F-AF67BBA0C3CE}" dt="2024-05-06T22:04:58.167" v="29" actId="6549"/>
        <pc:sldMkLst>
          <pc:docMk/>
          <pc:sldMk cId="801964473" sldId="365"/>
        </pc:sldMkLst>
      </pc:sldChg>
      <pc:sldChg chg="modSp mod">
        <pc:chgData name="Matias Eusterbrock" userId="2acf7dc6-60d3-46b4-9083-a8db0d85c52f" providerId="ADAL" clId="{F6EBB18A-ED69-4CFD-8A1F-AF67BBA0C3CE}" dt="2024-05-06T22:05:07.304" v="33" actId="6549"/>
        <pc:sldMkLst>
          <pc:docMk/>
          <pc:sldMk cId="2250815403" sldId="366"/>
        </pc:sldMkLst>
      </pc:sldChg>
      <pc:sldChg chg="modSp mod">
        <pc:chgData name="Matias Eusterbrock" userId="2acf7dc6-60d3-46b4-9083-a8db0d85c52f" providerId="ADAL" clId="{F6EBB18A-ED69-4CFD-8A1F-AF67BBA0C3CE}" dt="2024-05-06T22:05:12.784" v="36" actId="6549"/>
        <pc:sldMkLst>
          <pc:docMk/>
          <pc:sldMk cId="2403369630" sldId="367"/>
        </pc:sldMkLst>
      </pc:sldChg>
      <pc:sldChg chg="modSp mod">
        <pc:chgData name="Matias Eusterbrock" userId="2acf7dc6-60d3-46b4-9083-a8db0d85c52f" providerId="ADAL" clId="{F6EBB18A-ED69-4CFD-8A1F-AF67BBA0C3CE}" dt="2024-05-06T22:05:16.822" v="38" actId="6549"/>
        <pc:sldMkLst>
          <pc:docMk/>
          <pc:sldMk cId="3357556756" sldId="368"/>
        </pc:sldMkLst>
      </pc:sldChg>
      <pc:sldChg chg="modSp mod">
        <pc:chgData name="Matias Eusterbrock" userId="2acf7dc6-60d3-46b4-9083-a8db0d85c52f" providerId="ADAL" clId="{F6EBB18A-ED69-4CFD-8A1F-AF67BBA0C3CE}" dt="2024-05-06T22:05:24.801" v="41" actId="6549"/>
        <pc:sldMkLst>
          <pc:docMk/>
          <pc:sldMk cId="1084912077" sldId="369"/>
        </pc:sldMkLst>
      </pc:sldChg>
      <pc:sldChg chg="modSp mod">
        <pc:chgData name="Matias Eusterbrock" userId="2acf7dc6-60d3-46b4-9083-a8db0d85c52f" providerId="ADAL" clId="{F6EBB18A-ED69-4CFD-8A1F-AF67BBA0C3CE}" dt="2024-05-06T22:05:28.788" v="43" actId="6549"/>
        <pc:sldMkLst>
          <pc:docMk/>
          <pc:sldMk cId="159060872" sldId="370"/>
        </pc:sldMkLst>
      </pc:sldChg>
      <pc:sldChg chg="modSp mod">
        <pc:chgData name="Matias Eusterbrock" userId="2acf7dc6-60d3-46b4-9083-a8db0d85c52f" providerId="ADAL" clId="{F6EBB18A-ED69-4CFD-8A1F-AF67BBA0C3CE}" dt="2024-05-06T22:05:32.896" v="46" actId="6549"/>
        <pc:sldMkLst>
          <pc:docMk/>
          <pc:sldMk cId="499757999" sldId="371"/>
        </pc:sldMkLst>
      </pc:sldChg>
      <pc:sldChg chg="modSp mod">
        <pc:chgData name="Matias Eusterbrock" userId="2acf7dc6-60d3-46b4-9083-a8db0d85c52f" providerId="ADAL" clId="{F6EBB18A-ED69-4CFD-8A1F-AF67BBA0C3CE}" dt="2024-05-21T20:11:01.396" v="387" actId="13926"/>
        <pc:sldMkLst>
          <pc:docMk/>
          <pc:sldMk cId="3787884324" sldId="373"/>
        </pc:sldMkLst>
      </pc:sldChg>
      <pc:sldChg chg="modSp add mod">
        <pc:chgData name="Matias Eusterbrock" userId="2acf7dc6-60d3-46b4-9083-a8db0d85c52f" providerId="ADAL" clId="{F6EBB18A-ED69-4CFD-8A1F-AF67BBA0C3CE}" dt="2024-05-06T22:06:41.660" v="153" actId="20577"/>
        <pc:sldMkLst>
          <pc:docMk/>
          <pc:sldMk cId="2870686680" sldId="387"/>
        </pc:sldMkLst>
      </pc:sldChg>
      <pc:sldChg chg="modSp add mod">
        <pc:chgData name="Matias Eusterbrock" userId="2acf7dc6-60d3-46b4-9083-a8db0d85c52f" providerId="ADAL" clId="{F6EBB18A-ED69-4CFD-8A1F-AF67BBA0C3CE}" dt="2024-05-21T20:12:04.942" v="530" actId="20577"/>
        <pc:sldMkLst>
          <pc:docMk/>
          <pc:sldMk cId="2047995120" sldId="388"/>
        </pc:sldMkLst>
      </pc:sldChg>
    </pc:docChg>
  </pc:docChgLst>
  <pc:docChgLst>
    <pc:chgData name="Matias Eusterbrock" userId="2acf7dc6-60d3-46b4-9083-a8db0d85c52f" providerId="ADAL" clId="{8E63A0C7-4439-4458-A541-429D97BA94E9}"/>
    <pc:docChg chg="modSld">
      <pc:chgData name="Matias Eusterbrock" userId="2acf7dc6-60d3-46b4-9083-a8db0d85c52f" providerId="ADAL" clId="{8E63A0C7-4439-4458-A541-429D97BA94E9}" dt="2024-06-21T16:17:13.569" v="7" actId="20577"/>
      <pc:docMkLst>
        <pc:docMk/>
      </pc:docMkLst>
      <pc:sldChg chg="modSp mod">
        <pc:chgData name="Matias Eusterbrock" userId="2acf7dc6-60d3-46b4-9083-a8db0d85c52f" providerId="ADAL" clId="{8E63A0C7-4439-4458-A541-429D97BA94E9}" dt="2024-06-21T16:17:13.569" v="7" actId="20577"/>
        <pc:sldMkLst>
          <pc:docMk/>
          <pc:sldMk cId="791005041" sldId="274"/>
        </pc:sldMkLst>
      </pc:sldChg>
    </pc:docChg>
  </pc:docChgLst>
  <pc:docChgLst>
    <pc:chgData name="Beatriz Guerrero" userId="S::beatriz_guerrero@ci.richmond.ca.us::67aaf6ed-f979-44e0-8fb2-c4749f02abfb" providerId="AD" clId="Web-{714112FB-D4FE-BE7F-477B-92E7429A81FF}"/>
    <pc:docChg chg="modSld">
      <pc:chgData name="Beatriz Guerrero" userId="S::beatriz_guerrero@ci.richmond.ca.us::67aaf6ed-f979-44e0-8fb2-c4749f02abfb" providerId="AD" clId="Web-{714112FB-D4FE-BE7F-477B-92E7429A81FF}" dt="2024-06-05T22:53:22.211" v="294" actId="20577"/>
      <pc:docMkLst>
        <pc:docMk/>
      </pc:docMkLst>
      <pc:sldChg chg="modSp">
        <pc:chgData name="Beatriz Guerrero" userId="S::beatriz_guerrero@ci.richmond.ca.us::67aaf6ed-f979-44e0-8fb2-c4749f02abfb" providerId="AD" clId="Web-{714112FB-D4FE-BE7F-477B-92E7429A81FF}" dt="2024-06-05T22:31:53.652" v="2" actId="20577"/>
        <pc:sldMkLst>
          <pc:docMk/>
          <pc:sldMk cId="2459958468" sldId="359"/>
        </pc:sldMkLst>
      </pc:sldChg>
      <pc:sldChg chg="modSp">
        <pc:chgData name="Beatriz Guerrero" userId="S::beatriz_guerrero@ci.richmond.ca.us::67aaf6ed-f979-44e0-8fb2-c4749f02abfb" providerId="AD" clId="Web-{714112FB-D4FE-BE7F-477B-92E7429A81FF}" dt="2024-06-05T22:51:18.820" v="292" actId="20577"/>
        <pc:sldMkLst>
          <pc:docMk/>
          <pc:sldMk cId="75609733" sldId="360"/>
        </pc:sldMkLst>
      </pc:sldChg>
      <pc:sldChg chg="modSp">
        <pc:chgData name="Beatriz Guerrero" userId="S::beatriz_guerrero@ci.richmond.ca.us::67aaf6ed-f979-44e0-8fb2-c4749f02abfb" providerId="AD" clId="Web-{714112FB-D4FE-BE7F-477B-92E7429A81FF}" dt="2024-06-05T22:32:35.809" v="7" actId="20577"/>
        <pc:sldMkLst>
          <pc:docMk/>
          <pc:sldMk cId="1246568473" sldId="362"/>
        </pc:sldMkLst>
      </pc:sldChg>
      <pc:sldChg chg="modSp">
        <pc:chgData name="Beatriz Guerrero" userId="S::beatriz_guerrero@ci.richmond.ca.us::67aaf6ed-f979-44e0-8fb2-c4749f02abfb" providerId="AD" clId="Web-{714112FB-D4FE-BE7F-477B-92E7429A81FF}" dt="2024-06-05T22:33:57.904" v="32" actId="20577"/>
        <pc:sldMkLst>
          <pc:docMk/>
          <pc:sldMk cId="19214237" sldId="363"/>
        </pc:sldMkLst>
      </pc:sldChg>
      <pc:sldChg chg="modSp">
        <pc:chgData name="Beatriz Guerrero" userId="S::beatriz_guerrero@ci.richmond.ca.us::67aaf6ed-f979-44e0-8fb2-c4749f02abfb" providerId="AD" clId="Web-{714112FB-D4FE-BE7F-477B-92E7429A81FF}" dt="2024-06-05T22:33:46.685" v="28" actId="20577"/>
        <pc:sldMkLst>
          <pc:docMk/>
          <pc:sldMk cId="3536701632" sldId="364"/>
        </pc:sldMkLst>
      </pc:sldChg>
      <pc:sldChg chg="modSp">
        <pc:chgData name="Beatriz Guerrero" userId="S::beatriz_guerrero@ci.richmond.ca.us::67aaf6ed-f979-44e0-8fb2-c4749f02abfb" providerId="AD" clId="Web-{714112FB-D4FE-BE7F-477B-92E7429A81FF}" dt="2024-06-05T22:46:24.286" v="285" actId="20577"/>
        <pc:sldMkLst>
          <pc:docMk/>
          <pc:sldMk cId="2403369630" sldId="367"/>
        </pc:sldMkLst>
      </pc:sldChg>
      <pc:sldChg chg="modSp">
        <pc:chgData name="Beatriz Guerrero" userId="S::beatriz_guerrero@ci.richmond.ca.us::67aaf6ed-f979-44e0-8fb2-c4749f02abfb" providerId="AD" clId="Web-{714112FB-D4FE-BE7F-477B-92E7429A81FF}" dt="2024-06-05T22:41:26.486" v="153" actId="20577"/>
        <pc:sldMkLst>
          <pc:docMk/>
          <pc:sldMk cId="3357556756" sldId="368"/>
        </pc:sldMkLst>
      </pc:sldChg>
      <pc:sldChg chg="modSp">
        <pc:chgData name="Beatriz Guerrero" userId="S::beatriz_guerrero@ci.richmond.ca.us::67aaf6ed-f979-44e0-8fb2-c4749f02abfb" providerId="AD" clId="Web-{714112FB-D4FE-BE7F-477B-92E7429A81FF}" dt="2024-06-05T22:42:04.814" v="156" actId="20577"/>
        <pc:sldMkLst>
          <pc:docMk/>
          <pc:sldMk cId="1084912077" sldId="369"/>
        </pc:sldMkLst>
      </pc:sldChg>
      <pc:sldChg chg="modSp">
        <pc:chgData name="Beatriz Guerrero" userId="S::beatriz_guerrero@ci.richmond.ca.us::67aaf6ed-f979-44e0-8fb2-c4749f02abfb" providerId="AD" clId="Web-{714112FB-D4FE-BE7F-477B-92E7429A81FF}" dt="2024-06-05T22:43:56.175" v="252" actId="20577"/>
        <pc:sldMkLst>
          <pc:docMk/>
          <pc:sldMk cId="159060872" sldId="370"/>
        </pc:sldMkLst>
      </pc:sldChg>
      <pc:sldChg chg="modSp">
        <pc:chgData name="Beatriz Guerrero" userId="S::beatriz_guerrero@ci.richmond.ca.us::67aaf6ed-f979-44e0-8fb2-c4749f02abfb" providerId="AD" clId="Web-{714112FB-D4FE-BE7F-477B-92E7429A81FF}" dt="2024-06-05T22:53:22.211" v="294" actId="20577"/>
        <pc:sldMkLst>
          <pc:docMk/>
          <pc:sldMk cId="3787884324" sldId="373"/>
        </pc:sldMkLst>
      </pc:sldChg>
    </pc:docChg>
  </pc:docChgLst>
  <pc:docChgLst>
    <pc:chgData name="Matias Eusterbrock" userId="S::matias_eusterbrock@ci.richmond.ca.us::2acf7dc6-60d3-46b4-9083-a8db0d85c52f" providerId="AD" clId="Web-{C6CBF86F-5FB4-7FFE-3D36-8D5A2E128B7B}"/>
    <pc:docChg chg="addSld modSld">
      <pc:chgData name="Matias Eusterbrock" userId="S::matias_eusterbrock@ci.richmond.ca.us::2acf7dc6-60d3-46b4-9083-a8db0d85c52f" providerId="AD" clId="Web-{C6CBF86F-5FB4-7FFE-3D36-8D5A2E128B7B}" dt="2024-04-30T20:59:54.218" v="546"/>
      <pc:docMkLst>
        <pc:docMk/>
      </pc:docMkLst>
      <pc:sldChg chg="modSp">
        <pc:chgData name="Matias Eusterbrock" userId="S::matias_eusterbrock@ci.richmond.ca.us::2acf7dc6-60d3-46b4-9083-a8db0d85c52f" providerId="AD" clId="Web-{C6CBF86F-5FB4-7FFE-3D36-8D5A2E128B7B}" dt="2024-04-30T20:58:25.514" v="457" actId="1076"/>
        <pc:sldMkLst>
          <pc:docMk/>
          <pc:sldMk cId="3787884324" sldId="373"/>
        </pc:sldMkLst>
      </pc:sldChg>
      <pc:sldChg chg="delSp modSp">
        <pc:chgData name="Matias Eusterbrock" userId="S::matias_eusterbrock@ci.richmond.ca.us::2acf7dc6-60d3-46b4-9083-a8db0d85c52f" providerId="AD" clId="Web-{C6CBF86F-5FB4-7FFE-3D36-8D5A2E128B7B}" dt="2024-04-30T20:59:54.218" v="546"/>
        <pc:sldMkLst>
          <pc:docMk/>
          <pc:sldMk cId="1362740277" sldId="380"/>
        </pc:sldMkLst>
      </pc:sldChg>
      <pc:sldChg chg="add replId">
        <pc:chgData name="Matias Eusterbrock" userId="S::matias_eusterbrock@ci.richmond.ca.us::2acf7dc6-60d3-46b4-9083-a8db0d85c52f" providerId="AD" clId="Web-{C6CBF86F-5FB4-7FFE-3D36-8D5A2E128B7B}" dt="2024-04-30T20:59:28.967" v="514"/>
        <pc:sldMkLst>
          <pc:docMk/>
          <pc:sldMk cId="1450018383" sldId="386"/>
        </pc:sldMkLst>
      </pc:sldChg>
    </pc:docChg>
  </pc:docChgLst>
  <pc:docChgLst>
    <pc:chgData name="Beatriz Guerrero" userId="S::beatriz_guerrero@ci.richmond.ca.us::67aaf6ed-f979-44e0-8fb2-c4749f02abfb" providerId="AD" clId="Web-{750729F0-B404-089E-0143-132D3BBDE5EF}"/>
    <pc:docChg chg="modSld">
      <pc:chgData name="Beatriz Guerrero" userId="S::beatriz_guerrero@ci.richmond.ca.us::67aaf6ed-f979-44e0-8fb2-c4749f02abfb" providerId="AD" clId="Web-{750729F0-B404-089E-0143-132D3BBDE5EF}" dt="2024-04-22T23:08:42.849" v="19" actId="20577"/>
      <pc:docMkLst>
        <pc:docMk/>
      </pc:docMkLst>
      <pc:sldChg chg="modSp">
        <pc:chgData name="Beatriz Guerrero" userId="S::beatriz_guerrero@ci.richmond.ca.us::67aaf6ed-f979-44e0-8fb2-c4749f02abfb" providerId="AD" clId="Web-{750729F0-B404-089E-0143-132D3BBDE5EF}" dt="2024-04-22T23:08:42.849" v="19" actId="20577"/>
        <pc:sldMkLst>
          <pc:docMk/>
          <pc:sldMk cId="3787884324" sldId="373"/>
        </pc:sldMkLst>
      </pc:sldChg>
    </pc:docChg>
  </pc:docChgLst>
  <pc:docChgLst>
    <pc:chgData name="Matias Eusterbrock" userId="S::matias_eusterbrock@ci.richmond.ca.us::2acf7dc6-60d3-46b4-9083-a8db0d85c52f" providerId="AD" clId="Web-{6A69C32F-7F29-9325-0CAF-5EB43734094A}"/>
    <pc:docChg chg="addSld delSld modSld">
      <pc:chgData name="Matias Eusterbrock" userId="S::matias_eusterbrock@ci.richmond.ca.us::2acf7dc6-60d3-46b4-9083-a8db0d85c52f" providerId="AD" clId="Web-{6A69C32F-7F29-9325-0CAF-5EB43734094A}" dt="2025-02-05T00:30:35.191" v="42" actId="20577"/>
      <pc:docMkLst>
        <pc:docMk/>
      </pc:docMkLst>
      <pc:sldChg chg="modSp">
        <pc:chgData name="Matias Eusterbrock" userId="S::matias_eusterbrock@ci.richmond.ca.us::2acf7dc6-60d3-46b4-9083-a8db0d85c52f" providerId="AD" clId="Web-{6A69C32F-7F29-9325-0CAF-5EB43734094A}" dt="2025-02-04T23:09:35.800" v="16" actId="20577"/>
        <pc:sldMkLst>
          <pc:docMk/>
          <pc:sldMk cId="75609733" sldId="360"/>
        </pc:sldMkLst>
        <pc:spChg chg="mod">
          <ac:chgData name="Matias Eusterbrock" userId="S::matias_eusterbrock@ci.richmond.ca.us::2acf7dc6-60d3-46b4-9083-a8db0d85c52f" providerId="AD" clId="Web-{6A69C32F-7F29-9325-0CAF-5EB43734094A}" dt="2025-02-04T23:09:35.800" v="16" actId="20577"/>
          <ac:spMkLst>
            <pc:docMk/>
            <pc:sldMk cId="75609733" sldId="360"/>
            <ac:spMk id="3" creationId="{62EB8AE9-3C7F-654E-7F1F-06EFCE53551B}"/>
          </ac:spMkLst>
        </pc:spChg>
      </pc:sldChg>
      <pc:sldChg chg="modSp add">
        <pc:chgData name="Matias Eusterbrock" userId="S::matias_eusterbrock@ci.richmond.ca.us::2acf7dc6-60d3-46b4-9083-a8db0d85c52f" providerId="AD" clId="Web-{6A69C32F-7F29-9325-0CAF-5EB43734094A}" dt="2025-02-05T00:30:10.581" v="30" actId="20577"/>
        <pc:sldMkLst>
          <pc:docMk/>
          <pc:sldMk cId="3922370177" sldId="374"/>
        </pc:sldMkLst>
        <pc:spChg chg="mod">
          <ac:chgData name="Matias Eusterbrock" userId="S::matias_eusterbrock@ci.richmond.ca.us::2acf7dc6-60d3-46b4-9083-a8db0d85c52f" providerId="AD" clId="Web-{6A69C32F-7F29-9325-0CAF-5EB43734094A}" dt="2025-02-05T00:30:10.581" v="30" actId="20577"/>
          <ac:spMkLst>
            <pc:docMk/>
            <pc:sldMk cId="3922370177" sldId="374"/>
            <ac:spMk id="3" creationId="{62EB8AE9-3C7F-654E-7F1F-06EFCE53551B}"/>
          </ac:spMkLst>
        </pc:spChg>
      </pc:sldChg>
      <pc:sldChg chg="modSp add">
        <pc:chgData name="Matias Eusterbrock" userId="S::matias_eusterbrock@ci.richmond.ca.us::2acf7dc6-60d3-46b4-9083-a8db0d85c52f" providerId="AD" clId="Web-{6A69C32F-7F29-9325-0CAF-5EB43734094A}" dt="2025-02-05T00:30:17.910" v="33"/>
        <pc:sldMkLst>
          <pc:docMk/>
          <pc:sldMk cId="2479621626" sldId="375"/>
        </pc:sldMkLst>
        <pc:spChg chg="mod">
          <ac:chgData name="Matias Eusterbrock" userId="S::matias_eusterbrock@ci.richmond.ca.us::2acf7dc6-60d3-46b4-9083-a8db0d85c52f" providerId="AD" clId="Web-{6A69C32F-7F29-9325-0CAF-5EB43734094A}" dt="2025-02-05T00:30:17.910" v="33"/>
          <ac:spMkLst>
            <pc:docMk/>
            <pc:sldMk cId="2479621626" sldId="375"/>
            <ac:spMk id="3" creationId="{62EB8AE9-3C7F-654E-7F1F-06EFCE53551B}"/>
          </ac:spMkLst>
        </pc:spChg>
      </pc:sldChg>
      <pc:sldChg chg="modSp add">
        <pc:chgData name="Matias Eusterbrock" userId="S::matias_eusterbrock@ci.richmond.ca.us::2acf7dc6-60d3-46b4-9083-a8db0d85c52f" providerId="AD" clId="Web-{6A69C32F-7F29-9325-0CAF-5EB43734094A}" dt="2025-02-05T00:30:35.191" v="42" actId="20577"/>
        <pc:sldMkLst>
          <pc:docMk/>
          <pc:sldMk cId="2535585069" sldId="376"/>
        </pc:sldMkLst>
        <pc:spChg chg="mod">
          <ac:chgData name="Matias Eusterbrock" userId="S::matias_eusterbrock@ci.richmond.ca.us::2acf7dc6-60d3-46b4-9083-a8db0d85c52f" providerId="AD" clId="Web-{6A69C32F-7F29-9325-0CAF-5EB43734094A}" dt="2025-02-05T00:30:35.191" v="42" actId="20577"/>
          <ac:spMkLst>
            <pc:docMk/>
            <pc:sldMk cId="2535585069" sldId="376"/>
            <ac:spMk id="6" creationId="{62EB8AE9-3C7F-654E-7F1F-06EFCE53551B}"/>
          </ac:spMkLst>
        </pc:spChg>
      </pc:sldChg>
      <pc:sldChg chg="del">
        <pc:chgData name="Matias Eusterbrock" userId="S::matias_eusterbrock@ci.richmond.ca.us::2acf7dc6-60d3-46b4-9083-a8db0d85c52f" providerId="AD" clId="Web-{6A69C32F-7F29-9325-0CAF-5EB43734094A}" dt="2025-02-04T22:58:42.092" v="8"/>
        <pc:sldMkLst>
          <pc:docMk/>
          <pc:sldMk cId="2646064136" sldId="396"/>
        </pc:sldMkLst>
      </pc:sldChg>
      <pc:sldChg chg="modSp add">
        <pc:chgData name="Matias Eusterbrock" userId="S::matias_eusterbrock@ci.richmond.ca.us::2acf7dc6-60d3-46b4-9083-a8db0d85c52f" providerId="AD" clId="Web-{6A69C32F-7F29-9325-0CAF-5EB43734094A}" dt="2025-02-05T00:05:59.203" v="20"/>
        <pc:sldMkLst>
          <pc:docMk/>
          <pc:sldMk cId="4131649912" sldId="398"/>
        </pc:sldMkLst>
        <pc:spChg chg="mod">
          <ac:chgData name="Matias Eusterbrock" userId="S::matias_eusterbrock@ci.richmond.ca.us::2acf7dc6-60d3-46b4-9083-a8db0d85c52f" providerId="AD" clId="Web-{6A69C32F-7F29-9325-0CAF-5EB43734094A}" dt="2025-02-05T00:05:59.203" v="20"/>
          <ac:spMkLst>
            <pc:docMk/>
            <pc:sldMk cId="4131649912" sldId="398"/>
            <ac:spMk id="3" creationId="{62EB8AE9-3C7F-654E-7F1F-06EFCE53551B}"/>
          </ac:spMkLst>
        </pc:spChg>
        <pc:spChg chg="mod">
          <ac:chgData name="Matias Eusterbrock" userId="S::matias_eusterbrock@ci.richmond.ca.us::2acf7dc6-60d3-46b4-9083-a8db0d85c52f" providerId="AD" clId="Web-{6A69C32F-7F29-9325-0CAF-5EB43734094A}" dt="2025-02-04T22:58:49.545" v="13" actId="20577"/>
          <ac:spMkLst>
            <pc:docMk/>
            <pc:sldMk cId="4131649912" sldId="398"/>
            <ac:spMk id="4" creationId="{FD8140C1-CA8B-0CD5-5389-E96164AE3315}"/>
          </ac:spMkLst>
        </pc:spChg>
      </pc:sldChg>
      <pc:sldChg chg="modSp add">
        <pc:chgData name="Matias Eusterbrock" userId="S::matias_eusterbrock@ci.richmond.ca.us::2acf7dc6-60d3-46b4-9083-a8db0d85c52f" providerId="AD" clId="Web-{6A69C32F-7F29-9325-0CAF-5EB43734094A}" dt="2025-02-05T00:06:33.610" v="21" actId="1076"/>
        <pc:sldMkLst>
          <pc:docMk/>
          <pc:sldMk cId="4247241252" sldId="399"/>
        </pc:sldMkLst>
        <pc:spChg chg="mod">
          <ac:chgData name="Matias Eusterbrock" userId="S::matias_eusterbrock@ci.richmond.ca.us::2acf7dc6-60d3-46b4-9083-a8db0d85c52f" providerId="AD" clId="Web-{6A69C32F-7F29-9325-0CAF-5EB43734094A}" dt="2025-02-05T00:06:33.610" v="21" actId="1076"/>
          <ac:spMkLst>
            <pc:docMk/>
            <pc:sldMk cId="4247241252" sldId="399"/>
            <ac:spMk id="5" creationId="{00000000-0000-0000-0000-000000000000}"/>
          </ac:spMkLst>
        </pc:spChg>
      </pc:sldChg>
      <pc:sldChg chg="add">
        <pc:chgData name="Matias Eusterbrock" userId="S::matias_eusterbrock@ci.richmond.ca.us::2acf7dc6-60d3-46b4-9083-a8db0d85c52f" providerId="AD" clId="Web-{6A69C32F-7F29-9325-0CAF-5EB43734094A}" dt="2025-02-04T22:58:37.998" v="2"/>
        <pc:sldMkLst>
          <pc:docMk/>
          <pc:sldMk cId="2380213768" sldId="400"/>
        </pc:sldMkLst>
      </pc:sldChg>
      <pc:sldChg chg="modSp add">
        <pc:chgData name="Matias Eusterbrock" userId="S::matias_eusterbrock@ci.richmond.ca.us::2acf7dc6-60d3-46b4-9083-a8db0d85c52f" providerId="AD" clId="Web-{6A69C32F-7F29-9325-0CAF-5EB43734094A}" dt="2025-02-05T00:29:55.456" v="26"/>
        <pc:sldMkLst>
          <pc:docMk/>
          <pc:sldMk cId="2281344728" sldId="401"/>
        </pc:sldMkLst>
        <pc:spChg chg="mod">
          <ac:chgData name="Matias Eusterbrock" userId="S::matias_eusterbrock@ci.richmond.ca.us::2acf7dc6-60d3-46b4-9083-a8db0d85c52f" providerId="AD" clId="Web-{6A69C32F-7F29-9325-0CAF-5EB43734094A}" dt="2025-02-05T00:29:55.456" v="26"/>
          <ac:spMkLst>
            <pc:docMk/>
            <pc:sldMk cId="2281344728" sldId="401"/>
            <ac:spMk id="3" creationId="{62EB8AE9-3C7F-654E-7F1F-06EFCE53551B}"/>
          </ac:spMkLst>
        </pc:spChg>
      </pc:sldChg>
      <pc:sldChg chg="add">
        <pc:chgData name="Matias Eusterbrock" userId="S::matias_eusterbrock@ci.richmond.ca.us::2acf7dc6-60d3-46b4-9083-a8db0d85c52f" providerId="AD" clId="Web-{6A69C32F-7F29-9325-0CAF-5EB43734094A}" dt="2025-02-04T22:58:38.857" v="7"/>
        <pc:sldMkLst>
          <pc:docMk/>
          <pc:sldMk cId="2717681766" sldId="402"/>
        </pc:sldMkLst>
      </pc:sldChg>
    </pc:docChg>
  </pc:docChgLst>
  <pc:docChgLst>
    <pc:chgData name="Guest User" userId="S::urn:spo:anon#98cbafe9fd13de0f807c02020b58a8629fb137f7a0b6f49457d9a99c16a5fbbf::" providerId="AD" clId="Web-{2AFD0F44-D14F-0623-1D4D-7EFA0B24FB54}"/>
    <pc:docChg chg="sldOrd">
      <pc:chgData name="Guest User" userId="S::urn:spo:anon#98cbafe9fd13de0f807c02020b58a8629fb137f7a0b6f49457d9a99c16a5fbbf::" providerId="AD" clId="Web-{2AFD0F44-D14F-0623-1D4D-7EFA0B24FB54}" dt="2024-04-23T16:55:15.538" v="0"/>
      <pc:docMkLst>
        <pc:docMk/>
      </pc:docMkLst>
      <pc:sldChg chg="ord">
        <pc:chgData name="Guest User" userId="S::urn:spo:anon#98cbafe9fd13de0f807c02020b58a8629fb137f7a0b6f49457d9a99c16a5fbbf::" providerId="AD" clId="Web-{2AFD0F44-D14F-0623-1D4D-7EFA0B24FB54}" dt="2024-04-23T16:55:15.538" v="0"/>
        <pc:sldMkLst>
          <pc:docMk/>
          <pc:sldMk cId="1246568473" sldId="362"/>
        </pc:sldMkLst>
      </pc:sldChg>
    </pc:docChg>
  </pc:docChgLst>
  <pc:docChgLst>
    <pc:chgData name="Beatriz Guerrero" userId="S::beatriz_guerrero@ci.richmond.ca.us::67aaf6ed-f979-44e0-8fb2-c4749f02abfb" providerId="AD" clId="Web-{A4847107-0984-791F-27E1-5AF7607DDE2F}"/>
    <pc:docChg chg="addSld delSld modSld">
      <pc:chgData name="Beatriz Guerrero" userId="S::beatriz_guerrero@ci.richmond.ca.us::67aaf6ed-f979-44e0-8fb2-c4749f02abfb" providerId="AD" clId="Web-{A4847107-0984-791F-27E1-5AF7607DDE2F}" dt="2025-02-05T23:44:20.691" v="480" actId="1076"/>
      <pc:docMkLst>
        <pc:docMk/>
      </pc:docMkLst>
      <pc:sldChg chg="modSp">
        <pc:chgData name="Beatriz Guerrero" userId="S::beatriz_guerrero@ci.richmond.ca.us::67aaf6ed-f979-44e0-8fb2-c4749f02abfb" providerId="AD" clId="Web-{A4847107-0984-791F-27E1-5AF7607DDE2F}" dt="2025-02-05T20:32:04.816" v="6" actId="20577"/>
        <pc:sldMkLst>
          <pc:docMk/>
          <pc:sldMk cId="4105021240" sldId="357"/>
        </pc:sldMkLst>
        <pc:spChg chg="mod">
          <ac:chgData name="Beatriz Guerrero" userId="S::beatriz_guerrero@ci.richmond.ca.us::67aaf6ed-f979-44e0-8fb2-c4749f02abfb" providerId="AD" clId="Web-{A4847107-0984-791F-27E1-5AF7607DDE2F}" dt="2025-02-05T20:32:04.816" v="6" actId="20577"/>
          <ac:spMkLst>
            <pc:docMk/>
            <pc:sldMk cId="4105021240" sldId="357"/>
            <ac:spMk id="3" creationId="{62EB8AE9-3C7F-654E-7F1F-06EFCE53551B}"/>
          </ac:spMkLst>
        </pc:spChg>
      </pc:sldChg>
      <pc:sldChg chg="modSp">
        <pc:chgData name="Beatriz Guerrero" userId="S::beatriz_guerrero@ci.richmond.ca.us::67aaf6ed-f979-44e0-8fb2-c4749f02abfb" providerId="AD" clId="Web-{A4847107-0984-791F-27E1-5AF7607DDE2F}" dt="2025-02-05T20:31:54.504" v="4" actId="20577"/>
        <pc:sldMkLst>
          <pc:docMk/>
          <pc:sldMk cId="426285808" sldId="358"/>
        </pc:sldMkLst>
        <pc:spChg chg="mod">
          <ac:chgData name="Beatriz Guerrero" userId="S::beatriz_guerrero@ci.richmond.ca.us::67aaf6ed-f979-44e0-8fb2-c4749f02abfb" providerId="AD" clId="Web-{A4847107-0984-791F-27E1-5AF7607DDE2F}" dt="2025-02-05T20:31:54.504" v="4" actId="20577"/>
          <ac:spMkLst>
            <pc:docMk/>
            <pc:sldMk cId="426285808" sldId="358"/>
            <ac:spMk id="3" creationId="{62EB8AE9-3C7F-654E-7F1F-06EFCE53551B}"/>
          </ac:spMkLst>
        </pc:spChg>
      </pc:sldChg>
      <pc:sldChg chg="modSp">
        <pc:chgData name="Beatriz Guerrero" userId="S::beatriz_guerrero@ci.richmond.ca.us::67aaf6ed-f979-44e0-8fb2-c4749f02abfb" providerId="AD" clId="Web-{A4847107-0984-791F-27E1-5AF7607DDE2F}" dt="2025-02-05T23:10:00.725" v="361" actId="20577"/>
        <pc:sldMkLst>
          <pc:docMk/>
          <pc:sldMk cId="4210501121" sldId="397"/>
        </pc:sldMkLst>
        <pc:spChg chg="mod">
          <ac:chgData name="Beatriz Guerrero" userId="S::beatriz_guerrero@ci.richmond.ca.us::67aaf6ed-f979-44e0-8fb2-c4749f02abfb" providerId="AD" clId="Web-{A4847107-0984-791F-27E1-5AF7607DDE2F}" dt="2025-02-05T23:10:00.725" v="361" actId="20577"/>
          <ac:spMkLst>
            <pc:docMk/>
            <pc:sldMk cId="4210501121" sldId="397"/>
            <ac:spMk id="5" creationId="{97C8066C-E7FD-E810-0673-58B8A32B07EF}"/>
          </ac:spMkLst>
        </pc:spChg>
      </pc:sldChg>
      <pc:sldChg chg="modSp add del replId">
        <pc:chgData name="Beatriz Guerrero" userId="S::beatriz_guerrero@ci.richmond.ca.us::67aaf6ed-f979-44e0-8fb2-c4749f02abfb" providerId="AD" clId="Web-{A4847107-0984-791F-27E1-5AF7607DDE2F}" dt="2025-02-05T22:37:59.912" v="253"/>
        <pc:sldMkLst>
          <pc:docMk/>
          <pc:sldMk cId="3221350899" sldId="403"/>
        </pc:sldMkLst>
        <pc:spChg chg="mod">
          <ac:chgData name="Beatriz Guerrero" userId="S::beatriz_guerrero@ci.richmond.ca.us::67aaf6ed-f979-44e0-8fb2-c4749f02abfb" providerId="AD" clId="Web-{A4847107-0984-791F-27E1-5AF7607DDE2F}" dt="2025-02-05T22:37:30.302" v="242" actId="20577"/>
          <ac:spMkLst>
            <pc:docMk/>
            <pc:sldMk cId="3221350899" sldId="403"/>
            <ac:spMk id="5" creationId="{5C2EDE02-4AC5-6C6F-D9DA-072BDB0B635D}"/>
          </ac:spMkLst>
        </pc:spChg>
      </pc:sldChg>
      <pc:sldChg chg="addSp delSp modSp add replId">
        <pc:chgData name="Beatriz Guerrero" userId="S::beatriz_guerrero@ci.richmond.ca.us::67aaf6ed-f979-44e0-8fb2-c4749f02abfb" providerId="AD" clId="Web-{A4847107-0984-791F-27E1-5AF7607DDE2F}" dt="2025-02-05T23:27:07.389" v="471" actId="20577"/>
        <pc:sldMkLst>
          <pc:docMk/>
          <pc:sldMk cId="2014176312" sldId="404"/>
        </pc:sldMkLst>
        <pc:spChg chg="add del mod">
          <ac:chgData name="Beatriz Guerrero" userId="S::beatriz_guerrero@ci.richmond.ca.us::67aaf6ed-f979-44e0-8fb2-c4749f02abfb" providerId="AD" clId="Web-{A4847107-0984-791F-27E1-5AF7607DDE2F}" dt="2025-02-05T22:28:06.953" v="81"/>
          <ac:spMkLst>
            <pc:docMk/>
            <pc:sldMk cId="2014176312" sldId="404"/>
            <ac:spMk id="2" creationId="{00E46A0D-3245-EDDE-2F06-27B0F6D0C9DE}"/>
          </ac:spMkLst>
        </pc:spChg>
        <pc:spChg chg="add del mod">
          <ac:chgData name="Beatriz Guerrero" userId="S::beatriz_guerrero@ci.richmond.ca.us::67aaf6ed-f979-44e0-8fb2-c4749f02abfb" providerId="AD" clId="Web-{A4847107-0984-791F-27E1-5AF7607DDE2F}" dt="2025-02-05T22:28:48.157" v="84"/>
          <ac:spMkLst>
            <pc:docMk/>
            <pc:sldMk cId="2014176312" sldId="404"/>
            <ac:spMk id="4" creationId="{8E903747-AE1A-B253-56E6-1B5FBE4A7C50}"/>
          </ac:spMkLst>
        </pc:spChg>
        <pc:spChg chg="del mod">
          <ac:chgData name="Beatriz Guerrero" userId="S::beatriz_guerrero@ci.richmond.ca.us::67aaf6ed-f979-44e0-8fb2-c4749f02abfb" providerId="AD" clId="Web-{A4847107-0984-791F-27E1-5AF7607DDE2F}" dt="2025-02-05T22:28:00.250" v="77"/>
          <ac:spMkLst>
            <pc:docMk/>
            <pc:sldMk cId="2014176312" sldId="404"/>
            <ac:spMk id="5" creationId="{DEE2A8CB-0747-B616-6F74-A552324D1F01}"/>
          </ac:spMkLst>
        </pc:spChg>
        <pc:spChg chg="add del mod">
          <ac:chgData name="Beatriz Guerrero" userId="S::beatriz_guerrero@ci.richmond.ca.us::67aaf6ed-f979-44e0-8fb2-c4749f02abfb" providerId="AD" clId="Web-{A4847107-0984-791F-27E1-5AF7607DDE2F}" dt="2025-02-05T22:30:01.251" v="87"/>
          <ac:spMkLst>
            <pc:docMk/>
            <pc:sldMk cId="2014176312" sldId="404"/>
            <ac:spMk id="6" creationId="{FEE173B7-16F1-614D-DF76-65A2C608C8C1}"/>
          </ac:spMkLst>
        </pc:spChg>
        <pc:spChg chg="add del mod">
          <ac:chgData name="Beatriz Guerrero" userId="S::beatriz_guerrero@ci.richmond.ca.us::67aaf6ed-f979-44e0-8fb2-c4749f02abfb" providerId="AD" clId="Web-{A4847107-0984-791F-27E1-5AF7607DDE2F}" dt="2025-02-05T23:27:07.389" v="471" actId="20577"/>
          <ac:spMkLst>
            <pc:docMk/>
            <pc:sldMk cId="2014176312" sldId="404"/>
            <ac:spMk id="7" creationId="{3D7B7F09-79DA-B99B-31FA-35F266D5668E}"/>
          </ac:spMkLst>
        </pc:spChg>
      </pc:sldChg>
      <pc:sldChg chg="new del">
        <pc:chgData name="Beatriz Guerrero" userId="S::beatriz_guerrero@ci.richmond.ca.us::67aaf6ed-f979-44e0-8fb2-c4749f02abfb" providerId="AD" clId="Web-{A4847107-0984-791F-27E1-5AF7607DDE2F}" dt="2025-02-05T22:27:38.234" v="73"/>
        <pc:sldMkLst>
          <pc:docMk/>
          <pc:sldMk cId="2843250711" sldId="404"/>
        </pc:sldMkLst>
      </pc:sldChg>
      <pc:sldChg chg="new del">
        <pc:chgData name="Beatriz Guerrero" userId="S::beatriz_guerrero@ci.richmond.ca.us::67aaf6ed-f979-44e0-8fb2-c4749f02abfb" providerId="AD" clId="Web-{A4847107-0984-791F-27E1-5AF7607DDE2F}" dt="2025-02-05T22:27:15.047" v="71"/>
        <pc:sldMkLst>
          <pc:docMk/>
          <pc:sldMk cId="3964507779" sldId="404"/>
        </pc:sldMkLst>
      </pc:sldChg>
      <pc:sldChg chg="new del">
        <pc:chgData name="Beatriz Guerrero" userId="S::beatriz_guerrero@ci.richmond.ca.us::67aaf6ed-f979-44e0-8fb2-c4749f02abfb" providerId="AD" clId="Web-{A4847107-0984-791F-27E1-5AF7607DDE2F}" dt="2025-02-05T22:27:13.734" v="70"/>
        <pc:sldMkLst>
          <pc:docMk/>
          <pc:sldMk cId="3165272531" sldId="405"/>
        </pc:sldMkLst>
      </pc:sldChg>
      <pc:sldChg chg="modSp add replId">
        <pc:chgData name="Beatriz Guerrero" userId="S::beatriz_guerrero@ci.richmond.ca.us::67aaf6ed-f979-44e0-8fb2-c4749f02abfb" providerId="AD" clId="Web-{A4847107-0984-791F-27E1-5AF7607DDE2F}" dt="2025-02-05T23:27:16.983" v="474" actId="20577"/>
        <pc:sldMkLst>
          <pc:docMk/>
          <pc:sldMk cId="4072859605" sldId="405"/>
        </pc:sldMkLst>
        <pc:spChg chg="mod">
          <ac:chgData name="Beatriz Guerrero" userId="S::beatriz_guerrero@ci.richmond.ca.us::67aaf6ed-f979-44e0-8fb2-c4749f02abfb" providerId="AD" clId="Web-{A4847107-0984-791F-27E1-5AF7607DDE2F}" dt="2025-02-05T23:21:14.855" v="378" actId="20577"/>
          <ac:spMkLst>
            <pc:docMk/>
            <pc:sldMk cId="4072859605" sldId="405"/>
            <ac:spMk id="3" creationId="{23042A97-C25A-1B97-4737-0004E4DFD57E}"/>
          </ac:spMkLst>
        </pc:spChg>
        <pc:spChg chg="mod">
          <ac:chgData name="Beatriz Guerrero" userId="S::beatriz_guerrero@ci.richmond.ca.us::67aaf6ed-f979-44e0-8fb2-c4749f02abfb" providerId="AD" clId="Web-{A4847107-0984-791F-27E1-5AF7607DDE2F}" dt="2025-02-05T23:27:16.983" v="474" actId="20577"/>
          <ac:spMkLst>
            <pc:docMk/>
            <pc:sldMk cId="4072859605" sldId="405"/>
            <ac:spMk id="7" creationId="{2E497F67-60E0-6705-597C-468C5BCD234F}"/>
          </ac:spMkLst>
        </pc:spChg>
      </pc:sldChg>
      <pc:sldChg chg="modSp add replId">
        <pc:chgData name="Beatriz Guerrero" userId="S::beatriz_guerrero@ci.richmond.ca.us::67aaf6ed-f979-44e0-8fb2-c4749f02abfb" providerId="AD" clId="Web-{A4847107-0984-791F-27E1-5AF7607DDE2F}" dt="2025-02-05T23:27:23.952" v="476" actId="20577"/>
        <pc:sldMkLst>
          <pc:docMk/>
          <pc:sldMk cId="1644294930" sldId="406"/>
        </pc:sldMkLst>
        <pc:spChg chg="mod">
          <ac:chgData name="Beatriz Guerrero" userId="S::beatriz_guerrero@ci.richmond.ca.us::67aaf6ed-f979-44e0-8fb2-c4749f02abfb" providerId="AD" clId="Web-{A4847107-0984-791F-27E1-5AF7607DDE2F}" dt="2025-02-05T23:21:24.605" v="381" actId="20577"/>
          <ac:spMkLst>
            <pc:docMk/>
            <pc:sldMk cId="1644294930" sldId="406"/>
            <ac:spMk id="3" creationId="{FE8CDEDE-2FFF-F029-0397-7B2C432AC96C}"/>
          </ac:spMkLst>
        </pc:spChg>
        <pc:spChg chg="mod">
          <ac:chgData name="Beatriz Guerrero" userId="S::beatriz_guerrero@ci.richmond.ca.us::67aaf6ed-f979-44e0-8fb2-c4749f02abfb" providerId="AD" clId="Web-{A4847107-0984-791F-27E1-5AF7607DDE2F}" dt="2025-02-05T23:27:23.952" v="476" actId="20577"/>
          <ac:spMkLst>
            <pc:docMk/>
            <pc:sldMk cId="1644294930" sldId="406"/>
            <ac:spMk id="7" creationId="{5A6F170B-087D-0953-9627-A17FD5CFEE78}"/>
          </ac:spMkLst>
        </pc:spChg>
      </pc:sldChg>
      <pc:sldChg chg="addSp delSp modSp add replId">
        <pc:chgData name="Beatriz Guerrero" userId="S::beatriz_guerrero@ci.richmond.ca.us::67aaf6ed-f979-44e0-8fb2-c4749f02abfb" providerId="AD" clId="Web-{A4847107-0984-791F-27E1-5AF7607DDE2F}" dt="2025-02-05T23:44:20.691" v="480" actId="1076"/>
        <pc:sldMkLst>
          <pc:docMk/>
          <pc:sldMk cId="3114506433" sldId="407"/>
        </pc:sldMkLst>
        <pc:spChg chg="del mod">
          <ac:chgData name="Beatriz Guerrero" userId="S::beatriz_guerrero@ci.richmond.ca.us::67aaf6ed-f979-44e0-8fb2-c4749f02abfb" providerId="AD" clId="Web-{A4847107-0984-791F-27E1-5AF7607DDE2F}" dt="2025-02-05T22:51:58.137" v="349"/>
          <ac:spMkLst>
            <pc:docMk/>
            <pc:sldMk cId="3114506433" sldId="407"/>
            <ac:spMk id="7" creationId="{FD2A34FC-39B8-4167-98BE-51C121E683C5}"/>
          </ac:spMkLst>
        </pc:spChg>
        <pc:graphicFrameChg chg="add del mod modGraphic">
          <ac:chgData name="Beatriz Guerrero" userId="S::beatriz_guerrero@ci.richmond.ca.us::67aaf6ed-f979-44e0-8fb2-c4749f02abfb" providerId="AD" clId="Web-{A4847107-0984-791F-27E1-5AF7607DDE2F}" dt="2025-02-05T22:52:14.403" v="353"/>
          <ac:graphicFrameMkLst>
            <pc:docMk/>
            <pc:sldMk cId="3114506433" sldId="407"/>
            <ac:graphicFrameMk id="4" creationId="{66D5D9A0-3035-BBC0-AE40-0288DFB32B57}"/>
          </ac:graphicFrameMkLst>
        </pc:graphicFrameChg>
        <pc:graphicFrameChg chg="add del mod">
          <ac:chgData name="Beatriz Guerrero" userId="S::beatriz_guerrero@ci.richmond.ca.us::67aaf6ed-f979-44e0-8fb2-c4749f02abfb" providerId="AD" clId="Web-{A4847107-0984-791F-27E1-5AF7607DDE2F}" dt="2025-02-05T22:52:36.294" v="356"/>
          <ac:graphicFrameMkLst>
            <pc:docMk/>
            <pc:sldMk cId="3114506433" sldId="407"/>
            <ac:graphicFrameMk id="6" creationId="{274C2664-5595-7743-335F-AEBF8F84F978}"/>
          </ac:graphicFrameMkLst>
        </pc:graphicFrameChg>
        <pc:picChg chg="add mod modCrop">
          <ac:chgData name="Beatriz Guerrero" userId="S::beatriz_guerrero@ci.richmond.ca.us::67aaf6ed-f979-44e0-8fb2-c4749f02abfb" providerId="AD" clId="Web-{A4847107-0984-791F-27E1-5AF7607DDE2F}" dt="2025-02-05T23:44:20.691" v="480" actId="1076"/>
          <ac:picMkLst>
            <pc:docMk/>
            <pc:sldMk cId="3114506433" sldId="407"/>
            <ac:picMk id="8" creationId="{5949F6C8-820D-A084-BB28-806D904D0413}"/>
          </ac:picMkLst>
        </pc:picChg>
      </pc:sldChg>
      <pc:sldChg chg="modSp add replId">
        <pc:chgData name="Beatriz Guerrero" userId="S::beatriz_guerrero@ci.richmond.ca.us::67aaf6ed-f979-44e0-8fb2-c4749f02abfb" providerId="AD" clId="Web-{A4847107-0984-791F-27E1-5AF7607DDE2F}" dt="2025-02-05T23:27:20.593" v="475" actId="20577"/>
        <pc:sldMkLst>
          <pc:docMk/>
          <pc:sldMk cId="1881399073" sldId="408"/>
        </pc:sldMkLst>
        <pc:spChg chg="mod">
          <ac:chgData name="Beatriz Guerrero" userId="S::beatriz_guerrero@ci.richmond.ca.us::67aaf6ed-f979-44e0-8fb2-c4749f02abfb" providerId="AD" clId="Web-{A4847107-0984-791F-27E1-5AF7607DDE2F}" dt="2025-02-05T23:27:20.593" v="475" actId="20577"/>
          <ac:spMkLst>
            <pc:docMk/>
            <pc:sldMk cId="1881399073" sldId="408"/>
            <ac:spMk id="7" creationId="{24E5447F-43A4-0C73-8C60-BF52E0DC5929}"/>
          </ac:spMkLst>
        </pc:spChg>
      </pc:sldChg>
      <pc:sldChg chg="modSp add replId">
        <pc:chgData name="Beatriz Guerrero" userId="S::beatriz_guerrero@ci.richmond.ca.us::67aaf6ed-f979-44e0-8fb2-c4749f02abfb" providerId="AD" clId="Web-{A4847107-0984-791F-27E1-5AF7607DDE2F}" dt="2025-02-05T23:27:27.311" v="477" actId="20577"/>
        <pc:sldMkLst>
          <pc:docMk/>
          <pc:sldMk cId="2330228326" sldId="409"/>
        </pc:sldMkLst>
        <pc:spChg chg="mod">
          <ac:chgData name="Beatriz Guerrero" userId="S::beatriz_guerrero@ci.richmond.ca.us::67aaf6ed-f979-44e0-8fb2-c4749f02abfb" providerId="AD" clId="Web-{A4847107-0984-791F-27E1-5AF7607DDE2F}" dt="2025-02-05T23:27:27.311" v="477" actId="20577"/>
          <ac:spMkLst>
            <pc:docMk/>
            <pc:sldMk cId="2330228326" sldId="409"/>
            <ac:spMk id="7" creationId="{C7043932-C9F9-B27D-3ADF-429A4EEC2E20}"/>
          </ac:spMkLst>
        </pc:spChg>
      </pc:sldChg>
    </pc:docChg>
  </pc:docChgLst>
  <pc:docChgLst>
    <pc:chgData name="Guest User" userId="S::urn:spo:anon#e408f8a5414733bb8ddc938564f7f4fe7fffa3d76447aa70776c5204a2808718::" providerId="AD" clId="Web-{EAF0EEB1-707C-79D5-8280-CA229E07A2A1}"/>
    <pc:docChg chg="modSld">
      <pc:chgData name="Guest User" userId="S::urn:spo:anon#e408f8a5414733bb8ddc938564f7f4fe7fffa3d76447aa70776c5204a2808718::" providerId="AD" clId="Web-{EAF0EEB1-707C-79D5-8280-CA229E07A2A1}" dt="2024-05-25T00:22:44.186" v="112" actId="20577"/>
      <pc:docMkLst>
        <pc:docMk/>
      </pc:docMkLst>
      <pc:sldChg chg="modSp">
        <pc:chgData name="Guest User" userId="S::urn:spo:anon#e408f8a5414733bb8ddc938564f7f4fe7fffa3d76447aa70776c5204a2808718::" providerId="AD" clId="Web-{EAF0EEB1-707C-79D5-8280-CA229E07A2A1}" dt="2024-05-25T00:22:44.186" v="112" actId="20577"/>
        <pc:sldMkLst>
          <pc:docMk/>
          <pc:sldMk cId="2250815403" sldId="366"/>
        </pc:sldMkLst>
      </pc:sldChg>
    </pc:docChg>
  </pc:docChgLst>
  <pc:docChgLst>
    <pc:chgData name="Beatriz Guerrero" userId="S::beatriz_guerrero@ci.richmond.ca.us::67aaf6ed-f979-44e0-8fb2-c4749f02abfb" providerId="AD" clId="Web-{C5C64AA2-BBB2-0C0C-AE7A-DBEE5FDC0CA0}"/>
    <pc:docChg chg="modSld">
      <pc:chgData name="Beatriz Guerrero" userId="S::beatriz_guerrero@ci.richmond.ca.us::67aaf6ed-f979-44e0-8fb2-c4749f02abfb" providerId="AD" clId="Web-{C5C64AA2-BBB2-0C0C-AE7A-DBEE5FDC0CA0}" dt="2024-04-24T18:21:40.900" v="314" actId="20577"/>
      <pc:docMkLst>
        <pc:docMk/>
      </pc:docMkLst>
      <pc:sldChg chg="modSp">
        <pc:chgData name="Beatriz Guerrero" userId="S::beatriz_guerrero@ci.richmond.ca.us::67aaf6ed-f979-44e0-8fb2-c4749f02abfb" providerId="AD" clId="Web-{C5C64AA2-BBB2-0C0C-AE7A-DBEE5FDC0CA0}" dt="2024-04-24T18:19:59.900" v="309" actId="20577"/>
        <pc:sldMkLst>
          <pc:docMk/>
          <pc:sldMk cId="4105021240" sldId="357"/>
        </pc:sldMkLst>
      </pc:sldChg>
      <pc:sldChg chg="modSp">
        <pc:chgData name="Beatriz Guerrero" userId="S::beatriz_guerrero@ci.richmond.ca.us::67aaf6ed-f979-44e0-8fb2-c4749f02abfb" providerId="AD" clId="Web-{C5C64AA2-BBB2-0C0C-AE7A-DBEE5FDC0CA0}" dt="2024-04-24T18:08:48.346" v="135" actId="20577"/>
        <pc:sldMkLst>
          <pc:docMk/>
          <pc:sldMk cId="426285808" sldId="358"/>
        </pc:sldMkLst>
      </pc:sldChg>
      <pc:sldChg chg="modSp">
        <pc:chgData name="Beatriz Guerrero" userId="S::beatriz_guerrero@ci.richmond.ca.us::67aaf6ed-f979-44e0-8fb2-c4749f02abfb" providerId="AD" clId="Web-{C5C64AA2-BBB2-0C0C-AE7A-DBEE5FDC0CA0}" dt="2024-04-24T18:16:18.413" v="296" actId="20577"/>
        <pc:sldMkLst>
          <pc:docMk/>
          <pc:sldMk cId="2459958468" sldId="359"/>
        </pc:sldMkLst>
      </pc:sldChg>
      <pc:sldChg chg="modSp">
        <pc:chgData name="Beatriz Guerrero" userId="S::beatriz_guerrero@ci.richmond.ca.us::67aaf6ed-f979-44e0-8fb2-c4749f02abfb" providerId="AD" clId="Web-{C5C64AA2-BBB2-0C0C-AE7A-DBEE5FDC0CA0}" dt="2024-04-24T18:21:40.900" v="314" actId="20577"/>
        <pc:sldMkLst>
          <pc:docMk/>
          <pc:sldMk cId="75609733" sldId="360"/>
        </pc:sldMkLst>
      </pc:sldChg>
      <pc:sldChg chg="modSp">
        <pc:chgData name="Beatriz Guerrero" userId="S::beatriz_guerrero@ci.richmond.ca.us::67aaf6ed-f979-44e0-8fb2-c4749f02abfb" providerId="AD" clId="Web-{C5C64AA2-BBB2-0C0C-AE7A-DBEE5FDC0CA0}" dt="2024-04-24T18:16:51.507" v="298" actId="20577"/>
        <pc:sldMkLst>
          <pc:docMk/>
          <pc:sldMk cId="1246568473" sldId="362"/>
        </pc:sldMkLst>
      </pc:sldChg>
    </pc:docChg>
  </pc:docChgLst>
  <pc:docChgLst>
    <pc:chgData name="Matias Eusterbrock" userId="2acf7dc6-60d3-46b4-9083-a8db0d85c52f" providerId="ADAL" clId="{1A19F581-A429-4EF7-967B-07566D40696A}"/>
    <pc:docChg chg="undo custSel modSld sldOrd">
      <pc:chgData name="Matias Eusterbrock" userId="2acf7dc6-60d3-46b4-9083-a8db0d85c52f" providerId="ADAL" clId="{1A19F581-A429-4EF7-967B-07566D40696A}" dt="2024-05-01T18:37:03.594" v="623"/>
      <pc:docMkLst>
        <pc:docMk/>
      </pc:docMkLst>
      <pc:sldChg chg="modSp mod">
        <pc:chgData name="Matias Eusterbrock" userId="2acf7dc6-60d3-46b4-9083-a8db0d85c52f" providerId="ADAL" clId="{1A19F581-A429-4EF7-967B-07566D40696A}" dt="2024-04-29T22:09:50.025" v="72" actId="13926"/>
        <pc:sldMkLst>
          <pc:docMk/>
          <pc:sldMk cId="4105021240" sldId="357"/>
        </pc:sldMkLst>
      </pc:sldChg>
      <pc:sldChg chg="modSp mod">
        <pc:chgData name="Matias Eusterbrock" userId="2acf7dc6-60d3-46b4-9083-a8db0d85c52f" providerId="ADAL" clId="{1A19F581-A429-4EF7-967B-07566D40696A}" dt="2024-04-29T22:08:55.205" v="39" actId="13926"/>
        <pc:sldMkLst>
          <pc:docMk/>
          <pc:sldMk cId="426285808" sldId="358"/>
        </pc:sldMkLst>
      </pc:sldChg>
      <pc:sldChg chg="modSp mod">
        <pc:chgData name="Matias Eusterbrock" userId="2acf7dc6-60d3-46b4-9083-a8db0d85c52f" providerId="ADAL" clId="{1A19F581-A429-4EF7-967B-07566D40696A}" dt="2024-04-29T22:10:18.716" v="102" actId="13926"/>
        <pc:sldMkLst>
          <pc:docMk/>
          <pc:sldMk cId="2459958468" sldId="359"/>
        </pc:sldMkLst>
      </pc:sldChg>
      <pc:sldChg chg="modSp mod">
        <pc:chgData name="Matias Eusterbrock" userId="2acf7dc6-60d3-46b4-9083-a8db0d85c52f" providerId="ADAL" clId="{1A19F581-A429-4EF7-967B-07566D40696A}" dt="2024-04-29T22:10:46.442" v="137" actId="13926"/>
        <pc:sldMkLst>
          <pc:docMk/>
          <pc:sldMk cId="75609733" sldId="360"/>
        </pc:sldMkLst>
      </pc:sldChg>
      <pc:sldChg chg="modSp mod ord">
        <pc:chgData name="Matias Eusterbrock" userId="2acf7dc6-60d3-46b4-9083-a8db0d85c52f" providerId="ADAL" clId="{1A19F581-A429-4EF7-967B-07566D40696A}" dt="2024-04-29T22:12:52.658" v="195"/>
        <pc:sldMkLst>
          <pc:docMk/>
          <pc:sldMk cId="1730085481" sldId="361"/>
        </pc:sldMkLst>
      </pc:sldChg>
      <pc:sldChg chg="modSp mod ord">
        <pc:chgData name="Matias Eusterbrock" userId="2acf7dc6-60d3-46b4-9083-a8db0d85c52f" providerId="ADAL" clId="{1A19F581-A429-4EF7-967B-07566D40696A}" dt="2024-04-29T22:13:35.119" v="241" actId="13926"/>
        <pc:sldMkLst>
          <pc:docMk/>
          <pc:sldMk cId="1246568473" sldId="362"/>
        </pc:sldMkLst>
      </pc:sldChg>
      <pc:sldChg chg="modSp mod">
        <pc:chgData name="Matias Eusterbrock" userId="2acf7dc6-60d3-46b4-9083-a8db0d85c52f" providerId="ADAL" clId="{1A19F581-A429-4EF7-967B-07566D40696A}" dt="2024-04-29T22:12:30.571" v="193" actId="20577"/>
        <pc:sldMkLst>
          <pc:docMk/>
          <pc:sldMk cId="19214237" sldId="363"/>
        </pc:sldMkLst>
      </pc:sldChg>
      <pc:sldChg chg="modSp mod">
        <pc:chgData name="Matias Eusterbrock" userId="2acf7dc6-60d3-46b4-9083-a8db0d85c52f" providerId="ADAL" clId="{1A19F581-A429-4EF7-967B-07566D40696A}" dt="2024-04-29T22:14:01.228" v="271" actId="13926"/>
        <pc:sldMkLst>
          <pc:docMk/>
          <pc:sldMk cId="3536701632" sldId="364"/>
        </pc:sldMkLst>
      </pc:sldChg>
      <pc:sldChg chg="modSp mod">
        <pc:chgData name="Matias Eusterbrock" userId="2acf7dc6-60d3-46b4-9083-a8db0d85c52f" providerId="ADAL" clId="{1A19F581-A429-4EF7-967B-07566D40696A}" dt="2024-04-29T22:14:22.612" v="292" actId="20577"/>
        <pc:sldMkLst>
          <pc:docMk/>
          <pc:sldMk cId="801964473" sldId="365"/>
        </pc:sldMkLst>
      </pc:sldChg>
      <pc:sldChg chg="modSp mod">
        <pc:chgData name="Matias Eusterbrock" userId="2acf7dc6-60d3-46b4-9083-a8db0d85c52f" providerId="ADAL" clId="{1A19F581-A429-4EF7-967B-07566D40696A}" dt="2024-04-29T22:14:49.833" v="301" actId="13926"/>
        <pc:sldMkLst>
          <pc:docMk/>
          <pc:sldMk cId="2250815403" sldId="366"/>
        </pc:sldMkLst>
      </pc:sldChg>
      <pc:sldChg chg="modSp mod">
        <pc:chgData name="Matias Eusterbrock" userId="2acf7dc6-60d3-46b4-9083-a8db0d85c52f" providerId="ADAL" clId="{1A19F581-A429-4EF7-967B-07566D40696A}" dt="2024-04-29T23:24:08.027" v="600" actId="13926"/>
        <pc:sldMkLst>
          <pc:docMk/>
          <pc:sldMk cId="2403369630" sldId="367"/>
        </pc:sldMkLst>
      </pc:sldChg>
      <pc:sldChg chg="modSp mod">
        <pc:chgData name="Matias Eusterbrock" userId="2acf7dc6-60d3-46b4-9083-a8db0d85c52f" providerId="ADAL" clId="{1A19F581-A429-4EF7-967B-07566D40696A}" dt="2024-04-29T22:16:30.405" v="339" actId="20577"/>
        <pc:sldMkLst>
          <pc:docMk/>
          <pc:sldMk cId="3357556756" sldId="368"/>
        </pc:sldMkLst>
      </pc:sldChg>
      <pc:sldChg chg="modSp mod">
        <pc:chgData name="Matias Eusterbrock" userId="2acf7dc6-60d3-46b4-9083-a8db0d85c52f" providerId="ADAL" clId="{1A19F581-A429-4EF7-967B-07566D40696A}" dt="2024-04-30T23:14:02.550" v="621" actId="113"/>
        <pc:sldMkLst>
          <pc:docMk/>
          <pc:sldMk cId="1084912077" sldId="369"/>
        </pc:sldMkLst>
      </pc:sldChg>
      <pc:sldChg chg="modSp mod">
        <pc:chgData name="Matias Eusterbrock" userId="2acf7dc6-60d3-46b4-9083-a8db0d85c52f" providerId="ADAL" clId="{1A19F581-A429-4EF7-967B-07566D40696A}" dt="2024-04-29T22:19:29.812" v="594" actId="20577"/>
        <pc:sldMkLst>
          <pc:docMk/>
          <pc:sldMk cId="159060872" sldId="370"/>
        </pc:sldMkLst>
      </pc:sldChg>
      <pc:sldChg chg="modSp mod">
        <pc:chgData name="Matias Eusterbrock" userId="2acf7dc6-60d3-46b4-9083-a8db0d85c52f" providerId="ADAL" clId="{1A19F581-A429-4EF7-967B-07566D40696A}" dt="2024-04-29T23:24:01.873" v="599" actId="13926"/>
        <pc:sldMkLst>
          <pc:docMk/>
          <pc:sldMk cId="499757999" sldId="371"/>
        </pc:sldMkLst>
      </pc:sldChg>
      <pc:sldChg chg="modSp mod">
        <pc:chgData name="Matias Eusterbrock" userId="2acf7dc6-60d3-46b4-9083-a8db0d85c52f" providerId="ADAL" clId="{1A19F581-A429-4EF7-967B-07566D40696A}" dt="2024-04-30T21:00:14.985" v="601" actId="207"/>
        <pc:sldMkLst>
          <pc:docMk/>
          <pc:sldMk cId="1362740277" sldId="380"/>
        </pc:sldMkLst>
      </pc:sldChg>
    </pc:docChg>
  </pc:docChgLst>
  <pc:docChgLst>
    <pc:chgData name="Ambessa Cantave" userId="S::acantave_gridalternatives.org#ext#@corcaus.onmicrosoft.com::3f085331-9a2c-4a5b-9788-8ff7ded28612" providerId="AD" clId="Web-{546BE560-847C-6E5B-20BE-C6BDB9E57D39}"/>
    <pc:docChg chg="modSld">
      <pc:chgData name="Ambessa Cantave" userId="S::acantave_gridalternatives.org#ext#@corcaus.onmicrosoft.com::3f085331-9a2c-4a5b-9788-8ff7ded28612" providerId="AD" clId="Web-{546BE560-847C-6E5B-20BE-C6BDB9E57D39}" dt="2024-05-01T17:30:20.448" v="146" actId="20577"/>
      <pc:docMkLst>
        <pc:docMk/>
      </pc:docMkLst>
      <pc:sldChg chg="modSp">
        <pc:chgData name="Ambessa Cantave" userId="S::acantave_gridalternatives.org#ext#@corcaus.onmicrosoft.com::3f085331-9a2c-4a5b-9788-8ff7ded28612" providerId="AD" clId="Web-{546BE560-847C-6E5B-20BE-C6BDB9E57D39}" dt="2024-05-01T17:30:20.448" v="146" actId="20577"/>
        <pc:sldMkLst>
          <pc:docMk/>
          <pc:sldMk cId="75609733" sldId="360"/>
        </pc:sldMkLst>
      </pc:sldChg>
    </pc:docChg>
  </pc:docChgLst>
  <pc:docChgLst>
    <pc:chgData name="Adrian Bernal" userId="d6befd46-073f-4aa2-a486-1647463916bd" providerId="ADAL" clId="{7E9AC93E-5A8C-4C2F-B78A-A048B0D6A53D}"/>
    <pc:docChg chg="modSld">
      <pc:chgData name="Adrian Bernal" userId="d6befd46-073f-4aa2-a486-1647463916bd" providerId="ADAL" clId="{7E9AC93E-5A8C-4C2F-B78A-A048B0D6A53D}" dt="2024-06-21T22:59:03.226" v="11" actId="20577"/>
      <pc:docMkLst>
        <pc:docMk/>
      </pc:docMkLst>
      <pc:sldChg chg="modSp">
        <pc:chgData name="Adrian Bernal" userId="d6befd46-073f-4aa2-a486-1647463916bd" providerId="ADAL" clId="{7E9AC93E-5A8C-4C2F-B78A-A048B0D6A53D}" dt="2024-06-21T22:59:03.226" v="11" actId="20577"/>
        <pc:sldMkLst>
          <pc:docMk/>
          <pc:sldMk cId="791005041" sldId="274"/>
        </pc:sldMkLst>
      </pc:sldChg>
    </pc:docChg>
  </pc:docChgLst>
  <pc:docChgLst>
    <pc:chgData name="Guest User" userId="S::urn:spo:anon#98cbafe9fd13de0f807c02020b58a8629fb137f7a0b6f49457d9a99c16a5fbbf::" providerId="AD" clId="Web-{77D0E5E5-C494-2DAA-8F25-575372541F98}"/>
    <pc:docChg chg="modSld">
      <pc:chgData name="Guest User" userId="S::urn:spo:anon#98cbafe9fd13de0f807c02020b58a8629fb137f7a0b6f49457d9a99c16a5fbbf::" providerId="AD" clId="Web-{77D0E5E5-C494-2DAA-8F25-575372541F98}" dt="2024-04-23T16:21:11.168" v="184" actId="20577"/>
      <pc:docMkLst>
        <pc:docMk/>
      </pc:docMkLst>
      <pc:sldChg chg="modSp">
        <pc:chgData name="Guest User" userId="S::urn:spo:anon#98cbafe9fd13de0f807c02020b58a8629fb137f7a0b6f49457d9a99c16a5fbbf::" providerId="AD" clId="Web-{77D0E5E5-C494-2DAA-8F25-575372541F98}" dt="2024-04-23T16:21:11.168" v="184" actId="20577"/>
        <pc:sldMkLst>
          <pc:docMk/>
          <pc:sldMk cId="2459958468" sldId="359"/>
        </pc:sldMkLst>
      </pc:sldChg>
    </pc:docChg>
  </pc:docChgLst>
  <pc:docChgLst>
    <pc:chgData name="Guest User" userId="S::urn:spo:anon#50996844f447708efe41523f629d7ed9530b35f3226775d2ade6330e401e1310::" providerId="AD" clId="Web-{6EF820E7-12F0-DA23-E58C-88AE03CB5359}"/>
    <pc:docChg chg="modSld">
      <pc:chgData name="Guest User" userId="S::urn:spo:anon#50996844f447708efe41523f629d7ed9530b35f3226775d2ade6330e401e1310::" providerId="AD" clId="Web-{6EF820E7-12F0-DA23-E58C-88AE03CB5359}" dt="2025-01-24T21:11:31.398" v="341" actId="20577"/>
      <pc:docMkLst>
        <pc:docMk/>
      </pc:docMkLst>
      <pc:sldChg chg="modSp">
        <pc:chgData name="Guest User" userId="S::urn:spo:anon#50996844f447708efe41523f629d7ed9530b35f3226775d2ade6330e401e1310::" providerId="AD" clId="Web-{6EF820E7-12F0-DA23-E58C-88AE03CB5359}" dt="2025-01-24T21:11:31.398" v="341" actId="20577"/>
        <pc:sldMkLst>
          <pc:docMk/>
          <pc:sldMk cId="2250815403" sldId="366"/>
        </pc:sldMkLst>
        <pc:spChg chg="mod">
          <ac:chgData name="Guest User" userId="S::urn:spo:anon#50996844f447708efe41523f629d7ed9530b35f3226775d2ade6330e401e1310::" providerId="AD" clId="Web-{6EF820E7-12F0-DA23-E58C-88AE03CB5359}" dt="2025-01-24T21:11:31.398" v="341" actId="20577"/>
          <ac:spMkLst>
            <pc:docMk/>
            <pc:sldMk cId="2250815403" sldId="366"/>
            <ac:spMk id="3" creationId="{62EB8AE9-3C7F-654E-7F1F-06EFCE53551B}"/>
          </ac:spMkLst>
        </pc:spChg>
      </pc:sldChg>
    </pc:docChg>
  </pc:docChgLst>
  <pc:docChgLst>
    <pc:chgData name="Guest User" userId="S::urn:spo:anon#f0b52c4e7c49979dc7d10adba8a40f6173d81948e6879919f86aa7672d542785::" providerId="AD" clId="Web-{ED9F6ECD-4EAC-847C-6CA9-79AB5BB19ABB}"/>
    <pc:docChg chg="modSld">
      <pc:chgData name="Guest User" userId="S::urn:spo:anon#f0b52c4e7c49979dc7d10adba8a40f6173d81948e6879919f86aa7672d542785::" providerId="AD" clId="Web-{ED9F6ECD-4EAC-847C-6CA9-79AB5BB19ABB}" dt="2024-04-26T18:54:45.161" v="136" actId="20577"/>
      <pc:docMkLst>
        <pc:docMk/>
      </pc:docMkLst>
      <pc:sldChg chg="modSp">
        <pc:chgData name="Guest User" userId="S::urn:spo:anon#f0b52c4e7c49979dc7d10adba8a40f6173d81948e6879919f86aa7672d542785::" providerId="AD" clId="Web-{ED9F6ECD-4EAC-847C-6CA9-79AB5BB19ABB}" dt="2024-04-26T18:54:45.161" v="136" actId="20577"/>
        <pc:sldMkLst>
          <pc:docMk/>
          <pc:sldMk cId="159060872" sldId="370"/>
        </pc:sldMkLst>
      </pc:sldChg>
    </pc:docChg>
  </pc:docChgLst>
  <pc:docChgLst>
    <pc:chgData name="Guest User" userId="S::urn:spo:anon#f0b52c4e7c49979dc7d10adba8a40f6173d81948e6879919f86aa7672d542785::" providerId="AD" clId="Web-{71E6CCA8-C8EE-B589-DD41-198275D38F21}"/>
    <pc:docChg chg="modSld">
      <pc:chgData name="Guest User" userId="S::urn:spo:anon#f0b52c4e7c49979dc7d10adba8a40f6173d81948e6879919f86aa7672d542785::" providerId="AD" clId="Web-{71E6CCA8-C8EE-B589-DD41-198275D38F21}" dt="2024-04-26T21:40:33.347" v="170" actId="20577"/>
      <pc:docMkLst>
        <pc:docMk/>
      </pc:docMkLst>
      <pc:sldChg chg="modSp">
        <pc:chgData name="Guest User" userId="S::urn:spo:anon#f0b52c4e7c49979dc7d10adba8a40f6173d81948e6879919f86aa7672d542785::" providerId="AD" clId="Web-{71E6CCA8-C8EE-B589-DD41-198275D38F21}" dt="2024-04-26T21:40:33.347" v="170" actId="20577"/>
        <pc:sldMkLst>
          <pc:docMk/>
          <pc:sldMk cId="19214237" sldId="363"/>
        </pc:sldMkLst>
      </pc:sldChg>
    </pc:docChg>
  </pc:docChgLst>
  <pc:docChgLst>
    <pc:chgData name="Beatriz Guerrero" userId="S::beatriz_guerrero@ci.richmond.ca.us::67aaf6ed-f979-44e0-8fb2-c4749f02abfb" providerId="AD" clId="Web-{EB5E566F-BF36-8E50-D3B8-61BD27EAA385}"/>
    <pc:docChg chg="modSld">
      <pc:chgData name="Beatriz Guerrero" userId="S::beatriz_guerrero@ci.richmond.ca.us::67aaf6ed-f979-44e0-8fb2-c4749f02abfb" providerId="AD" clId="Web-{EB5E566F-BF36-8E50-D3B8-61BD27EAA385}" dt="2024-05-01T15:23:48.584" v="162" actId="20577"/>
      <pc:docMkLst>
        <pc:docMk/>
      </pc:docMkLst>
      <pc:sldChg chg="modSp">
        <pc:chgData name="Beatriz Guerrero" userId="S::beatriz_guerrero@ci.richmond.ca.us::67aaf6ed-f979-44e0-8fb2-c4749f02abfb" providerId="AD" clId="Web-{EB5E566F-BF36-8E50-D3B8-61BD27EAA385}" dt="2024-04-30T21:58:23.973" v="122" actId="20577"/>
        <pc:sldMkLst>
          <pc:docMk/>
          <pc:sldMk cId="1084912077" sldId="369"/>
        </pc:sldMkLst>
      </pc:sldChg>
      <pc:sldChg chg="modSp">
        <pc:chgData name="Beatriz Guerrero" userId="S::beatriz_guerrero@ci.richmond.ca.us::67aaf6ed-f979-44e0-8fb2-c4749f02abfb" providerId="AD" clId="Web-{EB5E566F-BF36-8E50-D3B8-61BD27EAA385}" dt="2024-04-30T21:59:44.067" v="145" actId="20577"/>
        <pc:sldMkLst>
          <pc:docMk/>
          <pc:sldMk cId="159060872" sldId="370"/>
        </pc:sldMkLst>
      </pc:sldChg>
    </pc:docChg>
  </pc:docChgLst>
  <pc:docChgLst>
    <pc:chgData name="Guest User" userId="S::urn:spo:anon#50996844f447708efe41523f629d7ed9530b35f3226775d2ade6330e401e1310::" providerId="AD" clId="Web-{20B402D9-C664-1C6A-43C2-B74A739CE38C}"/>
    <pc:docChg chg="modSld">
      <pc:chgData name="Guest User" userId="S::urn:spo:anon#50996844f447708efe41523f629d7ed9530b35f3226775d2ade6330e401e1310::" providerId="AD" clId="Web-{20B402D9-C664-1C6A-43C2-B74A739CE38C}" dt="2025-01-23T00:56:28.581" v="94" actId="20577"/>
      <pc:docMkLst>
        <pc:docMk/>
      </pc:docMkLst>
      <pc:sldChg chg="modSp">
        <pc:chgData name="Guest User" userId="S::urn:spo:anon#50996844f447708efe41523f629d7ed9530b35f3226775d2ade6330e401e1310::" providerId="AD" clId="Web-{20B402D9-C664-1C6A-43C2-B74A739CE38C}" dt="2025-01-23T00:56:28.581" v="94" actId="20577"/>
        <pc:sldMkLst>
          <pc:docMk/>
          <pc:sldMk cId="2459958468" sldId="359"/>
        </pc:sldMkLst>
        <pc:spChg chg="mod">
          <ac:chgData name="Guest User" userId="S::urn:spo:anon#50996844f447708efe41523f629d7ed9530b35f3226775d2ade6330e401e1310::" providerId="AD" clId="Web-{20B402D9-C664-1C6A-43C2-B74A739CE38C}" dt="2025-01-23T00:56:28.581" v="94" actId="20577"/>
          <ac:spMkLst>
            <pc:docMk/>
            <pc:sldMk cId="2459958468" sldId="359"/>
            <ac:spMk id="3" creationId="{62EB8AE9-3C7F-654E-7F1F-06EFCE53551B}"/>
          </ac:spMkLst>
        </pc:spChg>
      </pc:sldChg>
    </pc:docChg>
  </pc:docChgLst>
  <pc:docChgLst>
    <pc:chgData name="Beatriz Guerrero" userId="S::beatriz_guerrero@ci.richmond.ca.us::67aaf6ed-f979-44e0-8fb2-c4749f02abfb" providerId="AD" clId="Web-{F12A1738-8B92-40A9-64CB-CA1FBB055C1D}"/>
    <pc:docChg chg="modSld">
      <pc:chgData name="Beatriz Guerrero" userId="S::beatriz_guerrero@ci.richmond.ca.us::67aaf6ed-f979-44e0-8fb2-c4749f02abfb" providerId="AD" clId="Web-{F12A1738-8B92-40A9-64CB-CA1FBB055C1D}" dt="2024-06-03T17:18:12.157" v="1" actId="20577"/>
      <pc:docMkLst>
        <pc:docMk/>
      </pc:docMkLst>
      <pc:sldChg chg="modSp">
        <pc:chgData name="Beatriz Guerrero" userId="S::beatriz_guerrero@ci.richmond.ca.us::67aaf6ed-f979-44e0-8fb2-c4749f02abfb" providerId="AD" clId="Web-{F12A1738-8B92-40A9-64CB-CA1FBB055C1D}" dt="2024-06-03T17:18:12.157" v="1" actId="20577"/>
        <pc:sldMkLst>
          <pc:docMk/>
          <pc:sldMk cId="2250815403" sldId="366"/>
        </pc:sldMkLst>
      </pc:sldChg>
    </pc:docChg>
  </pc:docChgLst>
  <pc:docChgLst>
    <pc:chgData name="Matias Eusterbrock" userId="S::matias_eusterbrock@ci.richmond.ca.us::2acf7dc6-60d3-46b4-9083-a8db0d85c52f" providerId="AD" clId="Web-{C357E137-3C2E-AE22-A945-D18E5EB129D2}"/>
    <pc:docChg chg="modSld">
      <pc:chgData name="Matias Eusterbrock" userId="S::matias_eusterbrock@ci.richmond.ca.us::2acf7dc6-60d3-46b4-9083-a8db0d85c52f" providerId="AD" clId="Web-{C357E137-3C2E-AE22-A945-D18E5EB129D2}" dt="2025-02-04T19:37:07.915" v="51" actId="20577"/>
      <pc:docMkLst>
        <pc:docMk/>
      </pc:docMkLst>
      <pc:sldChg chg="modSp">
        <pc:chgData name="Matias Eusterbrock" userId="S::matias_eusterbrock@ci.richmond.ca.us::2acf7dc6-60d3-46b4-9083-a8db0d85c52f" providerId="AD" clId="Web-{C357E137-3C2E-AE22-A945-D18E5EB129D2}" dt="2025-02-04T19:34:24.381" v="12" actId="20577"/>
        <pc:sldMkLst>
          <pc:docMk/>
          <pc:sldMk cId="4105021240" sldId="357"/>
        </pc:sldMkLst>
        <pc:spChg chg="mod">
          <ac:chgData name="Matias Eusterbrock" userId="S::matias_eusterbrock@ci.richmond.ca.us::2acf7dc6-60d3-46b4-9083-a8db0d85c52f" providerId="AD" clId="Web-{C357E137-3C2E-AE22-A945-D18E5EB129D2}" dt="2025-02-04T19:34:24.381" v="12" actId="20577"/>
          <ac:spMkLst>
            <pc:docMk/>
            <pc:sldMk cId="4105021240" sldId="357"/>
            <ac:spMk id="3" creationId="{62EB8AE9-3C7F-654E-7F1F-06EFCE53551B}"/>
          </ac:spMkLst>
        </pc:spChg>
      </pc:sldChg>
      <pc:sldChg chg="modSp">
        <pc:chgData name="Matias Eusterbrock" userId="S::matias_eusterbrock@ci.richmond.ca.us::2acf7dc6-60d3-46b4-9083-a8db0d85c52f" providerId="AD" clId="Web-{C357E137-3C2E-AE22-A945-D18E5EB129D2}" dt="2025-02-04T19:34:05.319" v="9" actId="20577"/>
        <pc:sldMkLst>
          <pc:docMk/>
          <pc:sldMk cId="426285808" sldId="358"/>
        </pc:sldMkLst>
        <pc:spChg chg="mod">
          <ac:chgData name="Matias Eusterbrock" userId="S::matias_eusterbrock@ci.richmond.ca.us::2acf7dc6-60d3-46b4-9083-a8db0d85c52f" providerId="AD" clId="Web-{C357E137-3C2E-AE22-A945-D18E5EB129D2}" dt="2025-02-04T19:34:05.319" v="9" actId="20577"/>
          <ac:spMkLst>
            <pc:docMk/>
            <pc:sldMk cId="426285808" sldId="358"/>
            <ac:spMk id="3" creationId="{62EB8AE9-3C7F-654E-7F1F-06EFCE53551B}"/>
          </ac:spMkLst>
        </pc:spChg>
        <pc:picChg chg="mod">
          <ac:chgData name="Matias Eusterbrock" userId="S::matias_eusterbrock@ci.richmond.ca.us::2acf7dc6-60d3-46b4-9083-a8db0d85c52f" providerId="AD" clId="Web-{C357E137-3C2E-AE22-A945-D18E5EB129D2}" dt="2025-02-04T19:33:44.037" v="7" actId="1076"/>
          <ac:picMkLst>
            <pc:docMk/>
            <pc:sldMk cId="426285808" sldId="358"/>
            <ac:picMk id="2" creationId="{4A2996F7-7C90-6B9A-C83A-37ED60370ADF}"/>
          </ac:picMkLst>
        </pc:picChg>
      </pc:sldChg>
      <pc:sldChg chg="modSp">
        <pc:chgData name="Matias Eusterbrock" userId="S::matias_eusterbrock@ci.richmond.ca.us::2acf7dc6-60d3-46b4-9083-a8db0d85c52f" providerId="AD" clId="Web-{C357E137-3C2E-AE22-A945-D18E5EB129D2}" dt="2025-02-04T19:34:35.663" v="15" actId="20577"/>
        <pc:sldMkLst>
          <pc:docMk/>
          <pc:sldMk cId="2459958468" sldId="359"/>
        </pc:sldMkLst>
        <pc:spChg chg="mod">
          <ac:chgData name="Matias Eusterbrock" userId="S::matias_eusterbrock@ci.richmond.ca.us::2acf7dc6-60d3-46b4-9083-a8db0d85c52f" providerId="AD" clId="Web-{C357E137-3C2E-AE22-A945-D18E5EB129D2}" dt="2025-02-04T19:34:35.663" v="15" actId="20577"/>
          <ac:spMkLst>
            <pc:docMk/>
            <pc:sldMk cId="2459958468" sldId="359"/>
            <ac:spMk id="3" creationId="{62EB8AE9-3C7F-654E-7F1F-06EFCE53551B}"/>
          </ac:spMkLst>
        </pc:spChg>
      </pc:sldChg>
      <pc:sldChg chg="modSp">
        <pc:chgData name="Matias Eusterbrock" userId="S::matias_eusterbrock@ci.richmond.ca.us::2acf7dc6-60d3-46b4-9083-a8db0d85c52f" providerId="AD" clId="Web-{C357E137-3C2E-AE22-A945-D18E5EB129D2}" dt="2025-02-04T19:35:05.241" v="23" actId="14100"/>
        <pc:sldMkLst>
          <pc:docMk/>
          <pc:sldMk cId="1246568473" sldId="362"/>
        </pc:sldMkLst>
        <pc:spChg chg="mod">
          <ac:chgData name="Matias Eusterbrock" userId="S::matias_eusterbrock@ci.richmond.ca.us::2acf7dc6-60d3-46b4-9083-a8db0d85c52f" providerId="AD" clId="Web-{C357E137-3C2E-AE22-A945-D18E5EB129D2}" dt="2025-02-04T19:35:05.241" v="23" actId="14100"/>
          <ac:spMkLst>
            <pc:docMk/>
            <pc:sldMk cId="1246568473" sldId="362"/>
            <ac:spMk id="3" creationId="{62EB8AE9-3C7F-654E-7F1F-06EFCE53551B}"/>
          </ac:spMkLst>
        </pc:spChg>
      </pc:sldChg>
      <pc:sldChg chg="modSp">
        <pc:chgData name="Matias Eusterbrock" userId="S::matias_eusterbrock@ci.richmond.ca.us::2acf7dc6-60d3-46b4-9083-a8db0d85c52f" providerId="AD" clId="Web-{C357E137-3C2E-AE22-A945-D18E5EB129D2}" dt="2025-02-04T19:35:36.773" v="28" actId="20577"/>
        <pc:sldMkLst>
          <pc:docMk/>
          <pc:sldMk cId="19214237" sldId="363"/>
        </pc:sldMkLst>
        <pc:spChg chg="mod">
          <ac:chgData name="Matias Eusterbrock" userId="S::matias_eusterbrock@ci.richmond.ca.us::2acf7dc6-60d3-46b4-9083-a8db0d85c52f" providerId="AD" clId="Web-{C357E137-3C2E-AE22-A945-D18E5EB129D2}" dt="2025-02-04T19:35:36.773" v="28" actId="20577"/>
          <ac:spMkLst>
            <pc:docMk/>
            <pc:sldMk cId="19214237" sldId="363"/>
            <ac:spMk id="3" creationId="{62EB8AE9-3C7F-654E-7F1F-06EFCE53551B}"/>
          </ac:spMkLst>
        </pc:spChg>
      </pc:sldChg>
      <pc:sldChg chg="modSp">
        <pc:chgData name="Matias Eusterbrock" userId="S::matias_eusterbrock@ci.richmond.ca.us::2acf7dc6-60d3-46b4-9083-a8db0d85c52f" providerId="AD" clId="Web-{C357E137-3C2E-AE22-A945-D18E5EB129D2}" dt="2025-02-04T19:35:57.695" v="36" actId="20577"/>
        <pc:sldMkLst>
          <pc:docMk/>
          <pc:sldMk cId="3536701632" sldId="364"/>
        </pc:sldMkLst>
        <pc:spChg chg="mod">
          <ac:chgData name="Matias Eusterbrock" userId="S::matias_eusterbrock@ci.richmond.ca.us::2acf7dc6-60d3-46b4-9083-a8db0d85c52f" providerId="AD" clId="Web-{C357E137-3C2E-AE22-A945-D18E5EB129D2}" dt="2025-02-04T19:35:57.695" v="36" actId="20577"/>
          <ac:spMkLst>
            <pc:docMk/>
            <pc:sldMk cId="3536701632" sldId="364"/>
            <ac:spMk id="3" creationId="{62EB8AE9-3C7F-654E-7F1F-06EFCE53551B}"/>
          </ac:spMkLst>
        </pc:spChg>
      </pc:sldChg>
      <pc:sldChg chg="modSp">
        <pc:chgData name="Matias Eusterbrock" userId="S::matias_eusterbrock@ci.richmond.ca.us::2acf7dc6-60d3-46b4-9083-a8db0d85c52f" providerId="AD" clId="Web-{C357E137-3C2E-AE22-A945-D18E5EB129D2}" dt="2025-02-04T19:36:13.258" v="39" actId="20577"/>
        <pc:sldMkLst>
          <pc:docMk/>
          <pc:sldMk cId="801964473" sldId="365"/>
        </pc:sldMkLst>
        <pc:spChg chg="mod">
          <ac:chgData name="Matias Eusterbrock" userId="S::matias_eusterbrock@ci.richmond.ca.us::2acf7dc6-60d3-46b4-9083-a8db0d85c52f" providerId="AD" clId="Web-{C357E137-3C2E-AE22-A945-D18E5EB129D2}" dt="2025-02-04T19:36:13.258" v="39" actId="20577"/>
          <ac:spMkLst>
            <pc:docMk/>
            <pc:sldMk cId="801964473" sldId="365"/>
            <ac:spMk id="3" creationId="{62EB8AE9-3C7F-654E-7F1F-06EFCE53551B}"/>
          </ac:spMkLst>
        </pc:spChg>
      </pc:sldChg>
      <pc:sldChg chg="modSp">
        <pc:chgData name="Matias Eusterbrock" userId="S::matias_eusterbrock@ci.richmond.ca.us::2acf7dc6-60d3-46b4-9083-a8db0d85c52f" providerId="AD" clId="Web-{C357E137-3C2E-AE22-A945-D18E5EB129D2}" dt="2025-02-04T19:36:26.571" v="43" actId="20577"/>
        <pc:sldMkLst>
          <pc:docMk/>
          <pc:sldMk cId="2250815403" sldId="366"/>
        </pc:sldMkLst>
        <pc:spChg chg="mod">
          <ac:chgData name="Matias Eusterbrock" userId="S::matias_eusterbrock@ci.richmond.ca.us::2acf7dc6-60d3-46b4-9083-a8db0d85c52f" providerId="AD" clId="Web-{C357E137-3C2E-AE22-A945-D18E5EB129D2}" dt="2025-02-04T19:36:26.571" v="43" actId="20577"/>
          <ac:spMkLst>
            <pc:docMk/>
            <pc:sldMk cId="2250815403" sldId="366"/>
            <ac:spMk id="3" creationId="{62EB8AE9-3C7F-654E-7F1F-06EFCE53551B}"/>
          </ac:spMkLst>
        </pc:spChg>
      </pc:sldChg>
      <pc:sldChg chg="modSp">
        <pc:chgData name="Matias Eusterbrock" userId="S::matias_eusterbrock@ci.richmond.ca.us::2acf7dc6-60d3-46b4-9083-a8db0d85c52f" providerId="AD" clId="Web-{C357E137-3C2E-AE22-A945-D18E5EB129D2}" dt="2025-02-04T19:36:59.728" v="50" actId="20577"/>
        <pc:sldMkLst>
          <pc:docMk/>
          <pc:sldMk cId="499757999" sldId="371"/>
        </pc:sldMkLst>
        <pc:spChg chg="mod">
          <ac:chgData name="Matias Eusterbrock" userId="S::matias_eusterbrock@ci.richmond.ca.us::2acf7dc6-60d3-46b4-9083-a8db0d85c52f" providerId="AD" clId="Web-{C357E137-3C2E-AE22-A945-D18E5EB129D2}" dt="2025-02-04T19:36:59.728" v="50" actId="20577"/>
          <ac:spMkLst>
            <pc:docMk/>
            <pc:sldMk cId="499757999" sldId="371"/>
            <ac:spMk id="3" creationId="{62EB8AE9-3C7F-654E-7F1F-06EFCE53551B}"/>
          </ac:spMkLst>
        </pc:spChg>
      </pc:sldChg>
      <pc:sldChg chg="modSp">
        <pc:chgData name="Matias Eusterbrock" userId="S::matias_eusterbrock@ci.richmond.ca.us::2acf7dc6-60d3-46b4-9083-a8db0d85c52f" providerId="AD" clId="Web-{C357E137-3C2E-AE22-A945-D18E5EB129D2}" dt="2025-02-04T19:37:07.915" v="51" actId="20577"/>
        <pc:sldMkLst>
          <pc:docMk/>
          <pc:sldMk cId="3787884324" sldId="373"/>
        </pc:sldMkLst>
        <pc:spChg chg="mod">
          <ac:chgData name="Matias Eusterbrock" userId="S::matias_eusterbrock@ci.richmond.ca.us::2acf7dc6-60d3-46b4-9083-a8db0d85c52f" providerId="AD" clId="Web-{C357E137-3C2E-AE22-A945-D18E5EB129D2}" dt="2025-02-04T19:37:07.915" v="51" actId="20577"/>
          <ac:spMkLst>
            <pc:docMk/>
            <pc:sldMk cId="3787884324" sldId="373"/>
            <ac:spMk id="2" creationId="{0B653A10-04B5-8CFA-DC96-99D573FC2481}"/>
          </ac:spMkLst>
        </pc:spChg>
      </pc:sldChg>
      <pc:sldChg chg="modSp">
        <pc:chgData name="Matias Eusterbrock" userId="S::matias_eusterbrock@ci.richmond.ca.us::2acf7dc6-60d3-46b4-9083-a8db0d85c52f" providerId="AD" clId="Web-{C357E137-3C2E-AE22-A945-D18E5EB129D2}" dt="2025-02-04T19:36:44.852" v="47" actId="20577"/>
        <pc:sldMkLst>
          <pc:docMk/>
          <pc:sldMk cId="4135575224" sldId="394"/>
        </pc:sldMkLst>
        <pc:spChg chg="mod">
          <ac:chgData name="Matias Eusterbrock" userId="S::matias_eusterbrock@ci.richmond.ca.us::2acf7dc6-60d3-46b4-9083-a8db0d85c52f" providerId="AD" clId="Web-{C357E137-3C2E-AE22-A945-D18E5EB129D2}" dt="2025-02-04T19:36:44.852" v="47" actId="20577"/>
          <ac:spMkLst>
            <pc:docMk/>
            <pc:sldMk cId="4135575224" sldId="394"/>
            <ac:spMk id="3" creationId="{62EB8AE9-3C7F-654E-7F1F-06EFCE53551B}"/>
          </ac:spMkLst>
        </pc:spChg>
      </pc:sldChg>
    </pc:docChg>
  </pc:docChgLst>
  <pc:docChgLst>
    <pc:chgData name="Matias Eusterbrock" userId="2acf7dc6-60d3-46b4-9083-a8db0d85c52f" providerId="ADAL" clId="{43416663-4ADB-4296-97D3-ACB16B6023A7}"/>
    <pc:docChg chg="undo redo custSel addSld delSld modSld">
      <pc:chgData name="Matias Eusterbrock" userId="2acf7dc6-60d3-46b4-9083-a8db0d85c52f" providerId="ADAL" clId="{43416663-4ADB-4296-97D3-ACB16B6023A7}" dt="2024-06-21T16:16:39.806" v="309" actId="20577"/>
      <pc:docMkLst>
        <pc:docMk/>
      </pc:docMkLst>
      <pc:sldChg chg="modSp mod">
        <pc:chgData name="Matias Eusterbrock" userId="2acf7dc6-60d3-46b4-9083-a8db0d85c52f" providerId="ADAL" clId="{43416663-4ADB-4296-97D3-ACB16B6023A7}" dt="2024-06-21T16:14:13.649" v="250" actId="20577"/>
        <pc:sldMkLst>
          <pc:docMk/>
          <pc:sldMk cId="791005041" sldId="274"/>
        </pc:sldMkLst>
      </pc:sldChg>
      <pc:sldChg chg="modSp mod">
        <pc:chgData name="Matias Eusterbrock" userId="2acf7dc6-60d3-46b4-9083-a8db0d85c52f" providerId="ADAL" clId="{43416663-4ADB-4296-97D3-ACB16B6023A7}" dt="2024-06-21T16:14:51.321" v="260" actId="15"/>
        <pc:sldMkLst>
          <pc:docMk/>
          <pc:sldMk cId="4105021240" sldId="357"/>
        </pc:sldMkLst>
      </pc:sldChg>
      <pc:sldChg chg="modSp mod">
        <pc:chgData name="Matias Eusterbrock" userId="2acf7dc6-60d3-46b4-9083-a8db0d85c52f" providerId="ADAL" clId="{43416663-4ADB-4296-97D3-ACB16B6023A7}" dt="2024-06-21T16:14:44.086" v="255" actId="15"/>
        <pc:sldMkLst>
          <pc:docMk/>
          <pc:sldMk cId="426285808" sldId="358"/>
        </pc:sldMkLst>
      </pc:sldChg>
      <pc:sldChg chg="modSp mod">
        <pc:chgData name="Matias Eusterbrock" userId="2acf7dc6-60d3-46b4-9083-a8db0d85c52f" providerId="ADAL" clId="{43416663-4ADB-4296-97D3-ACB16B6023A7}" dt="2024-06-21T16:15:02.739" v="269" actId="15"/>
        <pc:sldMkLst>
          <pc:docMk/>
          <pc:sldMk cId="2459958468" sldId="359"/>
        </pc:sldMkLst>
      </pc:sldChg>
      <pc:sldChg chg="modSp mod">
        <pc:chgData name="Matias Eusterbrock" userId="2acf7dc6-60d3-46b4-9083-a8db0d85c52f" providerId="ADAL" clId="{43416663-4ADB-4296-97D3-ACB16B6023A7}" dt="2024-06-21T16:15:30.421" v="282" actId="20577"/>
        <pc:sldMkLst>
          <pc:docMk/>
          <pc:sldMk cId="75609733" sldId="360"/>
        </pc:sldMkLst>
      </pc:sldChg>
      <pc:sldChg chg="modSp mod">
        <pc:chgData name="Matias Eusterbrock" userId="2acf7dc6-60d3-46b4-9083-a8db0d85c52f" providerId="ADAL" clId="{43416663-4ADB-4296-97D3-ACB16B6023A7}" dt="2024-06-21T16:15:17.239" v="277" actId="20577"/>
        <pc:sldMkLst>
          <pc:docMk/>
          <pc:sldMk cId="1730085481" sldId="361"/>
        </pc:sldMkLst>
      </pc:sldChg>
      <pc:sldChg chg="modSp mod">
        <pc:chgData name="Matias Eusterbrock" userId="2acf7dc6-60d3-46b4-9083-a8db0d85c52f" providerId="ADAL" clId="{43416663-4ADB-4296-97D3-ACB16B6023A7}" dt="2024-06-21T16:15:25.191" v="280" actId="20577"/>
        <pc:sldMkLst>
          <pc:docMk/>
          <pc:sldMk cId="1246568473" sldId="362"/>
        </pc:sldMkLst>
      </pc:sldChg>
      <pc:sldChg chg="modSp mod">
        <pc:chgData name="Matias Eusterbrock" userId="2acf7dc6-60d3-46b4-9083-a8db0d85c52f" providerId="ADAL" clId="{43416663-4ADB-4296-97D3-ACB16B6023A7}" dt="2024-06-21T16:15:37.809" v="285" actId="20577"/>
        <pc:sldMkLst>
          <pc:docMk/>
          <pc:sldMk cId="19214237" sldId="363"/>
        </pc:sldMkLst>
      </pc:sldChg>
      <pc:sldChg chg="modSp mod">
        <pc:chgData name="Matias Eusterbrock" userId="2acf7dc6-60d3-46b4-9083-a8db0d85c52f" providerId="ADAL" clId="{43416663-4ADB-4296-97D3-ACB16B6023A7}" dt="2024-06-21T16:15:44.327" v="287" actId="20577"/>
        <pc:sldMkLst>
          <pc:docMk/>
          <pc:sldMk cId="3536701632" sldId="364"/>
        </pc:sldMkLst>
      </pc:sldChg>
      <pc:sldChg chg="modSp mod">
        <pc:chgData name="Matias Eusterbrock" userId="2acf7dc6-60d3-46b4-9083-a8db0d85c52f" providerId="ADAL" clId="{43416663-4ADB-4296-97D3-ACB16B6023A7}" dt="2024-06-21T16:11:37.997" v="17" actId="13926"/>
        <pc:sldMkLst>
          <pc:docMk/>
          <pc:sldMk cId="801964473" sldId="365"/>
        </pc:sldMkLst>
      </pc:sldChg>
      <pc:sldChg chg="modSp mod">
        <pc:chgData name="Matias Eusterbrock" userId="2acf7dc6-60d3-46b4-9083-a8db0d85c52f" providerId="ADAL" clId="{43416663-4ADB-4296-97D3-ACB16B6023A7}" dt="2024-06-21T16:15:53.680" v="289" actId="20577"/>
        <pc:sldMkLst>
          <pc:docMk/>
          <pc:sldMk cId="2250815403" sldId="366"/>
        </pc:sldMkLst>
      </pc:sldChg>
      <pc:sldChg chg="modSp mod">
        <pc:chgData name="Matias Eusterbrock" userId="2acf7dc6-60d3-46b4-9083-a8db0d85c52f" providerId="ADAL" clId="{43416663-4ADB-4296-97D3-ACB16B6023A7}" dt="2024-06-21T16:16:17.444" v="302" actId="12"/>
        <pc:sldMkLst>
          <pc:docMk/>
          <pc:sldMk cId="2403369630" sldId="367"/>
        </pc:sldMkLst>
      </pc:sldChg>
      <pc:sldChg chg="modSp mod">
        <pc:chgData name="Matias Eusterbrock" userId="2acf7dc6-60d3-46b4-9083-a8db0d85c52f" providerId="ADAL" clId="{43416663-4ADB-4296-97D3-ACB16B6023A7}" dt="2024-06-21T16:16:05.103" v="294" actId="20577"/>
        <pc:sldMkLst>
          <pc:docMk/>
          <pc:sldMk cId="3357556756" sldId="368"/>
        </pc:sldMkLst>
      </pc:sldChg>
      <pc:sldChg chg="modSp mod">
        <pc:chgData name="Matias Eusterbrock" userId="2acf7dc6-60d3-46b4-9083-a8db0d85c52f" providerId="ADAL" clId="{43416663-4ADB-4296-97D3-ACB16B6023A7}" dt="2024-06-21T16:16:26.050" v="305" actId="20577"/>
        <pc:sldMkLst>
          <pc:docMk/>
          <pc:sldMk cId="1084912077" sldId="369"/>
        </pc:sldMkLst>
      </pc:sldChg>
      <pc:sldChg chg="modSp mod">
        <pc:chgData name="Matias Eusterbrock" userId="2acf7dc6-60d3-46b4-9083-a8db0d85c52f" providerId="ADAL" clId="{43416663-4ADB-4296-97D3-ACB16B6023A7}" dt="2024-06-21T16:16:30.921" v="307" actId="20577"/>
        <pc:sldMkLst>
          <pc:docMk/>
          <pc:sldMk cId="159060872" sldId="370"/>
        </pc:sldMkLst>
      </pc:sldChg>
      <pc:sldChg chg="modSp mod">
        <pc:chgData name="Matias Eusterbrock" userId="2acf7dc6-60d3-46b4-9083-a8db0d85c52f" providerId="ADAL" clId="{43416663-4ADB-4296-97D3-ACB16B6023A7}" dt="2024-06-21T16:16:39.806" v="309" actId="20577"/>
        <pc:sldMkLst>
          <pc:docMk/>
          <pc:sldMk cId="499757999" sldId="371"/>
        </pc:sldMkLst>
      </pc:sldChg>
      <pc:sldChg chg="modSp mod">
        <pc:chgData name="Matias Eusterbrock" userId="2acf7dc6-60d3-46b4-9083-a8db0d85c52f" providerId="ADAL" clId="{43416663-4ADB-4296-97D3-ACB16B6023A7}" dt="2024-06-21T16:12:35.710" v="111" actId="13926"/>
        <pc:sldMkLst>
          <pc:docMk/>
          <pc:sldMk cId="3787884324" sldId="373"/>
        </pc:sldMkLst>
      </pc:sldChg>
      <pc:sldChg chg="addSp delSp modSp del mod">
        <pc:chgData name="Matias Eusterbrock" userId="2acf7dc6-60d3-46b4-9083-a8db0d85c52f" providerId="ADAL" clId="{43416663-4ADB-4296-97D3-ACB16B6023A7}" dt="2024-06-21T16:13:51.479" v="236" actId="47"/>
        <pc:sldMkLst>
          <pc:docMk/>
          <pc:sldMk cId="2124013327" sldId="381"/>
        </pc:sldMkLst>
      </pc:sldChg>
      <pc:sldChg chg="modSp mod">
        <pc:chgData name="Matias Eusterbrock" userId="2acf7dc6-60d3-46b4-9083-a8db0d85c52f" providerId="ADAL" clId="{43416663-4ADB-4296-97D3-ACB16B6023A7}" dt="2024-06-21T16:13:47.493" v="235" actId="13926"/>
        <pc:sldMkLst>
          <pc:docMk/>
          <pc:sldMk cId="2047995120" sldId="388"/>
        </pc:sldMkLst>
      </pc:sldChg>
      <pc:sldChg chg="del">
        <pc:chgData name="Matias Eusterbrock" userId="2acf7dc6-60d3-46b4-9083-a8db0d85c52f" providerId="ADAL" clId="{43416663-4ADB-4296-97D3-ACB16B6023A7}" dt="2024-06-21T16:13:58.575" v="238" actId="47"/>
        <pc:sldMkLst>
          <pc:docMk/>
          <pc:sldMk cId="3644264490" sldId="389"/>
        </pc:sldMkLst>
      </pc:sldChg>
      <pc:sldChg chg="del">
        <pc:chgData name="Matias Eusterbrock" userId="2acf7dc6-60d3-46b4-9083-a8db0d85c52f" providerId="ADAL" clId="{43416663-4ADB-4296-97D3-ACB16B6023A7}" dt="2024-06-21T16:13:59.063" v="239" actId="47"/>
        <pc:sldMkLst>
          <pc:docMk/>
          <pc:sldMk cId="3227253875" sldId="390"/>
        </pc:sldMkLst>
      </pc:sldChg>
      <pc:sldChg chg="del">
        <pc:chgData name="Matias Eusterbrock" userId="2acf7dc6-60d3-46b4-9083-a8db0d85c52f" providerId="ADAL" clId="{43416663-4ADB-4296-97D3-ACB16B6023A7}" dt="2024-06-21T16:14:00.618" v="240" actId="47"/>
        <pc:sldMkLst>
          <pc:docMk/>
          <pc:sldMk cId="3038908488" sldId="391"/>
        </pc:sldMkLst>
      </pc:sldChg>
      <pc:sldChg chg="del">
        <pc:chgData name="Matias Eusterbrock" userId="2acf7dc6-60d3-46b4-9083-a8db0d85c52f" providerId="ADAL" clId="{43416663-4ADB-4296-97D3-ACB16B6023A7}" dt="2024-06-21T16:14:01.373" v="241" actId="47"/>
        <pc:sldMkLst>
          <pc:docMk/>
          <pc:sldMk cId="3803848562" sldId="392"/>
        </pc:sldMkLst>
      </pc:sldChg>
      <pc:sldChg chg="add">
        <pc:chgData name="Matias Eusterbrock" userId="2acf7dc6-60d3-46b4-9083-a8db0d85c52f" providerId="ADAL" clId="{43416663-4ADB-4296-97D3-ACB16B6023A7}" dt="2024-06-21T16:13:56.245" v="237" actId="2890"/>
        <pc:sldMkLst>
          <pc:docMk/>
          <pc:sldMk cId="1715754008" sldId="393"/>
        </pc:sldMkLst>
      </pc:sldChg>
    </pc:docChg>
  </pc:docChgLst>
  <pc:docChgLst>
    <pc:chgData name="Guest User" userId="S::urn:spo:anon#e408f8a5414733bb8ddc938564f7f4fe7fffa3d76447aa70776c5204a2808718::" providerId="AD" clId="Web-{EA5E17EE-71DD-88DC-D72C-5B2F4A691DA8}"/>
    <pc:docChg chg="modSld">
      <pc:chgData name="Guest User" userId="S::urn:spo:anon#e408f8a5414733bb8ddc938564f7f4fe7fffa3d76447aa70776c5204a2808718::" providerId="AD" clId="Web-{EA5E17EE-71DD-88DC-D72C-5B2F4A691DA8}" dt="2024-05-29T20:37:29.158" v="287" actId="20577"/>
      <pc:docMkLst>
        <pc:docMk/>
      </pc:docMkLst>
      <pc:sldChg chg="modSp">
        <pc:chgData name="Guest User" userId="S::urn:spo:anon#e408f8a5414733bb8ddc938564f7f4fe7fffa3d76447aa70776c5204a2808718::" providerId="AD" clId="Web-{EA5E17EE-71DD-88DC-D72C-5B2F4A691DA8}" dt="2024-05-29T20:37:29.158" v="287" actId="20577"/>
        <pc:sldMkLst>
          <pc:docMk/>
          <pc:sldMk cId="1730085481" sldId="361"/>
        </pc:sldMkLst>
      </pc:sldChg>
    </pc:docChg>
  </pc:docChgLst>
  <pc:docChgLst>
    <pc:chgData name="Alice Bruno" userId="S::a.bruno_berkeley.edu#ext#@corcaus.onmicrosoft.com::9f95343b-422f-43c9-b893-898c466114c2" providerId="AD" clId="Web-{DCEB34F9-0EFE-063A-80C0-BC3825820232}"/>
    <pc:docChg chg="modSld">
      <pc:chgData name="Alice Bruno" userId="S::a.bruno_berkeley.edu#ext#@corcaus.onmicrosoft.com::9f95343b-422f-43c9-b893-898c466114c2" providerId="AD" clId="Web-{DCEB34F9-0EFE-063A-80C0-BC3825820232}" dt="2024-06-04T22:19:53.014" v="259" actId="20577"/>
      <pc:docMkLst>
        <pc:docMk/>
      </pc:docMkLst>
      <pc:sldChg chg="modSp">
        <pc:chgData name="Alice Bruno" userId="S::a.bruno_berkeley.edu#ext#@corcaus.onmicrosoft.com::9f95343b-422f-43c9-b893-898c466114c2" providerId="AD" clId="Web-{DCEB34F9-0EFE-063A-80C0-BC3825820232}" dt="2024-06-04T22:19:53.014" v="259" actId="20577"/>
        <pc:sldMkLst>
          <pc:docMk/>
          <pc:sldMk cId="499757999" sldId="371"/>
        </pc:sldMkLst>
      </pc:sldChg>
    </pc:docChg>
  </pc:docChgLst>
  <pc:docChgLst>
    <pc:chgData name="Beatriz Guerrero" userId="S::beatriz_guerrero@ci.richmond.ca.us::67aaf6ed-f979-44e0-8fb2-c4749f02abfb" providerId="AD" clId="Web-{007F02F8-F782-058B-D0B7-3DEE33E7DE66}"/>
    <pc:docChg chg="modSld">
      <pc:chgData name="Beatriz Guerrero" userId="S::beatriz_guerrero@ci.richmond.ca.us::67aaf6ed-f979-44e0-8fb2-c4749f02abfb" providerId="AD" clId="Web-{007F02F8-F782-058B-D0B7-3DEE33E7DE66}" dt="2024-04-25T15:56:15.431" v="139" actId="20577"/>
      <pc:docMkLst>
        <pc:docMk/>
      </pc:docMkLst>
      <pc:sldChg chg="modSp">
        <pc:chgData name="Beatriz Guerrero" userId="S::beatriz_guerrero@ci.richmond.ca.us::67aaf6ed-f979-44e0-8fb2-c4749f02abfb" providerId="AD" clId="Web-{007F02F8-F782-058B-D0B7-3DEE33E7DE66}" dt="2024-04-25T15:42:16.585" v="2" actId="20577"/>
        <pc:sldMkLst>
          <pc:docMk/>
          <pc:sldMk cId="2459958468" sldId="359"/>
        </pc:sldMkLst>
      </pc:sldChg>
      <pc:sldChg chg="modSp">
        <pc:chgData name="Beatriz Guerrero" userId="S::beatriz_guerrero@ci.richmond.ca.us::67aaf6ed-f979-44e0-8fb2-c4749f02abfb" providerId="AD" clId="Web-{007F02F8-F782-058B-D0B7-3DEE33E7DE66}" dt="2024-04-25T15:42:30.773" v="5" actId="20577"/>
        <pc:sldMkLst>
          <pc:docMk/>
          <pc:sldMk cId="75609733" sldId="360"/>
        </pc:sldMkLst>
      </pc:sldChg>
      <pc:sldChg chg="modSp">
        <pc:chgData name="Beatriz Guerrero" userId="S::beatriz_guerrero@ci.richmond.ca.us::67aaf6ed-f979-44e0-8fb2-c4749f02abfb" providerId="AD" clId="Web-{007F02F8-F782-058B-D0B7-3DEE33E7DE66}" dt="2024-04-25T15:44:19.432" v="21" actId="20577"/>
        <pc:sldMkLst>
          <pc:docMk/>
          <pc:sldMk cId="1730085481" sldId="361"/>
        </pc:sldMkLst>
      </pc:sldChg>
      <pc:sldChg chg="modSp">
        <pc:chgData name="Beatriz Guerrero" userId="S::beatriz_guerrero@ci.richmond.ca.us::67aaf6ed-f979-44e0-8fb2-c4749f02abfb" providerId="AD" clId="Web-{007F02F8-F782-058B-D0B7-3DEE33E7DE66}" dt="2024-04-25T15:46:51.622" v="39" actId="20577"/>
        <pc:sldMkLst>
          <pc:docMk/>
          <pc:sldMk cId="19214237" sldId="363"/>
        </pc:sldMkLst>
      </pc:sldChg>
      <pc:sldChg chg="modSp">
        <pc:chgData name="Beatriz Guerrero" userId="S::beatriz_guerrero@ci.richmond.ca.us::67aaf6ed-f979-44e0-8fb2-c4749f02abfb" providerId="AD" clId="Web-{007F02F8-F782-058B-D0B7-3DEE33E7DE66}" dt="2024-04-25T15:48:00.874" v="56" actId="20577"/>
        <pc:sldMkLst>
          <pc:docMk/>
          <pc:sldMk cId="3536701632" sldId="364"/>
        </pc:sldMkLst>
      </pc:sldChg>
      <pc:sldChg chg="modSp">
        <pc:chgData name="Beatriz Guerrero" userId="S::beatriz_guerrero@ci.richmond.ca.us::67aaf6ed-f979-44e0-8fb2-c4749f02abfb" providerId="AD" clId="Web-{007F02F8-F782-058B-D0B7-3DEE33E7DE66}" dt="2024-04-25T15:48:37.875" v="62" actId="20577"/>
        <pc:sldMkLst>
          <pc:docMk/>
          <pc:sldMk cId="801964473" sldId="365"/>
        </pc:sldMkLst>
      </pc:sldChg>
      <pc:sldChg chg="modSp">
        <pc:chgData name="Beatriz Guerrero" userId="S::beatriz_guerrero@ci.richmond.ca.us::67aaf6ed-f979-44e0-8fb2-c4749f02abfb" providerId="AD" clId="Web-{007F02F8-F782-058B-D0B7-3DEE33E7DE66}" dt="2024-04-25T15:49:59.267" v="74" actId="20577"/>
        <pc:sldMkLst>
          <pc:docMk/>
          <pc:sldMk cId="2403369630" sldId="367"/>
        </pc:sldMkLst>
      </pc:sldChg>
      <pc:sldChg chg="modSp">
        <pc:chgData name="Beatriz Guerrero" userId="S::beatriz_guerrero@ci.richmond.ca.us::67aaf6ed-f979-44e0-8fb2-c4749f02abfb" providerId="AD" clId="Web-{007F02F8-F782-058B-D0B7-3DEE33E7DE66}" dt="2024-04-25T15:54:58.070" v="130" actId="20577"/>
        <pc:sldMkLst>
          <pc:docMk/>
          <pc:sldMk cId="3357556756" sldId="368"/>
        </pc:sldMkLst>
      </pc:sldChg>
      <pc:sldChg chg="modSp">
        <pc:chgData name="Beatriz Guerrero" userId="S::beatriz_guerrero@ci.richmond.ca.us::67aaf6ed-f979-44e0-8fb2-c4749f02abfb" providerId="AD" clId="Web-{007F02F8-F782-058B-D0B7-3DEE33E7DE66}" dt="2024-04-25T15:56:15.431" v="139" actId="20577"/>
        <pc:sldMkLst>
          <pc:docMk/>
          <pc:sldMk cId="1084912077" sldId="369"/>
        </pc:sldMkLst>
      </pc:sldChg>
    </pc:docChg>
  </pc:docChgLst>
  <pc:docChgLst>
    <pc:chgData name="Guest User" userId="S::urn:spo:anon#e408f8a5414733bb8ddc938564f7f4fe7fffa3d76447aa70776c5204a2808718::" providerId="AD" clId="Web-{5D4F301F-7D6C-6DF7-975D-500B955CF5D0}"/>
    <pc:docChg chg="modSld">
      <pc:chgData name="Guest User" userId="S::urn:spo:anon#e408f8a5414733bb8ddc938564f7f4fe7fffa3d76447aa70776c5204a2808718::" providerId="AD" clId="Web-{5D4F301F-7D6C-6DF7-975D-500B955CF5D0}" dt="2024-06-03T23:03:04.465" v="201" actId="20577"/>
      <pc:docMkLst>
        <pc:docMk/>
      </pc:docMkLst>
      <pc:sldChg chg="modSp">
        <pc:chgData name="Guest User" userId="S::urn:spo:anon#e408f8a5414733bb8ddc938564f7f4fe7fffa3d76447aa70776c5204a2808718::" providerId="AD" clId="Web-{5D4F301F-7D6C-6DF7-975D-500B955CF5D0}" dt="2024-06-03T23:03:04.465" v="201" actId="20577"/>
        <pc:sldMkLst>
          <pc:docMk/>
          <pc:sldMk cId="1246568473" sldId="362"/>
        </pc:sldMkLst>
      </pc:sldChg>
    </pc:docChg>
  </pc:docChgLst>
  <pc:docChgLst>
    <pc:chgData name="Matias Eusterbrock" userId="S::matias_eusterbrock@ci.richmond.ca.us::2acf7dc6-60d3-46b4-9083-a8db0d85c52f" providerId="AD" clId="Web-{A66F3374-EE01-C1CC-0184-8CBEE24BB56C}"/>
    <pc:docChg chg="addSld modSld">
      <pc:chgData name="Matias Eusterbrock" userId="S::matias_eusterbrock@ci.richmond.ca.us::2acf7dc6-60d3-46b4-9083-a8db0d85c52f" providerId="AD" clId="Web-{A66F3374-EE01-C1CC-0184-8CBEE24BB56C}" dt="2025-01-15T02:30:39.531" v="332" actId="20577"/>
      <pc:docMkLst>
        <pc:docMk/>
      </pc:docMkLst>
      <pc:sldChg chg="addSp delSp modSp">
        <pc:chgData name="Matias Eusterbrock" userId="S::matias_eusterbrock@ci.richmond.ca.us::2acf7dc6-60d3-46b4-9083-a8db0d85c52f" providerId="AD" clId="Web-{A66F3374-EE01-C1CC-0184-8CBEE24BB56C}" dt="2025-01-15T02:30:39.531" v="332" actId="20577"/>
        <pc:sldMkLst>
          <pc:docMk/>
          <pc:sldMk cId="3128159106" sldId="351"/>
        </pc:sldMkLst>
        <pc:spChg chg="mod">
          <ac:chgData name="Matias Eusterbrock" userId="S::matias_eusterbrock@ci.richmond.ca.us::2acf7dc6-60d3-46b4-9083-a8db0d85c52f" providerId="AD" clId="Web-{A66F3374-EE01-C1CC-0184-8CBEE24BB56C}" dt="2025-01-15T02:30:39.531" v="332" actId="20577"/>
          <ac:spMkLst>
            <pc:docMk/>
            <pc:sldMk cId="3128159106" sldId="351"/>
            <ac:spMk id="2" creationId="{0B653A10-04B5-8CFA-DC96-99D573FC2481}"/>
          </ac:spMkLst>
        </pc:spChg>
      </pc:sldChg>
      <pc:sldChg chg="modSp">
        <pc:chgData name="Matias Eusterbrock" userId="S::matias_eusterbrock@ci.richmond.ca.us::2acf7dc6-60d3-46b4-9083-a8db0d85c52f" providerId="AD" clId="Web-{A66F3374-EE01-C1CC-0184-8CBEE24BB56C}" dt="2025-01-15T02:19:41.396" v="1" actId="20577"/>
        <pc:sldMkLst>
          <pc:docMk/>
          <pc:sldMk cId="801964473" sldId="365"/>
        </pc:sldMkLst>
        <pc:spChg chg="mod">
          <ac:chgData name="Matias Eusterbrock" userId="S::matias_eusterbrock@ci.richmond.ca.us::2acf7dc6-60d3-46b4-9083-a8db0d85c52f" providerId="AD" clId="Web-{A66F3374-EE01-C1CC-0184-8CBEE24BB56C}" dt="2025-01-15T02:19:41.396" v="1" actId="20577"/>
          <ac:spMkLst>
            <pc:docMk/>
            <pc:sldMk cId="801964473" sldId="365"/>
            <ac:spMk id="3" creationId="{62EB8AE9-3C7F-654E-7F1F-06EFCE53551B}"/>
          </ac:spMkLst>
        </pc:spChg>
      </pc:sldChg>
      <pc:sldChg chg="modSp">
        <pc:chgData name="Matias Eusterbrock" userId="S::matias_eusterbrock@ci.richmond.ca.us::2acf7dc6-60d3-46b4-9083-a8db0d85c52f" providerId="AD" clId="Web-{A66F3374-EE01-C1CC-0184-8CBEE24BB56C}" dt="2025-01-15T02:20:22.818" v="82" actId="20577"/>
        <pc:sldMkLst>
          <pc:docMk/>
          <pc:sldMk cId="3787884324" sldId="373"/>
        </pc:sldMkLst>
        <pc:spChg chg="mod">
          <ac:chgData name="Matias Eusterbrock" userId="S::matias_eusterbrock@ci.richmond.ca.us::2acf7dc6-60d3-46b4-9083-a8db0d85c52f" providerId="AD" clId="Web-{A66F3374-EE01-C1CC-0184-8CBEE24BB56C}" dt="2025-01-15T02:20:22.818" v="82" actId="20577"/>
          <ac:spMkLst>
            <pc:docMk/>
            <pc:sldMk cId="3787884324" sldId="373"/>
            <ac:spMk id="2" creationId="{0B653A10-04B5-8CFA-DC96-99D573FC2481}"/>
          </ac:spMkLst>
        </pc:spChg>
      </pc:sldChg>
      <pc:sldChg chg="delSp modSp">
        <pc:chgData name="Matias Eusterbrock" userId="S::matias_eusterbrock@ci.richmond.ca.us::2acf7dc6-60d3-46b4-9083-a8db0d85c52f" providerId="AD" clId="Web-{A66F3374-EE01-C1CC-0184-8CBEE24BB56C}" dt="2025-01-15T02:21:39.662" v="186" actId="20577"/>
        <pc:sldMkLst>
          <pc:docMk/>
          <pc:sldMk cId="2047995120" sldId="388"/>
        </pc:sldMkLst>
        <pc:spChg chg="mod">
          <ac:chgData name="Matias Eusterbrock" userId="S::matias_eusterbrock@ci.richmond.ca.us::2acf7dc6-60d3-46b4-9083-a8db0d85c52f" providerId="AD" clId="Web-{A66F3374-EE01-C1CC-0184-8CBEE24BB56C}" dt="2025-01-15T02:21:39.662" v="186" actId="20577"/>
          <ac:spMkLst>
            <pc:docMk/>
            <pc:sldMk cId="2047995120" sldId="388"/>
            <ac:spMk id="3" creationId="{302844EA-6507-867D-36EB-FB00F8365C4F}"/>
          </ac:spMkLst>
        </pc:spChg>
      </pc:sldChg>
      <pc:sldChg chg="delSp modSp">
        <pc:chgData name="Matias Eusterbrock" userId="S::matias_eusterbrock@ci.richmond.ca.us::2acf7dc6-60d3-46b4-9083-a8db0d85c52f" providerId="AD" clId="Web-{A66F3374-EE01-C1CC-0184-8CBEE24BB56C}" dt="2025-01-15T02:22:22.960" v="243" actId="20577"/>
        <pc:sldMkLst>
          <pc:docMk/>
          <pc:sldMk cId="1715754008" sldId="393"/>
        </pc:sldMkLst>
        <pc:spChg chg="mod">
          <ac:chgData name="Matias Eusterbrock" userId="S::matias_eusterbrock@ci.richmond.ca.us::2acf7dc6-60d3-46b4-9083-a8db0d85c52f" providerId="AD" clId="Web-{A66F3374-EE01-C1CC-0184-8CBEE24BB56C}" dt="2025-01-15T02:22:22.960" v="243" actId="20577"/>
          <ac:spMkLst>
            <pc:docMk/>
            <pc:sldMk cId="1715754008" sldId="393"/>
            <ac:spMk id="3" creationId="{302844EA-6507-867D-36EB-FB00F8365C4F}"/>
          </ac:spMkLst>
        </pc:spChg>
      </pc:sldChg>
      <pc:sldChg chg="modSp add replId">
        <pc:chgData name="Matias Eusterbrock" userId="S::matias_eusterbrock@ci.richmond.ca.us::2acf7dc6-60d3-46b4-9083-a8db0d85c52f" providerId="AD" clId="Web-{A66F3374-EE01-C1CC-0184-8CBEE24BB56C}" dt="2025-01-15T02:21:24.318" v="176" actId="20577"/>
        <pc:sldMkLst>
          <pc:docMk/>
          <pc:sldMk cId="2646064136" sldId="396"/>
        </pc:sldMkLst>
        <pc:spChg chg="mod">
          <ac:chgData name="Matias Eusterbrock" userId="S::matias_eusterbrock@ci.richmond.ca.us::2acf7dc6-60d3-46b4-9083-a8db0d85c52f" providerId="AD" clId="Web-{A66F3374-EE01-C1CC-0184-8CBEE24BB56C}" dt="2025-01-15T02:21:24.318" v="176" actId="20577"/>
          <ac:spMkLst>
            <pc:docMk/>
            <pc:sldMk cId="2646064136" sldId="396"/>
            <ac:spMk id="3" creationId="{302844EA-6507-867D-36EB-FB00F8365C4F}"/>
          </ac:spMkLst>
        </pc:spChg>
      </pc:sldChg>
      <pc:sldChg chg="addSp delSp modSp add replId">
        <pc:chgData name="Matias Eusterbrock" userId="S::matias_eusterbrock@ci.richmond.ca.us::2acf7dc6-60d3-46b4-9083-a8db0d85c52f" providerId="AD" clId="Web-{A66F3374-EE01-C1CC-0184-8CBEE24BB56C}" dt="2025-01-15T02:21:58.303" v="208" actId="20577"/>
        <pc:sldMkLst>
          <pc:docMk/>
          <pc:sldMk cId="4210501121" sldId="397"/>
        </pc:sldMkLst>
        <pc:spChg chg="mod">
          <ac:chgData name="Matias Eusterbrock" userId="S::matias_eusterbrock@ci.richmond.ca.us::2acf7dc6-60d3-46b4-9083-a8db0d85c52f" providerId="AD" clId="Web-{A66F3374-EE01-C1CC-0184-8CBEE24BB56C}" dt="2025-01-15T02:21:21.959" v="174" actId="20577"/>
          <ac:spMkLst>
            <pc:docMk/>
            <pc:sldMk cId="4210501121" sldId="397"/>
            <ac:spMk id="3" creationId="{302844EA-6507-867D-36EB-FB00F8365C4F}"/>
          </ac:spMkLst>
        </pc:spChg>
        <pc:spChg chg="add mod">
          <ac:chgData name="Matias Eusterbrock" userId="S::matias_eusterbrock@ci.richmond.ca.us::2acf7dc6-60d3-46b4-9083-a8db0d85c52f" providerId="AD" clId="Web-{A66F3374-EE01-C1CC-0184-8CBEE24BB56C}" dt="2025-01-15T02:21:58.303" v="208" actId="20577"/>
          <ac:spMkLst>
            <pc:docMk/>
            <pc:sldMk cId="4210501121" sldId="397"/>
            <ac:spMk id="5" creationId="{97C8066C-E7FD-E810-0673-58B8A32B07EF}"/>
          </ac:spMkLst>
        </pc:spChg>
      </pc:sldChg>
    </pc:docChg>
  </pc:docChgLst>
  <pc:docChgLst>
    <pc:chgData name="Matias Eusterbrock" userId="S::matias_eusterbrock@ci.richmond.ca.us::2acf7dc6-60d3-46b4-9083-a8db0d85c52f" providerId="AD" clId="Web-{DE1CCDAD-B6AE-777E-22DA-7B0F4DF2AE3A}"/>
    <pc:docChg chg="modSld">
      <pc:chgData name="Matias Eusterbrock" userId="S::matias_eusterbrock@ci.richmond.ca.us::2acf7dc6-60d3-46b4-9083-a8db0d85c52f" providerId="AD" clId="Web-{DE1CCDAD-B6AE-777E-22DA-7B0F4DF2AE3A}" dt="2025-02-04T19:32:00.419" v="755" actId="20577"/>
      <pc:docMkLst>
        <pc:docMk/>
      </pc:docMkLst>
      <pc:sldChg chg="modSp">
        <pc:chgData name="Matias Eusterbrock" userId="S::matias_eusterbrock@ci.richmond.ca.us::2acf7dc6-60d3-46b4-9083-a8db0d85c52f" providerId="AD" clId="Web-{DE1CCDAD-B6AE-777E-22DA-7B0F4DF2AE3A}" dt="2025-02-04T19:31:17.028" v="737" actId="20577"/>
        <pc:sldMkLst>
          <pc:docMk/>
          <pc:sldMk cId="4105021240" sldId="357"/>
        </pc:sldMkLst>
        <pc:spChg chg="mod">
          <ac:chgData name="Matias Eusterbrock" userId="S::matias_eusterbrock@ci.richmond.ca.us::2acf7dc6-60d3-46b4-9083-a8db0d85c52f" providerId="AD" clId="Web-{DE1CCDAD-B6AE-777E-22DA-7B0F4DF2AE3A}" dt="2025-02-04T19:31:17.028" v="737" actId="20577"/>
          <ac:spMkLst>
            <pc:docMk/>
            <pc:sldMk cId="4105021240" sldId="357"/>
            <ac:spMk id="3" creationId="{62EB8AE9-3C7F-654E-7F1F-06EFCE53551B}"/>
          </ac:spMkLst>
        </pc:spChg>
      </pc:sldChg>
      <pc:sldChg chg="modSp">
        <pc:chgData name="Matias Eusterbrock" userId="S::matias_eusterbrock@ci.richmond.ca.us::2acf7dc6-60d3-46b4-9083-a8db0d85c52f" providerId="AD" clId="Web-{DE1CCDAD-B6AE-777E-22DA-7B0F4DF2AE3A}" dt="2025-02-04T19:23:15.540" v="247" actId="20577"/>
        <pc:sldMkLst>
          <pc:docMk/>
          <pc:sldMk cId="426285808" sldId="358"/>
        </pc:sldMkLst>
        <pc:spChg chg="mod">
          <ac:chgData name="Matias Eusterbrock" userId="S::matias_eusterbrock@ci.richmond.ca.us::2acf7dc6-60d3-46b4-9083-a8db0d85c52f" providerId="AD" clId="Web-{DE1CCDAD-B6AE-777E-22DA-7B0F4DF2AE3A}" dt="2025-02-04T19:23:15.540" v="247" actId="20577"/>
          <ac:spMkLst>
            <pc:docMk/>
            <pc:sldMk cId="426285808" sldId="358"/>
            <ac:spMk id="3" creationId="{62EB8AE9-3C7F-654E-7F1F-06EFCE53551B}"/>
          </ac:spMkLst>
        </pc:spChg>
      </pc:sldChg>
      <pc:sldChg chg="modSp">
        <pc:chgData name="Matias Eusterbrock" userId="S::matias_eusterbrock@ci.richmond.ca.us::2acf7dc6-60d3-46b4-9083-a8db0d85c52f" providerId="AD" clId="Web-{DE1CCDAD-B6AE-777E-22DA-7B0F4DF2AE3A}" dt="2025-02-04T19:32:00.419" v="755" actId="20577"/>
        <pc:sldMkLst>
          <pc:docMk/>
          <pc:sldMk cId="1730085481" sldId="361"/>
        </pc:sldMkLst>
        <pc:spChg chg="mod">
          <ac:chgData name="Matias Eusterbrock" userId="S::matias_eusterbrock@ci.richmond.ca.us::2acf7dc6-60d3-46b4-9083-a8db0d85c52f" providerId="AD" clId="Web-{DE1CCDAD-B6AE-777E-22DA-7B0F4DF2AE3A}" dt="2025-02-04T19:32:00.419" v="755" actId="20577"/>
          <ac:spMkLst>
            <pc:docMk/>
            <pc:sldMk cId="1730085481" sldId="361"/>
            <ac:spMk id="3" creationId="{62EB8AE9-3C7F-654E-7F1F-06EFCE53551B}"/>
          </ac:spMkLst>
        </pc:spChg>
      </pc:sldChg>
      <pc:sldChg chg="modSp">
        <pc:chgData name="Matias Eusterbrock" userId="S::matias_eusterbrock@ci.richmond.ca.us::2acf7dc6-60d3-46b4-9083-a8db0d85c52f" providerId="AD" clId="Web-{DE1CCDAD-B6AE-777E-22DA-7B0F4DF2AE3A}" dt="2025-02-04T19:25:37.526" v="433" actId="20577"/>
        <pc:sldMkLst>
          <pc:docMk/>
          <pc:sldMk cId="2403369630" sldId="367"/>
        </pc:sldMkLst>
        <pc:spChg chg="mod">
          <ac:chgData name="Matias Eusterbrock" userId="S::matias_eusterbrock@ci.richmond.ca.us::2acf7dc6-60d3-46b4-9083-a8db0d85c52f" providerId="AD" clId="Web-{DE1CCDAD-B6AE-777E-22DA-7B0F4DF2AE3A}" dt="2025-02-04T19:25:37.526" v="433" actId="20577"/>
          <ac:spMkLst>
            <pc:docMk/>
            <pc:sldMk cId="2403369630" sldId="367"/>
            <ac:spMk id="3" creationId="{62EB8AE9-3C7F-654E-7F1F-06EFCE53551B}"/>
          </ac:spMkLst>
        </pc:spChg>
      </pc:sldChg>
      <pc:sldChg chg="modSp">
        <pc:chgData name="Matias Eusterbrock" userId="S::matias_eusterbrock@ci.richmond.ca.us::2acf7dc6-60d3-46b4-9083-a8db0d85c52f" providerId="AD" clId="Web-{DE1CCDAD-B6AE-777E-22DA-7B0F4DF2AE3A}" dt="2025-02-04T19:28:48.621" v="609" actId="20577"/>
        <pc:sldMkLst>
          <pc:docMk/>
          <pc:sldMk cId="1084912077" sldId="369"/>
        </pc:sldMkLst>
        <pc:spChg chg="mod">
          <ac:chgData name="Matias Eusterbrock" userId="S::matias_eusterbrock@ci.richmond.ca.us::2acf7dc6-60d3-46b4-9083-a8db0d85c52f" providerId="AD" clId="Web-{DE1CCDAD-B6AE-777E-22DA-7B0F4DF2AE3A}" dt="2025-02-04T19:28:48.621" v="609" actId="20577"/>
          <ac:spMkLst>
            <pc:docMk/>
            <pc:sldMk cId="1084912077" sldId="369"/>
            <ac:spMk id="3" creationId="{62EB8AE9-3C7F-654E-7F1F-06EFCE53551B}"/>
          </ac:spMkLst>
        </pc:spChg>
      </pc:sldChg>
      <pc:sldChg chg="modSp">
        <pc:chgData name="Matias Eusterbrock" userId="S::matias_eusterbrock@ci.richmond.ca.us::2acf7dc6-60d3-46b4-9083-a8db0d85c52f" providerId="AD" clId="Web-{DE1CCDAD-B6AE-777E-22DA-7B0F4DF2AE3A}" dt="2025-02-04T19:30:27.184" v="658" actId="20577"/>
        <pc:sldMkLst>
          <pc:docMk/>
          <pc:sldMk cId="499757999" sldId="371"/>
        </pc:sldMkLst>
        <pc:spChg chg="mod">
          <ac:chgData name="Matias Eusterbrock" userId="S::matias_eusterbrock@ci.richmond.ca.us::2acf7dc6-60d3-46b4-9083-a8db0d85c52f" providerId="AD" clId="Web-{DE1CCDAD-B6AE-777E-22DA-7B0F4DF2AE3A}" dt="2025-02-04T19:30:27.184" v="658" actId="20577"/>
          <ac:spMkLst>
            <pc:docMk/>
            <pc:sldMk cId="499757999" sldId="371"/>
            <ac:spMk id="3" creationId="{62EB8AE9-3C7F-654E-7F1F-06EFCE53551B}"/>
          </ac:spMkLst>
        </pc:spChg>
      </pc:sldChg>
      <pc:sldChg chg="modSp">
        <pc:chgData name="Matias Eusterbrock" userId="S::matias_eusterbrock@ci.richmond.ca.us::2acf7dc6-60d3-46b4-9083-a8db0d85c52f" providerId="AD" clId="Web-{DE1CCDAD-B6AE-777E-22DA-7B0F4DF2AE3A}" dt="2025-02-04T19:30:03.043" v="654" actId="14100"/>
        <pc:sldMkLst>
          <pc:docMk/>
          <pc:sldMk cId="4135575224" sldId="394"/>
        </pc:sldMkLst>
        <pc:spChg chg="mod">
          <ac:chgData name="Matias Eusterbrock" userId="S::matias_eusterbrock@ci.richmond.ca.us::2acf7dc6-60d3-46b4-9083-a8db0d85c52f" providerId="AD" clId="Web-{DE1CCDAD-B6AE-777E-22DA-7B0F4DF2AE3A}" dt="2025-02-04T19:29:55.356" v="651" actId="20577"/>
          <ac:spMkLst>
            <pc:docMk/>
            <pc:sldMk cId="4135575224" sldId="394"/>
            <ac:spMk id="3" creationId="{62EB8AE9-3C7F-654E-7F1F-06EFCE53551B}"/>
          </ac:spMkLst>
        </pc:spChg>
        <pc:picChg chg="mod">
          <ac:chgData name="Matias Eusterbrock" userId="S::matias_eusterbrock@ci.richmond.ca.us::2acf7dc6-60d3-46b4-9083-a8db0d85c52f" providerId="AD" clId="Web-{DE1CCDAD-B6AE-777E-22DA-7B0F4DF2AE3A}" dt="2025-02-04T19:30:03.043" v="654" actId="14100"/>
          <ac:picMkLst>
            <pc:docMk/>
            <pc:sldMk cId="4135575224" sldId="394"/>
            <ac:picMk id="2" creationId="{B0298414-D0F8-CE6D-148D-67042079921E}"/>
          </ac:picMkLst>
        </pc:picChg>
      </pc:sldChg>
      <pc:sldChg chg="modSp">
        <pc:chgData name="Matias Eusterbrock" userId="S::matias_eusterbrock@ci.richmond.ca.us::2acf7dc6-60d3-46b4-9083-a8db0d85c52f" providerId="AD" clId="Web-{DE1CCDAD-B6AE-777E-22DA-7B0F4DF2AE3A}" dt="2025-02-04T19:26:19.073" v="469" actId="1076"/>
        <pc:sldMkLst>
          <pc:docMk/>
          <pc:sldMk cId="3098916535" sldId="395"/>
        </pc:sldMkLst>
        <pc:spChg chg="mod">
          <ac:chgData name="Matias Eusterbrock" userId="S::matias_eusterbrock@ci.richmond.ca.us::2acf7dc6-60d3-46b4-9083-a8db0d85c52f" providerId="AD" clId="Web-{DE1CCDAD-B6AE-777E-22DA-7B0F4DF2AE3A}" dt="2025-02-04T19:26:19.073" v="469" actId="1076"/>
          <ac:spMkLst>
            <pc:docMk/>
            <pc:sldMk cId="3098916535" sldId="395"/>
            <ac:spMk id="3" creationId="{62EB8AE9-3C7F-654E-7F1F-06EFCE53551B}"/>
          </ac:spMkLst>
        </pc:spChg>
      </pc:sldChg>
    </pc:docChg>
  </pc:docChgLst>
  <pc:docChgLst>
    <pc:chgData name="Guest User" userId="S::urn:spo:anon#50996844f447708efe41523f629d7ed9530b35f3226775d2ade6330e401e1310::" providerId="AD" clId="Web-{5D0E9C20-BFC1-5A89-A04B-3504CB0F674F}"/>
    <pc:docChg chg="modSld">
      <pc:chgData name="Guest User" userId="S::urn:spo:anon#50996844f447708efe41523f629d7ed9530b35f3226775d2ade6330e401e1310::" providerId="AD" clId="Web-{5D0E9C20-BFC1-5A89-A04B-3504CB0F674F}" dt="2025-02-03T05:51:16.819" v="325" actId="20577"/>
      <pc:docMkLst>
        <pc:docMk/>
      </pc:docMkLst>
      <pc:sldChg chg="modSp">
        <pc:chgData name="Guest User" userId="S::urn:spo:anon#50996844f447708efe41523f629d7ed9530b35f3226775d2ade6330e401e1310::" providerId="AD" clId="Web-{5D0E9C20-BFC1-5A89-A04B-3504CB0F674F}" dt="2025-02-03T05:51:16.819" v="325" actId="20577"/>
        <pc:sldMkLst>
          <pc:docMk/>
          <pc:sldMk cId="1730085481" sldId="361"/>
        </pc:sldMkLst>
        <pc:spChg chg="mod">
          <ac:chgData name="Guest User" userId="S::urn:spo:anon#50996844f447708efe41523f629d7ed9530b35f3226775d2ade6330e401e1310::" providerId="AD" clId="Web-{5D0E9C20-BFC1-5A89-A04B-3504CB0F674F}" dt="2025-02-03T05:51:16.819" v="325" actId="20577"/>
          <ac:spMkLst>
            <pc:docMk/>
            <pc:sldMk cId="1730085481" sldId="361"/>
            <ac:spMk id="3" creationId="{62EB8AE9-3C7F-654E-7F1F-06EFCE53551B}"/>
          </ac:spMkLst>
        </pc:spChg>
      </pc:sldChg>
      <pc:sldChg chg="modSp">
        <pc:chgData name="Guest User" userId="S::urn:spo:anon#50996844f447708efe41523f629d7ed9530b35f3226775d2ade6330e401e1310::" providerId="AD" clId="Web-{5D0E9C20-BFC1-5A89-A04B-3504CB0F674F}" dt="2025-02-03T05:40:06.959" v="202" actId="20577"/>
        <pc:sldMkLst>
          <pc:docMk/>
          <pc:sldMk cId="3536701632" sldId="364"/>
        </pc:sldMkLst>
        <pc:spChg chg="mod">
          <ac:chgData name="Guest User" userId="S::urn:spo:anon#50996844f447708efe41523f629d7ed9530b35f3226775d2ade6330e401e1310::" providerId="AD" clId="Web-{5D0E9C20-BFC1-5A89-A04B-3504CB0F674F}" dt="2025-02-03T05:40:06.959" v="202" actId="20577"/>
          <ac:spMkLst>
            <pc:docMk/>
            <pc:sldMk cId="3536701632" sldId="364"/>
            <ac:spMk id="3" creationId="{62EB8AE9-3C7F-654E-7F1F-06EFCE53551B}"/>
          </ac:spMkLst>
        </pc:spChg>
      </pc:sldChg>
      <pc:sldChg chg="modSp">
        <pc:chgData name="Guest User" userId="S::urn:spo:anon#50996844f447708efe41523f629d7ed9530b35f3226775d2ade6330e401e1310::" providerId="AD" clId="Web-{5D0E9C20-BFC1-5A89-A04B-3504CB0F674F}" dt="2025-02-03T05:42:17.415" v="234" actId="20577"/>
        <pc:sldMkLst>
          <pc:docMk/>
          <pc:sldMk cId="2403369630" sldId="367"/>
        </pc:sldMkLst>
        <pc:spChg chg="mod">
          <ac:chgData name="Guest User" userId="S::urn:spo:anon#50996844f447708efe41523f629d7ed9530b35f3226775d2ade6330e401e1310::" providerId="AD" clId="Web-{5D0E9C20-BFC1-5A89-A04B-3504CB0F674F}" dt="2025-02-03T05:42:17.415" v="234" actId="20577"/>
          <ac:spMkLst>
            <pc:docMk/>
            <pc:sldMk cId="2403369630" sldId="367"/>
            <ac:spMk id="3" creationId="{62EB8AE9-3C7F-654E-7F1F-06EFCE53551B}"/>
          </ac:spMkLst>
        </pc:spChg>
      </pc:sldChg>
    </pc:docChg>
  </pc:docChgLst>
  <pc:docChgLst>
    <pc:chgData name="Guest User" userId="S::urn:spo:anon#50996844f447708efe41523f629d7ed9530b35f3226775d2ade6330e401e1310::" providerId="AD" clId="Web-{DAAC68F8-F017-560E-7B42-BAB2D6C0C394}"/>
    <pc:docChg chg="modSld">
      <pc:chgData name="Guest User" userId="S::urn:spo:anon#50996844f447708efe41523f629d7ed9530b35f3226775d2ade6330e401e1310::" providerId="AD" clId="Web-{DAAC68F8-F017-560E-7B42-BAB2D6C0C394}" dt="2025-02-05T21:45:36.347" v="265" actId="20577"/>
      <pc:docMkLst>
        <pc:docMk/>
      </pc:docMkLst>
      <pc:sldChg chg="addSp modSp">
        <pc:chgData name="Guest User" userId="S::urn:spo:anon#50996844f447708efe41523f629d7ed9530b35f3226775d2ade6330e401e1310::" providerId="AD" clId="Web-{DAAC68F8-F017-560E-7B42-BAB2D6C0C394}" dt="2025-02-05T21:45:36.347" v="265" actId="20577"/>
        <pc:sldMkLst>
          <pc:docMk/>
          <pc:sldMk cId="2047995120" sldId="388"/>
        </pc:sldMkLst>
        <pc:spChg chg="add mod">
          <ac:chgData name="Guest User" userId="S::urn:spo:anon#50996844f447708efe41523f629d7ed9530b35f3226775d2ade6330e401e1310::" providerId="AD" clId="Web-{DAAC68F8-F017-560E-7B42-BAB2D6C0C394}" dt="2025-02-05T21:45:36.347" v="265" actId="20577"/>
          <ac:spMkLst>
            <pc:docMk/>
            <pc:sldMk cId="2047995120" sldId="388"/>
            <ac:spMk id="2" creationId="{CA3DB509-F964-320D-1C4C-23EABE96EDD7}"/>
          </ac:spMkLst>
        </pc:spChg>
      </pc:sldChg>
    </pc:docChg>
  </pc:docChgLst>
  <pc:docChgLst>
    <pc:chgData name="mayeli" userId="S::mayeli_richcityrides.org#ext#@corcaus.onmicrosoft.com::b235e856-4220-4312-9d32-914e02c30cf4" providerId="AD" clId="Web-{9D712184-9405-E822-D992-0E8B9B8E6C19}"/>
    <pc:docChg chg="modSld">
      <pc:chgData name="mayeli" userId="S::mayeli_richcityrides.org#ext#@corcaus.onmicrosoft.com::b235e856-4220-4312-9d32-914e02c30cf4" providerId="AD" clId="Web-{9D712184-9405-E822-D992-0E8B9B8E6C19}" dt="2024-04-26T18:52:20.210" v="389" actId="20577"/>
      <pc:docMkLst>
        <pc:docMk/>
      </pc:docMkLst>
      <pc:sldChg chg="modSp">
        <pc:chgData name="mayeli" userId="S::mayeli_richcityrides.org#ext#@corcaus.onmicrosoft.com::b235e856-4220-4312-9d32-914e02c30cf4" providerId="AD" clId="Web-{9D712184-9405-E822-D992-0E8B9B8E6C19}" dt="2024-04-26T18:52:20.210" v="389" actId="20577"/>
        <pc:sldMkLst>
          <pc:docMk/>
          <pc:sldMk cId="1730085481" sldId="361"/>
        </pc:sldMkLst>
      </pc:sldChg>
    </pc:docChg>
  </pc:docChgLst>
  <pc:docChgLst>
    <pc:chgData name="Alice Bruno" userId="S::a.bruno_berkeley.edu#ext#@corcaus.onmicrosoft.com::9f95343b-422f-43c9-b893-898c466114c2" providerId="AD" clId="Web-{D4DA43AC-A106-AE5B-C53F-7AB10045F351}"/>
    <pc:docChg chg="modSld">
      <pc:chgData name="Alice Bruno" userId="S::a.bruno_berkeley.edu#ext#@corcaus.onmicrosoft.com::9f95343b-422f-43c9-b893-898c466114c2" providerId="AD" clId="Web-{D4DA43AC-A106-AE5B-C53F-7AB10045F351}" dt="2025-02-04T19:23:15.853" v="310" actId="20577"/>
      <pc:docMkLst>
        <pc:docMk/>
      </pc:docMkLst>
      <pc:sldChg chg="modSp">
        <pc:chgData name="Alice Bruno" userId="S::a.bruno_berkeley.edu#ext#@corcaus.onmicrosoft.com::9f95343b-422f-43c9-b893-898c466114c2" providerId="AD" clId="Web-{D4DA43AC-A106-AE5B-C53F-7AB10045F351}" dt="2025-02-04T19:23:15.853" v="310" actId="20577"/>
        <pc:sldMkLst>
          <pc:docMk/>
          <pc:sldMk cId="499757999" sldId="371"/>
        </pc:sldMkLst>
        <pc:spChg chg="mod">
          <ac:chgData name="Alice Bruno" userId="S::a.bruno_berkeley.edu#ext#@corcaus.onmicrosoft.com::9f95343b-422f-43c9-b893-898c466114c2" providerId="AD" clId="Web-{D4DA43AC-A106-AE5B-C53F-7AB10045F351}" dt="2025-02-04T19:23:15.853" v="310" actId="20577"/>
          <ac:spMkLst>
            <pc:docMk/>
            <pc:sldMk cId="499757999" sldId="371"/>
            <ac:spMk id="3" creationId="{62EB8AE9-3C7F-654E-7F1F-06EFCE53551B}"/>
          </ac:spMkLst>
        </pc:spChg>
      </pc:sldChg>
    </pc:docChg>
  </pc:docChgLst>
  <pc:docChgLst>
    <pc:chgData name="Beatriz Guerrero" userId="S::beatriz_guerrero@ci.richmond.ca.us::67aaf6ed-f979-44e0-8fb2-c4749f02abfb" providerId="AD" clId="Web-{4366553B-ADB2-0708-5E44-F9FCEE4ECB38}"/>
    <pc:docChg chg="modSld">
      <pc:chgData name="Beatriz Guerrero" userId="S::beatriz_guerrero@ci.richmond.ca.us::67aaf6ed-f979-44e0-8fb2-c4749f02abfb" providerId="AD" clId="Web-{4366553B-ADB2-0708-5E44-F9FCEE4ECB38}" dt="2025-02-07T04:17:18.855" v="23" actId="1076"/>
      <pc:docMkLst>
        <pc:docMk/>
      </pc:docMkLst>
      <pc:sldChg chg="modSp">
        <pc:chgData name="Beatriz Guerrero" userId="S::beatriz_guerrero@ci.richmond.ca.us::67aaf6ed-f979-44e0-8fb2-c4749f02abfb" providerId="AD" clId="Web-{4366553B-ADB2-0708-5E44-F9FCEE4ECB38}" dt="2025-02-07T04:17:18.855" v="23" actId="1076"/>
        <pc:sldMkLst>
          <pc:docMk/>
          <pc:sldMk cId="2047995120" sldId="388"/>
        </pc:sldMkLst>
        <pc:spChg chg="mod">
          <ac:chgData name="Beatriz Guerrero" userId="S::beatriz_guerrero@ci.richmond.ca.us::67aaf6ed-f979-44e0-8fb2-c4749f02abfb" providerId="AD" clId="Web-{4366553B-ADB2-0708-5E44-F9FCEE4ECB38}" dt="2025-02-07T04:17:18.855" v="23" actId="1076"/>
          <ac:spMkLst>
            <pc:docMk/>
            <pc:sldMk cId="2047995120" sldId="388"/>
            <ac:spMk id="2" creationId="{CA3DB509-F964-320D-1C4C-23EABE96EDD7}"/>
          </ac:spMkLst>
        </pc:spChg>
      </pc:sldChg>
    </pc:docChg>
  </pc:docChgLst>
  <pc:docChgLst>
    <pc:chgData name="Guest User" userId="S::urn:spo:anon#f0b52c4e7c49979dc7d10adba8a40f6173d81948e6879919f86aa7672d542785::" providerId="AD" clId="Web-{47D3AE05-A521-415B-1702-3F07C73D1F5E}"/>
    <pc:docChg chg="modSld">
      <pc:chgData name="Guest User" userId="S::urn:spo:anon#f0b52c4e7c49979dc7d10adba8a40f6173d81948e6879919f86aa7672d542785::" providerId="AD" clId="Web-{47D3AE05-A521-415B-1702-3F07C73D1F5E}" dt="2024-04-23T18:04:15.168" v="472" actId="14100"/>
      <pc:docMkLst>
        <pc:docMk/>
      </pc:docMkLst>
      <pc:sldChg chg="modSp">
        <pc:chgData name="Guest User" userId="S::urn:spo:anon#f0b52c4e7c49979dc7d10adba8a40f6173d81948e6879919f86aa7672d542785::" providerId="AD" clId="Web-{47D3AE05-A521-415B-1702-3F07C73D1F5E}" dt="2024-04-23T18:04:15.168" v="472" actId="14100"/>
        <pc:sldMkLst>
          <pc:docMk/>
          <pc:sldMk cId="1246568473" sldId="362"/>
        </pc:sldMkLst>
      </pc:sldChg>
    </pc:docChg>
  </pc:docChgLst>
  <pc:docChgLst>
    <pc:chgData name="Guest User" userId="S::urn:spo:anon#e408f8a5414733bb8ddc938564f7f4fe7fffa3d76447aa70776c5204a2808718::" providerId="AD" clId="Web-{D1791F09-0EBD-36FE-30CF-161502C18AD7}"/>
    <pc:docChg chg="modSld">
      <pc:chgData name="Guest User" userId="S::urn:spo:anon#e408f8a5414733bb8ddc938564f7f4fe7fffa3d76447aa70776c5204a2808718::" providerId="AD" clId="Web-{D1791F09-0EBD-36FE-30CF-161502C18AD7}" dt="2024-05-28T18:43:05.260" v="418" actId="20577"/>
      <pc:docMkLst>
        <pc:docMk/>
      </pc:docMkLst>
      <pc:sldChg chg="modSp">
        <pc:chgData name="Guest User" userId="S::urn:spo:anon#e408f8a5414733bb8ddc938564f7f4fe7fffa3d76447aa70776c5204a2808718::" providerId="AD" clId="Web-{D1791F09-0EBD-36FE-30CF-161502C18AD7}" dt="2024-05-28T17:21:34.660" v="73" actId="20577"/>
        <pc:sldMkLst>
          <pc:docMk/>
          <pc:sldMk cId="3536701632" sldId="364"/>
        </pc:sldMkLst>
      </pc:sldChg>
      <pc:sldChg chg="modSp">
        <pc:chgData name="Guest User" userId="S::urn:spo:anon#e408f8a5414733bb8ddc938564f7f4fe7fffa3d76447aa70776c5204a2808718::" providerId="AD" clId="Web-{D1791F09-0EBD-36FE-30CF-161502C18AD7}" dt="2024-05-28T18:43:05.260" v="418" actId="20577"/>
        <pc:sldMkLst>
          <pc:docMk/>
          <pc:sldMk cId="801964473" sldId="365"/>
        </pc:sldMkLst>
      </pc:sldChg>
    </pc:docChg>
  </pc:docChgLst>
  <pc:docChgLst>
    <pc:chgData name="Beatriz Guerrero" userId="S::beatriz_guerrero@ci.richmond.ca.us::67aaf6ed-f979-44e0-8fb2-c4749f02abfb" providerId="AD" clId="Web-{AC1B353C-B7BB-848C-3C0F-1F83E9656F5E}"/>
    <pc:docChg chg="modSld">
      <pc:chgData name="Beatriz Guerrero" userId="S::beatriz_guerrero@ci.richmond.ca.us::67aaf6ed-f979-44e0-8fb2-c4749f02abfb" providerId="AD" clId="Web-{AC1B353C-B7BB-848C-3C0F-1F83E9656F5E}" dt="2024-04-30T21:36:32.789" v="5" actId="20577"/>
      <pc:docMkLst>
        <pc:docMk/>
      </pc:docMkLst>
      <pc:sldChg chg="modSp">
        <pc:chgData name="Beatriz Guerrero" userId="S::beatriz_guerrero@ci.richmond.ca.us::67aaf6ed-f979-44e0-8fb2-c4749f02abfb" providerId="AD" clId="Web-{AC1B353C-B7BB-848C-3C0F-1F83E9656F5E}" dt="2024-04-30T21:36:11.398" v="1" actId="20577"/>
        <pc:sldMkLst>
          <pc:docMk/>
          <pc:sldMk cId="3357556756" sldId="368"/>
        </pc:sldMkLst>
      </pc:sldChg>
      <pc:sldChg chg="modSp">
        <pc:chgData name="Beatriz Guerrero" userId="S::beatriz_guerrero@ci.richmond.ca.us::67aaf6ed-f979-44e0-8fb2-c4749f02abfb" providerId="AD" clId="Web-{AC1B353C-B7BB-848C-3C0F-1F83E9656F5E}" dt="2024-04-30T21:36:32.789" v="5" actId="20577"/>
        <pc:sldMkLst>
          <pc:docMk/>
          <pc:sldMk cId="1084912077" sldId="369"/>
        </pc:sldMkLst>
      </pc:sldChg>
    </pc:docChg>
  </pc:docChgLst>
  <pc:docChgLst>
    <pc:chgData name="Guest User" userId="S::urn:spo:anon#50996844f447708efe41523f629d7ed9530b35f3226775d2ade6330e401e1310::" providerId="AD" clId="Web-{28B66DC8-88CC-EE05-3D6F-2F7287B63B4E}"/>
    <pc:docChg chg="modSld">
      <pc:chgData name="Guest User" userId="S::urn:spo:anon#50996844f447708efe41523f629d7ed9530b35f3226775d2ade6330e401e1310::" providerId="AD" clId="Web-{28B66DC8-88CC-EE05-3D6F-2F7287B63B4E}" dt="2025-02-04T21:43:32.533" v="351" actId="20577"/>
      <pc:docMkLst>
        <pc:docMk/>
      </pc:docMkLst>
      <pc:sldChg chg="modSp">
        <pc:chgData name="Guest User" userId="S::urn:spo:anon#50996844f447708efe41523f629d7ed9530b35f3226775d2ade6330e401e1310::" providerId="AD" clId="Web-{28B66DC8-88CC-EE05-3D6F-2F7287B63B4E}" dt="2025-02-04T21:43:32.533" v="351" actId="20577"/>
        <pc:sldMkLst>
          <pc:docMk/>
          <pc:sldMk cId="4135575224" sldId="394"/>
        </pc:sldMkLst>
        <pc:spChg chg="mod">
          <ac:chgData name="Guest User" userId="S::urn:spo:anon#50996844f447708efe41523f629d7ed9530b35f3226775d2ade6330e401e1310::" providerId="AD" clId="Web-{28B66DC8-88CC-EE05-3D6F-2F7287B63B4E}" dt="2025-02-04T21:43:32.533" v="351" actId="20577"/>
          <ac:spMkLst>
            <pc:docMk/>
            <pc:sldMk cId="4135575224" sldId="394"/>
            <ac:spMk id="3" creationId="{62EB8AE9-3C7F-654E-7F1F-06EFCE53551B}"/>
          </ac:spMkLst>
        </pc:spChg>
      </pc:sldChg>
    </pc:docChg>
  </pc:docChgLst>
  <pc:docChgLst>
    <pc:chgData name="Guest User" userId="S::urn:spo:anon#50996844f447708efe41523f629d7ed9530b35f3226775d2ade6330e401e1310::" providerId="AD" clId="Web-{CA2DE608-F9D5-7D27-86B7-3022B97C6A5F}"/>
    <pc:docChg chg="modSld">
      <pc:chgData name="Guest User" userId="S::urn:spo:anon#50996844f447708efe41523f629d7ed9530b35f3226775d2ade6330e401e1310::" providerId="AD" clId="Web-{CA2DE608-F9D5-7D27-86B7-3022B97C6A5F}" dt="2025-01-29T21:58:29.074" v="441" actId="20577"/>
      <pc:docMkLst>
        <pc:docMk/>
      </pc:docMkLst>
      <pc:sldChg chg="modSp">
        <pc:chgData name="Guest User" userId="S::urn:spo:anon#50996844f447708efe41523f629d7ed9530b35f3226775d2ade6330e401e1310::" providerId="AD" clId="Web-{CA2DE608-F9D5-7D27-86B7-3022B97C6A5F}" dt="2025-01-29T21:58:29.074" v="441" actId="20577"/>
        <pc:sldMkLst>
          <pc:docMk/>
          <pc:sldMk cId="3098916535" sldId="395"/>
        </pc:sldMkLst>
        <pc:spChg chg="mod">
          <ac:chgData name="Guest User" userId="S::urn:spo:anon#50996844f447708efe41523f629d7ed9530b35f3226775d2ade6330e401e1310::" providerId="AD" clId="Web-{CA2DE608-F9D5-7D27-86B7-3022B97C6A5F}" dt="2025-01-29T21:58:29.074" v="441" actId="20577"/>
          <ac:spMkLst>
            <pc:docMk/>
            <pc:sldMk cId="3098916535" sldId="395"/>
            <ac:spMk id="3" creationId="{62EB8AE9-3C7F-654E-7F1F-06EFCE53551B}"/>
          </ac:spMkLst>
        </pc:spChg>
      </pc:sldChg>
    </pc:docChg>
  </pc:docChgLst>
  <pc:docChgLst>
    <pc:chgData name="Guest User" userId="S::urn:spo:anon#50996844f447708efe41523f629d7ed9530b35f3226775d2ade6330e401e1310::" providerId="AD" clId="Web-{C95E50F7-7631-F37E-0551-A99691AF60D9}"/>
    <pc:docChg chg="modSld">
      <pc:chgData name="Guest User" userId="S::urn:spo:anon#50996844f447708efe41523f629d7ed9530b35f3226775d2ade6330e401e1310::" providerId="AD" clId="Web-{C95E50F7-7631-F37E-0551-A99691AF60D9}" dt="2025-02-04T22:45:21.812" v="300" actId="20577"/>
      <pc:docMkLst>
        <pc:docMk/>
      </pc:docMkLst>
      <pc:sldChg chg="modSp">
        <pc:chgData name="Guest User" userId="S::urn:spo:anon#50996844f447708efe41523f629d7ed9530b35f3226775d2ade6330e401e1310::" providerId="AD" clId="Web-{C95E50F7-7631-F37E-0551-A99691AF60D9}" dt="2025-02-04T22:45:21.812" v="300" actId="20577"/>
        <pc:sldMkLst>
          <pc:docMk/>
          <pc:sldMk cId="75609733" sldId="360"/>
        </pc:sldMkLst>
        <pc:spChg chg="mod">
          <ac:chgData name="Guest User" userId="S::urn:spo:anon#50996844f447708efe41523f629d7ed9530b35f3226775d2ade6330e401e1310::" providerId="AD" clId="Web-{C95E50F7-7631-F37E-0551-A99691AF60D9}" dt="2025-02-04T22:45:21.812" v="300" actId="20577"/>
          <ac:spMkLst>
            <pc:docMk/>
            <pc:sldMk cId="75609733" sldId="360"/>
            <ac:spMk id="3" creationId="{62EB8AE9-3C7F-654E-7F1F-06EFCE53551B}"/>
          </ac:spMkLst>
        </pc:spChg>
      </pc:sldChg>
    </pc:docChg>
  </pc:docChgLst>
  <pc:docChgLst>
    <pc:chgData name="Matias Eusterbrock" userId="S::matias_eusterbrock@ci.richmond.ca.us::2acf7dc6-60d3-46b4-9083-a8db0d85c52f" providerId="AD" clId="Web-{2F05CD4F-4025-F85F-443C-858AAF2CAA3A}"/>
    <pc:docChg chg="modSld">
      <pc:chgData name="Matias Eusterbrock" userId="S::matias_eusterbrock@ci.richmond.ca.us::2acf7dc6-60d3-46b4-9083-a8db0d85c52f" providerId="AD" clId="Web-{2F05CD4F-4025-F85F-443C-858AAF2CAA3A}" dt="2025-02-04T19:07:06.077" v="270" actId="20577"/>
      <pc:docMkLst>
        <pc:docMk/>
      </pc:docMkLst>
      <pc:sldChg chg="modSp">
        <pc:chgData name="Matias Eusterbrock" userId="S::matias_eusterbrock@ci.richmond.ca.us::2acf7dc6-60d3-46b4-9083-a8db0d85c52f" providerId="AD" clId="Web-{2F05CD4F-4025-F85F-443C-858AAF2CAA3A}" dt="2025-02-04T19:02:42.121" v="32" actId="20577"/>
        <pc:sldMkLst>
          <pc:docMk/>
          <pc:sldMk cId="4105021240" sldId="357"/>
        </pc:sldMkLst>
        <pc:spChg chg="mod">
          <ac:chgData name="Matias Eusterbrock" userId="S::matias_eusterbrock@ci.richmond.ca.us::2acf7dc6-60d3-46b4-9083-a8db0d85c52f" providerId="AD" clId="Web-{2F05CD4F-4025-F85F-443C-858AAF2CAA3A}" dt="2025-02-04T19:02:42.121" v="32" actId="20577"/>
          <ac:spMkLst>
            <pc:docMk/>
            <pc:sldMk cId="4105021240" sldId="357"/>
            <ac:spMk id="3" creationId="{62EB8AE9-3C7F-654E-7F1F-06EFCE53551B}"/>
          </ac:spMkLst>
        </pc:spChg>
      </pc:sldChg>
      <pc:sldChg chg="modSp">
        <pc:chgData name="Matias Eusterbrock" userId="S::matias_eusterbrock@ci.richmond.ca.us::2acf7dc6-60d3-46b4-9083-a8db0d85c52f" providerId="AD" clId="Web-{2F05CD4F-4025-F85F-443C-858AAF2CAA3A}" dt="2025-02-04T19:02:17.871" v="15" actId="20577"/>
        <pc:sldMkLst>
          <pc:docMk/>
          <pc:sldMk cId="426285808" sldId="358"/>
        </pc:sldMkLst>
        <pc:spChg chg="mod">
          <ac:chgData name="Matias Eusterbrock" userId="S::matias_eusterbrock@ci.richmond.ca.us::2acf7dc6-60d3-46b4-9083-a8db0d85c52f" providerId="AD" clId="Web-{2F05CD4F-4025-F85F-443C-858AAF2CAA3A}" dt="2025-02-04T19:02:17.871" v="15" actId="20577"/>
          <ac:spMkLst>
            <pc:docMk/>
            <pc:sldMk cId="426285808" sldId="358"/>
            <ac:spMk id="3" creationId="{62EB8AE9-3C7F-654E-7F1F-06EFCE53551B}"/>
          </ac:spMkLst>
        </pc:spChg>
      </pc:sldChg>
      <pc:sldChg chg="modSp">
        <pc:chgData name="Matias Eusterbrock" userId="S::matias_eusterbrock@ci.richmond.ca.us::2acf7dc6-60d3-46b4-9083-a8db0d85c52f" providerId="AD" clId="Web-{2F05CD4F-4025-F85F-443C-858AAF2CAA3A}" dt="2025-02-04T19:03:06.293" v="53" actId="20577"/>
        <pc:sldMkLst>
          <pc:docMk/>
          <pc:sldMk cId="2459958468" sldId="359"/>
        </pc:sldMkLst>
        <pc:spChg chg="mod">
          <ac:chgData name="Matias Eusterbrock" userId="S::matias_eusterbrock@ci.richmond.ca.us::2acf7dc6-60d3-46b4-9083-a8db0d85c52f" providerId="AD" clId="Web-{2F05CD4F-4025-F85F-443C-858AAF2CAA3A}" dt="2025-02-04T19:03:06.293" v="53" actId="20577"/>
          <ac:spMkLst>
            <pc:docMk/>
            <pc:sldMk cId="2459958468" sldId="359"/>
            <ac:spMk id="3" creationId="{62EB8AE9-3C7F-654E-7F1F-06EFCE53551B}"/>
          </ac:spMkLst>
        </pc:spChg>
      </pc:sldChg>
      <pc:sldChg chg="modSp">
        <pc:chgData name="Matias Eusterbrock" userId="S::matias_eusterbrock@ci.richmond.ca.us::2acf7dc6-60d3-46b4-9083-a8db0d85c52f" providerId="AD" clId="Web-{2F05CD4F-4025-F85F-443C-858AAF2CAA3A}" dt="2025-02-04T19:03:47.481" v="96" actId="20577"/>
        <pc:sldMkLst>
          <pc:docMk/>
          <pc:sldMk cId="75609733" sldId="360"/>
        </pc:sldMkLst>
        <pc:spChg chg="mod">
          <ac:chgData name="Matias Eusterbrock" userId="S::matias_eusterbrock@ci.richmond.ca.us::2acf7dc6-60d3-46b4-9083-a8db0d85c52f" providerId="AD" clId="Web-{2F05CD4F-4025-F85F-443C-858AAF2CAA3A}" dt="2025-02-04T19:03:47.481" v="96" actId="20577"/>
          <ac:spMkLst>
            <pc:docMk/>
            <pc:sldMk cId="75609733" sldId="360"/>
            <ac:spMk id="3" creationId="{62EB8AE9-3C7F-654E-7F1F-06EFCE53551B}"/>
          </ac:spMkLst>
        </pc:spChg>
      </pc:sldChg>
      <pc:sldChg chg="modSp">
        <pc:chgData name="Matias Eusterbrock" userId="S::matias_eusterbrock@ci.richmond.ca.us::2acf7dc6-60d3-46b4-9083-a8db0d85c52f" providerId="AD" clId="Web-{2F05CD4F-4025-F85F-443C-858AAF2CAA3A}" dt="2025-02-04T19:03:25.762" v="74" actId="20577"/>
        <pc:sldMkLst>
          <pc:docMk/>
          <pc:sldMk cId="1730085481" sldId="361"/>
        </pc:sldMkLst>
        <pc:spChg chg="mod">
          <ac:chgData name="Matias Eusterbrock" userId="S::matias_eusterbrock@ci.richmond.ca.us::2acf7dc6-60d3-46b4-9083-a8db0d85c52f" providerId="AD" clId="Web-{2F05CD4F-4025-F85F-443C-858AAF2CAA3A}" dt="2025-02-04T19:03:25.762" v="74" actId="20577"/>
          <ac:spMkLst>
            <pc:docMk/>
            <pc:sldMk cId="1730085481" sldId="361"/>
            <ac:spMk id="3" creationId="{62EB8AE9-3C7F-654E-7F1F-06EFCE53551B}"/>
          </ac:spMkLst>
        </pc:spChg>
      </pc:sldChg>
      <pc:sldChg chg="modSp">
        <pc:chgData name="Matias Eusterbrock" userId="S::matias_eusterbrock@ci.richmond.ca.us::2acf7dc6-60d3-46b4-9083-a8db0d85c52f" providerId="AD" clId="Web-{2F05CD4F-4025-F85F-443C-858AAF2CAA3A}" dt="2025-02-04T19:04:11.622" v="122" actId="20577"/>
        <pc:sldMkLst>
          <pc:docMk/>
          <pc:sldMk cId="1246568473" sldId="362"/>
        </pc:sldMkLst>
        <pc:spChg chg="mod">
          <ac:chgData name="Matias Eusterbrock" userId="S::matias_eusterbrock@ci.richmond.ca.us::2acf7dc6-60d3-46b4-9083-a8db0d85c52f" providerId="AD" clId="Web-{2F05CD4F-4025-F85F-443C-858AAF2CAA3A}" dt="2025-02-04T19:04:11.622" v="122" actId="20577"/>
          <ac:spMkLst>
            <pc:docMk/>
            <pc:sldMk cId="1246568473" sldId="362"/>
            <ac:spMk id="3" creationId="{62EB8AE9-3C7F-654E-7F1F-06EFCE53551B}"/>
          </ac:spMkLst>
        </pc:spChg>
      </pc:sldChg>
      <pc:sldChg chg="modSp">
        <pc:chgData name="Matias Eusterbrock" userId="S::matias_eusterbrock@ci.richmond.ca.us::2acf7dc6-60d3-46b4-9083-a8db0d85c52f" providerId="AD" clId="Web-{2F05CD4F-4025-F85F-443C-858AAF2CAA3A}" dt="2025-02-04T19:04:28.138" v="138" actId="20577"/>
        <pc:sldMkLst>
          <pc:docMk/>
          <pc:sldMk cId="19214237" sldId="363"/>
        </pc:sldMkLst>
        <pc:spChg chg="mod">
          <ac:chgData name="Matias Eusterbrock" userId="S::matias_eusterbrock@ci.richmond.ca.us::2acf7dc6-60d3-46b4-9083-a8db0d85c52f" providerId="AD" clId="Web-{2F05CD4F-4025-F85F-443C-858AAF2CAA3A}" dt="2025-02-04T19:04:28.138" v="138" actId="20577"/>
          <ac:spMkLst>
            <pc:docMk/>
            <pc:sldMk cId="19214237" sldId="363"/>
            <ac:spMk id="3" creationId="{62EB8AE9-3C7F-654E-7F1F-06EFCE53551B}"/>
          </ac:spMkLst>
        </pc:spChg>
      </pc:sldChg>
      <pc:sldChg chg="modSp">
        <pc:chgData name="Matias Eusterbrock" userId="S::matias_eusterbrock@ci.richmond.ca.us::2acf7dc6-60d3-46b4-9083-a8db0d85c52f" providerId="AD" clId="Web-{2F05CD4F-4025-F85F-443C-858AAF2CAA3A}" dt="2025-02-04T19:04:48.888" v="157" actId="20577"/>
        <pc:sldMkLst>
          <pc:docMk/>
          <pc:sldMk cId="3536701632" sldId="364"/>
        </pc:sldMkLst>
        <pc:spChg chg="mod">
          <ac:chgData name="Matias Eusterbrock" userId="S::matias_eusterbrock@ci.richmond.ca.us::2acf7dc6-60d3-46b4-9083-a8db0d85c52f" providerId="AD" clId="Web-{2F05CD4F-4025-F85F-443C-858AAF2CAA3A}" dt="2025-02-04T19:04:48.888" v="157" actId="20577"/>
          <ac:spMkLst>
            <pc:docMk/>
            <pc:sldMk cId="3536701632" sldId="364"/>
            <ac:spMk id="3" creationId="{62EB8AE9-3C7F-654E-7F1F-06EFCE53551B}"/>
          </ac:spMkLst>
        </pc:spChg>
      </pc:sldChg>
      <pc:sldChg chg="modSp">
        <pc:chgData name="Matias Eusterbrock" userId="S::matias_eusterbrock@ci.richmond.ca.us::2acf7dc6-60d3-46b4-9083-a8db0d85c52f" providerId="AD" clId="Web-{2F05CD4F-4025-F85F-443C-858AAF2CAA3A}" dt="2025-02-04T19:05:17.373" v="180" actId="20577"/>
        <pc:sldMkLst>
          <pc:docMk/>
          <pc:sldMk cId="801964473" sldId="365"/>
        </pc:sldMkLst>
        <pc:spChg chg="mod">
          <ac:chgData name="Matias Eusterbrock" userId="S::matias_eusterbrock@ci.richmond.ca.us::2acf7dc6-60d3-46b4-9083-a8db0d85c52f" providerId="AD" clId="Web-{2F05CD4F-4025-F85F-443C-858AAF2CAA3A}" dt="2025-02-04T19:05:17.373" v="180" actId="20577"/>
          <ac:spMkLst>
            <pc:docMk/>
            <pc:sldMk cId="801964473" sldId="365"/>
            <ac:spMk id="3" creationId="{62EB8AE9-3C7F-654E-7F1F-06EFCE53551B}"/>
          </ac:spMkLst>
        </pc:spChg>
      </pc:sldChg>
      <pc:sldChg chg="modSp">
        <pc:chgData name="Matias Eusterbrock" userId="S::matias_eusterbrock@ci.richmond.ca.us::2acf7dc6-60d3-46b4-9083-a8db0d85c52f" providerId="AD" clId="Web-{2F05CD4F-4025-F85F-443C-858AAF2CAA3A}" dt="2025-02-04T19:05:36.060" v="197" actId="20577"/>
        <pc:sldMkLst>
          <pc:docMk/>
          <pc:sldMk cId="2250815403" sldId="366"/>
        </pc:sldMkLst>
        <pc:spChg chg="mod">
          <ac:chgData name="Matias Eusterbrock" userId="S::matias_eusterbrock@ci.richmond.ca.us::2acf7dc6-60d3-46b4-9083-a8db0d85c52f" providerId="AD" clId="Web-{2F05CD4F-4025-F85F-443C-858AAF2CAA3A}" dt="2025-02-04T19:05:36.060" v="197" actId="20577"/>
          <ac:spMkLst>
            <pc:docMk/>
            <pc:sldMk cId="2250815403" sldId="366"/>
            <ac:spMk id="3" creationId="{62EB8AE9-3C7F-654E-7F1F-06EFCE53551B}"/>
          </ac:spMkLst>
        </pc:spChg>
      </pc:sldChg>
      <pc:sldChg chg="modSp">
        <pc:chgData name="Matias Eusterbrock" userId="S::matias_eusterbrock@ci.richmond.ca.us::2acf7dc6-60d3-46b4-9083-a8db0d85c52f" providerId="AD" clId="Web-{2F05CD4F-4025-F85F-443C-858AAF2CAA3A}" dt="2025-02-04T19:05:54.217" v="218" actId="20577"/>
        <pc:sldMkLst>
          <pc:docMk/>
          <pc:sldMk cId="2403369630" sldId="367"/>
        </pc:sldMkLst>
        <pc:spChg chg="mod">
          <ac:chgData name="Matias Eusterbrock" userId="S::matias_eusterbrock@ci.richmond.ca.us::2acf7dc6-60d3-46b4-9083-a8db0d85c52f" providerId="AD" clId="Web-{2F05CD4F-4025-F85F-443C-858AAF2CAA3A}" dt="2025-02-04T19:05:54.217" v="218" actId="20577"/>
          <ac:spMkLst>
            <pc:docMk/>
            <pc:sldMk cId="2403369630" sldId="367"/>
            <ac:spMk id="3" creationId="{62EB8AE9-3C7F-654E-7F1F-06EFCE53551B}"/>
          </ac:spMkLst>
        </pc:spChg>
      </pc:sldChg>
      <pc:sldChg chg="modSp">
        <pc:chgData name="Matias Eusterbrock" userId="S::matias_eusterbrock@ci.richmond.ca.us::2acf7dc6-60d3-46b4-9083-a8db0d85c52f" providerId="AD" clId="Web-{2F05CD4F-4025-F85F-443C-858AAF2CAA3A}" dt="2025-02-04T19:06:34.467" v="260" actId="20577"/>
        <pc:sldMkLst>
          <pc:docMk/>
          <pc:sldMk cId="1084912077" sldId="369"/>
        </pc:sldMkLst>
        <pc:spChg chg="mod">
          <ac:chgData name="Matias Eusterbrock" userId="S::matias_eusterbrock@ci.richmond.ca.us::2acf7dc6-60d3-46b4-9083-a8db0d85c52f" providerId="AD" clId="Web-{2F05CD4F-4025-F85F-443C-858AAF2CAA3A}" dt="2025-02-04T19:06:34.467" v="260" actId="20577"/>
          <ac:spMkLst>
            <pc:docMk/>
            <pc:sldMk cId="1084912077" sldId="369"/>
            <ac:spMk id="3" creationId="{62EB8AE9-3C7F-654E-7F1F-06EFCE53551B}"/>
          </ac:spMkLst>
        </pc:spChg>
      </pc:sldChg>
      <pc:sldChg chg="modSp">
        <pc:chgData name="Matias Eusterbrock" userId="S::matias_eusterbrock@ci.richmond.ca.us::2acf7dc6-60d3-46b4-9083-a8db0d85c52f" providerId="AD" clId="Web-{2F05CD4F-4025-F85F-443C-858AAF2CAA3A}" dt="2025-02-04T19:07:06.077" v="270" actId="20577"/>
        <pc:sldMkLst>
          <pc:docMk/>
          <pc:sldMk cId="499757999" sldId="371"/>
        </pc:sldMkLst>
        <pc:spChg chg="mod">
          <ac:chgData name="Matias Eusterbrock" userId="S::matias_eusterbrock@ci.richmond.ca.us::2acf7dc6-60d3-46b4-9083-a8db0d85c52f" providerId="AD" clId="Web-{2F05CD4F-4025-F85F-443C-858AAF2CAA3A}" dt="2025-02-04T19:07:06.077" v="270" actId="20577"/>
          <ac:spMkLst>
            <pc:docMk/>
            <pc:sldMk cId="499757999" sldId="371"/>
            <ac:spMk id="3" creationId="{62EB8AE9-3C7F-654E-7F1F-06EFCE53551B}"/>
          </ac:spMkLst>
        </pc:spChg>
      </pc:sldChg>
      <pc:sldChg chg="modSp">
        <pc:chgData name="Matias Eusterbrock" userId="S::matias_eusterbrock@ci.richmond.ca.us::2acf7dc6-60d3-46b4-9083-a8db0d85c52f" providerId="AD" clId="Web-{2F05CD4F-4025-F85F-443C-858AAF2CAA3A}" dt="2025-02-04T19:07:00.342" v="269" actId="20577"/>
        <pc:sldMkLst>
          <pc:docMk/>
          <pc:sldMk cId="4135575224" sldId="394"/>
        </pc:sldMkLst>
        <pc:spChg chg="mod">
          <ac:chgData name="Matias Eusterbrock" userId="S::matias_eusterbrock@ci.richmond.ca.us::2acf7dc6-60d3-46b4-9083-a8db0d85c52f" providerId="AD" clId="Web-{2F05CD4F-4025-F85F-443C-858AAF2CAA3A}" dt="2025-02-04T19:07:00.342" v="269" actId="20577"/>
          <ac:spMkLst>
            <pc:docMk/>
            <pc:sldMk cId="4135575224" sldId="394"/>
            <ac:spMk id="3" creationId="{62EB8AE9-3C7F-654E-7F1F-06EFCE53551B}"/>
          </ac:spMkLst>
        </pc:spChg>
      </pc:sldChg>
      <pc:sldChg chg="modSp">
        <pc:chgData name="Matias Eusterbrock" userId="S::matias_eusterbrock@ci.richmond.ca.us::2acf7dc6-60d3-46b4-9083-a8db0d85c52f" providerId="AD" clId="Web-{2F05CD4F-4025-F85F-443C-858AAF2CAA3A}" dt="2025-02-04T19:06:17.451" v="239" actId="20577"/>
        <pc:sldMkLst>
          <pc:docMk/>
          <pc:sldMk cId="3098916535" sldId="395"/>
        </pc:sldMkLst>
        <pc:spChg chg="mod">
          <ac:chgData name="Matias Eusterbrock" userId="S::matias_eusterbrock@ci.richmond.ca.us::2acf7dc6-60d3-46b4-9083-a8db0d85c52f" providerId="AD" clId="Web-{2F05CD4F-4025-F85F-443C-858AAF2CAA3A}" dt="2025-02-04T19:06:17.451" v="239" actId="20577"/>
          <ac:spMkLst>
            <pc:docMk/>
            <pc:sldMk cId="3098916535" sldId="395"/>
            <ac:spMk id="3" creationId="{62EB8AE9-3C7F-654E-7F1F-06EFCE53551B}"/>
          </ac:spMkLst>
        </pc:spChg>
      </pc:sldChg>
    </pc:docChg>
  </pc:docChgLst>
  <pc:docChgLst>
    <pc:chgData name="Alice Bruno" userId="S::a.bruno_berkeley.edu#ext#@corcaus.onmicrosoft.com::9f95343b-422f-43c9-b893-898c466114c2" providerId="AD" clId="Web-{27AEE755-F9D2-1D7E-1D4D-58798C5C5ED6}"/>
    <pc:docChg chg="modSld">
      <pc:chgData name="Alice Bruno" userId="S::a.bruno_berkeley.edu#ext#@corcaus.onmicrosoft.com::9f95343b-422f-43c9-b893-898c466114c2" providerId="AD" clId="Web-{27AEE755-F9D2-1D7E-1D4D-58798C5C5ED6}" dt="2024-04-25T23:31:00.807" v="48" actId="20577"/>
      <pc:docMkLst>
        <pc:docMk/>
      </pc:docMkLst>
      <pc:sldChg chg="modSp">
        <pc:chgData name="Alice Bruno" userId="S::a.bruno_berkeley.edu#ext#@corcaus.onmicrosoft.com::9f95343b-422f-43c9-b893-898c466114c2" providerId="AD" clId="Web-{27AEE755-F9D2-1D7E-1D4D-58798C5C5ED6}" dt="2024-04-25T23:31:00.807" v="48" actId="20577"/>
        <pc:sldMkLst>
          <pc:docMk/>
          <pc:sldMk cId="499757999" sldId="371"/>
        </pc:sldMkLst>
      </pc:sldChg>
    </pc:docChg>
  </pc:docChgLst>
  <pc:docChgLst>
    <pc:chgData name="Guest User" userId="S::urn:spo:anon#f0b52c4e7c49979dc7d10adba8a40f6173d81948e6879919f86aa7672d542785::" providerId="AD" clId="Web-{64028EAA-A75E-C834-3998-C2421BE2C3BC}"/>
    <pc:docChg chg="sldOrd">
      <pc:chgData name="Guest User" userId="S::urn:spo:anon#f0b52c4e7c49979dc7d10adba8a40f6173d81948e6879919f86aa7672d542785::" providerId="AD" clId="Web-{64028EAA-A75E-C834-3998-C2421BE2C3BC}" dt="2024-04-25T22:42:17.531" v="0"/>
      <pc:docMkLst>
        <pc:docMk/>
      </pc:docMkLst>
      <pc:sldChg chg="ord">
        <pc:chgData name="Guest User" userId="S::urn:spo:anon#f0b52c4e7c49979dc7d10adba8a40f6173d81948e6879919f86aa7672d542785::" providerId="AD" clId="Web-{64028EAA-A75E-C834-3998-C2421BE2C3BC}" dt="2024-04-25T22:42:17.531" v="0"/>
        <pc:sldMkLst>
          <pc:docMk/>
          <pc:sldMk cId="3757050840" sldId="350"/>
        </pc:sldMkLst>
      </pc:sldChg>
    </pc:docChg>
  </pc:docChgLst>
  <pc:docChgLst>
    <pc:chgData name="Guest User" userId="S::urn:spo:anon#e408f8a5414733bb8ddc938564f7f4fe7fffa3d76447aa70776c5204a2808718::" providerId="AD" clId="Web-{31EA782F-8CE3-488E-7EED-6DBAE5087594}"/>
    <pc:docChg chg="modSld">
      <pc:chgData name="Guest User" userId="S::urn:spo:anon#e408f8a5414733bb8ddc938564f7f4fe7fffa3d76447aa70776c5204a2808718::" providerId="AD" clId="Web-{31EA782F-8CE3-488E-7EED-6DBAE5087594}" dt="2024-06-03T22:21:16.080" v="247" actId="20577"/>
      <pc:docMkLst>
        <pc:docMk/>
      </pc:docMkLst>
      <pc:sldChg chg="addSp delSp modSp">
        <pc:chgData name="Guest User" userId="S::urn:spo:anon#e408f8a5414733bb8ddc938564f7f4fe7fffa3d76447aa70776c5204a2808718::" providerId="AD" clId="Web-{31EA782F-8CE3-488E-7EED-6DBAE5087594}" dt="2024-06-03T22:21:16.080" v="247" actId="20577"/>
        <pc:sldMkLst>
          <pc:docMk/>
          <pc:sldMk cId="2459958468" sldId="359"/>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15C0537-D5E7-4DEE-AC36-F00E41952CF4}"/>
              </a:ext>
            </a:extLst>
          </p:cNvPr>
          <p:cNvSpPr>
            <a:spLocks noGrp="1"/>
          </p:cNvSpPr>
          <p:nvPr>
            <p:ph type="hdr" sz="quarter"/>
          </p:nvPr>
        </p:nvSpPr>
        <p:spPr>
          <a:xfrm>
            <a:off x="0" y="0"/>
            <a:ext cx="3011488" cy="463550"/>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4A405329-2D1A-468F-8981-671516BD7298}"/>
              </a:ext>
            </a:extLst>
          </p:cNvPr>
          <p:cNvSpPr>
            <a:spLocks noGrp="1"/>
          </p:cNvSpPr>
          <p:nvPr>
            <p:ph type="dt" sz="quarter" idx="1"/>
          </p:nvPr>
        </p:nvSpPr>
        <p:spPr>
          <a:xfrm>
            <a:off x="3937000" y="0"/>
            <a:ext cx="3011488" cy="463550"/>
          </a:xfrm>
          <a:prstGeom prst="rect">
            <a:avLst/>
          </a:prstGeom>
        </p:spPr>
        <p:txBody>
          <a:bodyPr vert="horz" lIns="91440" tIns="45720" rIns="91440" bIns="45720" rtlCol="0"/>
          <a:lstStyle>
            <a:lvl1pPr algn="r">
              <a:defRPr sz="1200"/>
            </a:lvl1pPr>
          </a:lstStyle>
          <a:p>
            <a:fld id="{369B4BE2-E0A6-4433-BF31-2D60350DEB86}" type="datetimeFigureOut">
              <a:rPr lang="en-US" smtClean="0"/>
              <a:t>2/6/2025</a:t>
            </a:fld>
            <a:endParaRPr lang="en-US"/>
          </a:p>
        </p:txBody>
      </p:sp>
      <p:sp>
        <p:nvSpPr>
          <p:cNvPr id="4" name="Footer Placeholder 3">
            <a:extLst>
              <a:ext uri="{FF2B5EF4-FFF2-40B4-BE49-F238E27FC236}">
                <a16:creationId xmlns:a16="http://schemas.microsoft.com/office/drawing/2014/main" id="{548A05AD-06E6-44DF-ADD8-18E7F1DA482F}"/>
              </a:ext>
            </a:extLst>
          </p:cNvPr>
          <p:cNvSpPr>
            <a:spLocks noGrp="1"/>
          </p:cNvSpPr>
          <p:nvPr>
            <p:ph type="ftr" sz="quarter" idx="2"/>
          </p:nvPr>
        </p:nvSpPr>
        <p:spPr>
          <a:xfrm>
            <a:off x="0" y="8772525"/>
            <a:ext cx="3011488" cy="46355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62FC0160-A9D9-4349-93A1-CB300EC73D97}"/>
              </a:ext>
            </a:extLst>
          </p:cNvPr>
          <p:cNvSpPr>
            <a:spLocks noGrp="1"/>
          </p:cNvSpPr>
          <p:nvPr>
            <p:ph type="sldNum" sz="quarter" idx="3"/>
          </p:nvPr>
        </p:nvSpPr>
        <p:spPr>
          <a:xfrm>
            <a:off x="3937000" y="8772525"/>
            <a:ext cx="3011488" cy="463550"/>
          </a:xfrm>
          <a:prstGeom prst="rect">
            <a:avLst/>
          </a:prstGeom>
        </p:spPr>
        <p:txBody>
          <a:bodyPr vert="horz" lIns="91440" tIns="45720" rIns="91440" bIns="45720" rtlCol="0" anchor="b"/>
          <a:lstStyle>
            <a:lvl1pPr algn="r">
              <a:defRPr sz="1200"/>
            </a:lvl1pPr>
          </a:lstStyle>
          <a:p>
            <a:fld id="{49872304-F0A8-4F37-9F5B-01F98CFAB87B}" type="slidenum">
              <a:rPr lang="en-US" smtClean="0"/>
              <a:t>‹#›</a:t>
            </a:fld>
            <a:endParaRPr lang="en-US"/>
          </a:p>
        </p:txBody>
      </p:sp>
    </p:spTree>
    <p:extLst>
      <p:ext uri="{BB962C8B-B14F-4D97-AF65-F5344CB8AC3E}">
        <p14:creationId xmlns:p14="http://schemas.microsoft.com/office/powerpoint/2010/main" val="268077517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3408"/>
          </a:xfrm>
          <a:prstGeom prst="rect">
            <a:avLst/>
          </a:prstGeom>
        </p:spPr>
        <p:txBody>
          <a:bodyPr vert="horz" lIns="92492" tIns="46246" rIns="92492" bIns="46246" rtlCol="0"/>
          <a:lstStyle>
            <a:lvl1pPr algn="l">
              <a:defRPr sz="1200"/>
            </a:lvl1pPr>
          </a:lstStyle>
          <a:p>
            <a:endParaRPr lang="en-US"/>
          </a:p>
        </p:txBody>
      </p:sp>
      <p:sp>
        <p:nvSpPr>
          <p:cNvPr id="3" name="Date Placeholder 2"/>
          <p:cNvSpPr>
            <a:spLocks noGrp="1"/>
          </p:cNvSpPr>
          <p:nvPr>
            <p:ph type="dt" idx="1"/>
          </p:nvPr>
        </p:nvSpPr>
        <p:spPr>
          <a:xfrm>
            <a:off x="3936768" y="0"/>
            <a:ext cx="3011699" cy="463408"/>
          </a:xfrm>
          <a:prstGeom prst="rect">
            <a:avLst/>
          </a:prstGeom>
        </p:spPr>
        <p:txBody>
          <a:bodyPr vert="horz" lIns="92492" tIns="46246" rIns="92492" bIns="46246" rtlCol="0"/>
          <a:lstStyle>
            <a:lvl1pPr algn="r">
              <a:defRPr sz="1200"/>
            </a:lvl1pPr>
          </a:lstStyle>
          <a:p>
            <a:fld id="{2DEBD47E-CF50-4C74-B220-3592D4C432E8}" type="datetimeFigureOut">
              <a:rPr lang="en-US" smtClean="0"/>
              <a:t>2/6/2025</a:t>
            </a:fld>
            <a:endParaRPr lang="en-US"/>
          </a:p>
        </p:txBody>
      </p:sp>
      <p:sp>
        <p:nvSpPr>
          <p:cNvPr id="4" name="Slide Image Placeholder 3"/>
          <p:cNvSpPr>
            <a:spLocks noGrp="1" noRot="1" noChangeAspect="1"/>
          </p:cNvSpPr>
          <p:nvPr>
            <p:ph type="sldImg" idx="2"/>
          </p:nvPr>
        </p:nvSpPr>
        <p:spPr>
          <a:xfrm>
            <a:off x="703263" y="1154113"/>
            <a:ext cx="5543550" cy="3117850"/>
          </a:xfrm>
          <a:prstGeom prst="rect">
            <a:avLst/>
          </a:prstGeom>
          <a:noFill/>
          <a:ln w="12700">
            <a:solidFill>
              <a:prstClr val="black"/>
            </a:solidFill>
          </a:ln>
        </p:spPr>
        <p:txBody>
          <a:bodyPr vert="horz" lIns="92492" tIns="46246" rIns="92492" bIns="46246" rtlCol="0" anchor="ctr"/>
          <a:lstStyle/>
          <a:p>
            <a:endParaRPr lang="en-US"/>
          </a:p>
        </p:txBody>
      </p:sp>
      <p:sp>
        <p:nvSpPr>
          <p:cNvPr id="5" name="Notes Placeholder 4"/>
          <p:cNvSpPr>
            <a:spLocks noGrp="1"/>
          </p:cNvSpPr>
          <p:nvPr>
            <p:ph type="body" sz="quarter" idx="3"/>
          </p:nvPr>
        </p:nvSpPr>
        <p:spPr>
          <a:xfrm>
            <a:off x="695008" y="4444861"/>
            <a:ext cx="5560060" cy="3636705"/>
          </a:xfrm>
          <a:prstGeom prst="rect">
            <a:avLst/>
          </a:prstGeom>
        </p:spPr>
        <p:txBody>
          <a:bodyPr vert="horz" lIns="92492" tIns="46246" rIns="92492" bIns="46246"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69"/>
            <a:ext cx="3011699" cy="463407"/>
          </a:xfrm>
          <a:prstGeom prst="rect">
            <a:avLst/>
          </a:prstGeom>
        </p:spPr>
        <p:txBody>
          <a:bodyPr vert="horz" lIns="92492" tIns="46246" rIns="92492" bIns="46246" rtlCol="0" anchor="b"/>
          <a:lstStyle>
            <a:lvl1pPr algn="l">
              <a:defRPr sz="1200"/>
            </a:lvl1pPr>
          </a:lstStyle>
          <a:p>
            <a:endParaRPr lang="en-US"/>
          </a:p>
        </p:txBody>
      </p:sp>
      <p:sp>
        <p:nvSpPr>
          <p:cNvPr id="7" name="Slide Number Placeholder 6"/>
          <p:cNvSpPr>
            <a:spLocks noGrp="1"/>
          </p:cNvSpPr>
          <p:nvPr>
            <p:ph type="sldNum" sz="quarter" idx="5"/>
          </p:nvPr>
        </p:nvSpPr>
        <p:spPr>
          <a:xfrm>
            <a:off x="3936768" y="8772669"/>
            <a:ext cx="3011699" cy="463407"/>
          </a:xfrm>
          <a:prstGeom prst="rect">
            <a:avLst/>
          </a:prstGeom>
        </p:spPr>
        <p:txBody>
          <a:bodyPr vert="horz" lIns="92492" tIns="46246" rIns="92492" bIns="46246" rtlCol="0" anchor="b"/>
          <a:lstStyle>
            <a:lvl1pPr algn="r">
              <a:defRPr sz="1200"/>
            </a:lvl1pPr>
          </a:lstStyle>
          <a:p>
            <a:fld id="{F412A596-9714-4D38-A6E4-3B7AC7037CD2}" type="slidenum">
              <a:rPr lang="en-US" smtClean="0"/>
              <a:t>‹#›</a:t>
            </a:fld>
            <a:endParaRPr lang="en-US"/>
          </a:p>
        </p:txBody>
      </p:sp>
    </p:spTree>
    <p:extLst>
      <p:ext uri="{BB962C8B-B14F-4D97-AF65-F5344CB8AC3E}">
        <p14:creationId xmlns:p14="http://schemas.microsoft.com/office/powerpoint/2010/main" val="31461164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12A596-9714-4D38-A6E4-3B7AC7037CD2}" type="slidenum">
              <a:rPr lang="en-US" smtClean="0"/>
              <a:t>1</a:t>
            </a:fld>
            <a:endParaRPr lang="en-US"/>
          </a:p>
        </p:txBody>
      </p:sp>
    </p:spTree>
    <p:extLst>
      <p:ext uri="{BB962C8B-B14F-4D97-AF65-F5344CB8AC3E}">
        <p14:creationId xmlns:p14="http://schemas.microsoft.com/office/powerpoint/2010/main" val="14993740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12A596-9714-4D38-A6E4-3B7AC7037CD2}" type="slidenum">
              <a:rPr lang="en-US" smtClean="0"/>
              <a:t>16</a:t>
            </a:fld>
            <a:endParaRPr lang="en-US"/>
          </a:p>
        </p:txBody>
      </p:sp>
    </p:spTree>
    <p:extLst>
      <p:ext uri="{BB962C8B-B14F-4D97-AF65-F5344CB8AC3E}">
        <p14:creationId xmlns:p14="http://schemas.microsoft.com/office/powerpoint/2010/main" val="33644964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12A596-9714-4D38-A6E4-3B7AC7037CD2}" type="slidenum">
              <a:rPr lang="en-US" smtClean="0"/>
              <a:t>17</a:t>
            </a:fld>
            <a:endParaRPr lang="en-US"/>
          </a:p>
        </p:txBody>
      </p:sp>
    </p:spTree>
    <p:extLst>
      <p:ext uri="{BB962C8B-B14F-4D97-AF65-F5344CB8AC3E}">
        <p14:creationId xmlns:p14="http://schemas.microsoft.com/office/powerpoint/2010/main" val="2890852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12A596-9714-4D38-A6E4-3B7AC7037CD2}" type="slidenum">
              <a:rPr lang="en-US" smtClean="0"/>
              <a:t>18</a:t>
            </a:fld>
            <a:endParaRPr lang="en-US"/>
          </a:p>
        </p:txBody>
      </p:sp>
    </p:spTree>
    <p:extLst>
      <p:ext uri="{BB962C8B-B14F-4D97-AF65-F5344CB8AC3E}">
        <p14:creationId xmlns:p14="http://schemas.microsoft.com/office/powerpoint/2010/main" val="25629441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12A596-9714-4D38-A6E4-3B7AC7037CD2}" type="slidenum">
              <a:rPr lang="en-US" smtClean="0"/>
              <a:t>19</a:t>
            </a:fld>
            <a:endParaRPr lang="en-US"/>
          </a:p>
        </p:txBody>
      </p:sp>
    </p:spTree>
    <p:extLst>
      <p:ext uri="{BB962C8B-B14F-4D97-AF65-F5344CB8AC3E}">
        <p14:creationId xmlns:p14="http://schemas.microsoft.com/office/powerpoint/2010/main" val="7128820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12A596-9714-4D38-A6E4-3B7AC7037CD2}" type="slidenum">
              <a:rPr lang="en-US" smtClean="0"/>
              <a:t>20</a:t>
            </a:fld>
            <a:endParaRPr lang="en-US"/>
          </a:p>
        </p:txBody>
      </p:sp>
    </p:spTree>
    <p:extLst>
      <p:ext uri="{BB962C8B-B14F-4D97-AF65-F5344CB8AC3E}">
        <p14:creationId xmlns:p14="http://schemas.microsoft.com/office/powerpoint/2010/main" val="4245933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12A596-9714-4D38-A6E4-3B7AC7037CD2}" type="slidenum">
              <a:rPr lang="en-US" smtClean="0"/>
              <a:t>21</a:t>
            </a:fld>
            <a:endParaRPr lang="en-US"/>
          </a:p>
        </p:txBody>
      </p:sp>
    </p:spTree>
    <p:extLst>
      <p:ext uri="{BB962C8B-B14F-4D97-AF65-F5344CB8AC3E}">
        <p14:creationId xmlns:p14="http://schemas.microsoft.com/office/powerpoint/2010/main" val="17173077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12A596-9714-4D38-A6E4-3B7AC7037CD2}" type="slidenum">
              <a:rPr lang="en-US" smtClean="0"/>
              <a:t>22</a:t>
            </a:fld>
            <a:endParaRPr lang="en-US"/>
          </a:p>
        </p:txBody>
      </p:sp>
    </p:spTree>
    <p:extLst>
      <p:ext uri="{BB962C8B-B14F-4D97-AF65-F5344CB8AC3E}">
        <p14:creationId xmlns:p14="http://schemas.microsoft.com/office/powerpoint/2010/main" val="23570302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solidFill>
                  <a:srgbClr val="000000"/>
                </a:solidFill>
                <a:effectLst/>
                <a:latin typeface="Aptos" panose="020B0004020202020204" pitchFamily="34" charset="0"/>
                <a:ea typeface="Times New Roman" panose="02020603050405020304" pitchFamily="18" charset="0"/>
                <a:cs typeface="Aptos" panose="020B0004020202020204" pitchFamily="34" charset="0"/>
              </a:rPr>
              <a:t>The levying of taxes for DRPBID is applicable to many parcels in the downtown area. The money goes to improving the Downtown area and is also the budget for Richmond Main Street Initiative. </a:t>
            </a:r>
            <a:endParaRPr lang="en-US"/>
          </a:p>
        </p:txBody>
      </p:sp>
      <p:sp>
        <p:nvSpPr>
          <p:cNvPr id="4" name="Slide Number Placeholder 3"/>
          <p:cNvSpPr>
            <a:spLocks noGrp="1"/>
          </p:cNvSpPr>
          <p:nvPr>
            <p:ph type="sldNum" sz="quarter" idx="10"/>
          </p:nvPr>
        </p:nvSpPr>
        <p:spPr/>
        <p:txBody>
          <a:bodyPr/>
          <a:lstStyle/>
          <a:p>
            <a:fld id="{F412A596-9714-4D38-A6E4-3B7AC7037CD2}" type="slidenum">
              <a:rPr lang="en-US" smtClean="0"/>
              <a:t>23</a:t>
            </a:fld>
            <a:endParaRPr lang="en-US"/>
          </a:p>
        </p:txBody>
      </p:sp>
    </p:spTree>
    <p:extLst>
      <p:ext uri="{BB962C8B-B14F-4D97-AF65-F5344CB8AC3E}">
        <p14:creationId xmlns:p14="http://schemas.microsoft.com/office/powerpoint/2010/main" val="5814564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12A596-9714-4D38-A6E4-3B7AC7037CD2}" type="slidenum">
              <a:rPr lang="en-US" smtClean="0"/>
              <a:t>24</a:t>
            </a:fld>
            <a:endParaRPr lang="en-US"/>
          </a:p>
        </p:txBody>
      </p:sp>
    </p:spTree>
    <p:extLst>
      <p:ext uri="{BB962C8B-B14F-4D97-AF65-F5344CB8AC3E}">
        <p14:creationId xmlns:p14="http://schemas.microsoft.com/office/powerpoint/2010/main" val="10279196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12A596-9714-4D38-A6E4-3B7AC7037CD2}" type="slidenum">
              <a:rPr lang="en-US" smtClean="0"/>
              <a:t>25</a:t>
            </a:fld>
            <a:endParaRPr lang="en-US"/>
          </a:p>
        </p:txBody>
      </p:sp>
    </p:spTree>
    <p:extLst>
      <p:ext uri="{BB962C8B-B14F-4D97-AF65-F5344CB8AC3E}">
        <p14:creationId xmlns:p14="http://schemas.microsoft.com/office/powerpoint/2010/main" val="5086993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12A596-9714-4D38-A6E4-3B7AC7037CD2}" type="slidenum">
              <a:rPr lang="en-US" smtClean="0"/>
              <a:t>8</a:t>
            </a:fld>
            <a:endParaRPr lang="en-US"/>
          </a:p>
        </p:txBody>
      </p:sp>
    </p:spTree>
    <p:extLst>
      <p:ext uri="{BB962C8B-B14F-4D97-AF65-F5344CB8AC3E}">
        <p14:creationId xmlns:p14="http://schemas.microsoft.com/office/powerpoint/2010/main" val="28181028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12A596-9714-4D38-A6E4-3B7AC7037CD2}" type="slidenum">
              <a:rPr lang="en-US" smtClean="0"/>
              <a:t>29</a:t>
            </a:fld>
            <a:endParaRPr lang="en-US"/>
          </a:p>
        </p:txBody>
      </p:sp>
    </p:spTree>
    <p:extLst>
      <p:ext uri="{BB962C8B-B14F-4D97-AF65-F5344CB8AC3E}">
        <p14:creationId xmlns:p14="http://schemas.microsoft.com/office/powerpoint/2010/main" val="8762299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12A596-9714-4D38-A6E4-3B7AC7037CD2}" type="slidenum">
              <a:rPr lang="en-US" smtClean="0"/>
              <a:t>30</a:t>
            </a:fld>
            <a:endParaRPr lang="en-US"/>
          </a:p>
        </p:txBody>
      </p:sp>
    </p:spTree>
    <p:extLst>
      <p:ext uri="{BB962C8B-B14F-4D97-AF65-F5344CB8AC3E}">
        <p14:creationId xmlns:p14="http://schemas.microsoft.com/office/powerpoint/2010/main" val="32624074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12A596-9714-4D38-A6E4-3B7AC7037CD2}" type="slidenum">
              <a:rPr lang="en-US" smtClean="0"/>
              <a:t>31</a:t>
            </a:fld>
            <a:endParaRPr lang="en-US"/>
          </a:p>
        </p:txBody>
      </p:sp>
    </p:spTree>
    <p:extLst>
      <p:ext uri="{BB962C8B-B14F-4D97-AF65-F5344CB8AC3E}">
        <p14:creationId xmlns:p14="http://schemas.microsoft.com/office/powerpoint/2010/main" val="32710682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12A596-9714-4D38-A6E4-3B7AC7037CD2}" type="slidenum">
              <a:rPr lang="en-US" smtClean="0"/>
              <a:t>32</a:t>
            </a:fld>
            <a:endParaRPr lang="en-US"/>
          </a:p>
        </p:txBody>
      </p:sp>
    </p:spTree>
    <p:extLst>
      <p:ext uri="{BB962C8B-B14F-4D97-AF65-F5344CB8AC3E}">
        <p14:creationId xmlns:p14="http://schemas.microsoft.com/office/powerpoint/2010/main" val="34518493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12A596-9714-4D38-A6E4-3B7AC7037CD2}" type="slidenum">
              <a:rPr lang="en-US" smtClean="0"/>
              <a:t>33</a:t>
            </a:fld>
            <a:endParaRPr lang="en-US"/>
          </a:p>
        </p:txBody>
      </p:sp>
    </p:spTree>
    <p:extLst>
      <p:ext uri="{BB962C8B-B14F-4D97-AF65-F5344CB8AC3E}">
        <p14:creationId xmlns:p14="http://schemas.microsoft.com/office/powerpoint/2010/main" val="23179624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12A596-9714-4D38-A6E4-3B7AC7037CD2}" type="slidenum">
              <a:rPr lang="en-US" smtClean="0"/>
              <a:t>34</a:t>
            </a:fld>
            <a:endParaRPr lang="en-US"/>
          </a:p>
        </p:txBody>
      </p:sp>
    </p:spTree>
    <p:extLst>
      <p:ext uri="{BB962C8B-B14F-4D97-AF65-F5344CB8AC3E}">
        <p14:creationId xmlns:p14="http://schemas.microsoft.com/office/powerpoint/2010/main" val="14464773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12A596-9714-4D38-A6E4-3B7AC7037CD2}" type="slidenum">
              <a:rPr lang="en-US" smtClean="0"/>
              <a:t>35</a:t>
            </a:fld>
            <a:endParaRPr lang="en-US"/>
          </a:p>
        </p:txBody>
      </p:sp>
    </p:spTree>
    <p:extLst>
      <p:ext uri="{BB962C8B-B14F-4D97-AF65-F5344CB8AC3E}">
        <p14:creationId xmlns:p14="http://schemas.microsoft.com/office/powerpoint/2010/main" val="1346654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12A596-9714-4D38-A6E4-3B7AC7037CD2}" type="slidenum">
              <a:rPr lang="en-US" smtClean="0"/>
              <a:t>36</a:t>
            </a:fld>
            <a:endParaRPr lang="en-US"/>
          </a:p>
        </p:txBody>
      </p:sp>
    </p:spTree>
    <p:extLst>
      <p:ext uri="{BB962C8B-B14F-4D97-AF65-F5344CB8AC3E}">
        <p14:creationId xmlns:p14="http://schemas.microsoft.com/office/powerpoint/2010/main" val="37045551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412A596-9714-4D38-A6E4-3B7AC7037CD2}" type="slidenum">
              <a:rPr lang="en-US" smtClean="0"/>
              <a:t>47</a:t>
            </a:fld>
            <a:endParaRPr lang="en-US"/>
          </a:p>
        </p:txBody>
      </p:sp>
    </p:spTree>
    <p:extLst>
      <p:ext uri="{BB962C8B-B14F-4D97-AF65-F5344CB8AC3E}">
        <p14:creationId xmlns:p14="http://schemas.microsoft.com/office/powerpoint/2010/main" val="42191978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12A596-9714-4D38-A6E4-3B7AC7037CD2}" type="slidenum">
              <a:rPr lang="en-US" smtClean="0"/>
              <a:t>9</a:t>
            </a:fld>
            <a:endParaRPr lang="en-US"/>
          </a:p>
        </p:txBody>
      </p:sp>
    </p:spTree>
    <p:extLst>
      <p:ext uri="{BB962C8B-B14F-4D97-AF65-F5344CB8AC3E}">
        <p14:creationId xmlns:p14="http://schemas.microsoft.com/office/powerpoint/2010/main" val="16488176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12A596-9714-4D38-A6E4-3B7AC7037CD2}" type="slidenum">
              <a:rPr lang="en-US" smtClean="0"/>
              <a:t>10</a:t>
            </a:fld>
            <a:endParaRPr lang="en-US"/>
          </a:p>
        </p:txBody>
      </p:sp>
    </p:spTree>
    <p:extLst>
      <p:ext uri="{BB962C8B-B14F-4D97-AF65-F5344CB8AC3E}">
        <p14:creationId xmlns:p14="http://schemas.microsoft.com/office/powerpoint/2010/main" val="24117965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12A596-9714-4D38-A6E4-3B7AC7037CD2}" type="slidenum">
              <a:rPr lang="en-US" smtClean="0"/>
              <a:t>11</a:t>
            </a:fld>
            <a:endParaRPr lang="en-US"/>
          </a:p>
        </p:txBody>
      </p:sp>
    </p:spTree>
    <p:extLst>
      <p:ext uri="{BB962C8B-B14F-4D97-AF65-F5344CB8AC3E}">
        <p14:creationId xmlns:p14="http://schemas.microsoft.com/office/powerpoint/2010/main" val="41452513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12A596-9714-4D38-A6E4-3B7AC7037CD2}" type="slidenum">
              <a:rPr lang="en-US" smtClean="0"/>
              <a:t>12</a:t>
            </a:fld>
            <a:endParaRPr lang="en-US"/>
          </a:p>
        </p:txBody>
      </p:sp>
    </p:spTree>
    <p:extLst>
      <p:ext uri="{BB962C8B-B14F-4D97-AF65-F5344CB8AC3E}">
        <p14:creationId xmlns:p14="http://schemas.microsoft.com/office/powerpoint/2010/main" val="34702828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12A596-9714-4D38-A6E4-3B7AC7037CD2}" type="slidenum">
              <a:rPr lang="en-US" smtClean="0"/>
              <a:t>13</a:t>
            </a:fld>
            <a:endParaRPr lang="en-US"/>
          </a:p>
        </p:txBody>
      </p:sp>
    </p:spTree>
    <p:extLst>
      <p:ext uri="{BB962C8B-B14F-4D97-AF65-F5344CB8AC3E}">
        <p14:creationId xmlns:p14="http://schemas.microsoft.com/office/powerpoint/2010/main" val="19568082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12A596-9714-4D38-A6E4-3B7AC7037CD2}" type="slidenum">
              <a:rPr lang="en-US" smtClean="0"/>
              <a:t>14</a:t>
            </a:fld>
            <a:endParaRPr lang="en-US"/>
          </a:p>
        </p:txBody>
      </p:sp>
    </p:spTree>
    <p:extLst>
      <p:ext uri="{BB962C8B-B14F-4D97-AF65-F5344CB8AC3E}">
        <p14:creationId xmlns:p14="http://schemas.microsoft.com/office/powerpoint/2010/main" val="17922288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12A596-9714-4D38-A6E4-3B7AC7037CD2}" type="slidenum">
              <a:rPr lang="en-US" smtClean="0"/>
              <a:t>15</a:t>
            </a:fld>
            <a:endParaRPr lang="en-US"/>
          </a:p>
        </p:txBody>
      </p:sp>
    </p:spTree>
    <p:extLst>
      <p:ext uri="{BB962C8B-B14F-4D97-AF65-F5344CB8AC3E}">
        <p14:creationId xmlns:p14="http://schemas.microsoft.com/office/powerpoint/2010/main" val="3493229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Bk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5F64D0F-3D0E-50B8-5AAC-34BDDCC7433D}"/>
              </a:ext>
            </a:extLst>
          </p:cNvPr>
          <p:cNvSpPr/>
          <p:nvPr userDrawn="1"/>
        </p:nvSpPr>
        <p:spPr>
          <a:xfrm>
            <a:off x="0" y="-1"/>
            <a:ext cx="12192000" cy="3429001"/>
          </a:xfrm>
          <a:prstGeom prst="rect">
            <a:avLst/>
          </a:prstGeom>
          <a:solidFill>
            <a:srgbClr val="0055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DECADB6E-C26D-C68D-010D-EB131EBAF194}"/>
              </a:ext>
            </a:extLst>
          </p:cNvPr>
          <p:cNvSpPr/>
          <p:nvPr userDrawn="1"/>
        </p:nvSpPr>
        <p:spPr>
          <a:xfrm>
            <a:off x="212436" y="212437"/>
            <a:ext cx="11776363" cy="6456218"/>
          </a:xfrm>
          <a:prstGeom prst="rect">
            <a:avLst/>
          </a:prstGeom>
          <a:noFill/>
          <a:ln w="19050" cap="sq">
            <a:solidFill>
              <a:srgbClr val="00AFAD"/>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818190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Bk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6FF7645-00FF-29D2-B5DC-BE938A4F3F65}"/>
              </a:ext>
            </a:extLst>
          </p:cNvPr>
          <p:cNvSpPr/>
          <p:nvPr userDrawn="1"/>
        </p:nvSpPr>
        <p:spPr>
          <a:xfrm>
            <a:off x="3817857" y="0"/>
            <a:ext cx="8374144" cy="6858000"/>
          </a:xfrm>
          <a:prstGeom prst="rect">
            <a:avLst/>
          </a:prstGeom>
          <a:solidFill>
            <a:srgbClr val="9DD8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C25F3649-DDE7-8437-DF82-D5229FB5F652}"/>
              </a:ext>
            </a:extLst>
          </p:cNvPr>
          <p:cNvSpPr/>
          <p:nvPr userDrawn="1"/>
        </p:nvSpPr>
        <p:spPr>
          <a:xfrm>
            <a:off x="0" y="3886200"/>
            <a:ext cx="12192000" cy="2057400"/>
          </a:xfrm>
          <a:prstGeom prst="rect">
            <a:avLst/>
          </a:prstGeom>
          <a:solidFill>
            <a:srgbClr val="0055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531E3D0E-F075-78A5-5076-415E5264DDE4}"/>
              </a:ext>
            </a:extLst>
          </p:cNvPr>
          <p:cNvSpPr/>
          <p:nvPr userDrawn="1"/>
        </p:nvSpPr>
        <p:spPr>
          <a:xfrm>
            <a:off x="212436" y="212437"/>
            <a:ext cx="11776363" cy="6456218"/>
          </a:xfrm>
          <a:prstGeom prst="rect">
            <a:avLst/>
          </a:prstGeom>
          <a:noFill/>
          <a:ln w="19050" cap="sq">
            <a:solidFill>
              <a:srgbClr val="00AFAD"/>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022940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ackground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AECE225-2F91-BD6A-DD76-30CD91F56950}"/>
              </a:ext>
            </a:extLst>
          </p:cNvPr>
          <p:cNvSpPr/>
          <p:nvPr userDrawn="1"/>
        </p:nvSpPr>
        <p:spPr>
          <a:xfrm flipV="1">
            <a:off x="0" y="-1"/>
            <a:ext cx="12192000" cy="1191376"/>
          </a:xfrm>
          <a:prstGeom prst="rect">
            <a:avLst/>
          </a:prstGeom>
          <a:solidFill>
            <a:srgbClr val="0055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2A21EF3E-1C53-2626-F527-1DEBA6260354}"/>
              </a:ext>
            </a:extLst>
          </p:cNvPr>
          <p:cNvSpPr/>
          <p:nvPr userDrawn="1"/>
        </p:nvSpPr>
        <p:spPr>
          <a:xfrm>
            <a:off x="212436" y="212437"/>
            <a:ext cx="11776363" cy="6456218"/>
          </a:xfrm>
          <a:prstGeom prst="rect">
            <a:avLst/>
          </a:prstGeom>
          <a:noFill/>
          <a:ln w="19050" cap="sq">
            <a:solidFill>
              <a:srgbClr val="00AFAD"/>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Graphic 12">
            <a:extLst>
              <a:ext uri="{FF2B5EF4-FFF2-40B4-BE49-F238E27FC236}">
                <a16:creationId xmlns:a16="http://schemas.microsoft.com/office/drawing/2014/main" id="{0FAB2EF8-3D76-C7C9-5901-AB9EE82200F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401175" y="71403"/>
            <a:ext cx="2534001" cy="1129497"/>
          </a:xfrm>
          <a:prstGeom prst="rect">
            <a:avLst/>
          </a:prstGeom>
        </p:spPr>
      </p:pic>
      <p:sp>
        <p:nvSpPr>
          <p:cNvPr id="6" name="Content Placeholder 2">
            <a:extLst>
              <a:ext uri="{FF2B5EF4-FFF2-40B4-BE49-F238E27FC236}">
                <a16:creationId xmlns:a16="http://schemas.microsoft.com/office/drawing/2014/main" id="{2C8A7A15-9995-72A8-AF08-1AAE93338C5A}"/>
              </a:ext>
            </a:extLst>
          </p:cNvPr>
          <p:cNvSpPr txBox="1">
            <a:spLocks/>
          </p:cNvSpPr>
          <p:nvPr userDrawn="1"/>
        </p:nvSpPr>
        <p:spPr>
          <a:xfrm>
            <a:off x="535020" y="1443954"/>
            <a:ext cx="11187793" cy="5148294"/>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lvl="0" indent="0">
              <a:buClr>
                <a:srgbClr val="0A6F63"/>
              </a:buClr>
              <a:buNone/>
            </a:pPr>
            <a:endParaRPr lang="en-US" sz="1800">
              <a:solidFill>
                <a:srgbClr val="005569"/>
              </a:solidFill>
              <a:latin typeface="Myriad Pro" panose="020B0503030403020204" pitchFamily="34" charset="0"/>
              <a:ea typeface="Open Sans" pitchFamily="2" charset="0"/>
              <a:cs typeface="Open Sans" pitchFamily="2" charset="0"/>
            </a:endParaRPr>
          </a:p>
        </p:txBody>
      </p:sp>
    </p:spTree>
    <p:extLst>
      <p:ext uri="{BB962C8B-B14F-4D97-AF65-F5344CB8AC3E}">
        <p14:creationId xmlns:p14="http://schemas.microsoft.com/office/powerpoint/2010/main" val="3642924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ackground 2">
    <p:spTree>
      <p:nvGrpSpPr>
        <p:cNvPr id="1" name=""/>
        <p:cNvGrpSpPr/>
        <p:nvPr/>
      </p:nvGrpSpPr>
      <p:grpSpPr>
        <a:xfrm>
          <a:off x="0" y="0"/>
          <a:ext cx="0" cy="0"/>
          <a:chOff x="0" y="0"/>
          <a:chExt cx="0" cy="0"/>
        </a:xfrm>
      </p:grpSpPr>
      <p:sp>
        <p:nvSpPr>
          <p:cNvPr id="12" name="Right Triangle 11">
            <a:extLst>
              <a:ext uri="{FF2B5EF4-FFF2-40B4-BE49-F238E27FC236}">
                <a16:creationId xmlns:a16="http://schemas.microsoft.com/office/drawing/2014/main" id="{F20D6DE0-3621-A943-7439-C367A2003B05}"/>
              </a:ext>
            </a:extLst>
          </p:cNvPr>
          <p:cNvSpPr/>
          <p:nvPr userDrawn="1"/>
        </p:nvSpPr>
        <p:spPr>
          <a:xfrm flipH="1">
            <a:off x="9442173" y="3597984"/>
            <a:ext cx="2749826" cy="3260016"/>
          </a:xfrm>
          <a:prstGeom prst="rtTriangle">
            <a:avLst/>
          </a:prstGeom>
          <a:solidFill>
            <a:srgbClr val="9DD8D7">
              <a:alpha val="1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6AECE225-2F91-BD6A-DD76-30CD91F56950}"/>
              </a:ext>
            </a:extLst>
          </p:cNvPr>
          <p:cNvSpPr/>
          <p:nvPr userDrawn="1"/>
        </p:nvSpPr>
        <p:spPr>
          <a:xfrm flipV="1">
            <a:off x="0" y="-1"/>
            <a:ext cx="12192000" cy="1191376"/>
          </a:xfrm>
          <a:prstGeom prst="rect">
            <a:avLst/>
          </a:prstGeom>
          <a:solidFill>
            <a:srgbClr val="0055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2A21EF3E-1C53-2626-F527-1DEBA6260354}"/>
              </a:ext>
            </a:extLst>
          </p:cNvPr>
          <p:cNvSpPr/>
          <p:nvPr userDrawn="1"/>
        </p:nvSpPr>
        <p:spPr>
          <a:xfrm>
            <a:off x="212436" y="212437"/>
            <a:ext cx="11776363" cy="6456218"/>
          </a:xfrm>
          <a:prstGeom prst="rect">
            <a:avLst/>
          </a:prstGeom>
          <a:noFill/>
          <a:ln w="19050" cap="sq">
            <a:solidFill>
              <a:srgbClr val="00AFAD"/>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group of people with a wheelchair and a tree&#10;&#10;Description automatically generated">
            <a:extLst>
              <a:ext uri="{FF2B5EF4-FFF2-40B4-BE49-F238E27FC236}">
                <a16:creationId xmlns:a16="http://schemas.microsoft.com/office/drawing/2014/main" id="{EA2B7AAF-4614-8A5D-4BE9-DB25D269D7B1}"/>
              </a:ext>
            </a:extLst>
          </p:cNvPr>
          <p:cNvPicPr>
            <a:picLocks noChangeAspect="1"/>
          </p:cNvPicPr>
          <p:nvPr userDrawn="1"/>
        </p:nvPicPr>
        <p:blipFill rotWithShape="1">
          <a:blip r:embed="rId2"/>
          <a:srcRect l="13841" t="32174" r="10507" b="30000"/>
          <a:stretch/>
        </p:blipFill>
        <p:spPr>
          <a:xfrm>
            <a:off x="8568420" y="5121708"/>
            <a:ext cx="3458818" cy="1729409"/>
          </a:xfrm>
          <a:prstGeom prst="rect">
            <a:avLst/>
          </a:prstGeom>
        </p:spPr>
      </p:pic>
      <p:sp>
        <p:nvSpPr>
          <p:cNvPr id="3" name="Content Placeholder 2">
            <a:extLst>
              <a:ext uri="{FF2B5EF4-FFF2-40B4-BE49-F238E27FC236}">
                <a16:creationId xmlns:a16="http://schemas.microsoft.com/office/drawing/2014/main" id="{FCFE7B87-0F12-7227-6EF2-2BC00EE2B0BC}"/>
              </a:ext>
            </a:extLst>
          </p:cNvPr>
          <p:cNvSpPr txBox="1">
            <a:spLocks/>
          </p:cNvSpPr>
          <p:nvPr userDrawn="1"/>
        </p:nvSpPr>
        <p:spPr>
          <a:xfrm>
            <a:off x="535020" y="1443954"/>
            <a:ext cx="11187793" cy="5148294"/>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lvl="0" indent="0">
              <a:buClr>
                <a:srgbClr val="0A6F63"/>
              </a:buClr>
              <a:buNone/>
            </a:pPr>
            <a:endParaRPr lang="en-US" sz="1800">
              <a:solidFill>
                <a:srgbClr val="005569"/>
              </a:solidFill>
              <a:latin typeface="Myriad Pro" panose="020B0503030403020204" pitchFamily="34" charset="0"/>
              <a:ea typeface="Open Sans" pitchFamily="2" charset="0"/>
              <a:cs typeface="Open Sans" pitchFamily="2" charset="0"/>
            </a:endParaRPr>
          </a:p>
        </p:txBody>
      </p:sp>
    </p:spTree>
    <p:extLst>
      <p:ext uri="{BB962C8B-B14F-4D97-AF65-F5344CB8AC3E}">
        <p14:creationId xmlns:p14="http://schemas.microsoft.com/office/powerpoint/2010/main" val="15530615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ackground 3">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AA9585C-89F5-84F1-09DC-589728FB1A90}"/>
              </a:ext>
            </a:extLst>
          </p:cNvPr>
          <p:cNvSpPr/>
          <p:nvPr userDrawn="1"/>
        </p:nvSpPr>
        <p:spPr>
          <a:xfrm flipV="1">
            <a:off x="0" y="6165652"/>
            <a:ext cx="12192000" cy="695739"/>
          </a:xfrm>
          <a:prstGeom prst="rect">
            <a:avLst/>
          </a:prstGeom>
          <a:solidFill>
            <a:srgbClr val="0055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456AF2AA-1508-D6D2-8C56-6DD95ACE4F4E}"/>
              </a:ext>
            </a:extLst>
          </p:cNvPr>
          <p:cNvCxnSpPr>
            <a:cxnSpLocks/>
          </p:cNvCxnSpPr>
          <p:nvPr userDrawn="1"/>
        </p:nvCxnSpPr>
        <p:spPr>
          <a:xfrm>
            <a:off x="0" y="6241774"/>
            <a:ext cx="12192000" cy="0"/>
          </a:xfrm>
          <a:prstGeom prst="line">
            <a:avLst/>
          </a:prstGeom>
          <a:ln w="19050" cap="sq">
            <a:solidFill>
              <a:srgbClr val="00AFAD"/>
            </a:solidFill>
            <a:bevel/>
          </a:ln>
        </p:spPr>
        <p:style>
          <a:lnRef idx="1">
            <a:schemeClr val="accent1"/>
          </a:lnRef>
          <a:fillRef idx="0">
            <a:schemeClr val="accent1"/>
          </a:fillRef>
          <a:effectRef idx="0">
            <a:schemeClr val="accent1"/>
          </a:effectRef>
          <a:fontRef idx="minor">
            <a:schemeClr val="tx1"/>
          </a:fontRef>
        </p:style>
      </p:cxnSp>
      <p:pic>
        <p:nvPicPr>
          <p:cNvPr id="4" name="Graphic 3">
            <a:extLst>
              <a:ext uri="{FF2B5EF4-FFF2-40B4-BE49-F238E27FC236}">
                <a16:creationId xmlns:a16="http://schemas.microsoft.com/office/drawing/2014/main" id="{D9DD42D0-BB6F-3BA3-8606-F2540BCA92F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065692" y="5995077"/>
            <a:ext cx="1959350" cy="873354"/>
          </a:xfrm>
          <a:prstGeom prst="rect">
            <a:avLst/>
          </a:prstGeom>
        </p:spPr>
      </p:pic>
      <p:sp>
        <p:nvSpPr>
          <p:cNvPr id="5" name="Content Placeholder 2">
            <a:extLst>
              <a:ext uri="{FF2B5EF4-FFF2-40B4-BE49-F238E27FC236}">
                <a16:creationId xmlns:a16="http://schemas.microsoft.com/office/drawing/2014/main" id="{9EF32F6D-62F0-135E-76C2-9253E753EFB2}"/>
              </a:ext>
            </a:extLst>
          </p:cNvPr>
          <p:cNvSpPr txBox="1">
            <a:spLocks/>
          </p:cNvSpPr>
          <p:nvPr userDrawn="1"/>
        </p:nvSpPr>
        <p:spPr>
          <a:xfrm>
            <a:off x="535020" y="512775"/>
            <a:ext cx="11187793" cy="5148294"/>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lvl="0" indent="0">
              <a:buClr>
                <a:srgbClr val="0A6F63"/>
              </a:buClr>
              <a:buNone/>
            </a:pPr>
            <a:endParaRPr lang="en-US" sz="1800">
              <a:solidFill>
                <a:srgbClr val="005569"/>
              </a:solidFill>
              <a:latin typeface="Myriad Pro" panose="020B0503030403020204" pitchFamily="34" charset="0"/>
              <a:ea typeface="Open Sans" pitchFamily="2" charset="0"/>
              <a:cs typeface="Open Sans" pitchFamily="2" charset="0"/>
            </a:endParaRPr>
          </a:p>
        </p:txBody>
      </p:sp>
    </p:spTree>
    <p:extLst>
      <p:ext uri="{BB962C8B-B14F-4D97-AF65-F5344CB8AC3E}">
        <p14:creationId xmlns:p14="http://schemas.microsoft.com/office/powerpoint/2010/main" val="32470447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B61BEF0D-F0BB-DE4B-95CE-6DB70DBA9567}" type="datetimeFigureOut">
              <a:rPr lang="en-US" dirty="0"/>
              <a:pPr/>
              <a:t>2/6/2025</a:t>
            </a:fld>
            <a:endParaRPr lang="en-US"/>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D57F1E4F-1CFF-5643-939E-217C01CDF565}" type="slidenum">
              <a:rPr lang="en-US" dirty="0"/>
              <a:pPr/>
              <a:t>‹#›</a:t>
            </a:fld>
            <a:endParaRPr lang="en-US"/>
          </a:p>
        </p:txBody>
      </p:sp>
    </p:spTree>
  </p:cSld>
  <p:clrMap bg1="lt1" tx1="dk1" bg2="lt2" tx2="dk2" accent1="accent1" accent2="accent2" accent3="accent3" accent4="accent4" accent5="accent5" accent6="accent6" hlink="hlink" folHlink="folHlink"/>
  <p:sldLayoutIdLst>
    <p:sldLayoutId id="2147483659" r:id="rId1"/>
    <p:sldLayoutId id="2147483668" r:id="rId2"/>
    <p:sldLayoutId id="2147483669" r:id="rId3"/>
    <p:sldLayoutId id="2147483670" r:id="rId4"/>
    <p:sldLayoutId id="2147483658" r:id="rId5"/>
    <p:sldLayoutId id="2147483655" r:id="rId6"/>
  </p:sldLayoutIdLst>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1"/>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1"/>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1"/>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1"/>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1"/>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2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hyperlink" Target="https://corcaus.sharepoint.com/:w:/s/TCCTeamsTest/Eep62klzRCdOspAb8J7LCi8BMRsCzJpKcaowV2ZQfVa4iw?e=4f4dLn" TargetMode="Externa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3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19.png"/></Relationships>
</file>

<file path=ppt/slides/_rels/slide3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hyperlink" Target="https://richmondrisingca.org/resources/" TargetMode="Externa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42FACF-7AB0-0F9B-26C6-5AED36B3E9EB}"/>
              </a:ext>
            </a:extLst>
          </p:cNvPr>
          <p:cNvSpPr txBox="1">
            <a:spLocks/>
          </p:cNvSpPr>
          <p:nvPr/>
        </p:nvSpPr>
        <p:spPr>
          <a:xfrm>
            <a:off x="846305" y="516524"/>
            <a:ext cx="10468239" cy="1410825"/>
          </a:xfrm>
          <a:prstGeom prst="rect">
            <a:avLst/>
          </a:prstGeom>
        </p:spPr>
        <p:txBody>
          <a:bodyPr vert="horz" lIns="91440" tIns="45720" rIns="91440" bIns="45720" rtlCol="0" anchor="b">
            <a:noAutofit/>
          </a:bodyPr>
          <a:lstStyle>
            <a:lvl1pPr algn="l" defTabSz="457200" rtl="0" eaLnBrk="1" latinLnBrk="0" hangingPunct="1">
              <a:spcBef>
                <a:spcPct val="0"/>
              </a:spcBef>
              <a:buNone/>
              <a:defRPr sz="3600" b="1" kern="1200" cap="all">
                <a:solidFill>
                  <a:schemeClr val="tx1"/>
                </a:solidFill>
                <a:latin typeface="Century Gothic" panose="020B0502020202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5800" cap="none">
                <a:solidFill>
                  <a:schemeClr val="bg1"/>
                </a:solidFill>
                <a:latin typeface="Myriad Pro" panose="020B0503030403020204" pitchFamily="34" charset="0"/>
                <a:ea typeface="Open Sans" pitchFamily="2" charset="0"/>
                <a:cs typeface="Open Sans" pitchFamily="2" charset="0"/>
              </a:rPr>
              <a:t>Richmond Rising	</a:t>
            </a:r>
          </a:p>
          <a:p>
            <a:pPr algn="ctr"/>
            <a:r>
              <a:rPr lang="en-US" sz="3200" cap="none">
                <a:solidFill>
                  <a:schemeClr val="bg1"/>
                </a:solidFill>
                <a:latin typeface="Myriad Pro" panose="020B0503030403020204" pitchFamily="34" charset="0"/>
                <a:ea typeface="Open Sans" pitchFamily="2" charset="0"/>
                <a:cs typeface="Open Sans" pitchFamily="2" charset="0"/>
              </a:rPr>
              <a:t>Collaborative Stakeholder Committee (CSC)</a:t>
            </a:r>
          </a:p>
        </p:txBody>
      </p:sp>
      <p:sp>
        <p:nvSpPr>
          <p:cNvPr id="4" name="TextBox 3">
            <a:extLst>
              <a:ext uri="{FF2B5EF4-FFF2-40B4-BE49-F238E27FC236}">
                <a16:creationId xmlns:a16="http://schemas.microsoft.com/office/drawing/2014/main" id="{C3A027EE-ABF4-53DC-325A-DE2CD7FD38DF}"/>
              </a:ext>
            </a:extLst>
          </p:cNvPr>
          <p:cNvSpPr txBox="1"/>
          <p:nvPr/>
        </p:nvSpPr>
        <p:spPr>
          <a:xfrm>
            <a:off x="894946" y="2343120"/>
            <a:ext cx="10402108" cy="400110"/>
          </a:xfrm>
          <a:prstGeom prst="rect">
            <a:avLst/>
          </a:prstGeom>
          <a:noFill/>
        </p:spPr>
        <p:txBody>
          <a:bodyPr wrap="square" lIns="91440" tIns="45720" rIns="91440" bIns="45720" rtlCol="0" anchor="t">
            <a:spAutoFit/>
          </a:bodyPr>
          <a:lstStyle/>
          <a:p>
            <a:pPr algn="ctr"/>
            <a:r>
              <a:rPr lang="en-US" sz="2000">
                <a:solidFill>
                  <a:schemeClr val="bg1"/>
                </a:solidFill>
                <a:latin typeface="Myriad Pro"/>
                <a:ea typeface="Open Sans"/>
                <a:cs typeface="Open Sans"/>
              </a:rPr>
              <a:t>February 5, 2025</a:t>
            </a:r>
          </a:p>
        </p:txBody>
      </p:sp>
      <p:pic>
        <p:nvPicPr>
          <p:cNvPr id="8" name="Picture 7" descr="A logo for a community&#10;&#10;Description automatically generated">
            <a:extLst>
              <a:ext uri="{FF2B5EF4-FFF2-40B4-BE49-F238E27FC236}">
                <a16:creationId xmlns:a16="http://schemas.microsoft.com/office/drawing/2014/main" id="{3CFFD5B7-EA39-3847-9BDD-1FB6BB1FB4A8}"/>
              </a:ext>
            </a:extLst>
          </p:cNvPr>
          <p:cNvPicPr>
            <a:picLocks noChangeAspect="1"/>
          </p:cNvPicPr>
          <p:nvPr/>
        </p:nvPicPr>
        <p:blipFill>
          <a:blip r:embed="rId3"/>
          <a:stretch>
            <a:fillRect/>
          </a:stretch>
        </p:blipFill>
        <p:spPr>
          <a:xfrm>
            <a:off x="4399720" y="3128763"/>
            <a:ext cx="3506859" cy="3506859"/>
          </a:xfrm>
          <a:prstGeom prst="rect">
            <a:avLst/>
          </a:prstGeom>
        </p:spPr>
      </p:pic>
      <p:cxnSp>
        <p:nvCxnSpPr>
          <p:cNvPr id="10" name="Straight Connector 9">
            <a:extLst>
              <a:ext uri="{FF2B5EF4-FFF2-40B4-BE49-F238E27FC236}">
                <a16:creationId xmlns:a16="http://schemas.microsoft.com/office/drawing/2014/main" id="{55B2AD80-AB80-E857-F84C-A7CF6201FF27}"/>
              </a:ext>
            </a:extLst>
          </p:cNvPr>
          <p:cNvCxnSpPr>
            <a:cxnSpLocks/>
          </p:cNvCxnSpPr>
          <p:nvPr/>
        </p:nvCxnSpPr>
        <p:spPr>
          <a:xfrm>
            <a:off x="3349487" y="2107095"/>
            <a:ext cx="5506278" cy="0"/>
          </a:xfrm>
          <a:prstGeom prst="line">
            <a:avLst/>
          </a:prstGeom>
          <a:ln w="12700">
            <a:solidFill>
              <a:srgbClr val="F4E7B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910050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2EB8AE9-3C7F-654E-7F1F-06EFCE53551B}"/>
              </a:ext>
            </a:extLst>
          </p:cNvPr>
          <p:cNvSpPr txBox="1">
            <a:spLocks/>
          </p:cNvSpPr>
          <p:nvPr/>
        </p:nvSpPr>
        <p:spPr>
          <a:xfrm>
            <a:off x="535020" y="1443954"/>
            <a:ext cx="11187793" cy="5148294"/>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r>
              <a:rPr lang="en-US" sz="3600">
                <a:latin typeface="Century Gothic"/>
              </a:rPr>
              <a:t>Each partner will share up-to-date financials and grant expenditures to date for each project and this will be shared with the Committee and the public. </a:t>
            </a:r>
          </a:p>
        </p:txBody>
      </p:sp>
      <p:sp>
        <p:nvSpPr>
          <p:cNvPr id="4" name="Title 1">
            <a:extLst>
              <a:ext uri="{FF2B5EF4-FFF2-40B4-BE49-F238E27FC236}">
                <a16:creationId xmlns:a16="http://schemas.microsoft.com/office/drawing/2014/main" id="{FD8140C1-CA8B-0CD5-5389-E96164AE3315}"/>
              </a:ext>
            </a:extLst>
          </p:cNvPr>
          <p:cNvSpPr txBox="1">
            <a:spLocks/>
          </p:cNvSpPr>
          <p:nvPr/>
        </p:nvSpPr>
        <p:spPr>
          <a:xfrm>
            <a:off x="532426" y="265752"/>
            <a:ext cx="11187793" cy="905501"/>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b="1" kern="1200" cap="all">
                <a:solidFill>
                  <a:schemeClr val="tx1"/>
                </a:solidFill>
                <a:latin typeface="Century Gothic" panose="020B0502020202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b="1" kern="1500" cap="none">
                <a:solidFill>
                  <a:schemeClr val="bg1"/>
                </a:solidFill>
                <a:latin typeface="Myriad Pro" panose="020B0503030403020204" pitchFamily="34" charset="0"/>
                <a:ea typeface="Open Sans" pitchFamily="2" charset="0"/>
                <a:cs typeface="Open Sans" pitchFamily="2" charset="0"/>
              </a:rPr>
              <a:t>Project Status Reports</a:t>
            </a:r>
          </a:p>
        </p:txBody>
      </p:sp>
    </p:spTree>
    <p:extLst>
      <p:ext uri="{BB962C8B-B14F-4D97-AF65-F5344CB8AC3E}">
        <p14:creationId xmlns:p14="http://schemas.microsoft.com/office/powerpoint/2010/main" val="19876725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2EB8AE9-3C7F-654E-7F1F-06EFCE53551B}"/>
              </a:ext>
            </a:extLst>
          </p:cNvPr>
          <p:cNvSpPr txBox="1">
            <a:spLocks/>
          </p:cNvSpPr>
          <p:nvPr/>
        </p:nvSpPr>
        <p:spPr>
          <a:xfrm>
            <a:off x="535020" y="1443954"/>
            <a:ext cx="11187793" cy="5148294"/>
          </a:xfrm>
          <a:prstGeom prst="rect">
            <a:avLst/>
          </a:prstGeom>
        </p:spPr>
        <p:txBody>
          <a:bodyPr vert="horz" lIns="91440" tIns="45720" rIns="91440" bIns="45720" rtlCol="0" anchor="t">
            <a:normAutofit lnSpcReduction="10000"/>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05435" indent="-305435">
              <a:lnSpc>
                <a:spcPct val="90000"/>
              </a:lnSpc>
              <a:spcBef>
                <a:spcPts val="1000"/>
              </a:spcBef>
            </a:pPr>
            <a:r>
              <a:rPr lang="en-US" b="1" dirty="0">
                <a:solidFill>
                  <a:srgbClr val="000000"/>
                </a:solidFill>
                <a:latin typeface="Century Gothic"/>
              </a:rPr>
              <a:t>Work completed since last meeting: </a:t>
            </a:r>
            <a:endParaRPr lang="en-US" dirty="0">
              <a:solidFill>
                <a:srgbClr val="000000"/>
              </a:solidFill>
              <a:latin typeface="Century Gothic"/>
            </a:endParaRPr>
          </a:p>
          <a:p>
            <a:pPr marL="628650" lvl="1" indent="-304800">
              <a:lnSpc>
                <a:spcPct val="90000"/>
              </a:lnSpc>
              <a:spcBef>
                <a:spcPts val="500"/>
              </a:spcBef>
              <a:spcAft>
                <a:spcPts val="0"/>
              </a:spcAft>
            </a:pPr>
            <a:r>
              <a:rPr lang="en-US" sz="1800" b="1" dirty="0">
                <a:solidFill>
                  <a:srgbClr val="000000"/>
                </a:solidFill>
                <a:latin typeface="Century Gothic"/>
                <a:ea typeface="+mn-lt"/>
                <a:cs typeface="+mn-lt"/>
              </a:rPr>
              <a:t>CSC Meeting:</a:t>
            </a:r>
            <a:r>
              <a:rPr lang="en-US" sz="1800" dirty="0">
                <a:solidFill>
                  <a:srgbClr val="000000"/>
                </a:solidFill>
                <a:latin typeface="Century Gothic"/>
                <a:ea typeface="+mn-lt"/>
                <a:cs typeface="+mn-lt"/>
              </a:rPr>
              <a:t> Scheduled, coordinated, and currently facilitating CSC meeting #11, including translation, refreshments, and childcare. </a:t>
            </a:r>
          </a:p>
          <a:p>
            <a:pPr marL="629920" lvl="1" indent="-305435">
              <a:lnSpc>
                <a:spcPct val="90000"/>
              </a:lnSpc>
              <a:spcBef>
                <a:spcPts val="500"/>
              </a:spcBef>
              <a:spcAft>
                <a:spcPts val="0"/>
              </a:spcAft>
            </a:pPr>
            <a:r>
              <a:rPr lang="en-US" sz="1800" b="1" dirty="0">
                <a:solidFill>
                  <a:srgbClr val="000000"/>
                </a:solidFill>
                <a:latin typeface="Century Gothic"/>
                <a:ea typeface="+mn-lt"/>
                <a:cs typeface="+mn-lt"/>
              </a:rPr>
              <a:t>Invoices and Reports: </a:t>
            </a:r>
          </a:p>
          <a:p>
            <a:pPr marL="971550" lvl="3" indent="-305435">
              <a:lnSpc>
                <a:spcPct val="90000"/>
              </a:lnSpc>
              <a:spcBef>
                <a:spcPts val="500"/>
              </a:spcBef>
              <a:spcAft>
                <a:spcPts val="0"/>
              </a:spcAft>
            </a:pPr>
            <a:r>
              <a:rPr lang="en-US" sz="1800" dirty="0">
                <a:solidFill>
                  <a:srgbClr val="000000"/>
                </a:solidFill>
                <a:latin typeface="Century Gothic"/>
                <a:ea typeface="+mn-lt"/>
                <a:cs typeface="+mn-lt"/>
              </a:rPr>
              <a:t>Invoice 7 for months of August and September 2024 was received.</a:t>
            </a:r>
          </a:p>
          <a:p>
            <a:pPr marL="971550" lvl="3" indent="-305435">
              <a:lnSpc>
                <a:spcPct val="90000"/>
              </a:lnSpc>
              <a:spcBef>
                <a:spcPts val="500"/>
              </a:spcBef>
              <a:spcAft>
                <a:spcPts val="0"/>
              </a:spcAft>
            </a:pPr>
            <a:r>
              <a:rPr lang="en-US" sz="1800" dirty="0">
                <a:solidFill>
                  <a:srgbClr val="000000"/>
                </a:solidFill>
                <a:latin typeface="Century Gothic"/>
                <a:ea typeface="+mn-lt"/>
                <a:cs typeface="+mn-lt"/>
              </a:rPr>
              <a:t>Invoice 8  was submitted </a:t>
            </a:r>
          </a:p>
          <a:p>
            <a:pPr marL="971550" lvl="3" indent="-305435">
              <a:lnSpc>
                <a:spcPct val="90000"/>
              </a:lnSpc>
              <a:spcBef>
                <a:spcPts val="500"/>
              </a:spcBef>
              <a:spcAft>
                <a:spcPts val="0"/>
              </a:spcAft>
            </a:pPr>
            <a:r>
              <a:rPr lang="en-US" sz="1800" dirty="0">
                <a:solidFill>
                  <a:srgbClr val="000000"/>
                </a:solidFill>
                <a:latin typeface="Century Gothic"/>
                <a:ea typeface="+mn-lt"/>
                <a:cs typeface="+mn-lt"/>
              </a:rPr>
              <a:t>Invoice 9 is under way.</a:t>
            </a:r>
          </a:p>
          <a:p>
            <a:pPr marL="629920" lvl="2" indent="-269875">
              <a:lnSpc>
                <a:spcPct val="90000"/>
              </a:lnSpc>
              <a:spcBef>
                <a:spcPts val="500"/>
              </a:spcBef>
              <a:spcAft>
                <a:spcPts val="0"/>
              </a:spcAft>
            </a:pPr>
            <a:r>
              <a:rPr lang="en-US" sz="1800">
                <a:solidFill>
                  <a:srgbClr val="000000"/>
                </a:solidFill>
                <a:latin typeface="Century Gothic"/>
                <a:ea typeface="+mn-lt"/>
                <a:cs typeface="+mn-lt"/>
              </a:rPr>
              <a:t>Working on Amendments and Modifications.</a:t>
            </a:r>
          </a:p>
          <a:p>
            <a:pPr marL="629920" lvl="2" indent="-269875">
              <a:lnSpc>
                <a:spcPct val="90000"/>
              </a:lnSpc>
              <a:spcBef>
                <a:spcPts val="500"/>
              </a:spcBef>
              <a:spcAft>
                <a:spcPts val="0"/>
              </a:spcAft>
            </a:pPr>
            <a:r>
              <a:rPr lang="en-US" sz="1800" dirty="0">
                <a:solidFill>
                  <a:srgbClr val="000000"/>
                </a:solidFill>
                <a:latin typeface="Century Gothic"/>
                <a:ea typeface="+mn-lt"/>
                <a:cs typeface="+mn-lt"/>
              </a:rPr>
              <a:t>Met regularly with all project partners and SGC and DOC grant managers.</a:t>
            </a:r>
            <a:endParaRPr lang="en-US" sz="1800" dirty="0">
              <a:latin typeface="Century Gothic"/>
              <a:ea typeface="+mn-lt"/>
              <a:cs typeface="+mn-lt"/>
            </a:endParaRPr>
          </a:p>
          <a:p>
            <a:pPr marL="629920" lvl="2" indent="-269875">
              <a:lnSpc>
                <a:spcPct val="90000"/>
              </a:lnSpc>
              <a:spcBef>
                <a:spcPts val="500"/>
              </a:spcBef>
              <a:spcAft>
                <a:spcPts val="0"/>
              </a:spcAft>
            </a:pPr>
            <a:endParaRPr lang="en-US" sz="1600">
              <a:solidFill>
                <a:srgbClr val="000000"/>
              </a:solidFill>
              <a:latin typeface="Gill Sans MT"/>
            </a:endParaRPr>
          </a:p>
          <a:p>
            <a:pPr marL="305435" indent="-305435">
              <a:lnSpc>
                <a:spcPct val="90000"/>
              </a:lnSpc>
              <a:spcBef>
                <a:spcPts val="1000"/>
              </a:spcBef>
            </a:pPr>
            <a:r>
              <a:rPr lang="en-US" b="1" dirty="0">
                <a:solidFill>
                  <a:srgbClr val="000000"/>
                </a:solidFill>
                <a:latin typeface="Century Gothic"/>
              </a:rPr>
              <a:t>Total expenditures reported to date</a:t>
            </a:r>
            <a:r>
              <a:rPr lang="en-US" dirty="0">
                <a:solidFill>
                  <a:srgbClr val="000000"/>
                </a:solidFill>
                <a:latin typeface="Century Gothic"/>
              </a:rPr>
              <a:t>: $243,346.81</a:t>
            </a:r>
            <a:endParaRPr lang="en-US" dirty="0">
              <a:solidFill>
                <a:srgbClr val="000000"/>
              </a:solidFill>
              <a:highlight>
                <a:srgbClr val="FFFF00"/>
              </a:highlight>
              <a:latin typeface="Century Gothic"/>
            </a:endParaRPr>
          </a:p>
          <a:p>
            <a:pPr marL="305435" indent="-305435">
              <a:lnSpc>
                <a:spcPct val="90000"/>
              </a:lnSpc>
              <a:spcBef>
                <a:spcPts val="1000"/>
              </a:spcBef>
            </a:pPr>
            <a:r>
              <a:rPr lang="en-US" b="1" dirty="0">
                <a:solidFill>
                  <a:srgbClr val="000000"/>
                </a:solidFill>
                <a:latin typeface="Century Gothic"/>
              </a:rPr>
              <a:t>Remaining budget</a:t>
            </a:r>
            <a:r>
              <a:rPr lang="en-US" dirty="0">
                <a:solidFill>
                  <a:srgbClr val="000000"/>
                </a:solidFill>
                <a:latin typeface="Century Gothic"/>
              </a:rPr>
              <a:t>: $450,328.85</a:t>
            </a:r>
            <a:endParaRPr lang="en-US" dirty="0">
              <a:solidFill>
                <a:srgbClr val="000000"/>
              </a:solidFill>
              <a:highlight>
                <a:srgbClr val="FFFF00"/>
              </a:highlight>
              <a:latin typeface="Century Gothic"/>
            </a:endParaRPr>
          </a:p>
          <a:p>
            <a:pPr marL="305435" indent="-305435">
              <a:lnSpc>
                <a:spcPct val="90000"/>
              </a:lnSpc>
              <a:spcBef>
                <a:spcPts val="1000"/>
              </a:spcBef>
            </a:pPr>
            <a:r>
              <a:rPr lang="en-US" b="1" dirty="0">
                <a:solidFill>
                  <a:srgbClr val="000000"/>
                </a:solidFill>
                <a:latin typeface="Century Gothic"/>
              </a:rPr>
              <a:t>Planned work in the next ~two weeks</a:t>
            </a:r>
            <a:r>
              <a:rPr lang="en-US" dirty="0">
                <a:solidFill>
                  <a:srgbClr val="000000"/>
                </a:solidFill>
                <a:latin typeface="Century Gothic"/>
              </a:rPr>
              <a:t>: </a:t>
            </a:r>
          </a:p>
          <a:p>
            <a:pPr marL="629920" lvl="1" indent="-305435">
              <a:lnSpc>
                <a:spcPct val="90000"/>
              </a:lnSpc>
              <a:spcBef>
                <a:spcPts val="1000"/>
              </a:spcBef>
            </a:pPr>
            <a:r>
              <a:rPr lang="en-US" sz="1800" dirty="0">
                <a:solidFill>
                  <a:srgbClr val="000000"/>
                </a:solidFill>
                <a:latin typeface="Century Gothic"/>
              </a:rPr>
              <a:t>Review and provide feedback to Partners on Invoice 9</a:t>
            </a:r>
          </a:p>
          <a:p>
            <a:pPr marL="629920" lvl="1" indent="-305435">
              <a:lnSpc>
                <a:spcPct val="90000"/>
              </a:lnSpc>
              <a:spcBef>
                <a:spcPts val="1000"/>
              </a:spcBef>
            </a:pPr>
            <a:r>
              <a:rPr lang="en-US" sz="1800" dirty="0">
                <a:solidFill>
                  <a:srgbClr val="000000"/>
                </a:solidFill>
                <a:latin typeface="Century Gothic"/>
              </a:rPr>
              <a:t>Submit invoice to SGC by February 28th. </a:t>
            </a:r>
          </a:p>
          <a:p>
            <a:pPr marL="629285" lvl="1" indent="-305435"/>
            <a:endParaRPr lang="en-US"/>
          </a:p>
        </p:txBody>
      </p:sp>
      <p:sp>
        <p:nvSpPr>
          <p:cNvPr id="4" name="Title 1">
            <a:extLst>
              <a:ext uri="{FF2B5EF4-FFF2-40B4-BE49-F238E27FC236}">
                <a16:creationId xmlns:a16="http://schemas.microsoft.com/office/drawing/2014/main" id="{FD8140C1-CA8B-0CD5-5389-E96164AE3315}"/>
              </a:ext>
            </a:extLst>
          </p:cNvPr>
          <p:cNvSpPr txBox="1">
            <a:spLocks/>
          </p:cNvSpPr>
          <p:nvPr/>
        </p:nvSpPr>
        <p:spPr>
          <a:xfrm>
            <a:off x="532426" y="265752"/>
            <a:ext cx="11187793" cy="905501"/>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b="1" kern="1200" cap="all">
                <a:solidFill>
                  <a:schemeClr val="tx1"/>
                </a:solidFill>
                <a:latin typeface="Century Gothic" panose="020B0502020202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b="1" kern="1500" cap="none">
                <a:solidFill>
                  <a:schemeClr val="bg1"/>
                </a:solidFill>
                <a:latin typeface="Myriad Pro" panose="020B0503030403020204" pitchFamily="34" charset="0"/>
                <a:ea typeface="Open Sans" pitchFamily="2" charset="0"/>
                <a:cs typeface="Open Sans" pitchFamily="2" charset="0"/>
              </a:rPr>
              <a:t>Grantee</a:t>
            </a:r>
          </a:p>
        </p:txBody>
      </p:sp>
      <p:pic>
        <p:nvPicPr>
          <p:cNvPr id="2" name="Imagen 4" descr="Logotipo, nombre de la empresa&#10;&#10;Descripción generada automáticamente">
            <a:extLst>
              <a:ext uri="{FF2B5EF4-FFF2-40B4-BE49-F238E27FC236}">
                <a16:creationId xmlns:a16="http://schemas.microsoft.com/office/drawing/2014/main" id="{4A2996F7-7C90-6B9A-C83A-37ED60370ADF}"/>
              </a:ext>
            </a:extLst>
          </p:cNvPr>
          <p:cNvPicPr>
            <a:picLocks noChangeAspect="1"/>
          </p:cNvPicPr>
          <p:nvPr/>
        </p:nvPicPr>
        <p:blipFill>
          <a:blip r:embed="rId3"/>
          <a:stretch>
            <a:fillRect/>
          </a:stretch>
        </p:blipFill>
        <p:spPr>
          <a:xfrm>
            <a:off x="9983343" y="193082"/>
            <a:ext cx="2004586" cy="1051610"/>
          </a:xfrm>
          <a:prstGeom prst="rect">
            <a:avLst/>
          </a:prstGeom>
        </p:spPr>
      </p:pic>
    </p:spTree>
    <p:extLst>
      <p:ext uri="{BB962C8B-B14F-4D97-AF65-F5344CB8AC3E}">
        <p14:creationId xmlns:p14="http://schemas.microsoft.com/office/powerpoint/2010/main" val="4262858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2EB8AE9-3C7F-654E-7F1F-06EFCE53551B}"/>
              </a:ext>
            </a:extLst>
          </p:cNvPr>
          <p:cNvSpPr txBox="1">
            <a:spLocks/>
          </p:cNvSpPr>
          <p:nvPr/>
        </p:nvSpPr>
        <p:spPr>
          <a:xfrm>
            <a:off x="501402" y="1331895"/>
            <a:ext cx="11187793" cy="5148294"/>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05435" indent="-305435"/>
            <a:r>
              <a:rPr lang="en-US" b="1" dirty="0">
                <a:latin typeface="Century Gothic"/>
              </a:rPr>
              <a:t>Work completed since last meeting: </a:t>
            </a:r>
            <a:endParaRPr lang="en-US" b="1"/>
          </a:p>
          <a:p>
            <a:pPr marL="629920" lvl="1" indent="-305435"/>
            <a:r>
              <a:rPr lang="en-US" sz="1800" dirty="0">
                <a:solidFill>
                  <a:srgbClr val="000000"/>
                </a:solidFill>
                <a:latin typeface="Century Gothic"/>
              </a:rPr>
              <a:t>Engagement with Pogo Park on Neighborhood Complete Streets design</a:t>
            </a:r>
          </a:p>
          <a:p>
            <a:pPr marL="629920" lvl="1" indent="-305435"/>
            <a:r>
              <a:rPr lang="en-US" sz="1800" dirty="0">
                <a:solidFill>
                  <a:srgbClr val="000000"/>
                </a:solidFill>
                <a:latin typeface="Century Gothic"/>
              </a:rPr>
              <a:t>Continued coordination with partners </a:t>
            </a:r>
          </a:p>
          <a:p>
            <a:pPr marL="323850" lvl="1" indent="0">
              <a:buNone/>
            </a:pPr>
            <a:endParaRPr lang="en-US">
              <a:latin typeface="Century Gothic"/>
            </a:endParaRPr>
          </a:p>
          <a:p>
            <a:pPr marL="305435" indent="-305435"/>
            <a:r>
              <a:rPr lang="en-US" b="1" dirty="0">
                <a:latin typeface="Century Gothic"/>
              </a:rPr>
              <a:t>Total expenditures reported to date</a:t>
            </a:r>
            <a:r>
              <a:rPr lang="en-US" dirty="0">
                <a:latin typeface="Century Gothic"/>
              </a:rPr>
              <a:t>: $ 23,725.61 </a:t>
            </a:r>
            <a:endParaRPr lang="en-US">
              <a:highlight>
                <a:srgbClr val="FFFF00"/>
              </a:highlight>
              <a:latin typeface="Century Gothic"/>
            </a:endParaRPr>
          </a:p>
          <a:p>
            <a:pPr marL="305435" indent="-305435"/>
            <a:endParaRPr lang="en-US"/>
          </a:p>
          <a:p>
            <a:pPr marL="305435" indent="-305435"/>
            <a:r>
              <a:rPr lang="en-US" b="1" dirty="0">
                <a:latin typeface="Century Gothic"/>
              </a:rPr>
              <a:t>Remaining budget</a:t>
            </a:r>
            <a:r>
              <a:rPr lang="en-US" dirty="0">
                <a:latin typeface="Century Gothic"/>
              </a:rPr>
              <a:t>: $ 5,157,447.54 </a:t>
            </a:r>
            <a:endParaRPr lang="en-US">
              <a:highlight>
                <a:srgbClr val="FFFF00"/>
              </a:highlight>
              <a:latin typeface="Century Gothic"/>
            </a:endParaRPr>
          </a:p>
          <a:p>
            <a:pPr marL="305435" indent="-305435"/>
            <a:endParaRPr lang="en-US">
              <a:latin typeface="Century Gothic"/>
            </a:endParaRPr>
          </a:p>
          <a:p>
            <a:pPr marL="305435" indent="-305435"/>
            <a:r>
              <a:rPr lang="en-US" b="1" dirty="0">
                <a:latin typeface="Century Gothic"/>
              </a:rPr>
              <a:t>Planned work in the next ~two weeks</a:t>
            </a:r>
            <a:r>
              <a:rPr lang="en-US" dirty="0">
                <a:latin typeface="Century Gothic"/>
              </a:rPr>
              <a:t>: </a:t>
            </a:r>
            <a:endParaRPr lang="en-US"/>
          </a:p>
          <a:p>
            <a:pPr marL="629920" lvl="1" indent="-305435"/>
            <a:r>
              <a:rPr lang="en-US" sz="1800" dirty="0">
                <a:solidFill>
                  <a:srgbClr val="000000"/>
                </a:solidFill>
                <a:latin typeface="Century Gothic"/>
              </a:rPr>
              <a:t>Follow up meeting with Pogo Park on Neighborhood Complete Streets design</a:t>
            </a:r>
          </a:p>
          <a:p>
            <a:pPr marL="629920" lvl="1" indent="-305435"/>
            <a:r>
              <a:rPr lang="en-US" sz="1800" dirty="0">
                <a:solidFill>
                  <a:srgbClr val="000000"/>
                </a:solidFill>
                <a:latin typeface="Century Gothic"/>
              </a:rPr>
              <a:t>Meeting to discuss Federal funding issues and next steps.</a:t>
            </a:r>
          </a:p>
          <a:p>
            <a:pPr marL="629285" lvl="1" indent="-305435"/>
            <a:endParaRPr lang="en-US">
              <a:latin typeface="Century Gothic"/>
            </a:endParaRPr>
          </a:p>
          <a:p>
            <a:pPr marL="305435" indent="-305435"/>
            <a:endParaRPr lang="en-US">
              <a:highlight>
                <a:srgbClr val="FFFF00"/>
              </a:highlight>
              <a:latin typeface="Century Gothic"/>
            </a:endParaRPr>
          </a:p>
          <a:p>
            <a:pPr marL="629920" lvl="1" indent="-305435"/>
            <a:endParaRPr lang="en-US" b="1">
              <a:latin typeface="Century Gothic"/>
            </a:endParaRPr>
          </a:p>
          <a:p>
            <a:pPr marL="323850" lvl="1" indent="0">
              <a:buNone/>
            </a:pPr>
            <a:endParaRPr lang="en-US" b="1">
              <a:latin typeface="Century Gothic"/>
            </a:endParaRPr>
          </a:p>
        </p:txBody>
      </p:sp>
      <p:sp>
        <p:nvSpPr>
          <p:cNvPr id="4" name="Title 1">
            <a:extLst>
              <a:ext uri="{FF2B5EF4-FFF2-40B4-BE49-F238E27FC236}">
                <a16:creationId xmlns:a16="http://schemas.microsoft.com/office/drawing/2014/main" id="{FD8140C1-CA8B-0CD5-5389-E96164AE3315}"/>
              </a:ext>
            </a:extLst>
          </p:cNvPr>
          <p:cNvSpPr txBox="1">
            <a:spLocks/>
          </p:cNvSpPr>
          <p:nvPr/>
        </p:nvSpPr>
        <p:spPr>
          <a:xfrm>
            <a:off x="532426" y="265752"/>
            <a:ext cx="11187793" cy="905501"/>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b="1" kern="1200" cap="all">
                <a:solidFill>
                  <a:schemeClr val="tx1"/>
                </a:solidFill>
                <a:latin typeface="Century Gothic" panose="020B0502020202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b="1" kern="1500" cap="none">
                <a:solidFill>
                  <a:schemeClr val="bg1"/>
                </a:solidFill>
                <a:latin typeface="Myriad Pro" panose="020B0503030403020204" pitchFamily="34" charset="0"/>
                <a:ea typeface="Open Sans" pitchFamily="2" charset="0"/>
                <a:cs typeface="Open Sans" pitchFamily="2" charset="0"/>
              </a:rPr>
              <a:t>Neighborhood Complete Streets</a:t>
            </a:r>
          </a:p>
        </p:txBody>
      </p:sp>
      <p:pic>
        <p:nvPicPr>
          <p:cNvPr id="2" name="Imagen 4" descr="Logotipo, nombre de la empresa&#10;&#10;Descripción generada automáticamente">
            <a:extLst>
              <a:ext uri="{FF2B5EF4-FFF2-40B4-BE49-F238E27FC236}">
                <a16:creationId xmlns:a16="http://schemas.microsoft.com/office/drawing/2014/main" id="{4A2996F7-7C90-6B9A-C83A-37ED60370ADF}"/>
              </a:ext>
            </a:extLst>
          </p:cNvPr>
          <p:cNvPicPr>
            <a:picLocks noChangeAspect="1"/>
          </p:cNvPicPr>
          <p:nvPr/>
        </p:nvPicPr>
        <p:blipFill>
          <a:blip r:embed="rId3"/>
          <a:stretch>
            <a:fillRect/>
          </a:stretch>
        </p:blipFill>
        <p:spPr>
          <a:xfrm>
            <a:off x="10245725" y="222055"/>
            <a:ext cx="1735099" cy="968248"/>
          </a:xfrm>
          <a:prstGeom prst="rect">
            <a:avLst/>
          </a:prstGeom>
        </p:spPr>
      </p:pic>
    </p:spTree>
    <p:extLst>
      <p:ext uri="{BB962C8B-B14F-4D97-AF65-F5344CB8AC3E}">
        <p14:creationId xmlns:p14="http://schemas.microsoft.com/office/powerpoint/2010/main" val="41050212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2EB8AE9-3C7F-654E-7F1F-06EFCE53551B}"/>
              </a:ext>
            </a:extLst>
          </p:cNvPr>
          <p:cNvSpPr txBox="1">
            <a:spLocks/>
          </p:cNvSpPr>
          <p:nvPr/>
        </p:nvSpPr>
        <p:spPr>
          <a:xfrm>
            <a:off x="535020" y="1443954"/>
            <a:ext cx="11187793" cy="5148294"/>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05435" indent="-305435"/>
            <a:r>
              <a:rPr lang="en-US" b="1">
                <a:latin typeface="Century Gothic"/>
              </a:rPr>
              <a:t>Work completed since last meeting:</a:t>
            </a:r>
          </a:p>
          <a:p>
            <a:pPr marL="629920" lvl="1" indent="-305435"/>
            <a:r>
              <a:rPr lang="en-US" sz="1800">
                <a:solidFill>
                  <a:srgbClr val="000000"/>
                </a:solidFill>
                <a:latin typeface="Century Gothic"/>
              </a:rPr>
              <a:t>Community Engagement Planning: Coordination with the Climate Health Promoters</a:t>
            </a:r>
          </a:p>
          <a:p>
            <a:pPr marL="629920" lvl="1" indent="-305435"/>
            <a:r>
              <a:rPr lang="en-US" sz="1800">
                <a:solidFill>
                  <a:srgbClr val="000000"/>
                </a:solidFill>
                <a:latin typeface="Century Gothic"/>
              </a:rPr>
              <a:t>AC Transit Coordination: Meeting to discuss scope where improvements overlap and intersect</a:t>
            </a:r>
          </a:p>
          <a:p>
            <a:pPr marL="629920" lvl="1" indent="-305435"/>
            <a:r>
              <a:rPr lang="en-US" sz="1800">
                <a:solidFill>
                  <a:srgbClr val="000000"/>
                </a:solidFill>
                <a:latin typeface="Century Gothic"/>
              </a:rPr>
              <a:t>Grant Award: The Reconnecting Communities Pilot (RCP) Program from the US Dept. of Transportation (DOT) has awarded $9.5+M to complete streets projects in Richmond</a:t>
            </a:r>
          </a:p>
          <a:p>
            <a:pPr marL="629285" lvl="1" indent="-305435"/>
            <a:endParaRPr lang="en-US">
              <a:latin typeface="Century Gothic"/>
            </a:endParaRPr>
          </a:p>
          <a:p>
            <a:pPr marL="305435" indent="-305435"/>
            <a:r>
              <a:rPr lang="en-US" b="1">
                <a:latin typeface="Century Gothic"/>
              </a:rPr>
              <a:t>Total expenditures reported to date</a:t>
            </a:r>
            <a:r>
              <a:rPr lang="en-US">
                <a:latin typeface="Century Gothic"/>
              </a:rPr>
              <a:t>: $</a:t>
            </a:r>
            <a:r>
              <a:rPr lang="en-US" sz="1800" kern="1200">
                <a:effectLst/>
                <a:latin typeface="Century Gothic"/>
              </a:rPr>
              <a:t> </a:t>
            </a:r>
            <a:r>
              <a:rPr lang="en-US">
                <a:latin typeface="Century Gothic"/>
              </a:rPr>
              <a:t>94,208.01 </a:t>
            </a:r>
            <a:endParaRPr lang="en-US">
              <a:highlight>
                <a:srgbClr val="FFFF00"/>
              </a:highlight>
              <a:latin typeface="Century Gothic"/>
            </a:endParaRPr>
          </a:p>
          <a:p>
            <a:pPr marL="305435" indent="-305435"/>
            <a:endParaRPr lang="en-US"/>
          </a:p>
          <a:p>
            <a:pPr marL="305435" indent="-305435"/>
            <a:r>
              <a:rPr lang="en-US" b="1">
                <a:latin typeface="Century Gothic"/>
              </a:rPr>
              <a:t>Remaining budget</a:t>
            </a:r>
            <a:r>
              <a:rPr lang="en-US">
                <a:latin typeface="Century Gothic"/>
              </a:rPr>
              <a:t>: $</a:t>
            </a:r>
            <a:r>
              <a:rPr lang="en-US" sz="1800" kern="1200">
                <a:effectLst/>
                <a:latin typeface="Century Gothic"/>
              </a:rPr>
              <a:t> </a:t>
            </a:r>
            <a:r>
              <a:rPr lang="en-US">
                <a:latin typeface="Century Gothic"/>
              </a:rPr>
              <a:t>4,721,945.59</a:t>
            </a:r>
            <a:endParaRPr lang="en-US">
              <a:highlight>
                <a:srgbClr val="FFFF00"/>
              </a:highlight>
              <a:latin typeface="Century Gothic"/>
            </a:endParaRPr>
          </a:p>
          <a:p>
            <a:pPr marL="305435" indent="-305435"/>
            <a:endParaRPr lang="en-US">
              <a:latin typeface="Century Gothic"/>
            </a:endParaRPr>
          </a:p>
          <a:p>
            <a:pPr marL="305435" indent="-305435"/>
            <a:r>
              <a:rPr lang="en-US" b="1">
                <a:latin typeface="Century Gothic"/>
              </a:rPr>
              <a:t>Planned work in the next ~two weeks</a:t>
            </a:r>
            <a:r>
              <a:rPr lang="en-US">
                <a:latin typeface="Century Gothic"/>
              </a:rPr>
              <a:t>:</a:t>
            </a:r>
            <a:endParaRPr lang="en-US" b="1">
              <a:latin typeface="Century Gothic"/>
            </a:endParaRPr>
          </a:p>
          <a:p>
            <a:pPr marL="629920" lvl="1" indent="-305435"/>
            <a:r>
              <a:rPr lang="en-US" sz="1800">
                <a:solidFill>
                  <a:srgbClr val="000000"/>
                </a:solidFill>
                <a:latin typeface="Century Gothic"/>
              </a:rPr>
              <a:t>Continued design, community engagement, and project coordination</a:t>
            </a:r>
          </a:p>
          <a:p>
            <a:pPr marL="629285" lvl="1" indent="-305435"/>
            <a:endParaRPr lang="en-US">
              <a:latin typeface="Century Gothic"/>
            </a:endParaRPr>
          </a:p>
        </p:txBody>
      </p:sp>
      <p:sp>
        <p:nvSpPr>
          <p:cNvPr id="4" name="Title 1">
            <a:extLst>
              <a:ext uri="{FF2B5EF4-FFF2-40B4-BE49-F238E27FC236}">
                <a16:creationId xmlns:a16="http://schemas.microsoft.com/office/drawing/2014/main" id="{FD8140C1-CA8B-0CD5-5389-E96164AE3315}"/>
              </a:ext>
            </a:extLst>
          </p:cNvPr>
          <p:cNvSpPr txBox="1">
            <a:spLocks/>
          </p:cNvSpPr>
          <p:nvPr/>
        </p:nvSpPr>
        <p:spPr>
          <a:xfrm>
            <a:off x="532426" y="265752"/>
            <a:ext cx="11187793" cy="905501"/>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b="1" kern="1200" cap="all">
                <a:solidFill>
                  <a:schemeClr val="tx1"/>
                </a:solidFill>
                <a:latin typeface="Century Gothic" panose="020B0502020202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b="1" kern="1500" cap="none">
                <a:solidFill>
                  <a:schemeClr val="bg1"/>
                </a:solidFill>
                <a:latin typeface="Myriad Pro" panose="020B0503030403020204" pitchFamily="34" charset="0"/>
                <a:ea typeface="Open Sans" pitchFamily="2" charset="0"/>
                <a:cs typeface="Open Sans" pitchFamily="2" charset="0"/>
              </a:rPr>
              <a:t>Richmond Wellness Trail</a:t>
            </a:r>
          </a:p>
        </p:txBody>
      </p:sp>
      <p:pic>
        <p:nvPicPr>
          <p:cNvPr id="5" name="Picture 4">
            <a:extLst>
              <a:ext uri="{FF2B5EF4-FFF2-40B4-BE49-F238E27FC236}">
                <a16:creationId xmlns:a16="http://schemas.microsoft.com/office/drawing/2014/main" id="{C0AA1333-5CFE-4966-2C9F-6A6227606819}"/>
              </a:ext>
            </a:extLst>
          </p:cNvPr>
          <p:cNvPicPr>
            <a:picLocks noChangeAspect="1"/>
          </p:cNvPicPr>
          <p:nvPr/>
        </p:nvPicPr>
        <p:blipFill>
          <a:blip r:embed="rId3"/>
          <a:stretch>
            <a:fillRect/>
          </a:stretch>
        </p:blipFill>
        <p:spPr>
          <a:xfrm>
            <a:off x="9559472" y="369239"/>
            <a:ext cx="2162629" cy="712950"/>
          </a:xfrm>
          <a:prstGeom prst="rect">
            <a:avLst/>
          </a:prstGeom>
        </p:spPr>
      </p:pic>
    </p:spTree>
    <p:extLst>
      <p:ext uri="{BB962C8B-B14F-4D97-AF65-F5344CB8AC3E}">
        <p14:creationId xmlns:p14="http://schemas.microsoft.com/office/powerpoint/2010/main" val="24599584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2EB8AE9-3C7F-654E-7F1F-06EFCE53551B}"/>
              </a:ext>
            </a:extLst>
          </p:cNvPr>
          <p:cNvSpPr txBox="1">
            <a:spLocks/>
          </p:cNvSpPr>
          <p:nvPr/>
        </p:nvSpPr>
        <p:spPr>
          <a:xfrm>
            <a:off x="213901" y="1211782"/>
            <a:ext cx="11187793" cy="5148294"/>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05435" indent="-305435"/>
            <a:r>
              <a:rPr lang="en-US" b="1">
                <a:latin typeface="Century Gothic"/>
              </a:rPr>
              <a:t>Work completed since last meeting: </a:t>
            </a:r>
            <a:endParaRPr lang="en-US" b="1">
              <a:solidFill>
                <a:srgbClr val="3D3D3D"/>
              </a:solidFill>
              <a:latin typeface="Gill Sans MT"/>
            </a:endParaRPr>
          </a:p>
          <a:p>
            <a:pPr marL="629920" lvl="1" indent="-305435"/>
            <a:r>
              <a:rPr lang="en-US" sz="1800">
                <a:latin typeface="Century Gothic"/>
                <a:ea typeface="Calibri"/>
                <a:cs typeface="Calibri"/>
              </a:rPr>
              <a:t>Currently working on Branding for the e-Bike Lending Library</a:t>
            </a:r>
          </a:p>
          <a:p>
            <a:pPr marL="629920" lvl="1" indent="-305435"/>
            <a:r>
              <a:rPr lang="en-US" sz="1800">
                <a:latin typeface="Century Gothic"/>
                <a:ea typeface="Calibri"/>
                <a:cs typeface="Calibri"/>
              </a:rPr>
              <a:t>Participated in the 18th Annual MLK Day event on Monday, January 20, 2025</a:t>
            </a:r>
          </a:p>
          <a:p>
            <a:pPr marL="629920" lvl="1" indent="-305435"/>
            <a:r>
              <a:rPr lang="en-US" sz="1800">
                <a:latin typeface="Century Gothic"/>
                <a:ea typeface="Calibri"/>
                <a:cs typeface="Calibri"/>
              </a:rPr>
              <a:t>Presented to the ECIA Committee, introducing the E-Bike Lending Library project for consideration of potential funding.</a:t>
            </a:r>
            <a:endParaRPr lang="en-US" sz="1800">
              <a:latin typeface="Century Gothic"/>
            </a:endParaRPr>
          </a:p>
          <a:p>
            <a:pPr marL="305435" indent="-305435"/>
            <a:r>
              <a:rPr lang="en-US" b="1">
                <a:latin typeface="Century Gothic"/>
              </a:rPr>
              <a:t>Total expenditures reported to date</a:t>
            </a:r>
            <a:r>
              <a:rPr lang="en-US">
                <a:latin typeface="Century Gothic"/>
              </a:rPr>
              <a:t>: $ 134,422.88 </a:t>
            </a:r>
            <a:endParaRPr lang="en-US">
              <a:solidFill>
                <a:srgbClr val="3D3D3D"/>
              </a:solidFill>
              <a:highlight>
                <a:srgbClr val="FFFF00"/>
              </a:highlight>
              <a:latin typeface="Century Gothic"/>
              <a:cs typeface="Arial"/>
            </a:endParaRPr>
          </a:p>
          <a:p>
            <a:pPr marL="305435" indent="-305435"/>
            <a:r>
              <a:rPr lang="en-US" b="1">
                <a:latin typeface="Century Gothic"/>
              </a:rPr>
              <a:t>Remaining budget</a:t>
            </a:r>
            <a:r>
              <a:rPr lang="en-US">
                <a:latin typeface="Century Gothic"/>
              </a:rPr>
              <a:t>: $</a:t>
            </a:r>
            <a:r>
              <a:rPr lang="en-US" kern="1200">
                <a:effectLst/>
                <a:latin typeface="Century Gothic"/>
              </a:rPr>
              <a:t> </a:t>
            </a:r>
            <a:r>
              <a:rPr lang="en-US">
                <a:latin typeface="Century Gothic"/>
              </a:rPr>
              <a:t>2,326,629.11</a:t>
            </a:r>
            <a:endParaRPr lang="en-US">
              <a:highlight>
                <a:srgbClr val="FFFF00"/>
              </a:highlight>
              <a:latin typeface="Century Gothic"/>
            </a:endParaRPr>
          </a:p>
          <a:p>
            <a:pPr marL="305435" indent="-305435"/>
            <a:r>
              <a:rPr lang="en-US" b="1">
                <a:latin typeface="Century Gothic"/>
              </a:rPr>
              <a:t>Planned work in the next ~two weeks</a:t>
            </a:r>
            <a:r>
              <a:rPr lang="en-US">
                <a:latin typeface="Century Gothic"/>
              </a:rPr>
              <a:t>:</a:t>
            </a:r>
            <a:endParaRPr lang="en-US"/>
          </a:p>
          <a:p>
            <a:pPr marL="629920" lvl="1" indent="-305435"/>
            <a:r>
              <a:rPr lang="en-US" sz="1800">
                <a:solidFill>
                  <a:srgbClr val="3D3D3D"/>
                </a:solidFill>
                <a:latin typeface="Century Gothic"/>
                <a:ea typeface="Calibri"/>
                <a:cs typeface="Calibri"/>
              </a:rPr>
              <a:t>Meet with the ECIA Committee on February 10th to formally request financial support through ECIA funds.</a:t>
            </a:r>
          </a:p>
          <a:p>
            <a:pPr marL="629920" lvl="1" indent="-305435"/>
            <a:r>
              <a:rPr lang="en-US" sz="1800">
                <a:solidFill>
                  <a:srgbClr val="3D3D3D"/>
                </a:solidFill>
                <a:latin typeface="Century Gothic"/>
                <a:ea typeface="Calibri"/>
                <a:cs typeface="Calibri"/>
              </a:rPr>
              <a:t>Outreach at Kennedy High's Black History Joy Event Friday February 28th </a:t>
            </a:r>
            <a:br>
              <a:rPr lang="en-US" sz="1800">
                <a:solidFill>
                  <a:srgbClr val="3D3D3D"/>
                </a:solidFill>
                <a:latin typeface="Century Gothic"/>
                <a:ea typeface="Calibri"/>
                <a:cs typeface="Calibri"/>
              </a:rPr>
            </a:br>
            <a:r>
              <a:rPr lang="en-US" sz="1800">
                <a:solidFill>
                  <a:srgbClr val="3D3D3D"/>
                </a:solidFill>
                <a:latin typeface="Century Gothic"/>
                <a:ea typeface="Calibri"/>
                <a:cs typeface="Calibri"/>
              </a:rPr>
              <a:t>as well as Books &amp; Breakfast on Sat Feb 22</a:t>
            </a:r>
          </a:p>
          <a:p>
            <a:pPr marL="629920" lvl="1" indent="-305435"/>
            <a:endParaRPr lang="en-US" sz="2000">
              <a:solidFill>
                <a:srgbClr val="3D3D3D"/>
              </a:solidFill>
              <a:latin typeface="Gill Sans MT"/>
              <a:cs typeface="Arial"/>
            </a:endParaRPr>
          </a:p>
          <a:p>
            <a:pPr marL="629920" lvl="1" indent="-305435"/>
            <a:endParaRPr lang="en-US" sz="2000">
              <a:solidFill>
                <a:srgbClr val="3D3D3D"/>
              </a:solidFill>
              <a:latin typeface="Gill Sans MT"/>
              <a:cs typeface="Arial"/>
            </a:endParaRPr>
          </a:p>
          <a:p>
            <a:pPr marL="305435" indent="-305435"/>
            <a:endParaRPr lang="en-US">
              <a:solidFill>
                <a:srgbClr val="3D3D3D"/>
              </a:solidFill>
              <a:latin typeface="Century Gothic"/>
              <a:cs typeface="Arial"/>
            </a:endParaRPr>
          </a:p>
          <a:p>
            <a:pPr marL="305435" indent="-305435"/>
            <a:endParaRPr lang="en-US">
              <a:solidFill>
                <a:srgbClr val="3D3D3D"/>
              </a:solidFill>
              <a:latin typeface="Century Gothic"/>
              <a:cs typeface="Arial"/>
            </a:endParaRPr>
          </a:p>
          <a:p>
            <a:pPr marL="629920" lvl="1" indent="-305435"/>
            <a:endParaRPr lang="en-US">
              <a:solidFill>
                <a:schemeClr val="tx1"/>
              </a:solidFill>
              <a:latin typeface="Arial"/>
              <a:cs typeface="Arial"/>
            </a:endParaRPr>
          </a:p>
        </p:txBody>
      </p:sp>
      <p:sp>
        <p:nvSpPr>
          <p:cNvPr id="4" name="Title 1">
            <a:extLst>
              <a:ext uri="{FF2B5EF4-FFF2-40B4-BE49-F238E27FC236}">
                <a16:creationId xmlns:a16="http://schemas.microsoft.com/office/drawing/2014/main" id="{FD8140C1-CA8B-0CD5-5389-E96164AE3315}"/>
              </a:ext>
            </a:extLst>
          </p:cNvPr>
          <p:cNvSpPr txBox="1">
            <a:spLocks/>
          </p:cNvSpPr>
          <p:nvPr/>
        </p:nvSpPr>
        <p:spPr>
          <a:xfrm>
            <a:off x="532426" y="265752"/>
            <a:ext cx="11187793" cy="905501"/>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b="1" kern="1200" cap="all">
                <a:solidFill>
                  <a:schemeClr val="tx1"/>
                </a:solidFill>
                <a:latin typeface="Century Gothic" panose="020B0502020202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b="1" kern="1500" cap="none" err="1">
                <a:solidFill>
                  <a:schemeClr val="bg1"/>
                </a:solidFill>
                <a:latin typeface="Myriad Pro" panose="020B0503030403020204" pitchFamily="34" charset="0"/>
                <a:ea typeface="Open Sans" pitchFamily="2" charset="0"/>
                <a:cs typeface="Open Sans" pitchFamily="2" charset="0"/>
              </a:rPr>
              <a:t>eBike</a:t>
            </a:r>
            <a:r>
              <a:rPr lang="en-US" sz="4000" b="1" kern="1500" cap="none">
                <a:solidFill>
                  <a:schemeClr val="bg1"/>
                </a:solidFill>
                <a:latin typeface="Myriad Pro" panose="020B0503030403020204" pitchFamily="34" charset="0"/>
                <a:ea typeface="Open Sans" pitchFamily="2" charset="0"/>
                <a:cs typeface="Open Sans" pitchFamily="2" charset="0"/>
              </a:rPr>
              <a:t> Lending Library</a:t>
            </a:r>
          </a:p>
        </p:txBody>
      </p:sp>
      <p:pic>
        <p:nvPicPr>
          <p:cNvPr id="9218" name="Picture 2" descr="RICH CITY Rides">
            <a:extLst>
              <a:ext uri="{FF2B5EF4-FFF2-40B4-BE49-F238E27FC236}">
                <a16:creationId xmlns:a16="http://schemas.microsoft.com/office/drawing/2014/main" id="{50FA1974-2E74-19A1-61CD-8315E2BA3E8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703" t="15095" r="8519" b="13836"/>
          <a:stretch/>
        </p:blipFill>
        <p:spPr bwMode="auto">
          <a:xfrm>
            <a:off x="10811005" y="224744"/>
            <a:ext cx="1166684" cy="9896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00854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2EB8AE9-3C7F-654E-7F1F-06EFCE53551B}"/>
              </a:ext>
            </a:extLst>
          </p:cNvPr>
          <p:cNvSpPr txBox="1">
            <a:spLocks/>
          </p:cNvSpPr>
          <p:nvPr/>
        </p:nvSpPr>
        <p:spPr>
          <a:xfrm>
            <a:off x="535020" y="1443954"/>
            <a:ext cx="11187793" cy="5148294"/>
          </a:xfrm>
          <a:prstGeom prst="rect">
            <a:avLst/>
          </a:prstGeom>
        </p:spPr>
        <p:txBody>
          <a:bodyPr vert="horz" lIns="91440" tIns="45720" rIns="91440" bIns="45720" rtlCol="0" anchor="t">
            <a:normAutofit lnSpcReduction="10000"/>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05435" indent="-305435"/>
            <a:r>
              <a:rPr lang="en-US" sz="2400" b="1" dirty="0">
                <a:latin typeface="Century Gothic"/>
              </a:rPr>
              <a:t>Work completed since last meeting: </a:t>
            </a:r>
            <a:endParaRPr lang="en-US" sz="2400" dirty="0">
              <a:solidFill>
                <a:srgbClr val="000000"/>
              </a:solidFill>
              <a:latin typeface="Century Gothic"/>
            </a:endParaRPr>
          </a:p>
          <a:p>
            <a:pPr marL="629920" lvl="1" indent="-305435"/>
            <a:r>
              <a:rPr lang="en-US" sz="2000">
                <a:latin typeface="Century Gothic"/>
              </a:rPr>
              <a:t>Attended and Participated in Urban Tilth's MLK Event on Jan 20, 2025</a:t>
            </a:r>
            <a:endParaRPr lang="en-US" sz="2000">
              <a:solidFill>
                <a:srgbClr val="000000"/>
              </a:solidFill>
              <a:latin typeface="Century Gothic"/>
            </a:endParaRPr>
          </a:p>
          <a:p>
            <a:pPr marL="629920" lvl="1" indent="-305435"/>
            <a:r>
              <a:rPr lang="en-US" sz="2000" dirty="0">
                <a:latin typeface="Century Gothic"/>
              </a:rPr>
              <a:t>Attended Lifelong Medical CHP meeting </a:t>
            </a:r>
          </a:p>
          <a:p>
            <a:pPr marL="629920" lvl="1" indent="-305435"/>
            <a:r>
              <a:rPr lang="en-US" sz="2000" dirty="0">
                <a:latin typeface="Century Gothic"/>
              </a:rPr>
              <a:t>Participated in WCCUSD school fair meeting on Jan 25, 2025</a:t>
            </a:r>
          </a:p>
          <a:p>
            <a:pPr marL="629920" lvl="1" indent="-305435"/>
            <a:r>
              <a:rPr lang="en-US" sz="2000" dirty="0">
                <a:latin typeface="Century Gothic"/>
              </a:rPr>
              <a:t>Subcontractor (MCE) began production of impact video for Resilient Homes' work</a:t>
            </a:r>
          </a:p>
          <a:p>
            <a:pPr marL="629920" lvl="1" indent="-305435"/>
            <a:r>
              <a:rPr lang="en-US" sz="2000" dirty="0">
                <a:latin typeface="Century Gothic"/>
              </a:rPr>
              <a:t>Hired two new Community Engagement Coordinators</a:t>
            </a:r>
          </a:p>
          <a:p>
            <a:pPr marL="305435" indent="-305435"/>
            <a:r>
              <a:rPr lang="en-US" sz="2400" b="1" dirty="0">
                <a:latin typeface="Century Gothic"/>
              </a:rPr>
              <a:t>Total expenditures reported to date</a:t>
            </a:r>
            <a:r>
              <a:rPr lang="en-US" sz="2400" dirty="0">
                <a:latin typeface="Century Gothic"/>
              </a:rPr>
              <a:t>: $</a:t>
            </a:r>
            <a:r>
              <a:rPr lang="en-US" sz="2400" kern="1200" dirty="0">
                <a:effectLst/>
                <a:latin typeface="Century Gothic"/>
              </a:rPr>
              <a:t> </a:t>
            </a:r>
            <a:r>
              <a:rPr lang="en-US" sz="2400" dirty="0">
                <a:latin typeface="Century Gothic"/>
              </a:rPr>
              <a:t>378,368.16</a:t>
            </a:r>
            <a:endParaRPr lang="en-US" sz="2400" dirty="0">
              <a:highlight>
                <a:srgbClr val="FFFF00"/>
              </a:highlight>
              <a:latin typeface="Century Gothic"/>
            </a:endParaRPr>
          </a:p>
          <a:p>
            <a:pPr marL="305435" indent="-305435"/>
            <a:r>
              <a:rPr lang="en-US" sz="2400" b="1" dirty="0">
                <a:latin typeface="Century Gothic"/>
              </a:rPr>
              <a:t>Remaining budget</a:t>
            </a:r>
            <a:r>
              <a:rPr lang="en-US" sz="2400" dirty="0">
                <a:latin typeface="Century Gothic"/>
              </a:rPr>
              <a:t>: $</a:t>
            </a:r>
            <a:r>
              <a:rPr lang="en-US" sz="2400" kern="1200" dirty="0">
                <a:effectLst/>
                <a:latin typeface="Century Gothic"/>
              </a:rPr>
              <a:t> </a:t>
            </a:r>
            <a:r>
              <a:rPr lang="en-US" sz="2400" dirty="0">
                <a:latin typeface="Century Gothic"/>
              </a:rPr>
              <a:t>6,588,327.75</a:t>
            </a:r>
            <a:endParaRPr lang="en-US" sz="2400" dirty="0">
              <a:highlight>
                <a:srgbClr val="FFFF00"/>
              </a:highlight>
              <a:latin typeface="Century Gothic"/>
            </a:endParaRPr>
          </a:p>
          <a:p>
            <a:pPr marL="305435" indent="-305435"/>
            <a:r>
              <a:rPr lang="en-US" sz="2400" b="1" dirty="0">
                <a:latin typeface="Century Gothic"/>
              </a:rPr>
              <a:t>Planned work in the next ~two weeks</a:t>
            </a:r>
            <a:r>
              <a:rPr lang="en-US" sz="2400" dirty="0">
                <a:latin typeface="Century Gothic"/>
              </a:rPr>
              <a:t>: </a:t>
            </a:r>
            <a:endParaRPr lang="en-US" sz="2400" dirty="0">
              <a:solidFill>
                <a:srgbClr val="000000"/>
              </a:solidFill>
              <a:latin typeface="Century Gothic"/>
            </a:endParaRPr>
          </a:p>
          <a:p>
            <a:pPr marL="629920" lvl="1" indent="-305435"/>
            <a:r>
              <a:rPr lang="en-US" sz="2000" dirty="0">
                <a:latin typeface="Century Gothic"/>
              </a:rPr>
              <a:t>Attending Urban Tilth Senior Gardening Day by February </a:t>
            </a:r>
            <a:br>
              <a:rPr lang="en-US" sz="2000" dirty="0">
                <a:latin typeface="Century Gothic"/>
              </a:rPr>
            </a:br>
            <a:r>
              <a:rPr lang="en-US" sz="2000" dirty="0">
                <a:latin typeface="Century Gothic"/>
              </a:rPr>
              <a:t>24th </a:t>
            </a:r>
            <a:r>
              <a:rPr lang="en-US" sz="2000" dirty="0" err="1">
                <a:latin typeface="Century Gothic"/>
              </a:rPr>
              <a:t>fo</a:t>
            </a:r>
            <a:r>
              <a:rPr lang="en-US" sz="2000" dirty="0">
                <a:latin typeface="Century Gothic"/>
              </a:rPr>
              <a:t> program outreach purposes and Planning TCC </a:t>
            </a:r>
            <a:br>
              <a:rPr lang="en-US" sz="2000" dirty="0">
                <a:latin typeface="Century Gothic"/>
              </a:rPr>
            </a:br>
            <a:r>
              <a:rPr lang="en-US" sz="2000">
                <a:latin typeface="Century Gothic"/>
              </a:rPr>
              <a:t>Summer event</a:t>
            </a:r>
            <a:endParaRPr lang="en-US" sz="2000">
              <a:solidFill>
                <a:srgbClr val="3D3D3D"/>
              </a:solidFill>
              <a:latin typeface="Century Gothic"/>
            </a:endParaRPr>
          </a:p>
          <a:p>
            <a:pPr marL="629920" lvl="1" indent="-305435"/>
            <a:endParaRPr lang="en-US" sz="2000" dirty="0">
              <a:latin typeface="Century Gothic"/>
            </a:endParaRPr>
          </a:p>
          <a:p>
            <a:pPr marL="629920" lvl="1" indent="-305435"/>
            <a:endParaRPr lang="en-US" sz="2000">
              <a:highlight>
                <a:srgbClr val="FFFF00"/>
              </a:highlight>
              <a:latin typeface="Century Gothic"/>
            </a:endParaRPr>
          </a:p>
          <a:p>
            <a:pPr marL="629920" lvl="1" indent="-305435"/>
            <a:endParaRPr lang="en-US" sz="2000" b="1">
              <a:latin typeface="Century Gothic"/>
            </a:endParaRPr>
          </a:p>
          <a:p>
            <a:pPr marL="323850" lvl="1" indent="0">
              <a:buNone/>
            </a:pPr>
            <a:endParaRPr lang="en-US" sz="2000" b="1">
              <a:latin typeface="Century Gothic"/>
            </a:endParaRPr>
          </a:p>
        </p:txBody>
      </p:sp>
      <p:sp>
        <p:nvSpPr>
          <p:cNvPr id="4" name="Title 1">
            <a:extLst>
              <a:ext uri="{FF2B5EF4-FFF2-40B4-BE49-F238E27FC236}">
                <a16:creationId xmlns:a16="http://schemas.microsoft.com/office/drawing/2014/main" id="{FD8140C1-CA8B-0CD5-5389-E96164AE3315}"/>
              </a:ext>
            </a:extLst>
          </p:cNvPr>
          <p:cNvSpPr txBox="1">
            <a:spLocks/>
          </p:cNvSpPr>
          <p:nvPr/>
        </p:nvSpPr>
        <p:spPr>
          <a:xfrm>
            <a:off x="532426" y="265752"/>
            <a:ext cx="11187793" cy="905501"/>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b="1" kern="1200" cap="all">
                <a:solidFill>
                  <a:schemeClr val="tx1"/>
                </a:solidFill>
                <a:latin typeface="Century Gothic" panose="020B0502020202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b="1" kern="1500" cap="none">
                <a:solidFill>
                  <a:schemeClr val="bg1"/>
                </a:solidFill>
                <a:latin typeface="Myriad Pro" panose="020B0503030403020204" pitchFamily="34" charset="0"/>
                <a:ea typeface="Open Sans" pitchFamily="2" charset="0"/>
                <a:cs typeface="Open Sans" pitchFamily="2" charset="0"/>
              </a:rPr>
              <a:t>Resilient Homes</a:t>
            </a:r>
          </a:p>
        </p:txBody>
      </p:sp>
      <p:pic>
        <p:nvPicPr>
          <p:cNvPr id="8194" name="Picture 2" descr="GRID Alternatives | People. Planet. Employment.">
            <a:extLst>
              <a:ext uri="{FF2B5EF4-FFF2-40B4-BE49-F238E27FC236}">
                <a16:creationId xmlns:a16="http://schemas.microsoft.com/office/drawing/2014/main" id="{D087F274-21F9-DACB-7157-9C9B9A2209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02775" y="218127"/>
            <a:ext cx="2474913" cy="9720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6097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2EB8AE9-3C7F-654E-7F1F-06EFCE53551B}"/>
              </a:ext>
            </a:extLst>
          </p:cNvPr>
          <p:cNvSpPr txBox="1">
            <a:spLocks/>
          </p:cNvSpPr>
          <p:nvPr/>
        </p:nvSpPr>
        <p:spPr>
          <a:xfrm>
            <a:off x="241944" y="1330465"/>
            <a:ext cx="11492592" cy="5139814"/>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05435" indent="-305435"/>
            <a:r>
              <a:rPr lang="en-US" b="1">
                <a:latin typeface="Century Gothic"/>
              </a:rPr>
              <a:t>Work completed since last meeting: </a:t>
            </a:r>
            <a:endParaRPr lang="en-US" b="1"/>
          </a:p>
          <a:p>
            <a:pPr marL="629920" lvl="1" indent="-305435"/>
            <a:r>
              <a:rPr lang="en-US" sz="1800">
                <a:solidFill>
                  <a:srgbClr val="000000"/>
                </a:solidFill>
                <a:latin typeface="Century Gothic"/>
              </a:rPr>
              <a:t>Ongoing design and development of Water Catchment pilot projects, to inform future homeowner installations</a:t>
            </a:r>
          </a:p>
          <a:p>
            <a:pPr marL="629920" lvl="1" indent="-305435"/>
            <a:r>
              <a:rPr lang="en-US" sz="1800">
                <a:solidFill>
                  <a:srgbClr val="000000"/>
                </a:solidFill>
                <a:latin typeface="Century Gothic"/>
              </a:rPr>
              <a:t>Installing first combination drip + greywater system for 3rd St homeowner</a:t>
            </a:r>
          </a:p>
          <a:p>
            <a:pPr marL="629920" lvl="1" indent="-305435"/>
            <a:r>
              <a:rPr lang="en-US" sz="1800">
                <a:solidFill>
                  <a:srgbClr val="000000"/>
                </a:solidFill>
                <a:latin typeface="Century Gothic"/>
              </a:rPr>
              <a:t>Propagation of native, drought-tolerant plants in our native plant nursery for future homeowner installations.</a:t>
            </a:r>
          </a:p>
          <a:p>
            <a:pPr marL="629920" lvl="1" indent="-305435"/>
            <a:r>
              <a:rPr lang="en-US" sz="1800">
                <a:solidFill>
                  <a:srgbClr val="000000"/>
                </a:solidFill>
                <a:latin typeface="Century Gothic"/>
              </a:rPr>
              <a:t>Completed 29 homeowner installations in total in 2024, well ahead of our goal of 20 systems.</a:t>
            </a:r>
          </a:p>
          <a:p>
            <a:pPr marL="305435" indent="-305435"/>
            <a:r>
              <a:rPr lang="en-US" b="1">
                <a:latin typeface="Century Gothic"/>
              </a:rPr>
              <a:t>Total expenditures reported to date</a:t>
            </a:r>
            <a:r>
              <a:rPr lang="en-US">
                <a:latin typeface="Century Gothic"/>
              </a:rPr>
              <a:t>: $</a:t>
            </a:r>
            <a:r>
              <a:rPr lang="en-US" kern="1200">
                <a:effectLst/>
                <a:latin typeface="Century Gothic"/>
              </a:rPr>
              <a:t> </a:t>
            </a:r>
            <a:r>
              <a:rPr lang="en-US">
                <a:latin typeface="Century Gothic"/>
              </a:rPr>
              <a:t>205,612.36</a:t>
            </a:r>
            <a:endParaRPr lang="en-US">
              <a:highlight>
                <a:srgbClr val="FFFF00"/>
              </a:highlight>
              <a:latin typeface="Century Gothic"/>
            </a:endParaRPr>
          </a:p>
          <a:p>
            <a:pPr marL="305435" indent="-305435"/>
            <a:r>
              <a:rPr lang="en-US" b="1">
                <a:latin typeface="Century Gothic"/>
              </a:rPr>
              <a:t>Remaining budget</a:t>
            </a:r>
            <a:r>
              <a:rPr lang="en-US">
                <a:latin typeface="Century Gothic"/>
              </a:rPr>
              <a:t>: $</a:t>
            </a:r>
            <a:r>
              <a:rPr lang="en-US" kern="1200">
                <a:effectLst/>
                <a:latin typeface="Century Gothic"/>
              </a:rPr>
              <a:t> </a:t>
            </a:r>
            <a:r>
              <a:rPr lang="en-US">
                <a:latin typeface="Century Gothic"/>
              </a:rPr>
              <a:t>1,475,091.42</a:t>
            </a:r>
            <a:endParaRPr lang="en-US">
              <a:highlight>
                <a:srgbClr val="FFFF00"/>
              </a:highlight>
              <a:latin typeface="Century Gothic"/>
            </a:endParaRPr>
          </a:p>
          <a:p>
            <a:pPr marL="305435" indent="-305435"/>
            <a:r>
              <a:rPr lang="en-US" b="1">
                <a:latin typeface="Century Gothic"/>
              </a:rPr>
              <a:t>Planned work in the next ~two weeks</a:t>
            </a:r>
            <a:r>
              <a:rPr lang="en-US">
                <a:latin typeface="Century Gothic"/>
              </a:rPr>
              <a:t>: </a:t>
            </a:r>
            <a:endParaRPr lang="en-US"/>
          </a:p>
          <a:p>
            <a:pPr marL="629920" lvl="1" indent="-305435"/>
            <a:r>
              <a:rPr lang="en-US" sz="1800">
                <a:solidFill>
                  <a:srgbClr val="000000"/>
                </a:solidFill>
                <a:latin typeface="Century Gothic"/>
              </a:rPr>
              <a:t>1 laundry-to-landscape installation scheduled</a:t>
            </a:r>
          </a:p>
          <a:p>
            <a:pPr marL="629920" lvl="1" indent="-305435"/>
            <a:r>
              <a:rPr lang="en-US" sz="1800">
                <a:solidFill>
                  <a:srgbClr val="000000"/>
                </a:solidFill>
                <a:latin typeface="Century Gothic"/>
              </a:rPr>
              <a:t>1 drip irrigation installation scheduled</a:t>
            </a:r>
          </a:p>
          <a:p>
            <a:pPr marL="629920" lvl="1" indent="-305435"/>
            <a:endParaRPr lang="en-US" b="1">
              <a:latin typeface="Century Gothic"/>
            </a:endParaRPr>
          </a:p>
          <a:p>
            <a:pPr marL="323850" lvl="1" indent="0">
              <a:buNone/>
            </a:pPr>
            <a:endParaRPr lang="en-US" b="1">
              <a:latin typeface="Century Gothic"/>
            </a:endParaRPr>
          </a:p>
        </p:txBody>
      </p:sp>
      <p:sp>
        <p:nvSpPr>
          <p:cNvPr id="4" name="Title 1">
            <a:extLst>
              <a:ext uri="{FF2B5EF4-FFF2-40B4-BE49-F238E27FC236}">
                <a16:creationId xmlns:a16="http://schemas.microsoft.com/office/drawing/2014/main" id="{FD8140C1-CA8B-0CD5-5389-E96164AE3315}"/>
              </a:ext>
            </a:extLst>
          </p:cNvPr>
          <p:cNvSpPr txBox="1">
            <a:spLocks/>
          </p:cNvSpPr>
          <p:nvPr/>
        </p:nvSpPr>
        <p:spPr>
          <a:xfrm>
            <a:off x="532426" y="265752"/>
            <a:ext cx="11187793" cy="905501"/>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b="1" kern="1200" cap="all">
                <a:solidFill>
                  <a:schemeClr val="tx1"/>
                </a:solidFill>
                <a:latin typeface="Century Gothic" panose="020B0502020202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b="1" kern="1500" cap="none">
                <a:solidFill>
                  <a:schemeClr val="bg1"/>
                </a:solidFill>
                <a:latin typeface="Myriad Pro" panose="020B0503030403020204" pitchFamily="34" charset="0"/>
                <a:ea typeface="Open Sans" pitchFamily="2" charset="0"/>
                <a:cs typeface="Open Sans" pitchFamily="2" charset="0"/>
              </a:rPr>
              <a:t>Basins of Relations</a:t>
            </a:r>
          </a:p>
        </p:txBody>
      </p:sp>
      <p:pic>
        <p:nvPicPr>
          <p:cNvPr id="2" name="Picture 1">
            <a:extLst>
              <a:ext uri="{FF2B5EF4-FFF2-40B4-BE49-F238E27FC236}">
                <a16:creationId xmlns:a16="http://schemas.microsoft.com/office/drawing/2014/main" id="{8AFB0004-41E1-6C02-8E1F-C71493C41EAE}"/>
              </a:ext>
            </a:extLst>
          </p:cNvPr>
          <p:cNvPicPr>
            <a:picLocks noChangeAspect="1"/>
          </p:cNvPicPr>
          <p:nvPr/>
        </p:nvPicPr>
        <p:blipFill>
          <a:blip r:embed="rId3"/>
          <a:stretch>
            <a:fillRect/>
          </a:stretch>
        </p:blipFill>
        <p:spPr>
          <a:xfrm>
            <a:off x="9623661" y="221302"/>
            <a:ext cx="2356698" cy="975673"/>
          </a:xfrm>
          <a:prstGeom prst="rect">
            <a:avLst/>
          </a:prstGeom>
        </p:spPr>
      </p:pic>
    </p:spTree>
    <p:extLst>
      <p:ext uri="{BB962C8B-B14F-4D97-AF65-F5344CB8AC3E}">
        <p14:creationId xmlns:p14="http://schemas.microsoft.com/office/powerpoint/2010/main" val="12465684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2EB8AE9-3C7F-654E-7F1F-06EFCE53551B}"/>
              </a:ext>
            </a:extLst>
          </p:cNvPr>
          <p:cNvSpPr txBox="1">
            <a:spLocks/>
          </p:cNvSpPr>
          <p:nvPr/>
        </p:nvSpPr>
        <p:spPr>
          <a:xfrm>
            <a:off x="312282" y="1315000"/>
            <a:ext cx="11187793" cy="5148294"/>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05435" indent="-305435">
              <a:buFont typeface="Wingdings 2"/>
              <a:buChar char=""/>
            </a:pPr>
            <a:r>
              <a:rPr lang="en-US" b="1">
                <a:latin typeface="Century Gothic"/>
              </a:rPr>
              <a:t>Work completed since last meeting: </a:t>
            </a:r>
            <a:endParaRPr lang="en-US">
              <a:latin typeface="Century Gothic"/>
            </a:endParaRPr>
          </a:p>
          <a:p>
            <a:pPr marL="629920" lvl="1" indent="-305435">
              <a:buFont typeface="Wingdings 2"/>
              <a:buChar char=""/>
            </a:pPr>
            <a:r>
              <a:rPr lang="en-US" sz="1800">
                <a:latin typeface="Century Gothic"/>
              </a:rPr>
              <a:t>Planted 7 new trees on MLK Day on the Greenway</a:t>
            </a:r>
            <a:endParaRPr lang="en-US" sz="1800">
              <a:solidFill>
                <a:srgbClr val="3D3D3D"/>
              </a:solidFill>
              <a:latin typeface="Century Gothic"/>
            </a:endParaRPr>
          </a:p>
          <a:p>
            <a:pPr marL="629920" lvl="1" indent="-305435">
              <a:buFont typeface="Wingdings 2"/>
            </a:pPr>
            <a:r>
              <a:rPr lang="en-US" sz="1800">
                <a:latin typeface="Century Gothic"/>
              </a:rPr>
              <a:t>100+ volunteers</a:t>
            </a:r>
          </a:p>
          <a:p>
            <a:pPr marL="629920" lvl="1" indent="-305435">
              <a:buFont typeface="Wingdings 2"/>
            </a:pPr>
            <a:r>
              <a:rPr lang="en-US" sz="1800">
                <a:latin typeface="Century Gothic"/>
              </a:rPr>
              <a:t>Planted 4 new residential trees</a:t>
            </a:r>
          </a:p>
          <a:p>
            <a:pPr marL="629920" lvl="1" indent="-305435">
              <a:buFont typeface="Wingdings 2"/>
            </a:pPr>
            <a:r>
              <a:rPr lang="en-US" sz="1800">
                <a:latin typeface="Century Gothic"/>
              </a:rPr>
              <a:t>Canvassed for new Adopt-A-tree spots</a:t>
            </a:r>
          </a:p>
          <a:p>
            <a:pPr marL="629920" lvl="1" indent="-305435"/>
            <a:endParaRPr lang="en-US">
              <a:latin typeface="Century Gothic"/>
            </a:endParaRPr>
          </a:p>
          <a:p>
            <a:pPr marL="305435" indent="-305435"/>
            <a:r>
              <a:rPr lang="en-US" b="1">
                <a:latin typeface="Century Gothic"/>
              </a:rPr>
              <a:t>Total expenditures reported to date</a:t>
            </a:r>
            <a:r>
              <a:rPr lang="en-US">
                <a:latin typeface="Century Gothic"/>
              </a:rPr>
              <a:t>: $</a:t>
            </a:r>
            <a:r>
              <a:rPr lang="en-US" sz="1800" kern="1200">
                <a:effectLst/>
                <a:latin typeface="Century Gothic"/>
              </a:rPr>
              <a:t> </a:t>
            </a:r>
            <a:r>
              <a:rPr lang="en-US">
                <a:latin typeface="Century Gothic"/>
              </a:rPr>
              <a:t>132,086.95</a:t>
            </a:r>
            <a:endParaRPr lang="en-US">
              <a:highlight>
                <a:srgbClr val="FFFF00"/>
              </a:highlight>
              <a:latin typeface="Century Gothic"/>
            </a:endParaRPr>
          </a:p>
          <a:p>
            <a:pPr marL="305435" indent="-305435"/>
            <a:r>
              <a:rPr lang="en-US" b="1">
                <a:latin typeface="Century Gothic"/>
              </a:rPr>
              <a:t>Remaining budget</a:t>
            </a:r>
            <a:r>
              <a:rPr lang="en-US">
                <a:latin typeface="Century Gothic"/>
              </a:rPr>
              <a:t>: $</a:t>
            </a:r>
            <a:r>
              <a:rPr lang="en-US" sz="1800" kern="1200">
                <a:effectLst/>
                <a:latin typeface="Century Gothic"/>
              </a:rPr>
              <a:t> </a:t>
            </a:r>
            <a:r>
              <a:rPr lang="en-US">
                <a:latin typeface="Century Gothic"/>
              </a:rPr>
              <a:t>955,925.80</a:t>
            </a:r>
            <a:endParaRPr lang="en-US">
              <a:highlight>
                <a:srgbClr val="FFFF00"/>
              </a:highlight>
              <a:latin typeface="Century Gothic"/>
            </a:endParaRPr>
          </a:p>
          <a:p>
            <a:pPr marL="305435" indent="-305435"/>
            <a:endParaRPr lang="en-US">
              <a:latin typeface="Century Gothic"/>
            </a:endParaRPr>
          </a:p>
          <a:p>
            <a:pPr marL="305435" indent="-305435"/>
            <a:r>
              <a:rPr lang="en-US" b="1">
                <a:latin typeface="Century Gothic"/>
              </a:rPr>
              <a:t>Planned work in the next ~two weeks</a:t>
            </a:r>
            <a:r>
              <a:rPr lang="en-US">
                <a:latin typeface="Century Gothic"/>
              </a:rPr>
              <a:t>:  </a:t>
            </a:r>
            <a:endParaRPr lang="en-US">
              <a:solidFill>
                <a:srgbClr val="000000"/>
              </a:solidFill>
              <a:latin typeface="Century Gothic"/>
            </a:endParaRPr>
          </a:p>
          <a:p>
            <a:pPr marL="629920" lvl="1" indent="-305435"/>
            <a:r>
              <a:rPr lang="en-US" sz="1800">
                <a:latin typeface="Century Gothic"/>
              </a:rPr>
              <a:t>Continue to canvass for tree adoptions</a:t>
            </a:r>
          </a:p>
          <a:p>
            <a:pPr marL="629920" lvl="1" indent="-305435"/>
            <a:r>
              <a:rPr lang="en-US" sz="1800">
                <a:latin typeface="Century Gothic"/>
              </a:rPr>
              <a:t>Coordinating next volunteer opportunity- President's Day/Cesar </a:t>
            </a:r>
            <a:br>
              <a:rPr lang="en-US" sz="1800">
                <a:latin typeface="Century Gothic"/>
              </a:rPr>
            </a:br>
            <a:r>
              <a:rPr lang="en-US" sz="1800">
                <a:latin typeface="Century Gothic"/>
              </a:rPr>
              <a:t>Chavez Day</a:t>
            </a:r>
          </a:p>
          <a:p>
            <a:pPr marL="324485" lvl="1" indent="0">
              <a:buNone/>
            </a:pPr>
            <a:endParaRPr lang="en-US">
              <a:latin typeface="Century Gothic"/>
            </a:endParaRPr>
          </a:p>
          <a:p>
            <a:pPr marL="629920" lvl="1" indent="-305435"/>
            <a:endParaRPr lang="en-US">
              <a:highlight>
                <a:srgbClr val="FFFF00"/>
              </a:highlight>
              <a:latin typeface="Century Gothic"/>
            </a:endParaRPr>
          </a:p>
          <a:p>
            <a:pPr marL="629920" lvl="1" indent="-305435"/>
            <a:endParaRPr lang="en-US" b="1">
              <a:latin typeface="Century Gothic"/>
            </a:endParaRPr>
          </a:p>
          <a:p>
            <a:pPr marL="323850" lvl="1" indent="0">
              <a:buNone/>
            </a:pPr>
            <a:endParaRPr lang="en-US" b="1">
              <a:latin typeface="Century Gothic"/>
            </a:endParaRPr>
          </a:p>
        </p:txBody>
      </p:sp>
      <p:sp>
        <p:nvSpPr>
          <p:cNvPr id="4" name="Title 1">
            <a:extLst>
              <a:ext uri="{FF2B5EF4-FFF2-40B4-BE49-F238E27FC236}">
                <a16:creationId xmlns:a16="http://schemas.microsoft.com/office/drawing/2014/main" id="{FD8140C1-CA8B-0CD5-5389-E96164AE3315}"/>
              </a:ext>
            </a:extLst>
          </p:cNvPr>
          <p:cNvSpPr txBox="1">
            <a:spLocks/>
          </p:cNvSpPr>
          <p:nvPr/>
        </p:nvSpPr>
        <p:spPr>
          <a:xfrm>
            <a:off x="532426" y="265752"/>
            <a:ext cx="11187793" cy="905501"/>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b="1" kern="1200" cap="all">
                <a:solidFill>
                  <a:schemeClr val="tx1"/>
                </a:solidFill>
                <a:latin typeface="Century Gothic" panose="020B0502020202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b="1" kern="1500" cap="none">
                <a:solidFill>
                  <a:schemeClr val="bg1"/>
                </a:solidFill>
                <a:latin typeface="Myriad Pro" panose="020B0503030403020204" pitchFamily="34" charset="0"/>
                <a:ea typeface="Open Sans" pitchFamily="2" charset="0"/>
                <a:cs typeface="Open Sans" pitchFamily="2" charset="0"/>
              </a:rPr>
              <a:t>Bosque del Barrio</a:t>
            </a:r>
          </a:p>
        </p:txBody>
      </p:sp>
      <p:pic>
        <p:nvPicPr>
          <p:cNvPr id="2" name="Picture 1">
            <a:extLst>
              <a:ext uri="{FF2B5EF4-FFF2-40B4-BE49-F238E27FC236}">
                <a16:creationId xmlns:a16="http://schemas.microsoft.com/office/drawing/2014/main" id="{4C6C5D61-E18D-A3A2-8BCA-2D74F545929D}"/>
              </a:ext>
            </a:extLst>
          </p:cNvPr>
          <p:cNvPicPr>
            <a:picLocks noChangeAspect="1"/>
          </p:cNvPicPr>
          <p:nvPr/>
        </p:nvPicPr>
        <p:blipFill>
          <a:blip r:embed="rId3"/>
          <a:stretch>
            <a:fillRect/>
          </a:stretch>
        </p:blipFill>
        <p:spPr>
          <a:xfrm>
            <a:off x="11021076" y="218127"/>
            <a:ext cx="957140" cy="975673"/>
          </a:xfrm>
          <a:prstGeom prst="rect">
            <a:avLst/>
          </a:prstGeom>
        </p:spPr>
      </p:pic>
    </p:spTree>
    <p:extLst>
      <p:ext uri="{BB962C8B-B14F-4D97-AF65-F5344CB8AC3E}">
        <p14:creationId xmlns:p14="http://schemas.microsoft.com/office/powerpoint/2010/main" val="192142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2EB8AE9-3C7F-654E-7F1F-06EFCE53551B}"/>
              </a:ext>
            </a:extLst>
          </p:cNvPr>
          <p:cNvSpPr txBox="1">
            <a:spLocks/>
          </p:cNvSpPr>
          <p:nvPr/>
        </p:nvSpPr>
        <p:spPr>
          <a:xfrm>
            <a:off x="535020" y="1443954"/>
            <a:ext cx="11187793" cy="5148294"/>
          </a:xfrm>
          <a:prstGeom prst="rect">
            <a:avLst/>
          </a:prstGeom>
        </p:spPr>
        <p:txBody>
          <a:bodyPr vert="horz" lIns="91440" tIns="45720" rIns="91440" bIns="45720" rtlCol="0" anchor="t">
            <a:normAutofit fontScale="92500" lnSpcReduction="10000"/>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05435" indent="-305435"/>
            <a:r>
              <a:rPr lang="en-US" b="1">
                <a:latin typeface="Century Gothic"/>
              </a:rPr>
              <a:t>Work completed since last meeting:</a:t>
            </a:r>
            <a:endParaRPr lang="en-US" sz="1000">
              <a:solidFill>
                <a:srgbClr val="000000"/>
              </a:solidFill>
              <a:latin typeface="Arial"/>
              <a:cs typeface="Arial"/>
            </a:endParaRPr>
          </a:p>
          <a:p>
            <a:pPr marL="629920" indent="-305435"/>
            <a:r>
              <a:rPr lang="en-US">
                <a:solidFill>
                  <a:srgbClr val="3D3D3D"/>
                </a:solidFill>
                <a:latin typeface="Century Gothic"/>
                <a:cs typeface="Arial"/>
              </a:rPr>
              <a:t>Paid the plan review fees to the City of Richmond</a:t>
            </a:r>
          </a:p>
          <a:p>
            <a:pPr marL="629920" lvl="1" indent="-305435"/>
            <a:r>
              <a:rPr lang="en-US" sz="1800">
                <a:solidFill>
                  <a:srgbClr val="3D3D3D"/>
                </a:solidFill>
                <a:latin typeface="Century Gothic"/>
                <a:cs typeface="Arial"/>
              </a:rPr>
              <a:t>Talked with contractors about the upcoming project</a:t>
            </a:r>
            <a:endParaRPr lang="en-US" sz="1800">
              <a:solidFill>
                <a:srgbClr val="3D3D3D"/>
              </a:solidFill>
              <a:latin typeface="Century Gothic"/>
            </a:endParaRPr>
          </a:p>
          <a:p>
            <a:pPr marL="629920" lvl="1" indent="-305435"/>
            <a:r>
              <a:rPr lang="en-US" sz="1800">
                <a:solidFill>
                  <a:srgbClr val="3D3D3D"/>
                </a:solidFill>
                <a:latin typeface="Century Gothic"/>
                <a:cs typeface="Arial"/>
              </a:rPr>
              <a:t>Worked on finalizing the project specifications</a:t>
            </a:r>
            <a:endParaRPr lang="en-US" sz="1800">
              <a:solidFill>
                <a:srgbClr val="3D3D3D"/>
              </a:solidFill>
              <a:latin typeface="Century Gothic"/>
            </a:endParaRPr>
          </a:p>
          <a:p>
            <a:pPr marL="629920" lvl="1" indent="-305435"/>
            <a:r>
              <a:rPr lang="en-US" sz="1800">
                <a:solidFill>
                  <a:srgbClr val="3D3D3D"/>
                </a:solidFill>
                <a:latin typeface="Century Gothic"/>
                <a:cs typeface="Arial"/>
              </a:rPr>
              <a:t>Talked with the County regarding the CDBG funding component</a:t>
            </a:r>
            <a:endParaRPr lang="en-US" sz="1800">
              <a:solidFill>
                <a:srgbClr val="3D3D3D"/>
              </a:solidFill>
              <a:latin typeface="Century Gothic"/>
            </a:endParaRPr>
          </a:p>
          <a:p>
            <a:pPr marL="305435" indent="-305435"/>
            <a:endParaRPr lang="en-US" b="1">
              <a:latin typeface="Century Gothic"/>
            </a:endParaRPr>
          </a:p>
          <a:p>
            <a:pPr marL="305435" indent="-305435"/>
            <a:r>
              <a:rPr lang="en-US" b="1">
                <a:latin typeface="Century Gothic"/>
              </a:rPr>
              <a:t>Total expenditures reported to date</a:t>
            </a:r>
            <a:r>
              <a:rPr lang="en-US">
                <a:latin typeface="Century Gothic"/>
              </a:rPr>
              <a:t>: $</a:t>
            </a:r>
            <a:r>
              <a:rPr lang="en-US" sz="1800" kern="1200">
                <a:effectLst/>
                <a:latin typeface="Century Gothic"/>
              </a:rPr>
              <a:t> </a:t>
            </a:r>
            <a:r>
              <a:rPr lang="en-US">
                <a:latin typeface="Century Gothic"/>
              </a:rPr>
              <a:t>64,678.23 </a:t>
            </a:r>
            <a:endParaRPr lang="en-US">
              <a:highlight>
                <a:srgbClr val="FFFF00"/>
              </a:highlight>
              <a:latin typeface="Century Gothic"/>
            </a:endParaRPr>
          </a:p>
          <a:p>
            <a:pPr marL="305435" indent="-305435"/>
            <a:endParaRPr lang="en-US">
              <a:latin typeface="Century Gothic"/>
            </a:endParaRPr>
          </a:p>
          <a:p>
            <a:pPr marL="305435" indent="-305435"/>
            <a:r>
              <a:rPr lang="en-US" b="1">
                <a:latin typeface="Century Gothic"/>
              </a:rPr>
              <a:t>Remaining budget</a:t>
            </a:r>
            <a:r>
              <a:rPr lang="en-US">
                <a:latin typeface="Century Gothic"/>
              </a:rPr>
              <a:t>: $ 890,365.77</a:t>
            </a:r>
            <a:endParaRPr lang="en-US">
              <a:highlight>
                <a:srgbClr val="FFFF00"/>
              </a:highlight>
              <a:latin typeface="Century Gothic"/>
            </a:endParaRPr>
          </a:p>
          <a:p>
            <a:pPr marL="305435" indent="-305435"/>
            <a:endParaRPr lang="en-US">
              <a:highlight>
                <a:srgbClr val="FFFF00"/>
              </a:highlight>
              <a:latin typeface="Century Gothic"/>
            </a:endParaRPr>
          </a:p>
          <a:p>
            <a:pPr marL="305435" indent="-305435"/>
            <a:r>
              <a:rPr lang="en-US" b="1">
                <a:latin typeface="Century Gothic"/>
              </a:rPr>
              <a:t>Planned work in the next ~two weeks</a:t>
            </a:r>
            <a:r>
              <a:rPr lang="en-US">
                <a:latin typeface="Century Gothic"/>
              </a:rPr>
              <a:t>:</a:t>
            </a:r>
            <a:endParaRPr lang="en-US">
              <a:latin typeface="Gill Sans MT" panose="020B0502020104020203"/>
            </a:endParaRPr>
          </a:p>
          <a:p>
            <a:pPr marL="629920" lvl="1" indent="-305435"/>
            <a:r>
              <a:rPr lang="en-US" sz="1800">
                <a:solidFill>
                  <a:srgbClr val="3D3D3D"/>
                </a:solidFill>
                <a:latin typeface="Century Gothic"/>
                <a:cs typeface="Arial"/>
              </a:rPr>
              <a:t>Plan review comment back in the next couple of weeks</a:t>
            </a:r>
          </a:p>
          <a:p>
            <a:pPr marL="629920" lvl="1" indent="-305435"/>
            <a:r>
              <a:rPr lang="en-US" sz="1800">
                <a:solidFill>
                  <a:srgbClr val="3D3D3D"/>
                </a:solidFill>
                <a:latin typeface="Century Gothic"/>
                <a:cs typeface="Arial"/>
              </a:rPr>
              <a:t>Incorporate the comments into the plans to resubmit</a:t>
            </a:r>
          </a:p>
          <a:p>
            <a:pPr marL="629920" lvl="1" indent="-305435"/>
            <a:r>
              <a:rPr lang="en-US" sz="1800">
                <a:solidFill>
                  <a:srgbClr val="3D3D3D"/>
                </a:solidFill>
                <a:latin typeface="Century Gothic"/>
                <a:cs typeface="Arial"/>
              </a:rPr>
              <a:t>Getting an updated construction cost estimate after resubmittal</a:t>
            </a:r>
          </a:p>
          <a:p>
            <a:pPr marL="324485" lvl="1" indent="0">
              <a:buNone/>
            </a:pPr>
            <a:endParaRPr lang="en-US" sz="1400">
              <a:solidFill>
                <a:srgbClr val="000000"/>
              </a:solidFill>
              <a:latin typeface="Century Gothic"/>
              <a:cs typeface="Arial"/>
            </a:endParaRPr>
          </a:p>
          <a:p>
            <a:pPr marL="629920" lvl="1" indent="-305435"/>
            <a:endParaRPr lang="en-US">
              <a:solidFill>
                <a:srgbClr val="3D3D3D"/>
              </a:solidFill>
              <a:latin typeface="Century Gothic"/>
              <a:cs typeface="Arial"/>
            </a:endParaRPr>
          </a:p>
          <a:p>
            <a:pPr marL="899795" lvl="2" indent="-269875"/>
            <a:endParaRPr lang="en-US">
              <a:solidFill>
                <a:srgbClr val="222222"/>
              </a:solidFill>
              <a:latin typeface="Arial"/>
              <a:cs typeface="Arial"/>
            </a:endParaRPr>
          </a:p>
          <a:p>
            <a:pPr marL="629920" lvl="1" indent="-305435"/>
            <a:endParaRPr lang="en-US" b="1">
              <a:latin typeface="Century Gothic"/>
            </a:endParaRPr>
          </a:p>
          <a:p>
            <a:pPr marL="323850" lvl="1" indent="0">
              <a:buNone/>
            </a:pPr>
            <a:endParaRPr lang="en-US" b="1">
              <a:latin typeface="Century Gothic"/>
            </a:endParaRPr>
          </a:p>
        </p:txBody>
      </p:sp>
      <p:sp>
        <p:nvSpPr>
          <p:cNvPr id="4" name="Title 1">
            <a:extLst>
              <a:ext uri="{FF2B5EF4-FFF2-40B4-BE49-F238E27FC236}">
                <a16:creationId xmlns:a16="http://schemas.microsoft.com/office/drawing/2014/main" id="{FD8140C1-CA8B-0CD5-5389-E96164AE3315}"/>
              </a:ext>
            </a:extLst>
          </p:cNvPr>
          <p:cNvSpPr txBox="1">
            <a:spLocks/>
          </p:cNvSpPr>
          <p:nvPr/>
        </p:nvSpPr>
        <p:spPr>
          <a:xfrm>
            <a:off x="532426" y="265752"/>
            <a:ext cx="11187793" cy="905501"/>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b="1" kern="1200" cap="all">
                <a:solidFill>
                  <a:schemeClr val="tx1"/>
                </a:solidFill>
                <a:latin typeface="Century Gothic" panose="020B0502020202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b="1" kern="1500" cap="none">
                <a:solidFill>
                  <a:schemeClr val="bg1"/>
                </a:solidFill>
                <a:latin typeface="Myriad Pro" panose="020B0503030403020204" pitchFamily="34" charset="0"/>
                <a:ea typeface="Open Sans" pitchFamily="2" charset="0"/>
                <a:cs typeface="Open Sans" pitchFamily="2" charset="0"/>
              </a:rPr>
              <a:t>ADA Accessible Garden</a:t>
            </a:r>
          </a:p>
        </p:txBody>
      </p:sp>
      <p:pic>
        <p:nvPicPr>
          <p:cNvPr id="2" name="Picture 1">
            <a:extLst>
              <a:ext uri="{FF2B5EF4-FFF2-40B4-BE49-F238E27FC236}">
                <a16:creationId xmlns:a16="http://schemas.microsoft.com/office/drawing/2014/main" id="{1F3FB999-BA5E-B610-FB15-873D8FBB4F28}"/>
              </a:ext>
            </a:extLst>
          </p:cNvPr>
          <p:cNvPicPr>
            <a:picLocks noChangeAspect="1"/>
          </p:cNvPicPr>
          <p:nvPr/>
        </p:nvPicPr>
        <p:blipFill>
          <a:blip r:embed="rId3"/>
          <a:stretch>
            <a:fillRect/>
          </a:stretch>
        </p:blipFill>
        <p:spPr>
          <a:xfrm>
            <a:off x="9623661" y="221302"/>
            <a:ext cx="2356698" cy="975673"/>
          </a:xfrm>
          <a:prstGeom prst="rect">
            <a:avLst/>
          </a:prstGeom>
        </p:spPr>
      </p:pic>
    </p:spTree>
    <p:extLst>
      <p:ext uri="{BB962C8B-B14F-4D97-AF65-F5344CB8AC3E}">
        <p14:creationId xmlns:p14="http://schemas.microsoft.com/office/powerpoint/2010/main" val="35367016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2EB8AE9-3C7F-654E-7F1F-06EFCE53551B}"/>
              </a:ext>
            </a:extLst>
          </p:cNvPr>
          <p:cNvSpPr txBox="1">
            <a:spLocks/>
          </p:cNvSpPr>
          <p:nvPr/>
        </p:nvSpPr>
        <p:spPr>
          <a:xfrm>
            <a:off x="535020" y="1443954"/>
            <a:ext cx="11187793" cy="5148294"/>
          </a:xfrm>
          <a:prstGeom prst="rect">
            <a:avLst/>
          </a:prstGeom>
        </p:spPr>
        <p:txBody>
          <a:bodyPr vert="horz" lIns="91440" tIns="45720" rIns="91440" bIns="45720" rtlCol="0" anchor="t">
            <a:normAutofit fontScale="92500" lnSpcReduction="20000"/>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05435" indent="-305435"/>
            <a:r>
              <a:rPr lang="en-US" b="1">
                <a:latin typeface="Century Gothic"/>
              </a:rPr>
              <a:t>Work completed since last meeting:</a:t>
            </a:r>
            <a:endParaRPr lang="en-US">
              <a:solidFill>
                <a:srgbClr val="000000"/>
              </a:solidFill>
              <a:latin typeface="Century Gothic"/>
            </a:endParaRPr>
          </a:p>
          <a:p>
            <a:pPr marL="629920" lvl="1" indent="-305435">
              <a:lnSpc>
                <a:spcPct val="80000"/>
              </a:lnSpc>
            </a:pPr>
            <a:r>
              <a:rPr lang="en-US" sz="1800">
                <a:solidFill>
                  <a:srgbClr val="3D3D3D"/>
                </a:solidFill>
                <a:latin typeface="Century Gothic"/>
                <a:cs typeface="Arial"/>
              </a:rPr>
              <a:t>Organized curriculum and collected all materials for the apprenticeship </a:t>
            </a:r>
            <a:endParaRPr lang="en-US" sz="1800" b="1">
              <a:solidFill>
                <a:srgbClr val="3D3D3D"/>
              </a:solidFill>
              <a:latin typeface="Century Gothic"/>
            </a:endParaRPr>
          </a:p>
          <a:p>
            <a:pPr marL="629920" lvl="1" indent="-305435">
              <a:lnSpc>
                <a:spcPct val="80000"/>
              </a:lnSpc>
            </a:pPr>
            <a:r>
              <a:rPr lang="en-US" sz="1800">
                <a:solidFill>
                  <a:srgbClr val="3D3D3D"/>
                </a:solidFill>
                <a:latin typeface="Century Gothic"/>
                <a:cs typeface="Arial"/>
              </a:rPr>
              <a:t>Launched separate forms for both gleaning and tree care to better intake</a:t>
            </a:r>
            <a:endParaRPr lang="en-US" sz="1800">
              <a:solidFill>
                <a:srgbClr val="3D3D3D"/>
              </a:solidFill>
              <a:latin typeface="Century Gothic"/>
            </a:endParaRPr>
          </a:p>
          <a:p>
            <a:pPr marL="629920" lvl="1" indent="-305435">
              <a:lnSpc>
                <a:spcPct val="80000"/>
              </a:lnSpc>
            </a:pPr>
            <a:r>
              <a:rPr lang="en-US" sz="1800">
                <a:solidFill>
                  <a:srgbClr val="3D3D3D"/>
                </a:solidFill>
                <a:latin typeface="Century Gothic"/>
                <a:cs typeface="Arial"/>
              </a:rPr>
              <a:t>Helped update our website with all corresponding services Orchard For All! offers</a:t>
            </a:r>
            <a:endParaRPr lang="en-US" sz="1800">
              <a:solidFill>
                <a:srgbClr val="3D3D3D"/>
              </a:solidFill>
              <a:latin typeface="Century Gothic"/>
            </a:endParaRPr>
          </a:p>
          <a:p>
            <a:pPr marL="629920" lvl="1" indent="-305435">
              <a:lnSpc>
                <a:spcPct val="80000"/>
              </a:lnSpc>
            </a:pPr>
            <a:r>
              <a:rPr lang="en-US" sz="1800">
                <a:solidFill>
                  <a:srgbClr val="3D3D3D"/>
                </a:solidFill>
                <a:latin typeface="Century Gothic"/>
                <a:cs typeface="Arial"/>
              </a:rPr>
              <a:t>Opened application to the public for apprenticeship (closing this Friday, Feb. 7th) </a:t>
            </a:r>
            <a:endParaRPr lang="en-US" sz="1800">
              <a:solidFill>
                <a:srgbClr val="3D3D3D"/>
              </a:solidFill>
              <a:latin typeface="Century Gothic"/>
            </a:endParaRPr>
          </a:p>
          <a:p>
            <a:pPr marL="0" indent="0" algn="r">
              <a:buNone/>
            </a:pPr>
            <a:endParaRPr lang="en-US" b="1">
              <a:solidFill>
                <a:srgbClr val="3D3D3D"/>
              </a:solidFill>
              <a:latin typeface="Century Gothic"/>
            </a:endParaRPr>
          </a:p>
          <a:p>
            <a:pPr marL="305435" indent="-305435"/>
            <a:r>
              <a:rPr lang="en-US" b="1">
                <a:latin typeface="Century Gothic"/>
              </a:rPr>
              <a:t>Total expenditures reported to date</a:t>
            </a:r>
            <a:r>
              <a:rPr lang="en-US">
                <a:latin typeface="Century Gothic"/>
              </a:rPr>
              <a:t>: $</a:t>
            </a:r>
            <a:r>
              <a:rPr lang="en-US" kern="1200">
                <a:effectLst/>
                <a:latin typeface="Century Gothic"/>
              </a:rPr>
              <a:t> </a:t>
            </a:r>
            <a:r>
              <a:rPr lang="en-US">
                <a:latin typeface="Century Gothic"/>
              </a:rPr>
              <a:t>106,353.89</a:t>
            </a:r>
            <a:endParaRPr lang="en-US">
              <a:highlight>
                <a:srgbClr val="FFFF00"/>
              </a:highlight>
              <a:latin typeface="Century Gothic"/>
            </a:endParaRPr>
          </a:p>
          <a:p>
            <a:pPr marL="305435" indent="-305435"/>
            <a:endParaRPr lang="en-US">
              <a:latin typeface="Century Gothic"/>
            </a:endParaRPr>
          </a:p>
          <a:p>
            <a:pPr marL="305435" indent="-305435"/>
            <a:r>
              <a:rPr lang="en-US" b="1">
                <a:latin typeface="Century Gothic"/>
              </a:rPr>
              <a:t>Remaining budget</a:t>
            </a:r>
            <a:r>
              <a:rPr lang="en-US">
                <a:latin typeface="Century Gothic"/>
              </a:rPr>
              <a:t>: $</a:t>
            </a:r>
            <a:r>
              <a:rPr lang="en-US" kern="1200">
                <a:effectLst/>
                <a:latin typeface="Century Gothic"/>
              </a:rPr>
              <a:t> </a:t>
            </a:r>
            <a:r>
              <a:rPr lang="en-US">
                <a:latin typeface="Century Gothic"/>
              </a:rPr>
              <a:t>1,061,859.74</a:t>
            </a:r>
            <a:endParaRPr lang="en-US">
              <a:highlight>
                <a:srgbClr val="FFFF00"/>
              </a:highlight>
              <a:latin typeface="Century Gothic"/>
            </a:endParaRPr>
          </a:p>
          <a:p>
            <a:pPr marL="305435" indent="-305435"/>
            <a:endParaRPr lang="en-US">
              <a:latin typeface="Century Gothic"/>
            </a:endParaRPr>
          </a:p>
          <a:p>
            <a:pPr marL="305435" indent="-305435"/>
            <a:r>
              <a:rPr lang="en-US" b="1">
                <a:latin typeface="Century Gothic"/>
              </a:rPr>
              <a:t>Planned work in the next ~two weeks</a:t>
            </a:r>
            <a:r>
              <a:rPr lang="en-US">
                <a:latin typeface="Century Gothic"/>
              </a:rPr>
              <a:t>:</a:t>
            </a:r>
            <a:endParaRPr lang="en-US">
              <a:solidFill>
                <a:srgbClr val="000000"/>
              </a:solidFill>
              <a:latin typeface="Century Gothic"/>
            </a:endParaRPr>
          </a:p>
          <a:p>
            <a:pPr marL="629920" lvl="1" indent="-305435"/>
            <a:r>
              <a:rPr lang="en-US" sz="1800">
                <a:solidFill>
                  <a:srgbClr val="3D3D3D"/>
                </a:solidFill>
                <a:latin typeface="Century Gothic"/>
                <a:cs typeface="Arial"/>
              </a:rPr>
              <a:t>Conduct and Complete interviews for apprenticeship </a:t>
            </a:r>
            <a:endParaRPr lang="en-US" sz="1800">
              <a:solidFill>
                <a:srgbClr val="3D3D3D"/>
              </a:solidFill>
              <a:latin typeface="Century Gothic"/>
            </a:endParaRPr>
          </a:p>
          <a:p>
            <a:pPr marL="629920" lvl="1" indent="-305435"/>
            <a:r>
              <a:rPr lang="en-US" sz="1800">
                <a:solidFill>
                  <a:srgbClr val="3D3D3D"/>
                </a:solidFill>
                <a:latin typeface="Century Gothic"/>
                <a:cs typeface="Arial"/>
              </a:rPr>
              <a:t>Pick up 400 fruit trees and all other materials for the Fruit tree giveaway event </a:t>
            </a:r>
            <a:endParaRPr lang="en-US" sz="1800">
              <a:solidFill>
                <a:srgbClr val="3D3D3D"/>
              </a:solidFill>
              <a:latin typeface="Century Gothic"/>
            </a:endParaRPr>
          </a:p>
          <a:p>
            <a:pPr marL="629920" lvl="1" indent="-305435"/>
            <a:r>
              <a:rPr lang="en-US" sz="1800">
                <a:solidFill>
                  <a:srgbClr val="3D3D3D"/>
                </a:solidFill>
                <a:latin typeface="Century Gothic"/>
                <a:cs typeface="Arial"/>
              </a:rPr>
              <a:t>Continue doing tree care to tree care recipients for winter pruning. </a:t>
            </a:r>
            <a:endParaRPr lang="en-US" sz="1800">
              <a:solidFill>
                <a:srgbClr val="3D3D3D"/>
              </a:solidFill>
              <a:latin typeface="Century Gothic"/>
            </a:endParaRPr>
          </a:p>
          <a:p>
            <a:pPr marL="629920" lvl="1" indent="-305435"/>
            <a:r>
              <a:rPr lang="en-US" sz="1800">
                <a:solidFill>
                  <a:srgbClr val="3D3D3D"/>
                </a:solidFill>
                <a:latin typeface="Century Gothic"/>
                <a:cs typeface="Arial"/>
              </a:rPr>
              <a:t>Finish updates on the website with the communications team for OFA! Landing page </a:t>
            </a:r>
          </a:p>
          <a:p>
            <a:pPr marL="629920" lvl="1" indent="-305435"/>
            <a:endParaRPr lang="en-US">
              <a:solidFill>
                <a:srgbClr val="3D3D3D"/>
              </a:solidFill>
              <a:latin typeface="Century Gothic"/>
            </a:endParaRPr>
          </a:p>
          <a:p>
            <a:pPr marL="610235" lvl="1" indent="-285750"/>
            <a:endParaRPr lang="en-US">
              <a:solidFill>
                <a:srgbClr val="000000"/>
              </a:solidFill>
              <a:latin typeface="Century Gothic"/>
            </a:endParaRPr>
          </a:p>
          <a:p>
            <a:pPr marL="610235" lvl="1" indent="-285750"/>
            <a:endParaRPr lang="en-US">
              <a:solidFill>
                <a:srgbClr val="000000"/>
              </a:solidFill>
              <a:latin typeface="Century Gothic"/>
            </a:endParaRPr>
          </a:p>
          <a:p>
            <a:pPr marL="610235" lvl="1" indent="-285750"/>
            <a:endParaRPr lang="en-US">
              <a:solidFill>
                <a:srgbClr val="000000"/>
              </a:solidFill>
              <a:latin typeface="Century Gothic"/>
            </a:endParaRPr>
          </a:p>
          <a:p>
            <a:pPr marL="610235" lvl="1" indent="-285750"/>
            <a:endParaRPr lang="en-US">
              <a:latin typeface="Gill Sans MT" panose="020B0502020104020203"/>
            </a:endParaRPr>
          </a:p>
          <a:p>
            <a:pPr marL="629920" lvl="1" indent="-305435"/>
            <a:endParaRPr lang="en-US" sz="1400">
              <a:latin typeface="Century Gothic"/>
            </a:endParaRPr>
          </a:p>
          <a:p>
            <a:pPr marL="629920" lvl="1" indent="-305435"/>
            <a:endParaRPr lang="en-US">
              <a:latin typeface="Century Gothic"/>
            </a:endParaRPr>
          </a:p>
          <a:p>
            <a:pPr marL="629920" lvl="1" indent="-305435"/>
            <a:endParaRPr lang="en-US" b="1">
              <a:latin typeface="Century Gothic"/>
            </a:endParaRPr>
          </a:p>
          <a:p>
            <a:pPr marL="323850" lvl="1" indent="0">
              <a:buNone/>
            </a:pPr>
            <a:endParaRPr lang="en-US" b="1">
              <a:latin typeface="Century Gothic"/>
            </a:endParaRPr>
          </a:p>
        </p:txBody>
      </p:sp>
      <p:sp>
        <p:nvSpPr>
          <p:cNvPr id="4" name="Title 1">
            <a:extLst>
              <a:ext uri="{FF2B5EF4-FFF2-40B4-BE49-F238E27FC236}">
                <a16:creationId xmlns:a16="http://schemas.microsoft.com/office/drawing/2014/main" id="{FD8140C1-CA8B-0CD5-5389-E96164AE3315}"/>
              </a:ext>
            </a:extLst>
          </p:cNvPr>
          <p:cNvSpPr txBox="1">
            <a:spLocks/>
          </p:cNvSpPr>
          <p:nvPr/>
        </p:nvSpPr>
        <p:spPr>
          <a:xfrm>
            <a:off x="532426" y="265752"/>
            <a:ext cx="11187793" cy="905501"/>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b="1" kern="1200" cap="all">
                <a:solidFill>
                  <a:schemeClr val="tx1"/>
                </a:solidFill>
                <a:latin typeface="Century Gothic" panose="020B0502020202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b="1" kern="1500" cap="none">
                <a:solidFill>
                  <a:schemeClr val="bg1"/>
                </a:solidFill>
                <a:latin typeface="Myriad Pro" panose="020B0503030403020204" pitchFamily="34" charset="0"/>
                <a:ea typeface="Open Sans" pitchFamily="2" charset="0"/>
                <a:cs typeface="Open Sans" pitchFamily="2" charset="0"/>
              </a:rPr>
              <a:t>Orchard for ALL!</a:t>
            </a:r>
          </a:p>
        </p:txBody>
      </p:sp>
      <p:pic>
        <p:nvPicPr>
          <p:cNvPr id="2" name="Picture 1">
            <a:extLst>
              <a:ext uri="{FF2B5EF4-FFF2-40B4-BE49-F238E27FC236}">
                <a16:creationId xmlns:a16="http://schemas.microsoft.com/office/drawing/2014/main" id="{9CEE2108-29EA-9B9A-C50A-5F0C8CF92C7A}"/>
              </a:ext>
            </a:extLst>
          </p:cNvPr>
          <p:cNvPicPr>
            <a:picLocks noChangeAspect="1"/>
          </p:cNvPicPr>
          <p:nvPr/>
        </p:nvPicPr>
        <p:blipFill>
          <a:blip r:embed="rId3"/>
          <a:stretch>
            <a:fillRect/>
          </a:stretch>
        </p:blipFill>
        <p:spPr>
          <a:xfrm>
            <a:off x="9623661" y="221302"/>
            <a:ext cx="2356698" cy="975673"/>
          </a:xfrm>
          <a:prstGeom prst="rect">
            <a:avLst/>
          </a:prstGeom>
        </p:spPr>
      </p:pic>
    </p:spTree>
    <p:extLst>
      <p:ext uri="{BB962C8B-B14F-4D97-AF65-F5344CB8AC3E}">
        <p14:creationId xmlns:p14="http://schemas.microsoft.com/office/powerpoint/2010/main" val="8019644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0B653A10-04B5-8CFA-DC96-99D573FC2481}"/>
              </a:ext>
            </a:extLst>
          </p:cNvPr>
          <p:cNvSpPr txBox="1">
            <a:spLocks/>
          </p:cNvSpPr>
          <p:nvPr/>
        </p:nvSpPr>
        <p:spPr>
          <a:xfrm>
            <a:off x="503705" y="1245625"/>
            <a:ext cx="11187793" cy="5106541"/>
          </a:xfrm>
          <a:prstGeom prst="rect">
            <a:avLst/>
          </a:prstGeom>
        </p:spPr>
        <p:txBody>
          <a:bodyPr vert="horz" lIns="91440" tIns="45720" rIns="91440" bIns="45720" rtlCol="0" anchor="t">
            <a:no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05435" indent="-305435"/>
            <a:r>
              <a:rPr lang="en-US">
                <a:solidFill>
                  <a:schemeClr val="tx1"/>
                </a:solidFill>
                <a:latin typeface="Century Gothic"/>
              </a:rPr>
              <a:t>Project lead for City of Richmond</a:t>
            </a:r>
          </a:p>
          <a:p>
            <a:pPr marL="305435" indent="-305435"/>
            <a:r>
              <a:rPr lang="en-US">
                <a:solidFill>
                  <a:schemeClr val="tx1"/>
                </a:solidFill>
                <a:latin typeface="Century Gothic"/>
              </a:rPr>
              <a:t>Project lead for GRID Alternatives</a:t>
            </a:r>
            <a:endParaRPr lang="en-US">
              <a:solidFill>
                <a:schemeClr val="tx1"/>
              </a:solidFill>
            </a:endParaRPr>
          </a:p>
          <a:p>
            <a:pPr marL="305435" indent="-305435"/>
            <a:r>
              <a:rPr lang="en-US">
                <a:solidFill>
                  <a:schemeClr val="tx1"/>
                </a:solidFill>
                <a:latin typeface="Century Gothic"/>
              </a:rPr>
              <a:t>Project lead for Groundwork Richmond </a:t>
            </a:r>
            <a:endParaRPr lang="en-US">
              <a:solidFill>
                <a:schemeClr val="tx1"/>
              </a:solidFill>
            </a:endParaRPr>
          </a:p>
          <a:p>
            <a:pPr marL="305435" indent="-305435"/>
            <a:r>
              <a:rPr lang="en-US">
                <a:solidFill>
                  <a:schemeClr val="tx1"/>
                </a:solidFill>
                <a:latin typeface="Century Gothic"/>
              </a:rPr>
              <a:t>Project lead for Rich City Rides</a:t>
            </a:r>
            <a:endParaRPr lang="en-US">
              <a:solidFill>
                <a:schemeClr val="tx1"/>
              </a:solidFill>
            </a:endParaRPr>
          </a:p>
          <a:p>
            <a:pPr marL="305435" indent="-305435"/>
            <a:r>
              <a:rPr lang="en-US">
                <a:solidFill>
                  <a:schemeClr val="tx1"/>
                </a:solidFill>
                <a:latin typeface="Century Gothic"/>
              </a:rPr>
              <a:t>Project lead for Trust for Public Land</a:t>
            </a:r>
            <a:endParaRPr lang="en-US">
              <a:solidFill>
                <a:schemeClr val="tx1"/>
              </a:solidFill>
            </a:endParaRPr>
          </a:p>
          <a:p>
            <a:pPr marL="305435" indent="-305435"/>
            <a:r>
              <a:rPr lang="en-US">
                <a:solidFill>
                  <a:schemeClr val="tx1"/>
                </a:solidFill>
                <a:latin typeface="Century Gothic"/>
              </a:rPr>
              <a:t>Project lead for UC Berkeley</a:t>
            </a:r>
          </a:p>
          <a:p>
            <a:pPr marL="305435" indent="-305435"/>
            <a:r>
              <a:rPr lang="en-US">
                <a:solidFill>
                  <a:schemeClr val="tx1"/>
                </a:solidFill>
                <a:latin typeface="Century Gothic"/>
              </a:rPr>
              <a:t>Project lead for Urban Tilth</a:t>
            </a:r>
          </a:p>
          <a:p>
            <a:pPr marL="305435" indent="-305435"/>
            <a:r>
              <a:rPr lang="en-US">
                <a:solidFill>
                  <a:schemeClr val="tx1"/>
                </a:solidFill>
                <a:latin typeface="Century Gothic"/>
              </a:rPr>
              <a:t>Community member Espinoza</a:t>
            </a:r>
          </a:p>
          <a:p>
            <a:pPr marL="305435" indent="-305435"/>
            <a:r>
              <a:rPr lang="en-US">
                <a:solidFill>
                  <a:schemeClr val="tx1"/>
                </a:solidFill>
                <a:latin typeface="Century Gothic"/>
              </a:rPr>
              <a:t>Community member Hernandez</a:t>
            </a:r>
          </a:p>
          <a:p>
            <a:pPr marL="305435" indent="-305435"/>
            <a:r>
              <a:rPr lang="en-US">
                <a:solidFill>
                  <a:schemeClr val="tx1"/>
                </a:solidFill>
                <a:latin typeface="Century Gothic"/>
              </a:rPr>
              <a:t>Community member Gonzalez</a:t>
            </a:r>
          </a:p>
          <a:p>
            <a:pPr marL="305435" indent="-305435"/>
            <a:r>
              <a:rPr lang="en-US">
                <a:solidFill>
                  <a:schemeClr val="tx1"/>
                </a:solidFill>
                <a:latin typeface="Century Gothic"/>
              </a:rPr>
              <a:t>Community member Rocha</a:t>
            </a:r>
          </a:p>
          <a:p>
            <a:pPr marL="305435" indent="-305435"/>
            <a:r>
              <a:rPr lang="en-US">
                <a:solidFill>
                  <a:schemeClr val="tx1"/>
                </a:solidFill>
                <a:latin typeface="Century Gothic"/>
              </a:rPr>
              <a:t>Community member Rice</a:t>
            </a:r>
          </a:p>
          <a:p>
            <a:pPr marL="305435" indent="-305435"/>
            <a:r>
              <a:rPr lang="en-US">
                <a:solidFill>
                  <a:schemeClr val="tx1"/>
                </a:solidFill>
                <a:latin typeface="Century Gothic"/>
              </a:rPr>
              <a:t>Community member Becker</a:t>
            </a:r>
          </a:p>
          <a:p>
            <a:pPr marL="305435" indent="-305435"/>
            <a:endParaRPr lang="en-US">
              <a:solidFill>
                <a:schemeClr val="tx1"/>
              </a:solidFill>
              <a:latin typeface="Century Gothic"/>
            </a:endParaRPr>
          </a:p>
          <a:p>
            <a:pPr marL="305435" indent="-305435"/>
            <a:endParaRPr lang="en-US">
              <a:solidFill>
                <a:schemeClr val="tx1"/>
              </a:solidFill>
            </a:endParaRPr>
          </a:p>
        </p:txBody>
      </p:sp>
      <p:sp>
        <p:nvSpPr>
          <p:cNvPr id="3" name="TextBox 2">
            <a:extLst>
              <a:ext uri="{FF2B5EF4-FFF2-40B4-BE49-F238E27FC236}">
                <a16:creationId xmlns:a16="http://schemas.microsoft.com/office/drawing/2014/main" id="{302844EA-6507-867D-36EB-FB00F8365C4F}"/>
              </a:ext>
            </a:extLst>
          </p:cNvPr>
          <p:cNvSpPr txBox="1"/>
          <p:nvPr/>
        </p:nvSpPr>
        <p:spPr>
          <a:xfrm>
            <a:off x="323850" y="304800"/>
            <a:ext cx="8334375" cy="769441"/>
          </a:xfrm>
          <a:prstGeom prst="rect">
            <a:avLst/>
          </a:prstGeom>
          <a:noFill/>
        </p:spPr>
        <p:txBody>
          <a:bodyPr wrap="square" rtlCol="0">
            <a:spAutoFit/>
          </a:bodyPr>
          <a:lstStyle/>
          <a:p>
            <a:r>
              <a:rPr lang="en-US" sz="4400" b="1">
                <a:solidFill>
                  <a:schemeClr val="bg1"/>
                </a:solidFill>
                <a:latin typeface="Myriad Pro" panose="020B0503030403020204"/>
              </a:rPr>
              <a:t>Roll Call</a:t>
            </a:r>
          </a:p>
        </p:txBody>
      </p:sp>
    </p:spTree>
    <p:extLst>
      <p:ext uri="{BB962C8B-B14F-4D97-AF65-F5344CB8AC3E}">
        <p14:creationId xmlns:p14="http://schemas.microsoft.com/office/powerpoint/2010/main" val="31281591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2EB8AE9-3C7F-654E-7F1F-06EFCE53551B}"/>
              </a:ext>
            </a:extLst>
          </p:cNvPr>
          <p:cNvSpPr txBox="1">
            <a:spLocks/>
          </p:cNvSpPr>
          <p:nvPr/>
        </p:nvSpPr>
        <p:spPr>
          <a:xfrm>
            <a:off x="535020" y="1443954"/>
            <a:ext cx="11187793" cy="5148294"/>
          </a:xfrm>
          <a:prstGeom prst="rect">
            <a:avLst/>
          </a:prstGeom>
        </p:spPr>
        <p:txBody>
          <a:bodyPr vert="horz" lIns="91440" tIns="45720" rIns="91440" bIns="45720" rtlCol="0" anchor="t">
            <a:normAutofit fontScale="92500"/>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05435" indent="-305435"/>
            <a:r>
              <a:rPr lang="en-US" b="1">
                <a:latin typeface="Century Gothic"/>
              </a:rPr>
              <a:t>Work completed since last meeting:</a:t>
            </a:r>
            <a:endParaRPr lang="en-US" b="1"/>
          </a:p>
          <a:p>
            <a:pPr marL="629920" lvl="1" indent="-305435"/>
            <a:r>
              <a:rPr lang="en-US" sz="1800">
                <a:latin typeface="Century Gothic"/>
                <a:cs typeface="Arial"/>
              </a:rPr>
              <a:t>Veggie Rx team participated in group cooking class to learn new skills for 2025 cooking demos</a:t>
            </a:r>
            <a:endParaRPr lang="en-US" sz="1800">
              <a:solidFill>
                <a:srgbClr val="3D3D3D"/>
              </a:solidFill>
              <a:latin typeface="Century Gothic"/>
              <a:cs typeface="Arial"/>
            </a:endParaRPr>
          </a:p>
          <a:p>
            <a:pPr marL="629920" lvl="1" indent="-305435"/>
            <a:r>
              <a:rPr lang="en-US" sz="1800">
                <a:latin typeface="Century Gothic"/>
                <a:cs typeface="Arial"/>
              </a:rPr>
              <a:t>Scheduled workshop for January with the Coronado Neighborhood Council</a:t>
            </a:r>
          </a:p>
          <a:p>
            <a:pPr marL="629920" lvl="1" indent="-305435"/>
            <a:r>
              <a:rPr lang="en-US" sz="1800">
                <a:latin typeface="Century Gothic"/>
                <a:cs typeface="Arial"/>
              </a:rPr>
              <a:t>Hosted 10 HEAT Classes (English and Spanish)</a:t>
            </a:r>
          </a:p>
          <a:p>
            <a:pPr marL="629920" lvl="1" indent="-305435"/>
            <a:r>
              <a:rPr lang="en-US" sz="1800">
                <a:latin typeface="Century Gothic"/>
                <a:cs typeface="Arial"/>
              </a:rPr>
              <a:t>Hosted a New Year dinner for Climate Health Promoters (January 22nd)</a:t>
            </a:r>
          </a:p>
          <a:p>
            <a:pPr marL="324485" lvl="1" indent="0">
              <a:buNone/>
            </a:pPr>
            <a:endParaRPr lang="en-US">
              <a:latin typeface="Century Gothic"/>
              <a:cs typeface="Arial"/>
            </a:endParaRPr>
          </a:p>
          <a:p>
            <a:pPr marL="305435" indent="-305435"/>
            <a:r>
              <a:rPr lang="en-US" b="1">
                <a:latin typeface="Century Gothic"/>
              </a:rPr>
              <a:t>Total expenditures reported to date</a:t>
            </a:r>
            <a:r>
              <a:rPr lang="en-US">
                <a:latin typeface="Century Gothic"/>
              </a:rPr>
              <a:t>: $ </a:t>
            </a:r>
            <a:r>
              <a:rPr lang="en-US">
                <a:latin typeface="Century Gothic"/>
                <a:ea typeface="+mn-lt"/>
                <a:cs typeface="+mn-lt"/>
              </a:rPr>
              <a:t>485,998.69</a:t>
            </a:r>
            <a:endParaRPr lang="en-US">
              <a:highlight>
                <a:srgbClr val="FFFF00"/>
              </a:highlight>
              <a:latin typeface="Century Gothic"/>
              <a:ea typeface="+mn-lt"/>
              <a:cs typeface="+mn-lt"/>
            </a:endParaRPr>
          </a:p>
          <a:p>
            <a:pPr marL="305435" indent="-305435"/>
            <a:endParaRPr lang="en-US">
              <a:latin typeface="Gill Sans MT"/>
            </a:endParaRPr>
          </a:p>
          <a:p>
            <a:pPr marL="305435" indent="-305435"/>
            <a:r>
              <a:rPr lang="en-US" b="1">
                <a:latin typeface="Century Gothic"/>
              </a:rPr>
              <a:t>Remaining budget</a:t>
            </a:r>
            <a:r>
              <a:rPr lang="en-US">
                <a:latin typeface="Century Gothic"/>
              </a:rPr>
              <a:t>: $ 2,752,873.31</a:t>
            </a:r>
            <a:endParaRPr lang="en-US">
              <a:highlight>
                <a:srgbClr val="FFFF00"/>
              </a:highlight>
            </a:endParaRPr>
          </a:p>
          <a:p>
            <a:pPr marL="305435" indent="-305435"/>
            <a:endParaRPr lang="en-US">
              <a:latin typeface="Century Gothic"/>
            </a:endParaRPr>
          </a:p>
          <a:p>
            <a:pPr marL="305435" indent="-305435"/>
            <a:r>
              <a:rPr lang="en-US" b="1">
                <a:latin typeface="Century Gothic"/>
              </a:rPr>
              <a:t>Planned work in the next ~two weeks</a:t>
            </a:r>
            <a:r>
              <a:rPr lang="en-US">
                <a:latin typeface="Century Gothic"/>
              </a:rPr>
              <a:t>: </a:t>
            </a:r>
            <a:endParaRPr lang="en-US"/>
          </a:p>
          <a:p>
            <a:pPr marL="629920" lvl="1" indent="-305435"/>
            <a:r>
              <a:rPr lang="en-US" sz="1800">
                <a:latin typeface="Century Gothic"/>
                <a:cs typeface="Arial"/>
              </a:rPr>
              <a:t>Schedule CFD Workshop with FIERCE Advocates for March</a:t>
            </a:r>
          </a:p>
          <a:p>
            <a:pPr marL="629920" lvl="1" indent="-305435"/>
            <a:r>
              <a:rPr lang="en-US" sz="1800">
                <a:latin typeface="Century Gothic"/>
                <a:cs typeface="Arial"/>
              </a:rPr>
              <a:t>Update CFD Curriculum for different audiences</a:t>
            </a:r>
          </a:p>
          <a:p>
            <a:pPr marL="629920" lvl="1" indent="-305435"/>
            <a:endParaRPr lang="en-US">
              <a:highlight>
                <a:srgbClr val="FFFF00"/>
              </a:highlight>
              <a:latin typeface="Century Gothic"/>
              <a:cs typeface="Arial"/>
            </a:endParaRPr>
          </a:p>
          <a:p>
            <a:pPr marL="629920" lvl="1" indent="-305435"/>
            <a:endParaRPr lang="en-US" b="1">
              <a:latin typeface="Century Gothic"/>
              <a:cs typeface="Arial"/>
            </a:endParaRPr>
          </a:p>
          <a:p>
            <a:pPr marL="323850" lvl="1" indent="0">
              <a:buNone/>
            </a:pPr>
            <a:endParaRPr lang="en-US" b="1">
              <a:latin typeface="Century Gothic"/>
              <a:cs typeface="Arial"/>
            </a:endParaRPr>
          </a:p>
        </p:txBody>
      </p:sp>
      <p:sp>
        <p:nvSpPr>
          <p:cNvPr id="4" name="Title 1">
            <a:extLst>
              <a:ext uri="{FF2B5EF4-FFF2-40B4-BE49-F238E27FC236}">
                <a16:creationId xmlns:a16="http://schemas.microsoft.com/office/drawing/2014/main" id="{FD8140C1-CA8B-0CD5-5389-E96164AE3315}"/>
              </a:ext>
            </a:extLst>
          </p:cNvPr>
          <p:cNvSpPr txBox="1">
            <a:spLocks/>
          </p:cNvSpPr>
          <p:nvPr/>
        </p:nvSpPr>
        <p:spPr>
          <a:xfrm>
            <a:off x="532426" y="265752"/>
            <a:ext cx="11187793" cy="905501"/>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b="1" kern="1200" cap="all">
                <a:solidFill>
                  <a:schemeClr val="tx1"/>
                </a:solidFill>
                <a:latin typeface="Century Gothic" panose="020B0502020202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b="1" kern="1500" cap="none">
                <a:solidFill>
                  <a:schemeClr val="bg1"/>
                </a:solidFill>
                <a:latin typeface="Myriad Pro" panose="020B0503030403020204" pitchFamily="34" charset="0"/>
                <a:ea typeface="Open Sans" pitchFamily="2" charset="0"/>
                <a:cs typeface="Open Sans" pitchFamily="2" charset="0"/>
              </a:rPr>
              <a:t>Veggie Rx</a:t>
            </a:r>
          </a:p>
        </p:txBody>
      </p:sp>
      <p:pic>
        <p:nvPicPr>
          <p:cNvPr id="2" name="Picture 1">
            <a:extLst>
              <a:ext uri="{FF2B5EF4-FFF2-40B4-BE49-F238E27FC236}">
                <a16:creationId xmlns:a16="http://schemas.microsoft.com/office/drawing/2014/main" id="{0226CD27-0FF0-24FD-902A-A6590E502181}"/>
              </a:ext>
            </a:extLst>
          </p:cNvPr>
          <p:cNvPicPr>
            <a:picLocks noChangeAspect="1"/>
          </p:cNvPicPr>
          <p:nvPr/>
        </p:nvPicPr>
        <p:blipFill>
          <a:blip r:embed="rId3"/>
          <a:stretch>
            <a:fillRect/>
          </a:stretch>
        </p:blipFill>
        <p:spPr>
          <a:xfrm>
            <a:off x="9623661" y="221302"/>
            <a:ext cx="2356698" cy="975673"/>
          </a:xfrm>
          <a:prstGeom prst="rect">
            <a:avLst/>
          </a:prstGeom>
        </p:spPr>
      </p:pic>
    </p:spTree>
    <p:extLst>
      <p:ext uri="{BB962C8B-B14F-4D97-AF65-F5344CB8AC3E}">
        <p14:creationId xmlns:p14="http://schemas.microsoft.com/office/powerpoint/2010/main" val="22508154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2EB8AE9-3C7F-654E-7F1F-06EFCE53551B}"/>
              </a:ext>
            </a:extLst>
          </p:cNvPr>
          <p:cNvSpPr txBox="1">
            <a:spLocks/>
          </p:cNvSpPr>
          <p:nvPr/>
        </p:nvSpPr>
        <p:spPr>
          <a:xfrm>
            <a:off x="535020" y="1443954"/>
            <a:ext cx="11187793" cy="5148294"/>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05435" indent="-305435">
              <a:lnSpc>
                <a:spcPct val="90000"/>
              </a:lnSpc>
              <a:spcBef>
                <a:spcPts val="1000"/>
              </a:spcBef>
            </a:pPr>
            <a:r>
              <a:rPr lang="en-US" sz="2400" b="1">
                <a:solidFill>
                  <a:srgbClr val="000000"/>
                </a:solidFill>
                <a:latin typeface="Century Gothic"/>
              </a:rPr>
              <a:t>Work completed since last meeting: </a:t>
            </a:r>
            <a:endParaRPr lang="en-US" sz="2400"/>
          </a:p>
          <a:p>
            <a:pPr marL="629920" lvl="1" indent="-305435"/>
            <a:r>
              <a:rPr lang="en-US" sz="1800">
                <a:solidFill>
                  <a:srgbClr val="3D3D3D"/>
                </a:solidFill>
                <a:latin typeface="Century Gothic"/>
                <a:ea typeface="Calibri"/>
                <a:cs typeface="Calibri"/>
              </a:rPr>
              <a:t>Continued maintenance and operations of existing bike hubs</a:t>
            </a:r>
          </a:p>
          <a:p>
            <a:pPr marL="629920" lvl="1" indent="-305435"/>
            <a:r>
              <a:rPr lang="en-US" sz="1800">
                <a:solidFill>
                  <a:srgbClr val="3D3D3D"/>
                </a:solidFill>
                <a:latin typeface="Century Gothic"/>
                <a:ea typeface="Calibri"/>
                <a:cs typeface="Calibri"/>
              </a:rPr>
              <a:t>Develop and release survey for additional location in District 5 (outside of Project Area)</a:t>
            </a:r>
          </a:p>
          <a:p>
            <a:pPr marL="629920" lvl="1" indent="-305435"/>
            <a:r>
              <a:rPr lang="en-US" sz="1800">
                <a:solidFill>
                  <a:srgbClr val="3D3D3D"/>
                </a:solidFill>
                <a:latin typeface="Century Gothic"/>
                <a:ea typeface="Calibri"/>
                <a:cs typeface="Calibri"/>
              </a:rPr>
              <a:t>Ride Today and City met to discuss most recent data </a:t>
            </a:r>
          </a:p>
          <a:p>
            <a:pPr marL="305435" indent="-305435">
              <a:lnSpc>
                <a:spcPct val="90000"/>
              </a:lnSpc>
              <a:spcBef>
                <a:spcPts val="1000"/>
              </a:spcBef>
            </a:pPr>
            <a:r>
              <a:rPr lang="en-US" sz="2400" b="1">
                <a:solidFill>
                  <a:schemeClr val="tx1"/>
                </a:solidFill>
                <a:latin typeface="Century Gothic"/>
              </a:rPr>
              <a:t>Total expenditures reported to date</a:t>
            </a:r>
            <a:r>
              <a:rPr lang="en-US" sz="2400">
                <a:solidFill>
                  <a:schemeClr val="tx1"/>
                </a:solidFill>
                <a:latin typeface="Century Gothic"/>
              </a:rPr>
              <a:t>: $ 466,088.31</a:t>
            </a:r>
            <a:endParaRPr lang="en-US" sz="2400">
              <a:solidFill>
                <a:schemeClr val="tx1"/>
              </a:solidFill>
              <a:highlight>
                <a:srgbClr val="FFFF00"/>
              </a:highlight>
              <a:latin typeface="Century Gothic"/>
            </a:endParaRPr>
          </a:p>
          <a:p>
            <a:pPr marL="305435" indent="-305435">
              <a:lnSpc>
                <a:spcPct val="90000"/>
              </a:lnSpc>
              <a:spcBef>
                <a:spcPts val="1000"/>
              </a:spcBef>
            </a:pPr>
            <a:r>
              <a:rPr lang="en-US" sz="2400" b="1">
                <a:solidFill>
                  <a:schemeClr val="tx1"/>
                </a:solidFill>
                <a:latin typeface="Century Gothic"/>
              </a:rPr>
              <a:t>Remaining budget</a:t>
            </a:r>
            <a:r>
              <a:rPr lang="en-US" sz="2400">
                <a:solidFill>
                  <a:schemeClr val="tx1"/>
                </a:solidFill>
                <a:latin typeface="Century Gothic"/>
              </a:rPr>
              <a:t>: $ 532,890.90</a:t>
            </a:r>
            <a:endParaRPr lang="en-US" sz="2400">
              <a:solidFill>
                <a:schemeClr val="tx1"/>
              </a:solidFill>
              <a:highlight>
                <a:srgbClr val="FFFF00"/>
              </a:highlight>
              <a:latin typeface="Century Gothic"/>
            </a:endParaRPr>
          </a:p>
          <a:p>
            <a:pPr marL="305435" indent="-305435">
              <a:lnSpc>
                <a:spcPct val="90000"/>
              </a:lnSpc>
              <a:spcBef>
                <a:spcPts val="1000"/>
              </a:spcBef>
            </a:pPr>
            <a:r>
              <a:rPr lang="en-US" sz="2400" b="1">
                <a:solidFill>
                  <a:schemeClr val="tx1"/>
                </a:solidFill>
                <a:latin typeface="Century Gothic"/>
              </a:rPr>
              <a:t>Planned work in the next ~two weeks</a:t>
            </a:r>
            <a:r>
              <a:rPr lang="en-US" sz="2400">
                <a:solidFill>
                  <a:schemeClr val="tx1"/>
                </a:solidFill>
                <a:latin typeface="Century Gothic"/>
              </a:rPr>
              <a:t>:</a:t>
            </a:r>
            <a:r>
              <a:rPr lang="en-US" sz="3200">
                <a:solidFill>
                  <a:schemeClr val="tx1"/>
                </a:solidFill>
                <a:latin typeface="Century Gothic"/>
              </a:rPr>
              <a:t> </a:t>
            </a:r>
          </a:p>
          <a:p>
            <a:pPr marL="610235" lvl="1" indent="-285750">
              <a:lnSpc>
                <a:spcPct val="90000"/>
              </a:lnSpc>
              <a:spcBef>
                <a:spcPts val="1000"/>
              </a:spcBef>
            </a:pPr>
            <a:r>
              <a:rPr lang="en-US" sz="1800">
                <a:latin typeface="Century Gothic"/>
              </a:rPr>
              <a:t>Collect and share data on vouchers with SGC for reimbursement </a:t>
            </a:r>
            <a:endParaRPr lang="en-US" sz="1800">
              <a:solidFill>
                <a:srgbClr val="000000"/>
              </a:solidFill>
              <a:latin typeface="Century Gothic"/>
            </a:endParaRPr>
          </a:p>
          <a:p>
            <a:pPr marL="305435" indent="-305435">
              <a:lnSpc>
                <a:spcPct val="90000"/>
              </a:lnSpc>
              <a:spcBef>
                <a:spcPts val="1000"/>
              </a:spcBef>
              <a:buFont typeface="Wingdings 2" panose="05000000000000000000" pitchFamily="2" charset="2"/>
            </a:pPr>
            <a:endParaRPr lang="en-US" sz="2000" b="1">
              <a:solidFill>
                <a:srgbClr val="000000"/>
              </a:solidFill>
              <a:latin typeface="Century Gothic"/>
            </a:endParaRPr>
          </a:p>
          <a:p>
            <a:pPr marL="323850" lvl="1" indent="0">
              <a:buNone/>
            </a:pPr>
            <a:endParaRPr lang="en-US" b="1">
              <a:latin typeface="Century Gothic"/>
            </a:endParaRPr>
          </a:p>
        </p:txBody>
      </p:sp>
      <p:sp>
        <p:nvSpPr>
          <p:cNvPr id="4" name="Title 1">
            <a:extLst>
              <a:ext uri="{FF2B5EF4-FFF2-40B4-BE49-F238E27FC236}">
                <a16:creationId xmlns:a16="http://schemas.microsoft.com/office/drawing/2014/main" id="{FD8140C1-CA8B-0CD5-5389-E96164AE3315}"/>
              </a:ext>
            </a:extLst>
          </p:cNvPr>
          <p:cNvSpPr txBox="1">
            <a:spLocks/>
          </p:cNvSpPr>
          <p:nvPr/>
        </p:nvSpPr>
        <p:spPr>
          <a:xfrm>
            <a:off x="532426" y="265752"/>
            <a:ext cx="11187793" cy="905501"/>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b="1" kern="1200" cap="all">
                <a:solidFill>
                  <a:schemeClr val="tx1"/>
                </a:solidFill>
                <a:latin typeface="Century Gothic" panose="020B0502020202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b="1" kern="1500" cap="none">
                <a:solidFill>
                  <a:schemeClr val="bg1"/>
                </a:solidFill>
                <a:latin typeface="Myriad Pro" panose="020B0503030403020204" pitchFamily="34" charset="0"/>
                <a:ea typeface="Open Sans" pitchFamily="2" charset="0"/>
                <a:cs typeface="Open Sans" pitchFamily="2" charset="0"/>
              </a:rPr>
              <a:t>E-Bike Share</a:t>
            </a:r>
          </a:p>
        </p:txBody>
      </p:sp>
      <p:pic>
        <p:nvPicPr>
          <p:cNvPr id="2" name="Imagen 4" descr="Logotipo, nombre de la empresa&#10;&#10;Descripción generada automáticamente">
            <a:extLst>
              <a:ext uri="{FF2B5EF4-FFF2-40B4-BE49-F238E27FC236}">
                <a16:creationId xmlns:a16="http://schemas.microsoft.com/office/drawing/2014/main" id="{8FDF7A9F-9B4F-CC14-0B68-524C98D8EAF1}"/>
              </a:ext>
            </a:extLst>
          </p:cNvPr>
          <p:cNvPicPr>
            <a:picLocks noChangeAspect="1"/>
          </p:cNvPicPr>
          <p:nvPr/>
        </p:nvPicPr>
        <p:blipFill>
          <a:blip r:embed="rId3"/>
          <a:stretch>
            <a:fillRect/>
          </a:stretch>
        </p:blipFill>
        <p:spPr>
          <a:xfrm>
            <a:off x="10245725" y="222055"/>
            <a:ext cx="1735099" cy="968248"/>
          </a:xfrm>
          <a:prstGeom prst="rect">
            <a:avLst/>
          </a:prstGeom>
        </p:spPr>
      </p:pic>
    </p:spTree>
    <p:extLst>
      <p:ext uri="{BB962C8B-B14F-4D97-AF65-F5344CB8AC3E}">
        <p14:creationId xmlns:p14="http://schemas.microsoft.com/office/powerpoint/2010/main" val="24033696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2EB8AE9-3C7F-654E-7F1F-06EFCE53551B}"/>
              </a:ext>
            </a:extLst>
          </p:cNvPr>
          <p:cNvSpPr txBox="1">
            <a:spLocks/>
          </p:cNvSpPr>
          <p:nvPr/>
        </p:nvSpPr>
        <p:spPr>
          <a:xfrm>
            <a:off x="268690" y="1230064"/>
            <a:ext cx="11816627" cy="5429419"/>
          </a:xfrm>
          <a:prstGeom prst="rect">
            <a:avLst/>
          </a:prstGeom>
        </p:spPr>
        <p:txBody>
          <a:bodyPr vert="horz" lIns="91440" tIns="45720" rIns="91440" bIns="45720" rtlCol="0" anchor="t">
            <a:normAutofit lnSpcReduction="10000"/>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05435" indent="-305435"/>
            <a:r>
              <a:rPr lang="en-US" sz="2000" b="1">
                <a:latin typeface="Century Gothic"/>
              </a:rPr>
              <a:t>Work completed since last meeting: </a:t>
            </a:r>
            <a:endParaRPr lang="en-US" sz="2000">
              <a:solidFill>
                <a:srgbClr val="000000"/>
              </a:solidFill>
              <a:latin typeface="Century Gothic"/>
            </a:endParaRPr>
          </a:p>
          <a:p>
            <a:pPr marL="629920" lvl="1" indent="-305435"/>
            <a:r>
              <a:rPr lang="en-US" sz="1800">
                <a:latin typeface="Century Gothic"/>
              </a:rPr>
              <a:t>Youth Fellow Program:</a:t>
            </a:r>
            <a:endParaRPr lang="en-US" sz="1600">
              <a:solidFill>
                <a:srgbClr val="3D3D3D"/>
              </a:solidFill>
              <a:latin typeface="Century Gothic"/>
            </a:endParaRPr>
          </a:p>
          <a:p>
            <a:pPr marL="899795" lvl="2" indent="-269875"/>
            <a:r>
              <a:rPr lang="en-US" sz="1600">
                <a:latin typeface="Century Gothic"/>
              </a:rPr>
              <a:t>Outreach and tabling opportunities for recruitment at MLK Day of Celebration event, tabling the Education Fair, John F. Kennedy High School and El Cerrito High School. </a:t>
            </a:r>
          </a:p>
          <a:p>
            <a:pPr marL="899795" lvl="2" indent="-269875"/>
            <a:r>
              <a:rPr lang="en-US" sz="1600">
                <a:latin typeface="Century Gothic"/>
              </a:rPr>
              <a:t>Weekly posts on Instagram and Facebook sharing the Youth Fellow Program Outreach Flyer.</a:t>
            </a:r>
          </a:p>
          <a:p>
            <a:pPr marL="899795" lvl="2" indent="-269875"/>
            <a:r>
              <a:rPr lang="en-US" sz="1600">
                <a:latin typeface="Century Gothic"/>
              </a:rPr>
              <a:t>Posted the Youth Fellow Outreach Flyer on the Richmond Rising Website.</a:t>
            </a:r>
          </a:p>
          <a:p>
            <a:pPr marL="899795" lvl="2" indent="-269875"/>
            <a:r>
              <a:rPr lang="en-US" sz="1600">
                <a:latin typeface="Century Gothic"/>
              </a:rPr>
              <a:t>Received a total of 10 applicants for the Youth Fellows Program</a:t>
            </a:r>
          </a:p>
          <a:p>
            <a:pPr marL="305435" indent="-305435"/>
            <a:r>
              <a:rPr lang="en-US" sz="2000" b="1">
                <a:latin typeface="Century Gothic"/>
              </a:rPr>
              <a:t>Total expenditures reported to date</a:t>
            </a:r>
            <a:r>
              <a:rPr lang="en-US" sz="2000">
                <a:latin typeface="Century Gothic"/>
              </a:rPr>
              <a:t>: $</a:t>
            </a:r>
            <a:r>
              <a:rPr lang="en-US" sz="2000" kern="1200">
                <a:effectLst/>
                <a:latin typeface="Century Gothic"/>
              </a:rPr>
              <a:t> </a:t>
            </a:r>
            <a:r>
              <a:rPr lang="en-US" sz="2000">
                <a:latin typeface="Century Gothic"/>
              </a:rPr>
              <a:t>161,866.52</a:t>
            </a:r>
            <a:endParaRPr lang="en-US" sz="2000">
              <a:highlight>
                <a:srgbClr val="FFFF00"/>
              </a:highlight>
              <a:latin typeface="Century Gothic"/>
            </a:endParaRPr>
          </a:p>
          <a:p>
            <a:pPr marL="305435" indent="-305435"/>
            <a:r>
              <a:rPr lang="en-US" sz="2000" b="1">
                <a:latin typeface="Century Gothic"/>
              </a:rPr>
              <a:t>Remaining budget</a:t>
            </a:r>
            <a:r>
              <a:rPr lang="en-US" sz="2000">
                <a:latin typeface="Century Gothic"/>
              </a:rPr>
              <a:t>: $</a:t>
            </a:r>
            <a:r>
              <a:rPr lang="en-US" sz="2000" kern="1200">
                <a:effectLst/>
                <a:latin typeface="Century Gothic"/>
              </a:rPr>
              <a:t> </a:t>
            </a:r>
            <a:r>
              <a:rPr lang="en-US" sz="2000">
                <a:latin typeface="Century Gothic"/>
              </a:rPr>
              <a:t>2,404,166.21</a:t>
            </a:r>
            <a:endParaRPr lang="en-US" sz="2000" kern="1200">
              <a:effectLst/>
              <a:highlight>
                <a:srgbClr val="FFFF00"/>
              </a:highlight>
              <a:latin typeface="Century Gothic"/>
            </a:endParaRPr>
          </a:p>
          <a:p>
            <a:pPr marL="305435" indent="-305435"/>
            <a:r>
              <a:rPr lang="en-US" sz="2000" b="1">
                <a:latin typeface="Century Gothic"/>
              </a:rPr>
              <a:t>Planned work in the next ~two weeks</a:t>
            </a:r>
            <a:r>
              <a:rPr lang="en-US" sz="2000">
                <a:latin typeface="Century Gothic"/>
              </a:rPr>
              <a:t>: </a:t>
            </a:r>
            <a:endParaRPr lang="en-US" sz="2000">
              <a:solidFill>
                <a:srgbClr val="000000"/>
              </a:solidFill>
              <a:latin typeface="Century Gothic"/>
            </a:endParaRPr>
          </a:p>
          <a:p>
            <a:pPr marL="575310" indent="-269875">
              <a:lnSpc>
                <a:spcPct val="90000"/>
              </a:lnSpc>
            </a:pPr>
            <a:r>
              <a:rPr lang="en-US">
                <a:latin typeface="Century Gothic"/>
              </a:rPr>
              <a:t>Youth Fellow Program:</a:t>
            </a:r>
            <a:endParaRPr lang="en-US">
              <a:latin typeface="Gill Sans MT" panose="020B0502020104020203"/>
            </a:endParaRPr>
          </a:p>
          <a:p>
            <a:pPr marL="899795" lvl="1" indent="-305435">
              <a:lnSpc>
                <a:spcPct val="90000"/>
              </a:lnSpc>
            </a:pPr>
            <a:r>
              <a:rPr lang="en-US">
                <a:latin typeface="Century Gothic"/>
              </a:rPr>
              <a:t>Continue recruitment: reaching out to local schools to share more about the </a:t>
            </a:r>
            <a:br>
              <a:rPr lang="en-US">
                <a:latin typeface="Century Gothic"/>
              </a:rPr>
            </a:br>
            <a:r>
              <a:rPr lang="en-US">
                <a:latin typeface="Century Gothic"/>
              </a:rPr>
              <a:t>Youth Fellow program.</a:t>
            </a:r>
          </a:p>
          <a:p>
            <a:pPr marL="899795" lvl="1" indent="-269875">
              <a:lnSpc>
                <a:spcPct val="90000"/>
              </a:lnSpc>
            </a:pPr>
            <a:r>
              <a:rPr lang="en-US">
                <a:latin typeface="Century Gothic"/>
              </a:rPr>
              <a:t>Review applications and send offer letters to youth fellow applicants.</a:t>
            </a:r>
            <a:endParaRPr lang="en-US">
              <a:latin typeface="Gill Sans MT" panose="020B0502020104020203"/>
            </a:endParaRPr>
          </a:p>
          <a:p>
            <a:pPr marL="899795" lvl="1" indent="-269875">
              <a:lnSpc>
                <a:spcPct val="90000"/>
              </a:lnSpc>
            </a:pPr>
            <a:r>
              <a:rPr lang="en-US">
                <a:latin typeface="Century Gothic"/>
              </a:rPr>
              <a:t>Applications close February 10th. </a:t>
            </a:r>
            <a:br>
              <a:rPr lang="en-US">
                <a:latin typeface="Century Gothic"/>
              </a:rPr>
            </a:br>
            <a:endParaRPr lang="en-US"/>
          </a:p>
          <a:p>
            <a:pPr marL="629920" lvl="1" indent="-305435"/>
            <a:endParaRPr lang="en-US">
              <a:solidFill>
                <a:srgbClr val="3D3D3D"/>
              </a:solidFill>
              <a:latin typeface="Century Gothic"/>
            </a:endParaRPr>
          </a:p>
          <a:p>
            <a:pPr marL="305435" indent="-305435"/>
            <a:endParaRPr lang="en-US" sz="2000" b="1">
              <a:latin typeface="Century Gothic"/>
            </a:endParaRPr>
          </a:p>
          <a:p>
            <a:pPr marL="629920" lvl="1" indent="-305435"/>
            <a:endParaRPr lang="en-US">
              <a:latin typeface="Century Gothic"/>
            </a:endParaRPr>
          </a:p>
          <a:p>
            <a:pPr marL="629920" lvl="1" indent="-305435"/>
            <a:endParaRPr lang="en-US">
              <a:latin typeface="Century Gothic"/>
            </a:endParaRPr>
          </a:p>
          <a:p>
            <a:pPr marL="629920" lvl="1" indent="-305435"/>
            <a:endParaRPr lang="en-US">
              <a:highlight>
                <a:srgbClr val="FFFF00"/>
              </a:highlight>
              <a:latin typeface="Century Gothic"/>
            </a:endParaRPr>
          </a:p>
          <a:p>
            <a:pPr marL="629920" lvl="1" indent="-305435"/>
            <a:endParaRPr lang="en-US" b="1">
              <a:latin typeface="Century Gothic"/>
            </a:endParaRPr>
          </a:p>
          <a:p>
            <a:pPr marL="323850" lvl="1" indent="0">
              <a:buNone/>
            </a:pPr>
            <a:endParaRPr lang="en-US" b="1">
              <a:latin typeface="Century Gothic"/>
            </a:endParaRPr>
          </a:p>
        </p:txBody>
      </p:sp>
      <p:sp>
        <p:nvSpPr>
          <p:cNvPr id="4" name="Title 1">
            <a:extLst>
              <a:ext uri="{FF2B5EF4-FFF2-40B4-BE49-F238E27FC236}">
                <a16:creationId xmlns:a16="http://schemas.microsoft.com/office/drawing/2014/main" id="{FD8140C1-CA8B-0CD5-5389-E96164AE3315}"/>
              </a:ext>
            </a:extLst>
          </p:cNvPr>
          <p:cNvSpPr txBox="1">
            <a:spLocks/>
          </p:cNvSpPr>
          <p:nvPr/>
        </p:nvSpPr>
        <p:spPr>
          <a:xfrm>
            <a:off x="532426" y="265752"/>
            <a:ext cx="11187793" cy="905501"/>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b="1" kern="1200" cap="all">
                <a:solidFill>
                  <a:schemeClr val="tx1"/>
                </a:solidFill>
                <a:latin typeface="Century Gothic" panose="020B0502020202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b="1" kern="1500" cap="none">
                <a:solidFill>
                  <a:schemeClr val="bg1"/>
                </a:solidFill>
                <a:latin typeface="Myriad Pro" panose="020B0503030403020204" pitchFamily="34" charset="0"/>
                <a:ea typeface="Open Sans" pitchFamily="2" charset="0"/>
                <a:cs typeface="Open Sans" pitchFamily="2" charset="0"/>
              </a:rPr>
              <a:t>Community Engagement Plan</a:t>
            </a:r>
          </a:p>
        </p:txBody>
      </p:sp>
      <p:pic>
        <p:nvPicPr>
          <p:cNvPr id="2" name="Imagen 4" descr="Logotipo, nombre de la empresa&#10;&#10;Descripción generada automáticamente">
            <a:extLst>
              <a:ext uri="{FF2B5EF4-FFF2-40B4-BE49-F238E27FC236}">
                <a16:creationId xmlns:a16="http://schemas.microsoft.com/office/drawing/2014/main" id="{9395D390-1145-7885-C2F7-74F685A4B08A}"/>
              </a:ext>
            </a:extLst>
          </p:cNvPr>
          <p:cNvPicPr>
            <a:picLocks noChangeAspect="1"/>
          </p:cNvPicPr>
          <p:nvPr/>
        </p:nvPicPr>
        <p:blipFill>
          <a:blip r:embed="rId3"/>
          <a:stretch>
            <a:fillRect/>
          </a:stretch>
        </p:blipFill>
        <p:spPr>
          <a:xfrm>
            <a:off x="10207295" y="211332"/>
            <a:ext cx="1773530" cy="989694"/>
          </a:xfrm>
          <a:prstGeom prst="rect">
            <a:avLst/>
          </a:prstGeom>
        </p:spPr>
      </p:pic>
      <p:pic>
        <p:nvPicPr>
          <p:cNvPr id="5" name="Picture 2" descr="RICH CITY Rides">
            <a:extLst>
              <a:ext uri="{FF2B5EF4-FFF2-40B4-BE49-F238E27FC236}">
                <a16:creationId xmlns:a16="http://schemas.microsoft.com/office/drawing/2014/main" id="{A81826DF-DB05-EFCE-268A-2A380AFF402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703" t="15095" r="8519" b="13836"/>
          <a:stretch/>
        </p:blipFill>
        <p:spPr bwMode="auto">
          <a:xfrm>
            <a:off x="9079041" y="211332"/>
            <a:ext cx="1166684" cy="9896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89165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2EB8AE9-3C7F-654E-7F1F-06EFCE53551B}"/>
              </a:ext>
            </a:extLst>
          </p:cNvPr>
          <p:cNvSpPr txBox="1">
            <a:spLocks/>
          </p:cNvSpPr>
          <p:nvPr/>
        </p:nvSpPr>
        <p:spPr>
          <a:xfrm>
            <a:off x="535020" y="1443954"/>
            <a:ext cx="11187793" cy="5148294"/>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05435" indent="-305435"/>
            <a:r>
              <a:rPr lang="en-US" sz="2400" b="1">
                <a:latin typeface="Century Gothic"/>
              </a:rPr>
              <a:t>Work completed since last meeting: </a:t>
            </a:r>
            <a:endParaRPr lang="en-US" sz="2400">
              <a:solidFill>
                <a:srgbClr val="000000"/>
              </a:solidFill>
              <a:latin typeface="Century Gothic"/>
            </a:endParaRPr>
          </a:p>
          <a:p>
            <a:pPr marL="629920" lvl="1" indent="-305435"/>
            <a:r>
              <a:rPr lang="en-US" sz="2000">
                <a:solidFill>
                  <a:srgbClr val="3D3D3D"/>
                </a:solidFill>
                <a:latin typeface="Century Gothic"/>
              </a:rPr>
              <a:t>Housing Fellow began their work with </a:t>
            </a:r>
            <a:r>
              <a:rPr lang="en-US" sz="2000">
                <a:latin typeface="Century Gothic"/>
              </a:rPr>
              <a:t>Partnership for the Bay's Future </a:t>
            </a:r>
          </a:p>
          <a:p>
            <a:pPr marL="305435" indent="-305435"/>
            <a:r>
              <a:rPr lang="en-US" sz="2400" b="1">
                <a:latin typeface="Century Gothic"/>
              </a:rPr>
              <a:t>Total expenditures reported to date</a:t>
            </a:r>
            <a:r>
              <a:rPr lang="en-US" sz="2400">
                <a:latin typeface="Century Gothic"/>
              </a:rPr>
              <a:t>: $</a:t>
            </a:r>
            <a:r>
              <a:rPr lang="en-US" sz="2400" kern="1200">
                <a:effectLst/>
                <a:latin typeface="Century Gothic"/>
              </a:rPr>
              <a:t> </a:t>
            </a:r>
            <a:r>
              <a:rPr lang="en-US" sz="2400">
                <a:latin typeface="Century Gothic"/>
              </a:rPr>
              <a:t>133,414.66</a:t>
            </a:r>
            <a:endParaRPr lang="en-US" sz="2400">
              <a:highlight>
                <a:srgbClr val="FFFF00"/>
              </a:highlight>
              <a:latin typeface="Century Gothic"/>
            </a:endParaRPr>
          </a:p>
          <a:p>
            <a:pPr marL="305435" indent="-305435"/>
            <a:r>
              <a:rPr lang="en-US" sz="2400" b="1">
                <a:latin typeface="Century Gothic"/>
              </a:rPr>
              <a:t>Remaining budget</a:t>
            </a:r>
            <a:r>
              <a:rPr lang="en-US" sz="2400">
                <a:latin typeface="Century Gothic"/>
              </a:rPr>
              <a:t>: $</a:t>
            </a:r>
            <a:r>
              <a:rPr lang="en-US" sz="2400" kern="1200">
                <a:effectLst/>
                <a:latin typeface="Century Gothic"/>
              </a:rPr>
              <a:t> </a:t>
            </a:r>
            <a:r>
              <a:rPr lang="en-US" sz="2400">
                <a:latin typeface="Century Gothic"/>
              </a:rPr>
              <a:t>548,220.96</a:t>
            </a:r>
            <a:endParaRPr lang="en-US" sz="2400">
              <a:highlight>
                <a:srgbClr val="FFFF00"/>
              </a:highlight>
              <a:latin typeface="Century Gothic"/>
            </a:endParaRPr>
          </a:p>
          <a:p>
            <a:pPr marL="305435" indent="-305435"/>
            <a:endParaRPr lang="en-US" sz="2400">
              <a:solidFill>
                <a:srgbClr val="000000"/>
              </a:solidFill>
              <a:latin typeface="Century Gothic"/>
            </a:endParaRPr>
          </a:p>
          <a:p>
            <a:pPr marL="305435" indent="-305435"/>
            <a:r>
              <a:rPr lang="en-US" sz="2400" b="1">
                <a:latin typeface="Century Gothic"/>
              </a:rPr>
              <a:t>Planned work in the next ~two weeks</a:t>
            </a:r>
            <a:r>
              <a:rPr lang="en-US" sz="2400">
                <a:latin typeface="Century Gothic"/>
              </a:rPr>
              <a:t>: </a:t>
            </a:r>
            <a:endParaRPr lang="en-US" sz="2400">
              <a:solidFill>
                <a:srgbClr val="000000"/>
              </a:solidFill>
              <a:latin typeface="Century Gothic"/>
            </a:endParaRPr>
          </a:p>
          <a:p>
            <a:pPr marL="629920" lvl="1" indent="-305435"/>
            <a:r>
              <a:rPr lang="en-US" sz="2000">
                <a:latin typeface="Century Gothic"/>
              </a:rPr>
              <a:t>Onboarding Housing Fellow to begin work on the Community Land Trust policy </a:t>
            </a:r>
            <a:endParaRPr lang="en-US" sz="2000">
              <a:solidFill>
                <a:srgbClr val="000000"/>
              </a:solidFill>
              <a:latin typeface="Century Gothic"/>
            </a:endParaRPr>
          </a:p>
          <a:p>
            <a:pPr marL="305435" indent="-305435"/>
            <a:endParaRPr lang="en-US" sz="2400" b="1">
              <a:latin typeface="Century Gothic"/>
            </a:endParaRPr>
          </a:p>
          <a:p>
            <a:pPr marL="323850" lvl="1" indent="0">
              <a:buNone/>
            </a:pPr>
            <a:endParaRPr lang="en-US" sz="2000" b="1">
              <a:latin typeface="Century Gothic"/>
            </a:endParaRPr>
          </a:p>
        </p:txBody>
      </p:sp>
      <p:sp>
        <p:nvSpPr>
          <p:cNvPr id="4" name="Title 1">
            <a:extLst>
              <a:ext uri="{FF2B5EF4-FFF2-40B4-BE49-F238E27FC236}">
                <a16:creationId xmlns:a16="http://schemas.microsoft.com/office/drawing/2014/main" id="{FD8140C1-CA8B-0CD5-5389-E96164AE3315}"/>
              </a:ext>
            </a:extLst>
          </p:cNvPr>
          <p:cNvSpPr txBox="1">
            <a:spLocks/>
          </p:cNvSpPr>
          <p:nvPr/>
        </p:nvSpPr>
        <p:spPr>
          <a:xfrm>
            <a:off x="532426" y="265752"/>
            <a:ext cx="11187793" cy="905501"/>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b="1" kern="1200" cap="all">
                <a:solidFill>
                  <a:schemeClr val="tx1"/>
                </a:solidFill>
                <a:latin typeface="Century Gothic" panose="020B0502020202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b="1" kern="1500" cap="none">
                <a:solidFill>
                  <a:schemeClr val="bg1"/>
                </a:solidFill>
                <a:latin typeface="Myriad Pro" panose="020B0503030403020204" pitchFamily="34" charset="0"/>
                <a:ea typeface="Open Sans" pitchFamily="2" charset="0"/>
                <a:cs typeface="Open Sans" pitchFamily="2" charset="0"/>
              </a:rPr>
              <a:t>Displacement Avoidance Plan</a:t>
            </a:r>
          </a:p>
        </p:txBody>
      </p:sp>
      <p:pic>
        <p:nvPicPr>
          <p:cNvPr id="2" name="Imagen 4" descr="Logotipo, nombre de la empresa&#10;&#10;Descripción generada automáticamente">
            <a:extLst>
              <a:ext uri="{FF2B5EF4-FFF2-40B4-BE49-F238E27FC236}">
                <a16:creationId xmlns:a16="http://schemas.microsoft.com/office/drawing/2014/main" id="{74A82D44-9BE4-939D-F9C5-C03F096C434F}"/>
              </a:ext>
            </a:extLst>
          </p:cNvPr>
          <p:cNvPicPr>
            <a:picLocks noChangeAspect="1"/>
          </p:cNvPicPr>
          <p:nvPr/>
        </p:nvPicPr>
        <p:blipFill>
          <a:blip r:embed="rId3"/>
          <a:stretch>
            <a:fillRect/>
          </a:stretch>
        </p:blipFill>
        <p:spPr>
          <a:xfrm>
            <a:off x="10245725" y="222055"/>
            <a:ext cx="1735099" cy="968248"/>
          </a:xfrm>
          <a:prstGeom prst="rect">
            <a:avLst/>
          </a:prstGeom>
        </p:spPr>
      </p:pic>
    </p:spTree>
    <p:extLst>
      <p:ext uri="{BB962C8B-B14F-4D97-AF65-F5344CB8AC3E}">
        <p14:creationId xmlns:p14="http://schemas.microsoft.com/office/powerpoint/2010/main" val="10849120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2EB8AE9-3C7F-654E-7F1F-06EFCE53551B}"/>
              </a:ext>
            </a:extLst>
          </p:cNvPr>
          <p:cNvSpPr txBox="1">
            <a:spLocks/>
          </p:cNvSpPr>
          <p:nvPr/>
        </p:nvSpPr>
        <p:spPr>
          <a:xfrm>
            <a:off x="535020" y="1443954"/>
            <a:ext cx="11187793" cy="5148294"/>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05435" indent="-305435"/>
            <a:r>
              <a:rPr lang="en-US" b="1">
                <a:latin typeface="Century Gothic"/>
              </a:rPr>
              <a:t>Work completed since last meeting: </a:t>
            </a:r>
            <a:endParaRPr lang="en-US">
              <a:solidFill>
                <a:srgbClr val="000000"/>
              </a:solidFill>
              <a:latin typeface="Century Gothic"/>
            </a:endParaRPr>
          </a:p>
          <a:p>
            <a:pPr marL="629920" lvl="1" indent="-305435"/>
            <a:r>
              <a:rPr lang="en-US" sz="1800">
                <a:latin typeface="Century Gothic"/>
              </a:rPr>
              <a:t>GRID Alternatives started official recruitment for first solar training cohort including:</a:t>
            </a:r>
          </a:p>
          <a:p>
            <a:pPr marL="899795" lvl="2" indent="-269875"/>
            <a:r>
              <a:rPr lang="en-US" sz="1800">
                <a:latin typeface="Century Gothic"/>
              </a:rPr>
              <a:t>Distributed recruitment flyers to City of Richmond and TCC partners</a:t>
            </a:r>
          </a:p>
          <a:p>
            <a:pPr marL="899795" lvl="2" indent="-269875"/>
            <a:r>
              <a:rPr lang="en-US" sz="1800">
                <a:latin typeface="Century Gothic"/>
              </a:rPr>
              <a:t>Attended/tabled at Urban Tilth's MLK day event at Unity Park and WCCUSD Education Fair</a:t>
            </a:r>
          </a:p>
          <a:p>
            <a:pPr marL="899795" lvl="2" indent="-269875"/>
            <a:r>
              <a:rPr lang="en-US" sz="1800">
                <a:latin typeface="Century Gothic"/>
              </a:rPr>
              <a:t>Recruitment announcement in our regional monthly newsletter</a:t>
            </a:r>
          </a:p>
          <a:p>
            <a:pPr marL="629920" lvl="1" indent="-305435"/>
            <a:r>
              <a:rPr lang="en-US" sz="1800">
                <a:latin typeface="Century Gothic"/>
              </a:rPr>
              <a:t>Finalized Spanish translation of Workforce Development Strategy</a:t>
            </a:r>
          </a:p>
          <a:p>
            <a:pPr marL="305435" indent="-305435"/>
            <a:r>
              <a:rPr lang="en-US" b="1">
                <a:latin typeface="Century Gothic"/>
              </a:rPr>
              <a:t>Total expenditures reported to date</a:t>
            </a:r>
            <a:r>
              <a:rPr lang="en-US">
                <a:latin typeface="Century Gothic"/>
              </a:rPr>
              <a:t>: $</a:t>
            </a:r>
            <a:r>
              <a:rPr lang="en-US" sz="1800" kern="1200">
                <a:effectLst/>
                <a:latin typeface="Century Gothic"/>
              </a:rPr>
              <a:t> </a:t>
            </a:r>
            <a:r>
              <a:rPr lang="en-US">
                <a:latin typeface="Century Gothic"/>
              </a:rPr>
              <a:t>101,482.90</a:t>
            </a:r>
          </a:p>
          <a:p>
            <a:pPr marL="305435" indent="-305435"/>
            <a:endParaRPr lang="en-US">
              <a:solidFill>
                <a:srgbClr val="000000"/>
              </a:solidFill>
            </a:endParaRPr>
          </a:p>
          <a:p>
            <a:pPr marL="305435" indent="-305435"/>
            <a:r>
              <a:rPr lang="en-US" b="1">
                <a:latin typeface="Century Gothic"/>
              </a:rPr>
              <a:t>Remaining budget</a:t>
            </a:r>
            <a:r>
              <a:rPr lang="en-US">
                <a:latin typeface="Century Gothic"/>
              </a:rPr>
              <a:t>: $</a:t>
            </a:r>
            <a:r>
              <a:rPr lang="en-US" sz="1800" kern="1200">
                <a:effectLst/>
                <a:latin typeface="Century Gothic"/>
              </a:rPr>
              <a:t> </a:t>
            </a:r>
            <a:r>
              <a:rPr lang="en-US">
                <a:latin typeface="Century Gothic"/>
              </a:rPr>
              <a:t>1,332,324.84</a:t>
            </a:r>
          </a:p>
          <a:p>
            <a:pPr marL="305435" indent="-305435"/>
            <a:endParaRPr lang="en-US">
              <a:solidFill>
                <a:srgbClr val="000000"/>
              </a:solidFill>
              <a:latin typeface="Century Gothic"/>
            </a:endParaRPr>
          </a:p>
          <a:p>
            <a:pPr marL="305435" indent="-305435"/>
            <a:r>
              <a:rPr lang="en-US" b="1">
                <a:latin typeface="Century Gothic"/>
              </a:rPr>
              <a:t>Planned work in the next ~two weeks</a:t>
            </a:r>
            <a:r>
              <a:rPr lang="en-US">
                <a:latin typeface="Century Gothic"/>
              </a:rPr>
              <a:t>: </a:t>
            </a:r>
            <a:endParaRPr lang="en-US">
              <a:solidFill>
                <a:srgbClr val="000000"/>
              </a:solidFill>
              <a:latin typeface="Century Gothic"/>
            </a:endParaRPr>
          </a:p>
          <a:p>
            <a:pPr marL="629920" lvl="1" indent="-305435"/>
            <a:r>
              <a:rPr lang="en-US" sz="1800">
                <a:latin typeface="Century Gothic"/>
              </a:rPr>
              <a:t>GRID Alternatives continue to recruit for solar training cohort</a:t>
            </a:r>
            <a:endParaRPr lang="en-US" sz="1800">
              <a:solidFill>
                <a:srgbClr val="000000"/>
              </a:solidFill>
              <a:latin typeface="Century Gothic"/>
            </a:endParaRPr>
          </a:p>
        </p:txBody>
      </p:sp>
      <p:sp>
        <p:nvSpPr>
          <p:cNvPr id="4" name="Title 1">
            <a:extLst>
              <a:ext uri="{FF2B5EF4-FFF2-40B4-BE49-F238E27FC236}">
                <a16:creationId xmlns:a16="http://schemas.microsoft.com/office/drawing/2014/main" id="{FD8140C1-CA8B-0CD5-5389-E96164AE3315}"/>
              </a:ext>
            </a:extLst>
          </p:cNvPr>
          <p:cNvSpPr txBox="1">
            <a:spLocks/>
          </p:cNvSpPr>
          <p:nvPr/>
        </p:nvSpPr>
        <p:spPr>
          <a:xfrm>
            <a:off x="303827" y="265752"/>
            <a:ext cx="9170374" cy="905501"/>
          </a:xfrm>
          <a:prstGeom prst="rect">
            <a:avLst/>
          </a:prstGeom>
        </p:spPr>
        <p:txBody>
          <a:bodyPr vert="horz" lIns="91440" tIns="45720" rIns="91440" bIns="45720" rtlCol="0" anchor="ctr">
            <a:normAutofit fontScale="77500" lnSpcReduction="20000"/>
          </a:bodyPr>
          <a:lstStyle>
            <a:lvl1pPr algn="l" defTabSz="457200" rtl="0" eaLnBrk="1" latinLnBrk="0" hangingPunct="1">
              <a:spcBef>
                <a:spcPct val="0"/>
              </a:spcBef>
              <a:buNone/>
              <a:defRPr sz="3600" b="1" kern="1200" cap="all">
                <a:solidFill>
                  <a:schemeClr val="tx1"/>
                </a:solidFill>
                <a:latin typeface="Century Gothic" panose="020B0502020202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b="1" kern="1500" cap="none">
                <a:solidFill>
                  <a:schemeClr val="bg1"/>
                </a:solidFill>
                <a:latin typeface="Myriad Pro" panose="020B0503030403020204" pitchFamily="34" charset="0"/>
                <a:ea typeface="Open Sans" pitchFamily="2" charset="0"/>
                <a:cs typeface="Open Sans" pitchFamily="2" charset="0"/>
              </a:rPr>
              <a:t>Workforce Development and Economic Opportunity Plan (WDEOP)</a:t>
            </a:r>
          </a:p>
        </p:txBody>
      </p:sp>
      <p:pic>
        <p:nvPicPr>
          <p:cNvPr id="2" name="Imagen 4" descr="Logotipo, nombre de la empresa&#10;&#10;Descripción generada automáticamente">
            <a:extLst>
              <a:ext uri="{FF2B5EF4-FFF2-40B4-BE49-F238E27FC236}">
                <a16:creationId xmlns:a16="http://schemas.microsoft.com/office/drawing/2014/main" id="{B0298414-D0F8-CE6D-148D-67042079921E}"/>
              </a:ext>
            </a:extLst>
          </p:cNvPr>
          <p:cNvPicPr>
            <a:picLocks noChangeAspect="1"/>
          </p:cNvPicPr>
          <p:nvPr/>
        </p:nvPicPr>
        <p:blipFill>
          <a:blip r:embed="rId3"/>
          <a:stretch>
            <a:fillRect/>
          </a:stretch>
        </p:blipFill>
        <p:spPr>
          <a:xfrm>
            <a:off x="10234520" y="222055"/>
            <a:ext cx="1746304" cy="979453"/>
          </a:xfrm>
          <a:prstGeom prst="rect">
            <a:avLst/>
          </a:prstGeom>
        </p:spPr>
      </p:pic>
      <p:pic>
        <p:nvPicPr>
          <p:cNvPr id="5" name="Picture 2" descr="GRID Alternatives | People. Planet. Employment.">
            <a:extLst>
              <a:ext uri="{FF2B5EF4-FFF2-40B4-BE49-F238E27FC236}">
                <a16:creationId xmlns:a16="http://schemas.microsoft.com/office/drawing/2014/main" id="{E2D8FA32-4B74-10F0-5970-514B4BFB86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0812" y="218262"/>
            <a:ext cx="2474913" cy="9720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55752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2EB8AE9-3C7F-654E-7F1F-06EFCE53551B}"/>
              </a:ext>
            </a:extLst>
          </p:cNvPr>
          <p:cNvSpPr txBox="1">
            <a:spLocks/>
          </p:cNvSpPr>
          <p:nvPr/>
        </p:nvSpPr>
        <p:spPr>
          <a:xfrm>
            <a:off x="535020" y="1443954"/>
            <a:ext cx="11187793" cy="5148294"/>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05435" indent="-305435"/>
            <a:r>
              <a:rPr lang="en-US" b="1">
                <a:latin typeface="Century Gothic"/>
              </a:rPr>
              <a:t>Work completed since last meeting: </a:t>
            </a:r>
            <a:endParaRPr lang="en-US" b="1">
              <a:latin typeface="Gill Sans MT"/>
            </a:endParaRPr>
          </a:p>
          <a:p>
            <a:pPr marL="629920" lvl="1" indent="-305435"/>
            <a:r>
              <a:rPr lang="en-US" sz="1800">
                <a:latin typeface="Century Gothic"/>
              </a:rPr>
              <a:t>Finalized Year1 Report Draft and submitted to the City for feedback;</a:t>
            </a:r>
          </a:p>
          <a:p>
            <a:pPr marL="629920" lvl="1" indent="-305435"/>
            <a:r>
              <a:rPr lang="en-US" sz="1800">
                <a:latin typeface="Century Gothic"/>
              </a:rPr>
              <a:t>Finalized case studies (Veggie Rx and ADA Garden), included in the report.</a:t>
            </a:r>
          </a:p>
          <a:p>
            <a:pPr marL="629920" lvl="1" indent="-305435"/>
            <a:r>
              <a:rPr lang="en-US" sz="1800">
                <a:latin typeface="Century Gothic"/>
              </a:rPr>
              <a:t>Ran CARB models to quantify Green House Gas emission reductions in year 1</a:t>
            </a:r>
          </a:p>
          <a:p>
            <a:pPr marL="305435" indent="-305435"/>
            <a:endParaRPr lang="en-US" b="1">
              <a:latin typeface="Century Gothic"/>
            </a:endParaRPr>
          </a:p>
          <a:p>
            <a:pPr marL="305435" indent="-305435"/>
            <a:r>
              <a:rPr lang="en-US" b="1">
                <a:latin typeface="Century Gothic"/>
              </a:rPr>
              <a:t>Total expenditures reported to date</a:t>
            </a:r>
            <a:r>
              <a:rPr lang="en-US">
                <a:latin typeface="Century Gothic"/>
              </a:rPr>
              <a:t>: $</a:t>
            </a:r>
            <a:r>
              <a:rPr lang="en-US" sz="1800" kern="1200">
                <a:effectLst/>
                <a:latin typeface="Century Gothic"/>
              </a:rPr>
              <a:t> 0</a:t>
            </a:r>
            <a:endParaRPr lang="en-US"/>
          </a:p>
          <a:p>
            <a:pPr marL="0" indent="0">
              <a:buNone/>
            </a:pPr>
            <a:endParaRPr lang="en-US"/>
          </a:p>
          <a:p>
            <a:pPr marL="305435" indent="-305435"/>
            <a:r>
              <a:rPr lang="en-US" b="1">
                <a:latin typeface="Century Gothic"/>
              </a:rPr>
              <a:t>Remaining budget</a:t>
            </a:r>
            <a:r>
              <a:rPr lang="en-US">
                <a:latin typeface="Century Gothic"/>
              </a:rPr>
              <a:t>: $</a:t>
            </a:r>
            <a:r>
              <a:rPr lang="en-US" sz="1800" kern="1200">
                <a:effectLst/>
                <a:latin typeface="Century Gothic"/>
              </a:rPr>
              <a:t> 1,070,000</a:t>
            </a:r>
            <a:endParaRPr lang="en-US">
              <a:latin typeface="Century Gothic"/>
            </a:endParaRPr>
          </a:p>
          <a:p>
            <a:pPr marL="305435" indent="-305435"/>
            <a:endParaRPr lang="en-US">
              <a:latin typeface="Century Gothic"/>
            </a:endParaRPr>
          </a:p>
          <a:p>
            <a:pPr marL="305435" indent="-305435"/>
            <a:r>
              <a:rPr lang="en-US" b="1">
                <a:latin typeface="Century Gothic"/>
              </a:rPr>
              <a:t>Planned work in the next ~two weeks</a:t>
            </a:r>
            <a:r>
              <a:rPr lang="en-US">
                <a:latin typeface="Century Gothic"/>
              </a:rPr>
              <a:t>: </a:t>
            </a:r>
          </a:p>
          <a:p>
            <a:pPr marL="629920" lvl="1" indent="-305435"/>
            <a:r>
              <a:rPr lang="en-US" sz="1800">
                <a:latin typeface="Century Gothic"/>
              </a:rPr>
              <a:t>Submit CARB templates to the City </a:t>
            </a:r>
          </a:p>
          <a:p>
            <a:pPr marL="629920" lvl="1" indent="-305435"/>
            <a:r>
              <a:rPr lang="en-US" sz="1800">
                <a:latin typeface="Century Gothic"/>
              </a:rPr>
              <a:t>Receive and Implement feedback on year 1 report</a:t>
            </a:r>
          </a:p>
          <a:p>
            <a:pPr marL="629920" lvl="1" indent="-305435"/>
            <a:endParaRPr lang="en-US" b="1">
              <a:latin typeface="Century Gothic"/>
            </a:endParaRPr>
          </a:p>
          <a:p>
            <a:pPr marL="323850" lvl="1" indent="0">
              <a:buNone/>
            </a:pPr>
            <a:endParaRPr lang="en-US" b="1">
              <a:latin typeface="Century Gothic"/>
            </a:endParaRPr>
          </a:p>
        </p:txBody>
      </p:sp>
      <p:sp>
        <p:nvSpPr>
          <p:cNvPr id="4" name="Title 1">
            <a:extLst>
              <a:ext uri="{FF2B5EF4-FFF2-40B4-BE49-F238E27FC236}">
                <a16:creationId xmlns:a16="http://schemas.microsoft.com/office/drawing/2014/main" id="{FD8140C1-CA8B-0CD5-5389-E96164AE3315}"/>
              </a:ext>
            </a:extLst>
          </p:cNvPr>
          <p:cNvSpPr txBox="1">
            <a:spLocks/>
          </p:cNvSpPr>
          <p:nvPr/>
        </p:nvSpPr>
        <p:spPr>
          <a:xfrm>
            <a:off x="532426" y="265752"/>
            <a:ext cx="11187793" cy="905501"/>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b="1" kern="1200" cap="all">
                <a:solidFill>
                  <a:schemeClr val="tx1"/>
                </a:solidFill>
                <a:latin typeface="Century Gothic" panose="020B0502020202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b="1" kern="1500" cap="none">
                <a:solidFill>
                  <a:schemeClr val="bg1"/>
                </a:solidFill>
                <a:latin typeface="Myriad Pro" panose="020B0503030403020204" pitchFamily="34" charset="0"/>
                <a:ea typeface="Open Sans" pitchFamily="2" charset="0"/>
                <a:cs typeface="Open Sans" pitchFamily="2" charset="0"/>
              </a:rPr>
              <a:t>Indicator Tracking Plan</a:t>
            </a:r>
          </a:p>
        </p:txBody>
      </p:sp>
      <p:pic>
        <p:nvPicPr>
          <p:cNvPr id="3074" name="Picture 2" descr="Center for Global Healthy Cities - Center for Global Healthy Cities">
            <a:extLst>
              <a:ext uri="{FF2B5EF4-FFF2-40B4-BE49-F238E27FC236}">
                <a16:creationId xmlns:a16="http://schemas.microsoft.com/office/drawing/2014/main" id="{DBD51F0D-1119-A5CD-1BD6-0BCD91D161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25289" y="221302"/>
            <a:ext cx="3852400" cy="9756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97579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0B653A10-04B5-8CFA-DC96-99D573FC2481}"/>
              </a:ext>
            </a:extLst>
          </p:cNvPr>
          <p:cNvSpPr txBox="1">
            <a:spLocks/>
          </p:cNvSpPr>
          <p:nvPr/>
        </p:nvSpPr>
        <p:spPr>
          <a:xfrm>
            <a:off x="535020" y="1443954"/>
            <a:ext cx="11187793" cy="5148294"/>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r>
              <a:rPr lang="en-US" sz="3600">
                <a:latin typeface="Century Gothic"/>
              </a:rPr>
              <a:t>Report out on any community questions or comments received, including responses</a:t>
            </a:r>
          </a:p>
        </p:txBody>
      </p:sp>
      <p:sp>
        <p:nvSpPr>
          <p:cNvPr id="3" name="TextBox 2">
            <a:extLst>
              <a:ext uri="{FF2B5EF4-FFF2-40B4-BE49-F238E27FC236}">
                <a16:creationId xmlns:a16="http://schemas.microsoft.com/office/drawing/2014/main" id="{302844EA-6507-867D-36EB-FB00F8365C4F}"/>
              </a:ext>
            </a:extLst>
          </p:cNvPr>
          <p:cNvSpPr txBox="1"/>
          <p:nvPr/>
        </p:nvSpPr>
        <p:spPr>
          <a:xfrm>
            <a:off x="323850" y="304800"/>
            <a:ext cx="8334375" cy="584775"/>
          </a:xfrm>
          <a:prstGeom prst="rect">
            <a:avLst/>
          </a:prstGeom>
          <a:noFill/>
        </p:spPr>
        <p:txBody>
          <a:bodyPr wrap="square" rtlCol="0">
            <a:spAutoFit/>
          </a:bodyPr>
          <a:lstStyle/>
          <a:p>
            <a:r>
              <a:rPr lang="en-US" sz="3200" b="1">
                <a:solidFill>
                  <a:schemeClr val="bg1"/>
                </a:solidFill>
                <a:latin typeface="Myriad Pro" panose="020B0503030403020204"/>
              </a:rPr>
              <a:t>Report on Public Comments &amp; Questions</a:t>
            </a:r>
          </a:p>
        </p:txBody>
      </p:sp>
    </p:spTree>
    <p:extLst>
      <p:ext uri="{BB962C8B-B14F-4D97-AF65-F5344CB8AC3E}">
        <p14:creationId xmlns:p14="http://schemas.microsoft.com/office/powerpoint/2010/main" val="18301001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0B653A10-04B5-8CFA-DC96-99D573FC2481}"/>
              </a:ext>
            </a:extLst>
          </p:cNvPr>
          <p:cNvSpPr txBox="1">
            <a:spLocks/>
          </p:cNvSpPr>
          <p:nvPr/>
        </p:nvSpPr>
        <p:spPr>
          <a:xfrm>
            <a:off x="535020" y="1443954"/>
            <a:ext cx="11187793" cy="5148294"/>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742950" indent="-742950">
              <a:buAutoNum type="arabicPeriod"/>
            </a:pPr>
            <a:r>
              <a:rPr lang="en-US" sz="3600">
                <a:latin typeface="Century Gothic"/>
                <a:cs typeface="Arial"/>
              </a:rPr>
              <a:t>Fruit Tree Giveaway Promotion</a:t>
            </a:r>
            <a:endParaRPr lang="en-US">
              <a:latin typeface="Century Gothic"/>
            </a:endParaRPr>
          </a:p>
          <a:p>
            <a:pPr marL="742950" indent="-742950">
              <a:buAutoNum type="arabicPeriod"/>
            </a:pPr>
            <a:r>
              <a:rPr lang="en-US" sz="3600">
                <a:latin typeface="Century Gothic"/>
                <a:cs typeface="Arial"/>
              </a:rPr>
              <a:t>NCS Status Update</a:t>
            </a:r>
            <a:endParaRPr lang="en-US">
              <a:latin typeface="Century Gothic"/>
              <a:cs typeface="Arial"/>
            </a:endParaRPr>
          </a:p>
          <a:p>
            <a:pPr marL="742950" indent="-742950">
              <a:buAutoNum type="arabicPeriod"/>
            </a:pPr>
            <a:r>
              <a:rPr lang="en-US" sz="3600">
                <a:latin typeface="Century Gothic"/>
                <a:cs typeface="Arial"/>
              </a:rPr>
              <a:t>Place-Based Workforce Development Strategy Presentation</a:t>
            </a:r>
            <a:endParaRPr lang="en-US">
              <a:latin typeface="Century Gothic"/>
              <a:cs typeface="Arial"/>
            </a:endParaRPr>
          </a:p>
          <a:p>
            <a:pPr marL="742950" indent="-742950">
              <a:buAutoNum type="arabicPeriod"/>
            </a:pPr>
            <a:r>
              <a:rPr lang="en-US" sz="3600">
                <a:latin typeface="Century Gothic"/>
                <a:cs typeface="Arial"/>
              </a:rPr>
              <a:t>Climate Health Promoters Planning </a:t>
            </a:r>
            <a:endParaRPr lang="en-US">
              <a:latin typeface="Century Gothic"/>
            </a:endParaRPr>
          </a:p>
        </p:txBody>
      </p:sp>
      <p:sp>
        <p:nvSpPr>
          <p:cNvPr id="3" name="TextBox 2">
            <a:extLst>
              <a:ext uri="{FF2B5EF4-FFF2-40B4-BE49-F238E27FC236}">
                <a16:creationId xmlns:a16="http://schemas.microsoft.com/office/drawing/2014/main" id="{302844EA-6507-867D-36EB-FB00F8365C4F}"/>
              </a:ext>
            </a:extLst>
          </p:cNvPr>
          <p:cNvSpPr txBox="1"/>
          <p:nvPr/>
        </p:nvSpPr>
        <p:spPr>
          <a:xfrm>
            <a:off x="152400" y="190500"/>
            <a:ext cx="9382125" cy="646331"/>
          </a:xfrm>
          <a:prstGeom prst="rect">
            <a:avLst/>
          </a:prstGeom>
          <a:noFill/>
        </p:spPr>
        <p:txBody>
          <a:bodyPr wrap="square" rtlCol="0">
            <a:spAutoFit/>
          </a:bodyPr>
          <a:lstStyle/>
          <a:p>
            <a:r>
              <a:rPr lang="en-US" sz="3600" b="1">
                <a:solidFill>
                  <a:schemeClr val="bg1"/>
                </a:solidFill>
                <a:latin typeface="Myriad Pro" panose="020B0503030403020204"/>
              </a:rPr>
              <a:t>Committee Business Items for Discussion</a:t>
            </a:r>
          </a:p>
        </p:txBody>
      </p:sp>
    </p:spTree>
    <p:extLst>
      <p:ext uri="{BB962C8B-B14F-4D97-AF65-F5344CB8AC3E}">
        <p14:creationId xmlns:p14="http://schemas.microsoft.com/office/powerpoint/2010/main" val="37878843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02844EA-6507-867D-36EB-FB00F8365C4F}"/>
              </a:ext>
            </a:extLst>
          </p:cNvPr>
          <p:cNvSpPr txBox="1"/>
          <p:nvPr/>
        </p:nvSpPr>
        <p:spPr>
          <a:xfrm>
            <a:off x="323850" y="304800"/>
            <a:ext cx="8334375" cy="707886"/>
          </a:xfrm>
          <a:prstGeom prst="rect">
            <a:avLst/>
          </a:prstGeom>
          <a:noFill/>
        </p:spPr>
        <p:txBody>
          <a:bodyPr wrap="square" lIns="91440" tIns="45720" rIns="91440" bIns="45720" rtlCol="0" anchor="t">
            <a:spAutoFit/>
          </a:bodyPr>
          <a:lstStyle/>
          <a:p>
            <a:r>
              <a:rPr lang="en-US" sz="4000" b="1">
                <a:solidFill>
                  <a:schemeClr val="bg1"/>
                </a:solidFill>
                <a:latin typeface="Myriad Pro" panose="020B0503030403020204"/>
              </a:rPr>
              <a:t>Fruit Tree Giveaway Program</a:t>
            </a:r>
            <a:endParaRPr lang="en-US">
              <a:solidFill>
                <a:schemeClr val="bg1"/>
              </a:solidFill>
            </a:endParaRPr>
          </a:p>
        </p:txBody>
      </p:sp>
      <p:sp>
        <p:nvSpPr>
          <p:cNvPr id="2" name="TextBox 1">
            <a:extLst>
              <a:ext uri="{FF2B5EF4-FFF2-40B4-BE49-F238E27FC236}">
                <a16:creationId xmlns:a16="http://schemas.microsoft.com/office/drawing/2014/main" id="{CA3DB509-F964-320D-1C4C-23EABE96EDD7}"/>
              </a:ext>
            </a:extLst>
          </p:cNvPr>
          <p:cNvSpPr txBox="1"/>
          <p:nvPr/>
        </p:nvSpPr>
        <p:spPr>
          <a:xfrm>
            <a:off x="155715" y="1718274"/>
            <a:ext cx="11668813"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400" dirty="0">
                <a:solidFill>
                  <a:srgbClr val="3D3D3D"/>
                </a:solidFill>
                <a:latin typeface="Century Gothic"/>
              </a:rPr>
              <a:t>Orchard For ALL! Fruit Tree Giveaway will take place on </a:t>
            </a:r>
            <a:r>
              <a:rPr lang="en-US" sz="2400" b="1" dirty="0">
                <a:solidFill>
                  <a:srgbClr val="3D3D3D"/>
                </a:solidFill>
                <a:latin typeface="Century Gothic"/>
              </a:rPr>
              <a:t>March 8th, 2025 from 10 am – 1pm at Unity Park Plaza</a:t>
            </a:r>
            <a:r>
              <a:rPr lang="en-US" sz="2400" dirty="0">
                <a:solidFill>
                  <a:srgbClr val="3D3D3D"/>
                </a:solidFill>
                <a:latin typeface="Century Gothic"/>
              </a:rPr>
              <a:t> </a:t>
            </a:r>
            <a:r>
              <a:rPr lang="en-US" sz="2400" dirty="0">
                <a:solidFill>
                  <a:srgbClr val="3D3D3D"/>
                </a:solidFill>
                <a:latin typeface="Century Gothic"/>
                <a:ea typeface="+mn-lt"/>
                <a:cs typeface="+mn-lt"/>
              </a:rPr>
              <a:t>1605 Ohio Ave, Richmond, CA 94804</a:t>
            </a:r>
            <a:endParaRPr lang="en-US" sz="2400" dirty="0">
              <a:solidFill>
                <a:srgbClr val="3D3D3D"/>
              </a:solidFill>
              <a:latin typeface="Century Gothic"/>
            </a:endParaRPr>
          </a:p>
          <a:p>
            <a:pPr marL="285750" indent="-285750">
              <a:buFont typeface="Arial"/>
              <a:buChar char="•"/>
            </a:pPr>
            <a:endParaRPr lang="en-US" sz="2400" dirty="0">
              <a:solidFill>
                <a:srgbClr val="3D3D3D"/>
              </a:solidFill>
              <a:latin typeface="Century Gothic"/>
              <a:cs typeface="Arial"/>
            </a:endParaRPr>
          </a:p>
          <a:p>
            <a:pPr marL="285750" indent="-285750">
              <a:buFont typeface="Arial"/>
              <a:buChar char="•"/>
            </a:pPr>
            <a:r>
              <a:rPr lang="en-US" sz="2400" dirty="0">
                <a:solidFill>
                  <a:srgbClr val="222222"/>
                </a:solidFill>
                <a:latin typeface="Century Gothic"/>
                <a:cs typeface="Arial"/>
              </a:rPr>
              <a:t>FREE Fruit Tree Giveaway for Iron Triangle, Santa Fe, &amp; Coronado Residents </a:t>
            </a:r>
            <a:endParaRPr lang="en-US" sz="2400"/>
          </a:p>
          <a:p>
            <a:pPr marL="285750" indent="-285750">
              <a:buFont typeface="Arial"/>
              <a:buChar char="•"/>
            </a:pPr>
            <a:endParaRPr lang="en-US" sz="2400" dirty="0">
              <a:solidFill>
                <a:srgbClr val="222222"/>
              </a:solidFill>
              <a:latin typeface="Century Gothic"/>
              <a:cs typeface="Arial"/>
            </a:endParaRPr>
          </a:p>
          <a:p>
            <a:pPr marL="285750" indent="-285750">
              <a:buFont typeface="Arial"/>
              <a:buChar char="•"/>
            </a:pPr>
            <a:r>
              <a:rPr lang="en-US" sz="2400" dirty="0">
                <a:solidFill>
                  <a:srgbClr val="222222"/>
                </a:solidFill>
                <a:latin typeface="Century Gothic"/>
                <a:cs typeface="Arial"/>
              </a:rPr>
              <a:t>Different fruit tree varieties will be distributed like oranges, limes, lemons, apples peaches and much more!</a:t>
            </a:r>
          </a:p>
          <a:p>
            <a:pPr marL="285750" indent="-285750">
              <a:buFont typeface="Arial"/>
              <a:buChar char="•"/>
            </a:pPr>
            <a:endParaRPr lang="en-US" sz="2400" dirty="0">
              <a:solidFill>
                <a:srgbClr val="222222"/>
              </a:solidFill>
              <a:latin typeface="Century Gothic"/>
              <a:cs typeface="Arial"/>
            </a:endParaRPr>
          </a:p>
          <a:p>
            <a:pPr marL="285750" indent="-285750">
              <a:buFont typeface="Arial"/>
              <a:buChar char="•"/>
            </a:pPr>
            <a:r>
              <a:rPr lang="en-US" sz="2400" dirty="0">
                <a:solidFill>
                  <a:srgbClr val="222222"/>
                </a:solidFill>
                <a:latin typeface="Century Gothic"/>
                <a:cs typeface="Arial"/>
              </a:rPr>
              <a:t>Please bring a cart if you want more than 2 trees.</a:t>
            </a:r>
            <a:endParaRPr lang="en-US" sz="2400" dirty="0">
              <a:solidFill>
                <a:srgbClr val="3D3D3D"/>
              </a:solidFill>
              <a:latin typeface="Century Gothic"/>
              <a:cs typeface="Arial"/>
            </a:endParaRPr>
          </a:p>
          <a:p>
            <a:pPr marL="285750" indent="-285750">
              <a:buFont typeface="Arial"/>
              <a:buChar char="•"/>
            </a:pPr>
            <a:endParaRPr lang="en-US" sz="2400" dirty="0">
              <a:solidFill>
                <a:srgbClr val="222222"/>
              </a:solidFill>
              <a:latin typeface="Century Gothic"/>
              <a:cs typeface="Arial"/>
            </a:endParaRPr>
          </a:p>
          <a:p>
            <a:pPr marL="285750" indent="-285750">
              <a:buFont typeface="Arial"/>
              <a:buChar char="•"/>
            </a:pPr>
            <a:r>
              <a:rPr lang="en-US" sz="2400" dirty="0">
                <a:solidFill>
                  <a:srgbClr val="222222"/>
                </a:solidFill>
                <a:latin typeface="Century Gothic"/>
                <a:cs typeface="Arial"/>
              </a:rPr>
              <a:t>All recipients of the giveaway must book an on-site follow-up consultation with our OFA! Team</a:t>
            </a:r>
          </a:p>
        </p:txBody>
      </p:sp>
    </p:spTree>
    <p:extLst>
      <p:ext uri="{BB962C8B-B14F-4D97-AF65-F5344CB8AC3E}">
        <p14:creationId xmlns:p14="http://schemas.microsoft.com/office/powerpoint/2010/main" val="20479951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2EB8AE9-3C7F-654E-7F1F-06EFCE53551B}"/>
              </a:ext>
            </a:extLst>
          </p:cNvPr>
          <p:cNvSpPr txBox="1">
            <a:spLocks/>
          </p:cNvSpPr>
          <p:nvPr/>
        </p:nvSpPr>
        <p:spPr>
          <a:xfrm>
            <a:off x="6096000" y="1443954"/>
            <a:ext cx="5626813" cy="5148294"/>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23850" lvl="1" indent="0">
              <a:buNone/>
            </a:pPr>
            <a:r>
              <a:rPr lang="en-US" sz="2000" dirty="0">
                <a:latin typeface="Century Gothic"/>
              </a:rPr>
              <a:t>The Neighborhood Complete Streets project focuses on improving walking and biking access for residents of the Iron Triangle, Santa Fe, and Coronado neighborhoods.</a:t>
            </a:r>
          </a:p>
          <a:p>
            <a:pPr marL="323850" lvl="1" indent="0">
              <a:buNone/>
            </a:pPr>
            <a:r>
              <a:rPr lang="en-US" sz="2000" dirty="0">
                <a:latin typeface="Century Gothic"/>
              </a:rPr>
              <a:t>The project will support connections between neighborhoods, downtown Richmond, the Richmond Greenway, and the Richmond Ferry terminal. </a:t>
            </a:r>
          </a:p>
        </p:txBody>
      </p:sp>
      <p:sp>
        <p:nvSpPr>
          <p:cNvPr id="4" name="Title 1">
            <a:extLst>
              <a:ext uri="{FF2B5EF4-FFF2-40B4-BE49-F238E27FC236}">
                <a16:creationId xmlns:a16="http://schemas.microsoft.com/office/drawing/2014/main" id="{FD8140C1-CA8B-0CD5-5389-E96164AE3315}"/>
              </a:ext>
            </a:extLst>
          </p:cNvPr>
          <p:cNvSpPr txBox="1">
            <a:spLocks/>
          </p:cNvSpPr>
          <p:nvPr/>
        </p:nvSpPr>
        <p:spPr>
          <a:xfrm>
            <a:off x="532426" y="265752"/>
            <a:ext cx="11187793" cy="905501"/>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b="1" kern="1200" cap="all">
                <a:solidFill>
                  <a:schemeClr val="tx1"/>
                </a:solidFill>
                <a:latin typeface="Century Gothic" panose="020B0502020202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b="1" kern="1500" cap="none" dirty="0">
                <a:solidFill>
                  <a:schemeClr val="bg1"/>
                </a:solidFill>
                <a:latin typeface="Myriad Pro"/>
                <a:ea typeface="Open Sans"/>
                <a:cs typeface="Open Sans"/>
              </a:rPr>
              <a:t>Neighborhood Complete Streets</a:t>
            </a:r>
            <a:r>
              <a:rPr lang="en-US" sz="4000" kern="1500" cap="none" dirty="0">
                <a:solidFill>
                  <a:schemeClr val="bg1"/>
                </a:solidFill>
                <a:latin typeface="Myriad Pro"/>
                <a:ea typeface="Open Sans"/>
                <a:cs typeface="Open Sans"/>
              </a:rPr>
              <a:t> Update</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9900" y="1203003"/>
            <a:ext cx="5454650" cy="5454650"/>
          </a:xfrm>
          <a:prstGeom prst="rect">
            <a:avLst/>
          </a:prstGeom>
        </p:spPr>
      </p:pic>
    </p:spTree>
    <p:extLst>
      <p:ext uri="{BB962C8B-B14F-4D97-AF65-F5344CB8AC3E}">
        <p14:creationId xmlns:p14="http://schemas.microsoft.com/office/powerpoint/2010/main" val="41316499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0B653A10-04B5-8CFA-DC96-99D573FC2481}"/>
              </a:ext>
            </a:extLst>
          </p:cNvPr>
          <p:cNvSpPr txBox="1">
            <a:spLocks/>
          </p:cNvSpPr>
          <p:nvPr/>
        </p:nvSpPr>
        <p:spPr>
          <a:xfrm>
            <a:off x="535020" y="1443954"/>
            <a:ext cx="11187793" cy="5148294"/>
          </a:xfrm>
          <a:prstGeom prst="rect">
            <a:avLst/>
          </a:prstGeom>
        </p:spPr>
        <p:txBody>
          <a:bodyPr vert="horz" lIns="91440" tIns="45720" rIns="91440" bIns="45720" rtlCol="0" anchor="t">
            <a:normAutofit fontScale="62500" lnSpcReduction="20000"/>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05435" indent="-305435"/>
            <a:r>
              <a:rPr lang="en-US" sz="3600" b="1">
                <a:solidFill>
                  <a:schemeClr val="tx1"/>
                </a:solidFill>
                <a:latin typeface="Century Gothic"/>
              </a:rPr>
              <a:t>Every first Wednesday of the month 6:00 – 8:00 pm. </a:t>
            </a:r>
          </a:p>
          <a:p>
            <a:pPr marL="305435" indent="-305435"/>
            <a:endParaRPr lang="en-US" sz="3600" b="1">
              <a:solidFill>
                <a:schemeClr val="tx1"/>
              </a:solidFill>
              <a:latin typeface="Century Gothic"/>
            </a:endParaRPr>
          </a:p>
          <a:p>
            <a:pPr marL="305435" indent="-305435"/>
            <a:r>
              <a:rPr lang="en-US" sz="3600" b="1">
                <a:solidFill>
                  <a:schemeClr val="tx1"/>
                </a:solidFill>
                <a:latin typeface="Century Gothic"/>
              </a:rPr>
              <a:t>In-person Attendance:</a:t>
            </a:r>
            <a:r>
              <a:rPr lang="en-US" sz="3600">
                <a:solidFill>
                  <a:schemeClr val="tx1"/>
                </a:solidFill>
                <a:latin typeface="Century Gothic"/>
              </a:rPr>
              <a:t> 	Nevin Community Center</a:t>
            </a:r>
            <a:br>
              <a:rPr lang="en-US" sz="3600">
                <a:solidFill>
                  <a:schemeClr val="tx1"/>
                </a:solidFill>
                <a:latin typeface="Century Gothic"/>
              </a:rPr>
            </a:br>
            <a:r>
              <a:rPr lang="en-US" sz="3600">
                <a:solidFill>
                  <a:schemeClr val="tx1"/>
                </a:solidFill>
                <a:latin typeface="Century Gothic"/>
              </a:rPr>
              <a:t>								598 Nevin Ave, Richmond, CA 94801</a:t>
            </a:r>
            <a:endParaRPr lang="en-US" sz="3600">
              <a:solidFill>
                <a:schemeClr val="tx1"/>
              </a:solidFill>
            </a:endParaRPr>
          </a:p>
          <a:p>
            <a:pPr marL="305435" indent="-305435"/>
            <a:endParaRPr lang="en-US" sz="3600">
              <a:solidFill>
                <a:schemeClr val="tx1"/>
              </a:solidFill>
              <a:latin typeface="Century Gothic"/>
            </a:endParaRPr>
          </a:p>
          <a:p>
            <a:pPr marL="305435" indent="-305435"/>
            <a:r>
              <a:rPr lang="en-US" sz="3600" b="1">
                <a:solidFill>
                  <a:schemeClr val="tx1"/>
                </a:solidFill>
                <a:latin typeface="Century Gothic"/>
              </a:rPr>
              <a:t>Virtual Attendance:</a:t>
            </a:r>
            <a:r>
              <a:rPr lang="en-US" sz="3600">
                <a:solidFill>
                  <a:schemeClr val="tx1"/>
                </a:solidFill>
                <a:latin typeface="Century Gothic"/>
              </a:rPr>
              <a:t> </a:t>
            </a:r>
            <a:r>
              <a:rPr lang="en-US" sz="3600" u="sng">
                <a:solidFill>
                  <a:srgbClr val="0070C0"/>
                </a:solidFill>
                <a:latin typeface="Century Gothic"/>
              </a:rPr>
              <a:t>https://ci-richmond-ca-us.zoom.us/webinar/register/wn_gx8xwknptcutbnefzdbv1w</a:t>
            </a:r>
            <a:r>
              <a:rPr lang="en-US" sz="3600">
                <a:solidFill>
                  <a:schemeClr val="tx1"/>
                </a:solidFill>
                <a:latin typeface="Century Gothic"/>
              </a:rPr>
              <a:t> </a:t>
            </a:r>
          </a:p>
          <a:p>
            <a:pPr marL="0" indent="0">
              <a:buNone/>
            </a:pPr>
            <a:r>
              <a:rPr lang="en-US" sz="3600">
                <a:solidFill>
                  <a:schemeClr val="tx1"/>
                </a:solidFill>
                <a:latin typeface="Century Gothic"/>
              </a:rPr>
              <a:t> </a:t>
            </a:r>
          </a:p>
          <a:p>
            <a:pPr marL="305435" indent="-305435"/>
            <a:r>
              <a:rPr lang="en-US" sz="3600" b="1">
                <a:solidFill>
                  <a:schemeClr val="tx1"/>
                </a:solidFill>
                <a:latin typeface="Century Gothic"/>
              </a:rPr>
              <a:t>Phone Attendance: </a:t>
            </a:r>
            <a:r>
              <a:rPr lang="en-US" sz="3600">
                <a:solidFill>
                  <a:schemeClr val="tx1"/>
                </a:solidFill>
                <a:latin typeface="Century Gothic"/>
              </a:rPr>
              <a:t>(669) 900-6833, or (669) 444-9171  </a:t>
            </a:r>
            <a:br>
              <a:rPr lang="en-US" sz="3600">
                <a:solidFill>
                  <a:schemeClr val="tx1"/>
                </a:solidFill>
                <a:latin typeface="Century Gothic"/>
              </a:rPr>
            </a:br>
            <a:r>
              <a:rPr lang="en-US" sz="3600">
                <a:solidFill>
                  <a:schemeClr val="tx1"/>
                </a:solidFill>
                <a:latin typeface="Century Gothic"/>
              </a:rPr>
              <a:t>						     </a:t>
            </a:r>
            <a:r>
              <a:rPr lang="en-US" sz="3600" b="1">
                <a:solidFill>
                  <a:schemeClr val="tx1"/>
                </a:solidFill>
                <a:latin typeface="Century Gothic"/>
              </a:rPr>
              <a:t>Webinar ID</a:t>
            </a:r>
            <a:r>
              <a:rPr lang="en-US" sz="3600">
                <a:solidFill>
                  <a:schemeClr val="tx1"/>
                </a:solidFill>
                <a:latin typeface="Century Gothic"/>
              </a:rPr>
              <a:t>: 976 6319 9451</a:t>
            </a:r>
          </a:p>
          <a:p>
            <a:pPr marL="305435" indent="-305435"/>
            <a:endParaRPr lang="en-US" sz="3600">
              <a:solidFill>
                <a:schemeClr val="tx1"/>
              </a:solidFill>
              <a:latin typeface="Century Gothic"/>
            </a:endParaRPr>
          </a:p>
          <a:p>
            <a:pPr marL="305435" indent="-305435"/>
            <a:r>
              <a:rPr lang="en-US" sz="3600">
                <a:solidFill>
                  <a:schemeClr val="tx1"/>
                </a:solidFill>
                <a:latin typeface="Century Gothic"/>
              </a:rPr>
              <a:t>All Committee members and members of the public must abide by the </a:t>
            </a:r>
            <a:r>
              <a:rPr lang="en-US" sz="3700" u="sng">
                <a:solidFill>
                  <a:srgbClr val="0070C0"/>
                </a:solidFill>
                <a:latin typeface="Century Gothic"/>
                <a:hlinkClick r:id="rId2">
                  <a:extLst>
                    <a:ext uri="{A12FA001-AC4F-418D-AE19-62706E023703}">
                      <ahyp:hlinkClr xmlns:ahyp="http://schemas.microsoft.com/office/drawing/2018/hyperlinkcolor" val="tx"/>
                    </a:ext>
                  </a:extLst>
                </a:hlinkClick>
              </a:rPr>
              <a:t>Community Agreements</a:t>
            </a:r>
            <a:endParaRPr lang="en-US" sz="3700" u="sng">
              <a:solidFill>
                <a:srgbClr val="0070C0"/>
              </a:solidFill>
              <a:latin typeface="Century Gothic"/>
            </a:endParaRPr>
          </a:p>
        </p:txBody>
      </p:sp>
      <p:sp>
        <p:nvSpPr>
          <p:cNvPr id="3" name="TextBox 2">
            <a:extLst>
              <a:ext uri="{FF2B5EF4-FFF2-40B4-BE49-F238E27FC236}">
                <a16:creationId xmlns:a16="http://schemas.microsoft.com/office/drawing/2014/main" id="{302844EA-6507-867D-36EB-FB00F8365C4F}"/>
              </a:ext>
            </a:extLst>
          </p:cNvPr>
          <p:cNvSpPr txBox="1"/>
          <p:nvPr/>
        </p:nvSpPr>
        <p:spPr>
          <a:xfrm>
            <a:off x="323850" y="304800"/>
            <a:ext cx="8334375" cy="769441"/>
          </a:xfrm>
          <a:prstGeom prst="rect">
            <a:avLst/>
          </a:prstGeom>
          <a:noFill/>
        </p:spPr>
        <p:txBody>
          <a:bodyPr wrap="square" rtlCol="0">
            <a:spAutoFit/>
          </a:bodyPr>
          <a:lstStyle/>
          <a:p>
            <a:r>
              <a:rPr lang="en-US" sz="4400" b="1">
                <a:solidFill>
                  <a:schemeClr val="bg1"/>
                </a:solidFill>
                <a:latin typeface="Myriad Pro" panose="020B0503030403020204"/>
              </a:rPr>
              <a:t>Meeting Information</a:t>
            </a:r>
          </a:p>
        </p:txBody>
      </p:sp>
    </p:spTree>
    <p:extLst>
      <p:ext uri="{BB962C8B-B14F-4D97-AF65-F5344CB8AC3E}">
        <p14:creationId xmlns:p14="http://schemas.microsoft.com/office/powerpoint/2010/main" val="37570508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2EB8AE9-3C7F-654E-7F1F-06EFCE53551B}"/>
              </a:ext>
            </a:extLst>
          </p:cNvPr>
          <p:cNvSpPr txBox="1">
            <a:spLocks/>
          </p:cNvSpPr>
          <p:nvPr/>
        </p:nvSpPr>
        <p:spPr>
          <a:xfrm>
            <a:off x="6096000" y="1443954"/>
            <a:ext cx="5626813" cy="5148294"/>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23850" lvl="1" indent="0">
              <a:buNone/>
            </a:pPr>
            <a:r>
              <a:rPr lang="en-US" dirty="0">
                <a:latin typeface="Century Gothic"/>
              </a:rPr>
              <a:t>This project will improve conditions for walking, biking, and taking the bus on:</a:t>
            </a:r>
          </a:p>
          <a:p>
            <a:pPr marL="609600" lvl="1" indent="-285750"/>
            <a:r>
              <a:rPr lang="en-US" dirty="0" err="1">
                <a:latin typeface="Century Gothic"/>
              </a:rPr>
              <a:t>Harbour</a:t>
            </a:r>
            <a:r>
              <a:rPr lang="en-US" dirty="0">
                <a:latin typeface="Century Gothic"/>
              </a:rPr>
              <a:t> Way South</a:t>
            </a:r>
          </a:p>
          <a:p>
            <a:pPr marL="609600" lvl="1" indent="-285750"/>
            <a:r>
              <a:rPr lang="en-US" dirty="0">
                <a:latin typeface="Century Gothic"/>
              </a:rPr>
              <a:t>Ohio Avenue</a:t>
            </a:r>
          </a:p>
          <a:p>
            <a:pPr marL="609600" lvl="1" indent="-285750"/>
            <a:r>
              <a:rPr lang="en-US" dirty="0">
                <a:latin typeface="Century Gothic"/>
              </a:rPr>
              <a:t>Macdonald Avenue</a:t>
            </a:r>
          </a:p>
          <a:p>
            <a:pPr marL="323850" lvl="1" indent="0">
              <a:buNone/>
            </a:pPr>
            <a:endParaRPr lang="en-US" dirty="0">
              <a:latin typeface="Century Gothic"/>
            </a:endParaRPr>
          </a:p>
          <a:p>
            <a:pPr marL="323850" lvl="1" indent="0">
              <a:buNone/>
            </a:pPr>
            <a:r>
              <a:rPr lang="en-US" dirty="0">
                <a:latin typeface="Century Gothic"/>
              </a:rPr>
              <a:t>Additional grant funding may become available:</a:t>
            </a:r>
          </a:p>
          <a:p>
            <a:pPr marL="609600" lvl="1" indent="-285750"/>
            <a:r>
              <a:rPr lang="en-US" dirty="0" err="1">
                <a:latin typeface="Century Gothic"/>
              </a:rPr>
              <a:t>Harbour</a:t>
            </a:r>
            <a:r>
              <a:rPr lang="en-US" dirty="0">
                <a:latin typeface="Century Gothic"/>
              </a:rPr>
              <a:t> Way – Enhanced design</a:t>
            </a:r>
          </a:p>
          <a:p>
            <a:pPr marL="609600" lvl="1" indent="-285750"/>
            <a:r>
              <a:rPr lang="en-US" dirty="0">
                <a:latin typeface="Century Gothic"/>
              </a:rPr>
              <a:t>Wright Avenue – Continuous sidewalks</a:t>
            </a:r>
          </a:p>
        </p:txBody>
      </p:sp>
      <p:sp>
        <p:nvSpPr>
          <p:cNvPr id="4" name="Title 1">
            <a:extLst>
              <a:ext uri="{FF2B5EF4-FFF2-40B4-BE49-F238E27FC236}">
                <a16:creationId xmlns:a16="http://schemas.microsoft.com/office/drawing/2014/main" id="{FD8140C1-CA8B-0CD5-5389-E96164AE3315}"/>
              </a:ext>
            </a:extLst>
          </p:cNvPr>
          <p:cNvSpPr txBox="1">
            <a:spLocks/>
          </p:cNvSpPr>
          <p:nvPr/>
        </p:nvSpPr>
        <p:spPr>
          <a:xfrm>
            <a:off x="532426" y="265752"/>
            <a:ext cx="11187793" cy="905501"/>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b="1" kern="1200" cap="all">
                <a:solidFill>
                  <a:schemeClr val="tx1"/>
                </a:solidFill>
                <a:latin typeface="Century Gothic" panose="020B0502020202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b="1" kern="1500" cap="none" dirty="0">
                <a:solidFill>
                  <a:schemeClr val="bg1"/>
                </a:solidFill>
                <a:latin typeface="Myriad Pro" panose="020B0503030403020204" pitchFamily="34" charset="0"/>
                <a:ea typeface="Open Sans" pitchFamily="2" charset="0"/>
                <a:cs typeface="Open Sans" pitchFamily="2" charset="0"/>
              </a:rPr>
              <a:t>Neighborhood Complete Streets</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9900" y="1203003"/>
            <a:ext cx="5454650" cy="5454650"/>
          </a:xfrm>
          <a:prstGeom prst="rect">
            <a:avLst/>
          </a:prstGeom>
        </p:spPr>
      </p:pic>
      <p:sp>
        <p:nvSpPr>
          <p:cNvPr id="5" name="Rounded Rectangle 4"/>
          <p:cNvSpPr/>
          <p:nvPr/>
        </p:nvSpPr>
        <p:spPr>
          <a:xfrm rot="20709279">
            <a:off x="9446783" y="2242858"/>
            <a:ext cx="2197324" cy="914400"/>
          </a:xfrm>
          <a:prstGeom prst="round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b="1" dirty="0">
                <a:solidFill>
                  <a:srgbClr val="005569"/>
                </a:solidFill>
              </a:rPr>
              <a:t>Additional Funding Awarded!</a:t>
            </a:r>
          </a:p>
        </p:txBody>
      </p:sp>
    </p:spTree>
    <p:extLst>
      <p:ext uri="{BB962C8B-B14F-4D97-AF65-F5344CB8AC3E}">
        <p14:creationId xmlns:p14="http://schemas.microsoft.com/office/powerpoint/2010/main" val="42472412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2EB8AE9-3C7F-654E-7F1F-06EFCE53551B}"/>
              </a:ext>
            </a:extLst>
          </p:cNvPr>
          <p:cNvSpPr txBox="1">
            <a:spLocks/>
          </p:cNvSpPr>
          <p:nvPr/>
        </p:nvSpPr>
        <p:spPr>
          <a:xfrm>
            <a:off x="6096000" y="1443954"/>
            <a:ext cx="5626813" cy="5148294"/>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lvl="1" indent="0">
              <a:buNone/>
            </a:pPr>
            <a:r>
              <a:rPr lang="en-US" sz="2200" b="1" dirty="0" err="1">
                <a:latin typeface="Century Gothic" panose="020B0502020202020204" pitchFamily="34" charset="0"/>
              </a:rPr>
              <a:t>Harbour</a:t>
            </a:r>
            <a:r>
              <a:rPr lang="en-US" sz="2200" b="1" dirty="0">
                <a:latin typeface="Century Gothic" panose="020B0502020202020204" pitchFamily="34" charset="0"/>
              </a:rPr>
              <a:t> Way (Pennsylvania to Wright)</a:t>
            </a:r>
          </a:p>
          <a:p>
            <a:pPr marL="342900" lvl="1" indent="-342900"/>
            <a:r>
              <a:rPr lang="en-US" sz="2200" dirty="0">
                <a:latin typeface="Century Gothic" panose="020B0502020202020204" pitchFamily="34" charset="0"/>
              </a:rPr>
              <a:t>Traffic signals</a:t>
            </a:r>
          </a:p>
          <a:p>
            <a:pPr marL="342900" lvl="1" indent="-342900"/>
            <a:r>
              <a:rPr lang="en-US" sz="2200" dirty="0">
                <a:latin typeface="Century Gothic" panose="020B0502020202020204" pitchFamily="34" charset="0"/>
              </a:rPr>
              <a:t>Bus stops</a:t>
            </a:r>
          </a:p>
          <a:p>
            <a:pPr marL="342900" lvl="1" indent="-342900"/>
            <a:r>
              <a:rPr lang="en-US" sz="2200" dirty="0">
                <a:latin typeface="Century Gothic" panose="020B0502020202020204" pitchFamily="34" charset="0"/>
              </a:rPr>
              <a:t>Roadway surface</a:t>
            </a:r>
          </a:p>
          <a:p>
            <a:pPr marL="342900" lvl="1" indent="-342900"/>
            <a:r>
              <a:rPr lang="en-US" sz="2200" dirty="0">
                <a:latin typeface="Century Gothic" panose="020B0502020202020204" pitchFamily="34" charset="0"/>
              </a:rPr>
              <a:t>Bike lanes (</a:t>
            </a:r>
            <a:r>
              <a:rPr lang="en-US" sz="2200" dirty="0" err="1">
                <a:latin typeface="Century Gothic" panose="020B0502020202020204" pitchFamily="34" charset="0"/>
              </a:rPr>
              <a:t>Nevin</a:t>
            </a:r>
            <a:r>
              <a:rPr lang="en-US" sz="2200" dirty="0">
                <a:latin typeface="Century Gothic" panose="020B0502020202020204" pitchFamily="34" charset="0"/>
              </a:rPr>
              <a:t> to Wright)</a:t>
            </a:r>
          </a:p>
          <a:p>
            <a:pPr marL="342900" lvl="1" indent="-342900"/>
            <a:r>
              <a:rPr lang="en-US" sz="2200" dirty="0">
                <a:latin typeface="Century Gothic" panose="020B0502020202020204" pitchFamily="34" charset="0"/>
              </a:rPr>
              <a:t>Pedestrian crossings</a:t>
            </a:r>
          </a:p>
          <a:p>
            <a:pPr marL="342900" lvl="1" indent="-342900"/>
            <a:r>
              <a:rPr lang="en-US" sz="2200" dirty="0">
                <a:latin typeface="Century Gothic" panose="020B0502020202020204" pitchFamily="34" charset="0"/>
              </a:rPr>
              <a:t>Sidewalk amenities</a:t>
            </a:r>
          </a:p>
          <a:p>
            <a:pPr marL="342900" lvl="1" indent="-342900"/>
            <a:r>
              <a:rPr lang="en-US" sz="2200" dirty="0">
                <a:latin typeface="Century Gothic" panose="020B0502020202020204" pitchFamily="34" charset="0"/>
              </a:rPr>
              <a:t>Street trees</a:t>
            </a:r>
          </a:p>
          <a:p>
            <a:pPr marL="0" lvl="1" indent="0">
              <a:buNone/>
            </a:pPr>
            <a:endParaRPr lang="en-US" sz="2200" dirty="0">
              <a:latin typeface="Century Gothic" panose="020B0502020202020204" pitchFamily="34" charset="0"/>
            </a:endParaRPr>
          </a:p>
          <a:p>
            <a:pPr marL="0" lvl="1" indent="0">
              <a:buNone/>
            </a:pPr>
            <a:endParaRPr lang="en-US" sz="2200" dirty="0">
              <a:latin typeface="Century Gothic" panose="020B0502020202020204" pitchFamily="34" charset="0"/>
            </a:endParaRPr>
          </a:p>
          <a:p>
            <a:pPr marL="0" lvl="1" indent="0">
              <a:buNone/>
            </a:pPr>
            <a:endParaRPr lang="en-US" sz="2200" dirty="0">
              <a:solidFill>
                <a:srgbClr val="FF0000"/>
              </a:solidFill>
              <a:latin typeface="Century Gothic" panose="020B0502020202020204" pitchFamily="34" charset="0"/>
            </a:endParaRPr>
          </a:p>
        </p:txBody>
      </p:sp>
      <p:sp>
        <p:nvSpPr>
          <p:cNvPr id="4" name="Title 1">
            <a:extLst>
              <a:ext uri="{FF2B5EF4-FFF2-40B4-BE49-F238E27FC236}">
                <a16:creationId xmlns:a16="http://schemas.microsoft.com/office/drawing/2014/main" id="{FD8140C1-CA8B-0CD5-5389-E96164AE3315}"/>
              </a:ext>
            </a:extLst>
          </p:cNvPr>
          <p:cNvSpPr txBox="1">
            <a:spLocks/>
          </p:cNvSpPr>
          <p:nvPr/>
        </p:nvSpPr>
        <p:spPr>
          <a:xfrm>
            <a:off x="532426" y="265752"/>
            <a:ext cx="11187793" cy="905501"/>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b="1" kern="1200" cap="all">
                <a:solidFill>
                  <a:schemeClr val="tx1"/>
                </a:solidFill>
                <a:latin typeface="Century Gothic" panose="020B0502020202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b="1" kern="1500" cap="none" dirty="0">
                <a:solidFill>
                  <a:schemeClr val="bg1"/>
                </a:solidFill>
                <a:latin typeface="Myriad Pro" panose="020B0503030403020204" pitchFamily="34" charset="0"/>
                <a:ea typeface="Open Sans" pitchFamily="2" charset="0"/>
                <a:cs typeface="Open Sans" pitchFamily="2" charset="0"/>
              </a:rPr>
              <a:t>Neighborhood Complete Streets</a:t>
            </a:r>
          </a:p>
        </p:txBody>
      </p:sp>
      <p:grpSp>
        <p:nvGrpSpPr>
          <p:cNvPr id="2" name="Group 1"/>
          <p:cNvGrpSpPr/>
          <p:nvPr/>
        </p:nvGrpSpPr>
        <p:grpSpPr>
          <a:xfrm>
            <a:off x="0" y="1266825"/>
            <a:ext cx="6056870" cy="5522120"/>
            <a:chOff x="0" y="1266825"/>
            <a:chExt cx="6056870" cy="5522120"/>
          </a:xfrm>
        </p:grpSpPr>
        <p:pic>
          <p:nvPicPr>
            <p:cNvPr id="8" name="Picture 7"/>
            <p:cNvPicPr>
              <a:picLocks noChangeAspect="1"/>
            </p:cNvPicPr>
            <p:nvPr/>
          </p:nvPicPr>
          <p:blipFill rotWithShape="1">
            <a:blip r:embed="rId3"/>
            <a:srcRect t="33188" r="18777"/>
            <a:stretch/>
          </p:blipFill>
          <p:spPr>
            <a:xfrm>
              <a:off x="3091684" y="5191125"/>
              <a:ext cx="2951395" cy="1597820"/>
            </a:xfrm>
            <a:prstGeom prst="rect">
              <a:avLst/>
            </a:prstGeom>
          </p:spPr>
        </p:pic>
        <p:pic>
          <p:nvPicPr>
            <p:cNvPr id="9" name="Picture 8"/>
            <p:cNvPicPr>
              <a:picLocks noChangeAspect="1"/>
            </p:cNvPicPr>
            <p:nvPr/>
          </p:nvPicPr>
          <p:blipFill rotWithShape="1">
            <a:blip r:embed="rId4"/>
            <a:srcRect l="5727" t="29889" r="14248" b="9939"/>
            <a:stretch/>
          </p:blipFill>
          <p:spPr>
            <a:xfrm>
              <a:off x="0" y="5191125"/>
              <a:ext cx="2960915" cy="1597820"/>
            </a:xfrm>
            <a:prstGeom prst="rect">
              <a:avLst/>
            </a:prstGeom>
          </p:spPr>
        </p:pic>
        <p:pic>
          <p:nvPicPr>
            <p:cNvPr id="10" name="Picture 9"/>
            <p:cNvPicPr>
              <a:picLocks noChangeAspect="1"/>
            </p:cNvPicPr>
            <p:nvPr/>
          </p:nvPicPr>
          <p:blipFill rotWithShape="1">
            <a:blip r:embed="rId5"/>
            <a:srcRect l="5866" t="32217" r="11778" b="1457"/>
            <a:stretch/>
          </p:blipFill>
          <p:spPr>
            <a:xfrm>
              <a:off x="0" y="1266825"/>
              <a:ext cx="2962254" cy="1600200"/>
            </a:xfrm>
            <a:prstGeom prst="rect">
              <a:avLst/>
            </a:prstGeom>
          </p:spPr>
        </p:pic>
        <p:pic>
          <p:nvPicPr>
            <p:cNvPr id="11" name="Picture 10"/>
            <p:cNvPicPr>
              <a:picLocks noChangeAspect="1"/>
            </p:cNvPicPr>
            <p:nvPr/>
          </p:nvPicPr>
          <p:blipFill rotWithShape="1">
            <a:blip r:embed="rId6"/>
            <a:srcRect t="33093" r="11812"/>
            <a:stretch/>
          </p:blipFill>
          <p:spPr>
            <a:xfrm>
              <a:off x="3091684" y="1276349"/>
              <a:ext cx="2951395" cy="1590675"/>
            </a:xfrm>
            <a:prstGeom prst="rect">
              <a:avLst/>
            </a:prstGeom>
          </p:spPr>
        </p:pic>
        <p:pic>
          <p:nvPicPr>
            <p:cNvPr id="17" name="Picture 16"/>
            <p:cNvPicPr>
              <a:picLocks noChangeAspect="1"/>
            </p:cNvPicPr>
            <p:nvPr/>
          </p:nvPicPr>
          <p:blipFill rotWithShape="1">
            <a:blip r:embed="rId7"/>
            <a:srcRect l="13072" t="49409" r="27675" b="17821"/>
            <a:stretch/>
          </p:blipFill>
          <p:spPr>
            <a:xfrm>
              <a:off x="0" y="2962598"/>
              <a:ext cx="6056870" cy="2095178"/>
            </a:xfrm>
            <a:prstGeom prst="rect">
              <a:avLst/>
            </a:prstGeom>
          </p:spPr>
        </p:pic>
      </p:grpSp>
    </p:spTree>
    <p:extLst>
      <p:ext uri="{BB962C8B-B14F-4D97-AF65-F5344CB8AC3E}">
        <p14:creationId xmlns:p14="http://schemas.microsoft.com/office/powerpoint/2010/main" val="23802137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2EB8AE9-3C7F-654E-7F1F-06EFCE53551B}"/>
              </a:ext>
            </a:extLst>
          </p:cNvPr>
          <p:cNvSpPr txBox="1">
            <a:spLocks/>
          </p:cNvSpPr>
          <p:nvPr/>
        </p:nvSpPr>
        <p:spPr>
          <a:xfrm>
            <a:off x="6096000" y="1443954"/>
            <a:ext cx="5626813" cy="5148294"/>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lvl="1" indent="0">
              <a:buNone/>
            </a:pPr>
            <a:r>
              <a:rPr lang="en-US" sz="3200" b="1" dirty="0">
                <a:latin typeface="Century Gothic" panose="020B0502020202020204" pitchFamily="34" charset="0"/>
              </a:rPr>
              <a:t>Macdonald Ave Bus Stops (21</a:t>
            </a:r>
            <a:r>
              <a:rPr lang="en-US" sz="3200" b="1" baseline="30000" dirty="0">
                <a:latin typeface="Century Gothic" panose="020B0502020202020204" pitchFamily="34" charset="0"/>
              </a:rPr>
              <a:t>st</a:t>
            </a:r>
            <a:r>
              <a:rPr lang="en-US" sz="3200" b="1" dirty="0">
                <a:latin typeface="Century Gothic" panose="020B0502020202020204" pitchFamily="34" charset="0"/>
              </a:rPr>
              <a:t> to 23</a:t>
            </a:r>
            <a:r>
              <a:rPr lang="en-US" sz="3200" b="1" baseline="30000" dirty="0">
                <a:latin typeface="Century Gothic" panose="020B0502020202020204" pitchFamily="34" charset="0"/>
              </a:rPr>
              <a:t>rd</a:t>
            </a:r>
            <a:r>
              <a:rPr lang="en-US" sz="3200" b="1" dirty="0">
                <a:latin typeface="Century Gothic" panose="020B0502020202020204" pitchFamily="34" charset="0"/>
              </a:rPr>
              <a:t>)</a:t>
            </a:r>
          </a:p>
          <a:p>
            <a:pPr marL="342900" lvl="1" indent="-342900"/>
            <a:r>
              <a:rPr lang="en-US" sz="3200" dirty="0">
                <a:latin typeface="Century Gothic" panose="020B0502020202020204" pitchFamily="34" charset="0"/>
              </a:rPr>
              <a:t>Shelters</a:t>
            </a:r>
          </a:p>
          <a:p>
            <a:pPr marL="342900" lvl="1" indent="-342900"/>
            <a:r>
              <a:rPr lang="en-US" sz="3200" dirty="0">
                <a:latin typeface="Century Gothic" panose="020B0502020202020204" pitchFamily="34" charset="0"/>
              </a:rPr>
              <a:t>Lighting</a:t>
            </a:r>
          </a:p>
          <a:p>
            <a:pPr marL="342900" lvl="1" indent="-342900"/>
            <a:r>
              <a:rPr lang="en-US" sz="3200" dirty="0">
                <a:latin typeface="Century Gothic" panose="020B0502020202020204" pitchFamily="34" charset="0"/>
              </a:rPr>
              <a:t>Accessibility upgrades</a:t>
            </a:r>
          </a:p>
          <a:p>
            <a:pPr marL="0" lvl="1" indent="0">
              <a:buNone/>
            </a:pPr>
            <a:endParaRPr lang="en-US" sz="3200" dirty="0">
              <a:latin typeface="Century Gothic" panose="020B0502020202020204" pitchFamily="34" charset="0"/>
            </a:endParaRPr>
          </a:p>
          <a:p>
            <a:pPr marL="0" lvl="1" indent="0">
              <a:buNone/>
            </a:pPr>
            <a:endParaRPr lang="en-US" sz="3200" dirty="0">
              <a:latin typeface="Century Gothic" panose="020B0502020202020204" pitchFamily="34" charset="0"/>
            </a:endParaRPr>
          </a:p>
          <a:p>
            <a:pPr marL="0" lvl="1" indent="0">
              <a:buNone/>
            </a:pPr>
            <a:endParaRPr lang="en-US" sz="3200" dirty="0">
              <a:solidFill>
                <a:srgbClr val="FF0000"/>
              </a:solidFill>
              <a:latin typeface="Century Gothic" panose="020B0502020202020204" pitchFamily="34" charset="0"/>
            </a:endParaRPr>
          </a:p>
        </p:txBody>
      </p:sp>
      <p:sp>
        <p:nvSpPr>
          <p:cNvPr id="4" name="Title 1">
            <a:extLst>
              <a:ext uri="{FF2B5EF4-FFF2-40B4-BE49-F238E27FC236}">
                <a16:creationId xmlns:a16="http://schemas.microsoft.com/office/drawing/2014/main" id="{FD8140C1-CA8B-0CD5-5389-E96164AE3315}"/>
              </a:ext>
            </a:extLst>
          </p:cNvPr>
          <p:cNvSpPr txBox="1">
            <a:spLocks/>
          </p:cNvSpPr>
          <p:nvPr/>
        </p:nvSpPr>
        <p:spPr>
          <a:xfrm>
            <a:off x="532426" y="265752"/>
            <a:ext cx="11187793" cy="905501"/>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b="1" kern="1200" cap="all">
                <a:solidFill>
                  <a:schemeClr val="tx1"/>
                </a:solidFill>
                <a:latin typeface="Century Gothic" panose="020B0502020202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b="1" kern="1500" cap="none" dirty="0">
                <a:solidFill>
                  <a:schemeClr val="bg1"/>
                </a:solidFill>
                <a:latin typeface="Myriad Pro" panose="020B0503030403020204" pitchFamily="34" charset="0"/>
                <a:ea typeface="Open Sans" pitchFamily="2" charset="0"/>
                <a:cs typeface="Open Sans" pitchFamily="2" charset="0"/>
              </a:rPr>
              <a:t>Neighborhood Complete Streets</a:t>
            </a:r>
          </a:p>
        </p:txBody>
      </p:sp>
      <p:grpSp>
        <p:nvGrpSpPr>
          <p:cNvPr id="2" name="Group 1"/>
          <p:cNvGrpSpPr/>
          <p:nvPr/>
        </p:nvGrpSpPr>
        <p:grpSpPr>
          <a:xfrm>
            <a:off x="0" y="1329654"/>
            <a:ext cx="5823735" cy="5148294"/>
            <a:chOff x="0" y="1329654"/>
            <a:chExt cx="5823735" cy="5148294"/>
          </a:xfrm>
        </p:grpSpPr>
        <p:pic>
          <p:nvPicPr>
            <p:cNvPr id="6" name="Picture 5"/>
            <p:cNvPicPr>
              <a:picLocks noChangeAspect="1"/>
            </p:cNvPicPr>
            <p:nvPr/>
          </p:nvPicPr>
          <p:blipFill rotWithShape="1">
            <a:blip r:embed="rId3"/>
            <a:srcRect r="6142"/>
            <a:stretch/>
          </p:blipFill>
          <p:spPr>
            <a:xfrm>
              <a:off x="0" y="1329654"/>
              <a:ext cx="5817385" cy="2657811"/>
            </a:xfrm>
            <a:prstGeom prst="rect">
              <a:avLst/>
            </a:prstGeom>
          </p:spPr>
        </p:pic>
        <p:pic>
          <p:nvPicPr>
            <p:cNvPr id="8" name="Picture 7"/>
            <p:cNvPicPr>
              <a:picLocks noChangeAspect="1"/>
            </p:cNvPicPr>
            <p:nvPr/>
          </p:nvPicPr>
          <p:blipFill rotWithShape="1">
            <a:blip r:embed="rId4"/>
            <a:srcRect t="7361"/>
            <a:stretch/>
          </p:blipFill>
          <p:spPr>
            <a:xfrm>
              <a:off x="0" y="4064000"/>
              <a:ext cx="5823735" cy="2413948"/>
            </a:xfrm>
            <a:prstGeom prst="rect">
              <a:avLst/>
            </a:prstGeom>
          </p:spPr>
        </p:pic>
        <p:sp>
          <p:nvSpPr>
            <p:cNvPr id="9" name="Down Arrow 8"/>
            <p:cNvSpPr/>
            <p:nvPr/>
          </p:nvSpPr>
          <p:spPr>
            <a:xfrm rot="1048454">
              <a:off x="3829835" y="1987550"/>
              <a:ext cx="501650" cy="450850"/>
            </a:xfrm>
            <a:prstGeom prst="downArrow">
              <a:avLst/>
            </a:prstGeom>
            <a:solidFill>
              <a:srgbClr val="FFC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own Arrow 9"/>
            <p:cNvSpPr/>
            <p:nvPr/>
          </p:nvSpPr>
          <p:spPr>
            <a:xfrm rot="1048454">
              <a:off x="1207285" y="1890723"/>
              <a:ext cx="501650" cy="450850"/>
            </a:xfrm>
            <a:prstGeom prst="downArrow">
              <a:avLst/>
            </a:prstGeom>
            <a:solidFill>
              <a:srgbClr val="FFC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Down Arrow 10"/>
            <p:cNvSpPr/>
            <p:nvPr/>
          </p:nvSpPr>
          <p:spPr>
            <a:xfrm rot="1048454">
              <a:off x="2047162" y="4755210"/>
              <a:ext cx="501650" cy="450850"/>
            </a:xfrm>
            <a:prstGeom prst="downArrow">
              <a:avLst/>
            </a:prstGeom>
            <a:solidFill>
              <a:srgbClr val="FFC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2813447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2EB8AE9-3C7F-654E-7F1F-06EFCE53551B}"/>
              </a:ext>
            </a:extLst>
          </p:cNvPr>
          <p:cNvSpPr txBox="1">
            <a:spLocks/>
          </p:cNvSpPr>
          <p:nvPr/>
        </p:nvSpPr>
        <p:spPr>
          <a:xfrm>
            <a:off x="6096000" y="1443954"/>
            <a:ext cx="5626813" cy="5148294"/>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lvl="1" indent="0">
              <a:buNone/>
            </a:pPr>
            <a:r>
              <a:rPr lang="en-US" sz="2800" b="1" dirty="0">
                <a:latin typeface="Century Gothic"/>
              </a:rPr>
              <a:t>Ohio Avenue @ BNSF Crossing</a:t>
            </a:r>
          </a:p>
          <a:p>
            <a:pPr marL="342900" lvl="1" indent="-342900"/>
            <a:r>
              <a:rPr lang="en-US" sz="2400" dirty="0">
                <a:latin typeface="Century Gothic" panose="020B0502020202020204" pitchFamily="34" charset="0"/>
              </a:rPr>
              <a:t>New paving behind the existing railroad gates </a:t>
            </a:r>
          </a:p>
          <a:p>
            <a:pPr marL="342900" lvl="1" indent="-342900"/>
            <a:r>
              <a:rPr lang="en-US" sz="2400" dirty="0">
                <a:latin typeface="Century Gothic" panose="020B0502020202020204" pitchFamily="34" charset="0"/>
              </a:rPr>
              <a:t>Installation of new grade-crossing panels, warning lights, bicycle gates, and signage that complies with Federal Railway Administration standards.</a:t>
            </a:r>
          </a:p>
          <a:p>
            <a:pPr marL="0" lvl="1" indent="0">
              <a:buNone/>
            </a:pPr>
            <a:endParaRPr lang="en-US" sz="2400" dirty="0">
              <a:solidFill>
                <a:srgbClr val="FF0000"/>
              </a:solidFill>
              <a:latin typeface="Century Gothic" panose="020B0502020202020204" pitchFamily="34" charset="0"/>
            </a:endParaRPr>
          </a:p>
        </p:txBody>
      </p:sp>
      <p:sp>
        <p:nvSpPr>
          <p:cNvPr id="4" name="Title 1">
            <a:extLst>
              <a:ext uri="{FF2B5EF4-FFF2-40B4-BE49-F238E27FC236}">
                <a16:creationId xmlns:a16="http://schemas.microsoft.com/office/drawing/2014/main" id="{FD8140C1-CA8B-0CD5-5389-E96164AE3315}"/>
              </a:ext>
            </a:extLst>
          </p:cNvPr>
          <p:cNvSpPr txBox="1">
            <a:spLocks/>
          </p:cNvSpPr>
          <p:nvPr/>
        </p:nvSpPr>
        <p:spPr>
          <a:xfrm>
            <a:off x="532426" y="265752"/>
            <a:ext cx="11187793" cy="905501"/>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b="1" kern="1200" cap="all">
                <a:solidFill>
                  <a:schemeClr val="tx1"/>
                </a:solidFill>
                <a:latin typeface="Century Gothic" panose="020B0502020202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b="1" kern="1500" cap="none" dirty="0">
                <a:solidFill>
                  <a:schemeClr val="bg1"/>
                </a:solidFill>
                <a:latin typeface="Myriad Pro" panose="020B0503030403020204" pitchFamily="34" charset="0"/>
                <a:ea typeface="Open Sans" pitchFamily="2" charset="0"/>
                <a:cs typeface="Open Sans" pitchFamily="2" charset="0"/>
              </a:rPr>
              <a:t>Neighborhood Complete Streets</a:t>
            </a:r>
          </a:p>
        </p:txBody>
      </p:sp>
      <p:pic>
        <p:nvPicPr>
          <p:cNvPr id="6" name="Picture 5"/>
          <p:cNvPicPr>
            <a:picLocks noChangeAspect="1"/>
          </p:cNvPicPr>
          <p:nvPr/>
        </p:nvPicPr>
        <p:blipFill rotWithShape="1">
          <a:blip r:embed="rId3"/>
          <a:srcRect r="29170"/>
          <a:stretch/>
        </p:blipFill>
        <p:spPr>
          <a:xfrm>
            <a:off x="295715" y="1238023"/>
            <a:ext cx="5704618" cy="5354225"/>
          </a:xfrm>
          <a:prstGeom prst="rect">
            <a:avLst/>
          </a:prstGeom>
        </p:spPr>
      </p:pic>
    </p:spTree>
    <p:extLst>
      <p:ext uri="{BB962C8B-B14F-4D97-AF65-F5344CB8AC3E}">
        <p14:creationId xmlns:p14="http://schemas.microsoft.com/office/powerpoint/2010/main" val="392237017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2EB8AE9-3C7F-654E-7F1F-06EFCE53551B}"/>
              </a:ext>
            </a:extLst>
          </p:cNvPr>
          <p:cNvSpPr txBox="1">
            <a:spLocks/>
          </p:cNvSpPr>
          <p:nvPr/>
        </p:nvSpPr>
        <p:spPr>
          <a:xfrm>
            <a:off x="6096000" y="1443954"/>
            <a:ext cx="5626813" cy="4817790"/>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lvl="1" indent="0">
              <a:buNone/>
            </a:pPr>
            <a:r>
              <a:rPr lang="en-US" sz="2400" b="1" dirty="0">
                <a:latin typeface="Century Gothic" panose="020B0502020202020204" pitchFamily="34" charset="0"/>
              </a:rPr>
              <a:t>Wright Avenue</a:t>
            </a:r>
          </a:p>
          <a:p>
            <a:pPr marL="342900" lvl="1" indent="-342900"/>
            <a:r>
              <a:rPr lang="en-US" sz="2400" dirty="0">
                <a:latin typeface="Century Gothic" panose="020B0502020202020204" pitchFamily="34" charset="0"/>
              </a:rPr>
              <a:t>Continuous sidewalk (both sides)</a:t>
            </a:r>
          </a:p>
          <a:p>
            <a:pPr marL="0" lvl="1" indent="0">
              <a:buNone/>
            </a:pPr>
            <a:endParaRPr lang="en-US" sz="2400" b="1" dirty="0">
              <a:latin typeface="Myriad Pro" panose="020B0503030403020204" pitchFamily="34" charset="0"/>
            </a:endParaRPr>
          </a:p>
          <a:p>
            <a:pPr marL="0" lvl="1" indent="0">
              <a:buNone/>
            </a:pPr>
            <a:r>
              <a:rPr lang="en-US" sz="2400" b="1" dirty="0">
                <a:latin typeface="Myriad Pro" panose="020B0503030403020204" pitchFamily="34" charset="0"/>
              </a:rPr>
              <a:t>Marina Way</a:t>
            </a:r>
          </a:p>
          <a:p>
            <a:pPr marL="342900" lvl="1" indent="-342900"/>
            <a:r>
              <a:rPr lang="en-US" sz="2400" dirty="0">
                <a:latin typeface="Century Gothic" panose="020B0502020202020204" pitchFamily="34" charset="0"/>
              </a:rPr>
              <a:t>Signal upgrade at Cutting Blvd</a:t>
            </a:r>
          </a:p>
          <a:p>
            <a:pPr marL="342900" lvl="1" indent="-342900"/>
            <a:r>
              <a:rPr lang="en-US" sz="2400" dirty="0">
                <a:latin typeface="Century Gothic" panose="020B0502020202020204" pitchFamily="34" charset="0"/>
              </a:rPr>
              <a:t>Signal upgrade at Wright Ave.</a:t>
            </a:r>
          </a:p>
          <a:p>
            <a:pPr marL="342900" lvl="1" indent="-342900"/>
            <a:r>
              <a:rPr lang="en-US" sz="2400" dirty="0">
                <a:latin typeface="Century Gothic" panose="020B0502020202020204" pitchFamily="34" charset="0"/>
              </a:rPr>
              <a:t>Pedestrian lighting</a:t>
            </a:r>
          </a:p>
          <a:p>
            <a:pPr marL="0" lvl="1" indent="0">
              <a:buNone/>
            </a:pPr>
            <a:endParaRPr lang="en-US" sz="2400" dirty="0">
              <a:latin typeface="Century Gothic" panose="020B0502020202020204" pitchFamily="34" charset="0"/>
            </a:endParaRPr>
          </a:p>
          <a:p>
            <a:pPr marL="342900" lvl="1" indent="-342900"/>
            <a:endParaRPr lang="en-US" sz="2400" dirty="0">
              <a:latin typeface="Century Gothic" panose="020B0502020202020204" pitchFamily="34" charset="0"/>
            </a:endParaRPr>
          </a:p>
          <a:p>
            <a:pPr marL="0" lvl="1" indent="0">
              <a:buNone/>
            </a:pPr>
            <a:endParaRPr lang="en-US" sz="2400" dirty="0">
              <a:latin typeface="Century Gothic" panose="020B0502020202020204" pitchFamily="34" charset="0"/>
            </a:endParaRPr>
          </a:p>
          <a:p>
            <a:pPr marL="0" lvl="1" indent="0">
              <a:buNone/>
            </a:pPr>
            <a:endParaRPr lang="en-US" sz="2400" dirty="0">
              <a:latin typeface="Century Gothic" panose="020B0502020202020204" pitchFamily="34" charset="0"/>
            </a:endParaRPr>
          </a:p>
          <a:p>
            <a:pPr marL="0" lvl="1" indent="0">
              <a:buNone/>
            </a:pPr>
            <a:endParaRPr lang="en-US" sz="2400" dirty="0">
              <a:solidFill>
                <a:srgbClr val="FF0000"/>
              </a:solidFill>
              <a:latin typeface="Century Gothic" panose="020B0502020202020204" pitchFamily="34" charset="0"/>
            </a:endParaRPr>
          </a:p>
        </p:txBody>
      </p:sp>
      <p:sp>
        <p:nvSpPr>
          <p:cNvPr id="4" name="Title 1">
            <a:extLst>
              <a:ext uri="{FF2B5EF4-FFF2-40B4-BE49-F238E27FC236}">
                <a16:creationId xmlns:a16="http://schemas.microsoft.com/office/drawing/2014/main" id="{FD8140C1-CA8B-0CD5-5389-E96164AE3315}"/>
              </a:ext>
            </a:extLst>
          </p:cNvPr>
          <p:cNvSpPr txBox="1">
            <a:spLocks/>
          </p:cNvSpPr>
          <p:nvPr/>
        </p:nvSpPr>
        <p:spPr>
          <a:xfrm>
            <a:off x="532426" y="265752"/>
            <a:ext cx="11187793" cy="905501"/>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b="1" kern="1200" cap="all">
                <a:solidFill>
                  <a:schemeClr val="tx1"/>
                </a:solidFill>
                <a:latin typeface="Century Gothic" panose="020B0502020202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b="1" kern="1500" cap="none" dirty="0">
                <a:solidFill>
                  <a:schemeClr val="bg1"/>
                </a:solidFill>
                <a:latin typeface="Myriad Pro" panose="020B0503030403020204" pitchFamily="34" charset="0"/>
                <a:ea typeface="Open Sans" pitchFamily="2" charset="0"/>
                <a:cs typeface="Open Sans" pitchFamily="2" charset="0"/>
              </a:rPr>
              <a:t>Neighborhood Complete Streets</a:t>
            </a:r>
          </a:p>
        </p:txBody>
      </p:sp>
      <p:pic>
        <p:nvPicPr>
          <p:cNvPr id="5" name="Picture 4"/>
          <p:cNvPicPr>
            <a:picLocks noChangeAspect="1"/>
          </p:cNvPicPr>
          <p:nvPr/>
        </p:nvPicPr>
        <p:blipFill rotWithShape="1">
          <a:blip r:embed="rId3"/>
          <a:srcRect l="19450" t="169" r="15961" b="199"/>
          <a:stretch/>
        </p:blipFill>
        <p:spPr>
          <a:xfrm>
            <a:off x="0" y="1304704"/>
            <a:ext cx="5880299" cy="5172296"/>
          </a:xfrm>
          <a:prstGeom prst="rect">
            <a:avLst/>
          </a:prstGeom>
        </p:spPr>
      </p:pic>
    </p:spTree>
    <p:extLst>
      <p:ext uri="{BB962C8B-B14F-4D97-AF65-F5344CB8AC3E}">
        <p14:creationId xmlns:p14="http://schemas.microsoft.com/office/powerpoint/2010/main" val="24796216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D8140C1-CA8B-0CD5-5389-E96164AE3315}"/>
              </a:ext>
            </a:extLst>
          </p:cNvPr>
          <p:cNvSpPr txBox="1">
            <a:spLocks/>
          </p:cNvSpPr>
          <p:nvPr/>
        </p:nvSpPr>
        <p:spPr>
          <a:xfrm>
            <a:off x="532426" y="265752"/>
            <a:ext cx="11187793" cy="905501"/>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b="1" kern="1200" cap="all">
                <a:solidFill>
                  <a:schemeClr val="tx1"/>
                </a:solidFill>
                <a:latin typeface="Century Gothic" panose="020B0502020202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b="1" kern="1500" cap="none" dirty="0">
                <a:solidFill>
                  <a:schemeClr val="bg1"/>
                </a:solidFill>
                <a:latin typeface="Myriad Pro" panose="020B0503030403020204" pitchFamily="34" charset="0"/>
                <a:ea typeface="Open Sans" pitchFamily="2" charset="0"/>
                <a:cs typeface="Open Sans" pitchFamily="2" charset="0"/>
              </a:rPr>
              <a:t>Town Hall #1 Feedback</a:t>
            </a:r>
          </a:p>
        </p:txBody>
      </p:sp>
      <p:sp>
        <p:nvSpPr>
          <p:cNvPr id="6" name="Content Placeholder 2">
            <a:extLst>
              <a:ext uri="{FF2B5EF4-FFF2-40B4-BE49-F238E27FC236}">
                <a16:creationId xmlns:a16="http://schemas.microsoft.com/office/drawing/2014/main" id="{62EB8AE9-3C7F-654E-7F1F-06EFCE53551B}"/>
              </a:ext>
            </a:extLst>
          </p:cNvPr>
          <p:cNvSpPr txBox="1">
            <a:spLocks/>
          </p:cNvSpPr>
          <p:nvPr/>
        </p:nvSpPr>
        <p:spPr>
          <a:xfrm>
            <a:off x="595376" y="1336258"/>
            <a:ext cx="4834128" cy="4817790"/>
          </a:xfrm>
          <a:prstGeom prst="rect">
            <a:avLst/>
          </a:prstGeom>
        </p:spPr>
        <p:txBody>
          <a:bodyPr vert="horz" lIns="91440" tIns="45720" rIns="91440" bIns="45720" rtlCol="0" anchor="t">
            <a:normAutofit fontScale="92500" lnSpcReduction="10000"/>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lvl="1" indent="0">
              <a:buNone/>
            </a:pPr>
            <a:r>
              <a:rPr lang="en-US" sz="3000" b="1" dirty="0">
                <a:latin typeface="Century Gothic"/>
              </a:rPr>
              <a:t>Top Comments</a:t>
            </a:r>
          </a:p>
          <a:p>
            <a:pPr marL="342900" lvl="1" indent="-342900">
              <a:buFont typeface="Wingdings" panose="05000000000000000000" pitchFamily="2" charset="2"/>
              <a:buChar char="§"/>
            </a:pPr>
            <a:r>
              <a:rPr lang="en-US" sz="2200" dirty="0">
                <a:latin typeface="Century Gothic" panose="020B0502020202020204" pitchFamily="34" charset="0"/>
              </a:rPr>
              <a:t>Cars drive too fast, especially between Macdonald and Cutting Blvd.</a:t>
            </a:r>
            <a:endParaRPr lang="en-US" sz="2200">
              <a:latin typeface="Century Gothic" panose="020B0502020202020204" pitchFamily="34" charset="0"/>
            </a:endParaRPr>
          </a:p>
          <a:p>
            <a:pPr marL="342900" lvl="1" indent="-342900">
              <a:buFont typeface="Wingdings" panose="05000000000000000000" pitchFamily="2" charset="2"/>
              <a:buChar char="§"/>
            </a:pPr>
            <a:r>
              <a:rPr lang="en-US" sz="2200" dirty="0">
                <a:latin typeface="Century Gothic"/>
              </a:rPr>
              <a:t>Pedestrian crossings feel very unsafe near the Greenway and the schools (Ohio, Florida, Maine, &amp; Virginia) </a:t>
            </a:r>
          </a:p>
          <a:p>
            <a:pPr marL="342900" lvl="1" indent="-342900">
              <a:buFont typeface="Wingdings" panose="05000000000000000000" pitchFamily="2" charset="2"/>
              <a:buChar char="§"/>
            </a:pPr>
            <a:r>
              <a:rPr lang="en-US" sz="2200" dirty="0">
                <a:latin typeface="Century Gothic"/>
              </a:rPr>
              <a:t>Signals downtown are confusing (Barrett, Nevin, Macdonald) </a:t>
            </a:r>
          </a:p>
          <a:p>
            <a:pPr marL="342900" lvl="1" indent="-342900">
              <a:buFont typeface="Wingdings" panose="05000000000000000000" pitchFamily="2" charset="2"/>
              <a:buChar char="§"/>
            </a:pPr>
            <a:r>
              <a:rPr lang="en-US" sz="2200" dirty="0">
                <a:latin typeface="Century Gothic"/>
              </a:rPr>
              <a:t>Bike lanes in other locations in the city feel unsafe.</a:t>
            </a:r>
          </a:p>
          <a:p>
            <a:pPr marL="342900" lvl="1" indent="-342900">
              <a:buFont typeface="Wingdings" panose="05000000000000000000" pitchFamily="2" charset="2"/>
              <a:buChar char="§"/>
            </a:pPr>
            <a:r>
              <a:rPr lang="en-US" sz="2200" dirty="0">
                <a:latin typeface="Century Gothic" panose="020B0502020202020204" pitchFamily="34" charset="0"/>
              </a:rPr>
              <a:t>Plant more trees!</a:t>
            </a:r>
          </a:p>
          <a:p>
            <a:pPr marL="342900" lvl="1" indent="-342900">
              <a:buFont typeface="Wingdings" panose="05000000000000000000" pitchFamily="2" charset="2"/>
              <a:buChar char="§"/>
            </a:pPr>
            <a:endParaRPr lang="en-US" sz="2200" dirty="0">
              <a:latin typeface="Century Gothic" panose="020B0502020202020204" pitchFamily="34" charset="0"/>
            </a:endParaRPr>
          </a:p>
          <a:p>
            <a:pPr marL="0" lvl="1" indent="0">
              <a:buNone/>
            </a:pPr>
            <a:endParaRPr lang="en-US" sz="2200" b="1" dirty="0">
              <a:latin typeface="Century Gothic" panose="020B0502020202020204" pitchFamily="34" charset="0"/>
            </a:endParaRPr>
          </a:p>
          <a:p>
            <a:pPr marL="0" lvl="1" indent="0">
              <a:buNone/>
            </a:pPr>
            <a:endParaRPr lang="en-US" sz="2200" b="1" dirty="0">
              <a:latin typeface="Century Gothic" panose="020B0502020202020204" pitchFamily="34" charset="0"/>
            </a:endParaRPr>
          </a:p>
          <a:p>
            <a:pPr marL="0" lvl="1" indent="0">
              <a:buNone/>
            </a:pPr>
            <a:endParaRPr lang="en-US" sz="2200" dirty="0">
              <a:latin typeface="Century Gothic" panose="020B0502020202020204" pitchFamily="34" charset="0"/>
            </a:endParaRPr>
          </a:p>
          <a:p>
            <a:pPr marL="342900" lvl="1" indent="-342900"/>
            <a:endParaRPr lang="en-US" sz="2200" dirty="0">
              <a:latin typeface="Century Gothic" panose="020B0502020202020204" pitchFamily="34" charset="0"/>
            </a:endParaRPr>
          </a:p>
          <a:p>
            <a:pPr marL="0" lvl="1" indent="0">
              <a:buNone/>
            </a:pPr>
            <a:endParaRPr lang="en-US" sz="2200" dirty="0">
              <a:latin typeface="Century Gothic" panose="020B0502020202020204" pitchFamily="34" charset="0"/>
            </a:endParaRPr>
          </a:p>
          <a:p>
            <a:pPr marL="0" lvl="1" indent="0">
              <a:buNone/>
            </a:pPr>
            <a:endParaRPr lang="en-US" sz="2200" dirty="0">
              <a:latin typeface="Century Gothic" panose="020B0502020202020204" pitchFamily="34" charset="0"/>
            </a:endParaRPr>
          </a:p>
          <a:p>
            <a:pPr marL="0" lvl="1" indent="0">
              <a:buNone/>
            </a:pPr>
            <a:endParaRPr lang="en-US" sz="2200" dirty="0">
              <a:solidFill>
                <a:srgbClr val="FF0000"/>
              </a:solidFill>
              <a:latin typeface="Century Gothic" panose="020B0502020202020204" pitchFamily="34" charset="0"/>
            </a:endParaRPr>
          </a:p>
        </p:txBody>
      </p:sp>
      <p:pic>
        <p:nvPicPr>
          <p:cNvPr id="7" name="Picture 6"/>
          <p:cNvPicPr>
            <a:picLocks noChangeAspect="1"/>
          </p:cNvPicPr>
          <p:nvPr/>
        </p:nvPicPr>
        <p:blipFill>
          <a:blip r:embed="rId3"/>
          <a:stretch>
            <a:fillRect/>
          </a:stretch>
        </p:blipFill>
        <p:spPr>
          <a:xfrm rot="750573">
            <a:off x="7977446" y="1027206"/>
            <a:ext cx="3319080" cy="4275960"/>
          </a:xfrm>
          <a:prstGeom prst="rect">
            <a:avLst/>
          </a:prstGeom>
        </p:spPr>
      </p:pic>
      <p:sp>
        <p:nvSpPr>
          <p:cNvPr id="8" name="Rounded Rectangle 7"/>
          <p:cNvSpPr/>
          <p:nvPr/>
        </p:nvSpPr>
        <p:spPr>
          <a:xfrm>
            <a:off x="6029108" y="1298994"/>
            <a:ext cx="2197324" cy="1992846"/>
          </a:xfrm>
          <a:prstGeom prst="roundRect">
            <a:avLst/>
          </a:prstGeom>
          <a:solidFill>
            <a:srgbClr val="FFC000"/>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b="1" dirty="0">
                <a:solidFill>
                  <a:srgbClr val="005569"/>
                </a:solidFill>
              </a:rPr>
              <a:t>See design team’s proposed response and give your feedback</a:t>
            </a:r>
          </a:p>
        </p:txBody>
      </p:sp>
    </p:spTree>
    <p:extLst>
      <p:ext uri="{BB962C8B-B14F-4D97-AF65-F5344CB8AC3E}">
        <p14:creationId xmlns:p14="http://schemas.microsoft.com/office/powerpoint/2010/main" val="253558506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Down Arrow 50"/>
          <p:cNvSpPr/>
          <p:nvPr/>
        </p:nvSpPr>
        <p:spPr>
          <a:xfrm rot="16200000">
            <a:off x="10793252" y="2673380"/>
            <a:ext cx="1370759" cy="1322108"/>
          </a:xfrm>
          <a:prstGeom prst="downArrow">
            <a:avLst/>
          </a:prstGeom>
          <a:solidFill>
            <a:srgbClr val="9DD8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37" name="Rounded Rectangle 36"/>
          <p:cNvSpPr/>
          <p:nvPr/>
        </p:nvSpPr>
        <p:spPr>
          <a:xfrm>
            <a:off x="2073817" y="2893219"/>
            <a:ext cx="4596907" cy="892969"/>
          </a:xfrm>
          <a:prstGeom prst="roundRect">
            <a:avLst/>
          </a:prstGeom>
          <a:solidFill>
            <a:srgbClr val="9DD8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38" name="TextBox 37"/>
          <p:cNvSpPr txBox="1"/>
          <p:nvPr/>
        </p:nvSpPr>
        <p:spPr>
          <a:xfrm>
            <a:off x="2055634" y="3097256"/>
            <a:ext cx="4613538" cy="523220"/>
          </a:xfrm>
          <a:prstGeom prst="rect">
            <a:avLst/>
          </a:prstGeom>
          <a:noFill/>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5569"/>
                </a:solidFill>
                <a:effectLst/>
                <a:uLnTx/>
                <a:uFillTx/>
                <a:latin typeface="Century Gothic" panose="020B0502020202020204" pitchFamily="34" charset="0"/>
                <a:ea typeface="Calibri Light" panose="020F0302020204030204" pitchFamily="34" charset="0"/>
                <a:cs typeface="Calibri Light" panose="020F0302020204030204" pitchFamily="34" charset="0"/>
              </a:rPr>
              <a:t>Preliminary Design</a:t>
            </a:r>
          </a:p>
          <a:p>
            <a:pPr lvl="0" algn="ctr">
              <a:defRPr/>
            </a:pPr>
            <a:r>
              <a:rPr lang="en-US" sz="1400" b="1" i="1" dirty="0" err="1">
                <a:solidFill>
                  <a:srgbClr val="005569"/>
                </a:solidFill>
                <a:latin typeface="Century Gothic" panose="020B0502020202020204" pitchFamily="34" charset="0"/>
                <a:ea typeface="Calibri Light" panose="020F0302020204030204" pitchFamily="34" charset="0"/>
                <a:cs typeface="Calibri Light" panose="020F0302020204030204" pitchFamily="34" charset="0"/>
              </a:rPr>
              <a:t>Diseño</a:t>
            </a:r>
            <a:r>
              <a:rPr lang="en-US" sz="1400" b="1" i="1" dirty="0">
                <a:solidFill>
                  <a:srgbClr val="005569"/>
                </a:solidFill>
                <a:latin typeface="Century Gothic" panose="020B0502020202020204" pitchFamily="34" charset="0"/>
                <a:ea typeface="Calibri Light" panose="020F0302020204030204" pitchFamily="34" charset="0"/>
                <a:cs typeface="Calibri Light" panose="020F0302020204030204" pitchFamily="34" charset="0"/>
              </a:rPr>
              <a:t> </a:t>
            </a:r>
            <a:r>
              <a:rPr lang="en-US" sz="1400" b="1" i="1" dirty="0" err="1">
                <a:solidFill>
                  <a:srgbClr val="005569"/>
                </a:solidFill>
                <a:latin typeface="Century Gothic" panose="020B0502020202020204" pitchFamily="34" charset="0"/>
                <a:ea typeface="Calibri Light" panose="020F0302020204030204" pitchFamily="34" charset="0"/>
                <a:cs typeface="Calibri Light" panose="020F0302020204030204" pitchFamily="34" charset="0"/>
              </a:rPr>
              <a:t>Preliminar</a:t>
            </a:r>
            <a:endParaRPr kumimoji="0" lang="en-US" sz="1400" b="1" i="1" u="none" strike="noStrike" kern="1200" cap="none" spc="0" normalizeH="0" baseline="0" noProof="0" dirty="0">
              <a:ln>
                <a:noFill/>
              </a:ln>
              <a:solidFill>
                <a:srgbClr val="005569"/>
              </a:solidFill>
              <a:effectLst/>
              <a:uLnTx/>
              <a:uFillTx/>
              <a:latin typeface="Century Gothic" panose="020B0502020202020204" pitchFamily="34" charset="0"/>
              <a:ea typeface="Calibri Light" panose="020F0302020204030204" pitchFamily="34" charset="0"/>
              <a:cs typeface="Calibri Light" panose="020F0302020204030204" pitchFamily="34" charset="0"/>
            </a:endParaRPr>
          </a:p>
        </p:txBody>
      </p:sp>
      <p:sp>
        <p:nvSpPr>
          <p:cNvPr id="2" name="Rounded Rectangle 1"/>
          <p:cNvSpPr/>
          <p:nvPr/>
        </p:nvSpPr>
        <p:spPr>
          <a:xfrm>
            <a:off x="832390" y="3932235"/>
            <a:ext cx="2487125" cy="788044"/>
          </a:xfrm>
          <a:prstGeom prst="roundRect">
            <a:avLst/>
          </a:prstGeom>
          <a:noFill/>
          <a:ln>
            <a:solidFill>
              <a:srgbClr val="368C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68CAA"/>
              </a:solidFill>
            </a:endParaRPr>
          </a:p>
        </p:txBody>
      </p:sp>
      <p:sp>
        <p:nvSpPr>
          <p:cNvPr id="14" name="Rounded Rectangle 13"/>
          <p:cNvSpPr/>
          <p:nvPr/>
        </p:nvSpPr>
        <p:spPr>
          <a:xfrm>
            <a:off x="272579" y="2893220"/>
            <a:ext cx="1722176" cy="892969"/>
          </a:xfrm>
          <a:prstGeom prst="roundRect">
            <a:avLst/>
          </a:prstGeom>
          <a:solidFill>
            <a:srgbClr val="9DD8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9" name="Rounded Rectangle 18"/>
          <p:cNvSpPr/>
          <p:nvPr/>
        </p:nvSpPr>
        <p:spPr>
          <a:xfrm>
            <a:off x="8457887" y="2887952"/>
            <a:ext cx="1708102" cy="892969"/>
          </a:xfrm>
          <a:prstGeom prst="roundRect">
            <a:avLst/>
          </a:prstGeom>
          <a:solidFill>
            <a:srgbClr val="9DD8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40" name="Rounded Rectangle 39"/>
          <p:cNvSpPr/>
          <p:nvPr/>
        </p:nvSpPr>
        <p:spPr>
          <a:xfrm>
            <a:off x="6707377" y="2897685"/>
            <a:ext cx="1708102" cy="892969"/>
          </a:xfrm>
          <a:prstGeom prst="roundRect">
            <a:avLst/>
          </a:prstGeom>
          <a:solidFill>
            <a:srgbClr val="9DD8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4" name="Title 1">
            <a:extLst>
              <a:ext uri="{FF2B5EF4-FFF2-40B4-BE49-F238E27FC236}">
                <a16:creationId xmlns:a16="http://schemas.microsoft.com/office/drawing/2014/main" id="{FD8140C1-CA8B-0CD5-5389-E96164AE3315}"/>
              </a:ext>
            </a:extLst>
          </p:cNvPr>
          <p:cNvSpPr txBox="1">
            <a:spLocks/>
          </p:cNvSpPr>
          <p:nvPr/>
        </p:nvSpPr>
        <p:spPr>
          <a:xfrm>
            <a:off x="532426" y="265752"/>
            <a:ext cx="11187793" cy="905501"/>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b="1" kern="1200" cap="all">
                <a:solidFill>
                  <a:schemeClr val="tx1"/>
                </a:solidFill>
                <a:latin typeface="Century Gothic" panose="020B0502020202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kern="1500" cap="none" dirty="0">
                <a:solidFill>
                  <a:schemeClr val="bg1"/>
                </a:solidFill>
                <a:latin typeface="Myriad Pro" panose="020B0503030403020204" pitchFamily="34" charset="0"/>
                <a:ea typeface="Open Sans" pitchFamily="2" charset="0"/>
                <a:cs typeface="Open Sans" pitchFamily="2" charset="0"/>
              </a:rPr>
              <a:t>Neighborhood Complete Streets</a:t>
            </a:r>
          </a:p>
        </p:txBody>
      </p:sp>
      <p:sp>
        <p:nvSpPr>
          <p:cNvPr id="13" name="TextBox 12"/>
          <p:cNvSpPr txBox="1"/>
          <p:nvPr/>
        </p:nvSpPr>
        <p:spPr>
          <a:xfrm>
            <a:off x="272579" y="2989534"/>
            <a:ext cx="1722176" cy="73866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5569"/>
                </a:solidFill>
                <a:effectLst/>
                <a:uLnTx/>
                <a:uFillTx/>
                <a:latin typeface="Century Gothic" panose="020B0502020202020204" pitchFamily="34" charset="0"/>
                <a:ea typeface="Calibri Light" panose="020F0302020204030204" pitchFamily="34" charset="0"/>
                <a:cs typeface="Calibri Light" panose="020F0302020204030204" pitchFamily="34" charset="0"/>
              </a:rPr>
              <a:t>Project Kick off</a:t>
            </a:r>
          </a:p>
          <a:p>
            <a:pPr lvl="0" algn="ctr">
              <a:defRPr/>
            </a:pPr>
            <a:r>
              <a:rPr lang="en-US" sz="1400" b="1" i="1" dirty="0" err="1">
                <a:solidFill>
                  <a:srgbClr val="005569"/>
                </a:solidFill>
                <a:latin typeface="Century Gothic" panose="020B0502020202020204" pitchFamily="34" charset="0"/>
                <a:ea typeface="Calibri Light" panose="020F0302020204030204" pitchFamily="34" charset="0"/>
                <a:cs typeface="Calibri Light" panose="020F0302020204030204" pitchFamily="34" charset="0"/>
              </a:rPr>
              <a:t>Inicio</a:t>
            </a:r>
            <a:r>
              <a:rPr lang="en-US" sz="1400" b="1" i="1" dirty="0">
                <a:solidFill>
                  <a:srgbClr val="005569"/>
                </a:solidFill>
                <a:latin typeface="Century Gothic" panose="020B0502020202020204" pitchFamily="34" charset="0"/>
                <a:ea typeface="Calibri Light" panose="020F0302020204030204" pitchFamily="34" charset="0"/>
                <a:cs typeface="Calibri Light" panose="020F0302020204030204" pitchFamily="34" charset="0"/>
              </a:rPr>
              <a:t> del </a:t>
            </a:r>
            <a:r>
              <a:rPr lang="en-US" sz="1400" b="1" i="1" dirty="0" err="1">
                <a:solidFill>
                  <a:srgbClr val="005569"/>
                </a:solidFill>
                <a:latin typeface="Century Gothic" panose="020B0502020202020204" pitchFamily="34" charset="0"/>
                <a:ea typeface="Calibri Light" panose="020F0302020204030204" pitchFamily="34" charset="0"/>
                <a:cs typeface="Calibri Light" panose="020F0302020204030204" pitchFamily="34" charset="0"/>
              </a:rPr>
              <a:t>proyecto</a:t>
            </a:r>
            <a:endParaRPr kumimoji="0" lang="en-US" sz="1400" b="1" i="1" u="none" strike="noStrike" kern="1200" cap="none" spc="0" normalizeH="0" baseline="0" noProof="0" dirty="0">
              <a:ln>
                <a:noFill/>
              </a:ln>
              <a:solidFill>
                <a:srgbClr val="005569"/>
              </a:solidFill>
              <a:effectLst/>
              <a:uLnTx/>
              <a:uFillTx/>
              <a:latin typeface="Century Gothic" panose="020B0502020202020204" pitchFamily="34" charset="0"/>
              <a:ea typeface="Calibri Light" panose="020F0302020204030204" pitchFamily="34" charset="0"/>
              <a:cs typeface="Calibri Light" panose="020F0302020204030204" pitchFamily="34" charset="0"/>
            </a:endParaRPr>
          </a:p>
        </p:txBody>
      </p:sp>
      <p:sp>
        <p:nvSpPr>
          <p:cNvPr id="10" name="TextBox 9"/>
          <p:cNvSpPr txBox="1"/>
          <p:nvPr/>
        </p:nvSpPr>
        <p:spPr>
          <a:xfrm>
            <a:off x="8475091" y="3097256"/>
            <a:ext cx="1708103"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5569"/>
                </a:solidFill>
                <a:effectLst/>
                <a:uLnTx/>
                <a:uFillTx/>
                <a:latin typeface="Century Gothic" panose="020B0502020202020204" pitchFamily="34" charset="0"/>
                <a:ea typeface="Calibri Light" panose="020F0302020204030204" pitchFamily="34" charset="0"/>
                <a:cs typeface="Calibri Light" panose="020F0302020204030204" pitchFamily="34" charset="0"/>
              </a:rPr>
              <a:t>Final Design</a:t>
            </a:r>
          </a:p>
          <a:p>
            <a:pPr lvl="0" algn="ctr">
              <a:defRPr/>
            </a:pPr>
            <a:r>
              <a:rPr lang="en-US" sz="1400" b="1" dirty="0">
                <a:solidFill>
                  <a:srgbClr val="005569"/>
                </a:solidFill>
                <a:latin typeface="Century Gothic" panose="020B0502020202020204" pitchFamily="34" charset="0"/>
                <a:ea typeface="Calibri Light" panose="020F0302020204030204" pitchFamily="34" charset="0"/>
                <a:cs typeface="Calibri Light" panose="020F0302020204030204" pitchFamily="34" charset="0"/>
              </a:rPr>
              <a:t> </a:t>
            </a:r>
            <a:r>
              <a:rPr lang="en-US" sz="1400" b="1" i="1" dirty="0" err="1">
                <a:solidFill>
                  <a:srgbClr val="005569"/>
                </a:solidFill>
                <a:latin typeface="Century Gothic" panose="020B0502020202020204" pitchFamily="34" charset="0"/>
                <a:ea typeface="Calibri Light" panose="020F0302020204030204" pitchFamily="34" charset="0"/>
                <a:cs typeface="Calibri Light" panose="020F0302020204030204" pitchFamily="34" charset="0"/>
              </a:rPr>
              <a:t>Diseño</a:t>
            </a:r>
            <a:r>
              <a:rPr lang="en-US" sz="1400" b="1" i="1" dirty="0">
                <a:solidFill>
                  <a:srgbClr val="005569"/>
                </a:solidFill>
                <a:latin typeface="Century Gothic" panose="020B0502020202020204" pitchFamily="34" charset="0"/>
                <a:ea typeface="Calibri Light" panose="020F0302020204030204" pitchFamily="34" charset="0"/>
                <a:cs typeface="Calibri Light" panose="020F0302020204030204" pitchFamily="34" charset="0"/>
              </a:rPr>
              <a:t> Final</a:t>
            </a:r>
            <a:endParaRPr kumimoji="0" lang="en-US" sz="1400" b="1" i="1" u="none" strike="noStrike" kern="1200" cap="none" spc="0" normalizeH="0" baseline="0" noProof="0" dirty="0">
              <a:ln>
                <a:noFill/>
              </a:ln>
              <a:solidFill>
                <a:srgbClr val="005569"/>
              </a:solidFill>
              <a:effectLst/>
              <a:uLnTx/>
              <a:uFillTx/>
              <a:latin typeface="Century Gothic" panose="020B0502020202020204" pitchFamily="34" charset="0"/>
              <a:ea typeface="Calibri Light" panose="020F0302020204030204" pitchFamily="34" charset="0"/>
              <a:cs typeface="Calibri Light" panose="020F0302020204030204" pitchFamily="34" charset="0"/>
            </a:endParaRPr>
          </a:p>
        </p:txBody>
      </p:sp>
      <p:sp>
        <p:nvSpPr>
          <p:cNvPr id="29" name="Oval 28"/>
          <p:cNvSpPr/>
          <p:nvPr/>
        </p:nvSpPr>
        <p:spPr>
          <a:xfrm>
            <a:off x="2672952" y="3684399"/>
            <a:ext cx="547772" cy="54777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p:cNvSpPr txBox="1"/>
          <p:nvPr/>
        </p:nvSpPr>
        <p:spPr>
          <a:xfrm>
            <a:off x="6724581" y="3097256"/>
            <a:ext cx="1708103"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b="1" dirty="0">
                <a:solidFill>
                  <a:srgbClr val="005569"/>
                </a:solidFill>
                <a:latin typeface="Century Gothic" panose="020B0502020202020204" pitchFamily="34" charset="0"/>
                <a:ea typeface="Calibri Light" panose="020F0302020204030204" pitchFamily="34" charset="0"/>
                <a:cs typeface="Calibri Light" panose="020F0302020204030204" pitchFamily="34" charset="0"/>
              </a:rPr>
              <a:t>50%</a:t>
            </a:r>
            <a:r>
              <a:rPr kumimoji="0" lang="en-US" sz="1400" b="1" i="0" u="none" strike="noStrike" kern="1200" cap="none" spc="0" normalizeH="0" baseline="0" noProof="0" dirty="0">
                <a:ln>
                  <a:noFill/>
                </a:ln>
                <a:solidFill>
                  <a:srgbClr val="005569"/>
                </a:solidFill>
                <a:effectLst/>
                <a:uLnTx/>
                <a:uFillTx/>
                <a:latin typeface="Century Gothic" panose="020B0502020202020204" pitchFamily="34" charset="0"/>
                <a:ea typeface="Calibri Light" panose="020F0302020204030204" pitchFamily="34" charset="0"/>
                <a:cs typeface="Calibri Light" panose="020F0302020204030204" pitchFamily="34" charset="0"/>
              </a:rPr>
              <a:t> Design</a:t>
            </a:r>
          </a:p>
          <a:p>
            <a:pPr lvl="0" algn="ctr">
              <a:defRPr/>
            </a:pPr>
            <a:r>
              <a:rPr lang="en-US" sz="1400" b="1" dirty="0">
                <a:solidFill>
                  <a:srgbClr val="005569"/>
                </a:solidFill>
                <a:latin typeface="Century Gothic" panose="020B0502020202020204" pitchFamily="34" charset="0"/>
                <a:ea typeface="Calibri Light" panose="020F0302020204030204" pitchFamily="34" charset="0"/>
                <a:cs typeface="Calibri Light" panose="020F0302020204030204" pitchFamily="34" charset="0"/>
              </a:rPr>
              <a:t> </a:t>
            </a:r>
            <a:r>
              <a:rPr lang="en-US" sz="1400" b="1" i="1" dirty="0" err="1">
                <a:solidFill>
                  <a:srgbClr val="005569"/>
                </a:solidFill>
                <a:latin typeface="Century Gothic" panose="020B0502020202020204" pitchFamily="34" charset="0"/>
                <a:ea typeface="Calibri Light" panose="020F0302020204030204" pitchFamily="34" charset="0"/>
                <a:cs typeface="Calibri Light" panose="020F0302020204030204" pitchFamily="34" charset="0"/>
              </a:rPr>
              <a:t>Diseño</a:t>
            </a:r>
            <a:r>
              <a:rPr lang="en-US" sz="1400" b="1" i="1" dirty="0">
                <a:solidFill>
                  <a:srgbClr val="005569"/>
                </a:solidFill>
                <a:latin typeface="Century Gothic" panose="020B0502020202020204" pitchFamily="34" charset="0"/>
                <a:ea typeface="Calibri Light" panose="020F0302020204030204" pitchFamily="34" charset="0"/>
                <a:cs typeface="Calibri Light" panose="020F0302020204030204" pitchFamily="34" charset="0"/>
              </a:rPr>
              <a:t> </a:t>
            </a:r>
            <a:r>
              <a:rPr lang="en-US" sz="1400" b="1" i="1" dirty="0" err="1">
                <a:solidFill>
                  <a:srgbClr val="005569"/>
                </a:solidFill>
                <a:latin typeface="Century Gothic" panose="020B0502020202020204" pitchFamily="34" charset="0"/>
                <a:ea typeface="Calibri Light" panose="020F0302020204030204" pitchFamily="34" charset="0"/>
                <a:cs typeface="Calibri Light" panose="020F0302020204030204" pitchFamily="34" charset="0"/>
              </a:rPr>
              <a:t>básico</a:t>
            </a:r>
            <a:endParaRPr kumimoji="0" lang="en-US" sz="1400" b="1" i="1" u="none" strike="noStrike" kern="1200" cap="none" spc="0" normalizeH="0" baseline="0" noProof="0" dirty="0">
              <a:ln>
                <a:noFill/>
              </a:ln>
              <a:solidFill>
                <a:srgbClr val="005569"/>
              </a:solidFill>
              <a:effectLst/>
              <a:uLnTx/>
              <a:uFillTx/>
              <a:latin typeface="Century Gothic" panose="020B0502020202020204" pitchFamily="34" charset="0"/>
              <a:ea typeface="Calibri Light" panose="020F0302020204030204" pitchFamily="34" charset="0"/>
              <a:cs typeface="Calibri Light" panose="020F0302020204030204" pitchFamily="34" charset="0"/>
            </a:endParaRPr>
          </a:p>
        </p:txBody>
      </p:sp>
      <p:sp>
        <p:nvSpPr>
          <p:cNvPr id="41" name="Oval 40"/>
          <p:cNvSpPr/>
          <p:nvPr/>
        </p:nvSpPr>
        <p:spPr>
          <a:xfrm>
            <a:off x="6811371" y="3684399"/>
            <a:ext cx="547772" cy="54777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p:cNvSpPr/>
          <p:nvPr/>
        </p:nvSpPr>
        <p:spPr>
          <a:xfrm>
            <a:off x="8512110" y="3684399"/>
            <a:ext cx="547772" cy="54777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ounded Rectangle 44"/>
          <p:cNvSpPr/>
          <p:nvPr/>
        </p:nvSpPr>
        <p:spPr>
          <a:xfrm>
            <a:off x="10219848" y="2887951"/>
            <a:ext cx="1500372" cy="892969"/>
          </a:xfrm>
          <a:prstGeom prst="roundRect">
            <a:avLst/>
          </a:prstGeom>
          <a:solidFill>
            <a:srgbClr val="9DD8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46" name="TextBox 45"/>
          <p:cNvSpPr txBox="1"/>
          <p:nvPr/>
        </p:nvSpPr>
        <p:spPr>
          <a:xfrm>
            <a:off x="10323428" y="2867115"/>
            <a:ext cx="1526608"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5569"/>
                </a:solidFill>
                <a:effectLst/>
                <a:uLnTx/>
                <a:uFillTx/>
                <a:latin typeface="Century Gothic" panose="020B0502020202020204" pitchFamily="34" charset="0"/>
                <a:ea typeface="Calibri Light" panose="020F0302020204030204" pitchFamily="34" charset="0"/>
                <a:cs typeface="Calibri Light" panose="020F0302020204030204" pitchFamily="34" charset="0"/>
              </a:rPr>
              <a:t>Permitting and</a:t>
            </a:r>
            <a:r>
              <a:rPr kumimoji="0" lang="en-US" sz="1400" b="1" i="0" u="none" strike="noStrike" kern="1200" cap="none" spc="0" normalizeH="0" noProof="0" dirty="0">
                <a:ln>
                  <a:noFill/>
                </a:ln>
                <a:solidFill>
                  <a:srgbClr val="005569"/>
                </a:solidFill>
                <a:effectLst/>
                <a:uLnTx/>
                <a:uFillTx/>
                <a:latin typeface="Century Gothic" panose="020B0502020202020204" pitchFamily="34" charset="0"/>
                <a:ea typeface="Calibri Light" panose="020F0302020204030204" pitchFamily="34" charset="0"/>
                <a:cs typeface="Calibri Light" panose="020F0302020204030204" pitchFamily="34" charset="0"/>
              </a:rPr>
              <a:t> Construction</a:t>
            </a:r>
            <a:endParaRPr kumimoji="0" lang="en-US" sz="1400" b="1" i="0" u="none" strike="noStrike" kern="1200" cap="none" spc="0" normalizeH="0" baseline="0" noProof="0" dirty="0">
              <a:ln>
                <a:noFill/>
              </a:ln>
              <a:solidFill>
                <a:srgbClr val="005569"/>
              </a:solidFill>
              <a:effectLst/>
              <a:uLnTx/>
              <a:uFillTx/>
              <a:latin typeface="Century Gothic" panose="020B0502020202020204" pitchFamily="34" charset="0"/>
              <a:ea typeface="Calibri Light" panose="020F0302020204030204" pitchFamily="34" charset="0"/>
              <a:cs typeface="Calibri Light" panose="020F0302020204030204" pitchFamily="34" charset="0"/>
            </a:endParaRPr>
          </a:p>
          <a:p>
            <a:pPr lvl="0" algn="ctr">
              <a:defRPr/>
            </a:pPr>
            <a:r>
              <a:rPr lang="en-US" sz="1400" b="1" dirty="0">
                <a:solidFill>
                  <a:srgbClr val="005569"/>
                </a:solidFill>
                <a:latin typeface="Century Gothic" panose="020B0502020202020204" pitchFamily="34" charset="0"/>
                <a:ea typeface="Calibri Light" panose="020F0302020204030204" pitchFamily="34" charset="0"/>
                <a:cs typeface="Calibri Light" panose="020F0302020204030204" pitchFamily="34" charset="0"/>
              </a:rPr>
              <a:t> </a:t>
            </a:r>
            <a:r>
              <a:rPr lang="en-US" sz="1400" b="1" i="1" dirty="0" err="1">
                <a:solidFill>
                  <a:srgbClr val="005569"/>
                </a:solidFill>
                <a:latin typeface="Century Gothic" panose="020B0502020202020204" pitchFamily="34" charset="0"/>
                <a:ea typeface="Calibri Light" panose="020F0302020204030204" pitchFamily="34" charset="0"/>
                <a:cs typeface="Calibri Light" panose="020F0302020204030204" pitchFamily="34" charset="0"/>
              </a:rPr>
              <a:t>Permisos</a:t>
            </a:r>
            <a:r>
              <a:rPr lang="en-US" sz="1400" b="1" i="1" dirty="0">
                <a:solidFill>
                  <a:srgbClr val="005569"/>
                </a:solidFill>
                <a:latin typeface="Century Gothic" panose="020B0502020202020204" pitchFamily="34" charset="0"/>
                <a:ea typeface="Calibri Light" panose="020F0302020204030204" pitchFamily="34" charset="0"/>
                <a:cs typeface="Calibri Light" panose="020F0302020204030204" pitchFamily="34" charset="0"/>
              </a:rPr>
              <a:t> y </a:t>
            </a:r>
            <a:r>
              <a:rPr lang="en-US" sz="1400" b="1" i="1" dirty="0" err="1">
                <a:solidFill>
                  <a:srgbClr val="005569"/>
                </a:solidFill>
                <a:latin typeface="Century Gothic" panose="020B0502020202020204" pitchFamily="34" charset="0"/>
                <a:ea typeface="Calibri Light" panose="020F0302020204030204" pitchFamily="34" charset="0"/>
                <a:cs typeface="Calibri Light" panose="020F0302020204030204" pitchFamily="34" charset="0"/>
              </a:rPr>
              <a:t>Construcción</a:t>
            </a:r>
            <a:endParaRPr kumimoji="0" lang="en-US" sz="1400" b="1" i="1" u="none" strike="noStrike" kern="1200" cap="none" spc="0" normalizeH="0" baseline="0" noProof="0" dirty="0">
              <a:ln>
                <a:noFill/>
              </a:ln>
              <a:solidFill>
                <a:srgbClr val="005569"/>
              </a:solidFill>
              <a:effectLst/>
              <a:uLnTx/>
              <a:uFillTx/>
              <a:latin typeface="Century Gothic" panose="020B0502020202020204" pitchFamily="34" charset="0"/>
              <a:ea typeface="Calibri Light" panose="020F0302020204030204" pitchFamily="34" charset="0"/>
              <a:cs typeface="Calibri Light" panose="020F0302020204030204" pitchFamily="34" charset="0"/>
            </a:endParaRPr>
          </a:p>
        </p:txBody>
      </p:sp>
      <p:sp>
        <p:nvSpPr>
          <p:cNvPr id="28" name="TextBox 27"/>
          <p:cNvSpPr txBox="1"/>
          <p:nvPr/>
        </p:nvSpPr>
        <p:spPr>
          <a:xfrm>
            <a:off x="187984" y="4216306"/>
            <a:ext cx="3064779" cy="830997"/>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5569"/>
                </a:solidFill>
                <a:effectLst/>
                <a:uLnTx/>
                <a:uFillTx/>
                <a:latin typeface="Century Gothic" panose="020B0502020202020204" pitchFamily="34" charset="0"/>
                <a:ea typeface="Calibri Light" panose="020F0302020204030204" pitchFamily="34" charset="0"/>
                <a:cs typeface="Calibri Light" panose="020F0302020204030204" pitchFamily="34" charset="0"/>
              </a:rPr>
              <a:t>November 13-16, 2024</a:t>
            </a:r>
          </a:p>
          <a:p>
            <a:pPr lvl="0" algn="r">
              <a:defRPr/>
            </a:pPr>
            <a:endParaRPr lang="en-US" sz="1600" b="1" i="1" dirty="0">
              <a:solidFill>
                <a:srgbClr val="005569"/>
              </a:solidFill>
              <a:latin typeface="Century Gothic" panose="020B0502020202020204" pitchFamily="34" charset="0"/>
              <a:ea typeface="Calibri Light" panose="020F0302020204030204" pitchFamily="34" charset="0"/>
              <a:cs typeface="Calibri Light" panose="020F0302020204030204" pitchFamily="34" charset="0"/>
            </a:endParaRPr>
          </a:p>
          <a:p>
            <a:pPr lvl="0" algn="r">
              <a:defRPr/>
            </a:pPr>
            <a:endParaRPr kumimoji="0" lang="en-US" sz="1600" b="1" i="1" u="none" strike="noStrike" kern="1200" cap="none" spc="0" normalizeH="0" baseline="0" noProof="0" dirty="0">
              <a:ln>
                <a:noFill/>
              </a:ln>
              <a:solidFill>
                <a:srgbClr val="005569"/>
              </a:solidFill>
              <a:effectLst/>
              <a:uLnTx/>
              <a:uFillTx/>
              <a:latin typeface="Century Gothic" panose="020B0502020202020204" pitchFamily="34" charset="0"/>
              <a:ea typeface="Calibri Light" panose="020F0302020204030204" pitchFamily="34" charset="0"/>
              <a:cs typeface="Calibri Light" panose="020F0302020204030204" pitchFamily="34" charset="0"/>
            </a:endParaRPr>
          </a:p>
        </p:txBody>
      </p:sp>
      <p:sp>
        <p:nvSpPr>
          <p:cNvPr id="31" name="Rectangle 30"/>
          <p:cNvSpPr/>
          <p:nvPr/>
        </p:nvSpPr>
        <p:spPr>
          <a:xfrm>
            <a:off x="2722086" y="3795519"/>
            <a:ext cx="452368" cy="369332"/>
          </a:xfrm>
          <a:prstGeom prst="rect">
            <a:avLst/>
          </a:prstGeom>
        </p:spPr>
        <p:txBody>
          <a:bodyPr wrap="none">
            <a:spAutoFit/>
          </a:bodyPr>
          <a:lstStyle/>
          <a:p>
            <a:r>
              <a:rPr lang="en-US" b="1" dirty="0">
                <a:solidFill>
                  <a:schemeClr val="bg1"/>
                </a:solidFill>
                <a:latin typeface="Century Gothic" panose="020B0502020202020204" pitchFamily="34" charset="0"/>
                <a:ea typeface="Calibri Light" panose="020F0302020204030204" pitchFamily="34" charset="0"/>
                <a:cs typeface="Calibri Light" panose="020F0302020204030204" pitchFamily="34" charset="0"/>
              </a:rPr>
              <a:t>#1</a:t>
            </a:r>
            <a:endParaRPr lang="en-US" dirty="0">
              <a:solidFill>
                <a:schemeClr val="bg1"/>
              </a:solidFill>
            </a:endParaRPr>
          </a:p>
        </p:txBody>
      </p:sp>
      <p:sp>
        <p:nvSpPr>
          <p:cNvPr id="34" name="Rectangle 33"/>
          <p:cNvSpPr/>
          <p:nvPr/>
        </p:nvSpPr>
        <p:spPr>
          <a:xfrm>
            <a:off x="6859073" y="3773619"/>
            <a:ext cx="452368" cy="369332"/>
          </a:xfrm>
          <a:prstGeom prst="rect">
            <a:avLst/>
          </a:prstGeom>
        </p:spPr>
        <p:txBody>
          <a:bodyPr wrap="none">
            <a:spAutoFit/>
          </a:bodyPr>
          <a:lstStyle/>
          <a:p>
            <a:r>
              <a:rPr lang="en-US" b="1" dirty="0">
                <a:solidFill>
                  <a:schemeClr val="bg1"/>
                </a:solidFill>
                <a:latin typeface="Century Gothic" panose="020B0502020202020204" pitchFamily="34" charset="0"/>
                <a:ea typeface="Calibri Light" panose="020F0302020204030204" pitchFamily="34" charset="0"/>
                <a:cs typeface="Calibri Light" panose="020F0302020204030204" pitchFamily="34" charset="0"/>
              </a:rPr>
              <a:t>#3</a:t>
            </a:r>
            <a:endParaRPr lang="en-US" dirty="0">
              <a:solidFill>
                <a:schemeClr val="bg1"/>
              </a:solidFill>
            </a:endParaRPr>
          </a:p>
        </p:txBody>
      </p:sp>
      <p:sp>
        <p:nvSpPr>
          <p:cNvPr id="35" name="Rectangle 34"/>
          <p:cNvSpPr/>
          <p:nvPr/>
        </p:nvSpPr>
        <p:spPr>
          <a:xfrm>
            <a:off x="8539594" y="3773619"/>
            <a:ext cx="452368" cy="369332"/>
          </a:xfrm>
          <a:prstGeom prst="rect">
            <a:avLst/>
          </a:prstGeom>
        </p:spPr>
        <p:txBody>
          <a:bodyPr wrap="none">
            <a:spAutoFit/>
          </a:bodyPr>
          <a:lstStyle/>
          <a:p>
            <a:r>
              <a:rPr lang="en-US" b="1" dirty="0">
                <a:solidFill>
                  <a:schemeClr val="bg1"/>
                </a:solidFill>
                <a:latin typeface="Century Gothic" panose="020B0502020202020204" pitchFamily="34" charset="0"/>
                <a:ea typeface="Calibri Light" panose="020F0302020204030204" pitchFamily="34" charset="0"/>
                <a:cs typeface="Calibri Light" panose="020F0302020204030204" pitchFamily="34" charset="0"/>
              </a:rPr>
              <a:t>#4</a:t>
            </a:r>
            <a:endParaRPr lang="en-US" dirty="0">
              <a:solidFill>
                <a:schemeClr val="bg1"/>
              </a:solidFill>
            </a:endParaRPr>
          </a:p>
        </p:txBody>
      </p:sp>
      <p:sp>
        <p:nvSpPr>
          <p:cNvPr id="32" name="Down Arrow 31"/>
          <p:cNvSpPr/>
          <p:nvPr/>
        </p:nvSpPr>
        <p:spPr>
          <a:xfrm>
            <a:off x="4248234" y="1721056"/>
            <a:ext cx="1370759" cy="1322108"/>
          </a:xfrm>
          <a:prstGeom prst="downArrow">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36" name="TextBox 35"/>
          <p:cNvSpPr txBox="1"/>
          <p:nvPr/>
        </p:nvSpPr>
        <p:spPr>
          <a:xfrm>
            <a:off x="3159850" y="1721056"/>
            <a:ext cx="1420942" cy="646331"/>
          </a:xfrm>
          <a:prstGeom prst="rect">
            <a:avLst/>
          </a:prstGeom>
          <a:noFill/>
        </p:spPr>
        <p:txBody>
          <a:bodyPr wrap="square" rtlCol="0">
            <a:spAutoFit/>
          </a:bodyPr>
          <a:lstStyle/>
          <a:p>
            <a:pPr lvl="0" algn="r">
              <a:defRPr/>
            </a:pPr>
            <a:r>
              <a:rPr lang="en-US" b="1" dirty="0">
                <a:solidFill>
                  <a:srgbClr val="92D050"/>
                </a:solidFill>
                <a:latin typeface="Century Gothic" panose="020B0502020202020204" pitchFamily="34" charset="0"/>
                <a:ea typeface="Calibri Light" panose="020F0302020204030204" pitchFamily="34" charset="0"/>
                <a:cs typeface="Calibri Light" panose="020F0302020204030204" pitchFamily="34" charset="0"/>
              </a:rPr>
              <a:t>You are invited</a:t>
            </a:r>
            <a:endParaRPr kumimoji="0" lang="en-US" b="1" i="0" u="none" strike="noStrike" kern="1200" cap="none" spc="0" normalizeH="0" noProof="0" dirty="0">
              <a:ln>
                <a:noFill/>
              </a:ln>
              <a:solidFill>
                <a:srgbClr val="92D050"/>
              </a:solidFill>
              <a:effectLst/>
              <a:uLnTx/>
              <a:uFillTx/>
              <a:latin typeface="Century Gothic" panose="020B0502020202020204" pitchFamily="34" charset="0"/>
              <a:ea typeface="Calibri Light" panose="020F0302020204030204" pitchFamily="34" charset="0"/>
              <a:cs typeface="Calibri Light" panose="020F0302020204030204" pitchFamily="34" charset="0"/>
            </a:endParaRPr>
          </a:p>
        </p:txBody>
      </p:sp>
      <p:sp>
        <p:nvSpPr>
          <p:cNvPr id="48" name="TextBox 47"/>
          <p:cNvSpPr txBox="1"/>
          <p:nvPr/>
        </p:nvSpPr>
        <p:spPr>
          <a:xfrm>
            <a:off x="6724581" y="4242056"/>
            <a:ext cx="3064779" cy="584775"/>
          </a:xfrm>
          <a:prstGeom prst="rect">
            <a:avLst/>
          </a:prstGeom>
          <a:noFill/>
        </p:spPr>
        <p:txBody>
          <a:bodyPr wrap="square" rtlCol="0">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5569"/>
                </a:solidFill>
                <a:effectLst/>
                <a:uLnTx/>
                <a:uFillTx/>
                <a:latin typeface="Century Gothic" panose="020B0502020202020204" pitchFamily="34" charset="0"/>
                <a:ea typeface="Calibri Light" panose="020F0302020204030204" pitchFamily="34" charset="0"/>
                <a:cs typeface="Calibri Light" panose="020F0302020204030204" pitchFamily="34" charset="0"/>
              </a:rPr>
              <a:t>May 2025</a:t>
            </a:r>
            <a:endParaRPr lang="en-US" sz="1600" b="1" i="1" dirty="0">
              <a:solidFill>
                <a:srgbClr val="005569"/>
              </a:solidFill>
              <a:latin typeface="Century Gothic" panose="020B0502020202020204" pitchFamily="34" charset="0"/>
              <a:ea typeface="Calibri Light" panose="020F0302020204030204" pitchFamily="34" charset="0"/>
              <a:cs typeface="Calibri Light" panose="020F0302020204030204" pitchFamily="34" charset="0"/>
            </a:endParaRPr>
          </a:p>
          <a:p>
            <a:pPr lvl="0" algn="r">
              <a:defRPr/>
            </a:pPr>
            <a:endParaRPr kumimoji="0" lang="en-US" sz="1600" b="1" i="1" u="none" strike="noStrike" kern="1200" cap="none" spc="0" normalizeH="0" baseline="0" noProof="0" dirty="0">
              <a:ln>
                <a:noFill/>
              </a:ln>
              <a:solidFill>
                <a:srgbClr val="005569"/>
              </a:solidFill>
              <a:effectLst/>
              <a:uLnTx/>
              <a:uFillTx/>
              <a:latin typeface="Century Gothic" panose="020B0502020202020204" pitchFamily="34" charset="0"/>
              <a:ea typeface="Calibri Light" panose="020F0302020204030204" pitchFamily="34" charset="0"/>
              <a:cs typeface="Calibri Light" panose="020F0302020204030204" pitchFamily="34" charset="0"/>
            </a:endParaRPr>
          </a:p>
        </p:txBody>
      </p:sp>
      <p:sp>
        <p:nvSpPr>
          <p:cNvPr id="50" name="TextBox 49"/>
          <p:cNvSpPr txBox="1"/>
          <p:nvPr/>
        </p:nvSpPr>
        <p:spPr>
          <a:xfrm>
            <a:off x="8539594" y="4251941"/>
            <a:ext cx="1416295" cy="584775"/>
          </a:xfrm>
          <a:prstGeom prst="rect">
            <a:avLst/>
          </a:prstGeom>
          <a:noFill/>
        </p:spPr>
        <p:txBody>
          <a:bodyPr wrap="square" rtlCol="0">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5569"/>
                </a:solidFill>
                <a:effectLst/>
                <a:uLnTx/>
                <a:uFillTx/>
                <a:latin typeface="Century Gothic" panose="020B0502020202020204" pitchFamily="34" charset="0"/>
                <a:ea typeface="Calibri Light" panose="020F0302020204030204" pitchFamily="34" charset="0"/>
                <a:cs typeface="Calibri Light" panose="020F0302020204030204" pitchFamily="34" charset="0"/>
              </a:rPr>
              <a:t>July 2025</a:t>
            </a:r>
            <a:endParaRPr lang="en-US" sz="1600" b="1" i="1" dirty="0">
              <a:solidFill>
                <a:srgbClr val="005569"/>
              </a:solidFill>
              <a:latin typeface="Century Gothic" panose="020B0502020202020204" pitchFamily="34" charset="0"/>
              <a:ea typeface="Calibri Light" panose="020F0302020204030204" pitchFamily="34" charset="0"/>
              <a:cs typeface="Calibri Light" panose="020F0302020204030204" pitchFamily="34" charset="0"/>
            </a:endParaRPr>
          </a:p>
          <a:p>
            <a:pPr lvl="0" algn="r">
              <a:defRPr/>
            </a:pPr>
            <a:endParaRPr kumimoji="0" lang="en-US" sz="1600" b="1" i="1" u="none" strike="noStrike" kern="1200" cap="none" spc="0" normalizeH="0" baseline="0" noProof="0" dirty="0">
              <a:ln>
                <a:noFill/>
              </a:ln>
              <a:solidFill>
                <a:srgbClr val="005569"/>
              </a:solidFill>
              <a:effectLst/>
              <a:uLnTx/>
              <a:uFillTx/>
              <a:latin typeface="Century Gothic" panose="020B0502020202020204" pitchFamily="34" charset="0"/>
              <a:ea typeface="Calibri Light" panose="020F0302020204030204" pitchFamily="34" charset="0"/>
              <a:cs typeface="Calibri Light" panose="020F0302020204030204" pitchFamily="34" charset="0"/>
            </a:endParaRPr>
          </a:p>
        </p:txBody>
      </p:sp>
      <p:grpSp>
        <p:nvGrpSpPr>
          <p:cNvPr id="5" name="Group 4"/>
          <p:cNvGrpSpPr/>
          <p:nvPr/>
        </p:nvGrpSpPr>
        <p:grpSpPr>
          <a:xfrm>
            <a:off x="3565098" y="3684399"/>
            <a:ext cx="2827789" cy="1889065"/>
            <a:chOff x="3544308" y="3684399"/>
            <a:chExt cx="2827789" cy="1889065"/>
          </a:xfrm>
        </p:grpSpPr>
        <p:sp>
          <p:nvSpPr>
            <p:cNvPr id="44" name="TextBox 43"/>
            <p:cNvSpPr txBox="1"/>
            <p:nvPr/>
          </p:nvSpPr>
          <p:spPr>
            <a:xfrm>
              <a:off x="3636528" y="4250025"/>
              <a:ext cx="2536693" cy="132343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5569"/>
                  </a:solidFill>
                  <a:effectLst/>
                  <a:uLnTx/>
                  <a:uFillTx/>
                  <a:latin typeface="Century Gothic" panose="020B0502020202020204" pitchFamily="34" charset="0"/>
                  <a:ea typeface="Calibri Light" panose="020F0302020204030204" pitchFamily="34" charset="0"/>
                  <a:cs typeface="Calibri Light" panose="020F0302020204030204" pitchFamily="34" charset="0"/>
                </a:rPr>
                <a:t>February 15, 2025</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b="1" dirty="0">
                  <a:solidFill>
                    <a:srgbClr val="005569"/>
                  </a:solidFill>
                  <a:latin typeface="Century Gothic" panose="020B0502020202020204" pitchFamily="34" charset="0"/>
                  <a:ea typeface="Calibri Light" panose="020F0302020204030204" pitchFamily="34" charset="0"/>
                  <a:cs typeface="Calibri Light" panose="020F0302020204030204" pitchFamily="34" charset="0"/>
                </a:rPr>
                <a:t>11:00am – 1:00pm</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b="1" dirty="0">
                  <a:solidFill>
                    <a:srgbClr val="005569"/>
                  </a:solidFill>
                  <a:latin typeface="Century Gothic" panose="020B0502020202020204" pitchFamily="34" charset="0"/>
                  <a:ea typeface="Calibri Light" panose="020F0302020204030204" pitchFamily="34" charset="0"/>
                  <a:cs typeface="Calibri Light" panose="020F0302020204030204" pitchFamily="34" charset="0"/>
                </a:rPr>
                <a:t>Richmond College Prep</a:t>
              </a:r>
            </a:p>
            <a:p>
              <a:pPr lvl="0" algn="ctr">
                <a:defRPr/>
              </a:pPr>
              <a:r>
                <a:rPr lang="en-US" sz="1600" b="1" dirty="0">
                  <a:solidFill>
                    <a:srgbClr val="005569"/>
                  </a:solidFill>
                  <a:latin typeface="Century Gothic" panose="020B0502020202020204" pitchFamily="34" charset="0"/>
                  <a:ea typeface="Calibri Light" panose="020F0302020204030204" pitchFamily="34" charset="0"/>
                  <a:cs typeface="Calibri Light" panose="020F0302020204030204" pitchFamily="34" charset="0"/>
                </a:rPr>
                <a:t>1014 Florida Ave</a:t>
              </a:r>
            </a:p>
            <a:p>
              <a:pPr lvl="0" algn="ctr">
                <a:defRPr/>
              </a:pPr>
              <a:endParaRPr kumimoji="0" lang="en-US" sz="1600" b="1" i="1" u="none" strike="noStrike" kern="1200" cap="none" spc="0" normalizeH="0" baseline="0" noProof="0" dirty="0">
                <a:ln>
                  <a:noFill/>
                </a:ln>
                <a:solidFill>
                  <a:srgbClr val="005569"/>
                </a:solidFill>
                <a:effectLst/>
                <a:uLnTx/>
                <a:uFillTx/>
                <a:latin typeface="Century Gothic" panose="020B0502020202020204" pitchFamily="34" charset="0"/>
                <a:ea typeface="Calibri Light" panose="020F0302020204030204" pitchFamily="34" charset="0"/>
                <a:cs typeface="Calibri Light" panose="020F0302020204030204" pitchFamily="34" charset="0"/>
              </a:endParaRPr>
            </a:p>
          </p:txBody>
        </p:sp>
        <p:sp>
          <p:nvSpPr>
            <p:cNvPr id="43" name="Rounded Rectangle 42"/>
            <p:cNvSpPr/>
            <p:nvPr/>
          </p:nvSpPr>
          <p:spPr>
            <a:xfrm>
              <a:off x="3544308" y="3932330"/>
              <a:ext cx="2827789" cy="1508965"/>
            </a:xfrm>
            <a:prstGeom prst="round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4648703" y="3684399"/>
              <a:ext cx="547772" cy="547772"/>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4702936" y="3779435"/>
              <a:ext cx="452368" cy="369332"/>
            </a:xfrm>
            <a:prstGeom prst="rect">
              <a:avLst/>
            </a:prstGeom>
          </p:spPr>
          <p:txBody>
            <a:bodyPr wrap="none">
              <a:spAutoFit/>
            </a:bodyPr>
            <a:lstStyle/>
            <a:p>
              <a:pPr algn="ctr"/>
              <a:r>
                <a:rPr lang="en-US" b="1" dirty="0">
                  <a:solidFill>
                    <a:schemeClr val="bg1"/>
                  </a:solidFill>
                  <a:latin typeface="Century Gothic" panose="020B0502020202020204" pitchFamily="34" charset="0"/>
                  <a:ea typeface="Calibri Light" panose="020F0302020204030204" pitchFamily="34" charset="0"/>
                  <a:cs typeface="Calibri Light" panose="020F0302020204030204" pitchFamily="34" charset="0"/>
                </a:rPr>
                <a:t>#2</a:t>
              </a:r>
              <a:endParaRPr lang="en-US" dirty="0">
                <a:solidFill>
                  <a:schemeClr val="bg1"/>
                </a:solidFill>
              </a:endParaRPr>
            </a:p>
          </p:txBody>
        </p:sp>
      </p:grpSp>
    </p:spTree>
    <p:extLst>
      <p:ext uri="{BB962C8B-B14F-4D97-AF65-F5344CB8AC3E}">
        <p14:creationId xmlns:p14="http://schemas.microsoft.com/office/powerpoint/2010/main" val="271768176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02844EA-6507-867D-36EB-FB00F8365C4F}"/>
              </a:ext>
            </a:extLst>
          </p:cNvPr>
          <p:cNvSpPr txBox="1"/>
          <p:nvPr/>
        </p:nvSpPr>
        <p:spPr>
          <a:xfrm>
            <a:off x="302973" y="210855"/>
            <a:ext cx="9138128" cy="1077218"/>
          </a:xfrm>
          <a:prstGeom prst="rect">
            <a:avLst/>
          </a:prstGeom>
          <a:noFill/>
        </p:spPr>
        <p:txBody>
          <a:bodyPr wrap="square" lIns="91440" tIns="45720" rIns="91440" bIns="45720" rtlCol="0" anchor="t">
            <a:spAutoFit/>
          </a:bodyPr>
          <a:lstStyle/>
          <a:p>
            <a:r>
              <a:rPr lang="en-US" sz="3200" b="1">
                <a:solidFill>
                  <a:schemeClr val="bg1"/>
                </a:solidFill>
                <a:latin typeface="Myriad Pro" panose="020B0503030403020204"/>
              </a:rPr>
              <a:t>Place-Based Workforce Development Strategy Presentation </a:t>
            </a:r>
            <a:endParaRPr lang="en-US" sz="3200">
              <a:solidFill>
                <a:schemeClr val="bg1"/>
              </a:solidFill>
            </a:endParaRPr>
          </a:p>
        </p:txBody>
      </p:sp>
      <p:sp>
        <p:nvSpPr>
          <p:cNvPr id="5" name="Content Placeholder 2">
            <a:extLst>
              <a:ext uri="{FF2B5EF4-FFF2-40B4-BE49-F238E27FC236}">
                <a16:creationId xmlns:a16="http://schemas.microsoft.com/office/drawing/2014/main" id="{97C8066C-E7FD-E810-0673-58B8A32B07EF}"/>
              </a:ext>
            </a:extLst>
          </p:cNvPr>
          <p:cNvSpPr txBox="1">
            <a:spLocks/>
          </p:cNvSpPr>
          <p:nvPr/>
        </p:nvSpPr>
        <p:spPr>
          <a:xfrm>
            <a:off x="535020" y="1443954"/>
            <a:ext cx="11187793" cy="5148294"/>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05435" indent="-305435"/>
            <a:r>
              <a:rPr lang="en-US" sz="2600" b="1" dirty="0">
                <a:latin typeface="Arial"/>
                <a:cs typeface="Arial"/>
              </a:rPr>
              <a:t>Workforce Development and Economic Opportunity Plan, Task 1. </a:t>
            </a:r>
          </a:p>
          <a:p>
            <a:pPr marL="305435" indent="-305435"/>
            <a:r>
              <a:rPr lang="en-US" sz="2600" b="1" dirty="0">
                <a:latin typeface="Arial"/>
                <a:cs typeface="Arial"/>
              </a:rPr>
              <a:t>Objective</a:t>
            </a:r>
            <a:r>
              <a:rPr lang="en-US" sz="2600" dirty="0">
                <a:latin typeface="Arial"/>
                <a:cs typeface="Arial"/>
              </a:rPr>
              <a:t>: Develop a Place-Based Workforce Development Strategy and Implementation Plan for the Transformative Climate Communities (TCC) grant focused on the Iron Triangle, Santa Fe, and Coronado neighborhoods.</a:t>
            </a:r>
            <a:endParaRPr lang="en-US"/>
          </a:p>
          <a:p>
            <a:pPr marL="305435" indent="-305435"/>
            <a:r>
              <a:rPr lang="en-US" sz="2600" b="1" dirty="0">
                <a:latin typeface="Arial"/>
                <a:cs typeface="Arial"/>
              </a:rPr>
              <a:t>Document</a:t>
            </a:r>
            <a:r>
              <a:rPr lang="en-US" sz="2600" dirty="0">
                <a:latin typeface="Arial"/>
                <a:cs typeface="Arial"/>
              </a:rPr>
              <a:t>: </a:t>
            </a:r>
            <a:r>
              <a:rPr lang="en-US" sz="2600" dirty="0">
                <a:solidFill>
                  <a:srgbClr val="3D3D3D"/>
                </a:solidFill>
                <a:latin typeface="Arial"/>
                <a:cs typeface="Arial"/>
              </a:rPr>
              <a:t>Richmond Rising Place-Based Workforce Development: Findings Report </a:t>
            </a:r>
            <a:endParaRPr lang="en-US" sz="2600">
              <a:solidFill>
                <a:srgbClr val="000000"/>
              </a:solidFill>
              <a:latin typeface="Arial"/>
              <a:cs typeface="Arial"/>
            </a:endParaRPr>
          </a:p>
          <a:p>
            <a:pPr marL="629920" lvl="1" indent="-305435"/>
            <a:r>
              <a:rPr lang="en-US" sz="2400" dirty="0">
                <a:solidFill>
                  <a:srgbClr val="3D3D3D"/>
                </a:solidFill>
                <a:latin typeface="Arial"/>
                <a:cs typeface="Arial"/>
                <a:hlinkClick r:id="rId2">
                  <a:extLst>
                    <a:ext uri="{A12FA001-AC4F-418D-AE19-62706E023703}">
                      <ahyp:hlinkClr xmlns:ahyp="http://schemas.microsoft.com/office/drawing/2018/hyperlinkcolor" val="tx"/>
                    </a:ext>
                  </a:extLst>
                </a:hlinkClick>
              </a:rPr>
              <a:t>https://richmondrisingca.org/resources/</a:t>
            </a:r>
            <a:r>
              <a:rPr lang="en-US" sz="2400" dirty="0">
                <a:latin typeface="Arial"/>
                <a:cs typeface="Arial"/>
              </a:rPr>
              <a:t> (English/Spanish)</a:t>
            </a:r>
          </a:p>
          <a:p>
            <a:pPr marL="0" indent="0">
              <a:buNone/>
            </a:pPr>
            <a:endParaRPr lang="en-US" sz="2600" dirty="0">
              <a:latin typeface="Arial"/>
              <a:cs typeface="Arial"/>
            </a:endParaRPr>
          </a:p>
          <a:p>
            <a:pPr marL="0" indent="0">
              <a:buNone/>
            </a:pPr>
            <a:br>
              <a:rPr lang="en-US" dirty="0"/>
            </a:br>
            <a:endParaRPr lang="en-US" dirty="0"/>
          </a:p>
          <a:p>
            <a:pPr marL="305435" indent="-305435"/>
            <a:endParaRPr lang="en-US" sz="3600" dirty="0">
              <a:latin typeface="Century Gothic"/>
            </a:endParaRPr>
          </a:p>
        </p:txBody>
      </p:sp>
    </p:spTree>
    <p:extLst>
      <p:ext uri="{BB962C8B-B14F-4D97-AF65-F5344CB8AC3E}">
        <p14:creationId xmlns:p14="http://schemas.microsoft.com/office/powerpoint/2010/main" val="421050112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88EF4D-1E8E-6BAB-01BD-DED38977A99A}"/>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4C977F2F-8BF5-859D-F47D-D4829C2BC24F}"/>
              </a:ext>
            </a:extLst>
          </p:cNvPr>
          <p:cNvSpPr txBox="1"/>
          <p:nvPr/>
        </p:nvSpPr>
        <p:spPr>
          <a:xfrm>
            <a:off x="302973" y="210855"/>
            <a:ext cx="9138128" cy="1077218"/>
          </a:xfrm>
          <a:prstGeom prst="rect">
            <a:avLst/>
          </a:prstGeom>
          <a:noFill/>
        </p:spPr>
        <p:txBody>
          <a:bodyPr wrap="square" lIns="91440" tIns="45720" rIns="91440" bIns="45720" rtlCol="0" anchor="t">
            <a:spAutoFit/>
          </a:bodyPr>
          <a:lstStyle/>
          <a:p>
            <a:r>
              <a:rPr lang="en-US" sz="3200" b="1">
                <a:solidFill>
                  <a:schemeClr val="bg1"/>
                </a:solidFill>
                <a:latin typeface="Myriad Pro" panose="020B0503030403020204"/>
              </a:rPr>
              <a:t>Place-Based Workforce Development Strategy Presentation </a:t>
            </a:r>
            <a:endParaRPr lang="en-US" sz="3200">
              <a:solidFill>
                <a:schemeClr val="bg1"/>
              </a:solidFill>
            </a:endParaRPr>
          </a:p>
        </p:txBody>
      </p:sp>
      <p:sp>
        <p:nvSpPr>
          <p:cNvPr id="7" name="TextBox 6">
            <a:extLst>
              <a:ext uri="{FF2B5EF4-FFF2-40B4-BE49-F238E27FC236}">
                <a16:creationId xmlns:a16="http://schemas.microsoft.com/office/drawing/2014/main" id="{3D7B7F09-79DA-B99B-31FA-35F266D5668E}"/>
              </a:ext>
            </a:extLst>
          </p:cNvPr>
          <p:cNvSpPr txBox="1"/>
          <p:nvPr/>
        </p:nvSpPr>
        <p:spPr>
          <a:xfrm>
            <a:off x="549059" y="1467634"/>
            <a:ext cx="11542733" cy="477053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latin typeface="Arial"/>
                <a:ea typeface="Roboto Condensed"/>
                <a:cs typeface="Roboto Condensed"/>
              </a:rPr>
              <a:t>Planning Project Overview: </a:t>
            </a:r>
            <a:endParaRPr lang="en-US" sz="2000">
              <a:latin typeface="Arial"/>
              <a:ea typeface="Roboto"/>
              <a:cs typeface="Arial"/>
            </a:endParaRPr>
          </a:p>
          <a:p>
            <a:endParaRPr lang="en-US" b="1" dirty="0">
              <a:latin typeface="Arial"/>
              <a:ea typeface="Roboto"/>
              <a:cs typeface="Roboto"/>
            </a:endParaRPr>
          </a:p>
          <a:p>
            <a:r>
              <a:rPr lang="en-US" b="1" dirty="0">
                <a:latin typeface="Arial"/>
                <a:ea typeface="Roboto"/>
                <a:cs typeface="Roboto"/>
              </a:rPr>
              <a:t>Discovery Work (July to Oct)</a:t>
            </a:r>
            <a:endParaRPr lang="en-US" dirty="0">
              <a:latin typeface="Arial"/>
              <a:ea typeface="Roboto"/>
              <a:cs typeface="Arial"/>
            </a:endParaRPr>
          </a:p>
          <a:p>
            <a:pPr algn="ctr"/>
            <a:endParaRPr lang="en-US" sz="1600" dirty="0">
              <a:latin typeface="Arial"/>
              <a:ea typeface="Roboto"/>
              <a:cs typeface="Roboto"/>
            </a:endParaRPr>
          </a:p>
          <a:p>
            <a:pPr marL="228600" indent="-228600">
              <a:buFont typeface="Arial"/>
              <a:buChar char="•"/>
            </a:pPr>
            <a:r>
              <a:rPr lang="en-US" sz="1600" dirty="0">
                <a:latin typeface="Arial"/>
                <a:ea typeface="Roboto"/>
                <a:cs typeface="Roboto"/>
              </a:rPr>
              <a:t>Produce final report of research findings and emerging recommendations, overall strategy, and priority activities for next 12 months.</a:t>
            </a:r>
          </a:p>
          <a:p>
            <a:pPr marL="228600" indent="-228600">
              <a:buFont typeface="Arial"/>
              <a:buChar char="•"/>
            </a:pPr>
            <a:r>
              <a:rPr lang="en-US" sz="1600" dirty="0">
                <a:latin typeface="Arial"/>
                <a:ea typeface="Roboto"/>
                <a:cs typeface="Roboto"/>
              </a:rPr>
              <a:t>Check on implementation progress to date and plan modifications needed.</a:t>
            </a:r>
            <a:endParaRPr lang="en-US" i="1">
              <a:latin typeface="Arial"/>
              <a:ea typeface="Roboto"/>
              <a:cs typeface="Arial"/>
            </a:endParaRPr>
          </a:p>
          <a:p>
            <a:pPr marL="228600" indent="-228600">
              <a:buFont typeface="Arial"/>
              <a:buChar char="•"/>
            </a:pPr>
            <a:endParaRPr lang="en-US" b="1" dirty="0">
              <a:latin typeface="Arial"/>
              <a:ea typeface="Roboto"/>
              <a:cs typeface="Roboto"/>
            </a:endParaRPr>
          </a:p>
          <a:p>
            <a:r>
              <a:rPr lang="en-US" b="1" dirty="0">
                <a:latin typeface="Arial"/>
                <a:ea typeface="Roboto"/>
                <a:cs typeface="Roboto"/>
              </a:rPr>
              <a:t>Design (Oct to Nov)</a:t>
            </a:r>
            <a:endParaRPr lang="en-US" i="1">
              <a:latin typeface="Arial"/>
              <a:cs typeface="Arial"/>
            </a:endParaRPr>
          </a:p>
          <a:p>
            <a:pPr algn="ctr"/>
            <a:endParaRPr lang="en-US" sz="1600" dirty="0">
              <a:latin typeface="Arial"/>
              <a:ea typeface="Roboto"/>
              <a:cs typeface="Roboto"/>
            </a:endParaRPr>
          </a:p>
          <a:p>
            <a:pPr marL="228600" indent="-228600">
              <a:buFont typeface="Arial"/>
              <a:buChar char="•"/>
            </a:pPr>
            <a:r>
              <a:rPr lang="en-US" sz="1600" dirty="0">
                <a:latin typeface="Arial"/>
                <a:ea typeface="Roboto"/>
                <a:cs typeface="Roboto"/>
              </a:rPr>
              <a:t>Collect relevant local, state and national workforce data.</a:t>
            </a:r>
          </a:p>
          <a:p>
            <a:pPr marL="228600" indent="-228600">
              <a:buFont typeface="Arial"/>
              <a:buChar char="•"/>
            </a:pPr>
            <a:r>
              <a:rPr lang="en-US" sz="1600" dirty="0">
                <a:latin typeface="Arial"/>
                <a:ea typeface="Roboto"/>
                <a:cs typeface="Roboto"/>
              </a:rPr>
              <a:t>Conduct informational interviews.</a:t>
            </a:r>
            <a:endParaRPr lang="en-US" b="1" dirty="0">
              <a:latin typeface="Arial"/>
              <a:ea typeface="Roboto"/>
              <a:cs typeface="Arial"/>
            </a:endParaRPr>
          </a:p>
          <a:p>
            <a:endParaRPr lang="en-US" b="1" dirty="0">
              <a:latin typeface="Arial"/>
              <a:ea typeface="Roboto"/>
              <a:cs typeface="Roboto"/>
            </a:endParaRPr>
          </a:p>
          <a:p>
            <a:r>
              <a:rPr lang="en-US" b="1" dirty="0">
                <a:latin typeface="Arial"/>
                <a:ea typeface="Roboto"/>
                <a:cs typeface="Roboto"/>
              </a:rPr>
              <a:t>Delivery (Dec to April)</a:t>
            </a:r>
            <a:endParaRPr lang="en-US" b="1" dirty="0">
              <a:latin typeface="Arial"/>
              <a:cs typeface="Arial"/>
            </a:endParaRPr>
          </a:p>
          <a:p>
            <a:pPr marL="228600" indent="-228600">
              <a:buFont typeface=""/>
              <a:buChar char="•"/>
            </a:pPr>
            <a:endParaRPr lang="en-US" sz="1600" dirty="0">
              <a:latin typeface="Arial"/>
              <a:ea typeface="Roboto"/>
              <a:cs typeface="Roboto"/>
            </a:endParaRPr>
          </a:p>
          <a:p>
            <a:pPr marL="228600" indent="-228600">
              <a:buFont typeface=""/>
              <a:buChar char="•"/>
            </a:pPr>
            <a:r>
              <a:rPr lang="en-US" sz="1600" dirty="0">
                <a:latin typeface="Arial"/>
                <a:ea typeface="Roboto"/>
                <a:cs typeface="Roboto"/>
              </a:rPr>
              <a:t>Draft summary of research findings and emerging recommendations.</a:t>
            </a:r>
          </a:p>
          <a:p>
            <a:pPr marL="228600" indent="-228600">
              <a:buFont typeface=""/>
              <a:buChar char="•"/>
            </a:pPr>
            <a:r>
              <a:rPr lang="en-US" sz="1600" dirty="0">
                <a:latin typeface="Arial"/>
                <a:ea typeface="Roboto"/>
                <a:cs typeface="Roboto"/>
              </a:rPr>
              <a:t>Develop overall strategy and annual plan.</a:t>
            </a:r>
            <a:endParaRPr lang="en-US" sz="1600">
              <a:latin typeface="Arial"/>
              <a:cs typeface="Arial"/>
            </a:endParaRPr>
          </a:p>
          <a:p>
            <a:endParaRPr lang="en-US" dirty="0">
              <a:latin typeface="Arial"/>
              <a:cs typeface="Arial"/>
            </a:endParaRPr>
          </a:p>
        </p:txBody>
      </p:sp>
    </p:spTree>
    <p:extLst>
      <p:ext uri="{BB962C8B-B14F-4D97-AF65-F5344CB8AC3E}">
        <p14:creationId xmlns:p14="http://schemas.microsoft.com/office/powerpoint/2010/main" val="201417631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FD705E-1CED-BFDB-7B53-C58ECE9320EF}"/>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23042A97-C25A-1B97-4737-0004E4DFD57E}"/>
              </a:ext>
            </a:extLst>
          </p:cNvPr>
          <p:cNvSpPr txBox="1"/>
          <p:nvPr/>
        </p:nvSpPr>
        <p:spPr>
          <a:xfrm>
            <a:off x="302973" y="210855"/>
            <a:ext cx="9138128" cy="1077218"/>
          </a:xfrm>
          <a:prstGeom prst="rect">
            <a:avLst/>
          </a:prstGeom>
          <a:noFill/>
        </p:spPr>
        <p:txBody>
          <a:bodyPr wrap="square" lIns="91440" tIns="45720" rIns="91440" bIns="45720" rtlCol="0" anchor="t">
            <a:spAutoFit/>
          </a:bodyPr>
          <a:lstStyle/>
          <a:p>
            <a:r>
              <a:rPr lang="en-US" sz="3200" b="1" dirty="0">
                <a:solidFill>
                  <a:schemeClr val="bg1"/>
                </a:solidFill>
                <a:latin typeface="Myriad Pro" panose="020B0503030403020204"/>
              </a:rPr>
              <a:t>Place-Based Workforce Development Strategy Presentation - RECOMMENDATIONS</a:t>
            </a:r>
            <a:endParaRPr lang="en-US" sz="3200" dirty="0">
              <a:solidFill>
                <a:schemeClr val="bg1"/>
              </a:solidFill>
            </a:endParaRPr>
          </a:p>
        </p:txBody>
      </p:sp>
      <p:sp>
        <p:nvSpPr>
          <p:cNvPr id="7" name="TextBox 6">
            <a:extLst>
              <a:ext uri="{FF2B5EF4-FFF2-40B4-BE49-F238E27FC236}">
                <a16:creationId xmlns:a16="http://schemas.microsoft.com/office/drawing/2014/main" id="{2E497F67-60E0-6705-597C-468C5BCD234F}"/>
              </a:ext>
            </a:extLst>
          </p:cNvPr>
          <p:cNvSpPr txBox="1"/>
          <p:nvPr/>
        </p:nvSpPr>
        <p:spPr>
          <a:xfrm>
            <a:off x="298538" y="1144044"/>
            <a:ext cx="11542733" cy="52014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endParaRPr lang="en-US" sz="2000" dirty="0">
              <a:solidFill>
                <a:srgbClr val="49798C"/>
              </a:solidFill>
              <a:latin typeface="Arial Nova"/>
              <a:ea typeface="Roboto Condensed"/>
              <a:cs typeface="Roboto Condensed"/>
            </a:endParaRPr>
          </a:p>
          <a:p>
            <a:pPr marL="342900" indent="-342900">
              <a:buAutoNum type="arabicPeriod"/>
            </a:pPr>
            <a:r>
              <a:rPr lang="en-US" sz="2000" b="1" dirty="0">
                <a:solidFill>
                  <a:srgbClr val="49798C"/>
                </a:solidFill>
                <a:latin typeface="Arial Nova"/>
                <a:ea typeface="Roboto Condensed"/>
                <a:cs typeface="Roboto Condensed"/>
              </a:rPr>
              <a:t>Pathways Model</a:t>
            </a:r>
            <a:endParaRPr lang="en-US" sz="2000" b="1" dirty="0">
              <a:latin typeface="Arial Nova"/>
            </a:endParaRPr>
          </a:p>
          <a:p>
            <a:pPr marL="342900" indent="-342900">
              <a:buAutoNum type="arabicPeriod"/>
            </a:pPr>
            <a:endParaRPr lang="en-US" sz="2000" dirty="0">
              <a:solidFill>
                <a:srgbClr val="49798C"/>
              </a:solidFill>
              <a:latin typeface="Arial Nova"/>
              <a:ea typeface="Roboto Condensed"/>
              <a:cs typeface="Roboto Condensed"/>
            </a:endParaRPr>
          </a:p>
          <a:p>
            <a:pPr marL="285750" indent="-285750">
              <a:buFont typeface="Arial"/>
              <a:buChar char="•"/>
            </a:pPr>
            <a:r>
              <a:rPr lang="en-US" dirty="0">
                <a:latin typeface="Arial Nova"/>
                <a:ea typeface="Roboto"/>
                <a:cs typeface="Roboto"/>
              </a:rPr>
              <a:t>Implement a structured approach for career progression that considers young people (16 years and older).</a:t>
            </a:r>
            <a:endParaRPr lang="en-US">
              <a:latin typeface="Arial Nova"/>
            </a:endParaRPr>
          </a:p>
          <a:p>
            <a:pPr marL="285750" indent="-285750">
              <a:buFont typeface="Arial"/>
              <a:buChar char="•"/>
            </a:pPr>
            <a:endParaRPr lang="en-US" dirty="0">
              <a:latin typeface="Arial Nova"/>
              <a:ea typeface="Roboto"/>
              <a:cs typeface="Roboto"/>
            </a:endParaRPr>
          </a:p>
          <a:p>
            <a:pPr marL="285750" indent="-285750">
              <a:buFont typeface="Arial"/>
              <a:buChar char="•"/>
            </a:pPr>
            <a:r>
              <a:rPr lang="en-US" dirty="0">
                <a:latin typeface="Arial Nova"/>
                <a:ea typeface="Roboto"/>
                <a:cs typeface="Roboto"/>
              </a:rPr>
              <a:t>Create direct pathways from training to employers and job placement.</a:t>
            </a:r>
            <a:endParaRPr lang="en-US">
              <a:latin typeface="Arial Nova"/>
            </a:endParaRPr>
          </a:p>
          <a:p>
            <a:pPr marL="742950" lvl="1" indent="-285750">
              <a:buFont typeface="Arial"/>
              <a:buChar char="•"/>
            </a:pPr>
            <a:r>
              <a:rPr lang="en-US" sz="1600" dirty="0">
                <a:latin typeface="Arial Nova"/>
                <a:ea typeface="Roboto"/>
                <a:cs typeface="Roboto"/>
              </a:rPr>
              <a:t>Consider starting with Richmond Rising projects and Green-Blue New Deal jobs projects. </a:t>
            </a:r>
            <a:endParaRPr lang="en-US" sz="1600">
              <a:latin typeface="Arial Nova"/>
            </a:endParaRPr>
          </a:p>
          <a:p>
            <a:pPr marL="742950" lvl="1" indent="-285750">
              <a:buFont typeface="Arial"/>
              <a:buChar char="•"/>
            </a:pPr>
            <a:r>
              <a:rPr lang="en-US" sz="1600" dirty="0">
                <a:latin typeface="Arial Nova"/>
                <a:ea typeface="Roboto"/>
                <a:cs typeface="Roboto"/>
              </a:rPr>
              <a:t>Explore partnerships and funding for additional training and workforce development projects related to healthcare, social assistance, leisure, and hospitality that could be integrated with Richmond Rising. </a:t>
            </a:r>
            <a:endParaRPr lang="en-US" sz="1600">
              <a:latin typeface="Arial Nova"/>
            </a:endParaRPr>
          </a:p>
          <a:p>
            <a:pPr marL="742950" lvl="1" indent="-285750">
              <a:buFont typeface="Arial"/>
              <a:buChar char="•"/>
            </a:pPr>
            <a:r>
              <a:rPr lang="en-US" sz="1600" dirty="0">
                <a:latin typeface="Arial Nova"/>
                <a:ea typeface="Roboto"/>
                <a:cs typeface="Roboto"/>
              </a:rPr>
              <a:t>Engage with employers to understand their job openings, application processes, and attributes of a successful applicant and employee.</a:t>
            </a:r>
            <a:endParaRPr lang="en-US" sz="1600">
              <a:latin typeface="Arial Nova"/>
            </a:endParaRPr>
          </a:p>
          <a:p>
            <a:pPr lvl="1"/>
            <a:endParaRPr lang="en-US" sz="1600" dirty="0">
              <a:latin typeface="Arial Nova"/>
              <a:ea typeface="Roboto"/>
              <a:cs typeface="Roboto"/>
            </a:endParaRPr>
          </a:p>
          <a:p>
            <a:pPr marL="285750" indent="-285750">
              <a:buFont typeface="Arial"/>
              <a:buChar char="•"/>
            </a:pPr>
            <a:r>
              <a:rPr lang="en-US" dirty="0">
                <a:latin typeface="Arial Nova"/>
                <a:ea typeface="Roboto"/>
                <a:cs typeface="Roboto"/>
              </a:rPr>
              <a:t>Provide career exploration pathways and opportunities for young people, including high school programs. </a:t>
            </a:r>
            <a:endParaRPr lang="en-US">
              <a:latin typeface="Arial Nova"/>
            </a:endParaRPr>
          </a:p>
          <a:p>
            <a:pPr marL="285750" indent="-285750">
              <a:buFont typeface="Arial"/>
              <a:buChar char="•"/>
            </a:pPr>
            <a:endParaRPr lang="en-US" dirty="0">
              <a:latin typeface="Arial Nova"/>
              <a:ea typeface="Roboto"/>
              <a:cs typeface="Roboto"/>
            </a:endParaRPr>
          </a:p>
          <a:p>
            <a:pPr marL="285750" indent="-285750">
              <a:buFont typeface="Arial"/>
              <a:buChar char="•"/>
            </a:pPr>
            <a:r>
              <a:rPr lang="en-US" dirty="0">
                <a:latin typeface="Arial Nova"/>
                <a:ea typeface="Roboto"/>
                <a:cs typeface="Roboto"/>
              </a:rPr>
              <a:t>Provide step-by-step guidance for skill development by identifying the hard and soft skills needed for jobs in the area. </a:t>
            </a:r>
            <a:endParaRPr lang="en-US">
              <a:latin typeface="Arial Nova"/>
              <a:ea typeface="Roboto"/>
              <a:cs typeface="Roboto"/>
            </a:endParaRPr>
          </a:p>
          <a:p>
            <a:pPr marL="285750" indent="-285750">
              <a:buFont typeface="Arial"/>
              <a:buChar char="•"/>
            </a:pPr>
            <a:endParaRPr lang="en-US" dirty="0">
              <a:latin typeface="Arial Nova"/>
              <a:ea typeface="Roboto"/>
              <a:cs typeface="Roboto"/>
            </a:endParaRPr>
          </a:p>
          <a:p>
            <a:pPr marL="285750" indent="-285750">
              <a:buFont typeface="Arial"/>
              <a:buChar char="•"/>
            </a:pPr>
            <a:r>
              <a:rPr lang="en-US" dirty="0">
                <a:latin typeface="Arial Nova"/>
                <a:ea typeface="Roboto"/>
                <a:cs typeface="Roboto"/>
              </a:rPr>
              <a:t>Offer mentorship programs to support career growth by engaging program alumni / recent graduates.</a:t>
            </a:r>
            <a:endParaRPr lang="en-US">
              <a:latin typeface="Arial Nova"/>
            </a:endParaRPr>
          </a:p>
          <a:p>
            <a:endParaRPr lang="en-US" sz="1400" dirty="0">
              <a:solidFill>
                <a:srgbClr val="000000"/>
              </a:solidFill>
              <a:latin typeface="Arial Nova"/>
              <a:ea typeface="Roboto"/>
              <a:cs typeface="Roboto"/>
            </a:endParaRPr>
          </a:p>
        </p:txBody>
      </p:sp>
    </p:spTree>
    <p:extLst>
      <p:ext uri="{BB962C8B-B14F-4D97-AF65-F5344CB8AC3E}">
        <p14:creationId xmlns:p14="http://schemas.microsoft.com/office/powerpoint/2010/main" val="40728596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0B653A10-04B5-8CFA-DC96-99D573FC2481}"/>
              </a:ext>
            </a:extLst>
          </p:cNvPr>
          <p:cNvSpPr txBox="1">
            <a:spLocks/>
          </p:cNvSpPr>
          <p:nvPr/>
        </p:nvSpPr>
        <p:spPr>
          <a:xfrm>
            <a:off x="535020" y="1443954"/>
            <a:ext cx="11187793" cy="5148294"/>
          </a:xfrm>
          <a:prstGeom prst="rect">
            <a:avLst/>
          </a:prstGeom>
        </p:spPr>
        <p:txBody>
          <a:bodyPr vert="horz" lIns="91440" tIns="45720" rIns="91440" bIns="45720" rtlCol="0" anchor="t">
            <a:normAutofit fontScale="62500" lnSpcReduction="20000"/>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a:lnSpc>
                <a:spcPct val="110000"/>
              </a:lnSpc>
            </a:pPr>
            <a:r>
              <a:rPr lang="en-US" sz="3600">
                <a:solidFill>
                  <a:schemeClr val="tx1"/>
                </a:solidFill>
                <a:latin typeface="Century Gothic"/>
              </a:rPr>
              <a:t>While Richmond Rising seeks to strengthen the economy,  improve public health and the environment – particularly in the Iron Triangle, Santa Fe and Coronado Neighborhoods, we do so with the awareness that we occupy unceded Huichin and Karkin Ohlone territory. </a:t>
            </a:r>
          </a:p>
          <a:p>
            <a:pPr>
              <a:lnSpc>
                <a:spcPct val="110000"/>
              </a:lnSpc>
            </a:pPr>
            <a:r>
              <a:rPr lang="en-US" sz="3600">
                <a:solidFill>
                  <a:schemeClr val="tx1"/>
                </a:solidFill>
                <a:latin typeface="Century Gothic"/>
              </a:rPr>
              <a:t>We acknowledge that land theft of indigenous homelands, and the dismantling of indigenous sovereignty, was done to advance colonization. </a:t>
            </a:r>
          </a:p>
          <a:p>
            <a:pPr>
              <a:lnSpc>
                <a:spcPct val="110000"/>
              </a:lnSpc>
            </a:pPr>
            <a:r>
              <a:rPr lang="en-US" sz="3600">
                <a:solidFill>
                  <a:schemeClr val="tx1"/>
                </a:solidFill>
                <a:latin typeface="Century Gothic"/>
              </a:rPr>
              <a:t>We acknowledge that capitalism and white supremacy are branches of colonization that have persisted throughout hundreds of years of oppression, are alive today, and contribute to keeping Black, Indigenous, and all other People of Color from thriving.</a:t>
            </a:r>
          </a:p>
          <a:p>
            <a:pPr>
              <a:lnSpc>
                <a:spcPct val="110000"/>
              </a:lnSpc>
            </a:pPr>
            <a:r>
              <a:rPr lang="en-US" sz="4000">
                <a:solidFill>
                  <a:schemeClr val="tx1"/>
                </a:solidFill>
                <a:latin typeface="Century Gothic"/>
              </a:rPr>
              <a:t>We further acknowledge that this country’s political economy and social institutions were built on the forced labor of African people on stolen land through violent, systematic abduction from their homelands and enslavement over hundreds of years. </a:t>
            </a:r>
          </a:p>
        </p:txBody>
      </p:sp>
      <p:sp>
        <p:nvSpPr>
          <p:cNvPr id="3" name="TextBox 2">
            <a:extLst>
              <a:ext uri="{FF2B5EF4-FFF2-40B4-BE49-F238E27FC236}">
                <a16:creationId xmlns:a16="http://schemas.microsoft.com/office/drawing/2014/main" id="{302844EA-6507-867D-36EB-FB00F8365C4F}"/>
              </a:ext>
            </a:extLst>
          </p:cNvPr>
          <p:cNvSpPr txBox="1"/>
          <p:nvPr/>
        </p:nvSpPr>
        <p:spPr>
          <a:xfrm>
            <a:off x="323850" y="304800"/>
            <a:ext cx="8334375" cy="769441"/>
          </a:xfrm>
          <a:prstGeom prst="rect">
            <a:avLst/>
          </a:prstGeom>
          <a:noFill/>
        </p:spPr>
        <p:txBody>
          <a:bodyPr wrap="square" rtlCol="0">
            <a:spAutoFit/>
          </a:bodyPr>
          <a:lstStyle/>
          <a:p>
            <a:r>
              <a:rPr lang="en-US" sz="4400" b="1">
                <a:solidFill>
                  <a:schemeClr val="bg1"/>
                </a:solidFill>
                <a:latin typeface="Myriad Pro" panose="020B0503030403020204"/>
              </a:rPr>
              <a:t>Land Acknowledgement</a:t>
            </a:r>
          </a:p>
        </p:txBody>
      </p:sp>
    </p:spTree>
    <p:extLst>
      <p:ext uri="{BB962C8B-B14F-4D97-AF65-F5344CB8AC3E}">
        <p14:creationId xmlns:p14="http://schemas.microsoft.com/office/powerpoint/2010/main" val="47699298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7CEA48-F3CB-4F65-C1F2-803F8DDA29B1}"/>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0A204D5E-6C2A-DD60-2C5C-056C11D60E79}"/>
              </a:ext>
            </a:extLst>
          </p:cNvPr>
          <p:cNvSpPr txBox="1"/>
          <p:nvPr/>
        </p:nvSpPr>
        <p:spPr>
          <a:xfrm>
            <a:off x="302973" y="210855"/>
            <a:ext cx="9138128" cy="1077218"/>
          </a:xfrm>
          <a:prstGeom prst="rect">
            <a:avLst/>
          </a:prstGeom>
          <a:noFill/>
        </p:spPr>
        <p:txBody>
          <a:bodyPr wrap="square" lIns="91440" tIns="45720" rIns="91440" bIns="45720" rtlCol="0" anchor="t">
            <a:spAutoFit/>
          </a:bodyPr>
          <a:lstStyle/>
          <a:p>
            <a:r>
              <a:rPr lang="en-US" sz="3200" b="1" dirty="0">
                <a:solidFill>
                  <a:schemeClr val="bg1"/>
                </a:solidFill>
                <a:latin typeface="Myriad Pro" panose="020B0503030403020204"/>
              </a:rPr>
              <a:t>Place-Based Workforce Development Strategy Presentation - RECOMMENDATIONS</a:t>
            </a:r>
            <a:endParaRPr lang="en-US" sz="3200" dirty="0">
              <a:solidFill>
                <a:schemeClr val="bg1"/>
              </a:solidFill>
            </a:endParaRPr>
          </a:p>
        </p:txBody>
      </p:sp>
      <p:sp>
        <p:nvSpPr>
          <p:cNvPr id="7" name="TextBox 6">
            <a:extLst>
              <a:ext uri="{FF2B5EF4-FFF2-40B4-BE49-F238E27FC236}">
                <a16:creationId xmlns:a16="http://schemas.microsoft.com/office/drawing/2014/main" id="{24E5447F-43A4-0C73-8C60-BF52E0DC5929}"/>
              </a:ext>
            </a:extLst>
          </p:cNvPr>
          <p:cNvSpPr txBox="1"/>
          <p:nvPr/>
        </p:nvSpPr>
        <p:spPr>
          <a:xfrm>
            <a:off x="298538" y="1144044"/>
            <a:ext cx="11542733" cy="535531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endParaRPr lang="en-US" sz="1400" dirty="0">
              <a:solidFill>
                <a:srgbClr val="000000"/>
              </a:solidFill>
              <a:latin typeface="Arial Nova"/>
              <a:ea typeface="Roboto"/>
              <a:cs typeface="Roboto"/>
            </a:endParaRPr>
          </a:p>
          <a:p>
            <a:r>
              <a:rPr lang="en-US" sz="2000" b="1" dirty="0">
                <a:solidFill>
                  <a:srgbClr val="49798C"/>
                </a:solidFill>
                <a:latin typeface="Arial Nova"/>
                <a:ea typeface="Roboto Condensed"/>
                <a:cs typeface="Roboto Condensed"/>
              </a:rPr>
              <a:t>2. Central Hub </a:t>
            </a:r>
          </a:p>
          <a:p>
            <a:endParaRPr lang="en-US" sz="2000" dirty="0">
              <a:solidFill>
                <a:srgbClr val="49798C"/>
              </a:solidFill>
              <a:latin typeface="Arial Nova"/>
              <a:ea typeface="Roboto Condensed"/>
              <a:cs typeface="Roboto Condensed"/>
            </a:endParaRPr>
          </a:p>
          <a:p>
            <a:r>
              <a:rPr lang="en-US" dirty="0">
                <a:latin typeface="Arial Nova"/>
                <a:ea typeface="Roboto"/>
                <a:cs typeface="Roboto"/>
              </a:rPr>
              <a:t>Establish a centralized resource center in the project area where residents can stop by for workforce development opportunities and develop an online presence where residents can access similar information and resources.</a:t>
            </a:r>
            <a:endParaRPr lang="en-US" dirty="0">
              <a:latin typeface="Arial Nova"/>
            </a:endParaRPr>
          </a:p>
          <a:p>
            <a:endParaRPr lang="en-US" dirty="0">
              <a:latin typeface="Arial Nova"/>
              <a:ea typeface="Roboto"/>
              <a:cs typeface="Roboto"/>
            </a:endParaRPr>
          </a:p>
          <a:p>
            <a:pPr marL="285750" indent="-285750">
              <a:buFont typeface="Arial"/>
              <a:buChar char="•"/>
            </a:pPr>
            <a:r>
              <a:rPr lang="en-US" dirty="0">
                <a:latin typeface="Arial Nova"/>
                <a:ea typeface="Roboto"/>
                <a:cs typeface="Roboto"/>
              </a:rPr>
              <a:t>Create a one-stop platform (physical and online) for residents to access basic employment skills, the Internet and computers, and information on projects, job training, and career opportunities in the project area.</a:t>
            </a:r>
          </a:p>
          <a:p>
            <a:pPr marL="285750" indent="-285750">
              <a:buFont typeface="Arial"/>
              <a:buChar char="•"/>
            </a:pPr>
            <a:r>
              <a:rPr lang="en-US" dirty="0">
                <a:latin typeface="Arial Nova"/>
                <a:ea typeface="Roboto"/>
                <a:cs typeface="Roboto"/>
              </a:rPr>
              <a:t>Implement co-branding strategies with community-trusted entities, such as the City of Richmond, and host ‘open house’ events or attend local events to become more visible to the community.</a:t>
            </a:r>
            <a:endParaRPr lang="en-US" dirty="0">
              <a:latin typeface="Arial Nova"/>
            </a:endParaRPr>
          </a:p>
          <a:p>
            <a:pPr marL="285750" indent="-285750">
              <a:buFont typeface="Arial"/>
              <a:buChar char="•"/>
            </a:pPr>
            <a:r>
              <a:rPr lang="en-US" dirty="0">
                <a:latin typeface="Arial Nova"/>
                <a:ea typeface="Roboto"/>
                <a:cs typeface="Roboto"/>
              </a:rPr>
              <a:t>Improve website navigation and information accessibility on both the Richmond Rising and City of Richmond websites. Ensure that both have the same information or link to the same webpage with relevant information. </a:t>
            </a:r>
            <a:endParaRPr lang="en-US" dirty="0">
              <a:latin typeface="Arial Nova"/>
            </a:endParaRPr>
          </a:p>
          <a:p>
            <a:pPr marL="285750" indent="-285750">
              <a:buFont typeface="Arial"/>
              <a:buChar char="•"/>
            </a:pPr>
            <a:r>
              <a:rPr lang="en-US" dirty="0">
                <a:latin typeface="Arial Nova"/>
                <a:ea typeface="Roboto"/>
                <a:cs typeface="Roboto"/>
              </a:rPr>
              <a:t>Enhance collaboration among existing workforce development initiatives.</a:t>
            </a:r>
            <a:endParaRPr lang="en-US" dirty="0">
              <a:latin typeface="Arial Nova"/>
            </a:endParaRPr>
          </a:p>
          <a:p>
            <a:pPr marL="285750" indent="-285750">
              <a:buFont typeface="Arial"/>
              <a:buChar char="•"/>
            </a:pPr>
            <a:r>
              <a:rPr lang="en-US" dirty="0">
                <a:latin typeface="Arial Nova"/>
                <a:ea typeface="Roboto"/>
                <a:cs typeface="Roboto"/>
              </a:rPr>
              <a:t>Introduce job coaches to provide personalized support:</a:t>
            </a:r>
            <a:endParaRPr lang="en-US">
              <a:latin typeface="Arial Nova"/>
            </a:endParaRPr>
          </a:p>
          <a:p>
            <a:pPr marL="285750" indent="-285750">
              <a:buFont typeface="Arial"/>
              <a:buChar char="•"/>
            </a:pPr>
            <a:endParaRPr lang="en-US" dirty="0">
              <a:latin typeface="Arial Nova"/>
              <a:ea typeface="Roboto"/>
              <a:cs typeface="Roboto"/>
            </a:endParaRPr>
          </a:p>
          <a:p>
            <a:pPr marL="742950" lvl="1" indent="-285750">
              <a:buFont typeface="Arial"/>
              <a:buChar char="•"/>
            </a:pPr>
            <a:r>
              <a:rPr lang="en-US" dirty="0">
                <a:latin typeface="Arial Nova"/>
                <a:ea typeface="Roboto"/>
                <a:cs typeface="Roboto"/>
              </a:rPr>
              <a:t>Assist with goal-setting and career planning.</a:t>
            </a:r>
            <a:endParaRPr lang="en-US">
              <a:latin typeface="Arial Nova"/>
            </a:endParaRPr>
          </a:p>
          <a:p>
            <a:pPr marL="742950" lvl="1" indent="-285750">
              <a:buFont typeface="Arial"/>
              <a:buChar char="•"/>
            </a:pPr>
            <a:r>
              <a:rPr lang="en-US" dirty="0">
                <a:latin typeface="Arial Nova"/>
                <a:ea typeface="Roboto"/>
                <a:cs typeface="Roboto"/>
              </a:rPr>
              <a:t>Identify skill gaps and coordinate training.</a:t>
            </a:r>
            <a:endParaRPr lang="en-US">
              <a:latin typeface="Arial Nova"/>
            </a:endParaRPr>
          </a:p>
          <a:p>
            <a:pPr marL="742950" lvl="1" indent="-285750">
              <a:buFont typeface="Arial"/>
              <a:buChar char="•"/>
            </a:pPr>
            <a:r>
              <a:rPr lang="en-US" dirty="0">
                <a:latin typeface="Arial Nova"/>
                <a:ea typeface="Roboto"/>
                <a:cs typeface="Roboto"/>
              </a:rPr>
              <a:t>Offer support for overcoming barriers (e.g., computer literacy).</a:t>
            </a:r>
            <a:endParaRPr lang="en-US">
              <a:latin typeface="Arial Nova"/>
            </a:endParaRPr>
          </a:p>
        </p:txBody>
      </p:sp>
    </p:spTree>
    <p:extLst>
      <p:ext uri="{BB962C8B-B14F-4D97-AF65-F5344CB8AC3E}">
        <p14:creationId xmlns:p14="http://schemas.microsoft.com/office/powerpoint/2010/main" val="188139907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7FAB19-C481-881D-FAFF-F240C066E678}"/>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FE8CDEDE-2FFF-F029-0397-7B2C432AC96C}"/>
              </a:ext>
            </a:extLst>
          </p:cNvPr>
          <p:cNvSpPr txBox="1"/>
          <p:nvPr/>
        </p:nvSpPr>
        <p:spPr>
          <a:xfrm>
            <a:off x="302973" y="210855"/>
            <a:ext cx="9138128" cy="1077218"/>
          </a:xfrm>
          <a:prstGeom prst="rect">
            <a:avLst/>
          </a:prstGeom>
          <a:noFill/>
        </p:spPr>
        <p:txBody>
          <a:bodyPr wrap="square" lIns="91440" tIns="45720" rIns="91440" bIns="45720" rtlCol="0" anchor="t">
            <a:spAutoFit/>
          </a:bodyPr>
          <a:lstStyle/>
          <a:p>
            <a:r>
              <a:rPr lang="en-US" sz="3200" b="1" dirty="0">
                <a:solidFill>
                  <a:schemeClr val="bg1"/>
                </a:solidFill>
                <a:latin typeface="Myriad Pro" panose="020B0503030403020204"/>
              </a:rPr>
              <a:t>Place-Based Workforce Development Strategy Presentation - </a:t>
            </a:r>
            <a:r>
              <a:rPr lang="en-US" sz="3200" b="1" dirty="0">
                <a:solidFill>
                  <a:schemeClr val="bg1"/>
                </a:solidFill>
                <a:ea typeface="+mn-lt"/>
                <a:cs typeface="+mn-lt"/>
              </a:rPr>
              <a:t>RECOMMENDATIONS</a:t>
            </a:r>
            <a:endParaRPr lang="en-US" sz="3200" dirty="0">
              <a:solidFill>
                <a:schemeClr val="bg1"/>
              </a:solidFill>
            </a:endParaRPr>
          </a:p>
        </p:txBody>
      </p:sp>
      <p:sp>
        <p:nvSpPr>
          <p:cNvPr id="7" name="TextBox 6">
            <a:extLst>
              <a:ext uri="{FF2B5EF4-FFF2-40B4-BE49-F238E27FC236}">
                <a16:creationId xmlns:a16="http://schemas.microsoft.com/office/drawing/2014/main" id="{5A6F170B-087D-0953-9627-A17FD5CFEE78}"/>
              </a:ext>
            </a:extLst>
          </p:cNvPr>
          <p:cNvSpPr txBox="1"/>
          <p:nvPr/>
        </p:nvSpPr>
        <p:spPr>
          <a:xfrm>
            <a:off x="298538" y="1634647"/>
            <a:ext cx="11542733" cy="46628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solidFill>
                  <a:srgbClr val="49798C"/>
                </a:solidFill>
                <a:latin typeface="arial "/>
                <a:ea typeface="Roboto Condensed"/>
                <a:cs typeface="Roboto Condensed"/>
              </a:rPr>
              <a:t>3. Strengthen Partnerships</a:t>
            </a:r>
          </a:p>
          <a:p>
            <a:endParaRPr lang="en-US" sz="2000" dirty="0">
              <a:solidFill>
                <a:srgbClr val="49798C"/>
              </a:solidFill>
              <a:latin typeface="arial "/>
              <a:ea typeface="Roboto Condensed"/>
              <a:cs typeface="Roboto Condensed"/>
            </a:endParaRPr>
          </a:p>
          <a:p>
            <a:pPr marL="285750" indent="-285750">
              <a:buFont typeface="Arial"/>
              <a:buChar char="•"/>
            </a:pPr>
            <a:r>
              <a:rPr lang="en-US" dirty="0">
                <a:latin typeface="arial "/>
                <a:ea typeface="Roboto"/>
                <a:cs typeface="Roboto"/>
              </a:rPr>
              <a:t>Foster connections between workforce development programs and local employers and / or unions:</a:t>
            </a:r>
          </a:p>
          <a:p>
            <a:pPr marL="285750" indent="-285750">
              <a:buFont typeface="Arial,Sans-Serif"/>
              <a:buChar char="•"/>
            </a:pPr>
            <a:r>
              <a:rPr lang="en-US" dirty="0">
                <a:latin typeface="arial "/>
                <a:ea typeface="Roboto"/>
                <a:cs typeface="Roboto"/>
              </a:rPr>
              <a:t>Develop partnerships to help bridge the gap between training programs and employment needs by directly contacting area employers. </a:t>
            </a:r>
          </a:p>
          <a:p>
            <a:pPr marL="285750" indent="-285750">
              <a:buFont typeface="Arial,Sans-Serif"/>
              <a:buChar char="•"/>
            </a:pPr>
            <a:r>
              <a:rPr lang="en-US" dirty="0">
                <a:latin typeface="arial "/>
                <a:ea typeface="Roboto"/>
                <a:cs typeface="Roboto"/>
              </a:rPr>
              <a:t>Educate local employers about available training programs and their outcomes.</a:t>
            </a:r>
          </a:p>
          <a:p>
            <a:pPr marL="742950" lvl="1" indent="-285750">
              <a:buFont typeface="Arial,Sans-Serif"/>
              <a:buChar char="•"/>
            </a:pPr>
            <a:r>
              <a:rPr lang="en-US" dirty="0">
                <a:latin typeface="arial "/>
                <a:ea typeface="Roboto"/>
                <a:cs typeface="Roboto"/>
              </a:rPr>
              <a:t>Encourage employers to waive certain degree or certification requirements for those who complete training programs.</a:t>
            </a:r>
          </a:p>
          <a:p>
            <a:pPr marL="285750" indent="-285750">
              <a:buFont typeface="Arial,Sans-Serif"/>
              <a:buChar char="•"/>
            </a:pPr>
            <a:r>
              <a:rPr lang="en-US" dirty="0">
                <a:latin typeface="arial "/>
                <a:ea typeface="Roboto"/>
                <a:cs typeface="Roboto"/>
              </a:rPr>
              <a:t>Seek to understand local employer green-blue job needs better and align training programs with needs.</a:t>
            </a:r>
          </a:p>
          <a:p>
            <a:pPr marL="285750" indent="-285750">
              <a:buFont typeface="Arial"/>
              <a:buChar char="•"/>
            </a:pPr>
            <a:r>
              <a:rPr lang="en-US" dirty="0">
                <a:solidFill>
                  <a:srgbClr val="000000"/>
                </a:solidFill>
                <a:latin typeface="arial "/>
                <a:ea typeface="Roboto"/>
                <a:cs typeface="Roboto"/>
              </a:rPr>
              <a:t>Foster connections between </a:t>
            </a:r>
            <a:r>
              <a:rPr lang="en-US" dirty="0">
                <a:latin typeface="arial "/>
                <a:ea typeface="Roboto"/>
                <a:cs typeface="Roboto"/>
              </a:rPr>
              <a:t>workforce development programs and social services to address barriers to participation and / or future employment.</a:t>
            </a:r>
          </a:p>
          <a:p>
            <a:pPr marL="285750" indent="-285750">
              <a:buFont typeface="Arial,Sans-Serif"/>
              <a:buChar char="•"/>
            </a:pPr>
            <a:r>
              <a:rPr lang="en-US" dirty="0">
                <a:latin typeface="arial "/>
                <a:ea typeface="Roboto"/>
                <a:cs typeface="Roboto"/>
              </a:rPr>
              <a:t>Share information on available resources in the project area or online to address barriers. </a:t>
            </a:r>
          </a:p>
          <a:p>
            <a:pPr marL="285750" indent="-285750">
              <a:buFont typeface="Arial,Sans-Serif"/>
              <a:buChar char="•"/>
            </a:pPr>
            <a:r>
              <a:rPr lang="en-US" dirty="0">
                <a:latin typeface="arial "/>
                <a:ea typeface="Roboto"/>
                <a:cs typeface="Roboto"/>
              </a:rPr>
              <a:t>Connect job coaches with social service case managers or coordinators.</a:t>
            </a:r>
          </a:p>
          <a:p>
            <a:pPr marL="285750" indent="-285750">
              <a:buFont typeface="Arial,Sans-Serif"/>
              <a:buChar char="•"/>
            </a:pPr>
            <a:r>
              <a:rPr lang="en-US" dirty="0">
                <a:latin typeface="arial "/>
                <a:ea typeface="Roboto"/>
                <a:cs typeface="Roboto"/>
              </a:rPr>
              <a:t>Establish a clear referral system to quickly connect individuals with resources to address barriers.</a:t>
            </a:r>
          </a:p>
          <a:p>
            <a:endParaRPr lang="en-US" sz="1400" dirty="0">
              <a:solidFill>
                <a:srgbClr val="000000"/>
              </a:solidFill>
              <a:latin typeface="arial "/>
              <a:ea typeface="Roboto"/>
              <a:cs typeface="Roboto"/>
            </a:endParaRPr>
          </a:p>
          <a:p>
            <a:pPr marL="285750" indent="-285750">
              <a:buFont typeface="Arial,Sans-Serif"/>
              <a:buChar char="•"/>
            </a:pPr>
            <a:endParaRPr lang="en-US" sz="1400" dirty="0">
              <a:solidFill>
                <a:srgbClr val="000000"/>
              </a:solidFill>
              <a:latin typeface="arial "/>
              <a:ea typeface="Roboto"/>
              <a:cs typeface="Roboto"/>
            </a:endParaRPr>
          </a:p>
          <a:p>
            <a:pPr marL="285750" indent="-285750">
              <a:buFont typeface="Arial"/>
              <a:buChar char="•"/>
            </a:pPr>
            <a:endParaRPr lang="en-US" sz="1300" dirty="0">
              <a:solidFill>
                <a:srgbClr val="49798C"/>
              </a:solidFill>
              <a:latin typeface="arial "/>
              <a:ea typeface="Roboto Condensed"/>
              <a:cs typeface="Roboto Condensed"/>
            </a:endParaRPr>
          </a:p>
        </p:txBody>
      </p:sp>
    </p:spTree>
    <p:extLst>
      <p:ext uri="{BB962C8B-B14F-4D97-AF65-F5344CB8AC3E}">
        <p14:creationId xmlns:p14="http://schemas.microsoft.com/office/powerpoint/2010/main" val="164429493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D6918E-7C7C-CAF2-8390-C3F6F4C0FE12}"/>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72BF3010-7666-B318-C352-E4B9A6BD215C}"/>
              </a:ext>
            </a:extLst>
          </p:cNvPr>
          <p:cNvSpPr txBox="1"/>
          <p:nvPr/>
        </p:nvSpPr>
        <p:spPr>
          <a:xfrm>
            <a:off x="302973" y="210855"/>
            <a:ext cx="9138128" cy="1077218"/>
          </a:xfrm>
          <a:prstGeom prst="rect">
            <a:avLst/>
          </a:prstGeom>
          <a:noFill/>
        </p:spPr>
        <p:txBody>
          <a:bodyPr wrap="square" lIns="91440" tIns="45720" rIns="91440" bIns="45720" rtlCol="0" anchor="t">
            <a:spAutoFit/>
          </a:bodyPr>
          <a:lstStyle/>
          <a:p>
            <a:r>
              <a:rPr lang="en-US" sz="3200" b="1" dirty="0">
                <a:solidFill>
                  <a:schemeClr val="bg1"/>
                </a:solidFill>
                <a:latin typeface="Myriad Pro" panose="020B0503030403020204"/>
              </a:rPr>
              <a:t>Place-Based Workforce Development Strategy Presentation - </a:t>
            </a:r>
            <a:r>
              <a:rPr lang="en-US" sz="3200" b="1" dirty="0">
                <a:solidFill>
                  <a:schemeClr val="bg1"/>
                </a:solidFill>
                <a:ea typeface="+mn-lt"/>
                <a:cs typeface="+mn-lt"/>
              </a:rPr>
              <a:t>RECOMMENDATIONS</a:t>
            </a:r>
            <a:endParaRPr lang="en-US" sz="3200" dirty="0">
              <a:solidFill>
                <a:schemeClr val="bg1"/>
              </a:solidFill>
            </a:endParaRPr>
          </a:p>
        </p:txBody>
      </p:sp>
      <p:sp>
        <p:nvSpPr>
          <p:cNvPr id="7" name="TextBox 6">
            <a:extLst>
              <a:ext uri="{FF2B5EF4-FFF2-40B4-BE49-F238E27FC236}">
                <a16:creationId xmlns:a16="http://schemas.microsoft.com/office/drawing/2014/main" id="{C7043932-C9F9-B27D-3ADF-429A4EEC2E20}"/>
              </a:ext>
            </a:extLst>
          </p:cNvPr>
          <p:cNvSpPr txBox="1"/>
          <p:nvPr/>
        </p:nvSpPr>
        <p:spPr>
          <a:xfrm>
            <a:off x="298538" y="1634647"/>
            <a:ext cx="11542733" cy="417037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rgbClr val="49798C"/>
                </a:solidFill>
                <a:latin typeface="arial "/>
                <a:ea typeface="Roboto Condensed"/>
                <a:cs typeface="Roboto Condensed"/>
              </a:rPr>
              <a:t>4. Support Small Businesses and Business Development</a:t>
            </a:r>
          </a:p>
          <a:p>
            <a:endParaRPr lang="en-US" dirty="0">
              <a:solidFill>
                <a:srgbClr val="49798C"/>
              </a:solidFill>
              <a:latin typeface="arial "/>
              <a:ea typeface="Roboto Condensed"/>
              <a:cs typeface="Roboto Condensed"/>
            </a:endParaRPr>
          </a:p>
          <a:p>
            <a:pPr marL="285750" indent="-285750">
              <a:buFont typeface="Arial"/>
              <a:buChar char="•"/>
            </a:pPr>
            <a:r>
              <a:rPr lang="en-US" dirty="0">
                <a:latin typeface="arial "/>
                <a:ea typeface="Roboto"/>
                <a:cs typeface="Roboto"/>
              </a:rPr>
              <a:t>Enhance the local business ecosystem.</a:t>
            </a:r>
          </a:p>
          <a:p>
            <a:pPr marL="285750" indent="-285750">
              <a:buFont typeface="Arial"/>
              <a:buChar char="•"/>
            </a:pPr>
            <a:endParaRPr lang="en-US" dirty="0">
              <a:latin typeface="arial "/>
              <a:ea typeface="Roboto"/>
              <a:cs typeface="Roboto"/>
            </a:endParaRPr>
          </a:p>
          <a:p>
            <a:pPr marL="285750" indent="-285750">
              <a:buFont typeface="Arial,Sans-Serif"/>
              <a:buChar char="•"/>
            </a:pPr>
            <a:r>
              <a:rPr lang="en-US" dirty="0">
                <a:latin typeface="arial "/>
                <a:ea typeface="Roboto"/>
                <a:cs typeface="Roboto"/>
              </a:rPr>
              <a:t>Revitalize Chamber of Commerce membership, focusing on small businesses.</a:t>
            </a:r>
          </a:p>
          <a:p>
            <a:pPr marL="285750" indent="-285750">
              <a:buFont typeface="Arial,Sans-Serif"/>
              <a:buChar char="•"/>
            </a:pPr>
            <a:endParaRPr lang="en-US" dirty="0">
              <a:latin typeface="arial "/>
              <a:ea typeface="Roboto"/>
              <a:cs typeface="Roboto"/>
            </a:endParaRPr>
          </a:p>
          <a:p>
            <a:pPr marL="285750" indent="-285750">
              <a:buFont typeface="Arial,Sans-Serif"/>
              <a:buChar char="•"/>
            </a:pPr>
            <a:r>
              <a:rPr lang="en-US" dirty="0">
                <a:latin typeface="arial "/>
                <a:ea typeface="Roboto"/>
                <a:cs typeface="Roboto"/>
              </a:rPr>
              <a:t>Encourage local businesses to support workforce development in their communities.</a:t>
            </a:r>
          </a:p>
          <a:p>
            <a:pPr marL="285750" indent="-285750">
              <a:buFont typeface="Arial,Sans-Serif"/>
              <a:buChar char="•"/>
            </a:pPr>
            <a:endParaRPr lang="en-US" dirty="0">
              <a:latin typeface="arial "/>
              <a:ea typeface="Roboto"/>
              <a:cs typeface="Roboto"/>
            </a:endParaRPr>
          </a:p>
          <a:p>
            <a:pPr marL="285750" indent="-285750">
              <a:buFont typeface="Arial,Sans-Serif"/>
              <a:buChar char="•"/>
            </a:pPr>
            <a:r>
              <a:rPr lang="en-US" dirty="0">
                <a:latin typeface="arial "/>
                <a:ea typeface="Roboto"/>
                <a:cs typeface="Roboto"/>
              </a:rPr>
              <a:t>Develop programs to assist businesses in hiring and retaining local talent, including formerly incarcerated individuals.</a:t>
            </a:r>
          </a:p>
          <a:p>
            <a:pPr marL="285750" indent="-285750">
              <a:buFont typeface="Arial,Sans-Serif"/>
              <a:buChar char="•"/>
            </a:pPr>
            <a:endParaRPr lang="en-US" dirty="0">
              <a:latin typeface="arial "/>
              <a:ea typeface="Roboto"/>
              <a:cs typeface="Roboto"/>
            </a:endParaRPr>
          </a:p>
          <a:p>
            <a:pPr marL="285750" indent="-285750">
              <a:buFont typeface="Arial,Sans-Serif"/>
              <a:buChar char="•"/>
            </a:pPr>
            <a:r>
              <a:rPr lang="en-US" dirty="0">
                <a:latin typeface="arial "/>
                <a:ea typeface="Roboto"/>
                <a:cs typeface="Roboto"/>
              </a:rPr>
              <a:t>Offer trainings on how to start a business and business advertising.</a:t>
            </a:r>
          </a:p>
          <a:p>
            <a:pPr marL="285750" indent="-285750">
              <a:buFont typeface="Arial,Sans-Serif"/>
              <a:buChar char="•"/>
            </a:pPr>
            <a:endParaRPr lang="en-US" dirty="0">
              <a:latin typeface="arial "/>
              <a:ea typeface="Roboto"/>
              <a:cs typeface="Roboto"/>
            </a:endParaRPr>
          </a:p>
          <a:p>
            <a:pPr marL="285750" indent="-285750">
              <a:buFont typeface="Arial,Sans-Serif"/>
              <a:buChar char="•"/>
            </a:pPr>
            <a:r>
              <a:rPr lang="en-US" dirty="0">
                <a:latin typeface="arial "/>
                <a:ea typeface="Roboto"/>
                <a:cs typeface="Roboto"/>
              </a:rPr>
              <a:t>Develop a process for supporting undocumented residents with starting their own </a:t>
            </a:r>
          </a:p>
          <a:p>
            <a:pPr marL="285750" indent="-285750">
              <a:buFont typeface="Arial"/>
              <a:buChar char="•"/>
            </a:pPr>
            <a:endParaRPr lang="en-US" sz="1300" dirty="0">
              <a:solidFill>
                <a:srgbClr val="49798C"/>
              </a:solidFill>
              <a:latin typeface="arial "/>
              <a:ea typeface="Roboto Condensed"/>
              <a:cs typeface="Roboto Condensed"/>
            </a:endParaRPr>
          </a:p>
        </p:txBody>
      </p:sp>
    </p:spTree>
    <p:extLst>
      <p:ext uri="{BB962C8B-B14F-4D97-AF65-F5344CB8AC3E}">
        <p14:creationId xmlns:p14="http://schemas.microsoft.com/office/powerpoint/2010/main" val="233022832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886ECE-C4E2-8A13-954A-D714BCE808C4}"/>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6B559D5E-6D8C-05BD-ED31-C1455F03445E}"/>
              </a:ext>
            </a:extLst>
          </p:cNvPr>
          <p:cNvSpPr txBox="1"/>
          <p:nvPr/>
        </p:nvSpPr>
        <p:spPr>
          <a:xfrm>
            <a:off x="302973" y="210855"/>
            <a:ext cx="9138128" cy="1077218"/>
          </a:xfrm>
          <a:prstGeom prst="rect">
            <a:avLst/>
          </a:prstGeom>
          <a:noFill/>
        </p:spPr>
        <p:txBody>
          <a:bodyPr wrap="square" lIns="91440" tIns="45720" rIns="91440" bIns="45720" rtlCol="0" anchor="t">
            <a:spAutoFit/>
          </a:bodyPr>
          <a:lstStyle/>
          <a:p>
            <a:r>
              <a:rPr lang="en-US" sz="3200" b="1">
                <a:solidFill>
                  <a:schemeClr val="bg1"/>
                </a:solidFill>
                <a:latin typeface="Myriad Pro" panose="020B0503030403020204"/>
              </a:rPr>
              <a:t>Place-Based Workforce Development Strategy Presentation </a:t>
            </a:r>
            <a:endParaRPr lang="en-US" sz="3200">
              <a:solidFill>
                <a:schemeClr val="bg1"/>
              </a:solidFill>
            </a:endParaRPr>
          </a:p>
        </p:txBody>
      </p:sp>
      <p:pic>
        <p:nvPicPr>
          <p:cNvPr id="8" name="Picture 7">
            <a:extLst>
              <a:ext uri="{FF2B5EF4-FFF2-40B4-BE49-F238E27FC236}">
                <a16:creationId xmlns:a16="http://schemas.microsoft.com/office/drawing/2014/main" id="{5949F6C8-820D-A084-BB28-806D904D0413}"/>
              </a:ext>
            </a:extLst>
          </p:cNvPr>
          <p:cNvPicPr>
            <a:picLocks noChangeAspect="1"/>
          </p:cNvPicPr>
          <p:nvPr/>
        </p:nvPicPr>
        <p:blipFill>
          <a:blip r:embed="rId2"/>
          <a:srcRect t="-103" r="30378" b="202"/>
          <a:stretch/>
        </p:blipFill>
        <p:spPr>
          <a:xfrm>
            <a:off x="2160739" y="1285477"/>
            <a:ext cx="7870530" cy="5148152"/>
          </a:xfrm>
          <a:prstGeom prst="rect">
            <a:avLst/>
          </a:prstGeom>
        </p:spPr>
      </p:pic>
    </p:spTree>
    <p:extLst>
      <p:ext uri="{BB962C8B-B14F-4D97-AF65-F5344CB8AC3E}">
        <p14:creationId xmlns:p14="http://schemas.microsoft.com/office/powerpoint/2010/main" val="311450643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02844EA-6507-867D-36EB-FB00F8365C4F}"/>
              </a:ext>
            </a:extLst>
          </p:cNvPr>
          <p:cNvSpPr txBox="1"/>
          <p:nvPr/>
        </p:nvSpPr>
        <p:spPr>
          <a:xfrm>
            <a:off x="323850" y="304800"/>
            <a:ext cx="9075498" cy="707886"/>
          </a:xfrm>
          <a:prstGeom prst="rect">
            <a:avLst/>
          </a:prstGeom>
          <a:noFill/>
        </p:spPr>
        <p:txBody>
          <a:bodyPr wrap="square" lIns="91440" tIns="45720" rIns="91440" bIns="45720" rtlCol="0" anchor="t">
            <a:spAutoFit/>
          </a:bodyPr>
          <a:lstStyle/>
          <a:p>
            <a:r>
              <a:rPr lang="en-US" sz="4000" b="1">
                <a:solidFill>
                  <a:schemeClr val="bg1"/>
                </a:solidFill>
                <a:latin typeface="Myriad Pro" panose="020B0503030403020204"/>
              </a:rPr>
              <a:t>Climate Health Promoters Planning</a:t>
            </a:r>
            <a:endParaRPr lang="en-US" sz="4000">
              <a:solidFill>
                <a:schemeClr val="bg1"/>
              </a:solidFill>
            </a:endParaRPr>
          </a:p>
        </p:txBody>
      </p:sp>
    </p:spTree>
    <p:extLst>
      <p:ext uri="{BB962C8B-B14F-4D97-AF65-F5344CB8AC3E}">
        <p14:creationId xmlns:p14="http://schemas.microsoft.com/office/powerpoint/2010/main" val="171575400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02844EA-6507-867D-36EB-FB00F8365C4F}"/>
              </a:ext>
            </a:extLst>
          </p:cNvPr>
          <p:cNvSpPr txBox="1"/>
          <p:nvPr/>
        </p:nvSpPr>
        <p:spPr>
          <a:xfrm>
            <a:off x="1714500" y="3429000"/>
            <a:ext cx="8763000" cy="707886"/>
          </a:xfrm>
          <a:prstGeom prst="rect">
            <a:avLst/>
          </a:prstGeom>
          <a:noFill/>
        </p:spPr>
        <p:txBody>
          <a:bodyPr wrap="square" lIns="91440" tIns="45720" rIns="91440" bIns="45720" rtlCol="0" anchor="t">
            <a:spAutoFit/>
          </a:bodyPr>
          <a:lstStyle/>
          <a:p>
            <a:r>
              <a:rPr lang="en-US" sz="4000" b="1">
                <a:solidFill>
                  <a:srgbClr val="005569"/>
                </a:solidFill>
                <a:latin typeface="Myriad Pro" panose="020B0503030403020204"/>
              </a:rPr>
              <a:t>Agenda Requests for Next Meeting</a:t>
            </a:r>
            <a:endParaRPr lang="en-US">
              <a:solidFill>
                <a:srgbClr val="005569"/>
              </a:solidFill>
            </a:endParaRPr>
          </a:p>
        </p:txBody>
      </p:sp>
    </p:spTree>
    <p:extLst>
      <p:ext uri="{BB962C8B-B14F-4D97-AF65-F5344CB8AC3E}">
        <p14:creationId xmlns:p14="http://schemas.microsoft.com/office/powerpoint/2010/main" val="136274027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0B653A10-04B5-8CFA-DC96-99D573FC2481}"/>
              </a:ext>
            </a:extLst>
          </p:cNvPr>
          <p:cNvSpPr txBox="1">
            <a:spLocks/>
          </p:cNvSpPr>
          <p:nvPr/>
        </p:nvSpPr>
        <p:spPr>
          <a:xfrm>
            <a:off x="535020" y="1443954"/>
            <a:ext cx="11187793" cy="5148294"/>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r>
              <a:rPr lang="en-US" sz="2800">
                <a:latin typeface="Century Gothic"/>
              </a:rPr>
              <a:t>CSC Members, members of the public, and other partners or organizations are encouraged to share information or announcements related to upcoming events, projects, or programs in the Project Area</a:t>
            </a:r>
          </a:p>
        </p:txBody>
      </p:sp>
      <p:sp>
        <p:nvSpPr>
          <p:cNvPr id="3" name="TextBox 2">
            <a:extLst>
              <a:ext uri="{FF2B5EF4-FFF2-40B4-BE49-F238E27FC236}">
                <a16:creationId xmlns:a16="http://schemas.microsoft.com/office/drawing/2014/main" id="{302844EA-6507-867D-36EB-FB00F8365C4F}"/>
              </a:ext>
            </a:extLst>
          </p:cNvPr>
          <p:cNvSpPr txBox="1"/>
          <p:nvPr/>
        </p:nvSpPr>
        <p:spPr>
          <a:xfrm>
            <a:off x="323850" y="304800"/>
            <a:ext cx="8763000" cy="707886"/>
          </a:xfrm>
          <a:prstGeom prst="rect">
            <a:avLst/>
          </a:prstGeom>
          <a:noFill/>
        </p:spPr>
        <p:txBody>
          <a:bodyPr wrap="square" rtlCol="0">
            <a:spAutoFit/>
          </a:bodyPr>
          <a:lstStyle/>
          <a:p>
            <a:r>
              <a:rPr lang="en-US" sz="4000" b="1">
                <a:solidFill>
                  <a:schemeClr val="bg1"/>
                </a:solidFill>
                <a:latin typeface="Myriad Pro" panose="020B0503030403020204"/>
              </a:rPr>
              <a:t>General Announcements</a:t>
            </a:r>
          </a:p>
        </p:txBody>
      </p:sp>
    </p:spTree>
    <p:extLst>
      <p:ext uri="{BB962C8B-B14F-4D97-AF65-F5344CB8AC3E}">
        <p14:creationId xmlns:p14="http://schemas.microsoft.com/office/powerpoint/2010/main" val="145001838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F2CBF7-59D7-451D-E7E5-E9B2BA3B1A2B}"/>
              </a:ext>
            </a:extLst>
          </p:cNvPr>
          <p:cNvSpPr txBox="1">
            <a:spLocks/>
          </p:cNvSpPr>
          <p:nvPr/>
        </p:nvSpPr>
        <p:spPr>
          <a:xfrm>
            <a:off x="662866" y="637921"/>
            <a:ext cx="10866267" cy="1787941"/>
          </a:xfrm>
          <a:prstGeom prst="rect">
            <a:avLst/>
          </a:prstGeom>
        </p:spPr>
        <p:txBody>
          <a:bodyPr vert="horz" lIns="91440" tIns="45720" rIns="91440" bIns="45720" rtlCol="0" anchor="b">
            <a:normAutofit fontScale="52500" lnSpcReduction="20000"/>
          </a:bodyPr>
          <a:lstStyle>
            <a:lvl1pPr algn="l" defTabSz="457200" rtl="0" eaLnBrk="1" latinLnBrk="0" hangingPunct="1">
              <a:spcBef>
                <a:spcPct val="0"/>
              </a:spcBef>
              <a:buNone/>
              <a:defRPr sz="3600" b="1" kern="1200" cap="all">
                <a:solidFill>
                  <a:schemeClr val="tx1"/>
                </a:solidFill>
                <a:latin typeface="Century Gothic" panose="020B0502020202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6400" b="1" i="0" kern="1200" cap="none">
                <a:solidFill>
                  <a:schemeClr val="bg1"/>
                </a:solidFill>
                <a:latin typeface="Myriad Pro" panose="020B0503030403020204" pitchFamily="34" charset="0"/>
                <a:ea typeface="Open Sans" pitchFamily="2" charset="0"/>
                <a:cs typeface="Open Sans" pitchFamily="2" charset="0"/>
              </a:rPr>
              <a:t>Meeting Adjourned</a:t>
            </a:r>
          </a:p>
          <a:p>
            <a:pPr algn="ctr"/>
            <a:endParaRPr lang="en-US" sz="6400" b="1" i="0" kern="1200" cap="none">
              <a:solidFill>
                <a:schemeClr val="bg1"/>
              </a:solidFill>
              <a:latin typeface="Myriad Pro" panose="020B0503030403020204" pitchFamily="34" charset="0"/>
              <a:ea typeface="Open Sans" pitchFamily="2" charset="0"/>
              <a:cs typeface="Open Sans" pitchFamily="2" charset="0"/>
            </a:endParaRPr>
          </a:p>
          <a:p>
            <a:pPr algn="ctr"/>
            <a:endParaRPr lang="en-US" sz="6400" b="1" i="0" kern="1200" cap="none">
              <a:solidFill>
                <a:schemeClr val="bg1"/>
              </a:solidFill>
              <a:latin typeface="Myriad Pro" panose="020B0503030403020204" pitchFamily="34" charset="0"/>
              <a:ea typeface="Open Sans" pitchFamily="2" charset="0"/>
              <a:cs typeface="Open Sans" pitchFamily="2" charset="0"/>
            </a:endParaRPr>
          </a:p>
          <a:p>
            <a:pPr algn="ctr"/>
            <a:r>
              <a:rPr lang="en-US" sz="6400" b="1" i="0" kern="1200" cap="none">
                <a:solidFill>
                  <a:schemeClr val="bg1"/>
                </a:solidFill>
                <a:latin typeface="Myriad Pro" panose="020B0503030403020204" pitchFamily="34" charset="0"/>
                <a:ea typeface="Open Sans" pitchFamily="2" charset="0"/>
                <a:cs typeface="Open Sans" pitchFamily="2" charset="0"/>
              </a:rPr>
              <a:t>Thank</a:t>
            </a:r>
            <a:r>
              <a:rPr lang="en-US" sz="6400" b="1" cap="none">
                <a:solidFill>
                  <a:schemeClr val="bg1"/>
                </a:solidFill>
                <a:latin typeface="Myriad Pro" panose="020B0503030403020204" pitchFamily="34" charset="0"/>
                <a:ea typeface="Open Sans" pitchFamily="2" charset="0"/>
                <a:cs typeface="Open Sans" pitchFamily="2" charset="0"/>
              </a:rPr>
              <a:t> You!</a:t>
            </a:r>
          </a:p>
        </p:txBody>
      </p:sp>
      <p:pic>
        <p:nvPicPr>
          <p:cNvPr id="3" name="Picture 2" descr="A logo for a community&#10;&#10;Description automatically generated">
            <a:extLst>
              <a:ext uri="{FF2B5EF4-FFF2-40B4-BE49-F238E27FC236}">
                <a16:creationId xmlns:a16="http://schemas.microsoft.com/office/drawing/2014/main" id="{DDBA4784-CC7D-C9F2-75DA-D1B278C1FF09}"/>
              </a:ext>
            </a:extLst>
          </p:cNvPr>
          <p:cNvPicPr>
            <a:picLocks noChangeAspect="1"/>
          </p:cNvPicPr>
          <p:nvPr/>
        </p:nvPicPr>
        <p:blipFill>
          <a:blip r:embed="rId3"/>
          <a:stretch>
            <a:fillRect/>
          </a:stretch>
        </p:blipFill>
        <p:spPr>
          <a:xfrm>
            <a:off x="4105062" y="2471360"/>
            <a:ext cx="4101144" cy="4101144"/>
          </a:xfrm>
          <a:prstGeom prst="rect">
            <a:avLst/>
          </a:prstGeom>
        </p:spPr>
      </p:pic>
      <p:sp>
        <p:nvSpPr>
          <p:cNvPr id="4" name="Rectangle: Rounded Corners 3">
            <a:extLst>
              <a:ext uri="{FF2B5EF4-FFF2-40B4-BE49-F238E27FC236}">
                <a16:creationId xmlns:a16="http://schemas.microsoft.com/office/drawing/2014/main" id="{E1F5757A-F428-0B62-31BB-358EF2D767FA}"/>
              </a:ext>
            </a:extLst>
          </p:cNvPr>
          <p:cNvSpPr/>
          <p:nvPr/>
        </p:nvSpPr>
        <p:spPr>
          <a:xfrm>
            <a:off x="8077200" y="3958026"/>
            <a:ext cx="3670300" cy="1990009"/>
          </a:xfrm>
          <a:prstGeom prst="roundRect">
            <a:avLst>
              <a:gd name="adj" fmla="val 5608"/>
            </a:avLst>
          </a:prstGeom>
          <a:solidFill>
            <a:srgbClr val="88C9D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2">
            <a:extLst>
              <a:ext uri="{FF2B5EF4-FFF2-40B4-BE49-F238E27FC236}">
                <a16:creationId xmlns:a16="http://schemas.microsoft.com/office/drawing/2014/main" id="{2B41AE78-55B1-78CE-E7AD-B3F52893818B}"/>
              </a:ext>
            </a:extLst>
          </p:cNvPr>
          <p:cNvSpPr txBox="1">
            <a:spLocks/>
          </p:cNvSpPr>
          <p:nvPr/>
        </p:nvSpPr>
        <p:spPr>
          <a:xfrm>
            <a:off x="8190330" y="4220835"/>
            <a:ext cx="3582569" cy="2351669"/>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lvl="0" indent="0">
              <a:buClr>
                <a:srgbClr val="0A6F63"/>
              </a:buClr>
              <a:buNone/>
            </a:pPr>
            <a:r>
              <a:rPr lang="en-US" sz="2400" b="1">
                <a:solidFill>
                  <a:srgbClr val="005569"/>
                </a:solidFill>
                <a:latin typeface="Myriad Pro" panose="020B0503030403020204" pitchFamily="34" charset="0"/>
                <a:ea typeface="Open Sans" pitchFamily="2" charset="0"/>
                <a:cs typeface="Open Sans" pitchFamily="2" charset="0"/>
              </a:rPr>
              <a:t>Questions? Comments?</a:t>
            </a:r>
          </a:p>
          <a:p>
            <a:pPr marL="0" lvl="0" indent="0">
              <a:buClr>
                <a:srgbClr val="0A6F63"/>
              </a:buClr>
              <a:buNone/>
            </a:pPr>
            <a:r>
              <a:rPr lang="en-US" sz="2400">
                <a:solidFill>
                  <a:srgbClr val="005569"/>
                </a:solidFill>
                <a:latin typeface="Myriad Pro" panose="020B0503030403020204" pitchFamily="34" charset="0"/>
                <a:ea typeface="Open Sans" pitchFamily="2" charset="0"/>
                <a:cs typeface="Open Sans" pitchFamily="2" charset="0"/>
              </a:rPr>
              <a:t>Please reach out at </a:t>
            </a:r>
            <a:br>
              <a:rPr lang="en-US" sz="2400">
                <a:solidFill>
                  <a:srgbClr val="005569"/>
                </a:solidFill>
                <a:latin typeface="Myriad Pro" panose="020B0503030403020204" pitchFamily="34" charset="0"/>
                <a:ea typeface="Open Sans" pitchFamily="2" charset="0"/>
                <a:cs typeface="Open Sans" pitchFamily="2" charset="0"/>
              </a:rPr>
            </a:br>
            <a:r>
              <a:rPr lang="en-US" sz="2400" u="sng">
                <a:solidFill>
                  <a:srgbClr val="005569"/>
                </a:solidFill>
                <a:latin typeface="Myriad Pro" panose="020B0503030403020204" pitchFamily="34" charset="0"/>
                <a:ea typeface="Open Sans" pitchFamily="2" charset="0"/>
                <a:cs typeface="Open Sans" pitchFamily="2" charset="0"/>
              </a:rPr>
              <a:t>tcc@ci.richmond.ca.us</a:t>
            </a:r>
          </a:p>
        </p:txBody>
      </p:sp>
    </p:spTree>
    <p:extLst>
      <p:ext uri="{BB962C8B-B14F-4D97-AF65-F5344CB8AC3E}">
        <p14:creationId xmlns:p14="http://schemas.microsoft.com/office/powerpoint/2010/main" val="38661182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0B653A10-04B5-8CFA-DC96-99D573FC2481}"/>
              </a:ext>
            </a:extLst>
          </p:cNvPr>
          <p:cNvSpPr txBox="1">
            <a:spLocks/>
          </p:cNvSpPr>
          <p:nvPr/>
        </p:nvSpPr>
        <p:spPr>
          <a:xfrm>
            <a:off x="535020" y="1443954"/>
            <a:ext cx="11187793" cy="5148294"/>
          </a:xfrm>
          <a:prstGeom prst="rect">
            <a:avLst/>
          </a:prstGeom>
        </p:spPr>
        <p:txBody>
          <a:bodyPr vert="horz" lIns="91440" tIns="45720" rIns="91440" bIns="45720" rtlCol="0" anchor="t">
            <a:normAutofit fontScale="62500" lnSpcReduction="20000"/>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a:lnSpc>
                <a:spcPct val="110000"/>
              </a:lnSpc>
            </a:pPr>
            <a:r>
              <a:rPr lang="en-US" sz="3600">
                <a:solidFill>
                  <a:schemeClr val="tx1"/>
                </a:solidFill>
                <a:latin typeface="Century Gothic"/>
              </a:rPr>
              <a:t>We further acknowledge the exploitation of immigrant and refugee communities as modern forms of cheap and disposable labor are regularly carried out on stolen land.  </a:t>
            </a:r>
            <a:endParaRPr lang="en-US" sz="4800">
              <a:solidFill>
                <a:schemeClr val="tx1"/>
              </a:solidFill>
            </a:endParaRPr>
          </a:p>
          <a:p>
            <a:pPr>
              <a:lnSpc>
                <a:spcPct val="110000"/>
              </a:lnSpc>
            </a:pPr>
            <a:r>
              <a:rPr lang="en-US" sz="3600">
                <a:solidFill>
                  <a:schemeClr val="tx1"/>
                </a:solidFill>
                <a:latin typeface="Century Gothic"/>
              </a:rPr>
              <a:t>Thus, we acknowledge that we have been impacted and harmed by these histories and experiences imposed on our ancestors and communities. We further uplift the shared struggle among Black, Indigenous, and All People of Color.</a:t>
            </a:r>
          </a:p>
          <a:p>
            <a:pPr>
              <a:lnSpc>
                <a:spcPct val="110000"/>
              </a:lnSpc>
            </a:pPr>
            <a:r>
              <a:rPr lang="en-US" sz="4000">
                <a:solidFill>
                  <a:schemeClr val="tx1"/>
                </a:solidFill>
                <a:latin typeface="Century Gothic"/>
              </a:rPr>
              <a:t>We also acknowledge that indigenous people continue to live here, steward the land, and resist settler colonialism.</a:t>
            </a:r>
          </a:p>
          <a:p>
            <a:pPr>
              <a:lnSpc>
                <a:spcPct val="110000"/>
              </a:lnSpc>
            </a:pPr>
            <a:r>
              <a:rPr lang="en-US" sz="4000">
                <a:solidFill>
                  <a:schemeClr val="tx1"/>
                </a:solidFill>
                <a:latin typeface="Century Gothic"/>
              </a:rPr>
              <a:t> We conclude that our Land acknowledgement is an active and evolving statement and process. It requires us to recognize historical injustices and invites us in to be active participants in our collective healing. </a:t>
            </a:r>
            <a:endParaRPr lang="en-US" sz="4800">
              <a:solidFill>
                <a:schemeClr val="tx1"/>
              </a:solidFill>
            </a:endParaRPr>
          </a:p>
        </p:txBody>
      </p:sp>
      <p:sp>
        <p:nvSpPr>
          <p:cNvPr id="3" name="TextBox 2">
            <a:extLst>
              <a:ext uri="{FF2B5EF4-FFF2-40B4-BE49-F238E27FC236}">
                <a16:creationId xmlns:a16="http://schemas.microsoft.com/office/drawing/2014/main" id="{302844EA-6507-867D-36EB-FB00F8365C4F}"/>
              </a:ext>
            </a:extLst>
          </p:cNvPr>
          <p:cNvSpPr txBox="1"/>
          <p:nvPr/>
        </p:nvSpPr>
        <p:spPr>
          <a:xfrm>
            <a:off x="323850" y="304800"/>
            <a:ext cx="8334375" cy="769441"/>
          </a:xfrm>
          <a:prstGeom prst="rect">
            <a:avLst/>
          </a:prstGeom>
          <a:noFill/>
        </p:spPr>
        <p:txBody>
          <a:bodyPr wrap="square" rtlCol="0">
            <a:spAutoFit/>
          </a:bodyPr>
          <a:lstStyle/>
          <a:p>
            <a:r>
              <a:rPr lang="en-US" sz="4400" b="1">
                <a:solidFill>
                  <a:schemeClr val="bg1"/>
                </a:solidFill>
                <a:latin typeface="Myriad Pro" panose="020B0503030403020204"/>
              </a:rPr>
              <a:t>Land Acknowledgement</a:t>
            </a:r>
          </a:p>
        </p:txBody>
      </p:sp>
    </p:spTree>
    <p:extLst>
      <p:ext uri="{BB962C8B-B14F-4D97-AF65-F5344CB8AC3E}">
        <p14:creationId xmlns:p14="http://schemas.microsoft.com/office/powerpoint/2010/main" val="41626726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0B653A10-04B5-8CFA-DC96-99D573FC2481}"/>
              </a:ext>
            </a:extLst>
          </p:cNvPr>
          <p:cNvSpPr txBox="1">
            <a:spLocks/>
          </p:cNvSpPr>
          <p:nvPr/>
        </p:nvSpPr>
        <p:spPr>
          <a:xfrm>
            <a:off x="535020" y="1443954"/>
            <a:ext cx="11187793" cy="5148294"/>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a:lnSpc>
                <a:spcPct val="120000"/>
              </a:lnSpc>
            </a:pPr>
            <a:r>
              <a:rPr lang="en-US" sz="2800">
                <a:solidFill>
                  <a:schemeClr val="tx1"/>
                </a:solidFill>
                <a:latin typeface="Century Gothic"/>
              </a:rPr>
              <a:t>The City of Richmond and 6 local organizations (together known as ‘Richmond Rising’) received $35 million to bring health, economic, and environmental benefits to the Iron Triangle, Santa Fe, and Coronado neighborhoods.</a:t>
            </a:r>
            <a:endParaRPr lang="en-US" sz="2800">
              <a:solidFill>
                <a:schemeClr val="tx1"/>
              </a:solidFill>
            </a:endParaRPr>
          </a:p>
          <a:p>
            <a:pPr>
              <a:lnSpc>
                <a:spcPct val="120000"/>
              </a:lnSpc>
            </a:pPr>
            <a:r>
              <a:rPr lang="en-US" sz="2800">
                <a:solidFill>
                  <a:schemeClr val="tx1"/>
                </a:solidFill>
                <a:latin typeface="Century Gothic"/>
              </a:rPr>
              <a:t>Richmond Rising is supported by the California Strategic Growth Council’s Transformative Climate Communities Program.</a:t>
            </a:r>
          </a:p>
        </p:txBody>
      </p:sp>
      <p:sp>
        <p:nvSpPr>
          <p:cNvPr id="3" name="TextBox 2">
            <a:extLst>
              <a:ext uri="{FF2B5EF4-FFF2-40B4-BE49-F238E27FC236}">
                <a16:creationId xmlns:a16="http://schemas.microsoft.com/office/drawing/2014/main" id="{302844EA-6507-867D-36EB-FB00F8365C4F}"/>
              </a:ext>
            </a:extLst>
          </p:cNvPr>
          <p:cNvSpPr txBox="1"/>
          <p:nvPr/>
        </p:nvSpPr>
        <p:spPr>
          <a:xfrm>
            <a:off x="323850" y="304800"/>
            <a:ext cx="8334375" cy="769441"/>
          </a:xfrm>
          <a:prstGeom prst="rect">
            <a:avLst/>
          </a:prstGeom>
          <a:noFill/>
        </p:spPr>
        <p:txBody>
          <a:bodyPr wrap="square" rtlCol="0">
            <a:spAutoFit/>
          </a:bodyPr>
          <a:lstStyle/>
          <a:p>
            <a:r>
              <a:rPr lang="en-US" sz="4400" b="1">
                <a:solidFill>
                  <a:schemeClr val="bg1"/>
                </a:solidFill>
                <a:latin typeface="Myriad Pro" panose="020B0503030403020204"/>
              </a:rPr>
              <a:t>Richmond Rising</a:t>
            </a:r>
          </a:p>
        </p:txBody>
      </p:sp>
    </p:spTree>
    <p:extLst>
      <p:ext uri="{BB962C8B-B14F-4D97-AF65-F5344CB8AC3E}">
        <p14:creationId xmlns:p14="http://schemas.microsoft.com/office/powerpoint/2010/main" val="12954703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0B653A10-04B5-8CFA-DC96-99D573FC2481}"/>
              </a:ext>
            </a:extLst>
          </p:cNvPr>
          <p:cNvSpPr txBox="1">
            <a:spLocks/>
          </p:cNvSpPr>
          <p:nvPr/>
        </p:nvSpPr>
        <p:spPr>
          <a:xfrm>
            <a:off x="535020" y="1443954"/>
            <a:ext cx="11187793" cy="5148294"/>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05435" indent="-305435"/>
            <a:r>
              <a:rPr lang="en-US" sz="2800">
                <a:solidFill>
                  <a:schemeClr val="tx1"/>
                </a:solidFill>
                <a:latin typeface="Century Gothic"/>
              </a:rPr>
              <a:t>Provides guidance on project implementation and holds us accountable in reaching our goals</a:t>
            </a:r>
            <a:endParaRPr lang="en-US"/>
          </a:p>
          <a:p>
            <a:pPr marL="305435" indent="-305435"/>
            <a:r>
              <a:rPr lang="en-US" sz="2800">
                <a:solidFill>
                  <a:schemeClr val="tx1"/>
                </a:solidFill>
                <a:latin typeface="Century Gothic"/>
              </a:rPr>
              <a:t>Can make recommendations, provide input, and assist Project Leads in implementing project activities</a:t>
            </a:r>
          </a:p>
          <a:p>
            <a:pPr marL="305435" indent="-305435"/>
            <a:r>
              <a:rPr lang="en-US" sz="2800">
                <a:solidFill>
                  <a:schemeClr val="tx1"/>
                </a:solidFill>
                <a:latin typeface="Century Gothic"/>
              </a:rPr>
              <a:t>Does not have final decision-making authority</a:t>
            </a:r>
          </a:p>
          <a:p>
            <a:pPr marL="305435" indent="-305435"/>
            <a:r>
              <a:rPr lang="en-US" sz="2800">
                <a:solidFill>
                  <a:schemeClr val="tx1"/>
                </a:solidFill>
                <a:latin typeface="Century Gothic"/>
              </a:rPr>
              <a:t>Project Leads must consider recommendations from the Committee and members of the public</a:t>
            </a:r>
          </a:p>
        </p:txBody>
      </p:sp>
      <p:sp>
        <p:nvSpPr>
          <p:cNvPr id="3" name="TextBox 2">
            <a:extLst>
              <a:ext uri="{FF2B5EF4-FFF2-40B4-BE49-F238E27FC236}">
                <a16:creationId xmlns:a16="http://schemas.microsoft.com/office/drawing/2014/main" id="{302844EA-6507-867D-36EB-FB00F8365C4F}"/>
              </a:ext>
            </a:extLst>
          </p:cNvPr>
          <p:cNvSpPr txBox="1"/>
          <p:nvPr/>
        </p:nvSpPr>
        <p:spPr>
          <a:xfrm>
            <a:off x="323850" y="304800"/>
            <a:ext cx="10410825" cy="707886"/>
          </a:xfrm>
          <a:prstGeom prst="rect">
            <a:avLst/>
          </a:prstGeom>
          <a:noFill/>
        </p:spPr>
        <p:txBody>
          <a:bodyPr wrap="square" rtlCol="0">
            <a:spAutoFit/>
          </a:bodyPr>
          <a:lstStyle/>
          <a:p>
            <a:r>
              <a:rPr lang="en-US" sz="4000" b="1">
                <a:solidFill>
                  <a:schemeClr val="bg1"/>
                </a:solidFill>
                <a:latin typeface="Myriad Pro" panose="020B0503030403020204"/>
              </a:rPr>
              <a:t>Collaborative Stakeholder Committee</a:t>
            </a:r>
          </a:p>
        </p:txBody>
      </p:sp>
    </p:spTree>
    <p:extLst>
      <p:ext uri="{BB962C8B-B14F-4D97-AF65-F5344CB8AC3E}">
        <p14:creationId xmlns:p14="http://schemas.microsoft.com/office/powerpoint/2010/main" val="23960138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2EB8AE9-3C7F-654E-7F1F-06EFCE53551B}"/>
              </a:ext>
            </a:extLst>
          </p:cNvPr>
          <p:cNvSpPr txBox="1">
            <a:spLocks/>
          </p:cNvSpPr>
          <p:nvPr/>
        </p:nvSpPr>
        <p:spPr>
          <a:xfrm>
            <a:off x="535020" y="1443954"/>
            <a:ext cx="11187793" cy="5148294"/>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r>
              <a:rPr lang="en-US" sz="3600">
                <a:latin typeface="Century Gothic"/>
              </a:rPr>
              <a:t>This is the space for members of the public to provide public comment on items that are not included in the agenda. </a:t>
            </a:r>
            <a:endParaRPr lang="en-US" sz="3600"/>
          </a:p>
        </p:txBody>
      </p:sp>
      <p:sp>
        <p:nvSpPr>
          <p:cNvPr id="4" name="Title 1">
            <a:extLst>
              <a:ext uri="{FF2B5EF4-FFF2-40B4-BE49-F238E27FC236}">
                <a16:creationId xmlns:a16="http://schemas.microsoft.com/office/drawing/2014/main" id="{FD8140C1-CA8B-0CD5-5389-E96164AE3315}"/>
              </a:ext>
            </a:extLst>
          </p:cNvPr>
          <p:cNvSpPr txBox="1">
            <a:spLocks/>
          </p:cNvSpPr>
          <p:nvPr/>
        </p:nvSpPr>
        <p:spPr>
          <a:xfrm>
            <a:off x="532426" y="265752"/>
            <a:ext cx="11187793" cy="905501"/>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b="1" kern="1200" cap="all">
                <a:solidFill>
                  <a:schemeClr val="tx1"/>
                </a:solidFill>
                <a:latin typeface="Century Gothic" panose="020B0502020202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b="1" kern="1500" cap="none">
                <a:solidFill>
                  <a:schemeClr val="bg1"/>
                </a:solidFill>
                <a:latin typeface="Myriad Pro" panose="020B0503030403020204" pitchFamily="34" charset="0"/>
                <a:ea typeface="Open Sans" pitchFamily="2" charset="0"/>
                <a:cs typeface="Open Sans" pitchFamily="2" charset="0"/>
              </a:rPr>
              <a:t>Public Comment Not on the Agenda</a:t>
            </a:r>
          </a:p>
        </p:txBody>
      </p:sp>
    </p:spTree>
    <p:extLst>
      <p:ext uri="{BB962C8B-B14F-4D97-AF65-F5344CB8AC3E}">
        <p14:creationId xmlns:p14="http://schemas.microsoft.com/office/powerpoint/2010/main" val="26882678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2EB8AE9-3C7F-654E-7F1F-06EFCE53551B}"/>
              </a:ext>
            </a:extLst>
          </p:cNvPr>
          <p:cNvSpPr txBox="1">
            <a:spLocks/>
          </p:cNvSpPr>
          <p:nvPr/>
        </p:nvSpPr>
        <p:spPr>
          <a:xfrm>
            <a:off x="535020" y="1443954"/>
            <a:ext cx="11187793" cy="5148294"/>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r>
              <a:rPr lang="en-US" sz="3600">
                <a:latin typeface="Century Gothic"/>
              </a:rPr>
              <a:t>Members to review and approve previous meeting minutes</a:t>
            </a:r>
            <a:endParaRPr lang="en-US" sz="3600"/>
          </a:p>
        </p:txBody>
      </p:sp>
      <p:sp>
        <p:nvSpPr>
          <p:cNvPr id="4" name="Title 1">
            <a:extLst>
              <a:ext uri="{FF2B5EF4-FFF2-40B4-BE49-F238E27FC236}">
                <a16:creationId xmlns:a16="http://schemas.microsoft.com/office/drawing/2014/main" id="{FD8140C1-CA8B-0CD5-5389-E96164AE3315}"/>
              </a:ext>
            </a:extLst>
          </p:cNvPr>
          <p:cNvSpPr txBox="1">
            <a:spLocks/>
          </p:cNvSpPr>
          <p:nvPr/>
        </p:nvSpPr>
        <p:spPr>
          <a:xfrm>
            <a:off x="532426" y="265752"/>
            <a:ext cx="11187793" cy="905501"/>
          </a:xfrm>
          <a:prstGeom prst="rect">
            <a:avLst/>
          </a:prstGeom>
        </p:spPr>
        <p:txBody>
          <a:bodyPr vert="horz" lIns="91440" tIns="45720" rIns="91440" bIns="45720" rtlCol="0" anchor="ctr">
            <a:normAutofit fontScale="92500"/>
          </a:bodyPr>
          <a:lstStyle>
            <a:lvl1pPr algn="l" defTabSz="457200" rtl="0" eaLnBrk="1" latinLnBrk="0" hangingPunct="1">
              <a:spcBef>
                <a:spcPct val="0"/>
              </a:spcBef>
              <a:buNone/>
              <a:defRPr sz="3600" b="1" kern="1200" cap="all">
                <a:solidFill>
                  <a:schemeClr val="tx1"/>
                </a:solidFill>
                <a:latin typeface="Century Gothic" panose="020B0502020202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b="1" kern="1500" cap="none">
                <a:solidFill>
                  <a:schemeClr val="bg1"/>
                </a:solidFill>
                <a:latin typeface="Myriad Pro" panose="020B0503030403020204" pitchFamily="34" charset="0"/>
                <a:ea typeface="Open Sans" pitchFamily="2" charset="0"/>
                <a:cs typeface="Open Sans" pitchFamily="2" charset="0"/>
              </a:rPr>
              <a:t>Review and Approve Previous Meeting Minutes</a:t>
            </a:r>
          </a:p>
        </p:txBody>
      </p:sp>
    </p:spTree>
    <p:extLst>
      <p:ext uri="{BB962C8B-B14F-4D97-AF65-F5344CB8AC3E}">
        <p14:creationId xmlns:p14="http://schemas.microsoft.com/office/powerpoint/2010/main" val="2870686680"/>
      </p:ext>
    </p:extLst>
  </p:cSld>
  <p:clrMapOvr>
    <a:masterClrMapping/>
  </p:clrMapOvr>
</p:sld>
</file>

<file path=ppt/theme/theme1.xml><?xml version="1.0" encoding="utf-8"?>
<a:theme xmlns:a="http://schemas.openxmlformats.org/drawingml/2006/main" name="Dividend">
  <a:themeElements>
    <a:clrScheme name="Dividend">
      <a:dk1>
        <a:sysClr val="windowText" lastClr="000000"/>
      </a:dk1>
      <a:lt1>
        <a:sysClr val="window" lastClr="FFFFFF"/>
      </a:lt1>
      <a:dk2>
        <a:srgbClr val="3D3D3D"/>
      </a:dk2>
      <a:lt2>
        <a:srgbClr val="EBEBEB"/>
      </a:lt2>
      <a:accent1>
        <a:srgbClr val="1A3260"/>
      </a:accent1>
      <a:accent2>
        <a:srgbClr val="4590B8"/>
      </a:accent2>
      <a:accent3>
        <a:srgbClr val="45CBE8"/>
      </a:accent3>
      <a:accent4>
        <a:srgbClr val="969FA7"/>
      </a:accent4>
      <a:accent5>
        <a:srgbClr val="A2C777"/>
      </a:accent5>
      <a:accent6>
        <a:srgbClr val="42955F"/>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66F1C100-1D2B-4BEA-AD01-C4F230B3B96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07E725607D9D043AD40E246EEB77CE5" ma:contentTypeVersion="15" ma:contentTypeDescription="Create a new document." ma:contentTypeScope="" ma:versionID="6030369c3edfededa17df536af9fc204">
  <xsd:schema xmlns:xsd="http://www.w3.org/2001/XMLSchema" xmlns:xs="http://www.w3.org/2001/XMLSchema" xmlns:p="http://schemas.microsoft.com/office/2006/metadata/properties" xmlns:ns2="d34ea9b1-8df3-4388-a70b-d9a9a79f894f" xmlns:ns3="92a62f3e-00e8-4b77-a16c-75051e2004fc" targetNamespace="http://schemas.microsoft.com/office/2006/metadata/properties" ma:root="true" ma:fieldsID="7fb16da2f412e4db8ef5f79830f1ed83" ns2:_="" ns3:_="">
    <xsd:import namespace="d34ea9b1-8df3-4388-a70b-d9a9a79f894f"/>
    <xsd:import namespace="92a62f3e-00e8-4b77-a16c-75051e2004fc"/>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3:SharedWithUsers" minOccurs="0"/>
                <xsd:element ref="ns3:SharedWithDetails" minOccurs="0"/>
                <xsd:element ref="ns2:MediaServiceSearchPropertie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34ea9b1-8df3-4388-a70b-d9a9a79f894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561a65c6-c5a0-4fb1-810b-35a0311376e2" ma:termSetId="09814cd3-568e-fe90-9814-8d621ff8fb84" ma:anchorId="fba54fb3-c3e1-fe81-a776-ca4b69148c4d" ma:open="true" ma:isKeyword="false">
      <xsd:complexType>
        <xsd:sequence>
          <xsd:element ref="pc:Terms" minOccurs="0" maxOccurs="1"/>
        </xsd:sequence>
      </xsd:complex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dexed="true" ma:internalName="MediaServiceDateTake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Location" ma:index="22"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2a62f3e-00e8-4b77-a16c-75051e2004fc"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6b787d3f-827b-4d06-bd27-b5eb578dd6c3}" ma:internalName="TaxCatchAll" ma:showField="CatchAllData" ma:web="92a62f3e-00e8-4b77-a16c-75051e2004fc">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92a62f3e-00e8-4b77-a16c-75051e2004fc" xsi:nil="true"/>
    <lcf76f155ced4ddcb4097134ff3c332f xmlns="d34ea9b1-8df3-4388-a70b-d9a9a79f894f">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C91D751-7897-49B7-84BC-4C3F3739F1CD}">
  <ds:schemaRefs>
    <ds:schemaRef ds:uri="92a62f3e-00e8-4b77-a16c-75051e2004fc"/>
    <ds:schemaRef ds:uri="d34ea9b1-8df3-4388-a70b-d9a9a79f894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28CA3016-B1CB-4AC5-960D-FE2F5214C4E7}">
  <ds:schemaRefs>
    <ds:schemaRef ds:uri="92a62f3e-00e8-4b77-a16c-75051e2004fc"/>
    <ds:schemaRef ds:uri="d34ea9b1-8df3-4388-a70b-d9a9a79f894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9DCC3ECA-9798-400F-A141-9D13E5042DA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TM03457464[[fn=Dividend]]</Template>
  <Application>Microsoft Office PowerPoint</Application>
  <PresentationFormat>Widescreen</PresentationFormat>
  <Slides>47</Slides>
  <Notes>28</Notes>
  <HiddenSlides>0</HiddenSlides>
  <ScaleCrop>false</ScaleCrop>
  <HeadingPairs>
    <vt:vector size="4" baseType="variant">
      <vt:variant>
        <vt:lpstr>Theme</vt:lpstr>
      </vt:variant>
      <vt:variant>
        <vt:i4>1</vt:i4>
      </vt:variant>
      <vt:variant>
        <vt:lpstr>Slide Titles</vt:lpstr>
      </vt:variant>
      <vt:variant>
        <vt:i4>47</vt:i4>
      </vt:variant>
    </vt:vector>
  </HeadingPairs>
  <TitlesOfParts>
    <vt:vector size="48" baseType="lpstr">
      <vt:lpstr>Dividend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Brant Birkeland</dc:creator>
  <cp:revision>225</cp:revision>
  <cp:lastPrinted>2017-02-23T15:49:05Z</cp:lastPrinted>
  <dcterms:created xsi:type="dcterms:W3CDTF">2017-02-21T16:21:09Z</dcterms:created>
  <dcterms:modified xsi:type="dcterms:W3CDTF">2025-02-07T04:17:24Z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0x010100B07E725607D9D043AD40E246EEB77CE5</vt:lpwstr>
  </property>
  <property fmtid="{D5CDD505-2E9C-101B-9397-08002B2CF9AE}" pid="3" name="MSIP_Label_b9360697-266a-4563-acd5-eba284ec2b76_Enabled">
    <vt:lpwstr>true</vt:lpwstr>
  </property>
  <property fmtid="{D5CDD505-2E9C-101B-9397-08002B2CF9AE}" pid="4" name="MSIP_Label_b9360697-266a-4563-acd5-eba284ec2b76_SetDate">
    <vt:lpwstr>2024-03-08T00:18:06Z</vt:lpwstr>
  </property>
  <property fmtid="{D5CDD505-2E9C-101B-9397-08002B2CF9AE}" pid="5" name="MSIP_Label_b9360697-266a-4563-acd5-eba284ec2b76_Method">
    <vt:lpwstr>Standard</vt:lpwstr>
  </property>
  <property fmtid="{D5CDD505-2E9C-101B-9397-08002B2CF9AE}" pid="6" name="MSIP_Label_b9360697-266a-4563-acd5-eba284ec2b76_Name">
    <vt:lpwstr>defa4170-0d19-0005-0004-bc88714345d2</vt:lpwstr>
  </property>
  <property fmtid="{D5CDD505-2E9C-101B-9397-08002B2CF9AE}" pid="7" name="MSIP_Label_b9360697-266a-4563-acd5-eba284ec2b76_SiteId">
    <vt:lpwstr>8ab93658-f71f-4926-b380-e0da1d18115a</vt:lpwstr>
  </property>
  <property fmtid="{D5CDD505-2E9C-101B-9397-08002B2CF9AE}" pid="8" name="MSIP_Label_b9360697-266a-4563-acd5-eba284ec2b76_ActionId">
    <vt:lpwstr>186f9c39-7fc0-40c6-a282-d2c2bb565005</vt:lpwstr>
  </property>
  <property fmtid="{D5CDD505-2E9C-101B-9397-08002B2CF9AE}" pid="9" name="MSIP_Label_b9360697-266a-4563-acd5-eba284ec2b76_ContentBits">
    <vt:lpwstr>0</vt:lpwstr>
  </property>
  <property fmtid="{D5CDD505-2E9C-101B-9397-08002B2CF9AE}" pid="10" name="MediaServiceImageTags">
    <vt:lpwstr/>
  </property>
</Properties>
</file>