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3"/>
  </p:notesMasterIdLst>
  <p:handoutMasterIdLst>
    <p:handoutMasterId r:id="rId54"/>
  </p:handoutMasterIdLst>
  <p:sldIdLst>
    <p:sldId id="274" r:id="rId5"/>
    <p:sldId id="351" r:id="rId6"/>
    <p:sldId id="350" r:id="rId7"/>
    <p:sldId id="352" r:id="rId8"/>
    <p:sldId id="355" r:id="rId9"/>
    <p:sldId id="353" r:id="rId10"/>
    <p:sldId id="354" r:id="rId11"/>
    <p:sldId id="327" r:id="rId12"/>
    <p:sldId id="387" r:id="rId13"/>
    <p:sldId id="356"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372" r:id="rId30"/>
    <p:sldId id="373" r:id="rId31"/>
    <p:sldId id="396" r:id="rId32"/>
    <p:sldId id="397" r:id="rId33"/>
    <p:sldId id="359" r:id="rId34"/>
    <p:sldId id="369" r:id="rId35"/>
    <p:sldId id="418" r:id="rId36"/>
    <p:sldId id="419" r:id="rId37"/>
    <p:sldId id="374" r:id="rId38"/>
    <p:sldId id="375" r:id="rId39"/>
    <p:sldId id="376" r:id="rId40"/>
    <p:sldId id="367" r:id="rId41"/>
    <p:sldId id="398" r:id="rId42"/>
    <p:sldId id="420" r:id="rId43"/>
    <p:sldId id="421" r:id="rId44"/>
    <p:sldId id="422" r:id="rId45"/>
    <p:sldId id="425" r:id="rId46"/>
    <p:sldId id="427" r:id="rId47"/>
    <p:sldId id="426" r:id="rId48"/>
    <p:sldId id="402" r:id="rId49"/>
    <p:sldId id="380" r:id="rId50"/>
    <p:sldId id="386" r:id="rId51"/>
    <p:sldId id="291"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359F98-E898-4275-1B9C-86AFF9234969}" v="43" dt="2025-02-12T00:28:06.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as Eusterbrock" userId="2acf7dc6-60d3-46b4-9083-a8db0d85c52f" providerId="ADAL" clId="{D2E3A22F-E594-4B84-A910-06098B63DECE}"/>
    <pc:docChg chg="undo redo custSel addSld delSld modSld">
      <pc:chgData name="Matias Eusterbrock" userId="2acf7dc6-60d3-46b4-9083-a8db0d85c52f" providerId="ADAL" clId="{D2E3A22F-E594-4B84-A910-06098B63DECE}" dt="2024-09-23T23:35:16.562" v="88" actId="207"/>
      <pc:docMkLst>
        <pc:docMk/>
      </pc:docMkLst>
      <pc:sldChg chg="modSp mod">
        <pc:chgData name="Matias Eusterbrock" userId="2acf7dc6-60d3-46b4-9083-a8db0d85c52f" providerId="ADAL" clId="{D2E3A22F-E594-4B84-A910-06098B63DECE}" dt="2024-09-23T23:35:16.562" v="88" actId="207"/>
        <pc:sldMkLst>
          <pc:docMk/>
          <pc:sldMk cId="1362740277" sldId="380"/>
        </pc:sldMkLst>
        <pc:spChg chg="mod">
          <ac:chgData name="Matias Eusterbrock" userId="2acf7dc6-60d3-46b4-9083-a8db0d85c52f" providerId="ADAL" clId="{D2E3A22F-E594-4B84-A910-06098B63DECE}" dt="2024-09-23T23:35:16.562" v="88" actId="207"/>
          <ac:spMkLst>
            <pc:docMk/>
            <pc:sldMk cId="1362740277" sldId="380"/>
            <ac:spMk id="3" creationId="{302844EA-6507-867D-36EB-FB00F8365C4F}"/>
          </ac:spMkLst>
        </pc:spChg>
      </pc:sldChg>
      <pc:sldChg chg="modSp add mod">
        <pc:chgData name="Matias Eusterbrock" userId="2acf7dc6-60d3-46b4-9083-a8db0d85c52f" providerId="ADAL" clId="{D2E3A22F-E594-4B84-A910-06098B63DECE}" dt="2024-09-23T23:31:49.613" v="4" actId="1076"/>
        <pc:sldMkLst>
          <pc:docMk/>
          <pc:sldMk cId="2047995120" sldId="388"/>
        </pc:sldMkLst>
        <pc:spChg chg="mod">
          <ac:chgData name="Matias Eusterbrock" userId="2acf7dc6-60d3-46b4-9083-a8db0d85c52f" providerId="ADAL" clId="{D2E3A22F-E594-4B84-A910-06098B63DECE}" dt="2024-09-23T23:31:49.613" v="4" actId="1076"/>
          <ac:spMkLst>
            <pc:docMk/>
            <pc:sldMk cId="2047995120" sldId="388"/>
            <ac:spMk id="3" creationId="{302844EA-6507-867D-36EB-FB00F8365C4F}"/>
          </ac:spMkLst>
        </pc:spChg>
      </pc:sldChg>
      <pc:sldChg chg="del">
        <pc:chgData name="Matias Eusterbrock" userId="2acf7dc6-60d3-46b4-9083-a8db0d85c52f" providerId="ADAL" clId="{D2E3A22F-E594-4B84-A910-06098B63DECE}" dt="2024-09-23T23:31:55.857" v="5" actId="47"/>
        <pc:sldMkLst>
          <pc:docMk/>
          <pc:sldMk cId="1715754008" sldId="393"/>
        </pc:sldMkLst>
      </pc:sldChg>
      <pc:sldChg chg="modSp mod">
        <pc:chgData name="Matias Eusterbrock" userId="2acf7dc6-60d3-46b4-9083-a8db0d85c52f" providerId="ADAL" clId="{D2E3A22F-E594-4B84-A910-06098B63DECE}" dt="2024-09-23T23:33:20.826" v="18" actId="6549"/>
        <pc:sldMkLst>
          <pc:docMk/>
          <pc:sldMk cId="659002664" sldId="394"/>
        </pc:sldMkLst>
        <pc:spChg chg="mod">
          <ac:chgData name="Matias Eusterbrock" userId="2acf7dc6-60d3-46b4-9083-a8db0d85c52f" providerId="ADAL" clId="{D2E3A22F-E594-4B84-A910-06098B63DECE}" dt="2024-09-23T23:33:20.826" v="18" actId="6549"/>
          <ac:spMkLst>
            <pc:docMk/>
            <pc:sldMk cId="659002664" sldId="394"/>
            <ac:spMk id="2" creationId="{0B653A10-04B5-8CFA-DC96-99D573FC2481}"/>
          </ac:spMkLst>
        </pc:spChg>
        <pc:spChg chg="mod">
          <ac:chgData name="Matias Eusterbrock" userId="2acf7dc6-60d3-46b4-9083-a8db0d85c52f" providerId="ADAL" clId="{D2E3A22F-E594-4B84-A910-06098B63DECE}" dt="2024-09-23T23:32:36.406" v="16" actId="1076"/>
          <ac:spMkLst>
            <pc:docMk/>
            <pc:sldMk cId="659002664" sldId="394"/>
            <ac:spMk id="3" creationId="{302844EA-6507-867D-36EB-FB00F8365C4F}"/>
          </ac:spMkLst>
        </pc:spChg>
      </pc:sldChg>
      <pc:sldChg chg="addSp delSp modSp mod">
        <pc:chgData name="Matias Eusterbrock" userId="2acf7dc6-60d3-46b4-9083-a8db0d85c52f" providerId="ADAL" clId="{D2E3A22F-E594-4B84-A910-06098B63DECE}" dt="2024-09-23T23:34:24.391" v="52" actId="1076"/>
        <pc:sldMkLst>
          <pc:docMk/>
          <pc:sldMk cId="1120988667" sldId="395"/>
        </pc:sldMkLst>
        <pc:spChg chg="mod">
          <ac:chgData name="Matias Eusterbrock" userId="2acf7dc6-60d3-46b4-9083-a8db0d85c52f" providerId="ADAL" clId="{D2E3A22F-E594-4B84-A910-06098B63DECE}" dt="2024-09-23T23:34:07.176" v="48" actId="6549"/>
          <ac:spMkLst>
            <pc:docMk/>
            <pc:sldMk cId="1120988667" sldId="395"/>
            <ac:spMk id="2" creationId="{0B653A10-04B5-8CFA-DC96-99D573FC2481}"/>
          </ac:spMkLst>
        </pc:spChg>
        <pc:spChg chg="del mod">
          <ac:chgData name="Matias Eusterbrock" userId="2acf7dc6-60d3-46b4-9083-a8db0d85c52f" providerId="ADAL" clId="{D2E3A22F-E594-4B84-A910-06098B63DECE}" dt="2024-09-23T23:34:12.127" v="49" actId="21"/>
          <ac:spMkLst>
            <pc:docMk/>
            <pc:sldMk cId="1120988667" sldId="395"/>
            <ac:spMk id="3" creationId="{302844EA-6507-867D-36EB-FB00F8365C4F}"/>
          </ac:spMkLst>
        </pc:spChg>
        <pc:spChg chg="add mod">
          <ac:chgData name="Matias Eusterbrock" userId="2acf7dc6-60d3-46b4-9083-a8db0d85c52f" providerId="ADAL" clId="{D2E3A22F-E594-4B84-A910-06098B63DECE}" dt="2024-09-23T23:34:24.391" v="52" actId="1076"/>
          <ac:spMkLst>
            <pc:docMk/>
            <pc:sldMk cId="1120988667" sldId="395"/>
            <ac:spMk id="4" creationId="{302844EA-6507-867D-36EB-FB00F8365C4F}"/>
          </ac:spMkLst>
        </pc:spChg>
      </pc:sldChg>
      <pc:sldChg chg="modSp add mod">
        <pc:chgData name="Matias Eusterbrock" userId="2acf7dc6-60d3-46b4-9083-a8db0d85c52f" providerId="ADAL" clId="{D2E3A22F-E594-4B84-A910-06098B63DECE}" dt="2024-09-23T23:35:02.754" v="65" actId="1076"/>
        <pc:sldMkLst>
          <pc:docMk/>
          <pc:sldMk cId="2877457213" sldId="396"/>
        </pc:sldMkLst>
        <pc:spChg chg="mod">
          <ac:chgData name="Matias Eusterbrock" userId="2acf7dc6-60d3-46b4-9083-a8db0d85c52f" providerId="ADAL" clId="{D2E3A22F-E594-4B84-A910-06098B63DECE}" dt="2024-09-23T23:35:02.754" v="65" actId="1076"/>
          <ac:spMkLst>
            <pc:docMk/>
            <pc:sldMk cId="2877457213" sldId="396"/>
            <ac:spMk id="4" creationId="{302844EA-6507-867D-36EB-FB00F8365C4F}"/>
          </ac:spMkLst>
        </pc:spChg>
      </pc:sldChg>
    </pc:docChg>
  </pc:docChgLst>
  <pc:docChgLst>
    <pc:chgData name="Beatriz Guerrero" userId="S::beatriz_guerrero@ci.richmond.ca.us::67aaf6ed-f979-44e0-8fb2-c4749f02abfb" providerId="AD" clId="Web-{6454DB79-F31D-757D-4E12-A8CA2716F76F}"/>
    <pc:docChg chg="addSld delSld modSld">
      <pc:chgData name="Beatriz Guerrero" userId="S::beatriz_guerrero@ci.richmond.ca.us::67aaf6ed-f979-44e0-8fb2-c4749f02abfb" providerId="AD" clId="Web-{6454DB79-F31D-757D-4E12-A8CA2716F76F}" dt="2024-10-17T23:48:03.850" v="99" actId="20577"/>
      <pc:docMkLst>
        <pc:docMk/>
      </pc:docMkLst>
      <pc:sldChg chg="modSp">
        <pc:chgData name="Beatriz Guerrero" userId="S::beatriz_guerrero@ci.richmond.ca.us::67aaf6ed-f979-44e0-8fb2-c4749f02abfb" providerId="AD" clId="Web-{6454DB79-F31D-757D-4E12-A8CA2716F76F}" dt="2024-10-17T23:41:21.497" v="7" actId="20577"/>
        <pc:sldMkLst>
          <pc:docMk/>
          <pc:sldMk cId="791005041" sldId="274"/>
        </pc:sldMkLst>
        <pc:spChg chg="mod">
          <ac:chgData name="Beatriz Guerrero" userId="S::beatriz_guerrero@ci.richmond.ca.us::67aaf6ed-f979-44e0-8fb2-c4749f02abfb" providerId="AD" clId="Web-{6454DB79-F31D-757D-4E12-A8CA2716F76F}" dt="2024-10-17T23:41:21.497" v="7" actId="20577"/>
          <ac:spMkLst>
            <pc:docMk/>
            <pc:sldMk cId="791005041" sldId="274"/>
            <ac:spMk id="4" creationId="{C3A027EE-ABF4-53DC-325A-DE2CD7FD38DF}"/>
          </ac:spMkLst>
        </pc:spChg>
      </pc:sldChg>
      <pc:sldChg chg="modSp">
        <pc:chgData name="Beatriz Guerrero" userId="S::beatriz_guerrero@ci.richmond.ca.us::67aaf6ed-f979-44e0-8fb2-c4749f02abfb" providerId="AD" clId="Web-{6454DB79-F31D-757D-4E12-A8CA2716F76F}" dt="2024-10-17T23:41:37.716" v="22" actId="20577"/>
        <pc:sldMkLst>
          <pc:docMk/>
          <pc:sldMk cId="3128159106" sldId="351"/>
        </pc:sldMkLst>
        <pc:spChg chg="mod">
          <ac:chgData name="Beatriz Guerrero" userId="S::beatriz_guerrero@ci.richmond.ca.us::67aaf6ed-f979-44e0-8fb2-c4749f02abfb" providerId="AD" clId="Web-{6454DB79-F31D-757D-4E12-A8CA2716F76F}" dt="2024-10-17T23:41:37.716" v="22" actId="20577"/>
          <ac:spMkLst>
            <pc:docMk/>
            <pc:sldMk cId="3128159106" sldId="351"/>
            <ac:spMk id="2" creationId="{0B653A10-04B5-8CFA-DC96-99D573FC2481}"/>
          </ac:spMkLst>
        </pc:spChg>
      </pc:sldChg>
      <pc:sldChg chg="modSp">
        <pc:chgData name="Beatriz Guerrero" userId="S::beatriz_guerrero@ci.richmond.ca.us::67aaf6ed-f979-44e0-8fb2-c4749f02abfb" providerId="AD" clId="Web-{6454DB79-F31D-757D-4E12-A8CA2716F76F}" dt="2024-10-17T23:46:32.880" v="60" actId="20577"/>
        <pc:sldMkLst>
          <pc:docMk/>
          <pc:sldMk cId="3787884324" sldId="373"/>
        </pc:sldMkLst>
        <pc:spChg chg="mod">
          <ac:chgData name="Beatriz Guerrero" userId="S::beatriz_guerrero@ci.richmond.ca.us::67aaf6ed-f979-44e0-8fb2-c4749f02abfb" providerId="AD" clId="Web-{6454DB79-F31D-757D-4E12-A8CA2716F76F}" dt="2024-10-17T23:46:32.880" v="60" actId="20577"/>
          <ac:spMkLst>
            <pc:docMk/>
            <pc:sldMk cId="3787884324" sldId="373"/>
            <ac:spMk id="2" creationId="{0B653A10-04B5-8CFA-DC96-99D573FC2481}"/>
          </ac:spMkLst>
        </pc:spChg>
      </pc:sldChg>
      <pc:sldChg chg="del">
        <pc:chgData name="Beatriz Guerrero" userId="S::beatriz_guerrero@ci.richmond.ca.us::67aaf6ed-f979-44e0-8fb2-c4749f02abfb" providerId="AD" clId="Web-{6454DB79-F31D-757D-4E12-A8CA2716F76F}" dt="2024-10-17T23:46:16.270" v="54"/>
        <pc:sldMkLst>
          <pc:docMk/>
          <pc:sldMk cId="2047995120" sldId="388"/>
        </pc:sldMkLst>
      </pc:sldChg>
      <pc:sldChg chg="del">
        <pc:chgData name="Beatriz Guerrero" userId="S::beatriz_guerrero@ci.richmond.ca.us::67aaf6ed-f979-44e0-8fb2-c4749f02abfb" providerId="AD" clId="Web-{6454DB79-F31D-757D-4E12-A8CA2716F76F}" dt="2024-10-17T23:46:19.567" v="55"/>
        <pc:sldMkLst>
          <pc:docMk/>
          <pc:sldMk cId="659002664" sldId="394"/>
        </pc:sldMkLst>
      </pc:sldChg>
      <pc:sldChg chg="modSp">
        <pc:chgData name="Beatriz Guerrero" userId="S::beatriz_guerrero@ci.richmond.ca.us::67aaf6ed-f979-44e0-8fb2-c4749f02abfb" providerId="AD" clId="Web-{6454DB79-F31D-757D-4E12-A8CA2716F76F}" dt="2024-10-17T23:48:03.850" v="99" actId="20577"/>
        <pc:sldMkLst>
          <pc:docMk/>
          <pc:sldMk cId="1120988667" sldId="395"/>
        </pc:sldMkLst>
        <pc:spChg chg="mod">
          <ac:chgData name="Beatriz Guerrero" userId="S::beatriz_guerrero@ci.richmond.ca.us::67aaf6ed-f979-44e0-8fb2-c4749f02abfb" providerId="AD" clId="Web-{6454DB79-F31D-757D-4E12-A8CA2716F76F}" dt="2024-10-17T23:48:03.850" v="99" actId="20577"/>
          <ac:spMkLst>
            <pc:docMk/>
            <pc:sldMk cId="1120988667" sldId="395"/>
            <ac:spMk id="4" creationId="{302844EA-6507-867D-36EB-FB00F8365C4F}"/>
          </ac:spMkLst>
        </pc:spChg>
      </pc:sldChg>
      <pc:sldChg chg="modSp">
        <pc:chgData name="Beatriz Guerrero" userId="S::beatriz_guerrero@ci.richmond.ca.us::67aaf6ed-f979-44e0-8fb2-c4749f02abfb" providerId="AD" clId="Web-{6454DB79-F31D-757D-4E12-A8CA2716F76F}" dt="2024-10-17T23:46:12.707" v="53" actId="20577"/>
        <pc:sldMkLst>
          <pc:docMk/>
          <pc:sldMk cId="2877457213" sldId="396"/>
        </pc:sldMkLst>
        <pc:spChg chg="mod">
          <ac:chgData name="Beatriz Guerrero" userId="S::beatriz_guerrero@ci.richmond.ca.us::67aaf6ed-f979-44e0-8fb2-c4749f02abfb" providerId="AD" clId="Web-{6454DB79-F31D-757D-4E12-A8CA2716F76F}" dt="2024-10-17T23:46:12.707" v="53" actId="20577"/>
          <ac:spMkLst>
            <pc:docMk/>
            <pc:sldMk cId="2877457213" sldId="396"/>
            <ac:spMk id="4" creationId="{302844EA-6507-867D-36EB-FB00F8365C4F}"/>
          </ac:spMkLst>
        </pc:spChg>
      </pc:sldChg>
      <pc:sldChg chg="delSp modSp add del replId">
        <pc:chgData name="Beatriz Guerrero" userId="S::beatriz_guerrero@ci.richmond.ca.us::67aaf6ed-f979-44e0-8fb2-c4749f02abfb" providerId="AD" clId="Web-{6454DB79-F31D-757D-4E12-A8CA2716F76F}" dt="2024-10-17T23:47:27.146" v="83"/>
        <pc:sldMkLst>
          <pc:docMk/>
          <pc:sldMk cId="3255604717" sldId="397"/>
        </pc:sldMkLst>
        <pc:spChg chg="del mod">
          <ac:chgData name="Beatriz Guerrero" userId="S::beatriz_guerrero@ci.richmond.ca.us::67aaf6ed-f979-44e0-8fb2-c4749f02abfb" providerId="AD" clId="Web-{6454DB79-F31D-757D-4E12-A8CA2716F76F}" dt="2024-10-17T23:47:06.677" v="75"/>
          <ac:spMkLst>
            <pc:docMk/>
            <pc:sldMk cId="3255604717" sldId="397"/>
            <ac:spMk id="4" creationId="{302844EA-6507-867D-36EB-FB00F8365C4F}"/>
          </ac:spMkLst>
        </pc:spChg>
      </pc:sldChg>
      <pc:sldChg chg="del">
        <pc:chgData name="Beatriz Guerrero" userId="S::beatriz_guerrero@ci.richmond.ca.us::67aaf6ed-f979-44e0-8fb2-c4749f02abfb" providerId="AD" clId="Web-{6454DB79-F31D-757D-4E12-A8CA2716F76F}" dt="2024-10-17T23:42:12.030" v="23"/>
        <pc:sldMkLst>
          <pc:docMk/>
          <pc:sldMk cId="4131649912" sldId="397"/>
        </pc:sldMkLst>
      </pc:sldChg>
      <pc:sldChg chg="modSp add replId">
        <pc:chgData name="Beatriz Guerrero" userId="S::beatriz_guerrero@ci.richmond.ca.us::67aaf6ed-f979-44e0-8fb2-c4749f02abfb" providerId="AD" clId="Web-{6454DB79-F31D-757D-4E12-A8CA2716F76F}" dt="2024-10-17T23:47:52.647" v="91" actId="1076"/>
        <pc:sldMkLst>
          <pc:docMk/>
          <pc:sldMk cId="3488318282" sldId="398"/>
        </pc:sldMkLst>
        <pc:spChg chg="mod">
          <ac:chgData name="Beatriz Guerrero" userId="S::beatriz_guerrero@ci.richmond.ca.us::67aaf6ed-f979-44e0-8fb2-c4749f02abfb" providerId="AD" clId="Web-{6454DB79-F31D-757D-4E12-A8CA2716F76F}" dt="2024-10-17T23:47:52.647" v="91" actId="1076"/>
          <ac:spMkLst>
            <pc:docMk/>
            <pc:sldMk cId="3488318282" sldId="398"/>
            <ac:spMk id="4" creationId="{302844EA-6507-867D-36EB-FB00F8365C4F}"/>
          </ac:spMkLst>
        </pc:spChg>
      </pc:sldChg>
      <pc:sldChg chg="del">
        <pc:chgData name="Beatriz Guerrero" userId="S::beatriz_guerrero@ci.richmond.ca.us::67aaf6ed-f979-44e0-8fb2-c4749f02abfb" providerId="AD" clId="Web-{6454DB79-F31D-757D-4E12-A8CA2716F76F}" dt="2024-10-17T23:42:12.702" v="24"/>
        <pc:sldMkLst>
          <pc:docMk/>
          <pc:sldMk cId="4247241252" sldId="398"/>
        </pc:sldMkLst>
      </pc:sldChg>
      <pc:sldChg chg="del">
        <pc:chgData name="Beatriz Guerrero" userId="S::beatriz_guerrero@ci.richmond.ca.us::67aaf6ed-f979-44e0-8fb2-c4749f02abfb" providerId="AD" clId="Web-{6454DB79-F31D-757D-4E12-A8CA2716F76F}" dt="2024-10-17T23:42:14.108" v="25"/>
        <pc:sldMkLst>
          <pc:docMk/>
          <pc:sldMk cId="4288394198" sldId="399"/>
        </pc:sldMkLst>
      </pc:sldChg>
      <pc:sldChg chg="del">
        <pc:chgData name="Beatriz Guerrero" userId="S::beatriz_guerrero@ci.richmond.ca.us::67aaf6ed-f979-44e0-8fb2-c4749f02abfb" providerId="AD" clId="Web-{6454DB79-F31D-757D-4E12-A8CA2716F76F}" dt="2024-10-17T23:42:14.592" v="26"/>
        <pc:sldMkLst>
          <pc:docMk/>
          <pc:sldMk cId="1718523994" sldId="400"/>
        </pc:sldMkLst>
      </pc:sldChg>
      <pc:sldChg chg="del">
        <pc:chgData name="Beatriz Guerrero" userId="S::beatriz_guerrero@ci.richmond.ca.us::67aaf6ed-f979-44e0-8fb2-c4749f02abfb" providerId="AD" clId="Web-{6454DB79-F31D-757D-4E12-A8CA2716F76F}" dt="2024-10-17T23:42:15.139" v="27"/>
        <pc:sldMkLst>
          <pc:docMk/>
          <pc:sldMk cId="3840315016" sldId="401"/>
        </pc:sldMkLst>
      </pc:sldChg>
      <pc:sldChg chg="del">
        <pc:chgData name="Beatriz Guerrero" userId="S::beatriz_guerrero@ci.richmond.ca.us::67aaf6ed-f979-44e0-8fb2-c4749f02abfb" providerId="AD" clId="Web-{6454DB79-F31D-757D-4E12-A8CA2716F76F}" dt="2024-10-17T23:42:15.530" v="28"/>
        <pc:sldMkLst>
          <pc:docMk/>
          <pc:sldMk cId="3096057919" sldId="402"/>
        </pc:sldMkLst>
      </pc:sldChg>
      <pc:sldChg chg="del">
        <pc:chgData name="Beatriz Guerrero" userId="S::beatriz_guerrero@ci.richmond.ca.us::67aaf6ed-f979-44e0-8fb2-c4749f02abfb" providerId="AD" clId="Web-{6454DB79-F31D-757D-4E12-A8CA2716F76F}" dt="2024-10-17T23:42:16.233" v="29"/>
        <pc:sldMkLst>
          <pc:docMk/>
          <pc:sldMk cId="3335684834" sldId="403"/>
        </pc:sldMkLst>
      </pc:sldChg>
      <pc:sldChg chg="del">
        <pc:chgData name="Beatriz Guerrero" userId="S::beatriz_guerrero@ci.richmond.ca.us::67aaf6ed-f979-44e0-8fb2-c4749f02abfb" providerId="AD" clId="Web-{6454DB79-F31D-757D-4E12-A8CA2716F76F}" dt="2024-10-17T23:42:16.717" v="30"/>
        <pc:sldMkLst>
          <pc:docMk/>
          <pc:sldMk cId="2717681766" sldId="404"/>
        </pc:sldMkLst>
      </pc:sldChg>
      <pc:sldChg chg="del">
        <pc:chgData name="Beatriz Guerrero" userId="S::beatriz_guerrero@ci.richmond.ca.us::67aaf6ed-f979-44e0-8fb2-c4749f02abfb" providerId="AD" clId="Web-{6454DB79-F31D-757D-4E12-A8CA2716F76F}" dt="2024-10-17T23:42:17.405" v="31"/>
        <pc:sldMkLst>
          <pc:docMk/>
          <pc:sldMk cId="2754516179" sldId="405"/>
        </pc:sldMkLst>
      </pc:sldChg>
    </pc:docChg>
  </pc:docChgLst>
  <pc:docChgLst>
    <pc:chgData name="Matias Eusterbrock" userId="S::matias_eusterbrock@ci.richmond.ca.us::2acf7dc6-60d3-46b4-9083-a8db0d85c52f" providerId="AD" clId="Web-{2A6BEFC2-D67D-2C21-CB34-292EE414C10D}"/>
    <pc:docChg chg="modSld">
      <pc:chgData name="Matias Eusterbrock" userId="S::matias_eusterbrock@ci.richmond.ca.us::2acf7dc6-60d3-46b4-9083-a8db0d85c52f" providerId="AD" clId="Web-{2A6BEFC2-D67D-2C21-CB34-292EE414C10D}" dt="2024-09-23T23:30:24.152" v="263" actId="1076"/>
      <pc:docMkLst>
        <pc:docMk/>
      </pc:docMkLst>
      <pc:sldChg chg="modSp">
        <pc:chgData name="Matias Eusterbrock" userId="S::matias_eusterbrock@ci.richmond.ca.us::2acf7dc6-60d3-46b4-9083-a8db0d85c52f" providerId="AD" clId="Web-{2A6BEFC2-D67D-2C21-CB34-292EE414C10D}" dt="2024-09-23T23:24:41.525" v="155" actId="20577"/>
        <pc:sldMkLst>
          <pc:docMk/>
          <pc:sldMk cId="791005041" sldId="274"/>
        </pc:sldMkLst>
        <pc:spChg chg="mod">
          <ac:chgData name="Matias Eusterbrock" userId="S::matias_eusterbrock@ci.richmond.ca.us::2acf7dc6-60d3-46b4-9083-a8db0d85c52f" providerId="AD" clId="Web-{2A6BEFC2-D67D-2C21-CB34-292EE414C10D}" dt="2024-09-23T23:24:41.525" v="155"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2A6BEFC2-D67D-2C21-CB34-292EE414C10D}" dt="2024-09-23T23:23:11.181" v="154" actId="20577"/>
        <pc:sldMkLst>
          <pc:docMk/>
          <pc:sldMk cId="3128159106" sldId="351"/>
        </pc:sldMkLst>
        <pc:spChg chg="mod">
          <ac:chgData name="Matias Eusterbrock" userId="S::matias_eusterbrock@ci.richmond.ca.us::2acf7dc6-60d3-46b4-9083-a8db0d85c52f" providerId="AD" clId="Web-{2A6BEFC2-D67D-2C21-CB34-292EE414C10D}" dt="2024-09-23T23:23:11.181" v="154" actId="20577"/>
          <ac:spMkLst>
            <pc:docMk/>
            <pc:sldMk cId="3128159106" sldId="351"/>
            <ac:spMk id="2" creationId="{0B653A10-04B5-8CFA-DC96-99D573FC2481}"/>
          </ac:spMkLst>
        </pc:spChg>
      </pc:sldChg>
      <pc:sldChg chg="modSp">
        <pc:chgData name="Matias Eusterbrock" userId="S::matias_eusterbrock@ci.richmond.ca.us::2acf7dc6-60d3-46b4-9083-a8db0d85c52f" providerId="AD" clId="Web-{2A6BEFC2-D67D-2C21-CB34-292EE414C10D}" dt="2024-09-23T23:25:24.885" v="166" actId="20577"/>
        <pc:sldMkLst>
          <pc:docMk/>
          <pc:sldMk cId="4105021240" sldId="357"/>
        </pc:sldMkLst>
        <pc:spChg chg="mod">
          <ac:chgData name="Matias Eusterbrock" userId="S::matias_eusterbrock@ci.richmond.ca.us::2acf7dc6-60d3-46b4-9083-a8db0d85c52f" providerId="AD" clId="Web-{2A6BEFC2-D67D-2C21-CB34-292EE414C10D}" dt="2024-09-23T23:25:24.885" v="166"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2A6BEFC2-D67D-2C21-CB34-292EE414C10D}" dt="2024-09-23T23:25:10.666" v="160" actId="20577"/>
        <pc:sldMkLst>
          <pc:docMk/>
          <pc:sldMk cId="426285808" sldId="358"/>
        </pc:sldMkLst>
        <pc:spChg chg="mod">
          <ac:chgData name="Matias Eusterbrock" userId="S::matias_eusterbrock@ci.richmond.ca.us::2acf7dc6-60d3-46b4-9083-a8db0d85c52f" providerId="AD" clId="Web-{2A6BEFC2-D67D-2C21-CB34-292EE414C10D}" dt="2024-09-23T23:25:10.666" v="160"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2A6BEFC2-D67D-2C21-CB34-292EE414C10D}" dt="2024-09-23T23:25:59.776" v="172" actId="20577"/>
        <pc:sldMkLst>
          <pc:docMk/>
          <pc:sldMk cId="2459958468" sldId="359"/>
        </pc:sldMkLst>
        <pc:spChg chg="mod">
          <ac:chgData name="Matias Eusterbrock" userId="S::matias_eusterbrock@ci.richmond.ca.us::2acf7dc6-60d3-46b4-9083-a8db0d85c52f" providerId="AD" clId="Web-{2A6BEFC2-D67D-2C21-CB34-292EE414C10D}" dt="2024-09-23T23:25:59.776" v="172"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2A6BEFC2-D67D-2C21-CB34-292EE414C10D}" dt="2024-09-23T23:26:08.807" v="176" actId="20577"/>
        <pc:sldMkLst>
          <pc:docMk/>
          <pc:sldMk cId="75609733" sldId="360"/>
        </pc:sldMkLst>
        <pc:spChg chg="mod">
          <ac:chgData name="Matias Eusterbrock" userId="S::matias_eusterbrock@ci.richmond.ca.us::2acf7dc6-60d3-46b4-9083-a8db0d85c52f" providerId="AD" clId="Web-{2A6BEFC2-D67D-2C21-CB34-292EE414C10D}" dt="2024-09-23T23:26:08.807" v="176"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2A6BEFC2-D67D-2C21-CB34-292EE414C10D}" dt="2024-09-23T23:26:04.041" v="174" actId="20577"/>
        <pc:sldMkLst>
          <pc:docMk/>
          <pc:sldMk cId="1730085481" sldId="361"/>
        </pc:sldMkLst>
        <pc:spChg chg="mod">
          <ac:chgData name="Matias Eusterbrock" userId="S::matias_eusterbrock@ci.richmond.ca.us::2acf7dc6-60d3-46b4-9083-a8db0d85c52f" providerId="AD" clId="Web-{2A6BEFC2-D67D-2C21-CB34-292EE414C10D}" dt="2024-09-23T23:26:04.041" v="17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2A6BEFC2-D67D-2C21-CB34-292EE414C10D}" dt="2024-09-23T23:26:15.338" v="178" actId="20577"/>
        <pc:sldMkLst>
          <pc:docMk/>
          <pc:sldMk cId="1246568473" sldId="362"/>
        </pc:sldMkLst>
        <pc:spChg chg="mod">
          <ac:chgData name="Matias Eusterbrock" userId="S::matias_eusterbrock@ci.richmond.ca.us::2acf7dc6-60d3-46b4-9083-a8db0d85c52f" providerId="AD" clId="Web-{2A6BEFC2-D67D-2C21-CB34-292EE414C10D}" dt="2024-09-23T23:26:15.338" v="178"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2A6BEFC2-D67D-2C21-CB34-292EE414C10D}" dt="2024-09-23T23:26:19.260" v="180" actId="20577"/>
        <pc:sldMkLst>
          <pc:docMk/>
          <pc:sldMk cId="19214237" sldId="363"/>
        </pc:sldMkLst>
        <pc:spChg chg="mod">
          <ac:chgData name="Matias Eusterbrock" userId="S::matias_eusterbrock@ci.richmond.ca.us::2acf7dc6-60d3-46b4-9083-a8db0d85c52f" providerId="AD" clId="Web-{2A6BEFC2-D67D-2C21-CB34-292EE414C10D}" dt="2024-09-23T23:26:19.260" v="180"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2A6BEFC2-D67D-2C21-CB34-292EE414C10D}" dt="2024-09-23T23:26:24.291" v="182" actId="20577"/>
        <pc:sldMkLst>
          <pc:docMk/>
          <pc:sldMk cId="3536701632" sldId="364"/>
        </pc:sldMkLst>
        <pc:spChg chg="mod">
          <ac:chgData name="Matias Eusterbrock" userId="S::matias_eusterbrock@ci.richmond.ca.us::2acf7dc6-60d3-46b4-9083-a8db0d85c52f" providerId="AD" clId="Web-{2A6BEFC2-D67D-2C21-CB34-292EE414C10D}" dt="2024-09-23T23:26:24.291" v="182"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2A6BEFC2-D67D-2C21-CB34-292EE414C10D}" dt="2024-09-23T23:26:29.307" v="184" actId="20577"/>
        <pc:sldMkLst>
          <pc:docMk/>
          <pc:sldMk cId="801964473" sldId="365"/>
        </pc:sldMkLst>
        <pc:spChg chg="mod">
          <ac:chgData name="Matias Eusterbrock" userId="S::matias_eusterbrock@ci.richmond.ca.us::2acf7dc6-60d3-46b4-9083-a8db0d85c52f" providerId="AD" clId="Web-{2A6BEFC2-D67D-2C21-CB34-292EE414C10D}" dt="2024-09-23T23:26:29.307" v="18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2A6BEFC2-D67D-2C21-CB34-292EE414C10D}" dt="2024-09-23T23:26:35.213" v="188" actId="20577"/>
        <pc:sldMkLst>
          <pc:docMk/>
          <pc:sldMk cId="2250815403" sldId="366"/>
        </pc:sldMkLst>
        <pc:spChg chg="mod">
          <ac:chgData name="Matias Eusterbrock" userId="S::matias_eusterbrock@ci.richmond.ca.us::2acf7dc6-60d3-46b4-9083-a8db0d85c52f" providerId="AD" clId="Web-{2A6BEFC2-D67D-2C21-CB34-292EE414C10D}" dt="2024-09-23T23:26:35.213" v="188"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2A6BEFC2-D67D-2C21-CB34-292EE414C10D}" dt="2024-09-23T23:26:40.166" v="191" actId="20577"/>
        <pc:sldMkLst>
          <pc:docMk/>
          <pc:sldMk cId="2403369630" sldId="367"/>
        </pc:sldMkLst>
        <pc:spChg chg="mod">
          <ac:chgData name="Matias Eusterbrock" userId="S::matias_eusterbrock@ci.richmond.ca.us::2acf7dc6-60d3-46b4-9083-a8db0d85c52f" providerId="AD" clId="Web-{2A6BEFC2-D67D-2C21-CB34-292EE414C10D}" dt="2024-09-23T23:26:40.166" v="19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2A6BEFC2-D67D-2C21-CB34-292EE414C10D}" dt="2024-09-23T23:26:46.979" v="195" actId="20577"/>
        <pc:sldMkLst>
          <pc:docMk/>
          <pc:sldMk cId="3357556756" sldId="368"/>
        </pc:sldMkLst>
        <pc:spChg chg="mod">
          <ac:chgData name="Matias Eusterbrock" userId="S::matias_eusterbrock@ci.richmond.ca.us::2acf7dc6-60d3-46b4-9083-a8db0d85c52f" providerId="AD" clId="Web-{2A6BEFC2-D67D-2C21-CB34-292EE414C10D}" dt="2024-09-23T23:26:46.979" v="195"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2A6BEFC2-D67D-2C21-CB34-292EE414C10D}" dt="2024-09-23T23:26:57.354" v="200" actId="20577"/>
        <pc:sldMkLst>
          <pc:docMk/>
          <pc:sldMk cId="1084912077" sldId="369"/>
        </pc:sldMkLst>
        <pc:spChg chg="mod">
          <ac:chgData name="Matias Eusterbrock" userId="S::matias_eusterbrock@ci.richmond.ca.us::2acf7dc6-60d3-46b4-9083-a8db0d85c52f" providerId="AD" clId="Web-{2A6BEFC2-D67D-2C21-CB34-292EE414C10D}" dt="2024-09-23T23:26:57.354" v="200"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2A6BEFC2-D67D-2C21-CB34-292EE414C10D}" dt="2024-09-23T23:27:06.495" v="203" actId="20577"/>
        <pc:sldMkLst>
          <pc:docMk/>
          <pc:sldMk cId="159060872" sldId="370"/>
        </pc:sldMkLst>
        <pc:spChg chg="mod">
          <ac:chgData name="Matias Eusterbrock" userId="S::matias_eusterbrock@ci.richmond.ca.us::2acf7dc6-60d3-46b4-9083-a8db0d85c52f" providerId="AD" clId="Web-{2A6BEFC2-D67D-2C21-CB34-292EE414C10D}" dt="2024-09-23T23:27:06.495" v="203"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2A6BEFC2-D67D-2C21-CB34-292EE414C10D}" dt="2024-09-23T23:27:11.604" v="205" actId="20577"/>
        <pc:sldMkLst>
          <pc:docMk/>
          <pc:sldMk cId="499757999" sldId="371"/>
        </pc:sldMkLst>
        <pc:spChg chg="mod">
          <ac:chgData name="Matias Eusterbrock" userId="S::matias_eusterbrock@ci.richmond.ca.us::2acf7dc6-60d3-46b4-9083-a8db0d85c52f" providerId="AD" clId="Web-{2A6BEFC2-D67D-2C21-CB34-292EE414C10D}" dt="2024-09-23T23:27:11.604" v="205"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2A6BEFC2-D67D-2C21-CB34-292EE414C10D}" dt="2024-09-23T23:27:24.042" v="208"/>
        <pc:sldMkLst>
          <pc:docMk/>
          <pc:sldMk cId="1830100184" sldId="372"/>
        </pc:sldMkLst>
        <pc:spChg chg="mod">
          <ac:chgData name="Matias Eusterbrock" userId="S::matias_eusterbrock@ci.richmond.ca.us::2acf7dc6-60d3-46b4-9083-a8db0d85c52f" providerId="AD" clId="Web-{2A6BEFC2-D67D-2C21-CB34-292EE414C10D}" dt="2024-09-23T23:27:24.042" v="208"/>
          <ac:spMkLst>
            <pc:docMk/>
            <pc:sldMk cId="1830100184" sldId="372"/>
            <ac:spMk id="3" creationId="{302844EA-6507-867D-36EB-FB00F8365C4F}"/>
          </ac:spMkLst>
        </pc:spChg>
      </pc:sldChg>
      <pc:sldChg chg="modSp">
        <pc:chgData name="Matias Eusterbrock" userId="S::matias_eusterbrock@ci.richmond.ca.us::2acf7dc6-60d3-46b4-9083-a8db0d85c52f" providerId="AD" clId="Web-{2A6BEFC2-D67D-2C21-CB34-292EE414C10D}" dt="2024-09-23T23:29:38.293" v="244" actId="20577"/>
        <pc:sldMkLst>
          <pc:docMk/>
          <pc:sldMk cId="3787884324" sldId="373"/>
        </pc:sldMkLst>
        <pc:spChg chg="mod">
          <ac:chgData name="Matias Eusterbrock" userId="S::matias_eusterbrock@ci.richmond.ca.us::2acf7dc6-60d3-46b4-9083-a8db0d85c52f" providerId="AD" clId="Web-{2A6BEFC2-D67D-2C21-CB34-292EE414C10D}" dt="2024-09-23T23:29:38.293" v="244" actId="20577"/>
          <ac:spMkLst>
            <pc:docMk/>
            <pc:sldMk cId="3787884324" sldId="373"/>
            <ac:spMk id="2" creationId="{0B653A10-04B5-8CFA-DC96-99D573FC2481}"/>
          </ac:spMkLst>
        </pc:spChg>
        <pc:spChg chg="mod">
          <ac:chgData name="Matias Eusterbrock" userId="S::matias_eusterbrock@ci.richmond.ca.us::2acf7dc6-60d3-46b4-9083-a8db0d85c52f" providerId="AD" clId="Web-{2A6BEFC2-D67D-2C21-CB34-292EE414C10D}" dt="2024-09-23T23:28:48.292" v="218" actId="20577"/>
          <ac:spMkLst>
            <pc:docMk/>
            <pc:sldMk cId="3787884324" sldId="373"/>
            <ac:spMk id="3" creationId="{302844EA-6507-867D-36EB-FB00F8365C4F}"/>
          </ac:spMkLst>
        </pc:spChg>
      </pc:sldChg>
      <pc:sldChg chg="delSp modSp">
        <pc:chgData name="Matias Eusterbrock" userId="S::matias_eusterbrock@ci.richmond.ca.us::2acf7dc6-60d3-46b4-9083-a8db0d85c52f" providerId="AD" clId="Web-{2A6BEFC2-D67D-2C21-CB34-292EE414C10D}" dt="2024-09-23T23:30:24.152" v="263" actId="1076"/>
        <pc:sldMkLst>
          <pc:docMk/>
          <pc:sldMk cId="1715754008" sldId="393"/>
        </pc:sldMkLst>
        <pc:spChg chg="del mod">
          <ac:chgData name="Matias Eusterbrock" userId="S::matias_eusterbrock@ci.richmond.ca.us::2acf7dc6-60d3-46b4-9083-a8db0d85c52f" providerId="AD" clId="Web-{2A6BEFC2-D67D-2C21-CB34-292EE414C10D}" dt="2024-09-23T23:29:54.621" v="251"/>
          <ac:spMkLst>
            <pc:docMk/>
            <pc:sldMk cId="1715754008" sldId="393"/>
            <ac:spMk id="2" creationId="{0B653A10-04B5-8CFA-DC96-99D573FC2481}"/>
          </ac:spMkLst>
        </pc:spChg>
        <pc:spChg chg="mod">
          <ac:chgData name="Matias Eusterbrock" userId="S::matias_eusterbrock@ci.richmond.ca.us::2acf7dc6-60d3-46b4-9083-a8db0d85c52f" providerId="AD" clId="Web-{2A6BEFC2-D67D-2C21-CB34-292EE414C10D}" dt="2024-09-23T23:30:24.152" v="263" actId="1076"/>
          <ac:spMkLst>
            <pc:docMk/>
            <pc:sldMk cId="1715754008" sldId="393"/>
            <ac:spMk id="3" creationId="{302844EA-6507-867D-36EB-FB00F8365C4F}"/>
          </ac:spMkLst>
        </pc:spChg>
      </pc:sldChg>
    </pc:docChg>
  </pc:docChgLst>
  <pc:docChgLst>
    <pc:chgData name="Matias Eusterbrock" userId="S::matias_eusterbrock@ci.richmond.ca.us::2acf7dc6-60d3-46b4-9083-a8db0d85c52f" providerId="AD" clId="Web-{DC371ADF-4018-A25A-FBCC-7B66821324F0}"/>
    <pc:docChg chg="addSld modSld">
      <pc:chgData name="Matias Eusterbrock" userId="S::matias_eusterbrock@ci.richmond.ca.us::2acf7dc6-60d3-46b4-9083-a8db0d85c52f" providerId="AD" clId="Web-{DC371ADF-4018-A25A-FBCC-7B66821324F0}" dt="2025-02-05T00:29:38.397" v="917"/>
      <pc:docMkLst>
        <pc:docMk/>
      </pc:docMkLst>
      <pc:sldChg chg="modSp add">
        <pc:chgData name="Matias Eusterbrock" userId="S::matias_eusterbrock@ci.richmond.ca.us::2acf7dc6-60d3-46b4-9083-a8db0d85c52f" providerId="AD" clId="Web-{DC371ADF-4018-A25A-FBCC-7B66821324F0}" dt="2025-02-05T00:29:13.397" v="904" actId="20577"/>
        <pc:sldMkLst>
          <pc:docMk/>
          <pc:sldMk cId="4131649912" sldId="359"/>
        </pc:sldMkLst>
        <pc:spChg chg="mod">
          <ac:chgData name="Matias Eusterbrock" userId="S::matias_eusterbrock@ci.richmond.ca.us::2acf7dc6-60d3-46b4-9083-a8db0d85c52f" providerId="AD" clId="Web-{DC371ADF-4018-A25A-FBCC-7B66821324F0}" dt="2025-02-04T23:06:58.622" v="521" actId="20577"/>
          <ac:spMkLst>
            <pc:docMk/>
            <pc:sldMk cId="4131649912" sldId="359"/>
            <ac:spMk id="3" creationId="{62EB8AE9-3C7F-654E-7F1F-06EFCE53551B}"/>
          </ac:spMkLst>
        </pc:spChg>
        <pc:spChg chg="mod">
          <ac:chgData name="Matias Eusterbrock" userId="S::matias_eusterbrock@ci.richmond.ca.us::2acf7dc6-60d3-46b4-9083-a8db0d85c52f" providerId="AD" clId="Web-{DC371ADF-4018-A25A-FBCC-7B66821324F0}" dt="2025-02-05T00:29:13.397" v="904" actId="20577"/>
          <ac:spMkLst>
            <pc:docMk/>
            <pc:sldMk cId="4131649912" sldId="359"/>
            <ac:spMk id="4" creationId="{FD8140C1-CA8B-0CD5-5389-E96164AE3315}"/>
          </ac:spMkLst>
        </pc:spChg>
      </pc:sldChg>
      <pc:sldChg chg="modSp add">
        <pc:chgData name="Matias Eusterbrock" userId="S::matias_eusterbrock@ci.richmond.ca.us::2acf7dc6-60d3-46b4-9083-a8db0d85c52f" providerId="AD" clId="Web-{DC371ADF-4018-A25A-FBCC-7B66821324F0}" dt="2025-02-05T00:27:27.191" v="809" actId="20577"/>
        <pc:sldMkLst>
          <pc:docMk/>
          <pc:sldMk cId="2717681766" sldId="367"/>
        </pc:sldMkLst>
        <pc:spChg chg="mod">
          <ac:chgData name="Matias Eusterbrock" userId="S::matias_eusterbrock@ci.richmond.ca.us::2acf7dc6-60d3-46b4-9083-a8db0d85c52f" providerId="AD" clId="Web-{DC371ADF-4018-A25A-FBCC-7B66821324F0}" dt="2025-02-05T00:27:27.191" v="809" actId="20577"/>
          <ac:spMkLst>
            <pc:docMk/>
            <pc:sldMk cId="2717681766" sldId="367"/>
            <ac:spMk id="4" creationId="{FD8140C1-CA8B-0CD5-5389-E96164AE3315}"/>
          </ac:spMkLst>
        </pc:spChg>
        <pc:spChg chg="mod">
          <ac:chgData name="Matias Eusterbrock" userId="S::matias_eusterbrock@ci.richmond.ca.us::2acf7dc6-60d3-46b4-9083-a8db0d85c52f" providerId="AD" clId="Web-{DC371ADF-4018-A25A-FBCC-7B66821324F0}" dt="2025-02-05T00:24:14.374" v="695" actId="20577"/>
          <ac:spMkLst>
            <pc:docMk/>
            <pc:sldMk cId="2717681766" sldId="367"/>
            <ac:spMk id="10" creationId="{00000000-0000-0000-0000-000000000000}"/>
          </ac:spMkLst>
        </pc:spChg>
        <pc:spChg chg="mod">
          <ac:chgData name="Matias Eusterbrock" userId="S::matias_eusterbrock@ci.richmond.ca.us::2acf7dc6-60d3-46b4-9083-a8db0d85c52f" providerId="AD" clId="Web-{DC371ADF-4018-A25A-FBCC-7B66821324F0}" dt="2025-02-05T00:24:29.687" v="704" actId="1076"/>
          <ac:spMkLst>
            <pc:docMk/>
            <pc:sldMk cId="2717681766" sldId="367"/>
            <ac:spMk id="13" creationId="{00000000-0000-0000-0000-000000000000}"/>
          </ac:spMkLst>
        </pc:spChg>
        <pc:spChg chg="mod">
          <ac:chgData name="Matias Eusterbrock" userId="S::matias_eusterbrock@ci.richmond.ca.us::2acf7dc6-60d3-46b4-9083-a8db0d85c52f" providerId="AD" clId="Web-{DC371ADF-4018-A25A-FBCC-7B66821324F0}" dt="2025-02-05T00:25:47.548" v="740" actId="20577"/>
          <ac:spMkLst>
            <pc:docMk/>
            <pc:sldMk cId="2717681766" sldId="367"/>
            <ac:spMk id="28" creationId="{00000000-0000-0000-0000-000000000000}"/>
          </ac:spMkLst>
        </pc:spChg>
        <pc:spChg chg="mod">
          <ac:chgData name="Matias Eusterbrock" userId="S::matias_eusterbrock@ci.richmond.ca.us::2acf7dc6-60d3-46b4-9083-a8db0d85c52f" providerId="AD" clId="Web-{DC371ADF-4018-A25A-FBCC-7B66821324F0}" dt="2025-02-05T00:25:27.985" v="734" actId="20577"/>
          <ac:spMkLst>
            <pc:docMk/>
            <pc:sldMk cId="2717681766" sldId="367"/>
            <ac:spMk id="36" creationId="{00000000-0000-0000-0000-000000000000}"/>
          </ac:spMkLst>
        </pc:spChg>
        <pc:spChg chg="mod">
          <ac:chgData name="Matias Eusterbrock" userId="S::matias_eusterbrock@ci.richmond.ca.us::2acf7dc6-60d3-46b4-9083-a8db0d85c52f" providerId="AD" clId="Web-{DC371ADF-4018-A25A-FBCC-7B66821324F0}" dt="2025-02-05T00:24:25.639" v="703" actId="1076"/>
          <ac:spMkLst>
            <pc:docMk/>
            <pc:sldMk cId="2717681766" sldId="367"/>
            <ac:spMk id="38" creationId="{00000000-0000-0000-0000-000000000000}"/>
          </ac:spMkLst>
        </pc:spChg>
        <pc:spChg chg="mod">
          <ac:chgData name="Matias Eusterbrock" userId="S::matias_eusterbrock@ci.richmond.ca.us::2acf7dc6-60d3-46b4-9083-a8db0d85c52f" providerId="AD" clId="Web-{DC371ADF-4018-A25A-FBCC-7B66821324F0}" dt="2025-02-05T00:24:09.983" v="691" actId="20577"/>
          <ac:spMkLst>
            <pc:docMk/>
            <pc:sldMk cId="2717681766" sldId="367"/>
            <ac:spMk id="39" creationId="{00000000-0000-0000-0000-000000000000}"/>
          </ac:spMkLst>
        </pc:spChg>
        <pc:spChg chg="mod">
          <ac:chgData name="Matias Eusterbrock" userId="S::matias_eusterbrock@ci.richmond.ca.us::2acf7dc6-60d3-46b4-9083-a8db0d85c52f" providerId="AD" clId="Web-{DC371ADF-4018-A25A-FBCC-7B66821324F0}" dt="2025-02-05T00:25:59.548" v="751" actId="20577"/>
          <ac:spMkLst>
            <pc:docMk/>
            <pc:sldMk cId="2717681766" sldId="367"/>
            <ac:spMk id="44" creationId="{00000000-0000-0000-0000-000000000000}"/>
          </ac:spMkLst>
        </pc:spChg>
        <pc:spChg chg="mod">
          <ac:chgData name="Matias Eusterbrock" userId="S::matias_eusterbrock@ci.richmond.ca.us::2acf7dc6-60d3-46b4-9083-a8db0d85c52f" providerId="AD" clId="Web-{DC371ADF-4018-A25A-FBCC-7B66821324F0}" dt="2025-02-05T00:24:22.374" v="702" actId="1076"/>
          <ac:spMkLst>
            <pc:docMk/>
            <pc:sldMk cId="2717681766" sldId="367"/>
            <ac:spMk id="46" creationId="{00000000-0000-0000-0000-000000000000}"/>
          </ac:spMkLst>
        </pc:spChg>
        <pc:spChg chg="mod">
          <ac:chgData name="Matias Eusterbrock" userId="S::matias_eusterbrock@ci.richmond.ca.us::2acf7dc6-60d3-46b4-9083-a8db0d85c52f" providerId="AD" clId="Web-{DC371ADF-4018-A25A-FBCC-7B66821324F0}" dt="2025-02-05T00:25:44.095" v="738" actId="20577"/>
          <ac:spMkLst>
            <pc:docMk/>
            <pc:sldMk cId="2717681766" sldId="367"/>
            <ac:spMk id="48" creationId="{00000000-0000-0000-0000-000000000000}"/>
          </ac:spMkLst>
        </pc:spChg>
        <pc:spChg chg="mod">
          <ac:chgData name="Matias Eusterbrock" userId="S::matias_eusterbrock@ci.richmond.ca.us::2acf7dc6-60d3-46b4-9083-a8db0d85c52f" providerId="AD" clId="Web-{DC371ADF-4018-A25A-FBCC-7B66821324F0}" dt="2025-02-05T00:26:03.798" v="754" actId="20577"/>
          <ac:spMkLst>
            <pc:docMk/>
            <pc:sldMk cId="2717681766" sldId="367"/>
            <ac:spMk id="50" creationId="{00000000-0000-0000-0000-000000000000}"/>
          </ac:spMkLst>
        </pc:spChg>
      </pc:sldChg>
      <pc:sldChg chg="modSp add">
        <pc:chgData name="Matias Eusterbrock" userId="S::matias_eusterbrock@ci.richmond.ca.us::2acf7dc6-60d3-46b4-9083-a8db0d85c52f" providerId="AD" clId="Web-{DC371ADF-4018-A25A-FBCC-7B66821324F0}" dt="2025-02-05T00:28:53.724" v="890" actId="20577"/>
        <pc:sldMkLst>
          <pc:docMk/>
          <pc:sldMk cId="4247241252" sldId="369"/>
        </pc:sldMkLst>
        <pc:spChg chg="mod">
          <ac:chgData name="Matias Eusterbrock" userId="S::matias_eusterbrock@ci.richmond.ca.us::2acf7dc6-60d3-46b4-9083-a8db0d85c52f" providerId="AD" clId="Web-{DC371ADF-4018-A25A-FBCC-7B66821324F0}" dt="2025-02-05T00:07:23.426" v="564" actId="20577"/>
          <ac:spMkLst>
            <pc:docMk/>
            <pc:sldMk cId="4247241252" sldId="369"/>
            <ac:spMk id="3" creationId="{62EB8AE9-3C7F-654E-7F1F-06EFCE53551B}"/>
          </ac:spMkLst>
        </pc:spChg>
        <pc:spChg chg="mod">
          <ac:chgData name="Matias Eusterbrock" userId="S::matias_eusterbrock@ci.richmond.ca.us::2acf7dc6-60d3-46b4-9083-a8db0d85c52f" providerId="AD" clId="Web-{DC371ADF-4018-A25A-FBCC-7B66821324F0}" dt="2025-02-05T00:28:53.724" v="890" actId="20577"/>
          <ac:spMkLst>
            <pc:docMk/>
            <pc:sldMk cId="4247241252" sldId="369"/>
            <ac:spMk id="4" creationId="{FD8140C1-CA8B-0CD5-5389-E96164AE3315}"/>
          </ac:spMkLst>
        </pc:spChg>
        <pc:spChg chg="mod">
          <ac:chgData name="Matias Eusterbrock" userId="S::matias_eusterbrock@ci.richmond.ca.us::2acf7dc6-60d3-46b4-9083-a8db0d85c52f" providerId="AD" clId="Web-{DC371ADF-4018-A25A-FBCC-7B66821324F0}" dt="2025-02-05T00:07:05.582" v="559" actId="1076"/>
          <ac:spMkLst>
            <pc:docMk/>
            <pc:sldMk cId="4247241252" sldId="369"/>
            <ac:spMk id="5" creationId="{00000000-0000-0000-0000-000000000000}"/>
          </ac:spMkLst>
        </pc:spChg>
      </pc:sldChg>
      <pc:sldChg chg="addSp delSp modSp add">
        <pc:chgData name="Matias Eusterbrock" userId="S::matias_eusterbrock@ci.richmond.ca.us::2acf7dc6-60d3-46b4-9083-a8db0d85c52f" providerId="AD" clId="Web-{DC371ADF-4018-A25A-FBCC-7B66821324F0}" dt="2025-02-05T00:28:01.332" v="837" actId="20577"/>
        <pc:sldMkLst>
          <pc:docMk/>
          <pc:sldMk cId="3922370177" sldId="374"/>
        </pc:sldMkLst>
        <pc:spChg chg="add del mod">
          <ac:chgData name="Matias Eusterbrock" userId="S::matias_eusterbrock@ci.richmond.ca.us::2acf7dc6-60d3-46b4-9083-a8db0d85c52f" providerId="AD" clId="Web-{DC371ADF-4018-A25A-FBCC-7B66821324F0}" dt="2025-02-05T00:27:49.488" v="824"/>
          <ac:spMkLst>
            <pc:docMk/>
            <pc:sldMk cId="3922370177" sldId="374"/>
            <ac:spMk id="2" creationId="{C73E3A39-A005-7F1D-C0AB-F30605951BAC}"/>
          </ac:spMkLst>
        </pc:spChg>
        <pc:spChg chg="mod">
          <ac:chgData name="Matias Eusterbrock" userId="S::matias_eusterbrock@ci.richmond.ca.us::2acf7dc6-60d3-46b4-9083-a8db0d85c52f" providerId="AD" clId="Web-{DC371ADF-4018-A25A-FBCC-7B66821324F0}" dt="2025-02-05T00:21:28.526" v="608" actId="20577"/>
          <ac:spMkLst>
            <pc:docMk/>
            <pc:sldMk cId="3922370177" sldId="374"/>
            <ac:spMk id="3" creationId="{62EB8AE9-3C7F-654E-7F1F-06EFCE53551B}"/>
          </ac:spMkLst>
        </pc:spChg>
        <pc:spChg chg="add del mod">
          <ac:chgData name="Matias Eusterbrock" userId="S::matias_eusterbrock@ci.richmond.ca.us::2acf7dc6-60d3-46b4-9083-a8db0d85c52f" providerId="AD" clId="Web-{DC371ADF-4018-A25A-FBCC-7B66821324F0}" dt="2025-02-05T00:28:01.332" v="837" actId="20577"/>
          <ac:spMkLst>
            <pc:docMk/>
            <pc:sldMk cId="3922370177" sldId="374"/>
            <ac:spMk id="4" creationId="{FD8140C1-CA8B-0CD5-5389-E96164AE3315}"/>
          </ac:spMkLst>
        </pc:spChg>
      </pc:sldChg>
      <pc:sldChg chg="modSp add">
        <pc:chgData name="Matias Eusterbrock" userId="S::matias_eusterbrock@ci.richmond.ca.us::2acf7dc6-60d3-46b4-9083-a8db0d85c52f" providerId="AD" clId="Web-{DC371ADF-4018-A25A-FBCC-7B66821324F0}" dt="2025-02-05T00:27:35.863" v="813" actId="20577"/>
        <pc:sldMkLst>
          <pc:docMk/>
          <pc:sldMk cId="2479621626" sldId="375"/>
        </pc:sldMkLst>
        <pc:spChg chg="mod">
          <ac:chgData name="Matias Eusterbrock" userId="S::matias_eusterbrock@ci.richmond.ca.us::2acf7dc6-60d3-46b4-9083-a8db0d85c52f" providerId="AD" clId="Web-{DC371ADF-4018-A25A-FBCC-7B66821324F0}" dt="2025-02-05T00:22:53.372" v="654" actId="20577"/>
          <ac:spMkLst>
            <pc:docMk/>
            <pc:sldMk cId="2479621626" sldId="375"/>
            <ac:spMk id="3" creationId="{62EB8AE9-3C7F-654E-7F1F-06EFCE53551B}"/>
          </ac:spMkLst>
        </pc:spChg>
        <pc:spChg chg="mod">
          <ac:chgData name="Matias Eusterbrock" userId="S::matias_eusterbrock@ci.richmond.ca.us::2acf7dc6-60d3-46b4-9083-a8db0d85c52f" providerId="AD" clId="Web-{DC371ADF-4018-A25A-FBCC-7B66821324F0}" dt="2025-02-05T00:27:35.863" v="813" actId="20577"/>
          <ac:spMkLst>
            <pc:docMk/>
            <pc:sldMk cId="2479621626" sldId="375"/>
            <ac:spMk id="4" creationId="{FD8140C1-CA8B-0CD5-5389-E96164AE3315}"/>
          </ac:spMkLst>
        </pc:spChg>
        <pc:picChg chg="mod">
          <ac:chgData name="Matias Eusterbrock" userId="S::matias_eusterbrock@ci.richmond.ca.us::2acf7dc6-60d3-46b4-9083-a8db0d85c52f" providerId="AD" clId="Web-{DC371ADF-4018-A25A-FBCC-7B66821324F0}" dt="2025-02-05T00:23:47.857" v="679" actId="14100"/>
          <ac:picMkLst>
            <pc:docMk/>
            <pc:sldMk cId="2479621626" sldId="375"/>
            <ac:picMk id="5" creationId="{00000000-0000-0000-0000-000000000000}"/>
          </ac:picMkLst>
        </pc:picChg>
      </pc:sldChg>
      <pc:sldChg chg="modSp add">
        <pc:chgData name="Matias Eusterbrock" userId="S::matias_eusterbrock@ci.richmond.ca.us::2acf7dc6-60d3-46b4-9083-a8db0d85c52f" providerId="AD" clId="Web-{DC371ADF-4018-A25A-FBCC-7B66821324F0}" dt="2025-02-05T00:23:33.748" v="677" actId="20577"/>
        <pc:sldMkLst>
          <pc:docMk/>
          <pc:sldMk cId="2535585069" sldId="376"/>
        </pc:sldMkLst>
        <pc:spChg chg="mod">
          <ac:chgData name="Matias Eusterbrock" userId="S::matias_eusterbrock@ci.richmond.ca.us::2acf7dc6-60d3-46b4-9083-a8db0d85c52f" providerId="AD" clId="Web-{DC371ADF-4018-A25A-FBCC-7B66821324F0}" dt="2025-02-05T00:23:33.748" v="677" actId="20577"/>
          <ac:spMkLst>
            <pc:docMk/>
            <pc:sldMk cId="2535585069" sldId="376"/>
            <ac:spMk id="6" creationId="{62EB8AE9-3C7F-654E-7F1F-06EFCE53551B}"/>
          </ac:spMkLst>
        </pc:spChg>
      </pc:sldChg>
      <pc:sldChg chg="modSp">
        <pc:chgData name="Matias Eusterbrock" userId="S::matias_eusterbrock@ci.richmond.ca.us::2acf7dc6-60d3-46b4-9083-a8db0d85c52f" providerId="AD" clId="Web-{DC371ADF-4018-A25A-FBCC-7B66821324F0}" dt="2025-02-04T19:45:48.105" v="59" actId="20577"/>
        <pc:sldMkLst>
          <pc:docMk/>
          <pc:sldMk cId="585922813" sldId="403"/>
        </pc:sldMkLst>
        <pc:spChg chg="mod">
          <ac:chgData name="Matias Eusterbrock" userId="S::matias_eusterbrock@ci.richmond.ca.us::2acf7dc6-60d3-46b4-9083-a8db0d85c52f" providerId="AD" clId="Web-{DC371ADF-4018-A25A-FBCC-7B66821324F0}" dt="2025-02-04T19:45:48.105" v="59" actId="20577"/>
          <ac:spMkLst>
            <pc:docMk/>
            <pc:sldMk cId="585922813" sldId="403"/>
            <ac:spMk id="3" creationId="{62EB8AE9-3C7F-654E-7F1F-06EFCE53551B}"/>
          </ac:spMkLst>
        </pc:spChg>
        <pc:spChg chg="mod">
          <ac:chgData name="Matias Eusterbrock" userId="S::matias_eusterbrock@ci.richmond.ca.us::2acf7dc6-60d3-46b4-9083-a8db0d85c52f" providerId="AD" clId="Web-{DC371ADF-4018-A25A-FBCC-7B66821324F0}" dt="2025-02-04T19:44:43.604" v="46"/>
          <ac:spMkLst>
            <pc:docMk/>
            <pc:sldMk cId="585922813" sldId="403"/>
            <ac:spMk id="4" creationId="{FD8140C1-CA8B-0CD5-5389-E96164AE3315}"/>
          </ac:spMkLst>
        </pc:spChg>
      </pc:sldChg>
      <pc:sldChg chg="modSp">
        <pc:chgData name="Matias Eusterbrock" userId="S::matias_eusterbrock@ci.richmond.ca.us::2acf7dc6-60d3-46b4-9083-a8db0d85c52f" providerId="AD" clId="Web-{DC371ADF-4018-A25A-FBCC-7B66821324F0}" dt="2025-02-04T19:47:19.404" v="78" actId="20577"/>
        <pc:sldMkLst>
          <pc:docMk/>
          <pc:sldMk cId="1921992424" sldId="404"/>
        </pc:sldMkLst>
        <pc:spChg chg="mod">
          <ac:chgData name="Matias Eusterbrock" userId="S::matias_eusterbrock@ci.richmond.ca.us::2acf7dc6-60d3-46b4-9083-a8db0d85c52f" providerId="AD" clId="Web-{DC371ADF-4018-A25A-FBCC-7B66821324F0}" dt="2025-02-04T19:47:19.404" v="78" actId="20577"/>
          <ac:spMkLst>
            <pc:docMk/>
            <pc:sldMk cId="1921992424" sldId="404"/>
            <ac:spMk id="3" creationId="{62EB8AE9-3C7F-654E-7F1F-06EFCE53551B}"/>
          </ac:spMkLst>
        </pc:spChg>
      </pc:sldChg>
      <pc:sldChg chg="modSp">
        <pc:chgData name="Matias Eusterbrock" userId="S::matias_eusterbrock@ci.richmond.ca.us::2acf7dc6-60d3-46b4-9083-a8db0d85c52f" providerId="AD" clId="Web-{DC371ADF-4018-A25A-FBCC-7B66821324F0}" dt="2025-02-04T19:49:18.751" v="95" actId="20577"/>
        <pc:sldMkLst>
          <pc:docMk/>
          <pc:sldMk cId="3280328063" sldId="405"/>
        </pc:sldMkLst>
        <pc:spChg chg="mod">
          <ac:chgData name="Matias Eusterbrock" userId="S::matias_eusterbrock@ci.richmond.ca.us::2acf7dc6-60d3-46b4-9083-a8db0d85c52f" providerId="AD" clId="Web-{DC371ADF-4018-A25A-FBCC-7B66821324F0}" dt="2025-02-04T19:49:18.751" v="95" actId="20577"/>
          <ac:spMkLst>
            <pc:docMk/>
            <pc:sldMk cId="3280328063" sldId="405"/>
            <ac:spMk id="3" creationId="{62EB8AE9-3C7F-654E-7F1F-06EFCE53551B}"/>
          </ac:spMkLst>
        </pc:spChg>
      </pc:sldChg>
      <pc:sldChg chg="modSp">
        <pc:chgData name="Matias Eusterbrock" userId="S::matias_eusterbrock@ci.richmond.ca.us::2acf7dc6-60d3-46b4-9083-a8db0d85c52f" providerId="AD" clId="Web-{DC371ADF-4018-A25A-FBCC-7B66821324F0}" dt="2025-02-04T19:50:46.768" v="142" actId="20577"/>
        <pc:sldMkLst>
          <pc:docMk/>
          <pc:sldMk cId="1470139639" sldId="406"/>
        </pc:sldMkLst>
        <pc:spChg chg="mod">
          <ac:chgData name="Matias Eusterbrock" userId="S::matias_eusterbrock@ci.richmond.ca.us::2acf7dc6-60d3-46b4-9083-a8db0d85c52f" providerId="AD" clId="Web-{DC371ADF-4018-A25A-FBCC-7B66821324F0}" dt="2025-02-04T19:50:46.768" v="142" actId="20577"/>
          <ac:spMkLst>
            <pc:docMk/>
            <pc:sldMk cId="1470139639" sldId="406"/>
            <ac:spMk id="3" creationId="{62EB8AE9-3C7F-654E-7F1F-06EFCE53551B}"/>
          </ac:spMkLst>
        </pc:spChg>
      </pc:sldChg>
      <pc:sldChg chg="modSp">
        <pc:chgData name="Matias Eusterbrock" userId="S::matias_eusterbrock@ci.richmond.ca.us::2acf7dc6-60d3-46b4-9083-a8db0d85c52f" providerId="AD" clId="Web-{DC371ADF-4018-A25A-FBCC-7B66821324F0}" dt="2025-02-04T23:09:58.704" v="544" actId="20577"/>
        <pc:sldMkLst>
          <pc:docMk/>
          <pc:sldMk cId="3110288112" sldId="407"/>
        </pc:sldMkLst>
        <pc:spChg chg="mod">
          <ac:chgData name="Matias Eusterbrock" userId="S::matias_eusterbrock@ci.richmond.ca.us::2acf7dc6-60d3-46b4-9083-a8db0d85c52f" providerId="AD" clId="Web-{DC371ADF-4018-A25A-FBCC-7B66821324F0}" dt="2025-02-04T23:09:58.704" v="544" actId="20577"/>
          <ac:spMkLst>
            <pc:docMk/>
            <pc:sldMk cId="3110288112" sldId="407"/>
            <ac:spMk id="3" creationId="{62EB8AE9-3C7F-654E-7F1F-06EFCE53551B}"/>
          </ac:spMkLst>
        </pc:spChg>
      </pc:sldChg>
      <pc:sldChg chg="modSp">
        <pc:chgData name="Matias Eusterbrock" userId="S::matias_eusterbrock@ci.richmond.ca.us::2acf7dc6-60d3-46b4-9083-a8db0d85c52f" providerId="AD" clId="Web-{DC371ADF-4018-A25A-FBCC-7B66821324F0}" dt="2025-02-04T19:54:24.585" v="209" actId="20577"/>
        <pc:sldMkLst>
          <pc:docMk/>
          <pc:sldMk cId="2608441742" sldId="408"/>
        </pc:sldMkLst>
        <pc:spChg chg="mod">
          <ac:chgData name="Matias Eusterbrock" userId="S::matias_eusterbrock@ci.richmond.ca.us::2acf7dc6-60d3-46b4-9083-a8db0d85c52f" providerId="AD" clId="Web-{DC371ADF-4018-A25A-FBCC-7B66821324F0}" dt="2025-02-04T19:54:24.585" v="209" actId="20577"/>
          <ac:spMkLst>
            <pc:docMk/>
            <pc:sldMk cId="2608441742" sldId="408"/>
            <ac:spMk id="3" creationId="{62EB8AE9-3C7F-654E-7F1F-06EFCE53551B}"/>
          </ac:spMkLst>
        </pc:spChg>
      </pc:sldChg>
      <pc:sldChg chg="modSp">
        <pc:chgData name="Matias Eusterbrock" userId="S::matias_eusterbrock@ci.richmond.ca.us::2acf7dc6-60d3-46b4-9083-a8db0d85c52f" providerId="AD" clId="Web-{DC371ADF-4018-A25A-FBCC-7B66821324F0}" dt="2025-02-04T19:56:38.120" v="264" actId="20577"/>
        <pc:sldMkLst>
          <pc:docMk/>
          <pc:sldMk cId="4270838737" sldId="409"/>
        </pc:sldMkLst>
        <pc:spChg chg="mod">
          <ac:chgData name="Matias Eusterbrock" userId="S::matias_eusterbrock@ci.richmond.ca.us::2acf7dc6-60d3-46b4-9083-a8db0d85c52f" providerId="AD" clId="Web-{DC371ADF-4018-A25A-FBCC-7B66821324F0}" dt="2025-02-04T19:56:38.120" v="264" actId="20577"/>
          <ac:spMkLst>
            <pc:docMk/>
            <pc:sldMk cId="4270838737" sldId="409"/>
            <ac:spMk id="3" creationId="{62EB8AE9-3C7F-654E-7F1F-06EFCE53551B}"/>
          </ac:spMkLst>
        </pc:spChg>
      </pc:sldChg>
      <pc:sldChg chg="modSp">
        <pc:chgData name="Matias Eusterbrock" userId="S::matias_eusterbrock@ci.richmond.ca.us::2acf7dc6-60d3-46b4-9083-a8db0d85c52f" providerId="AD" clId="Web-{DC371ADF-4018-A25A-FBCC-7B66821324F0}" dt="2025-02-04T19:58:20.466" v="289" actId="20577"/>
        <pc:sldMkLst>
          <pc:docMk/>
          <pc:sldMk cId="3725479532" sldId="410"/>
        </pc:sldMkLst>
        <pc:spChg chg="mod">
          <ac:chgData name="Matias Eusterbrock" userId="S::matias_eusterbrock@ci.richmond.ca.us::2acf7dc6-60d3-46b4-9083-a8db0d85c52f" providerId="AD" clId="Web-{DC371ADF-4018-A25A-FBCC-7B66821324F0}" dt="2025-02-04T19:58:20.466" v="289" actId="20577"/>
          <ac:spMkLst>
            <pc:docMk/>
            <pc:sldMk cId="3725479532" sldId="410"/>
            <ac:spMk id="3" creationId="{62EB8AE9-3C7F-654E-7F1F-06EFCE53551B}"/>
          </ac:spMkLst>
        </pc:spChg>
      </pc:sldChg>
      <pc:sldChg chg="modSp">
        <pc:chgData name="Matias Eusterbrock" userId="S::matias_eusterbrock@ci.richmond.ca.us::2acf7dc6-60d3-46b4-9083-a8db0d85c52f" providerId="AD" clId="Web-{DC371ADF-4018-A25A-FBCC-7B66821324F0}" dt="2025-02-04T20:00:37.109" v="343" actId="20577"/>
        <pc:sldMkLst>
          <pc:docMk/>
          <pc:sldMk cId="1034882464" sldId="411"/>
        </pc:sldMkLst>
        <pc:spChg chg="mod">
          <ac:chgData name="Matias Eusterbrock" userId="S::matias_eusterbrock@ci.richmond.ca.us::2acf7dc6-60d3-46b4-9083-a8db0d85c52f" providerId="AD" clId="Web-{DC371ADF-4018-A25A-FBCC-7B66821324F0}" dt="2025-02-04T20:00:37.109" v="343" actId="20577"/>
          <ac:spMkLst>
            <pc:docMk/>
            <pc:sldMk cId="1034882464" sldId="411"/>
            <ac:spMk id="3" creationId="{62EB8AE9-3C7F-654E-7F1F-06EFCE53551B}"/>
          </ac:spMkLst>
        </pc:spChg>
      </pc:sldChg>
      <pc:sldChg chg="modSp">
        <pc:chgData name="Matias Eusterbrock" userId="S::matias_eusterbrock@ci.richmond.ca.us::2acf7dc6-60d3-46b4-9083-a8db0d85c52f" providerId="AD" clId="Web-{DC371ADF-4018-A25A-FBCC-7B66821324F0}" dt="2025-02-04T21:54:31.468" v="377" actId="20577"/>
        <pc:sldMkLst>
          <pc:docMk/>
          <pc:sldMk cId="3194286729" sldId="412"/>
        </pc:sldMkLst>
        <pc:spChg chg="mod">
          <ac:chgData name="Matias Eusterbrock" userId="S::matias_eusterbrock@ci.richmond.ca.us::2acf7dc6-60d3-46b4-9083-a8db0d85c52f" providerId="AD" clId="Web-{DC371ADF-4018-A25A-FBCC-7B66821324F0}" dt="2025-02-04T21:54:31.468" v="377" actId="20577"/>
          <ac:spMkLst>
            <pc:docMk/>
            <pc:sldMk cId="3194286729" sldId="412"/>
            <ac:spMk id="3" creationId="{62EB8AE9-3C7F-654E-7F1F-06EFCE53551B}"/>
          </ac:spMkLst>
        </pc:spChg>
      </pc:sldChg>
      <pc:sldChg chg="modSp">
        <pc:chgData name="Matias Eusterbrock" userId="S::matias_eusterbrock@ci.richmond.ca.us::2acf7dc6-60d3-46b4-9083-a8db0d85c52f" providerId="AD" clId="Web-{DC371ADF-4018-A25A-FBCC-7B66821324F0}" dt="2025-02-04T21:55:09.562" v="385" actId="20577"/>
        <pc:sldMkLst>
          <pc:docMk/>
          <pc:sldMk cId="1246120748" sldId="413"/>
        </pc:sldMkLst>
        <pc:spChg chg="mod">
          <ac:chgData name="Matias Eusterbrock" userId="S::matias_eusterbrock@ci.richmond.ca.us::2acf7dc6-60d3-46b4-9083-a8db0d85c52f" providerId="AD" clId="Web-{DC371ADF-4018-A25A-FBCC-7B66821324F0}" dt="2025-02-04T21:55:09.562" v="385" actId="20577"/>
          <ac:spMkLst>
            <pc:docMk/>
            <pc:sldMk cId="1246120748" sldId="413"/>
            <ac:spMk id="3" creationId="{62EB8AE9-3C7F-654E-7F1F-06EFCE53551B}"/>
          </ac:spMkLst>
        </pc:spChg>
      </pc:sldChg>
      <pc:sldChg chg="modSp">
        <pc:chgData name="Matias Eusterbrock" userId="S::matias_eusterbrock@ci.richmond.ca.us::2acf7dc6-60d3-46b4-9083-a8db0d85c52f" providerId="AD" clId="Web-{DC371ADF-4018-A25A-FBCC-7B66821324F0}" dt="2025-02-04T21:58:13.299" v="457" actId="20577"/>
        <pc:sldMkLst>
          <pc:docMk/>
          <pc:sldMk cId="3813390399" sldId="414"/>
        </pc:sldMkLst>
        <pc:spChg chg="mod">
          <ac:chgData name="Matias Eusterbrock" userId="S::matias_eusterbrock@ci.richmond.ca.us::2acf7dc6-60d3-46b4-9083-a8db0d85c52f" providerId="AD" clId="Web-{DC371ADF-4018-A25A-FBCC-7B66821324F0}" dt="2025-02-04T21:58:13.299" v="457" actId="20577"/>
          <ac:spMkLst>
            <pc:docMk/>
            <pc:sldMk cId="3813390399" sldId="414"/>
            <ac:spMk id="3" creationId="{62EB8AE9-3C7F-654E-7F1F-06EFCE53551B}"/>
          </ac:spMkLst>
        </pc:spChg>
      </pc:sldChg>
      <pc:sldChg chg="modSp">
        <pc:chgData name="Matias Eusterbrock" userId="S::matias_eusterbrock@ci.richmond.ca.us::2acf7dc6-60d3-46b4-9083-a8db0d85c52f" providerId="AD" clId="Web-{DC371ADF-4018-A25A-FBCC-7B66821324F0}" dt="2025-02-04T21:58:59.581" v="468"/>
        <pc:sldMkLst>
          <pc:docMk/>
          <pc:sldMk cId="1263307958" sldId="415"/>
        </pc:sldMkLst>
        <pc:spChg chg="mod">
          <ac:chgData name="Matias Eusterbrock" userId="S::matias_eusterbrock@ci.richmond.ca.us::2acf7dc6-60d3-46b4-9083-a8db0d85c52f" providerId="AD" clId="Web-{DC371ADF-4018-A25A-FBCC-7B66821324F0}" dt="2025-02-04T21:58:59.581" v="468"/>
          <ac:spMkLst>
            <pc:docMk/>
            <pc:sldMk cId="1263307958" sldId="415"/>
            <ac:spMk id="3" creationId="{62EB8AE9-3C7F-654E-7F1F-06EFCE53551B}"/>
          </ac:spMkLst>
        </pc:spChg>
      </pc:sldChg>
      <pc:sldChg chg="modSp">
        <pc:chgData name="Matias Eusterbrock" userId="S::matias_eusterbrock@ci.richmond.ca.us::2acf7dc6-60d3-46b4-9083-a8db0d85c52f" providerId="AD" clId="Web-{DC371ADF-4018-A25A-FBCC-7B66821324F0}" dt="2025-02-04T22:00:01.784" v="484" actId="20577"/>
        <pc:sldMkLst>
          <pc:docMk/>
          <pc:sldMk cId="3588377124" sldId="416"/>
        </pc:sldMkLst>
        <pc:spChg chg="mod">
          <ac:chgData name="Matias Eusterbrock" userId="S::matias_eusterbrock@ci.richmond.ca.us::2acf7dc6-60d3-46b4-9083-a8db0d85c52f" providerId="AD" clId="Web-{DC371ADF-4018-A25A-FBCC-7B66821324F0}" dt="2025-02-04T22:00:01.784" v="484" actId="20577"/>
          <ac:spMkLst>
            <pc:docMk/>
            <pc:sldMk cId="3588377124" sldId="416"/>
            <ac:spMk id="3" creationId="{62EB8AE9-3C7F-654E-7F1F-06EFCE53551B}"/>
          </ac:spMkLst>
        </pc:spChg>
      </pc:sldChg>
      <pc:sldChg chg="modSp">
        <pc:chgData name="Matias Eusterbrock" userId="S::matias_eusterbrock@ci.richmond.ca.us::2acf7dc6-60d3-46b4-9083-a8db0d85c52f" providerId="AD" clId="Web-{DC371ADF-4018-A25A-FBCC-7B66821324F0}" dt="2025-02-04T22:01:03.582" v="498" actId="20577"/>
        <pc:sldMkLst>
          <pc:docMk/>
          <pc:sldMk cId="237569337" sldId="417"/>
        </pc:sldMkLst>
        <pc:spChg chg="mod">
          <ac:chgData name="Matias Eusterbrock" userId="S::matias_eusterbrock@ci.richmond.ca.us::2acf7dc6-60d3-46b4-9083-a8db0d85c52f" providerId="AD" clId="Web-{DC371ADF-4018-A25A-FBCC-7B66821324F0}" dt="2025-02-04T22:01:03.582" v="498" actId="20577"/>
          <ac:spMkLst>
            <pc:docMk/>
            <pc:sldMk cId="237569337" sldId="417"/>
            <ac:spMk id="3" creationId="{62EB8AE9-3C7F-654E-7F1F-06EFCE53551B}"/>
          </ac:spMkLst>
        </pc:spChg>
      </pc:sldChg>
      <pc:sldChg chg="modSp add">
        <pc:chgData name="Matias Eusterbrock" userId="S::matias_eusterbrock@ci.richmond.ca.us::2acf7dc6-60d3-46b4-9083-a8db0d85c52f" providerId="AD" clId="Web-{DC371ADF-4018-A25A-FBCC-7B66821324F0}" dt="2025-02-05T00:28:16.380" v="851" actId="20577"/>
        <pc:sldMkLst>
          <pc:docMk/>
          <pc:sldMk cId="2380213768" sldId="418"/>
        </pc:sldMkLst>
        <pc:spChg chg="mod">
          <ac:chgData name="Matias Eusterbrock" userId="S::matias_eusterbrock@ci.richmond.ca.us::2acf7dc6-60d3-46b4-9083-a8db0d85c52f" providerId="AD" clId="Web-{DC371ADF-4018-A25A-FBCC-7B66821324F0}" dt="2025-02-05T00:08:18.522" v="583"/>
          <ac:spMkLst>
            <pc:docMk/>
            <pc:sldMk cId="2380213768" sldId="418"/>
            <ac:spMk id="3" creationId="{62EB8AE9-3C7F-654E-7F1F-06EFCE53551B}"/>
          </ac:spMkLst>
        </pc:spChg>
        <pc:spChg chg="mod">
          <ac:chgData name="Matias Eusterbrock" userId="S::matias_eusterbrock@ci.richmond.ca.us::2acf7dc6-60d3-46b4-9083-a8db0d85c52f" providerId="AD" clId="Web-{DC371ADF-4018-A25A-FBCC-7B66821324F0}" dt="2025-02-05T00:28:16.380" v="851" actId="20577"/>
          <ac:spMkLst>
            <pc:docMk/>
            <pc:sldMk cId="2380213768" sldId="418"/>
            <ac:spMk id="4" creationId="{FD8140C1-CA8B-0CD5-5389-E96164AE3315}"/>
          </ac:spMkLst>
        </pc:spChg>
      </pc:sldChg>
      <pc:sldChg chg="modSp add">
        <pc:chgData name="Matias Eusterbrock" userId="S::matias_eusterbrock@ci.richmond.ca.us::2acf7dc6-60d3-46b4-9083-a8db0d85c52f" providerId="AD" clId="Web-{DC371ADF-4018-A25A-FBCC-7B66821324F0}" dt="2025-02-05T00:29:38.397" v="917"/>
        <pc:sldMkLst>
          <pc:docMk/>
          <pc:sldMk cId="2281344728" sldId="419"/>
        </pc:sldMkLst>
        <pc:spChg chg="mod">
          <ac:chgData name="Matias Eusterbrock" userId="S::matias_eusterbrock@ci.richmond.ca.us::2acf7dc6-60d3-46b4-9083-a8db0d85c52f" providerId="AD" clId="Web-{DC371ADF-4018-A25A-FBCC-7B66821324F0}" dt="2025-02-05T00:29:38.397" v="917"/>
          <ac:spMkLst>
            <pc:docMk/>
            <pc:sldMk cId="2281344728" sldId="419"/>
            <ac:spMk id="3" creationId="{62EB8AE9-3C7F-654E-7F1F-06EFCE53551B}"/>
          </ac:spMkLst>
        </pc:spChg>
        <pc:spChg chg="mod">
          <ac:chgData name="Matias Eusterbrock" userId="S::matias_eusterbrock@ci.richmond.ca.us::2acf7dc6-60d3-46b4-9083-a8db0d85c52f" providerId="AD" clId="Web-{DC371ADF-4018-A25A-FBCC-7B66821324F0}" dt="2025-02-05T00:28:11.176" v="848" actId="20577"/>
          <ac:spMkLst>
            <pc:docMk/>
            <pc:sldMk cId="2281344728" sldId="419"/>
            <ac:spMk id="4" creationId="{FD8140C1-CA8B-0CD5-5389-E96164AE3315}"/>
          </ac:spMkLst>
        </pc:spChg>
        <pc:grpChg chg="mod">
          <ac:chgData name="Matias Eusterbrock" userId="S::matias_eusterbrock@ci.richmond.ca.us::2acf7dc6-60d3-46b4-9083-a8db0d85c52f" providerId="AD" clId="Web-{DC371ADF-4018-A25A-FBCC-7B66821324F0}" dt="2025-02-05T00:20:19.883" v="587" actId="1076"/>
          <ac:grpSpMkLst>
            <pc:docMk/>
            <pc:sldMk cId="2281344728" sldId="419"/>
            <ac:grpSpMk id="2" creationId="{00000000-0000-0000-0000-000000000000}"/>
          </ac:grpSpMkLst>
        </pc:grpChg>
      </pc:sldChg>
    </pc:docChg>
  </pc:docChgLst>
  <pc:docChgLst>
    <pc:chgData name="Estefanny Casas" userId="S::estefanny_casas@ci.richmond.ca.us::796659cb-7610-4077-9d87-b024fc421425" providerId="AD" clId="Web-{2680919E-EB81-0638-1167-E4887634BF2C}"/>
    <pc:docChg chg="modSld">
      <pc:chgData name="Estefanny Casas" userId="S::estefanny_casas@ci.richmond.ca.us::796659cb-7610-4077-9d87-b024fc421425" providerId="AD" clId="Web-{2680919E-EB81-0638-1167-E4887634BF2C}" dt="2024-09-05T22:53:08.470" v="91" actId="20577"/>
      <pc:docMkLst>
        <pc:docMk/>
      </pc:docMkLst>
      <pc:sldChg chg="modSp">
        <pc:chgData name="Estefanny Casas" userId="S::estefanny_casas@ci.richmond.ca.us::796659cb-7610-4077-9d87-b024fc421425" providerId="AD" clId="Web-{2680919E-EB81-0638-1167-E4887634BF2C}" dt="2024-09-05T22:43:23.114" v="1" actId="1076"/>
        <pc:sldMkLst>
          <pc:docMk/>
          <pc:sldMk cId="791005041" sldId="274"/>
        </pc:sldMkLst>
        <pc:spChg chg="mod">
          <ac:chgData name="Estefanny Casas" userId="S::estefanny_casas@ci.richmond.ca.us::796659cb-7610-4077-9d87-b024fc421425" providerId="AD" clId="Web-{2680919E-EB81-0638-1167-E4887634BF2C}" dt="2024-09-05T22:43:23.114" v="1" actId="1076"/>
          <ac:spMkLst>
            <pc:docMk/>
            <pc:sldMk cId="791005041" sldId="274"/>
            <ac:spMk id="2" creationId="{1042FACF-7AB0-0F9B-26C6-5AED36B3E9EB}"/>
          </ac:spMkLst>
        </pc:spChg>
        <pc:cxnChg chg="mod">
          <ac:chgData name="Estefanny Casas" userId="S::estefanny_casas@ci.richmond.ca.us::796659cb-7610-4077-9d87-b024fc421425" providerId="AD" clId="Web-{2680919E-EB81-0638-1167-E4887634BF2C}" dt="2024-09-05T22:43:17.692" v="0"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2680919E-EB81-0638-1167-E4887634BF2C}" dt="2024-09-05T22:44:46.444" v="16" actId="20577"/>
        <pc:sldMkLst>
          <pc:docMk/>
          <pc:sldMk cId="2688267807" sldId="327"/>
        </pc:sldMkLst>
        <pc:spChg chg="mod">
          <ac:chgData name="Estefanny Casas" userId="S::estefanny_casas@ci.richmond.ca.us::796659cb-7610-4077-9d87-b024fc421425" providerId="AD" clId="Web-{2680919E-EB81-0638-1167-E4887634BF2C}" dt="2024-09-05T22:44:38.944" v="14" actId="20577"/>
          <ac:spMkLst>
            <pc:docMk/>
            <pc:sldMk cId="2688267807" sldId="327"/>
            <ac:spMk id="3" creationId="{62EB8AE9-3C7F-654E-7F1F-06EFCE53551B}"/>
          </ac:spMkLst>
        </pc:spChg>
        <pc:spChg chg="mod">
          <ac:chgData name="Estefanny Casas" userId="S::estefanny_casas@ci.richmond.ca.us::796659cb-7610-4077-9d87-b024fc421425" providerId="AD" clId="Web-{2680919E-EB81-0638-1167-E4887634BF2C}" dt="2024-09-05T22:44:46.444" v="16" actId="20577"/>
          <ac:spMkLst>
            <pc:docMk/>
            <pc:sldMk cId="2688267807" sldId="327"/>
            <ac:spMk id="4" creationId="{FD8140C1-CA8B-0CD5-5389-E96164AE3315}"/>
          </ac:spMkLst>
        </pc:spChg>
      </pc:sldChg>
      <pc:sldChg chg="modSp">
        <pc:chgData name="Estefanny Casas" userId="S::estefanny_casas@ci.richmond.ca.us::796659cb-7610-4077-9d87-b024fc421425" providerId="AD" clId="Web-{2680919E-EB81-0638-1167-E4887634BF2C}" dt="2024-09-05T22:43:42.224" v="5" actId="20577"/>
        <pc:sldMkLst>
          <pc:docMk/>
          <pc:sldMk cId="3757050840" sldId="350"/>
        </pc:sldMkLst>
        <pc:spChg chg="mod">
          <ac:chgData name="Estefanny Casas" userId="S::estefanny_casas@ci.richmond.ca.us::796659cb-7610-4077-9d87-b024fc421425" providerId="AD" clId="Web-{2680919E-EB81-0638-1167-E4887634BF2C}" dt="2024-09-05T22:43:42.224" v="5" actId="20577"/>
          <ac:spMkLst>
            <pc:docMk/>
            <pc:sldMk cId="3757050840" sldId="350"/>
            <ac:spMk id="2" creationId="{0B653A10-04B5-8CFA-DC96-99D573FC2481}"/>
          </ac:spMkLst>
        </pc:spChg>
      </pc:sldChg>
      <pc:sldChg chg="modSp">
        <pc:chgData name="Estefanny Casas" userId="S::estefanny_casas@ci.richmond.ca.us::796659cb-7610-4077-9d87-b024fc421425" providerId="AD" clId="Web-{2680919E-EB81-0638-1167-E4887634BF2C}" dt="2024-09-05T22:43:34.067" v="3" actId="20577"/>
        <pc:sldMkLst>
          <pc:docMk/>
          <pc:sldMk cId="3128159106" sldId="351"/>
        </pc:sldMkLst>
        <pc:spChg chg="mod">
          <ac:chgData name="Estefanny Casas" userId="S::estefanny_casas@ci.richmond.ca.us::796659cb-7610-4077-9d87-b024fc421425" providerId="AD" clId="Web-{2680919E-EB81-0638-1167-E4887634BF2C}" dt="2024-09-05T22:43:34.067" v="3" actId="20577"/>
          <ac:spMkLst>
            <pc:docMk/>
            <pc:sldMk cId="3128159106" sldId="351"/>
            <ac:spMk id="2" creationId="{0B653A10-04B5-8CFA-DC96-99D573FC2481}"/>
          </ac:spMkLst>
        </pc:spChg>
      </pc:sldChg>
      <pc:sldChg chg="modSp">
        <pc:chgData name="Estefanny Casas" userId="S::estefanny_casas@ci.richmond.ca.us::796659cb-7610-4077-9d87-b024fc421425" providerId="AD" clId="Web-{2680919E-EB81-0638-1167-E4887634BF2C}" dt="2024-09-05T22:43:53.615" v="8" actId="20577"/>
        <pc:sldMkLst>
          <pc:docMk/>
          <pc:sldMk cId="476992989" sldId="352"/>
        </pc:sldMkLst>
        <pc:spChg chg="mod">
          <ac:chgData name="Estefanny Casas" userId="S::estefanny_casas@ci.richmond.ca.us::796659cb-7610-4077-9d87-b024fc421425" providerId="AD" clId="Web-{2680919E-EB81-0638-1167-E4887634BF2C}" dt="2024-09-05T22:43:53.615" v="8" actId="20577"/>
          <ac:spMkLst>
            <pc:docMk/>
            <pc:sldMk cId="476992989" sldId="352"/>
            <ac:spMk id="2" creationId="{0B653A10-04B5-8CFA-DC96-99D573FC2481}"/>
          </ac:spMkLst>
        </pc:spChg>
      </pc:sldChg>
      <pc:sldChg chg="modSp">
        <pc:chgData name="Estefanny Casas" userId="S::estefanny_casas@ci.richmond.ca.us::796659cb-7610-4077-9d87-b024fc421425" providerId="AD" clId="Web-{2680919E-EB81-0638-1167-E4887634BF2C}" dt="2024-09-05T22:44:17.490" v="12" actId="20577"/>
        <pc:sldMkLst>
          <pc:docMk/>
          <pc:sldMk cId="1295470331" sldId="353"/>
        </pc:sldMkLst>
        <pc:spChg chg="mod">
          <ac:chgData name="Estefanny Casas" userId="S::estefanny_casas@ci.richmond.ca.us::796659cb-7610-4077-9d87-b024fc421425" providerId="AD" clId="Web-{2680919E-EB81-0638-1167-E4887634BF2C}" dt="2024-09-05T22:44:13.521" v="11" actId="20577"/>
          <ac:spMkLst>
            <pc:docMk/>
            <pc:sldMk cId="1295470331" sldId="353"/>
            <ac:spMk id="2" creationId="{0B653A10-04B5-8CFA-DC96-99D573FC2481}"/>
          </ac:spMkLst>
        </pc:spChg>
        <pc:spChg chg="mod">
          <ac:chgData name="Estefanny Casas" userId="S::estefanny_casas@ci.richmond.ca.us::796659cb-7610-4077-9d87-b024fc421425" providerId="AD" clId="Web-{2680919E-EB81-0638-1167-E4887634BF2C}" dt="2024-09-05T22:44:17.490" v="12" actId="20577"/>
          <ac:spMkLst>
            <pc:docMk/>
            <pc:sldMk cId="1295470331" sldId="353"/>
            <ac:spMk id="3" creationId="{302844EA-6507-867D-36EB-FB00F8365C4F}"/>
          </ac:spMkLst>
        </pc:spChg>
      </pc:sldChg>
      <pc:sldChg chg="modSp">
        <pc:chgData name="Estefanny Casas" userId="S::estefanny_casas@ci.richmond.ca.us::796659cb-7610-4077-9d87-b024fc421425" providerId="AD" clId="Web-{2680919E-EB81-0638-1167-E4887634BF2C}" dt="2024-09-05T22:44:24.287" v="13" actId="20577"/>
        <pc:sldMkLst>
          <pc:docMk/>
          <pc:sldMk cId="2396013823" sldId="354"/>
        </pc:sldMkLst>
        <pc:spChg chg="mod">
          <ac:chgData name="Estefanny Casas" userId="S::estefanny_casas@ci.richmond.ca.us::796659cb-7610-4077-9d87-b024fc421425" providerId="AD" clId="Web-{2680919E-EB81-0638-1167-E4887634BF2C}" dt="2024-09-05T22:44:24.287" v="13" actId="20577"/>
          <ac:spMkLst>
            <pc:docMk/>
            <pc:sldMk cId="2396013823" sldId="354"/>
            <ac:spMk id="2" creationId="{0B653A10-04B5-8CFA-DC96-99D573FC2481}"/>
          </ac:spMkLst>
        </pc:spChg>
      </pc:sldChg>
      <pc:sldChg chg="modSp">
        <pc:chgData name="Estefanny Casas" userId="S::estefanny_casas@ci.richmond.ca.us::796659cb-7610-4077-9d87-b024fc421425" providerId="AD" clId="Web-{2680919E-EB81-0638-1167-E4887634BF2C}" dt="2024-09-05T22:44:02.537" v="10" actId="20577"/>
        <pc:sldMkLst>
          <pc:docMk/>
          <pc:sldMk cId="4162672614" sldId="355"/>
        </pc:sldMkLst>
        <pc:spChg chg="mod">
          <ac:chgData name="Estefanny Casas" userId="S::estefanny_casas@ci.richmond.ca.us::796659cb-7610-4077-9d87-b024fc421425" providerId="AD" clId="Web-{2680919E-EB81-0638-1167-E4887634BF2C}" dt="2024-09-05T22:44:02.537" v="10" actId="20577"/>
          <ac:spMkLst>
            <pc:docMk/>
            <pc:sldMk cId="4162672614" sldId="355"/>
            <ac:spMk id="2" creationId="{0B653A10-04B5-8CFA-DC96-99D573FC2481}"/>
          </ac:spMkLst>
        </pc:spChg>
      </pc:sldChg>
      <pc:sldChg chg="modSp">
        <pc:chgData name="Estefanny Casas" userId="S::estefanny_casas@ci.richmond.ca.us::796659cb-7610-4077-9d87-b024fc421425" providerId="AD" clId="Web-{2680919E-EB81-0638-1167-E4887634BF2C}" dt="2024-09-05T22:45:18.507" v="20" actId="20577"/>
        <pc:sldMkLst>
          <pc:docMk/>
          <pc:sldMk cId="1987672534" sldId="356"/>
        </pc:sldMkLst>
        <pc:spChg chg="mod">
          <ac:chgData name="Estefanny Casas" userId="S::estefanny_casas@ci.richmond.ca.us::796659cb-7610-4077-9d87-b024fc421425" providerId="AD" clId="Web-{2680919E-EB81-0638-1167-E4887634BF2C}" dt="2024-09-05T22:45:18.507" v="20" actId="20577"/>
          <ac:spMkLst>
            <pc:docMk/>
            <pc:sldMk cId="1987672534" sldId="356"/>
            <ac:spMk id="3" creationId="{62EB8AE9-3C7F-654E-7F1F-06EFCE53551B}"/>
          </ac:spMkLst>
        </pc:spChg>
        <pc:spChg chg="mod">
          <ac:chgData name="Estefanny Casas" userId="S::estefanny_casas@ci.richmond.ca.us::796659cb-7610-4077-9d87-b024fc421425" providerId="AD" clId="Web-{2680919E-EB81-0638-1167-E4887634BF2C}" dt="2024-09-05T22:45:13.148" v="1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2680919E-EB81-0638-1167-E4887634BF2C}" dt="2024-09-05T22:45:41.117" v="24" actId="20577"/>
        <pc:sldMkLst>
          <pc:docMk/>
          <pc:sldMk cId="4105021240" sldId="357"/>
        </pc:sldMkLst>
        <pc:spChg chg="mod">
          <ac:chgData name="Estefanny Casas" userId="S::estefanny_casas@ci.richmond.ca.us::796659cb-7610-4077-9d87-b024fc421425" providerId="AD" clId="Web-{2680919E-EB81-0638-1167-E4887634BF2C}" dt="2024-09-05T22:45:41.117" v="24" actId="20577"/>
          <ac:spMkLst>
            <pc:docMk/>
            <pc:sldMk cId="4105021240" sldId="357"/>
            <ac:spMk id="3" creationId="{62EB8AE9-3C7F-654E-7F1F-06EFCE53551B}"/>
          </ac:spMkLst>
        </pc:spChg>
        <pc:spChg chg="mod">
          <ac:chgData name="Estefanny Casas" userId="S::estefanny_casas@ci.richmond.ca.us::796659cb-7610-4077-9d87-b024fc421425" providerId="AD" clId="Web-{2680919E-EB81-0638-1167-E4887634BF2C}" dt="2024-09-05T22:45:34.882" v="22" actId="20577"/>
          <ac:spMkLst>
            <pc:docMk/>
            <pc:sldMk cId="4105021240" sldId="357"/>
            <ac:spMk id="4" creationId="{FD8140C1-CA8B-0CD5-5389-E96164AE3315}"/>
          </ac:spMkLst>
        </pc:spChg>
      </pc:sldChg>
      <pc:sldChg chg="modSp">
        <pc:chgData name="Estefanny Casas" userId="S::estefanny_casas@ci.richmond.ca.us::796659cb-7610-4077-9d87-b024fc421425" providerId="AD" clId="Web-{2680919E-EB81-0638-1167-E4887634BF2C}" dt="2024-09-05T22:45:25.913" v="21" actId="20577"/>
        <pc:sldMkLst>
          <pc:docMk/>
          <pc:sldMk cId="426285808" sldId="358"/>
        </pc:sldMkLst>
        <pc:spChg chg="mod">
          <ac:chgData name="Estefanny Casas" userId="S::estefanny_casas@ci.richmond.ca.us::796659cb-7610-4077-9d87-b024fc421425" providerId="AD" clId="Web-{2680919E-EB81-0638-1167-E4887634BF2C}" dt="2024-09-05T22:45:25.913" v="21" actId="20577"/>
          <ac:spMkLst>
            <pc:docMk/>
            <pc:sldMk cId="426285808" sldId="358"/>
            <ac:spMk id="4" creationId="{FD8140C1-CA8B-0CD5-5389-E96164AE3315}"/>
          </ac:spMkLst>
        </pc:spChg>
      </pc:sldChg>
      <pc:sldChg chg="modSp">
        <pc:chgData name="Estefanny Casas" userId="S::estefanny_casas@ci.richmond.ca.us::796659cb-7610-4077-9d87-b024fc421425" providerId="AD" clId="Web-{2680919E-EB81-0638-1167-E4887634BF2C}" dt="2024-09-05T22:45:58.227" v="30" actId="20577"/>
        <pc:sldMkLst>
          <pc:docMk/>
          <pc:sldMk cId="2459958468" sldId="359"/>
        </pc:sldMkLst>
        <pc:spChg chg="mod">
          <ac:chgData name="Estefanny Casas" userId="S::estefanny_casas@ci.richmond.ca.us::796659cb-7610-4077-9d87-b024fc421425" providerId="AD" clId="Web-{2680919E-EB81-0638-1167-E4887634BF2C}" dt="2024-09-05T22:45:55.242" v="29" actId="20577"/>
          <ac:spMkLst>
            <pc:docMk/>
            <pc:sldMk cId="2459958468" sldId="359"/>
            <ac:spMk id="3" creationId="{62EB8AE9-3C7F-654E-7F1F-06EFCE53551B}"/>
          </ac:spMkLst>
        </pc:spChg>
        <pc:spChg chg="mod">
          <ac:chgData name="Estefanny Casas" userId="S::estefanny_casas@ci.richmond.ca.us::796659cb-7610-4077-9d87-b024fc421425" providerId="AD" clId="Web-{2680919E-EB81-0638-1167-E4887634BF2C}" dt="2024-09-05T22:45:58.227" v="30" actId="20577"/>
          <ac:spMkLst>
            <pc:docMk/>
            <pc:sldMk cId="2459958468" sldId="359"/>
            <ac:spMk id="4" creationId="{FD8140C1-CA8B-0CD5-5389-E96164AE3315}"/>
          </ac:spMkLst>
        </pc:spChg>
      </pc:sldChg>
      <pc:sldChg chg="modSp">
        <pc:chgData name="Estefanny Casas" userId="S::estefanny_casas@ci.richmond.ca.us::796659cb-7610-4077-9d87-b024fc421425" providerId="AD" clId="Web-{2680919E-EB81-0638-1167-E4887634BF2C}" dt="2024-09-05T22:46:15.133" v="35" actId="20577"/>
        <pc:sldMkLst>
          <pc:docMk/>
          <pc:sldMk cId="75609733" sldId="360"/>
        </pc:sldMkLst>
        <pc:spChg chg="mod">
          <ac:chgData name="Estefanny Casas" userId="S::estefanny_casas@ci.richmond.ca.us::796659cb-7610-4077-9d87-b024fc421425" providerId="AD" clId="Web-{2680919E-EB81-0638-1167-E4887634BF2C}" dt="2024-09-05T22:46:15.133" v="35" actId="20577"/>
          <ac:spMkLst>
            <pc:docMk/>
            <pc:sldMk cId="75609733" sldId="360"/>
            <ac:spMk id="4" creationId="{FD8140C1-CA8B-0CD5-5389-E96164AE3315}"/>
          </ac:spMkLst>
        </pc:spChg>
      </pc:sldChg>
      <pc:sldChg chg="modSp">
        <pc:chgData name="Estefanny Casas" userId="S::estefanny_casas@ci.richmond.ca.us::796659cb-7610-4077-9d87-b024fc421425" providerId="AD" clId="Web-{2680919E-EB81-0638-1167-E4887634BF2C}" dt="2024-09-05T22:46:07.821" v="34" actId="20577"/>
        <pc:sldMkLst>
          <pc:docMk/>
          <pc:sldMk cId="1730085481" sldId="361"/>
        </pc:sldMkLst>
        <pc:spChg chg="mod">
          <ac:chgData name="Estefanny Casas" userId="S::estefanny_casas@ci.richmond.ca.us::796659cb-7610-4077-9d87-b024fc421425" providerId="AD" clId="Web-{2680919E-EB81-0638-1167-E4887634BF2C}" dt="2024-09-05T22:46:07.821" v="34" actId="20577"/>
          <ac:spMkLst>
            <pc:docMk/>
            <pc:sldMk cId="1730085481" sldId="361"/>
            <ac:spMk id="3" creationId="{62EB8AE9-3C7F-654E-7F1F-06EFCE53551B}"/>
          </ac:spMkLst>
        </pc:spChg>
        <pc:spChg chg="mod">
          <ac:chgData name="Estefanny Casas" userId="S::estefanny_casas@ci.richmond.ca.us::796659cb-7610-4077-9d87-b024fc421425" providerId="AD" clId="Web-{2680919E-EB81-0638-1167-E4887634BF2C}" dt="2024-09-05T22:46:02.914" v="32" actId="20577"/>
          <ac:spMkLst>
            <pc:docMk/>
            <pc:sldMk cId="1730085481" sldId="361"/>
            <ac:spMk id="4" creationId="{FD8140C1-CA8B-0CD5-5389-E96164AE3315}"/>
          </ac:spMkLst>
        </pc:spChg>
      </pc:sldChg>
      <pc:sldChg chg="modSp">
        <pc:chgData name="Estefanny Casas" userId="S::estefanny_casas@ci.richmond.ca.us::796659cb-7610-4077-9d87-b024fc421425" providerId="AD" clId="Web-{2680919E-EB81-0638-1167-E4887634BF2C}" dt="2024-09-05T22:46:24.165" v="36" actId="20577"/>
        <pc:sldMkLst>
          <pc:docMk/>
          <pc:sldMk cId="1246568473" sldId="362"/>
        </pc:sldMkLst>
        <pc:spChg chg="mod">
          <ac:chgData name="Estefanny Casas" userId="S::estefanny_casas@ci.richmond.ca.us::796659cb-7610-4077-9d87-b024fc421425" providerId="AD" clId="Web-{2680919E-EB81-0638-1167-E4887634BF2C}" dt="2024-09-05T22:46:24.165" v="36" actId="20577"/>
          <ac:spMkLst>
            <pc:docMk/>
            <pc:sldMk cId="1246568473" sldId="362"/>
            <ac:spMk id="4" creationId="{FD8140C1-CA8B-0CD5-5389-E96164AE3315}"/>
          </ac:spMkLst>
        </pc:spChg>
      </pc:sldChg>
      <pc:sldChg chg="modSp">
        <pc:chgData name="Estefanny Casas" userId="S::estefanny_casas@ci.richmond.ca.us::796659cb-7610-4077-9d87-b024fc421425" providerId="AD" clId="Web-{2680919E-EB81-0638-1167-E4887634BF2C}" dt="2024-09-05T22:46:37.024" v="37" actId="20577"/>
        <pc:sldMkLst>
          <pc:docMk/>
          <pc:sldMk cId="19214237" sldId="363"/>
        </pc:sldMkLst>
        <pc:spChg chg="mod">
          <ac:chgData name="Estefanny Casas" userId="S::estefanny_casas@ci.richmond.ca.us::796659cb-7610-4077-9d87-b024fc421425" providerId="AD" clId="Web-{2680919E-EB81-0638-1167-E4887634BF2C}" dt="2024-09-05T22:46:37.024" v="37" actId="20577"/>
          <ac:spMkLst>
            <pc:docMk/>
            <pc:sldMk cId="19214237" sldId="363"/>
            <ac:spMk id="4" creationId="{FD8140C1-CA8B-0CD5-5389-E96164AE3315}"/>
          </ac:spMkLst>
        </pc:spChg>
      </pc:sldChg>
      <pc:sldChg chg="modSp">
        <pc:chgData name="Estefanny Casas" userId="S::estefanny_casas@ci.richmond.ca.us::796659cb-7610-4077-9d87-b024fc421425" providerId="AD" clId="Web-{2680919E-EB81-0638-1167-E4887634BF2C}" dt="2024-09-05T22:46:45.900" v="38" actId="20577"/>
        <pc:sldMkLst>
          <pc:docMk/>
          <pc:sldMk cId="3536701632" sldId="364"/>
        </pc:sldMkLst>
        <pc:spChg chg="mod">
          <ac:chgData name="Estefanny Casas" userId="S::estefanny_casas@ci.richmond.ca.us::796659cb-7610-4077-9d87-b024fc421425" providerId="AD" clId="Web-{2680919E-EB81-0638-1167-E4887634BF2C}" dt="2024-09-05T22:46:45.900" v="38" actId="20577"/>
          <ac:spMkLst>
            <pc:docMk/>
            <pc:sldMk cId="3536701632" sldId="364"/>
            <ac:spMk id="4" creationId="{FD8140C1-CA8B-0CD5-5389-E96164AE3315}"/>
          </ac:spMkLst>
        </pc:spChg>
      </pc:sldChg>
      <pc:sldChg chg="modSp">
        <pc:chgData name="Estefanny Casas" userId="S::estefanny_casas@ci.richmond.ca.us::796659cb-7610-4077-9d87-b024fc421425" providerId="AD" clId="Web-{2680919E-EB81-0638-1167-E4887634BF2C}" dt="2024-09-05T22:46:54.712" v="39" actId="20577"/>
        <pc:sldMkLst>
          <pc:docMk/>
          <pc:sldMk cId="801964473" sldId="365"/>
        </pc:sldMkLst>
        <pc:spChg chg="mod">
          <ac:chgData name="Estefanny Casas" userId="S::estefanny_casas@ci.richmond.ca.us::796659cb-7610-4077-9d87-b024fc421425" providerId="AD" clId="Web-{2680919E-EB81-0638-1167-E4887634BF2C}" dt="2024-09-05T22:46:54.712" v="39" actId="20577"/>
          <ac:spMkLst>
            <pc:docMk/>
            <pc:sldMk cId="801964473" sldId="365"/>
            <ac:spMk id="4" creationId="{FD8140C1-CA8B-0CD5-5389-E96164AE3315}"/>
          </ac:spMkLst>
        </pc:spChg>
      </pc:sldChg>
      <pc:sldChg chg="modSp">
        <pc:chgData name="Estefanny Casas" userId="S::estefanny_casas@ci.richmond.ca.us::796659cb-7610-4077-9d87-b024fc421425" providerId="AD" clId="Web-{2680919E-EB81-0638-1167-E4887634BF2C}" dt="2024-09-05T22:47:01.244" v="40" actId="20577"/>
        <pc:sldMkLst>
          <pc:docMk/>
          <pc:sldMk cId="2250815403" sldId="366"/>
        </pc:sldMkLst>
        <pc:spChg chg="mod">
          <ac:chgData name="Estefanny Casas" userId="S::estefanny_casas@ci.richmond.ca.us::796659cb-7610-4077-9d87-b024fc421425" providerId="AD" clId="Web-{2680919E-EB81-0638-1167-E4887634BF2C}" dt="2024-09-05T22:47:01.244" v="40" actId="20577"/>
          <ac:spMkLst>
            <pc:docMk/>
            <pc:sldMk cId="2250815403" sldId="366"/>
            <ac:spMk id="4" creationId="{FD8140C1-CA8B-0CD5-5389-E96164AE3315}"/>
          </ac:spMkLst>
        </pc:spChg>
      </pc:sldChg>
      <pc:sldChg chg="modSp">
        <pc:chgData name="Estefanny Casas" userId="S::estefanny_casas@ci.richmond.ca.us::796659cb-7610-4077-9d87-b024fc421425" providerId="AD" clId="Web-{2680919E-EB81-0638-1167-E4887634BF2C}" dt="2024-09-05T22:51:14.421" v="75" actId="20577"/>
        <pc:sldMkLst>
          <pc:docMk/>
          <pc:sldMk cId="2403369630" sldId="367"/>
        </pc:sldMkLst>
        <pc:spChg chg="mod">
          <ac:chgData name="Estefanny Casas" userId="S::estefanny_casas@ci.richmond.ca.us::796659cb-7610-4077-9d87-b024fc421425" providerId="AD" clId="Web-{2680919E-EB81-0638-1167-E4887634BF2C}" dt="2024-09-05T22:51:14.421" v="75" actId="20577"/>
          <ac:spMkLst>
            <pc:docMk/>
            <pc:sldMk cId="2403369630" sldId="367"/>
            <ac:spMk id="3" creationId="{62EB8AE9-3C7F-654E-7F1F-06EFCE53551B}"/>
          </ac:spMkLst>
        </pc:spChg>
        <pc:spChg chg="mod">
          <ac:chgData name="Estefanny Casas" userId="S::estefanny_casas@ci.richmond.ca.us::796659cb-7610-4077-9d87-b024fc421425" providerId="AD" clId="Web-{2680919E-EB81-0638-1167-E4887634BF2C}" dt="2024-09-05T22:47:07.572" v="41" actId="20577"/>
          <ac:spMkLst>
            <pc:docMk/>
            <pc:sldMk cId="2403369630" sldId="367"/>
            <ac:spMk id="4" creationId="{FD8140C1-CA8B-0CD5-5389-E96164AE3315}"/>
          </ac:spMkLst>
        </pc:spChg>
      </pc:sldChg>
      <pc:sldChg chg="modSp">
        <pc:chgData name="Estefanny Casas" userId="S::estefanny_casas@ci.richmond.ca.us::796659cb-7610-4077-9d87-b024fc421425" providerId="AD" clId="Web-{2680919E-EB81-0638-1167-E4887634BF2C}" dt="2024-09-05T22:51:58.969" v="83" actId="20577"/>
        <pc:sldMkLst>
          <pc:docMk/>
          <pc:sldMk cId="3357556756" sldId="368"/>
        </pc:sldMkLst>
        <pc:spChg chg="mod">
          <ac:chgData name="Estefanny Casas" userId="S::estefanny_casas@ci.richmond.ca.us::796659cb-7610-4077-9d87-b024fc421425" providerId="AD" clId="Web-{2680919E-EB81-0638-1167-E4887634BF2C}" dt="2024-09-05T22:51:58.969" v="83" actId="20577"/>
          <ac:spMkLst>
            <pc:docMk/>
            <pc:sldMk cId="3357556756" sldId="368"/>
            <ac:spMk id="3" creationId="{62EB8AE9-3C7F-654E-7F1F-06EFCE53551B}"/>
          </ac:spMkLst>
        </pc:spChg>
      </pc:sldChg>
      <pc:sldChg chg="modSp">
        <pc:chgData name="Estefanny Casas" userId="S::estefanny_casas@ci.richmond.ca.us::796659cb-7610-4077-9d87-b024fc421425" providerId="AD" clId="Web-{2680919E-EB81-0638-1167-E4887634BF2C}" dt="2024-09-05T22:53:08.470" v="91" actId="20577"/>
        <pc:sldMkLst>
          <pc:docMk/>
          <pc:sldMk cId="1830100184" sldId="372"/>
        </pc:sldMkLst>
        <pc:spChg chg="mod">
          <ac:chgData name="Estefanny Casas" userId="S::estefanny_casas@ci.richmond.ca.us::796659cb-7610-4077-9d87-b024fc421425" providerId="AD" clId="Web-{2680919E-EB81-0638-1167-E4887634BF2C}" dt="2024-09-05T22:53:08.470" v="91" actId="20577"/>
          <ac:spMkLst>
            <pc:docMk/>
            <pc:sldMk cId="1830100184" sldId="372"/>
            <ac:spMk id="2" creationId="{0B653A10-04B5-8CFA-DC96-99D573FC2481}"/>
          </ac:spMkLst>
        </pc:spChg>
      </pc:sldChg>
      <pc:sldChg chg="modSp">
        <pc:chgData name="Estefanny Casas" userId="S::estefanny_casas@ci.richmond.ca.us::796659cb-7610-4077-9d87-b024fc421425" providerId="AD" clId="Web-{2680919E-EB81-0638-1167-E4887634BF2C}" dt="2024-09-05T22:45:02.960" v="18" actId="20577"/>
        <pc:sldMkLst>
          <pc:docMk/>
          <pc:sldMk cId="2870686680" sldId="387"/>
        </pc:sldMkLst>
        <pc:spChg chg="mod">
          <ac:chgData name="Estefanny Casas" userId="S::estefanny_casas@ci.richmond.ca.us::796659cb-7610-4077-9d87-b024fc421425" providerId="AD" clId="Web-{2680919E-EB81-0638-1167-E4887634BF2C}" dt="2024-09-05T22:45:02.960" v="18" actId="20577"/>
          <ac:spMkLst>
            <pc:docMk/>
            <pc:sldMk cId="2870686680" sldId="387"/>
            <ac:spMk id="3" creationId="{62EB8AE9-3C7F-654E-7F1F-06EFCE53551B}"/>
          </ac:spMkLst>
        </pc:spChg>
        <pc:spChg chg="mod">
          <ac:chgData name="Estefanny Casas" userId="S::estefanny_casas@ci.richmond.ca.us::796659cb-7610-4077-9d87-b024fc421425" providerId="AD" clId="Web-{2680919E-EB81-0638-1167-E4887634BF2C}" dt="2024-09-05T22:44:54.491" v="17" actId="20577"/>
          <ac:spMkLst>
            <pc:docMk/>
            <pc:sldMk cId="2870686680" sldId="387"/>
            <ac:spMk id="4" creationId="{FD8140C1-CA8B-0CD5-5389-E96164AE3315}"/>
          </ac:spMkLst>
        </pc:spChg>
      </pc:sldChg>
    </pc:docChg>
  </pc:docChgLst>
  <pc:docChgLst>
    <pc:chgData name="Matias Eusterbrock" userId="S::matias_eusterbrock@ci.richmond.ca.us::2acf7dc6-60d3-46b4-9083-a8db0d85c52f" providerId="AD" clId="Web-{414DFD29-9EB7-B0E8-2539-5FCF5284F6B9}"/>
    <pc:docChg chg="modSld">
      <pc:chgData name="Matias Eusterbrock" userId="S::matias_eusterbrock@ci.richmond.ca.us::2acf7dc6-60d3-46b4-9083-a8db0d85c52f" providerId="AD" clId="Web-{414DFD29-9EB7-B0E8-2539-5FCF5284F6B9}" dt="2025-01-08T20:44:46.455" v="66" actId="20577"/>
      <pc:docMkLst>
        <pc:docMk/>
      </pc:docMkLst>
      <pc:sldChg chg="modSp">
        <pc:chgData name="Matias Eusterbrock" userId="S::matias_eusterbrock@ci.richmond.ca.us::2acf7dc6-60d3-46b4-9083-a8db0d85c52f" providerId="AD" clId="Web-{414DFD29-9EB7-B0E8-2539-5FCF5284F6B9}" dt="2025-01-08T20:44:26.486" v="39" actId="20577"/>
        <pc:sldMkLst>
          <pc:docMk/>
          <pc:sldMk cId="4105021240" sldId="357"/>
        </pc:sldMkLst>
        <pc:spChg chg="mod">
          <ac:chgData name="Matias Eusterbrock" userId="S::matias_eusterbrock@ci.richmond.ca.us::2acf7dc6-60d3-46b4-9083-a8db0d85c52f" providerId="AD" clId="Web-{414DFD29-9EB7-B0E8-2539-5FCF5284F6B9}" dt="2025-01-08T20:44:26.486" v="39"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414DFD29-9EB7-B0E8-2539-5FCF5284F6B9}" dt="2025-01-08T20:44:01.798" v="16" actId="20577"/>
        <pc:sldMkLst>
          <pc:docMk/>
          <pc:sldMk cId="426285808" sldId="358"/>
        </pc:sldMkLst>
        <pc:spChg chg="mod">
          <ac:chgData name="Matias Eusterbrock" userId="S::matias_eusterbrock@ci.richmond.ca.us::2acf7dc6-60d3-46b4-9083-a8db0d85c52f" providerId="AD" clId="Web-{414DFD29-9EB7-B0E8-2539-5FCF5284F6B9}" dt="2025-01-08T20:44:01.798" v="16"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414DFD29-9EB7-B0E8-2539-5FCF5284F6B9}" dt="2025-01-08T20:44:46.455" v="66" actId="20577"/>
        <pc:sldMkLst>
          <pc:docMk/>
          <pc:sldMk cId="2459958468" sldId="359"/>
        </pc:sldMkLst>
        <pc:spChg chg="mod">
          <ac:chgData name="Matias Eusterbrock" userId="S::matias_eusterbrock@ci.richmond.ca.us::2acf7dc6-60d3-46b4-9083-a8db0d85c52f" providerId="AD" clId="Web-{414DFD29-9EB7-B0E8-2539-5FCF5284F6B9}" dt="2025-01-08T20:44:46.455" v="66" actId="20577"/>
          <ac:spMkLst>
            <pc:docMk/>
            <pc:sldMk cId="2459958468" sldId="359"/>
            <ac:spMk id="3" creationId="{62EB8AE9-3C7F-654E-7F1F-06EFCE53551B}"/>
          </ac:spMkLst>
        </pc:spChg>
      </pc:sldChg>
    </pc:docChg>
  </pc:docChgLst>
  <pc:docChgLst>
    <pc:chgData name="Beatriz Guerrero" userId="S::beatriz_guerrero@ci.richmond.ca.us::67aaf6ed-f979-44e0-8fb2-c4749f02abfb" providerId="AD" clId="Web-{84869916-5FBA-C3A5-A8E9-24A425335DFC}"/>
    <pc:docChg chg="addSld delSld modSld">
      <pc:chgData name="Beatriz Guerrero" userId="S::beatriz_guerrero@ci.richmond.ca.us::67aaf6ed-f979-44e0-8fb2-c4749f02abfb" providerId="AD" clId="Web-{84869916-5FBA-C3A5-A8E9-24A425335DFC}" dt="2025-02-05T22:51:25.077" v="191" actId="1076"/>
      <pc:docMkLst>
        <pc:docMk/>
      </pc:docMkLst>
      <pc:sldChg chg="addSp delSp modSp new">
        <pc:chgData name="Beatriz Guerrero" userId="S::beatriz_guerrero@ci.richmond.ca.us::67aaf6ed-f979-44e0-8fb2-c4749f02abfb" providerId="AD" clId="Web-{84869916-5FBA-C3A5-A8E9-24A425335DFC}" dt="2025-02-05T22:44:36.899" v="49" actId="20577"/>
        <pc:sldMkLst>
          <pc:docMk/>
          <pc:sldMk cId="2529987558" sldId="420"/>
        </pc:sldMkLst>
        <pc:spChg chg="add del mod">
          <ac:chgData name="Beatriz Guerrero" userId="S::beatriz_guerrero@ci.richmond.ca.us::67aaf6ed-f979-44e0-8fb2-c4749f02abfb" providerId="AD" clId="Web-{84869916-5FBA-C3A5-A8E9-24A425335DFC}" dt="2025-02-05T22:42:49.366" v="6"/>
          <ac:spMkLst>
            <pc:docMk/>
            <pc:sldMk cId="2529987558" sldId="420"/>
            <ac:spMk id="2" creationId="{A863D4F8-3570-A312-2E07-0E696DDE8A81}"/>
          </ac:spMkLst>
        </pc:spChg>
        <pc:spChg chg="add mod">
          <ac:chgData name="Beatriz Guerrero" userId="S::beatriz_guerrero@ci.richmond.ca.us::67aaf6ed-f979-44e0-8fb2-c4749f02abfb" providerId="AD" clId="Web-{84869916-5FBA-C3A5-A8E9-24A425335DFC}" dt="2025-02-05T22:44:07.164" v="33" actId="20577"/>
          <ac:spMkLst>
            <pc:docMk/>
            <pc:sldMk cId="2529987558" sldId="420"/>
            <ac:spMk id="3" creationId="{AFDFF707-B25E-98D9-815D-FE839E796574}"/>
          </ac:spMkLst>
        </pc:spChg>
        <pc:spChg chg="add mod">
          <ac:chgData name="Beatriz Guerrero" userId="S::beatriz_guerrero@ci.richmond.ca.us::67aaf6ed-f979-44e0-8fb2-c4749f02abfb" providerId="AD" clId="Web-{84869916-5FBA-C3A5-A8E9-24A425335DFC}" dt="2025-02-05T22:44:36.899" v="49" actId="20577"/>
          <ac:spMkLst>
            <pc:docMk/>
            <pc:sldMk cId="2529987558" sldId="420"/>
            <ac:spMk id="4" creationId="{F12DD489-E56E-C986-F340-67A16A2CF64C}"/>
          </ac:spMkLst>
        </pc:spChg>
      </pc:sldChg>
      <pc:sldChg chg="addSp modSp new">
        <pc:chgData name="Beatriz Guerrero" userId="S::beatriz_guerrero@ci.richmond.ca.us::67aaf6ed-f979-44e0-8fb2-c4749f02abfb" providerId="AD" clId="Web-{84869916-5FBA-C3A5-A8E9-24A425335DFC}" dt="2025-02-05T22:48:03.574" v="128" actId="1076"/>
        <pc:sldMkLst>
          <pc:docMk/>
          <pc:sldMk cId="3368295149" sldId="421"/>
        </pc:sldMkLst>
        <pc:spChg chg="add">
          <ac:chgData name="Beatriz Guerrero" userId="S::beatriz_guerrero@ci.richmond.ca.us::67aaf6ed-f979-44e0-8fb2-c4749f02abfb" providerId="AD" clId="Web-{84869916-5FBA-C3A5-A8E9-24A425335DFC}" dt="2025-02-05T22:44:44.946" v="50"/>
          <ac:spMkLst>
            <pc:docMk/>
            <pc:sldMk cId="3368295149" sldId="421"/>
            <ac:spMk id="3" creationId="{3F2EF20D-11A9-681A-B5F1-7B91F7745005}"/>
          </ac:spMkLst>
        </pc:spChg>
        <pc:spChg chg="add mod">
          <ac:chgData name="Beatriz Guerrero" userId="S::beatriz_guerrero@ci.richmond.ca.us::67aaf6ed-f979-44e0-8fb2-c4749f02abfb" providerId="AD" clId="Web-{84869916-5FBA-C3A5-A8E9-24A425335DFC}" dt="2025-02-05T22:48:03.574" v="128" actId="1076"/>
          <ac:spMkLst>
            <pc:docMk/>
            <pc:sldMk cId="3368295149" sldId="421"/>
            <ac:spMk id="4" creationId="{16E7BA43-DEC5-034F-7C1A-75A2F7DE2B00}"/>
          </ac:spMkLst>
        </pc:spChg>
      </pc:sldChg>
      <pc:sldChg chg="addSp modSp new">
        <pc:chgData name="Beatriz Guerrero" userId="S::beatriz_guerrero@ci.richmond.ca.us::67aaf6ed-f979-44e0-8fb2-c4749f02abfb" providerId="AD" clId="Web-{84869916-5FBA-C3A5-A8E9-24A425335DFC}" dt="2025-02-05T22:48:42.184" v="138" actId="20577"/>
        <pc:sldMkLst>
          <pc:docMk/>
          <pc:sldMk cId="2645471039" sldId="422"/>
        </pc:sldMkLst>
        <pc:spChg chg="add mod">
          <ac:chgData name="Beatriz Guerrero" userId="S::beatriz_guerrero@ci.richmond.ca.us::67aaf6ed-f979-44e0-8fb2-c4749f02abfb" providerId="AD" clId="Web-{84869916-5FBA-C3A5-A8E9-24A425335DFC}" dt="2025-02-05T22:46:11.494" v="75" actId="20577"/>
          <ac:spMkLst>
            <pc:docMk/>
            <pc:sldMk cId="2645471039" sldId="422"/>
            <ac:spMk id="3" creationId="{B799BA6F-5BD0-E639-D29B-6DCE6C39887C}"/>
          </ac:spMkLst>
        </pc:spChg>
        <pc:spChg chg="add mod">
          <ac:chgData name="Beatriz Guerrero" userId="S::beatriz_guerrero@ci.richmond.ca.us::67aaf6ed-f979-44e0-8fb2-c4749f02abfb" providerId="AD" clId="Web-{84869916-5FBA-C3A5-A8E9-24A425335DFC}" dt="2025-02-05T22:48:42.184" v="138" actId="20577"/>
          <ac:spMkLst>
            <pc:docMk/>
            <pc:sldMk cId="2645471039" sldId="422"/>
            <ac:spMk id="4" creationId="{4D0258A6-AB4C-C776-A814-7542244837C1}"/>
          </ac:spMkLst>
        </pc:spChg>
      </pc:sldChg>
      <pc:sldChg chg="addSp modSp new del">
        <pc:chgData name="Beatriz Guerrero" userId="S::beatriz_guerrero@ci.richmond.ca.us::67aaf6ed-f979-44e0-8fb2-c4749f02abfb" providerId="AD" clId="Web-{84869916-5FBA-C3A5-A8E9-24A425335DFC}" dt="2025-02-05T22:48:28.793" v="134"/>
        <pc:sldMkLst>
          <pc:docMk/>
          <pc:sldMk cId="3836824280" sldId="423"/>
        </pc:sldMkLst>
        <pc:spChg chg="add mod">
          <ac:chgData name="Beatriz Guerrero" userId="S::beatriz_guerrero@ci.richmond.ca.us::67aaf6ed-f979-44e0-8fb2-c4749f02abfb" providerId="AD" clId="Web-{84869916-5FBA-C3A5-A8E9-24A425335DFC}" dt="2025-02-05T22:46:18.635" v="83" actId="20577"/>
          <ac:spMkLst>
            <pc:docMk/>
            <pc:sldMk cId="3836824280" sldId="423"/>
            <ac:spMk id="3" creationId="{9409DF93-11E6-C50B-698B-3123C78DFE69}"/>
          </ac:spMkLst>
        </pc:spChg>
      </pc:sldChg>
      <pc:sldChg chg="new del">
        <pc:chgData name="Beatriz Guerrero" userId="S::beatriz_guerrero@ci.richmond.ca.us::67aaf6ed-f979-44e0-8fb2-c4749f02abfb" providerId="AD" clId="Web-{84869916-5FBA-C3A5-A8E9-24A425335DFC}" dt="2025-02-05T22:48:23.809" v="132"/>
        <pc:sldMkLst>
          <pc:docMk/>
          <pc:sldMk cId="303143314" sldId="424"/>
        </pc:sldMkLst>
      </pc:sldChg>
      <pc:sldChg chg="delSp modSp add del replId">
        <pc:chgData name="Beatriz Guerrero" userId="S::beatriz_guerrero@ci.richmond.ca.us::67aaf6ed-f979-44e0-8fb2-c4749f02abfb" providerId="AD" clId="Web-{84869916-5FBA-C3A5-A8E9-24A425335DFC}" dt="2025-02-05T22:49:21.778" v="149"/>
        <pc:sldMkLst>
          <pc:docMk/>
          <pc:sldMk cId="632739411" sldId="424"/>
        </pc:sldMkLst>
        <pc:spChg chg="del mod">
          <ac:chgData name="Beatriz Guerrero" userId="S::beatriz_guerrero@ci.richmond.ca.us::67aaf6ed-f979-44e0-8fb2-c4749f02abfb" providerId="AD" clId="Web-{84869916-5FBA-C3A5-A8E9-24A425335DFC}" dt="2025-02-05T22:49:04.669" v="146"/>
          <ac:spMkLst>
            <pc:docMk/>
            <pc:sldMk cId="632739411" sldId="424"/>
            <ac:spMk id="4" creationId="{CCD9E525-2A17-F791-B484-E34DDA720054}"/>
          </ac:spMkLst>
        </pc:spChg>
      </pc:sldChg>
      <pc:sldChg chg="modSp add replId">
        <pc:chgData name="Beatriz Guerrero" userId="S::beatriz_guerrero@ci.richmond.ca.us::67aaf6ed-f979-44e0-8fb2-c4749f02abfb" providerId="AD" clId="Web-{84869916-5FBA-C3A5-A8E9-24A425335DFC}" dt="2025-02-05T22:50:06.732" v="160" actId="20577"/>
        <pc:sldMkLst>
          <pc:docMk/>
          <pc:sldMk cId="3906581582" sldId="425"/>
        </pc:sldMkLst>
        <pc:spChg chg="mod">
          <ac:chgData name="Beatriz Guerrero" userId="S::beatriz_guerrero@ci.richmond.ca.us::67aaf6ed-f979-44e0-8fb2-c4749f02abfb" providerId="AD" clId="Web-{84869916-5FBA-C3A5-A8E9-24A425335DFC}" dt="2025-02-05T22:50:06.732" v="160" actId="20577"/>
          <ac:spMkLst>
            <pc:docMk/>
            <pc:sldMk cId="3906581582" sldId="425"/>
            <ac:spMk id="4" creationId="{8C8D226B-A8E2-D7E1-BD40-9163CED08B90}"/>
          </ac:spMkLst>
        </pc:spChg>
      </pc:sldChg>
      <pc:sldChg chg="modSp add replId">
        <pc:chgData name="Beatriz Guerrero" userId="S::beatriz_guerrero@ci.richmond.ca.us::67aaf6ed-f979-44e0-8fb2-c4749f02abfb" providerId="AD" clId="Web-{84869916-5FBA-C3A5-A8E9-24A425335DFC}" dt="2025-02-05T22:51:25.077" v="191" actId="1076"/>
        <pc:sldMkLst>
          <pc:docMk/>
          <pc:sldMk cId="1771397581" sldId="426"/>
        </pc:sldMkLst>
        <pc:spChg chg="mod">
          <ac:chgData name="Beatriz Guerrero" userId="S::beatriz_guerrero@ci.richmond.ca.us::67aaf6ed-f979-44e0-8fb2-c4749f02abfb" providerId="AD" clId="Web-{84869916-5FBA-C3A5-A8E9-24A425335DFC}" dt="2025-02-05T22:51:25.077" v="191" actId="1076"/>
          <ac:spMkLst>
            <pc:docMk/>
            <pc:sldMk cId="1771397581" sldId="426"/>
            <ac:spMk id="4" creationId="{D746E27E-4227-6155-CC0D-D030CE4BA95D}"/>
          </ac:spMkLst>
        </pc:spChg>
      </pc:sldChg>
      <pc:sldChg chg="modSp add replId">
        <pc:chgData name="Beatriz Guerrero" userId="S::beatriz_guerrero@ci.richmond.ca.us::67aaf6ed-f979-44e0-8fb2-c4749f02abfb" providerId="AD" clId="Web-{84869916-5FBA-C3A5-A8E9-24A425335DFC}" dt="2025-02-05T22:50:50.092" v="180" actId="20577"/>
        <pc:sldMkLst>
          <pc:docMk/>
          <pc:sldMk cId="2231756383" sldId="427"/>
        </pc:sldMkLst>
        <pc:spChg chg="mod">
          <ac:chgData name="Beatriz Guerrero" userId="S::beatriz_guerrero@ci.richmond.ca.us::67aaf6ed-f979-44e0-8fb2-c4749f02abfb" providerId="AD" clId="Web-{84869916-5FBA-C3A5-A8E9-24A425335DFC}" dt="2025-02-05T22:50:50.092" v="180" actId="20577"/>
          <ac:spMkLst>
            <pc:docMk/>
            <pc:sldMk cId="2231756383" sldId="427"/>
            <ac:spMk id="4" creationId="{D39B7D50-ADD8-2BC2-A221-60DB3C480237}"/>
          </ac:spMkLst>
        </pc:spChg>
      </pc:sldChg>
      <pc:sldChg chg="new del">
        <pc:chgData name="Beatriz Guerrero" userId="S::beatriz_guerrero@ci.richmond.ca.us::67aaf6ed-f979-44e0-8fb2-c4749f02abfb" providerId="AD" clId="Web-{84869916-5FBA-C3A5-A8E9-24A425335DFC}" dt="2025-02-05T22:49:15.372" v="148"/>
        <pc:sldMkLst>
          <pc:docMk/>
          <pc:sldMk cId="3304361302" sldId="427"/>
        </pc:sldMkLst>
      </pc:sldChg>
    </pc:docChg>
  </pc:docChgLst>
  <pc:docChgLst>
    <pc:chgData name="Beatriz Guerrero" userId="S::beatriz_guerrero@ci.richmond.ca.us::67aaf6ed-f979-44e0-8fb2-c4749f02abfb" providerId="AD" clId="Web-{B19AF6F0-1179-FEB6-483C-FB49994A7230}"/>
    <pc:docChg chg="addSld modSld sldOrd">
      <pc:chgData name="Beatriz Guerrero" userId="S::beatriz_guerrero@ci.richmond.ca.us::67aaf6ed-f979-44e0-8fb2-c4749f02abfb" providerId="AD" clId="Web-{B19AF6F0-1179-FEB6-483C-FB49994A7230}" dt="2024-10-02T23:43:18.975" v="577"/>
      <pc:docMkLst>
        <pc:docMk/>
      </pc:docMkLst>
      <pc:sldChg chg="modSp">
        <pc:chgData name="Beatriz Guerrero" userId="S::beatriz_guerrero@ci.richmond.ca.us::67aaf6ed-f979-44e0-8fb2-c4749f02abfb" providerId="AD" clId="Web-{B19AF6F0-1179-FEB6-483C-FB49994A7230}" dt="2024-10-02T22:53:42.159" v="35" actId="20577"/>
        <pc:sldMkLst>
          <pc:docMk/>
          <pc:sldMk cId="3757050840" sldId="350"/>
        </pc:sldMkLst>
        <pc:spChg chg="mod">
          <ac:chgData name="Beatriz Guerrero" userId="S::beatriz_guerrero@ci.richmond.ca.us::67aaf6ed-f979-44e0-8fb2-c4749f02abfb" providerId="AD" clId="Web-{B19AF6F0-1179-FEB6-483C-FB49994A7230}" dt="2024-10-02T22:53:42.159" v="35" actId="20577"/>
          <ac:spMkLst>
            <pc:docMk/>
            <pc:sldMk cId="3757050840" sldId="350"/>
            <ac:spMk id="2" creationId="{0B653A10-04B5-8CFA-DC96-99D573FC2481}"/>
          </ac:spMkLst>
        </pc:spChg>
      </pc:sldChg>
      <pc:sldChg chg="modSp">
        <pc:chgData name="Beatriz Guerrero" userId="S::beatriz_guerrero@ci.richmond.ca.us::67aaf6ed-f979-44e0-8fb2-c4749f02abfb" providerId="AD" clId="Web-{B19AF6F0-1179-FEB6-483C-FB49994A7230}" dt="2024-10-02T22:55:24.441" v="56" actId="20577"/>
        <pc:sldMkLst>
          <pc:docMk/>
          <pc:sldMk cId="1295470331" sldId="353"/>
        </pc:sldMkLst>
        <pc:spChg chg="mod">
          <ac:chgData name="Beatriz Guerrero" userId="S::beatriz_guerrero@ci.richmond.ca.us::67aaf6ed-f979-44e0-8fb2-c4749f02abfb" providerId="AD" clId="Web-{B19AF6F0-1179-FEB6-483C-FB49994A7230}" dt="2024-10-02T22:55:24.441" v="56"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B19AF6F0-1179-FEB6-483C-FB49994A7230}" dt="2024-10-02T22:55:46.785" v="58" actId="20577"/>
        <pc:sldMkLst>
          <pc:docMk/>
          <pc:sldMk cId="1987672534" sldId="356"/>
        </pc:sldMkLst>
        <pc:spChg chg="mod">
          <ac:chgData name="Beatriz Guerrero" userId="S::beatriz_guerrero@ci.richmond.ca.us::67aaf6ed-f979-44e0-8fb2-c4749f02abfb" providerId="AD" clId="Web-{B19AF6F0-1179-FEB6-483C-FB49994A7230}" dt="2024-10-02T22:55:46.785" v="58" actId="20577"/>
          <ac:spMkLst>
            <pc:docMk/>
            <pc:sldMk cId="1987672534" sldId="356"/>
            <ac:spMk id="4" creationId="{FD8140C1-CA8B-0CD5-5389-E96164AE3315}"/>
          </ac:spMkLst>
        </pc:spChg>
      </pc:sldChg>
      <pc:sldChg chg="modSp">
        <pc:chgData name="Beatriz Guerrero" userId="S::beatriz_guerrero@ci.richmond.ca.us::67aaf6ed-f979-44e0-8fb2-c4749f02abfb" providerId="AD" clId="Web-{B19AF6F0-1179-FEB6-483C-FB49994A7230}" dt="2024-10-02T23:05:18.820" v="220" actId="20577"/>
        <pc:sldMkLst>
          <pc:docMk/>
          <pc:sldMk cId="4105021240" sldId="357"/>
        </pc:sldMkLst>
        <pc:spChg chg="mod">
          <ac:chgData name="Beatriz Guerrero" userId="S::beatriz_guerrero@ci.richmond.ca.us::67aaf6ed-f979-44e0-8fb2-c4749f02abfb" providerId="AD" clId="Web-{B19AF6F0-1179-FEB6-483C-FB49994A7230}" dt="2024-10-02T23:05:18.820" v="22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B19AF6F0-1179-FEB6-483C-FB49994A7230}" dt="2024-10-02T23:01:14.865" v="167" actId="20577"/>
        <pc:sldMkLst>
          <pc:docMk/>
          <pc:sldMk cId="426285808" sldId="358"/>
        </pc:sldMkLst>
        <pc:spChg chg="mod">
          <ac:chgData name="Beatriz Guerrero" userId="S::beatriz_guerrero@ci.richmond.ca.us::67aaf6ed-f979-44e0-8fb2-c4749f02abfb" providerId="AD" clId="Web-{B19AF6F0-1179-FEB6-483C-FB49994A7230}" dt="2024-10-02T23:01:14.865" v="167"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B19AF6F0-1179-FEB6-483C-FB49994A7230}" dt="2024-10-02T23:07:09.165" v="247" actId="20577"/>
        <pc:sldMkLst>
          <pc:docMk/>
          <pc:sldMk cId="2459958468" sldId="359"/>
        </pc:sldMkLst>
        <pc:spChg chg="mod">
          <ac:chgData name="Beatriz Guerrero" userId="S::beatriz_guerrero@ci.richmond.ca.us::67aaf6ed-f979-44e0-8fb2-c4749f02abfb" providerId="AD" clId="Web-{B19AF6F0-1179-FEB6-483C-FB49994A7230}" dt="2024-10-02T23:07:09.165" v="247"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B19AF6F0-1179-FEB6-483C-FB49994A7230}" dt="2024-10-02T23:09:23.337" v="264" actId="20577"/>
        <pc:sldMkLst>
          <pc:docMk/>
          <pc:sldMk cId="75609733" sldId="360"/>
        </pc:sldMkLst>
        <pc:spChg chg="mod">
          <ac:chgData name="Beatriz Guerrero" userId="S::beatriz_guerrero@ci.richmond.ca.us::67aaf6ed-f979-44e0-8fb2-c4749f02abfb" providerId="AD" clId="Web-{B19AF6F0-1179-FEB6-483C-FB49994A7230}" dt="2024-10-02T23:09:23.337" v="264" actId="20577"/>
          <ac:spMkLst>
            <pc:docMk/>
            <pc:sldMk cId="75609733" sldId="360"/>
            <ac:spMk id="3" creationId="{62EB8AE9-3C7F-654E-7F1F-06EFCE53551B}"/>
          </ac:spMkLst>
        </pc:spChg>
      </pc:sldChg>
      <pc:sldChg chg="modSp">
        <pc:chgData name="Beatriz Guerrero" userId="S::beatriz_guerrero@ci.richmond.ca.us::67aaf6ed-f979-44e0-8fb2-c4749f02abfb" providerId="AD" clId="Web-{B19AF6F0-1179-FEB6-483C-FB49994A7230}" dt="2024-10-02T23:08:19.212" v="255" actId="20577"/>
        <pc:sldMkLst>
          <pc:docMk/>
          <pc:sldMk cId="1730085481" sldId="361"/>
        </pc:sldMkLst>
        <pc:spChg chg="mod">
          <ac:chgData name="Beatriz Guerrero" userId="S::beatriz_guerrero@ci.richmond.ca.us::67aaf6ed-f979-44e0-8fb2-c4749f02abfb" providerId="AD" clId="Web-{B19AF6F0-1179-FEB6-483C-FB49994A7230}" dt="2024-10-02T23:08:19.212" v="255"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B19AF6F0-1179-FEB6-483C-FB49994A7230}" dt="2024-10-02T23:11:58.651" v="302" actId="20577"/>
        <pc:sldMkLst>
          <pc:docMk/>
          <pc:sldMk cId="1246568473" sldId="362"/>
        </pc:sldMkLst>
        <pc:spChg chg="mod">
          <ac:chgData name="Beatriz Guerrero" userId="S::beatriz_guerrero@ci.richmond.ca.us::67aaf6ed-f979-44e0-8fb2-c4749f02abfb" providerId="AD" clId="Web-{B19AF6F0-1179-FEB6-483C-FB49994A7230}" dt="2024-10-02T23:11:58.651" v="302"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B19AF6F0-1179-FEB6-483C-FB49994A7230}" dt="2024-10-02T23:13:09.667" v="312" actId="20577"/>
        <pc:sldMkLst>
          <pc:docMk/>
          <pc:sldMk cId="19214237" sldId="363"/>
        </pc:sldMkLst>
        <pc:spChg chg="mod">
          <ac:chgData name="Beatriz Guerrero" userId="S::beatriz_guerrero@ci.richmond.ca.us::67aaf6ed-f979-44e0-8fb2-c4749f02abfb" providerId="AD" clId="Web-{B19AF6F0-1179-FEB6-483C-FB49994A7230}" dt="2024-10-02T23:13:09.667" v="31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B19AF6F0-1179-FEB6-483C-FB49994A7230}" dt="2024-10-02T23:13:56.808" v="320" actId="20577"/>
        <pc:sldMkLst>
          <pc:docMk/>
          <pc:sldMk cId="3536701632" sldId="364"/>
        </pc:sldMkLst>
        <pc:spChg chg="mod">
          <ac:chgData name="Beatriz Guerrero" userId="S::beatriz_guerrero@ci.richmond.ca.us::67aaf6ed-f979-44e0-8fb2-c4749f02abfb" providerId="AD" clId="Web-{B19AF6F0-1179-FEB6-483C-FB49994A7230}" dt="2024-10-02T23:13:56.808" v="32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B19AF6F0-1179-FEB6-483C-FB49994A7230}" dt="2024-10-02T23:15:44.481" v="364" actId="20577"/>
        <pc:sldMkLst>
          <pc:docMk/>
          <pc:sldMk cId="801964473" sldId="365"/>
        </pc:sldMkLst>
        <pc:spChg chg="mod">
          <ac:chgData name="Beatriz Guerrero" userId="S::beatriz_guerrero@ci.richmond.ca.us::67aaf6ed-f979-44e0-8fb2-c4749f02abfb" providerId="AD" clId="Web-{B19AF6F0-1179-FEB6-483C-FB49994A7230}" dt="2024-10-02T23:15:44.481" v="364"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B19AF6F0-1179-FEB6-483C-FB49994A7230}" dt="2024-10-02T23:16:57.591" v="386" actId="20577"/>
        <pc:sldMkLst>
          <pc:docMk/>
          <pc:sldMk cId="2250815403" sldId="366"/>
        </pc:sldMkLst>
        <pc:spChg chg="mod">
          <ac:chgData name="Beatriz Guerrero" userId="S::beatriz_guerrero@ci.richmond.ca.us::67aaf6ed-f979-44e0-8fb2-c4749f02abfb" providerId="AD" clId="Web-{B19AF6F0-1179-FEB6-483C-FB49994A7230}" dt="2024-10-02T23:16:57.591" v="386"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B19AF6F0-1179-FEB6-483C-FB49994A7230}" dt="2024-10-02T23:33:23.190" v="394" actId="20577"/>
        <pc:sldMkLst>
          <pc:docMk/>
          <pc:sldMk cId="2403369630" sldId="367"/>
        </pc:sldMkLst>
        <pc:spChg chg="mod">
          <ac:chgData name="Beatriz Guerrero" userId="S::beatriz_guerrero@ci.richmond.ca.us::67aaf6ed-f979-44e0-8fb2-c4749f02abfb" providerId="AD" clId="Web-{B19AF6F0-1179-FEB6-483C-FB49994A7230}" dt="2024-10-02T23:33:23.190" v="39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B19AF6F0-1179-FEB6-483C-FB49994A7230}" dt="2024-10-02T23:34:56.097" v="423" actId="20577"/>
        <pc:sldMkLst>
          <pc:docMk/>
          <pc:sldMk cId="3357556756" sldId="368"/>
        </pc:sldMkLst>
        <pc:spChg chg="mod">
          <ac:chgData name="Beatriz Guerrero" userId="S::beatriz_guerrero@ci.richmond.ca.us::67aaf6ed-f979-44e0-8fb2-c4749f02abfb" providerId="AD" clId="Web-{B19AF6F0-1179-FEB6-483C-FB49994A7230}" dt="2024-10-02T23:34:56.097" v="423"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B19AF6F0-1179-FEB6-483C-FB49994A7230}" dt="2024-10-02T23:37:37.113" v="494" actId="20577"/>
        <pc:sldMkLst>
          <pc:docMk/>
          <pc:sldMk cId="1084912077" sldId="369"/>
        </pc:sldMkLst>
        <pc:spChg chg="mod">
          <ac:chgData name="Beatriz Guerrero" userId="S::beatriz_guerrero@ci.richmond.ca.us::67aaf6ed-f979-44e0-8fb2-c4749f02abfb" providerId="AD" clId="Web-{B19AF6F0-1179-FEB6-483C-FB49994A7230}" dt="2024-10-02T23:37:37.113" v="49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B19AF6F0-1179-FEB6-483C-FB49994A7230}" dt="2024-10-02T23:39:35.552" v="542" actId="20577"/>
        <pc:sldMkLst>
          <pc:docMk/>
          <pc:sldMk cId="159060872" sldId="370"/>
        </pc:sldMkLst>
        <pc:spChg chg="mod">
          <ac:chgData name="Beatriz Guerrero" userId="S::beatriz_guerrero@ci.richmond.ca.us::67aaf6ed-f979-44e0-8fb2-c4749f02abfb" providerId="AD" clId="Web-{B19AF6F0-1179-FEB6-483C-FB49994A7230}" dt="2024-10-02T23:39:35.552" v="542"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B19AF6F0-1179-FEB6-483C-FB49994A7230}" dt="2024-10-02T23:41:01.458" v="562" actId="20577"/>
        <pc:sldMkLst>
          <pc:docMk/>
          <pc:sldMk cId="499757999" sldId="371"/>
        </pc:sldMkLst>
        <pc:spChg chg="mod">
          <ac:chgData name="Beatriz Guerrero" userId="S::beatriz_guerrero@ci.richmond.ca.us::67aaf6ed-f979-44e0-8fb2-c4749f02abfb" providerId="AD" clId="Web-{B19AF6F0-1179-FEB6-483C-FB49994A7230}" dt="2024-10-02T23:41:01.458" v="562"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B19AF6F0-1179-FEB6-483C-FB49994A7230}" dt="2024-10-02T23:41:22.927" v="566" actId="20577"/>
        <pc:sldMkLst>
          <pc:docMk/>
          <pc:sldMk cId="3787884324" sldId="373"/>
        </pc:sldMkLst>
        <pc:spChg chg="mod">
          <ac:chgData name="Beatriz Guerrero" userId="S::beatriz_guerrero@ci.richmond.ca.us::67aaf6ed-f979-44e0-8fb2-c4749f02abfb" providerId="AD" clId="Web-{B19AF6F0-1179-FEB6-483C-FB49994A7230}" dt="2024-10-02T23:41:22.927" v="566" actId="20577"/>
          <ac:spMkLst>
            <pc:docMk/>
            <pc:sldMk cId="3787884324" sldId="373"/>
            <ac:spMk id="2" creationId="{0B653A10-04B5-8CFA-DC96-99D573FC2481}"/>
          </ac:spMkLst>
        </pc:spChg>
      </pc:sldChg>
      <pc:sldChg chg="ord">
        <pc:chgData name="Beatriz Guerrero" userId="S::beatriz_guerrero@ci.richmond.ca.us::67aaf6ed-f979-44e0-8fb2-c4749f02abfb" providerId="AD" clId="Web-{B19AF6F0-1179-FEB6-483C-FB49994A7230}" dt="2024-10-02T23:42:19.006" v="568"/>
        <pc:sldMkLst>
          <pc:docMk/>
          <pc:sldMk cId="2877457213" sldId="396"/>
        </pc:sldMkLst>
      </pc:sldChg>
      <pc:sldChg chg="add">
        <pc:chgData name="Beatriz Guerrero" userId="S::beatriz_guerrero@ci.richmond.ca.us::67aaf6ed-f979-44e0-8fb2-c4749f02abfb" providerId="AD" clId="Web-{B19AF6F0-1179-FEB6-483C-FB49994A7230}" dt="2024-10-02T23:43:17.365" v="569"/>
        <pc:sldMkLst>
          <pc:docMk/>
          <pc:sldMk cId="4131649912" sldId="397"/>
        </pc:sldMkLst>
      </pc:sldChg>
      <pc:sldChg chg="add">
        <pc:chgData name="Beatriz Guerrero" userId="S::beatriz_guerrero@ci.richmond.ca.us::67aaf6ed-f979-44e0-8fb2-c4749f02abfb" providerId="AD" clId="Web-{B19AF6F0-1179-FEB6-483C-FB49994A7230}" dt="2024-10-02T23:43:17.506" v="570"/>
        <pc:sldMkLst>
          <pc:docMk/>
          <pc:sldMk cId="4247241252" sldId="398"/>
        </pc:sldMkLst>
      </pc:sldChg>
      <pc:sldChg chg="add">
        <pc:chgData name="Beatriz Guerrero" userId="S::beatriz_guerrero@ci.richmond.ca.us::67aaf6ed-f979-44e0-8fb2-c4749f02abfb" providerId="AD" clId="Web-{B19AF6F0-1179-FEB6-483C-FB49994A7230}" dt="2024-10-02T23:43:17.897" v="571"/>
        <pc:sldMkLst>
          <pc:docMk/>
          <pc:sldMk cId="4288394198" sldId="399"/>
        </pc:sldMkLst>
      </pc:sldChg>
      <pc:sldChg chg="add">
        <pc:chgData name="Beatriz Guerrero" userId="S::beatriz_guerrero@ci.richmond.ca.us::67aaf6ed-f979-44e0-8fb2-c4749f02abfb" providerId="AD" clId="Web-{B19AF6F0-1179-FEB6-483C-FB49994A7230}" dt="2024-10-02T23:43:18.115" v="572"/>
        <pc:sldMkLst>
          <pc:docMk/>
          <pc:sldMk cId="1718523994" sldId="400"/>
        </pc:sldMkLst>
      </pc:sldChg>
      <pc:sldChg chg="add">
        <pc:chgData name="Beatriz Guerrero" userId="S::beatriz_guerrero@ci.richmond.ca.us::67aaf6ed-f979-44e0-8fb2-c4749f02abfb" providerId="AD" clId="Web-{B19AF6F0-1179-FEB6-483C-FB49994A7230}" dt="2024-10-02T23:43:18.287" v="573"/>
        <pc:sldMkLst>
          <pc:docMk/>
          <pc:sldMk cId="3840315016" sldId="401"/>
        </pc:sldMkLst>
      </pc:sldChg>
      <pc:sldChg chg="add">
        <pc:chgData name="Beatriz Guerrero" userId="S::beatriz_guerrero@ci.richmond.ca.us::67aaf6ed-f979-44e0-8fb2-c4749f02abfb" providerId="AD" clId="Web-{B19AF6F0-1179-FEB6-483C-FB49994A7230}" dt="2024-10-02T23:43:18.522" v="574"/>
        <pc:sldMkLst>
          <pc:docMk/>
          <pc:sldMk cId="3096057919" sldId="402"/>
        </pc:sldMkLst>
      </pc:sldChg>
      <pc:sldChg chg="add">
        <pc:chgData name="Beatriz Guerrero" userId="S::beatriz_guerrero@ci.richmond.ca.us::67aaf6ed-f979-44e0-8fb2-c4749f02abfb" providerId="AD" clId="Web-{B19AF6F0-1179-FEB6-483C-FB49994A7230}" dt="2024-10-02T23:43:18.678" v="575"/>
        <pc:sldMkLst>
          <pc:docMk/>
          <pc:sldMk cId="3335684834" sldId="403"/>
        </pc:sldMkLst>
      </pc:sldChg>
      <pc:sldChg chg="add">
        <pc:chgData name="Beatriz Guerrero" userId="S::beatriz_guerrero@ci.richmond.ca.us::67aaf6ed-f979-44e0-8fb2-c4749f02abfb" providerId="AD" clId="Web-{B19AF6F0-1179-FEB6-483C-FB49994A7230}" dt="2024-10-02T23:43:18.850" v="576"/>
        <pc:sldMkLst>
          <pc:docMk/>
          <pc:sldMk cId="2717681766" sldId="404"/>
        </pc:sldMkLst>
      </pc:sldChg>
      <pc:sldChg chg="add">
        <pc:chgData name="Beatriz Guerrero" userId="S::beatriz_guerrero@ci.richmond.ca.us::67aaf6ed-f979-44e0-8fb2-c4749f02abfb" providerId="AD" clId="Web-{B19AF6F0-1179-FEB6-483C-FB49994A7230}" dt="2024-10-02T23:43:18.975" v="577"/>
        <pc:sldMkLst>
          <pc:docMk/>
          <pc:sldMk cId="2754516179" sldId="405"/>
        </pc:sldMkLst>
      </pc:sldChg>
    </pc:docChg>
  </pc:docChgLst>
  <pc:docChgLst>
    <pc:chgData name="Beatriz Guerrero" userId="S::beatriz_guerrero@ci.richmond.ca.us::67aaf6ed-f979-44e0-8fb2-c4749f02abfb" providerId="AD" clId="Web-{76EB75C2-0FED-2062-1785-6CD9F9997569}"/>
    <pc:docChg chg="delSld modSld">
      <pc:chgData name="Beatriz Guerrero" userId="S::beatriz_guerrero@ci.richmond.ca.us::67aaf6ed-f979-44e0-8fb2-c4749f02abfb" providerId="AD" clId="Web-{76EB75C2-0FED-2062-1785-6CD9F9997569}" dt="2024-09-05T00:04:14.728" v="380"/>
      <pc:docMkLst>
        <pc:docMk/>
      </pc:docMkLst>
      <pc:sldChg chg="modSp">
        <pc:chgData name="Beatriz Guerrero" userId="S::beatriz_guerrero@ci.richmond.ca.us::67aaf6ed-f979-44e0-8fb2-c4749f02abfb" providerId="AD" clId="Web-{76EB75C2-0FED-2062-1785-6CD9F9997569}" dt="2024-09-04T23:29:53.732" v="31" actId="20577"/>
        <pc:sldMkLst>
          <pc:docMk/>
          <pc:sldMk cId="2688267807" sldId="327"/>
        </pc:sldMkLst>
        <pc:spChg chg="mod">
          <ac:chgData name="Beatriz Guerrero" userId="S::beatriz_guerrero@ci.richmond.ca.us::67aaf6ed-f979-44e0-8fb2-c4749f02abfb" providerId="AD" clId="Web-{76EB75C2-0FED-2062-1785-6CD9F9997569}" dt="2024-09-04T23:29:53.732" v="31" actId="20577"/>
          <ac:spMkLst>
            <pc:docMk/>
            <pc:sldMk cId="2688267807" sldId="327"/>
            <ac:spMk id="4" creationId="{FD8140C1-CA8B-0CD5-5389-E96164AE3315}"/>
          </ac:spMkLst>
        </pc:spChg>
      </pc:sldChg>
      <pc:sldChg chg="modSp">
        <pc:chgData name="Beatriz Guerrero" userId="S::beatriz_guerrero@ci.richmond.ca.us::67aaf6ed-f979-44e0-8fb2-c4749f02abfb" providerId="AD" clId="Web-{76EB75C2-0FED-2062-1785-6CD9F9997569}" dt="2024-09-04T23:29:24.185" v="20" actId="20577"/>
        <pc:sldMkLst>
          <pc:docMk/>
          <pc:sldMk cId="1295470331" sldId="353"/>
        </pc:sldMkLst>
        <pc:spChg chg="mod">
          <ac:chgData name="Beatriz Guerrero" userId="S::beatriz_guerrero@ci.richmond.ca.us::67aaf6ed-f979-44e0-8fb2-c4749f02abfb" providerId="AD" clId="Web-{76EB75C2-0FED-2062-1785-6CD9F9997569}" dt="2024-09-04T23:29:24.185" v="20"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76EB75C2-0FED-2062-1785-6CD9F9997569}" dt="2024-09-04T23:29:40.904" v="26" actId="20577"/>
        <pc:sldMkLst>
          <pc:docMk/>
          <pc:sldMk cId="2396013823" sldId="354"/>
        </pc:sldMkLst>
        <pc:spChg chg="mod">
          <ac:chgData name="Beatriz Guerrero" userId="S::beatriz_guerrero@ci.richmond.ca.us::67aaf6ed-f979-44e0-8fb2-c4749f02abfb" providerId="AD" clId="Web-{76EB75C2-0FED-2062-1785-6CD9F9997569}" dt="2024-09-04T23:29:40.904" v="26" actId="20577"/>
          <ac:spMkLst>
            <pc:docMk/>
            <pc:sldMk cId="2396013823" sldId="354"/>
            <ac:spMk id="2" creationId="{0B653A10-04B5-8CFA-DC96-99D573FC2481}"/>
          </ac:spMkLst>
        </pc:spChg>
      </pc:sldChg>
      <pc:sldChg chg="modSp">
        <pc:chgData name="Beatriz Guerrero" userId="S::beatriz_guerrero@ci.richmond.ca.us::67aaf6ed-f979-44e0-8fb2-c4749f02abfb" providerId="AD" clId="Web-{76EB75C2-0FED-2062-1785-6CD9F9997569}" dt="2024-09-04T23:30:08.936" v="37" actId="20577"/>
        <pc:sldMkLst>
          <pc:docMk/>
          <pc:sldMk cId="1987672534" sldId="356"/>
        </pc:sldMkLst>
        <pc:spChg chg="mod">
          <ac:chgData name="Beatriz Guerrero" userId="S::beatriz_guerrero@ci.richmond.ca.us::67aaf6ed-f979-44e0-8fb2-c4749f02abfb" providerId="AD" clId="Web-{76EB75C2-0FED-2062-1785-6CD9F9997569}" dt="2024-09-04T23:30:08.936" v="37" actId="20577"/>
          <ac:spMkLst>
            <pc:docMk/>
            <pc:sldMk cId="1987672534" sldId="356"/>
            <ac:spMk id="3" creationId="{62EB8AE9-3C7F-654E-7F1F-06EFCE53551B}"/>
          </ac:spMkLst>
        </pc:spChg>
      </pc:sldChg>
      <pc:sldChg chg="modSp">
        <pc:chgData name="Beatriz Guerrero" userId="S::beatriz_guerrero@ci.richmond.ca.us::67aaf6ed-f979-44e0-8fb2-c4749f02abfb" providerId="AD" clId="Web-{76EB75C2-0FED-2062-1785-6CD9F9997569}" dt="2024-09-04T23:36:43.257" v="155" actId="20577"/>
        <pc:sldMkLst>
          <pc:docMk/>
          <pc:sldMk cId="4105021240" sldId="357"/>
        </pc:sldMkLst>
        <pc:spChg chg="mod">
          <ac:chgData name="Beatriz Guerrero" userId="S::beatriz_guerrero@ci.richmond.ca.us::67aaf6ed-f979-44e0-8fb2-c4749f02abfb" providerId="AD" clId="Web-{76EB75C2-0FED-2062-1785-6CD9F9997569}" dt="2024-09-04T23:36:43.257" v="155"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76EB75C2-0FED-2062-1785-6CD9F9997569}" dt="2024-09-04T23:34:04.081" v="80" actId="20577"/>
        <pc:sldMkLst>
          <pc:docMk/>
          <pc:sldMk cId="426285808" sldId="358"/>
        </pc:sldMkLst>
        <pc:spChg chg="mod">
          <ac:chgData name="Beatriz Guerrero" userId="S::beatriz_guerrero@ci.richmond.ca.us::67aaf6ed-f979-44e0-8fb2-c4749f02abfb" providerId="AD" clId="Web-{76EB75C2-0FED-2062-1785-6CD9F9997569}" dt="2024-09-04T23:34:04.081" v="80"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76EB75C2-0FED-2062-1785-6CD9F9997569}" dt="2024-09-04T23:52:46.011" v="194" actId="20577"/>
        <pc:sldMkLst>
          <pc:docMk/>
          <pc:sldMk cId="2459958468" sldId="359"/>
        </pc:sldMkLst>
        <pc:spChg chg="mod">
          <ac:chgData name="Beatriz Guerrero" userId="S::beatriz_guerrero@ci.richmond.ca.us::67aaf6ed-f979-44e0-8fb2-c4749f02abfb" providerId="AD" clId="Web-{76EB75C2-0FED-2062-1785-6CD9F9997569}" dt="2024-09-04T23:52:46.011" v="194"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76EB75C2-0FED-2062-1785-6CD9F9997569}" dt="2024-09-04T23:53:06.652" v="198" actId="20577"/>
        <pc:sldMkLst>
          <pc:docMk/>
          <pc:sldMk cId="75609733" sldId="360"/>
        </pc:sldMkLst>
        <pc:spChg chg="mod">
          <ac:chgData name="Beatriz Guerrero" userId="S::beatriz_guerrero@ci.richmond.ca.us::67aaf6ed-f979-44e0-8fb2-c4749f02abfb" providerId="AD" clId="Web-{76EB75C2-0FED-2062-1785-6CD9F9997569}" dt="2024-09-04T23:53:06.652" v="198"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6EB75C2-0FED-2062-1785-6CD9F9997569}" dt="2024-09-04T23:52:53.902" v="196" actId="20577"/>
        <pc:sldMkLst>
          <pc:docMk/>
          <pc:sldMk cId="1730085481" sldId="361"/>
        </pc:sldMkLst>
        <pc:spChg chg="mod">
          <ac:chgData name="Beatriz Guerrero" userId="S::beatriz_guerrero@ci.richmond.ca.us::67aaf6ed-f979-44e0-8fb2-c4749f02abfb" providerId="AD" clId="Web-{76EB75C2-0FED-2062-1785-6CD9F9997569}" dt="2024-09-04T23:52:53.902" v="196"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76EB75C2-0FED-2062-1785-6CD9F9997569}" dt="2024-09-04T23:53:25.293" v="200" actId="20577"/>
        <pc:sldMkLst>
          <pc:docMk/>
          <pc:sldMk cId="1246568473" sldId="362"/>
        </pc:sldMkLst>
        <pc:spChg chg="mod">
          <ac:chgData name="Beatriz Guerrero" userId="S::beatriz_guerrero@ci.richmond.ca.us::67aaf6ed-f979-44e0-8fb2-c4749f02abfb" providerId="AD" clId="Web-{76EB75C2-0FED-2062-1785-6CD9F9997569}" dt="2024-09-04T23:53:25.293" v="200"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6EB75C2-0FED-2062-1785-6CD9F9997569}" dt="2024-09-04T23:53:33.528" v="202" actId="20577"/>
        <pc:sldMkLst>
          <pc:docMk/>
          <pc:sldMk cId="19214237" sldId="363"/>
        </pc:sldMkLst>
        <pc:spChg chg="mod">
          <ac:chgData name="Beatriz Guerrero" userId="S::beatriz_guerrero@ci.richmond.ca.us::67aaf6ed-f979-44e0-8fb2-c4749f02abfb" providerId="AD" clId="Web-{76EB75C2-0FED-2062-1785-6CD9F9997569}" dt="2024-09-04T23:53:33.528" v="20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6EB75C2-0FED-2062-1785-6CD9F9997569}" dt="2024-09-04T23:53:44.997" v="204" actId="20577"/>
        <pc:sldMkLst>
          <pc:docMk/>
          <pc:sldMk cId="3536701632" sldId="364"/>
        </pc:sldMkLst>
        <pc:spChg chg="mod">
          <ac:chgData name="Beatriz Guerrero" userId="S::beatriz_guerrero@ci.richmond.ca.us::67aaf6ed-f979-44e0-8fb2-c4749f02abfb" providerId="AD" clId="Web-{76EB75C2-0FED-2062-1785-6CD9F9997569}" dt="2024-09-04T23:53:44.997" v="204"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76EB75C2-0FED-2062-1785-6CD9F9997569}" dt="2024-09-04T23:53:57.106" v="206" actId="20577"/>
        <pc:sldMkLst>
          <pc:docMk/>
          <pc:sldMk cId="801964473" sldId="365"/>
        </pc:sldMkLst>
        <pc:spChg chg="mod">
          <ac:chgData name="Beatriz Guerrero" userId="S::beatriz_guerrero@ci.richmond.ca.us::67aaf6ed-f979-44e0-8fb2-c4749f02abfb" providerId="AD" clId="Web-{76EB75C2-0FED-2062-1785-6CD9F9997569}" dt="2024-09-04T23:53:57.106" v="206"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76EB75C2-0FED-2062-1785-6CD9F9997569}" dt="2024-09-04T23:54:09.700" v="209" actId="20577"/>
        <pc:sldMkLst>
          <pc:docMk/>
          <pc:sldMk cId="2250815403" sldId="366"/>
        </pc:sldMkLst>
        <pc:spChg chg="mod">
          <ac:chgData name="Beatriz Guerrero" userId="S::beatriz_guerrero@ci.richmond.ca.us::67aaf6ed-f979-44e0-8fb2-c4749f02abfb" providerId="AD" clId="Web-{76EB75C2-0FED-2062-1785-6CD9F9997569}" dt="2024-09-04T23:54:09.700" v="209"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76EB75C2-0FED-2062-1785-6CD9F9997569}" dt="2024-09-04T23:57:00.641" v="252" actId="20577"/>
        <pc:sldMkLst>
          <pc:docMk/>
          <pc:sldMk cId="2403369630" sldId="367"/>
        </pc:sldMkLst>
        <pc:spChg chg="mod">
          <ac:chgData name="Beatriz Guerrero" userId="S::beatriz_guerrero@ci.richmond.ca.us::67aaf6ed-f979-44e0-8fb2-c4749f02abfb" providerId="AD" clId="Web-{76EB75C2-0FED-2062-1785-6CD9F9997569}" dt="2024-09-04T23:57:00.641" v="252"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76EB75C2-0FED-2062-1785-6CD9F9997569}" dt="2024-09-05T00:00:27.739" v="275" actId="20577"/>
        <pc:sldMkLst>
          <pc:docMk/>
          <pc:sldMk cId="3357556756" sldId="368"/>
        </pc:sldMkLst>
        <pc:spChg chg="mod">
          <ac:chgData name="Beatriz Guerrero" userId="S::beatriz_guerrero@ci.richmond.ca.us::67aaf6ed-f979-44e0-8fb2-c4749f02abfb" providerId="AD" clId="Web-{76EB75C2-0FED-2062-1785-6CD9F9997569}" dt="2024-09-05T00:00:27.739" v="275"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76EB75C2-0FED-2062-1785-6CD9F9997569}" dt="2024-09-05T00:02:21.023" v="334" actId="20577"/>
        <pc:sldMkLst>
          <pc:docMk/>
          <pc:sldMk cId="1084912077" sldId="369"/>
        </pc:sldMkLst>
        <pc:spChg chg="mod">
          <ac:chgData name="Beatriz Guerrero" userId="S::beatriz_guerrero@ci.richmond.ca.us::67aaf6ed-f979-44e0-8fb2-c4749f02abfb" providerId="AD" clId="Web-{76EB75C2-0FED-2062-1785-6CD9F9997569}" dt="2024-09-05T00:02:21.023" v="33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76EB75C2-0FED-2062-1785-6CD9F9997569}" dt="2024-09-05T00:03:44.118" v="377" actId="20577"/>
        <pc:sldMkLst>
          <pc:docMk/>
          <pc:sldMk cId="159060872" sldId="370"/>
        </pc:sldMkLst>
        <pc:spChg chg="mod">
          <ac:chgData name="Beatriz Guerrero" userId="S::beatriz_guerrero@ci.richmond.ca.us::67aaf6ed-f979-44e0-8fb2-c4749f02abfb" providerId="AD" clId="Web-{76EB75C2-0FED-2062-1785-6CD9F9997569}" dt="2024-09-05T00:03:44.118" v="377"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76EB75C2-0FED-2062-1785-6CD9F9997569}" dt="2024-09-05T00:04:11.760" v="379" actId="20577"/>
        <pc:sldMkLst>
          <pc:docMk/>
          <pc:sldMk cId="3787884324" sldId="373"/>
        </pc:sldMkLst>
        <pc:spChg chg="mod">
          <ac:chgData name="Beatriz Guerrero" userId="S::beatriz_guerrero@ci.richmond.ca.us::67aaf6ed-f979-44e0-8fb2-c4749f02abfb" providerId="AD" clId="Web-{76EB75C2-0FED-2062-1785-6CD9F9997569}" dt="2024-09-05T00:04:11.760" v="379" actId="20577"/>
          <ac:spMkLst>
            <pc:docMk/>
            <pc:sldMk cId="3787884324" sldId="373"/>
            <ac:spMk id="2" creationId="{0B653A10-04B5-8CFA-DC96-99D573FC2481}"/>
          </ac:spMkLst>
        </pc:spChg>
      </pc:sldChg>
      <pc:sldChg chg="modSp">
        <pc:chgData name="Beatriz Guerrero" userId="S::beatriz_guerrero@ci.richmond.ca.us::67aaf6ed-f979-44e0-8fb2-c4749f02abfb" providerId="AD" clId="Web-{76EB75C2-0FED-2062-1785-6CD9F9997569}" dt="2024-09-04T23:30:04.061" v="35" actId="20577"/>
        <pc:sldMkLst>
          <pc:docMk/>
          <pc:sldMk cId="2870686680" sldId="387"/>
        </pc:sldMkLst>
        <pc:spChg chg="mod">
          <ac:chgData name="Beatriz Guerrero" userId="S::beatriz_guerrero@ci.richmond.ca.us::67aaf6ed-f979-44e0-8fb2-c4749f02abfb" providerId="AD" clId="Web-{76EB75C2-0FED-2062-1785-6CD9F9997569}" dt="2024-09-04T23:30:04.061" v="35" actId="20577"/>
          <ac:spMkLst>
            <pc:docMk/>
            <pc:sldMk cId="2870686680" sldId="387"/>
            <ac:spMk id="3" creationId="{62EB8AE9-3C7F-654E-7F1F-06EFCE53551B}"/>
          </ac:spMkLst>
        </pc:spChg>
      </pc:sldChg>
      <pc:sldChg chg="del">
        <pc:chgData name="Beatriz Guerrero" userId="S::beatriz_guerrero@ci.richmond.ca.us::67aaf6ed-f979-44e0-8fb2-c4749f02abfb" providerId="AD" clId="Web-{76EB75C2-0FED-2062-1785-6CD9F9997569}" dt="2024-09-05T00:04:14.728" v="380"/>
        <pc:sldMkLst>
          <pc:docMk/>
          <pc:sldMk cId="2047995120" sldId="388"/>
        </pc:sldMkLst>
      </pc:sldChg>
    </pc:docChg>
  </pc:docChgLst>
  <pc:docChgLst>
    <pc:chgData name="Estefanny Casas" userId="S::estefanny_casas@ci.richmond.ca.us::796659cb-7610-4077-9d87-b024fc421425" providerId="AD" clId="Web-{52E5AC9E-DA47-C3E3-63B4-1519139EEADB}"/>
    <pc:docChg chg="modSld">
      <pc:chgData name="Estefanny Casas" userId="S::estefanny_casas@ci.richmond.ca.us::796659cb-7610-4077-9d87-b024fc421425" providerId="AD" clId="Web-{52E5AC9E-DA47-C3E3-63B4-1519139EEADB}" dt="2024-09-04T00:18:08.491" v="604" actId="1076"/>
      <pc:docMkLst>
        <pc:docMk/>
      </pc:docMkLst>
      <pc:sldChg chg="modSp">
        <pc:chgData name="Estefanny Casas" userId="S::estefanny_casas@ci.richmond.ca.us::796659cb-7610-4077-9d87-b024fc421425" providerId="AD" clId="Web-{52E5AC9E-DA47-C3E3-63B4-1519139EEADB}" dt="2024-09-04T00:18:08.491" v="604" actId="1076"/>
        <pc:sldMkLst>
          <pc:docMk/>
          <pc:sldMk cId="791005041" sldId="274"/>
        </pc:sldMkLst>
        <pc:spChg chg="mod">
          <ac:chgData name="Estefanny Casas" userId="S::estefanny_casas@ci.richmond.ca.us::796659cb-7610-4077-9d87-b024fc421425" providerId="AD" clId="Web-{52E5AC9E-DA47-C3E3-63B4-1519139EEADB}" dt="2024-09-04T00:17:59.960" v="603" actId="14100"/>
          <ac:spMkLst>
            <pc:docMk/>
            <pc:sldMk cId="791005041" sldId="274"/>
            <ac:spMk id="2" creationId="{1042FACF-7AB0-0F9B-26C6-5AED36B3E9EB}"/>
          </ac:spMkLst>
        </pc:spChg>
        <pc:cxnChg chg="mod">
          <ac:chgData name="Estefanny Casas" userId="S::estefanny_casas@ci.richmond.ca.us::796659cb-7610-4077-9d87-b024fc421425" providerId="AD" clId="Web-{52E5AC9E-DA47-C3E3-63B4-1519139EEADB}" dt="2024-09-04T00:18:08.491" v="604"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52E5AC9E-DA47-C3E3-63B4-1519139EEADB}" dt="2024-09-03T23:44:29.462" v="245" actId="20577"/>
        <pc:sldMkLst>
          <pc:docMk/>
          <pc:sldMk cId="3866118267" sldId="291"/>
        </pc:sldMkLst>
        <pc:spChg chg="mod">
          <ac:chgData name="Estefanny Casas" userId="S::estefanny_casas@ci.richmond.ca.us::796659cb-7610-4077-9d87-b024fc421425" providerId="AD" clId="Web-{52E5AC9E-DA47-C3E3-63B4-1519139EEADB}" dt="2024-09-03T23:44:29.462" v="245" actId="20577"/>
          <ac:spMkLst>
            <pc:docMk/>
            <pc:sldMk cId="3866118267" sldId="291"/>
            <ac:spMk id="2" creationId="{F0F2CBF7-59D7-451D-E7E5-E9B2BA3B1A2B}"/>
          </ac:spMkLst>
        </pc:spChg>
      </pc:sldChg>
      <pc:sldChg chg="modSp">
        <pc:chgData name="Estefanny Casas" userId="S::estefanny_casas@ci.richmond.ca.us::796659cb-7610-4077-9d87-b024fc421425" providerId="AD" clId="Web-{52E5AC9E-DA47-C3E3-63B4-1519139EEADB}" dt="2024-09-03T23:37:13.130" v="132" actId="20577"/>
        <pc:sldMkLst>
          <pc:docMk/>
          <pc:sldMk cId="2688267807" sldId="327"/>
        </pc:sldMkLst>
        <pc:spChg chg="mod">
          <ac:chgData name="Estefanny Casas" userId="S::estefanny_casas@ci.richmond.ca.us::796659cb-7610-4077-9d87-b024fc421425" providerId="AD" clId="Web-{52E5AC9E-DA47-C3E3-63B4-1519139EEADB}" dt="2024-09-03T23:37:13.130" v="132" actId="20577"/>
          <ac:spMkLst>
            <pc:docMk/>
            <pc:sldMk cId="2688267807" sldId="327"/>
            <ac:spMk id="3" creationId="{62EB8AE9-3C7F-654E-7F1F-06EFCE53551B}"/>
          </ac:spMkLst>
        </pc:spChg>
        <pc:spChg chg="mod">
          <ac:chgData name="Estefanny Casas" userId="S::estefanny_casas@ci.richmond.ca.us::796659cb-7610-4077-9d87-b024fc421425" providerId="AD" clId="Web-{52E5AC9E-DA47-C3E3-63B4-1519139EEADB}" dt="2024-09-03T23:35:38.333" v="127" actId="20577"/>
          <ac:spMkLst>
            <pc:docMk/>
            <pc:sldMk cId="2688267807" sldId="327"/>
            <ac:spMk id="4" creationId="{FD8140C1-CA8B-0CD5-5389-E96164AE3315}"/>
          </ac:spMkLst>
        </pc:spChg>
      </pc:sldChg>
      <pc:sldChg chg="modSp">
        <pc:chgData name="Estefanny Casas" userId="S::estefanny_casas@ci.richmond.ca.us::796659cb-7610-4077-9d87-b024fc421425" providerId="AD" clId="Web-{52E5AC9E-DA47-C3E3-63B4-1519139EEADB}" dt="2024-09-03T23:26:29.001" v="49" actId="20577"/>
        <pc:sldMkLst>
          <pc:docMk/>
          <pc:sldMk cId="3757050840" sldId="350"/>
        </pc:sldMkLst>
        <pc:spChg chg="mod">
          <ac:chgData name="Estefanny Casas" userId="S::estefanny_casas@ci.richmond.ca.us::796659cb-7610-4077-9d87-b024fc421425" providerId="AD" clId="Web-{52E5AC9E-DA47-C3E3-63B4-1519139EEADB}" dt="2024-09-03T23:26:05.548" v="36" actId="20577"/>
          <ac:spMkLst>
            <pc:docMk/>
            <pc:sldMk cId="3757050840" sldId="350"/>
            <ac:spMk id="2" creationId="{0B653A10-04B5-8CFA-DC96-99D573FC2481}"/>
          </ac:spMkLst>
        </pc:spChg>
        <pc:spChg chg="mod">
          <ac:chgData name="Estefanny Casas" userId="S::estefanny_casas@ci.richmond.ca.us::796659cb-7610-4077-9d87-b024fc421425" providerId="AD" clId="Web-{52E5AC9E-DA47-C3E3-63B4-1519139EEADB}" dt="2024-09-03T23:26:29.001" v="49" actId="20577"/>
          <ac:spMkLst>
            <pc:docMk/>
            <pc:sldMk cId="3757050840" sldId="350"/>
            <ac:spMk id="3" creationId="{302844EA-6507-867D-36EB-FB00F8365C4F}"/>
          </ac:spMkLst>
        </pc:spChg>
      </pc:sldChg>
      <pc:sldChg chg="modSp">
        <pc:chgData name="Estefanny Casas" userId="S::estefanny_casas@ci.richmond.ca.us::796659cb-7610-4077-9d87-b024fc421425" providerId="AD" clId="Web-{52E5AC9E-DA47-C3E3-63B4-1519139EEADB}" dt="2024-09-03T23:25:40.438" v="30" actId="20577"/>
        <pc:sldMkLst>
          <pc:docMk/>
          <pc:sldMk cId="3128159106" sldId="351"/>
        </pc:sldMkLst>
        <pc:spChg chg="mod">
          <ac:chgData name="Estefanny Casas" userId="S::estefanny_casas@ci.richmond.ca.us::796659cb-7610-4077-9d87-b024fc421425" providerId="AD" clId="Web-{52E5AC9E-DA47-C3E3-63B4-1519139EEADB}" dt="2024-09-03T23:25:28.907" v="16" actId="20577"/>
          <ac:spMkLst>
            <pc:docMk/>
            <pc:sldMk cId="3128159106" sldId="351"/>
            <ac:spMk id="2" creationId="{0B653A10-04B5-8CFA-DC96-99D573FC2481}"/>
          </ac:spMkLst>
        </pc:spChg>
        <pc:spChg chg="mod">
          <ac:chgData name="Estefanny Casas" userId="S::estefanny_casas@ci.richmond.ca.us::796659cb-7610-4077-9d87-b024fc421425" providerId="AD" clId="Web-{52E5AC9E-DA47-C3E3-63B4-1519139EEADB}" dt="2024-09-03T23:25:40.438" v="30" actId="20577"/>
          <ac:spMkLst>
            <pc:docMk/>
            <pc:sldMk cId="3128159106" sldId="351"/>
            <ac:spMk id="3" creationId="{302844EA-6507-867D-36EB-FB00F8365C4F}"/>
          </ac:spMkLst>
        </pc:spChg>
      </pc:sldChg>
      <pc:sldChg chg="modSp">
        <pc:chgData name="Estefanny Casas" userId="S::estefanny_casas@ci.richmond.ca.us::796659cb-7610-4077-9d87-b024fc421425" providerId="AD" clId="Web-{52E5AC9E-DA47-C3E3-63B4-1519139EEADB}" dt="2024-09-03T23:32:28.363" v="83" actId="20577"/>
        <pc:sldMkLst>
          <pc:docMk/>
          <pc:sldMk cId="476992989" sldId="352"/>
        </pc:sldMkLst>
        <pc:spChg chg="mod">
          <ac:chgData name="Estefanny Casas" userId="S::estefanny_casas@ci.richmond.ca.us::796659cb-7610-4077-9d87-b024fc421425" providerId="AD" clId="Web-{52E5AC9E-DA47-C3E3-63B4-1519139EEADB}" dt="2024-09-03T23:32:28.363" v="83" actId="20577"/>
          <ac:spMkLst>
            <pc:docMk/>
            <pc:sldMk cId="476992989" sldId="352"/>
            <ac:spMk id="2" creationId="{0B653A10-04B5-8CFA-DC96-99D573FC2481}"/>
          </ac:spMkLst>
        </pc:spChg>
        <pc:spChg chg="mod">
          <ac:chgData name="Estefanny Casas" userId="S::estefanny_casas@ci.richmond.ca.us::796659cb-7610-4077-9d87-b024fc421425" providerId="AD" clId="Web-{52E5AC9E-DA47-C3E3-63B4-1519139EEADB}" dt="2024-09-03T23:32:17.581" v="77" actId="20577"/>
          <ac:spMkLst>
            <pc:docMk/>
            <pc:sldMk cId="476992989" sldId="352"/>
            <ac:spMk id="3" creationId="{302844EA-6507-867D-36EB-FB00F8365C4F}"/>
          </ac:spMkLst>
        </pc:spChg>
      </pc:sldChg>
      <pc:sldChg chg="modSp">
        <pc:chgData name="Estefanny Casas" userId="S::estefanny_casas@ci.richmond.ca.us::796659cb-7610-4077-9d87-b024fc421425" providerId="AD" clId="Web-{52E5AC9E-DA47-C3E3-63B4-1519139EEADB}" dt="2024-09-03T23:34:15.676" v="109" actId="20577"/>
        <pc:sldMkLst>
          <pc:docMk/>
          <pc:sldMk cId="1295470331" sldId="353"/>
        </pc:sldMkLst>
        <pc:spChg chg="mod">
          <ac:chgData name="Estefanny Casas" userId="S::estefanny_casas@ci.richmond.ca.us::796659cb-7610-4077-9d87-b024fc421425" providerId="AD" clId="Web-{52E5AC9E-DA47-C3E3-63B4-1519139EEADB}" dt="2024-09-03T23:34:15.676" v="109" actId="20577"/>
          <ac:spMkLst>
            <pc:docMk/>
            <pc:sldMk cId="1295470331" sldId="353"/>
            <ac:spMk id="2" creationId="{0B653A10-04B5-8CFA-DC96-99D573FC2481}"/>
          </ac:spMkLst>
        </pc:spChg>
      </pc:sldChg>
      <pc:sldChg chg="modSp">
        <pc:chgData name="Estefanny Casas" userId="S::estefanny_casas@ci.richmond.ca.us::796659cb-7610-4077-9d87-b024fc421425" providerId="AD" clId="Web-{52E5AC9E-DA47-C3E3-63B4-1519139EEADB}" dt="2024-09-03T23:35:24.192" v="122" actId="20577"/>
        <pc:sldMkLst>
          <pc:docMk/>
          <pc:sldMk cId="2396013823" sldId="354"/>
        </pc:sldMkLst>
        <pc:spChg chg="mod">
          <ac:chgData name="Estefanny Casas" userId="S::estefanny_casas@ci.richmond.ca.us::796659cb-7610-4077-9d87-b024fc421425" providerId="AD" clId="Web-{52E5AC9E-DA47-C3E3-63B4-1519139EEADB}" dt="2024-09-03T23:35:24.192" v="122" actId="20577"/>
          <ac:spMkLst>
            <pc:docMk/>
            <pc:sldMk cId="2396013823" sldId="354"/>
            <ac:spMk id="2" creationId="{0B653A10-04B5-8CFA-DC96-99D573FC2481}"/>
          </ac:spMkLst>
        </pc:spChg>
        <pc:spChg chg="mod">
          <ac:chgData name="Estefanny Casas" userId="S::estefanny_casas@ci.richmond.ca.us::796659cb-7610-4077-9d87-b024fc421425" providerId="AD" clId="Web-{52E5AC9E-DA47-C3E3-63B4-1519139EEADB}" dt="2024-09-03T23:34:59.223" v="118" actId="14100"/>
          <ac:spMkLst>
            <pc:docMk/>
            <pc:sldMk cId="2396013823" sldId="354"/>
            <ac:spMk id="3" creationId="{302844EA-6507-867D-36EB-FB00F8365C4F}"/>
          </ac:spMkLst>
        </pc:spChg>
      </pc:sldChg>
      <pc:sldChg chg="modSp">
        <pc:chgData name="Estefanny Casas" userId="S::estefanny_casas@ci.richmond.ca.us::796659cb-7610-4077-9d87-b024fc421425" providerId="AD" clId="Web-{52E5AC9E-DA47-C3E3-63B4-1519139EEADB}" dt="2024-09-03T23:33:27.707" v="97" actId="20577"/>
        <pc:sldMkLst>
          <pc:docMk/>
          <pc:sldMk cId="4162672614" sldId="355"/>
        </pc:sldMkLst>
        <pc:spChg chg="mod">
          <ac:chgData name="Estefanny Casas" userId="S::estefanny_casas@ci.richmond.ca.us::796659cb-7610-4077-9d87-b024fc421425" providerId="AD" clId="Web-{52E5AC9E-DA47-C3E3-63B4-1519139EEADB}" dt="2024-09-03T23:33:27.707" v="97" actId="20577"/>
          <ac:spMkLst>
            <pc:docMk/>
            <pc:sldMk cId="4162672614" sldId="355"/>
            <ac:spMk id="2" creationId="{0B653A10-04B5-8CFA-DC96-99D573FC2481}"/>
          </ac:spMkLst>
        </pc:spChg>
        <pc:spChg chg="mod">
          <ac:chgData name="Estefanny Casas" userId="S::estefanny_casas@ci.richmond.ca.us::796659cb-7610-4077-9d87-b024fc421425" providerId="AD" clId="Web-{52E5AC9E-DA47-C3E3-63B4-1519139EEADB}" dt="2024-09-03T23:32:47.738" v="90" actId="14100"/>
          <ac:spMkLst>
            <pc:docMk/>
            <pc:sldMk cId="4162672614" sldId="355"/>
            <ac:spMk id="3" creationId="{302844EA-6507-867D-36EB-FB00F8365C4F}"/>
          </ac:spMkLst>
        </pc:spChg>
      </pc:sldChg>
      <pc:sldChg chg="modSp">
        <pc:chgData name="Estefanny Casas" userId="S::estefanny_casas@ci.richmond.ca.us::796659cb-7610-4077-9d87-b024fc421425" providerId="AD" clId="Web-{52E5AC9E-DA47-C3E3-63B4-1519139EEADB}" dt="2024-09-03T23:40:50.757" v="173" actId="20577"/>
        <pc:sldMkLst>
          <pc:docMk/>
          <pc:sldMk cId="1987672534" sldId="356"/>
        </pc:sldMkLst>
        <pc:spChg chg="mod">
          <ac:chgData name="Estefanny Casas" userId="S::estefanny_casas@ci.richmond.ca.us::796659cb-7610-4077-9d87-b024fc421425" providerId="AD" clId="Web-{52E5AC9E-DA47-C3E3-63B4-1519139EEADB}" dt="2024-09-03T23:40:50.757" v="173" actId="20577"/>
          <ac:spMkLst>
            <pc:docMk/>
            <pc:sldMk cId="1987672534" sldId="356"/>
            <ac:spMk id="3" creationId="{62EB8AE9-3C7F-654E-7F1F-06EFCE53551B}"/>
          </ac:spMkLst>
        </pc:spChg>
        <pc:spChg chg="mod">
          <ac:chgData name="Estefanny Casas" userId="S::estefanny_casas@ci.richmond.ca.us::796659cb-7610-4077-9d87-b024fc421425" providerId="AD" clId="Web-{52E5AC9E-DA47-C3E3-63B4-1519139EEADB}" dt="2024-09-03T23:40:12.663" v="16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52E5AC9E-DA47-C3E3-63B4-1519139EEADB}" dt="2024-09-04T00:17:40.772" v="601" actId="20577"/>
        <pc:sldMkLst>
          <pc:docMk/>
          <pc:sldMk cId="4105021240" sldId="357"/>
        </pc:sldMkLst>
        <pc:spChg chg="mod">
          <ac:chgData name="Estefanny Casas" userId="S::estefanny_casas@ci.richmond.ca.us::796659cb-7610-4077-9d87-b024fc421425" providerId="AD" clId="Web-{52E5AC9E-DA47-C3E3-63B4-1519139EEADB}" dt="2024-09-04T00:17:40.772" v="60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52E5AC9E-DA47-C3E3-63B4-1519139EEADB}" dt="2024-09-04T00:16:53.850" v="590" actId="20577"/>
        <pc:sldMkLst>
          <pc:docMk/>
          <pc:sldMk cId="2459958468" sldId="359"/>
        </pc:sldMkLst>
        <pc:spChg chg="mod">
          <ac:chgData name="Estefanny Casas" userId="S::estefanny_casas@ci.richmond.ca.us::796659cb-7610-4077-9d87-b024fc421425" providerId="AD" clId="Web-{52E5AC9E-DA47-C3E3-63B4-1519139EEADB}" dt="2024-09-04T00:16:53.850" v="590" actId="20577"/>
          <ac:spMkLst>
            <pc:docMk/>
            <pc:sldMk cId="2459958468" sldId="359"/>
            <ac:spMk id="3" creationId="{62EB8AE9-3C7F-654E-7F1F-06EFCE53551B}"/>
          </ac:spMkLst>
        </pc:spChg>
      </pc:sldChg>
      <pc:sldChg chg="modSp">
        <pc:chgData name="Estefanny Casas" userId="S::estefanny_casas@ci.richmond.ca.us::796659cb-7610-4077-9d87-b024fc421425" providerId="AD" clId="Web-{52E5AC9E-DA47-C3E3-63B4-1519139EEADB}" dt="2024-09-04T00:15:22.350" v="564" actId="20577"/>
        <pc:sldMkLst>
          <pc:docMk/>
          <pc:sldMk cId="75609733" sldId="360"/>
        </pc:sldMkLst>
        <pc:spChg chg="mod">
          <ac:chgData name="Estefanny Casas" userId="S::estefanny_casas@ci.richmond.ca.us::796659cb-7610-4077-9d87-b024fc421425" providerId="AD" clId="Web-{52E5AC9E-DA47-C3E3-63B4-1519139EEADB}" dt="2024-09-04T00:15:22.350" v="564" actId="20577"/>
          <ac:spMkLst>
            <pc:docMk/>
            <pc:sldMk cId="75609733" sldId="360"/>
            <ac:spMk id="3" creationId="{62EB8AE9-3C7F-654E-7F1F-06EFCE53551B}"/>
          </ac:spMkLst>
        </pc:spChg>
      </pc:sldChg>
      <pc:sldChg chg="modSp">
        <pc:chgData name="Estefanny Casas" userId="S::estefanny_casas@ci.richmond.ca.us::796659cb-7610-4077-9d87-b024fc421425" providerId="AD" clId="Web-{52E5AC9E-DA47-C3E3-63B4-1519139EEADB}" dt="2024-09-04T00:16:01.178" v="575" actId="20577"/>
        <pc:sldMkLst>
          <pc:docMk/>
          <pc:sldMk cId="1730085481" sldId="361"/>
        </pc:sldMkLst>
        <pc:spChg chg="mod">
          <ac:chgData name="Estefanny Casas" userId="S::estefanny_casas@ci.richmond.ca.us::796659cb-7610-4077-9d87-b024fc421425" providerId="AD" clId="Web-{52E5AC9E-DA47-C3E3-63B4-1519139EEADB}" dt="2024-09-04T00:16:01.178" v="575" actId="20577"/>
          <ac:spMkLst>
            <pc:docMk/>
            <pc:sldMk cId="1730085481" sldId="361"/>
            <ac:spMk id="3" creationId="{62EB8AE9-3C7F-654E-7F1F-06EFCE53551B}"/>
          </ac:spMkLst>
        </pc:spChg>
      </pc:sldChg>
      <pc:sldChg chg="modSp">
        <pc:chgData name="Estefanny Casas" userId="S::estefanny_casas@ci.richmond.ca.us::796659cb-7610-4077-9d87-b024fc421425" providerId="AD" clId="Web-{52E5AC9E-DA47-C3E3-63B4-1519139EEADB}" dt="2024-09-04T00:14:47.974" v="557" actId="20577"/>
        <pc:sldMkLst>
          <pc:docMk/>
          <pc:sldMk cId="1246568473" sldId="362"/>
        </pc:sldMkLst>
        <pc:spChg chg="mod">
          <ac:chgData name="Estefanny Casas" userId="S::estefanny_casas@ci.richmond.ca.us::796659cb-7610-4077-9d87-b024fc421425" providerId="AD" clId="Web-{52E5AC9E-DA47-C3E3-63B4-1519139EEADB}" dt="2024-09-04T00:14:47.974" v="557" actId="20577"/>
          <ac:spMkLst>
            <pc:docMk/>
            <pc:sldMk cId="1246568473" sldId="362"/>
            <ac:spMk id="3" creationId="{62EB8AE9-3C7F-654E-7F1F-06EFCE53551B}"/>
          </ac:spMkLst>
        </pc:spChg>
      </pc:sldChg>
      <pc:sldChg chg="modSp">
        <pc:chgData name="Estefanny Casas" userId="S::estefanny_casas@ci.richmond.ca.us::796659cb-7610-4077-9d87-b024fc421425" providerId="AD" clId="Web-{52E5AC9E-DA47-C3E3-63B4-1519139EEADB}" dt="2024-09-04T00:12:51.802" v="538" actId="20577"/>
        <pc:sldMkLst>
          <pc:docMk/>
          <pc:sldMk cId="19214237" sldId="363"/>
        </pc:sldMkLst>
        <pc:spChg chg="mod">
          <ac:chgData name="Estefanny Casas" userId="S::estefanny_casas@ci.richmond.ca.us::796659cb-7610-4077-9d87-b024fc421425" providerId="AD" clId="Web-{52E5AC9E-DA47-C3E3-63B4-1519139EEADB}" dt="2024-09-04T00:12:51.802" v="538" actId="20577"/>
          <ac:spMkLst>
            <pc:docMk/>
            <pc:sldMk cId="19214237" sldId="363"/>
            <ac:spMk id="3" creationId="{62EB8AE9-3C7F-654E-7F1F-06EFCE53551B}"/>
          </ac:spMkLst>
        </pc:spChg>
      </pc:sldChg>
      <pc:sldChg chg="modSp">
        <pc:chgData name="Estefanny Casas" userId="S::estefanny_casas@ci.richmond.ca.us::796659cb-7610-4077-9d87-b024fc421425" providerId="AD" clId="Web-{52E5AC9E-DA47-C3E3-63B4-1519139EEADB}" dt="2024-09-04T00:11:32.145" v="497" actId="20577"/>
        <pc:sldMkLst>
          <pc:docMk/>
          <pc:sldMk cId="3536701632" sldId="364"/>
        </pc:sldMkLst>
        <pc:spChg chg="mod">
          <ac:chgData name="Estefanny Casas" userId="S::estefanny_casas@ci.richmond.ca.us::796659cb-7610-4077-9d87-b024fc421425" providerId="AD" clId="Web-{52E5AC9E-DA47-C3E3-63B4-1519139EEADB}" dt="2024-09-04T00:11:32.145" v="497" actId="20577"/>
          <ac:spMkLst>
            <pc:docMk/>
            <pc:sldMk cId="3536701632" sldId="364"/>
            <ac:spMk id="3" creationId="{62EB8AE9-3C7F-654E-7F1F-06EFCE53551B}"/>
          </ac:spMkLst>
        </pc:spChg>
      </pc:sldChg>
      <pc:sldChg chg="modSp">
        <pc:chgData name="Estefanny Casas" userId="S::estefanny_casas@ci.richmond.ca.us::796659cb-7610-4077-9d87-b024fc421425" providerId="AD" clId="Web-{52E5AC9E-DA47-C3E3-63B4-1519139EEADB}" dt="2024-09-04T00:09:05.566" v="460" actId="20577"/>
        <pc:sldMkLst>
          <pc:docMk/>
          <pc:sldMk cId="801964473" sldId="365"/>
        </pc:sldMkLst>
        <pc:spChg chg="mod">
          <ac:chgData name="Estefanny Casas" userId="S::estefanny_casas@ci.richmond.ca.us::796659cb-7610-4077-9d87-b024fc421425" providerId="AD" clId="Web-{52E5AC9E-DA47-C3E3-63B4-1519139EEADB}" dt="2024-09-04T00:09:05.566" v="460" actId="20577"/>
          <ac:spMkLst>
            <pc:docMk/>
            <pc:sldMk cId="801964473" sldId="365"/>
            <ac:spMk id="3" creationId="{62EB8AE9-3C7F-654E-7F1F-06EFCE53551B}"/>
          </ac:spMkLst>
        </pc:spChg>
      </pc:sldChg>
      <pc:sldChg chg="modSp">
        <pc:chgData name="Estefanny Casas" userId="S::estefanny_casas@ci.richmond.ca.us::796659cb-7610-4077-9d87-b024fc421425" providerId="AD" clId="Web-{52E5AC9E-DA47-C3E3-63B4-1519139EEADB}" dt="2024-09-04T00:07:51.784" v="438" actId="20577"/>
        <pc:sldMkLst>
          <pc:docMk/>
          <pc:sldMk cId="2250815403" sldId="366"/>
        </pc:sldMkLst>
        <pc:spChg chg="mod">
          <ac:chgData name="Estefanny Casas" userId="S::estefanny_casas@ci.richmond.ca.us::796659cb-7610-4077-9d87-b024fc421425" providerId="AD" clId="Web-{52E5AC9E-DA47-C3E3-63B4-1519139EEADB}" dt="2024-09-04T00:07:51.784" v="438" actId="20577"/>
          <ac:spMkLst>
            <pc:docMk/>
            <pc:sldMk cId="2250815403" sldId="366"/>
            <ac:spMk id="3" creationId="{62EB8AE9-3C7F-654E-7F1F-06EFCE53551B}"/>
          </ac:spMkLst>
        </pc:spChg>
      </pc:sldChg>
      <pc:sldChg chg="modSp">
        <pc:chgData name="Estefanny Casas" userId="S::estefanny_casas@ci.richmond.ca.us::796659cb-7610-4077-9d87-b024fc421425" providerId="AD" clId="Web-{52E5AC9E-DA47-C3E3-63B4-1519139EEADB}" dt="2024-09-04T00:06:28.736" v="413" actId="20577"/>
        <pc:sldMkLst>
          <pc:docMk/>
          <pc:sldMk cId="2403369630" sldId="367"/>
        </pc:sldMkLst>
        <pc:spChg chg="mod">
          <ac:chgData name="Estefanny Casas" userId="S::estefanny_casas@ci.richmond.ca.us::796659cb-7610-4077-9d87-b024fc421425" providerId="AD" clId="Web-{52E5AC9E-DA47-C3E3-63B4-1519139EEADB}" dt="2024-09-04T00:06:28.736" v="413" actId="20577"/>
          <ac:spMkLst>
            <pc:docMk/>
            <pc:sldMk cId="2403369630" sldId="367"/>
            <ac:spMk id="3" creationId="{62EB8AE9-3C7F-654E-7F1F-06EFCE53551B}"/>
          </ac:spMkLst>
        </pc:spChg>
      </pc:sldChg>
      <pc:sldChg chg="modSp">
        <pc:chgData name="Estefanny Casas" userId="S::estefanny_casas@ci.richmond.ca.us::796659cb-7610-4077-9d87-b024fc421425" providerId="AD" clId="Web-{52E5AC9E-DA47-C3E3-63B4-1519139EEADB}" dt="2024-09-04T00:06:00.424" v="405" actId="20577"/>
        <pc:sldMkLst>
          <pc:docMk/>
          <pc:sldMk cId="3357556756" sldId="368"/>
        </pc:sldMkLst>
        <pc:spChg chg="mod">
          <ac:chgData name="Estefanny Casas" userId="S::estefanny_casas@ci.richmond.ca.us::796659cb-7610-4077-9d87-b024fc421425" providerId="AD" clId="Web-{52E5AC9E-DA47-C3E3-63B4-1519139EEADB}" dt="2024-09-04T00:06:00.424" v="405" actId="20577"/>
          <ac:spMkLst>
            <pc:docMk/>
            <pc:sldMk cId="3357556756" sldId="368"/>
            <ac:spMk id="3" creationId="{62EB8AE9-3C7F-654E-7F1F-06EFCE53551B}"/>
          </ac:spMkLst>
        </pc:spChg>
      </pc:sldChg>
      <pc:sldChg chg="modSp">
        <pc:chgData name="Estefanny Casas" userId="S::estefanny_casas@ci.richmond.ca.us::796659cb-7610-4077-9d87-b024fc421425" providerId="AD" clId="Web-{52E5AC9E-DA47-C3E3-63B4-1519139EEADB}" dt="2024-09-04T00:02:21.563" v="372" actId="20577"/>
        <pc:sldMkLst>
          <pc:docMk/>
          <pc:sldMk cId="1084912077" sldId="369"/>
        </pc:sldMkLst>
        <pc:spChg chg="mod">
          <ac:chgData name="Estefanny Casas" userId="S::estefanny_casas@ci.richmond.ca.us::796659cb-7610-4077-9d87-b024fc421425" providerId="AD" clId="Web-{52E5AC9E-DA47-C3E3-63B4-1519139EEADB}" dt="2024-09-04T00:02:21.563" v="372" actId="20577"/>
          <ac:spMkLst>
            <pc:docMk/>
            <pc:sldMk cId="1084912077" sldId="369"/>
            <ac:spMk id="3" creationId="{62EB8AE9-3C7F-654E-7F1F-06EFCE53551B}"/>
          </ac:spMkLst>
        </pc:spChg>
      </pc:sldChg>
      <pc:sldChg chg="modSp">
        <pc:chgData name="Estefanny Casas" userId="S::estefanny_casas@ci.richmond.ca.us::796659cb-7610-4077-9d87-b024fc421425" providerId="AD" clId="Web-{52E5AC9E-DA47-C3E3-63B4-1519139EEADB}" dt="2024-09-04T00:00:27.656" v="359" actId="20577"/>
        <pc:sldMkLst>
          <pc:docMk/>
          <pc:sldMk cId="159060872" sldId="370"/>
        </pc:sldMkLst>
        <pc:spChg chg="mod">
          <ac:chgData name="Estefanny Casas" userId="S::estefanny_casas@ci.richmond.ca.us::796659cb-7610-4077-9d87-b024fc421425" providerId="AD" clId="Web-{52E5AC9E-DA47-C3E3-63B4-1519139EEADB}" dt="2024-09-04T00:00:27.656" v="359" actId="20577"/>
          <ac:spMkLst>
            <pc:docMk/>
            <pc:sldMk cId="159060872" sldId="370"/>
            <ac:spMk id="3" creationId="{62EB8AE9-3C7F-654E-7F1F-06EFCE53551B}"/>
          </ac:spMkLst>
        </pc:spChg>
      </pc:sldChg>
      <pc:sldChg chg="modSp">
        <pc:chgData name="Estefanny Casas" userId="S::estefanny_casas@ci.richmond.ca.us::796659cb-7610-4077-9d87-b024fc421425" providerId="AD" clId="Web-{52E5AC9E-DA47-C3E3-63B4-1519139EEADB}" dt="2024-09-03T23:58:42.999" v="333" actId="20577"/>
        <pc:sldMkLst>
          <pc:docMk/>
          <pc:sldMk cId="499757999" sldId="371"/>
        </pc:sldMkLst>
        <pc:spChg chg="mod">
          <ac:chgData name="Estefanny Casas" userId="S::estefanny_casas@ci.richmond.ca.us::796659cb-7610-4077-9d87-b024fc421425" providerId="AD" clId="Web-{52E5AC9E-DA47-C3E3-63B4-1519139EEADB}" dt="2024-09-03T23:58:42.999" v="333" actId="20577"/>
          <ac:spMkLst>
            <pc:docMk/>
            <pc:sldMk cId="499757999" sldId="371"/>
            <ac:spMk id="3" creationId="{62EB8AE9-3C7F-654E-7F1F-06EFCE53551B}"/>
          </ac:spMkLst>
        </pc:spChg>
      </pc:sldChg>
      <pc:sldChg chg="modSp">
        <pc:chgData name="Estefanny Casas" userId="S::estefanny_casas@ci.richmond.ca.us::796659cb-7610-4077-9d87-b024fc421425" providerId="AD" clId="Web-{52E5AC9E-DA47-C3E3-63B4-1519139EEADB}" dt="2024-09-03T23:41:48.445" v="185" actId="20577"/>
        <pc:sldMkLst>
          <pc:docMk/>
          <pc:sldMk cId="1830100184" sldId="372"/>
        </pc:sldMkLst>
        <pc:spChg chg="mod">
          <ac:chgData name="Estefanny Casas" userId="S::estefanny_casas@ci.richmond.ca.us::796659cb-7610-4077-9d87-b024fc421425" providerId="AD" clId="Web-{52E5AC9E-DA47-C3E3-63B4-1519139EEADB}" dt="2024-09-03T23:41:48.445" v="185" actId="20577"/>
          <ac:spMkLst>
            <pc:docMk/>
            <pc:sldMk cId="1830100184" sldId="372"/>
            <ac:spMk id="2" creationId="{0B653A10-04B5-8CFA-DC96-99D573FC2481}"/>
          </ac:spMkLst>
        </pc:spChg>
        <pc:spChg chg="mod">
          <ac:chgData name="Estefanny Casas" userId="S::estefanny_casas@ci.richmond.ca.us::796659cb-7610-4077-9d87-b024fc421425" providerId="AD" clId="Web-{52E5AC9E-DA47-C3E3-63B4-1519139EEADB}" dt="2024-09-03T23:41:30.320" v="181" actId="14100"/>
          <ac:spMkLst>
            <pc:docMk/>
            <pc:sldMk cId="1830100184" sldId="372"/>
            <ac:spMk id="3" creationId="{302844EA-6507-867D-36EB-FB00F8365C4F}"/>
          </ac:spMkLst>
        </pc:spChg>
      </pc:sldChg>
      <pc:sldChg chg="modSp">
        <pc:chgData name="Estefanny Casas" userId="S::estefanny_casas@ci.richmond.ca.us::796659cb-7610-4077-9d87-b024fc421425" providerId="AD" clId="Web-{52E5AC9E-DA47-C3E3-63B4-1519139EEADB}" dt="2024-09-03T23:55:53.123" v="310" actId="20577"/>
        <pc:sldMkLst>
          <pc:docMk/>
          <pc:sldMk cId="3787884324" sldId="373"/>
        </pc:sldMkLst>
        <pc:spChg chg="mod">
          <ac:chgData name="Estefanny Casas" userId="S::estefanny_casas@ci.richmond.ca.us::796659cb-7610-4077-9d87-b024fc421425" providerId="AD" clId="Web-{52E5AC9E-DA47-C3E3-63B4-1519139EEADB}" dt="2024-09-03T23:55:53.123" v="310" actId="20577"/>
          <ac:spMkLst>
            <pc:docMk/>
            <pc:sldMk cId="3787884324" sldId="373"/>
            <ac:spMk id="2" creationId="{0B653A10-04B5-8CFA-DC96-99D573FC2481}"/>
          </ac:spMkLst>
        </pc:spChg>
        <pc:spChg chg="mod">
          <ac:chgData name="Estefanny Casas" userId="S::estefanny_casas@ci.richmond.ca.us::796659cb-7610-4077-9d87-b024fc421425" providerId="AD" clId="Web-{52E5AC9E-DA47-C3E3-63B4-1519139EEADB}" dt="2024-09-03T23:55:30.732" v="307" actId="20577"/>
          <ac:spMkLst>
            <pc:docMk/>
            <pc:sldMk cId="3787884324" sldId="373"/>
            <ac:spMk id="3" creationId="{302844EA-6507-867D-36EB-FB00F8365C4F}"/>
          </ac:spMkLst>
        </pc:spChg>
      </pc:sldChg>
      <pc:sldChg chg="modSp">
        <pc:chgData name="Estefanny Casas" userId="S::estefanny_casas@ci.richmond.ca.us::796659cb-7610-4077-9d87-b024fc421425" providerId="AD" clId="Web-{52E5AC9E-DA47-C3E3-63B4-1519139EEADB}" dt="2024-09-03T23:42:37.789" v="190" actId="20577"/>
        <pc:sldMkLst>
          <pc:docMk/>
          <pc:sldMk cId="1362740277" sldId="380"/>
        </pc:sldMkLst>
        <pc:spChg chg="mod">
          <ac:chgData name="Estefanny Casas" userId="S::estefanny_casas@ci.richmond.ca.us::796659cb-7610-4077-9d87-b024fc421425" providerId="AD" clId="Web-{52E5AC9E-DA47-C3E3-63B4-1519139EEADB}" dt="2024-09-03T23:42:37.789" v="190" actId="20577"/>
          <ac:spMkLst>
            <pc:docMk/>
            <pc:sldMk cId="1362740277" sldId="380"/>
            <ac:spMk id="3" creationId="{302844EA-6507-867D-36EB-FB00F8365C4F}"/>
          </ac:spMkLst>
        </pc:spChg>
      </pc:sldChg>
      <pc:sldChg chg="modSp">
        <pc:chgData name="Estefanny Casas" userId="S::estefanny_casas@ci.richmond.ca.us::796659cb-7610-4077-9d87-b024fc421425" providerId="AD" clId="Web-{52E5AC9E-DA47-C3E3-63B4-1519139EEADB}" dt="2024-09-03T23:43:42.758" v="215" actId="20577"/>
        <pc:sldMkLst>
          <pc:docMk/>
          <pc:sldMk cId="1450018383" sldId="386"/>
        </pc:sldMkLst>
        <pc:spChg chg="mod">
          <ac:chgData name="Estefanny Casas" userId="S::estefanny_casas@ci.richmond.ca.us::796659cb-7610-4077-9d87-b024fc421425" providerId="AD" clId="Web-{52E5AC9E-DA47-C3E3-63B4-1519139EEADB}" dt="2024-09-03T23:43:42.758" v="215" actId="20577"/>
          <ac:spMkLst>
            <pc:docMk/>
            <pc:sldMk cId="1450018383" sldId="386"/>
            <ac:spMk id="2" creationId="{0B653A10-04B5-8CFA-DC96-99D573FC2481}"/>
          </ac:spMkLst>
        </pc:spChg>
        <pc:spChg chg="mod">
          <ac:chgData name="Estefanny Casas" userId="S::estefanny_casas@ci.richmond.ca.us::796659cb-7610-4077-9d87-b024fc421425" providerId="AD" clId="Web-{52E5AC9E-DA47-C3E3-63B4-1519139EEADB}" dt="2024-09-03T23:43:36.602" v="211" actId="20577"/>
          <ac:spMkLst>
            <pc:docMk/>
            <pc:sldMk cId="1450018383" sldId="386"/>
            <ac:spMk id="3" creationId="{302844EA-6507-867D-36EB-FB00F8365C4F}"/>
          </ac:spMkLst>
        </pc:spChg>
      </pc:sldChg>
      <pc:sldChg chg="modSp">
        <pc:chgData name="Estefanny Casas" userId="S::estefanny_casas@ci.richmond.ca.us::796659cb-7610-4077-9d87-b024fc421425" providerId="AD" clId="Web-{52E5AC9E-DA47-C3E3-63B4-1519139EEADB}" dt="2024-09-04T00:17:49.054" v="602" actId="14100"/>
        <pc:sldMkLst>
          <pc:docMk/>
          <pc:sldMk cId="2870686680" sldId="387"/>
        </pc:sldMkLst>
        <pc:spChg chg="mod">
          <ac:chgData name="Estefanny Casas" userId="S::estefanny_casas@ci.richmond.ca.us::796659cb-7610-4077-9d87-b024fc421425" providerId="AD" clId="Web-{52E5AC9E-DA47-C3E3-63B4-1519139EEADB}" dt="2024-09-03T23:38:02.818" v="142" actId="20577"/>
          <ac:spMkLst>
            <pc:docMk/>
            <pc:sldMk cId="2870686680" sldId="387"/>
            <ac:spMk id="3" creationId="{62EB8AE9-3C7F-654E-7F1F-06EFCE53551B}"/>
          </ac:spMkLst>
        </pc:spChg>
        <pc:spChg chg="mod">
          <ac:chgData name="Estefanny Casas" userId="S::estefanny_casas@ci.richmond.ca.us::796659cb-7610-4077-9d87-b024fc421425" providerId="AD" clId="Web-{52E5AC9E-DA47-C3E3-63B4-1519139EEADB}" dt="2024-09-04T00:17:49.054" v="602" actId="14100"/>
          <ac:spMkLst>
            <pc:docMk/>
            <pc:sldMk cId="2870686680" sldId="387"/>
            <ac:spMk id="4" creationId="{FD8140C1-CA8B-0CD5-5389-E96164AE3315}"/>
          </ac:spMkLst>
        </pc:spChg>
      </pc:sldChg>
      <pc:sldChg chg="modSp">
        <pc:chgData name="Estefanny Casas" userId="S::estefanny_casas@ci.richmond.ca.us::796659cb-7610-4077-9d87-b024fc421425" providerId="AD" clId="Web-{52E5AC9E-DA47-C3E3-63B4-1519139EEADB}" dt="2024-09-03T23:52:42.278" v="305" actId="20577"/>
        <pc:sldMkLst>
          <pc:docMk/>
          <pc:sldMk cId="2047995120" sldId="388"/>
        </pc:sldMkLst>
        <pc:spChg chg="mod">
          <ac:chgData name="Estefanny Casas" userId="S::estefanny_casas@ci.richmond.ca.us::796659cb-7610-4077-9d87-b024fc421425" providerId="AD" clId="Web-{52E5AC9E-DA47-C3E3-63B4-1519139EEADB}" dt="2024-09-03T23:52:42.278" v="305" actId="20577"/>
          <ac:spMkLst>
            <pc:docMk/>
            <pc:sldMk cId="2047995120" sldId="388"/>
            <ac:spMk id="3" creationId="{302844EA-6507-867D-36EB-FB00F8365C4F}"/>
          </ac:spMkLst>
        </pc:spChg>
      </pc:sldChg>
      <pc:sldChg chg="modSp">
        <pc:chgData name="Estefanny Casas" userId="S::estefanny_casas@ci.richmond.ca.us::796659cb-7610-4077-9d87-b024fc421425" providerId="AD" clId="Web-{52E5AC9E-DA47-C3E3-63B4-1519139EEADB}" dt="2024-09-03T23:52:06.371" v="293" actId="20577"/>
        <pc:sldMkLst>
          <pc:docMk/>
          <pc:sldMk cId="1715754008" sldId="393"/>
        </pc:sldMkLst>
        <pc:spChg chg="mod">
          <ac:chgData name="Estefanny Casas" userId="S::estefanny_casas@ci.richmond.ca.us::796659cb-7610-4077-9d87-b024fc421425" providerId="AD" clId="Web-{52E5AC9E-DA47-C3E3-63B4-1519139EEADB}" dt="2024-09-03T23:52:06.371" v="293" actId="20577"/>
          <ac:spMkLst>
            <pc:docMk/>
            <pc:sldMk cId="1715754008" sldId="393"/>
            <ac:spMk id="2" creationId="{0B653A10-04B5-8CFA-DC96-99D573FC2481}"/>
          </ac:spMkLst>
        </pc:spChg>
        <pc:spChg chg="mod">
          <ac:chgData name="Estefanny Casas" userId="S::estefanny_casas@ci.richmond.ca.us::796659cb-7610-4077-9d87-b024fc421425" providerId="AD" clId="Web-{52E5AC9E-DA47-C3E3-63B4-1519139EEADB}" dt="2024-09-03T23:51:04.761" v="289" actId="20577"/>
          <ac:spMkLst>
            <pc:docMk/>
            <pc:sldMk cId="1715754008" sldId="393"/>
            <ac:spMk id="3" creationId="{302844EA-6507-867D-36EB-FB00F8365C4F}"/>
          </ac:spMkLst>
        </pc:spChg>
      </pc:sldChg>
      <pc:sldChg chg="modSp">
        <pc:chgData name="Estefanny Casas" userId="S::estefanny_casas@ci.richmond.ca.us::796659cb-7610-4077-9d87-b024fc421425" providerId="AD" clId="Web-{52E5AC9E-DA47-C3E3-63B4-1519139EEADB}" dt="2024-09-03T23:49:46.323" v="286" actId="20577"/>
        <pc:sldMkLst>
          <pc:docMk/>
          <pc:sldMk cId="659002664" sldId="394"/>
        </pc:sldMkLst>
        <pc:spChg chg="mod">
          <ac:chgData name="Estefanny Casas" userId="S::estefanny_casas@ci.richmond.ca.us::796659cb-7610-4077-9d87-b024fc421425" providerId="AD" clId="Web-{52E5AC9E-DA47-C3E3-63B4-1519139EEADB}" dt="2024-09-03T23:49:46.323" v="286" actId="20577"/>
          <ac:spMkLst>
            <pc:docMk/>
            <pc:sldMk cId="659002664" sldId="394"/>
            <ac:spMk id="2" creationId="{0B653A10-04B5-8CFA-DC96-99D573FC2481}"/>
          </ac:spMkLst>
        </pc:spChg>
        <pc:spChg chg="mod">
          <ac:chgData name="Estefanny Casas" userId="S::estefanny_casas@ci.richmond.ca.us::796659cb-7610-4077-9d87-b024fc421425" providerId="AD" clId="Web-{52E5AC9E-DA47-C3E3-63B4-1519139EEADB}" dt="2024-09-03T23:49:03.198" v="279" actId="14100"/>
          <ac:spMkLst>
            <pc:docMk/>
            <pc:sldMk cId="659002664" sldId="394"/>
            <ac:spMk id="3" creationId="{302844EA-6507-867D-36EB-FB00F8365C4F}"/>
          </ac:spMkLst>
        </pc:spChg>
      </pc:sldChg>
      <pc:sldChg chg="modSp">
        <pc:chgData name="Estefanny Casas" userId="S::estefanny_casas@ci.richmond.ca.us::796659cb-7610-4077-9d87-b024fc421425" providerId="AD" clId="Web-{52E5AC9E-DA47-C3E3-63B4-1519139EEADB}" dt="2024-09-03T23:48:35.979" v="266" actId="20577"/>
        <pc:sldMkLst>
          <pc:docMk/>
          <pc:sldMk cId="1120988667" sldId="395"/>
        </pc:sldMkLst>
        <pc:spChg chg="mod">
          <ac:chgData name="Estefanny Casas" userId="S::estefanny_casas@ci.richmond.ca.us::796659cb-7610-4077-9d87-b024fc421425" providerId="AD" clId="Web-{52E5AC9E-DA47-C3E3-63B4-1519139EEADB}" dt="2024-09-03T23:48:35.979" v="266" actId="20577"/>
          <ac:spMkLst>
            <pc:docMk/>
            <pc:sldMk cId="1120988667" sldId="395"/>
            <ac:spMk id="2" creationId="{0B653A10-04B5-8CFA-DC96-99D573FC2481}"/>
          </ac:spMkLst>
        </pc:spChg>
        <pc:spChg chg="mod">
          <ac:chgData name="Estefanny Casas" userId="S::estefanny_casas@ci.richmond.ca.us::796659cb-7610-4077-9d87-b024fc421425" providerId="AD" clId="Web-{52E5AC9E-DA47-C3E3-63B4-1519139EEADB}" dt="2024-09-03T23:48:23.151" v="265" actId="20577"/>
          <ac:spMkLst>
            <pc:docMk/>
            <pc:sldMk cId="1120988667" sldId="395"/>
            <ac:spMk id="3" creationId="{302844EA-6507-867D-36EB-FB00F8365C4F}"/>
          </ac:spMkLst>
        </pc:spChg>
      </pc:sldChg>
    </pc:docChg>
  </pc:docChgLst>
  <pc:docChgLst>
    <pc:chgData name="Matias Eusterbrock" userId="S::matias_eusterbrock@ci.richmond.ca.us::2acf7dc6-60d3-46b4-9083-a8db0d85c52f" providerId="AD" clId="Web-{C24923B0-CC3F-CCC0-996E-71A20892FFEC}"/>
    <pc:docChg chg="addSld modSld">
      <pc:chgData name="Matias Eusterbrock" userId="S::matias_eusterbrock@ci.richmond.ca.us::2acf7dc6-60d3-46b4-9083-a8db0d85c52f" providerId="AD" clId="Web-{C24923B0-CC3F-CCC0-996E-71A20892FFEC}" dt="2025-01-03T00:33:46.362" v="16" actId="20577"/>
      <pc:docMkLst>
        <pc:docMk/>
      </pc:docMkLst>
      <pc:sldChg chg="modSp add replId">
        <pc:chgData name="Matias Eusterbrock" userId="S::matias_eusterbrock@ci.richmond.ca.us::2acf7dc6-60d3-46b4-9083-a8db0d85c52f" providerId="AD" clId="Web-{C24923B0-CC3F-CCC0-996E-71A20892FFEC}" dt="2025-01-03T00:33:46.362" v="16" actId="20577"/>
        <pc:sldMkLst>
          <pc:docMk/>
          <pc:sldMk cId="1736078064" sldId="400"/>
        </pc:sldMkLst>
        <pc:spChg chg="mod">
          <ac:chgData name="Matias Eusterbrock" userId="S::matias_eusterbrock@ci.richmond.ca.us::2acf7dc6-60d3-46b4-9083-a8db0d85c52f" providerId="AD" clId="Web-{C24923B0-CC3F-CCC0-996E-71A20892FFEC}" dt="2025-01-03T00:33:46.362" v="16" actId="20577"/>
          <ac:spMkLst>
            <pc:docMk/>
            <pc:sldMk cId="1736078064" sldId="400"/>
            <ac:spMk id="4" creationId="{302844EA-6507-867D-36EB-FB00F8365C4F}"/>
          </ac:spMkLst>
        </pc:spChg>
      </pc:sldChg>
    </pc:docChg>
  </pc:docChgLst>
  <pc:docChgLst>
    <pc:chgData name="Beatriz Guerrero" userId="S::beatriz_guerrero@ci.richmond.ca.us::67aaf6ed-f979-44e0-8fb2-c4749f02abfb" providerId="AD" clId="Web-{A809DCE6-87A1-AFE6-30D3-9C0645F57C2E}"/>
    <pc:docChg chg="addSld modSld">
      <pc:chgData name="Beatriz Guerrero" userId="S::beatriz_guerrero@ci.richmond.ca.us::67aaf6ed-f979-44e0-8fb2-c4749f02abfb" providerId="AD" clId="Web-{A809DCE6-87A1-AFE6-30D3-9C0645F57C2E}" dt="2024-12-05T00:23:51.383" v="560" actId="20577"/>
      <pc:docMkLst>
        <pc:docMk/>
      </pc:docMkLst>
      <pc:sldChg chg="modSp">
        <pc:chgData name="Beatriz Guerrero" userId="S::beatriz_guerrero@ci.richmond.ca.us::67aaf6ed-f979-44e0-8fb2-c4749f02abfb" providerId="AD" clId="Web-{A809DCE6-87A1-AFE6-30D3-9C0645F57C2E}" dt="2024-12-04T23:13:52.505" v="3" actId="20577"/>
        <pc:sldMkLst>
          <pc:docMk/>
          <pc:sldMk cId="791005041" sldId="274"/>
        </pc:sldMkLst>
        <pc:spChg chg="mod">
          <ac:chgData name="Beatriz Guerrero" userId="S::beatriz_guerrero@ci.richmond.ca.us::67aaf6ed-f979-44e0-8fb2-c4749f02abfb" providerId="AD" clId="Web-{A809DCE6-87A1-AFE6-30D3-9C0645F57C2E}" dt="2024-12-04T23:13:52.505" v="3" actId="20577"/>
          <ac:spMkLst>
            <pc:docMk/>
            <pc:sldMk cId="791005041" sldId="274"/>
            <ac:spMk id="4" creationId="{C3A027EE-ABF4-53DC-325A-DE2CD7FD38DF}"/>
          </ac:spMkLst>
        </pc:spChg>
        <pc:cxnChg chg="mod">
          <ac:chgData name="Beatriz Guerrero" userId="S::beatriz_guerrero@ci.richmond.ca.us::67aaf6ed-f979-44e0-8fb2-c4749f02abfb" providerId="AD" clId="Web-{A809DCE6-87A1-AFE6-30D3-9C0645F57C2E}" dt="2024-12-04T23:12:49.066" v="0" actId="1076"/>
          <ac:cxnSpMkLst>
            <pc:docMk/>
            <pc:sldMk cId="791005041" sldId="274"/>
            <ac:cxnSpMk id="10" creationId="{55B2AD80-AB80-E857-F84C-A7CF6201FF27}"/>
          </ac:cxnSpMkLst>
        </pc:cxnChg>
      </pc:sldChg>
      <pc:sldChg chg="modSp">
        <pc:chgData name="Beatriz Guerrero" userId="S::beatriz_guerrero@ci.richmond.ca.us::67aaf6ed-f979-44e0-8fb2-c4749f02abfb" providerId="AD" clId="Web-{A809DCE6-87A1-AFE6-30D3-9C0645F57C2E}" dt="2024-12-04T23:38:51.317" v="137" actId="20577"/>
        <pc:sldMkLst>
          <pc:docMk/>
          <pc:sldMk cId="2688267807" sldId="327"/>
        </pc:sldMkLst>
        <pc:spChg chg="mod">
          <ac:chgData name="Beatriz Guerrero" userId="S::beatriz_guerrero@ci.richmond.ca.us::67aaf6ed-f979-44e0-8fb2-c4749f02abfb" providerId="AD" clId="Web-{A809DCE6-87A1-AFE6-30D3-9C0645F57C2E}" dt="2024-12-04T23:38:51.317" v="137" actId="20577"/>
          <ac:spMkLst>
            <pc:docMk/>
            <pc:sldMk cId="2688267807" sldId="327"/>
            <ac:spMk id="3" creationId="{62EB8AE9-3C7F-654E-7F1F-06EFCE53551B}"/>
          </ac:spMkLst>
        </pc:spChg>
        <pc:spChg chg="mod">
          <ac:chgData name="Beatriz Guerrero" userId="S::beatriz_guerrero@ci.richmond.ca.us::67aaf6ed-f979-44e0-8fb2-c4749f02abfb" providerId="AD" clId="Web-{A809DCE6-87A1-AFE6-30D3-9C0645F57C2E}" dt="2024-12-04T23:37:48.192" v="122" actId="20577"/>
          <ac:spMkLst>
            <pc:docMk/>
            <pc:sldMk cId="2688267807" sldId="327"/>
            <ac:spMk id="4" creationId="{FD8140C1-CA8B-0CD5-5389-E96164AE3315}"/>
          </ac:spMkLst>
        </pc:spChg>
      </pc:sldChg>
      <pc:sldChg chg="modSp">
        <pc:chgData name="Beatriz Guerrero" userId="S::beatriz_guerrero@ci.richmond.ca.us::67aaf6ed-f979-44e0-8fb2-c4749f02abfb" providerId="AD" clId="Web-{A809DCE6-87A1-AFE6-30D3-9C0645F57C2E}" dt="2024-12-04T23:14:29.411" v="16" actId="20577"/>
        <pc:sldMkLst>
          <pc:docMk/>
          <pc:sldMk cId="3757050840" sldId="350"/>
        </pc:sldMkLst>
        <pc:spChg chg="mod">
          <ac:chgData name="Beatriz Guerrero" userId="S::beatriz_guerrero@ci.richmond.ca.us::67aaf6ed-f979-44e0-8fb2-c4749f02abfb" providerId="AD" clId="Web-{A809DCE6-87A1-AFE6-30D3-9C0645F57C2E}" dt="2024-12-04T23:14:29.411" v="16" actId="20577"/>
          <ac:spMkLst>
            <pc:docMk/>
            <pc:sldMk cId="3757050840" sldId="350"/>
            <ac:spMk id="2" creationId="{0B653A10-04B5-8CFA-DC96-99D573FC2481}"/>
          </ac:spMkLst>
        </pc:spChg>
      </pc:sldChg>
      <pc:sldChg chg="modSp">
        <pc:chgData name="Beatriz Guerrero" userId="S::beatriz_guerrero@ci.richmond.ca.us::67aaf6ed-f979-44e0-8fb2-c4749f02abfb" providerId="AD" clId="Web-{A809DCE6-87A1-AFE6-30D3-9C0645F57C2E}" dt="2024-12-04T23:38:27.302" v="129" actId="20577"/>
        <pc:sldMkLst>
          <pc:docMk/>
          <pc:sldMk cId="1295470331" sldId="353"/>
        </pc:sldMkLst>
        <pc:spChg chg="mod">
          <ac:chgData name="Beatriz Guerrero" userId="S::beatriz_guerrero@ci.richmond.ca.us::67aaf6ed-f979-44e0-8fb2-c4749f02abfb" providerId="AD" clId="Web-{A809DCE6-87A1-AFE6-30D3-9C0645F57C2E}" dt="2024-12-04T23:38:27.302" v="129"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A809DCE6-87A1-AFE6-30D3-9C0645F57C2E}" dt="2024-12-04T23:38:40.974" v="135" actId="20577"/>
        <pc:sldMkLst>
          <pc:docMk/>
          <pc:sldMk cId="2396013823" sldId="354"/>
        </pc:sldMkLst>
        <pc:spChg chg="mod">
          <ac:chgData name="Beatriz Guerrero" userId="S::beatriz_guerrero@ci.richmond.ca.us::67aaf6ed-f979-44e0-8fb2-c4749f02abfb" providerId="AD" clId="Web-{A809DCE6-87A1-AFE6-30D3-9C0645F57C2E}" dt="2024-12-04T23:37:40.442" v="120" actId="20577"/>
          <ac:spMkLst>
            <pc:docMk/>
            <pc:sldMk cId="2396013823" sldId="354"/>
            <ac:spMk id="2" creationId="{0B653A10-04B5-8CFA-DC96-99D573FC2481}"/>
          </ac:spMkLst>
        </pc:spChg>
        <pc:spChg chg="mod">
          <ac:chgData name="Beatriz Guerrero" userId="S::beatriz_guerrero@ci.richmond.ca.us::67aaf6ed-f979-44e0-8fb2-c4749f02abfb" providerId="AD" clId="Web-{A809DCE6-87A1-AFE6-30D3-9C0645F57C2E}" dt="2024-12-04T23:38:40.974" v="135" actId="20577"/>
          <ac:spMkLst>
            <pc:docMk/>
            <pc:sldMk cId="2396013823" sldId="354"/>
            <ac:spMk id="3" creationId="{302844EA-6507-867D-36EB-FB00F8365C4F}"/>
          </ac:spMkLst>
        </pc:spChg>
      </pc:sldChg>
      <pc:sldChg chg="modSp">
        <pc:chgData name="Beatriz Guerrero" userId="S::beatriz_guerrero@ci.richmond.ca.us::67aaf6ed-f979-44e0-8fb2-c4749f02abfb" providerId="AD" clId="Web-{A809DCE6-87A1-AFE6-30D3-9C0645F57C2E}" dt="2024-12-04T23:39:07.255" v="140" actId="20577"/>
        <pc:sldMkLst>
          <pc:docMk/>
          <pc:sldMk cId="1987672534" sldId="356"/>
        </pc:sldMkLst>
        <pc:spChg chg="mod">
          <ac:chgData name="Beatriz Guerrero" userId="S::beatriz_guerrero@ci.richmond.ca.us::67aaf6ed-f979-44e0-8fb2-c4749f02abfb" providerId="AD" clId="Web-{A809DCE6-87A1-AFE6-30D3-9C0645F57C2E}" dt="2024-12-04T23:39:07.255" v="140" actId="20577"/>
          <ac:spMkLst>
            <pc:docMk/>
            <pc:sldMk cId="1987672534" sldId="356"/>
            <ac:spMk id="3" creationId="{62EB8AE9-3C7F-654E-7F1F-06EFCE53551B}"/>
          </ac:spMkLst>
        </pc:spChg>
      </pc:sldChg>
      <pc:sldChg chg="modSp">
        <pc:chgData name="Beatriz Guerrero" userId="S::beatriz_guerrero@ci.richmond.ca.us::67aaf6ed-f979-44e0-8fb2-c4749f02abfb" providerId="AD" clId="Web-{A809DCE6-87A1-AFE6-30D3-9C0645F57C2E}" dt="2024-12-04T23:46:29.775" v="166" actId="20577"/>
        <pc:sldMkLst>
          <pc:docMk/>
          <pc:sldMk cId="4105021240" sldId="357"/>
        </pc:sldMkLst>
        <pc:spChg chg="mod">
          <ac:chgData name="Beatriz Guerrero" userId="S::beatriz_guerrero@ci.richmond.ca.us::67aaf6ed-f979-44e0-8fb2-c4749f02abfb" providerId="AD" clId="Web-{A809DCE6-87A1-AFE6-30D3-9C0645F57C2E}" dt="2024-12-04T23:46:29.775" v="166"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A809DCE6-87A1-AFE6-30D3-9C0645F57C2E}" dt="2024-12-04T23:45:33.306" v="148" actId="20577"/>
        <pc:sldMkLst>
          <pc:docMk/>
          <pc:sldMk cId="426285808" sldId="358"/>
        </pc:sldMkLst>
        <pc:spChg chg="mod">
          <ac:chgData name="Beatriz Guerrero" userId="S::beatriz_guerrero@ci.richmond.ca.us::67aaf6ed-f979-44e0-8fb2-c4749f02abfb" providerId="AD" clId="Web-{A809DCE6-87A1-AFE6-30D3-9C0645F57C2E}" dt="2024-12-04T23:45:33.306" v="148"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809DCE6-87A1-AFE6-30D3-9C0645F57C2E}" dt="2024-12-05T00:02:11.864" v="187" actId="20577"/>
        <pc:sldMkLst>
          <pc:docMk/>
          <pc:sldMk cId="2459958468" sldId="359"/>
        </pc:sldMkLst>
        <pc:spChg chg="mod">
          <ac:chgData name="Beatriz Guerrero" userId="S::beatriz_guerrero@ci.richmond.ca.us::67aaf6ed-f979-44e0-8fb2-c4749f02abfb" providerId="AD" clId="Web-{A809DCE6-87A1-AFE6-30D3-9C0645F57C2E}" dt="2024-12-05T00:02:11.864" v="187"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A809DCE6-87A1-AFE6-30D3-9C0645F57C2E}" dt="2024-12-05T00:05:50.757" v="233" actId="20577"/>
        <pc:sldMkLst>
          <pc:docMk/>
          <pc:sldMk cId="75609733" sldId="360"/>
        </pc:sldMkLst>
        <pc:spChg chg="mod">
          <ac:chgData name="Beatriz Guerrero" userId="S::beatriz_guerrero@ci.richmond.ca.us::67aaf6ed-f979-44e0-8fb2-c4749f02abfb" providerId="AD" clId="Web-{A809DCE6-87A1-AFE6-30D3-9C0645F57C2E}" dt="2024-12-05T00:05:50.757" v="233" actId="20577"/>
          <ac:spMkLst>
            <pc:docMk/>
            <pc:sldMk cId="75609733" sldId="360"/>
            <ac:spMk id="3" creationId="{62EB8AE9-3C7F-654E-7F1F-06EFCE53551B}"/>
          </ac:spMkLst>
        </pc:spChg>
      </pc:sldChg>
      <pc:sldChg chg="modSp">
        <pc:chgData name="Beatriz Guerrero" userId="S::beatriz_guerrero@ci.richmond.ca.us::67aaf6ed-f979-44e0-8fb2-c4749f02abfb" providerId="AD" clId="Web-{A809DCE6-87A1-AFE6-30D3-9C0645F57C2E}" dt="2024-12-05T00:03:16.286" v="204" actId="20577"/>
        <pc:sldMkLst>
          <pc:docMk/>
          <pc:sldMk cId="1730085481" sldId="361"/>
        </pc:sldMkLst>
        <pc:spChg chg="mod">
          <ac:chgData name="Beatriz Guerrero" userId="S::beatriz_guerrero@ci.richmond.ca.us::67aaf6ed-f979-44e0-8fb2-c4749f02abfb" providerId="AD" clId="Web-{A809DCE6-87A1-AFE6-30D3-9C0645F57C2E}" dt="2024-12-05T00:03:16.286" v="204"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A809DCE6-87A1-AFE6-30D3-9C0645F57C2E}" dt="2024-12-05T00:07:24.851" v="251" actId="20577"/>
        <pc:sldMkLst>
          <pc:docMk/>
          <pc:sldMk cId="1246568473" sldId="362"/>
        </pc:sldMkLst>
        <pc:spChg chg="mod">
          <ac:chgData name="Beatriz Guerrero" userId="S::beatriz_guerrero@ci.richmond.ca.us::67aaf6ed-f979-44e0-8fb2-c4749f02abfb" providerId="AD" clId="Web-{A809DCE6-87A1-AFE6-30D3-9C0645F57C2E}" dt="2024-12-05T00:07:24.851" v="251"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A809DCE6-87A1-AFE6-30D3-9C0645F57C2E}" dt="2024-12-05T00:09:42.634" v="286" actId="20577"/>
        <pc:sldMkLst>
          <pc:docMk/>
          <pc:sldMk cId="19214237" sldId="363"/>
        </pc:sldMkLst>
        <pc:spChg chg="mod">
          <ac:chgData name="Beatriz Guerrero" userId="S::beatriz_guerrero@ci.richmond.ca.us::67aaf6ed-f979-44e0-8fb2-c4749f02abfb" providerId="AD" clId="Web-{A809DCE6-87A1-AFE6-30D3-9C0645F57C2E}" dt="2024-12-05T00:09:42.634" v="286" actId="20577"/>
          <ac:spMkLst>
            <pc:docMk/>
            <pc:sldMk cId="19214237" sldId="363"/>
            <ac:spMk id="3" creationId="{62EB8AE9-3C7F-654E-7F1F-06EFCE53551B}"/>
          </ac:spMkLst>
        </pc:spChg>
      </pc:sldChg>
      <pc:sldChg chg="modSp">
        <pc:chgData name="Beatriz Guerrero" userId="S::beatriz_guerrero@ci.richmond.ca.us::67aaf6ed-f979-44e0-8fb2-c4749f02abfb" providerId="AD" clId="Web-{A809DCE6-87A1-AFE6-30D3-9C0645F57C2E}" dt="2024-12-05T00:11:30.541" v="310" actId="20577"/>
        <pc:sldMkLst>
          <pc:docMk/>
          <pc:sldMk cId="3536701632" sldId="364"/>
        </pc:sldMkLst>
        <pc:spChg chg="mod">
          <ac:chgData name="Beatriz Guerrero" userId="S::beatriz_guerrero@ci.richmond.ca.us::67aaf6ed-f979-44e0-8fb2-c4749f02abfb" providerId="AD" clId="Web-{A809DCE6-87A1-AFE6-30D3-9C0645F57C2E}" dt="2024-12-05T00:11:30.541" v="31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A809DCE6-87A1-AFE6-30D3-9C0645F57C2E}" dt="2024-12-05T00:13:43.855" v="333" actId="20577"/>
        <pc:sldMkLst>
          <pc:docMk/>
          <pc:sldMk cId="801964473" sldId="365"/>
        </pc:sldMkLst>
        <pc:spChg chg="mod">
          <ac:chgData name="Beatriz Guerrero" userId="S::beatriz_guerrero@ci.richmond.ca.us::67aaf6ed-f979-44e0-8fb2-c4749f02abfb" providerId="AD" clId="Web-{A809DCE6-87A1-AFE6-30D3-9C0645F57C2E}" dt="2024-12-05T00:13:43.855" v="333"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A809DCE6-87A1-AFE6-30D3-9C0645F57C2E}" dt="2024-12-05T00:15:29.247" v="357" actId="20577"/>
        <pc:sldMkLst>
          <pc:docMk/>
          <pc:sldMk cId="2250815403" sldId="366"/>
        </pc:sldMkLst>
        <pc:spChg chg="mod">
          <ac:chgData name="Beatriz Guerrero" userId="S::beatriz_guerrero@ci.richmond.ca.us::67aaf6ed-f979-44e0-8fb2-c4749f02abfb" providerId="AD" clId="Web-{A809DCE6-87A1-AFE6-30D3-9C0645F57C2E}" dt="2024-12-05T00:15:29.247" v="357"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A809DCE6-87A1-AFE6-30D3-9C0645F57C2E}" dt="2024-12-05T00:16:27.154" v="367" actId="20577"/>
        <pc:sldMkLst>
          <pc:docMk/>
          <pc:sldMk cId="2403369630" sldId="367"/>
        </pc:sldMkLst>
        <pc:spChg chg="mod">
          <ac:chgData name="Beatriz Guerrero" userId="S::beatriz_guerrero@ci.richmond.ca.us::67aaf6ed-f979-44e0-8fb2-c4749f02abfb" providerId="AD" clId="Web-{A809DCE6-87A1-AFE6-30D3-9C0645F57C2E}" dt="2024-12-05T00:16:27.154" v="367"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A809DCE6-87A1-AFE6-30D3-9C0645F57C2E}" dt="2024-12-05T00:17:49.530" v="396" actId="20577"/>
        <pc:sldMkLst>
          <pc:docMk/>
          <pc:sldMk cId="3357556756" sldId="368"/>
        </pc:sldMkLst>
        <pc:spChg chg="mod">
          <ac:chgData name="Beatriz Guerrero" userId="S::beatriz_guerrero@ci.richmond.ca.us::67aaf6ed-f979-44e0-8fb2-c4749f02abfb" providerId="AD" clId="Web-{A809DCE6-87A1-AFE6-30D3-9C0645F57C2E}" dt="2024-12-05T00:17:49.530" v="396"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A809DCE6-87A1-AFE6-30D3-9C0645F57C2E}" dt="2024-12-05T00:19:44.406" v="449" actId="20577"/>
        <pc:sldMkLst>
          <pc:docMk/>
          <pc:sldMk cId="1084912077" sldId="369"/>
        </pc:sldMkLst>
        <pc:spChg chg="mod">
          <ac:chgData name="Beatriz Guerrero" userId="S::beatriz_guerrero@ci.richmond.ca.us::67aaf6ed-f979-44e0-8fb2-c4749f02abfb" providerId="AD" clId="Web-{A809DCE6-87A1-AFE6-30D3-9C0645F57C2E}" dt="2024-12-05T00:19:44.406" v="449"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A809DCE6-87A1-AFE6-30D3-9C0645F57C2E}" dt="2024-12-05T00:22:10.679" v="510" actId="20577"/>
        <pc:sldMkLst>
          <pc:docMk/>
          <pc:sldMk cId="159060872" sldId="370"/>
        </pc:sldMkLst>
        <pc:spChg chg="mod">
          <ac:chgData name="Beatriz Guerrero" userId="S::beatriz_guerrero@ci.richmond.ca.us::67aaf6ed-f979-44e0-8fb2-c4749f02abfb" providerId="AD" clId="Web-{A809DCE6-87A1-AFE6-30D3-9C0645F57C2E}" dt="2024-12-05T00:22:10.679" v="510"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A809DCE6-87A1-AFE6-30D3-9C0645F57C2E}" dt="2024-12-05T00:23:51.383" v="560" actId="20577"/>
        <pc:sldMkLst>
          <pc:docMk/>
          <pc:sldMk cId="499757999" sldId="371"/>
        </pc:sldMkLst>
        <pc:spChg chg="mod">
          <ac:chgData name="Beatriz Guerrero" userId="S::beatriz_guerrero@ci.richmond.ca.us::67aaf6ed-f979-44e0-8fb2-c4749f02abfb" providerId="AD" clId="Web-{A809DCE6-87A1-AFE6-30D3-9C0645F57C2E}" dt="2024-12-05T00:23:51.383" v="560"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A809DCE6-87A1-AFE6-30D3-9C0645F57C2E}" dt="2024-12-04T23:36:57.160" v="111" actId="20577"/>
        <pc:sldMkLst>
          <pc:docMk/>
          <pc:sldMk cId="1830100184" sldId="372"/>
        </pc:sldMkLst>
        <pc:spChg chg="mod">
          <ac:chgData name="Beatriz Guerrero" userId="S::beatriz_guerrero@ci.richmond.ca.us::67aaf6ed-f979-44e0-8fb2-c4749f02abfb" providerId="AD" clId="Web-{A809DCE6-87A1-AFE6-30D3-9C0645F57C2E}" dt="2024-12-04T23:36:57.160" v="111" actId="20577"/>
          <ac:spMkLst>
            <pc:docMk/>
            <pc:sldMk cId="1830100184" sldId="372"/>
            <ac:spMk id="2" creationId="{0B653A10-04B5-8CFA-DC96-99D573FC2481}"/>
          </ac:spMkLst>
        </pc:spChg>
        <pc:spChg chg="mod">
          <ac:chgData name="Beatriz Guerrero" userId="S::beatriz_guerrero@ci.richmond.ca.us::67aaf6ed-f979-44e0-8fb2-c4749f02abfb" providerId="AD" clId="Web-{A809DCE6-87A1-AFE6-30D3-9C0645F57C2E}" dt="2024-12-04T23:36:37.660" v="103" actId="20577"/>
          <ac:spMkLst>
            <pc:docMk/>
            <pc:sldMk cId="1830100184" sldId="372"/>
            <ac:spMk id="3" creationId="{302844EA-6507-867D-36EB-FB00F8365C4F}"/>
          </ac:spMkLst>
        </pc:spChg>
      </pc:sldChg>
      <pc:sldChg chg="modSp">
        <pc:chgData name="Beatriz Guerrero" userId="S::beatriz_guerrero@ci.richmond.ca.us::67aaf6ed-f979-44e0-8fb2-c4749f02abfb" providerId="AD" clId="Web-{A809DCE6-87A1-AFE6-30D3-9C0645F57C2E}" dt="2024-12-04T23:36:22.941" v="101" actId="20577"/>
        <pc:sldMkLst>
          <pc:docMk/>
          <pc:sldMk cId="3787884324" sldId="373"/>
        </pc:sldMkLst>
        <pc:spChg chg="mod">
          <ac:chgData name="Beatriz Guerrero" userId="S::beatriz_guerrero@ci.richmond.ca.us::67aaf6ed-f979-44e0-8fb2-c4749f02abfb" providerId="AD" clId="Web-{A809DCE6-87A1-AFE6-30D3-9C0645F57C2E}" dt="2024-12-04T23:36:22.941" v="101" actId="20577"/>
          <ac:spMkLst>
            <pc:docMk/>
            <pc:sldMk cId="3787884324" sldId="373"/>
            <ac:spMk id="2" creationId="{0B653A10-04B5-8CFA-DC96-99D573FC2481}"/>
          </ac:spMkLst>
        </pc:spChg>
        <pc:spChg chg="mod">
          <ac:chgData name="Beatriz Guerrero" userId="S::beatriz_guerrero@ci.richmond.ca.us::67aaf6ed-f979-44e0-8fb2-c4749f02abfb" providerId="AD" clId="Web-{A809DCE6-87A1-AFE6-30D3-9C0645F57C2E}" dt="2024-12-04T23:36:18.347" v="100" actId="1076"/>
          <ac:spMkLst>
            <pc:docMk/>
            <pc:sldMk cId="3787884324" sldId="373"/>
            <ac:spMk id="3" creationId="{302844EA-6507-867D-36EB-FB00F8365C4F}"/>
          </ac:spMkLst>
        </pc:spChg>
      </pc:sldChg>
      <pc:sldChg chg="modSp">
        <pc:chgData name="Beatriz Guerrero" userId="S::beatriz_guerrero@ci.richmond.ca.us::67aaf6ed-f979-44e0-8fb2-c4749f02abfb" providerId="AD" clId="Web-{A809DCE6-87A1-AFE6-30D3-9C0645F57C2E}" dt="2024-12-04T23:35:37.753" v="89" actId="20577"/>
        <pc:sldMkLst>
          <pc:docMk/>
          <pc:sldMk cId="1362740277" sldId="380"/>
        </pc:sldMkLst>
        <pc:spChg chg="mod">
          <ac:chgData name="Beatriz Guerrero" userId="S::beatriz_guerrero@ci.richmond.ca.us::67aaf6ed-f979-44e0-8fb2-c4749f02abfb" providerId="AD" clId="Web-{A809DCE6-87A1-AFE6-30D3-9C0645F57C2E}" dt="2024-12-04T23:35:37.753" v="89" actId="20577"/>
          <ac:spMkLst>
            <pc:docMk/>
            <pc:sldMk cId="1362740277" sldId="380"/>
            <ac:spMk id="3" creationId="{302844EA-6507-867D-36EB-FB00F8365C4F}"/>
          </ac:spMkLst>
        </pc:spChg>
      </pc:sldChg>
      <pc:sldChg chg="modSp">
        <pc:chgData name="Beatriz Guerrero" userId="S::beatriz_guerrero@ci.richmond.ca.us::67aaf6ed-f979-44e0-8fb2-c4749f02abfb" providerId="AD" clId="Web-{A809DCE6-87A1-AFE6-30D3-9C0645F57C2E}" dt="2024-12-04T23:39:00.364" v="139" actId="20577"/>
        <pc:sldMkLst>
          <pc:docMk/>
          <pc:sldMk cId="2870686680" sldId="387"/>
        </pc:sldMkLst>
        <pc:spChg chg="mod">
          <ac:chgData name="Beatriz Guerrero" userId="S::beatriz_guerrero@ci.richmond.ca.us::67aaf6ed-f979-44e0-8fb2-c4749f02abfb" providerId="AD" clId="Web-{A809DCE6-87A1-AFE6-30D3-9C0645F57C2E}" dt="2024-12-04T23:39:00.364" v="139" actId="20577"/>
          <ac:spMkLst>
            <pc:docMk/>
            <pc:sldMk cId="2870686680" sldId="387"/>
            <ac:spMk id="3" creationId="{62EB8AE9-3C7F-654E-7F1F-06EFCE53551B}"/>
          </ac:spMkLst>
        </pc:spChg>
        <pc:spChg chg="mod">
          <ac:chgData name="Beatriz Guerrero" userId="S::beatriz_guerrero@ci.richmond.ca.us::67aaf6ed-f979-44e0-8fb2-c4749f02abfb" providerId="AD" clId="Web-{A809DCE6-87A1-AFE6-30D3-9C0645F57C2E}" dt="2024-12-04T23:38:03.083" v="124" actId="20577"/>
          <ac:spMkLst>
            <pc:docMk/>
            <pc:sldMk cId="2870686680" sldId="387"/>
            <ac:spMk id="4" creationId="{FD8140C1-CA8B-0CD5-5389-E96164AE3315}"/>
          </ac:spMkLst>
        </pc:spChg>
      </pc:sldChg>
      <pc:sldChg chg="addSp modSp">
        <pc:chgData name="Beatriz Guerrero" userId="S::beatriz_guerrero@ci.richmond.ca.us::67aaf6ed-f979-44e0-8fb2-c4749f02abfb" providerId="AD" clId="Web-{A809DCE6-87A1-AFE6-30D3-9C0645F57C2E}" dt="2024-12-04T23:35:54.800" v="92" actId="1076"/>
        <pc:sldMkLst>
          <pc:docMk/>
          <pc:sldMk cId="1120988667" sldId="395"/>
        </pc:sldMkLst>
        <pc:spChg chg="mod">
          <ac:chgData name="Beatriz Guerrero" userId="S::beatriz_guerrero@ci.richmond.ca.us::67aaf6ed-f979-44e0-8fb2-c4749f02abfb" providerId="AD" clId="Web-{A809DCE6-87A1-AFE6-30D3-9C0645F57C2E}" dt="2024-12-04T23:35:54.800" v="92" actId="1076"/>
          <ac:spMkLst>
            <pc:docMk/>
            <pc:sldMk cId="1120988667" sldId="395"/>
            <ac:spMk id="4" creationId="{302844EA-6507-867D-36EB-FB00F8365C4F}"/>
          </ac:spMkLst>
        </pc:spChg>
        <pc:spChg chg="add mod">
          <ac:chgData name="Beatriz Guerrero" userId="S::beatriz_guerrero@ci.richmond.ca.us::67aaf6ed-f979-44e0-8fb2-c4749f02abfb" providerId="AD" clId="Web-{A809DCE6-87A1-AFE6-30D3-9C0645F57C2E}" dt="2024-12-04T23:33:22.814" v="71" actId="20577"/>
          <ac:spMkLst>
            <pc:docMk/>
            <pc:sldMk cId="1120988667" sldId="395"/>
            <ac:spMk id="5" creationId="{FCAC74EA-5C9A-079F-E536-EF2F9BB46165}"/>
          </ac:spMkLst>
        </pc:spChg>
        <pc:picChg chg="add mod">
          <ac:chgData name="Beatriz Guerrero" userId="S::beatriz_guerrero@ci.richmond.ca.us::67aaf6ed-f979-44e0-8fb2-c4749f02abfb" providerId="AD" clId="Web-{A809DCE6-87A1-AFE6-30D3-9C0645F57C2E}" dt="2024-12-04T23:32:48.173" v="59" actId="1076"/>
          <ac:picMkLst>
            <pc:docMk/>
            <pc:sldMk cId="1120988667" sldId="395"/>
            <ac:picMk id="3" creationId="{36DF0D84-26CB-D8B6-6CE7-31DE93868660}"/>
          </ac:picMkLst>
        </pc:picChg>
      </pc:sldChg>
      <pc:sldChg chg="modSp">
        <pc:chgData name="Beatriz Guerrero" userId="S::beatriz_guerrero@ci.richmond.ca.us::67aaf6ed-f979-44e0-8fb2-c4749f02abfb" providerId="AD" clId="Web-{A809DCE6-87A1-AFE6-30D3-9C0645F57C2E}" dt="2024-12-04T23:36:00.972" v="93" actId="20577"/>
        <pc:sldMkLst>
          <pc:docMk/>
          <pc:sldMk cId="2877457213" sldId="396"/>
        </pc:sldMkLst>
        <pc:spChg chg="mod">
          <ac:chgData name="Beatriz Guerrero" userId="S::beatriz_guerrero@ci.richmond.ca.us::67aaf6ed-f979-44e0-8fb2-c4749f02abfb" providerId="AD" clId="Web-{A809DCE6-87A1-AFE6-30D3-9C0645F57C2E}" dt="2024-12-04T23:36:00.972" v="93" actId="20577"/>
          <ac:spMkLst>
            <pc:docMk/>
            <pc:sldMk cId="2877457213" sldId="396"/>
            <ac:spMk id="4" creationId="{302844EA-6507-867D-36EB-FB00F8365C4F}"/>
          </ac:spMkLst>
        </pc:spChg>
      </pc:sldChg>
      <pc:sldChg chg="addSp delSp modSp">
        <pc:chgData name="Beatriz Guerrero" userId="S::beatriz_guerrero@ci.richmond.ca.us::67aaf6ed-f979-44e0-8fb2-c4749f02abfb" providerId="AD" clId="Web-{A809DCE6-87A1-AFE6-30D3-9C0645F57C2E}" dt="2024-12-04T23:35:10.971" v="88" actId="20577"/>
        <pc:sldMkLst>
          <pc:docMk/>
          <pc:sldMk cId="3488318282" sldId="398"/>
        </pc:sldMkLst>
        <pc:spChg chg="add del mod">
          <ac:chgData name="Beatriz Guerrero" userId="S::beatriz_guerrero@ci.richmond.ca.us::67aaf6ed-f979-44e0-8fb2-c4749f02abfb" providerId="AD" clId="Web-{A809DCE6-87A1-AFE6-30D3-9C0645F57C2E}" dt="2024-12-04T23:34:23.893" v="77"/>
          <ac:spMkLst>
            <pc:docMk/>
            <pc:sldMk cId="3488318282" sldId="398"/>
            <ac:spMk id="3" creationId="{219AC397-29D8-6CEB-D15F-7AE5CC0233B4}"/>
          </ac:spMkLst>
        </pc:spChg>
        <pc:spChg chg="mod">
          <ac:chgData name="Beatriz Guerrero" userId="S::beatriz_guerrero@ci.richmond.ca.us::67aaf6ed-f979-44e0-8fb2-c4749f02abfb" providerId="AD" clId="Web-{A809DCE6-87A1-AFE6-30D3-9C0645F57C2E}" dt="2024-12-04T23:35:10.971" v="88" actId="20577"/>
          <ac:spMkLst>
            <pc:docMk/>
            <pc:sldMk cId="3488318282" sldId="398"/>
            <ac:spMk id="4" creationId="{302844EA-6507-867D-36EB-FB00F8365C4F}"/>
          </ac:spMkLst>
        </pc:spChg>
        <pc:spChg chg="add mod">
          <ac:chgData name="Beatriz Guerrero" userId="S::beatriz_guerrero@ci.richmond.ca.us::67aaf6ed-f979-44e0-8fb2-c4749f02abfb" providerId="AD" clId="Web-{A809DCE6-87A1-AFE6-30D3-9C0645F57C2E}" dt="2024-12-04T23:35:07.268" v="87" actId="20577"/>
          <ac:spMkLst>
            <pc:docMk/>
            <pc:sldMk cId="3488318282" sldId="398"/>
            <ac:spMk id="5" creationId="{0B653A10-04B5-8CFA-DC96-99D573FC2481}"/>
          </ac:spMkLst>
        </pc:spChg>
      </pc:sldChg>
      <pc:sldChg chg="addSp delSp modSp add mod replId setBg">
        <pc:chgData name="Beatriz Guerrero" userId="S::beatriz_guerrero@ci.richmond.ca.us::67aaf6ed-f979-44e0-8fb2-c4749f02abfb" providerId="AD" clId="Web-{A809DCE6-87A1-AFE6-30D3-9C0645F57C2E}" dt="2024-12-04T23:30:03.765" v="31" actId="1076"/>
        <pc:sldMkLst>
          <pc:docMk/>
          <pc:sldMk cId="1718409094" sldId="399"/>
        </pc:sldMkLst>
        <pc:spChg chg="del">
          <ac:chgData name="Beatriz Guerrero" userId="S::beatriz_guerrero@ci.richmond.ca.us::67aaf6ed-f979-44e0-8fb2-c4749f02abfb" providerId="AD" clId="Web-{A809DCE6-87A1-AFE6-30D3-9C0645F57C2E}" dt="2024-12-04T23:29:02.967" v="21"/>
          <ac:spMkLst>
            <pc:docMk/>
            <pc:sldMk cId="1718409094" sldId="399"/>
            <ac:spMk id="2" creationId="{0B653A10-04B5-8CFA-DC96-99D573FC2481}"/>
          </ac:spMkLst>
        </pc:spChg>
        <pc:spChg chg="del mod ord">
          <ac:chgData name="Beatriz Guerrero" userId="S::beatriz_guerrero@ci.richmond.ca.us::67aaf6ed-f979-44e0-8fb2-c4749f02abfb" providerId="AD" clId="Web-{A809DCE6-87A1-AFE6-30D3-9C0645F57C2E}" dt="2024-12-04T23:29:29.515" v="27"/>
          <ac:spMkLst>
            <pc:docMk/>
            <pc:sldMk cId="1718409094" sldId="399"/>
            <ac:spMk id="3" creationId="{302844EA-6507-867D-36EB-FB00F8365C4F}"/>
          </ac:spMkLst>
        </pc:spChg>
        <pc:spChg chg="add">
          <ac:chgData name="Beatriz Guerrero" userId="S::beatriz_guerrero@ci.richmond.ca.us::67aaf6ed-f979-44e0-8fb2-c4749f02abfb" providerId="AD" clId="Web-{A809DCE6-87A1-AFE6-30D3-9C0645F57C2E}" dt="2024-12-04T23:29:32.546" v="28"/>
          <ac:spMkLst>
            <pc:docMk/>
            <pc:sldMk cId="1718409094" sldId="399"/>
            <ac:spMk id="6" creationId="{D441E7DC-C148-4A95-AF2B-D613C2820E3F}"/>
          </ac:spMkLst>
        </pc:spChg>
        <pc:spChg chg="add">
          <ac:chgData name="Beatriz Guerrero" userId="S::beatriz_guerrero@ci.richmond.ca.us::67aaf6ed-f979-44e0-8fb2-c4749f02abfb" providerId="AD" clId="Web-{A809DCE6-87A1-AFE6-30D3-9C0645F57C2E}" dt="2024-12-04T23:29:32.546" v="28"/>
          <ac:spMkLst>
            <pc:docMk/>
            <pc:sldMk cId="1718409094" sldId="399"/>
            <ac:spMk id="7" creationId="{3FB3E502-7B9D-4CC2-AEF1-61E35D08ED3B}"/>
          </ac:spMkLst>
        </pc:spChg>
        <pc:spChg chg="add">
          <ac:chgData name="Beatriz Guerrero" userId="S::beatriz_guerrero@ci.richmond.ca.us::67aaf6ed-f979-44e0-8fb2-c4749f02abfb" providerId="AD" clId="Web-{A809DCE6-87A1-AFE6-30D3-9C0645F57C2E}" dt="2024-12-04T23:29:32.546" v="28"/>
          <ac:spMkLst>
            <pc:docMk/>
            <pc:sldMk cId="1718409094" sldId="399"/>
            <ac:spMk id="8" creationId="{BC3DFB63-5ACC-44EB-A0A9-33D0ADA3ED61}"/>
          </ac:spMkLst>
        </pc:spChg>
        <pc:spChg chg="add del">
          <ac:chgData name="Beatriz Guerrero" userId="S::beatriz_guerrero@ci.richmond.ca.us::67aaf6ed-f979-44e0-8fb2-c4749f02abfb" providerId="AD" clId="Web-{A809DCE6-87A1-AFE6-30D3-9C0645F57C2E}" dt="2024-12-04T23:29:23.952" v="24"/>
          <ac:spMkLst>
            <pc:docMk/>
            <pc:sldMk cId="1718409094" sldId="399"/>
            <ac:spMk id="9" creationId="{A078A52F-85EA-4C0B-962B-D9D9DD4DD78C}"/>
          </ac:spMkLst>
        </pc:spChg>
        <pc:spChg chg="add del">
          <ac:chgData name="Beatriz Guerrero" userId="S::beatriz_guerrero@ci.richmond.ca.us::67aaf6ed-f979-44e0-8fb2-c4749f02abfb" providerId="AD" clId="Web-{A809DCE6-87A1-AFE6-30D3-9C0645F57C2E}" dt="2024-12-04T23:29:23.952" v="24"/>
          <ac:spMkLst>
            <pc:docMk/>
            <pc:sldMk cId="1718409094" sldId="399"/>
            <ac:spMk id="11" creationId="{919797D5-5700-4683-B30A-5B4D56CB8270}"/>
          </ac:spMkLst>
        </pc:spChg>
        <pc:spChg chg="add del">
          <ac:chgData name="Beatriz Guerrero" userId="S::beatriz_guerrero@ci.richmond.ca.us::67aaf6ed-f979-44e0-8fb2-c4749f02abfb" providerId="AD" clId="Web-{A809DCE6-87A1-AFE6-30D3-9C0645F57C2E}" dt="2024-12-04T23:29:23.952" v="24"/>
          <ac:spMkLst>
            <pc:docMk/>
            <pc:sldMk cId="1718409094" sldId="399"/>
            <ac:spMk id="13" creationId="{4856A7B9-9801-42EC-A4C9-7E22A56EF53D}"/>
          </ac:spMkLst>
        </pc:spChg>
        <pc:spChg chg="add del">
          <ac:chgData name="Beatriz Guerrero" userId="S::beatriz_guerrero@ci.richmond.ca.us::67aaf6ed-f979-44e0-8fb2-c4749f02abfb" providerId="AD" clId="Web-{A809DCE6-87A1-AFE6-30D3-9C0645F57C2E}" dt="2024-12-04T23:29:23.952" v="24"/>
          <ac:spMkLst>
            <pc:docMk/>
            <pc:sldMk cId="1718409094" sldId="399"/>
            <ac:spMk id="15" creationId="{8AD54DB8-C150-4290-85D6-F5B0262BFEEF}"/>
          </ac:spMkLst>
        </pc:spChg>
        <pc:spChg chg="add del">
          <ac:chgData name="Beatriz Guerrero" userId="S::beatriz_guerrero@ci.richmond.ca.us::67aaf6ed-f979-44e0-8fb2-c4749f02abfb" providerId="AD" clId="Web-{A809DCE6-87A1-AFE6-30D3-9C0645F57C2E}" dt="2024-12-04T23:29:23.952" v="24"/>
          <ac:spMkLst>
            <pc:docMk/>
            <pc:sldMk cId="1718409094" sldId="399"/>
            <ac:spMk id="17" creationId="{493D4EDA-58E0-40CC-B3CA-14CDEB349D24}"/>
          </ac:spMkLst>
        </pc:spChg>
        <pc:spChg chg="add del">
          <ac:chgData name="Beatriz Guerrero" userId="S::beatriz_guerrero@ci.richmond.ca.us::67aaf6ed-f979-44e0-8fb2-c4749f02abfb" providerId="AD" clId="Web-{A809DCE6-87A1-AFE6-30D3-9C0645F57C2E}" dt="2024-12-04T23:29:23.952" v="24"/>
          <ac:spMkLst>
            <pc:docMk/>
            <pc:sldMk cId="1718409094" sldId="399"/>
            <ac:spMk id="24" creationId="{4A2E7EC3-E07C-46CE-9B25-41865A50681C}"/>
          </ac:spMkLst>
        </pc:spChg>
        <pc:grpChg chg="add del">
          <ac:chgData name="Beatriz Guerrero" userId="S::beatriz_guerrero@ci.richmond.ca.us::67aaf6ed-f979-44e0-8fb2-c4749f02abfb" providerId="AD" clId="Web-{A809DCE6-87A1-AFE6-30D3-9C0645F57C2E}" dt="2024-12-04T23:29:23.952" v="24"/>
          <ac:grpSpMkLst>
            <pc:docMk/>
            <pc:sldMk cId="1718409094" sldId="399"/>
            <ac:grpSpMk id="19" creationId="{AA9EB0BC-A85E-4C26-B355-5DFCEF6CCB49}"/>
          </ac:grpSpMkLst>
        </pc:grpChg>
        <pc:picChg chg="add mod">
          <ac:chgData name="Beatriz Guerrero" userId="S::beatriz_guerrero@ci.richmond.ca.us::67aaf6ed-f979-44e0-8fb2-c4749f02abfb" providerId="AD" clId="Web-{A809DCE6-87A1-AFE6-30D3-9C0645F57C2E}" dt="2024-12-04T23:29:32.546" v="28"/>
          <ac:picMkLst>
            <pc:docMk/>
            <pc:sldMk cId="1718409094" sldId="399"/>
            <ac:picMk id="4" creationId="{D4013FDB-3CE9-E568-D8B0-383E1583282A}"/>
          </ac:picMkLst>
        </pc:picChg>
        <pc:picChg chg="add mod">
          <ac:chgData name="Beatriz Guerrero" userId="S::beatriz_guerrero@ci.richmond.ca.us::67aaf6ed-f979-44e0-8fb2-c4749f02abfb" providerId="AD" clId="Web-{A809DCE6-87A1-AFE6-30D3-9C0645F57C2E}" dt="2024-12-04T23:30:03.765" v="31" actId="1076"/>
          <ac:picMkLst>
            <pc:docMk/>
            <pc:sldMk cId="1718409094" sldId="399"/>
            <ac:picMk id="5" creationId="{66B30571-E48C-796C-D825-337F4271BDEB}"/>
          </ac:picMkLst>
        </pc:picChg>
      </pc:sldChg>
      <pc:sldChg chg="modSp add">
        <pc:chgData name="Beatriz Guerrero" userId="S::beatriz_guerrero@ci.richmond.ca.us::67aaf6ed-f979-44e0-8fb2-c4749f02abfb" providerId="AD" clId="Web-{A809DCE6-87A1-AFE6-30D3-9C0645F57C2E}" dt="2024-12-04T23:31:33.360" v="46" actId="20577"/>
        <pc:sldMkLst>
          <pc:docMk/>
          <pc:sldMk cId="1222996420" sldId="400"/>
        </pc:sldMkLst>
        <pc:spChg chg="mod">
          <ac:chgData name="Beatriz Guerrero" userId="S::beatriz_guerrero@ci.richmond.ca.us::67aaf6ed-f979-44e0-8fb2-c4749f02abfb" providerId="AD" clId="Web-{A809DCE6-87A1-AFE6-30D3-9C0645F57C2E}" dt="2024-12-04T23:31:33.360" v="46" actId="20577"/>
          <ac:spMkLst>
            <pc:docMk/>
            <pc:sldMk cId="1222996420" sldId="400"/>
            <ac:spMk id="2" creationId="{0B653A10-04B5-8CFA-DC96-99D573FC2481}"/>
          </ac:spMkLst>
        </pc:spChg>
        <pc:spChg chg="mod">
          <ac:chgData name="Beatriz Guerrero" userId="S::beatriz_guerrero@ci.richmond.ca.us::67aaf6ed-f979-44e0-8fb2-c4749f02abfb" providerId="AD" clId="Web-{A809DCE6-87A1-AFE6-30D3-9C0645F57C2E}" dt="2024-12-04T23:31:14.906" v="37" actId="20577"/>
          <ac:spMkLst>
            <pc:docMk/>
            <pc:sldMk cId="1222996420" sldId="400"/>
            <ac:spMk id="3" creationId="{302844EA-6507-867D-36EB-FB00F8365C4F}"/>
          </ac:spMkLst>
        </pc:spChg>
      </pc:sldChg>
    </pc:docChg>
  </pc:docChgLst>
  <pc:docChgLst>
    <pc:chgData name="Estefanny Casas" userId="S::estefanny_casas@ci.richmond.ca.us::796659cb-7610-4077-9d87-b024fc421425" providerId="AD" clId="Web-{025C3F2F-F55E-8A8D-5624-A0037942CCB1}"/>
    <pc:docChg chg="modSld">
      <pc:chgData name="Estefanny Casas" userId="S::estefanny_casas@ci.richmond.ca.us::796659cb-7610-4077-9d87-b024fc421425" providerId="AD" clId="Web-{025C3F2F-F55E-8A8D-5624-A0037942CCB1}" dt="2024-09-05T22:32:22.513" v="119" actId="20577"/>
      <pc:docMkLst>
        <pc:docMk/>
      </pc:docMkLst>
      <pc:sldChg chg="modSp">
        <pc:chgData name="Estefanny Casas" userId="S::estefanny_casas@ci.richmond.ca.us::796659cb-7610-4077-9d87-b024fc421425" providerId="AD" clId="Web-{025C3F2F-F55E-8A8D-5624-A0037942CCB1}" dt="2024-09-05T22:28:24.649" v="91" actId="20577"/>
        <pc:sldMkLst>
          <pc:docMk/>
          <pc:sldMk cId="3866118267" sldId="291"/>
        </pc:sldMkLst>
        <pc:spChg chg="mod">
          <ac:chgData name="Estefanny Casas" userId="S::estefanny_casas@ci.richmond.ca.us::796659cb-7610-4077-9d87-b024fc421425" providerId="AD" clId="Web-{025C3F2F-F55E-8A8D-5624-A0037942CCB1}" dt="2024-09-05T22:28:24.649" v="91" actId="20577"/>
          <ac:spMkLst>
            <pc:docMk/>
            <pc:sldMk cId="3866118267" sldId="291"/>
            <ac:spMk id="5" creationId="{2B41AE78-55B1-78CE-E7AD-B3F52893818B}"/>
          </ac:spMkLst>
        </pc:spChg>
      </pc:sldChg>
      <pc:sldChg chg="modSp">
        <pc:chgData name="Estefanny Casas" userId="S::estefanny_casas@ci.richmond.ca.us::796659cb-7610-4077-9d87-b024fc421425" providerId="AD" clId="Web-{025C3F2F-F55E-8A8D-5624-A0037942CCB1}" dt="2024-09-05T18:20:35.252" v="18" actId="20577"/>
        <pc:sldMkLst>
          <pc:docMk/>
          <pc:sldMk cId="2459958468" sldId="359"/>
        </pc:sldMkLst>
        <pc:spChg chg="mod">
          <ac:chgData name="Estefanny Casas" userId="S::estefanny_casas@ci.richmond.ca.us::796659cb-7610-4077-9d87-b024fc421425" providerId="AD" clId="Web-{025C3F2F-F55E-8A8D-5624-A0037942CCB1}" dt="2024-09-05T18:20:35.252" v="18" actId="20577"/>
          <ac:spMkLst>
            <pc:docMk/>
            <pc:sldMk cId="2459958468" sldId="359"/>
            <ac:spMk id="3" creationId="{62EB8AE9-3C7F-654E-7F1F-06EFCE53551B}"/>
          </ac:spMkLst>
        </pc:spChg>
      </pc:sldChg>
      <pc:sldChg chg="modSp">
        <pc:chgData name="Estefanny Casas" userId="S::estefanny_casas@ci.richmond.ca.us::796659cb-7610-4077-9d87-b024fc421425" providerId="AD" clId="Web-{025C3F2F-F55E-8A8D-5624-A0037942CCB1}" dt="2024-09-05T20:43:08.371" v="24" actId="20577"/>
        <pc:sldMkLst>
          <pc:docMk/>
          <pc:sldMk cId="1730085481" sldId="361"/>
        </pc:sldMkLst>
        <pc:spChg chg="mod">
          <ac:chgData name="Estefanny Casas" userId="S::estefanny_casas@ci.richmond.ca.us::796659cb-7610-4077-9d87-b024fc421425" providerId="AD" clId="Web-{025C3F2F-F55E-8A8D-5624-A0037942CCB1}" dt="2024-09-05T20:43:08.371" v="24" actId="20577"/>
          <ac:spMkLst>
            <pc:docMk/>
            <pc:sldMk cId="1730085481" sldId="361"/>
            <ac:spMk id="3" creationId="{62EB8AE9-3C7F-654E-7F1F-06EFCE53551B}"/>
          </ac:spMkLst>
        </pc:spChg>
      </pc:sldChg>
      <pc:sldChg chg="modSp">
        <pc:chgData name="Estefanny Casas" userId="S::estefanny_casas@ci.richmond.ca.us::796659cb-7610-4077-9d87-b024fc421425" providerId="AD" clId="Web-{025C3F2F-F55E-8A8D-5624-A0037942CCB1}" dt="2024-09-05T20:44:25.467" v="26" actId="20577"/>
        <pc:sldMkLst>
          <pc:docMk/>
          <pc:sldMk cId="1246568473" sldId="362"/>
        </pc:sldMkLst>
        <pc:spChg chg="mod">
          <ac:chgData name="Estefanny Casas" userId="S::estefanny_casas@ci.richmond.ca.us::796659cb-7610-4077-9d87-b024fc421425" providerId="AD" clId="Web-{025C3F2F-F55E-8A8D-5624-A0037942CCB1}" dt="2024-09-05T20:44:25.467" v="26" actId="20577"/>
          <ac:spMkLst>
            <pc:docMk/>
            <pc:sldMk cId="1246568473" sldId="362"/>
            <ac:spMk id="3" creationId="{62EB8AE9-3C7F-654E-7F1F-06EFCE53551B}"/>
          </ac:spMkLst>
        </pc:spChg>
      </pc:sldChg>
      <pc:sldChg chg="modSp">
        <pc:chgData name="Estefanny Casas" userId="S::estefanny_casas@ci.richmond.ca.us::796659cb-7610-4077-9d87-b024fc421425" providerId="AD" clId="Web-{025C3F2F-F55E-8A8D-5624-A0037942CCB1}" dt="2024-09-05T20:51:47.789" v="27" actId="20577"/>
        <pc:sldMkLst>
          <pc:docMk/>
          <pc:sldMk cId="801964473" sldId="365"/>
        </pc:sldMkLst>
        <pc:spChg chg="mod">
          <ac:chgData name="Estefanny Casas" userId="S::estefanny_casas@ci.richmond.ca.us::796659cb-7610-4077-9d87-b024fc421425" providerId="AD" clId="Web-{025C3F2F-F55E-8A8D-5624-A0037942CCB1}" dt="2024-09-05T20:51:47.789" v="27" actId="20577"/>
          <ac:spMkLst>
            <pc:docMk/>
            <pc:sldMk cId="801964473" sldId="365"/>
            <ac:spMk id="3" creationId="{62EB8AE9-3C7F-654E-7F1F-06EFCE53551B}"/>
          </ac:spMkLst>
        </pc:spChg>
      </pc:sldChg>
      <pc:sldChg chg="modSp">
        <pc:chgData name="Estefanny Casas" userId="S::estefanny_casas@ci.richmond.ca.us::796659cb-7610-4077-9d87-b024fc421425" providerId="AD" clId="Web-{025C3F2F-F55E-8A8D-5624-A0037942CCB1}" dt="2024-09-05T22:32:22.513" v="119" actId="20577"/>
        <pc:sldMkLst>
          <pc:docMk/>
          <pc:sldMk cId="3357556756" sldId="368"/>
        </pc:sldMkLst>
        <pc:spChg chg="mod">
          <ac:chgData name="Estefanny Casas" userId="S::estefanny_casas@ci.richmond.ca.us::796659cb-7610-4077-9d87-b024fc421425" providerId="AD" clId="Web-{025C3F2F-F55E-8A8D-5624-A0037942CCB1}" dt="2024-09-05T22:23:33.612" v="38" actId="20577"/>
          <ac:spMkLst>
            <pc:docMk/>
            <pc:sldMk cId="3357556756" sldId="368"/>
            <ac:spMk id="3" creationId="{62EB8AE9-3C7F-654E-7F1F-06EFCE53551B}"/>
          </ac:spMkLst>
        </pc:spChg>
        <pc:spChg chg="mod">
          <ac:chgData name="Estefanny Casas" userId="S::estefanny_casas@ci.richmond.ca.us::796659cb-7610-4077-9d87-b024fc421425" providerId="AD" clId="Web-{025C3F2F-F55E-8A8D-5624-A0037942CCB1}" dt="2024-09-05T22:32:22.513" v="119" actId="20577"/>
          <ac:spMkLst>
            <pc:docMk/>
            <pc:sldMk cId="3357556756" sldId="368"/>
            <ac:spMk id="4" creationId="{FD8140C1-CA8B-0CD5-5389-E96164AE3315}"/>
          </ac:spMkLst>
        </pc:spChg>
      </pc:sldChg>
      <pc:sldChg chg="modSp">
        <pc:chgData name="Estefanny Casas" userId="S::estefanny_casas@ci.richmond.ca.us::796659cb-7610-4077-9d87-b024fc421425" providerId="AD" clId="Web-{025C3F2F-F55E-8A8D-5624-A0037942CCB1}" dt="2024-09-05T22:32:12.029" v="118" actId="20577"/>
        <pc:sldMkLst>
          <pc:docMk/>
          <pc:sldMk cId="1084912077" sldId="369"/>
        </pc:sldMkLst>
        <pc:spChg chg="mod">
          <ac:chgData name="Estefanny Casas" userId="S::estefanny_casas@ci.richmond.ca.us::796659cb-7610-4077-9d87-b024fc421425" providerId="AD" clId="Web-{025C3F2F-F55E-8A8D-5624-A0037942CCB1}" dt="2024-09-05T22:32:12.029" v="118" actId="20577"/>
          <ac:spMkLst>
            <pc:docMk/>
            <pc:sldMk cId="1084912077" sldId="369"/>
            <ac:spMk id="3" creationId="{62EB8AE9-3C7F-654E-7F1F-06EFCE53551B}"/>
          </ac:spMkLst>
        </pc:spChg>
        <pc:spChg chg="mod">
          <ac:chgData name="Estefanny Casas" userId="S::estefanny_casas@ci.richmond.ca.us::796659cb-7610-4077-9d87-b024fc421425" providerId="AD" clId="Web-{025C3F2F-F55E-8A8D-5624-A0037942CCB1}" dt="2024-09-05T22:32:05.810" v="116" actId="20577"/>
          <ac:spMkLst>
            <pc:docMk/>
            <pc:sldMk cId="1084912077" sldId="369"/>
            <ac:spMk id="4" creationId="{FD8140C1-CA8B-0CD5-5389-E96164AE3315}"/>
          </ac:spMkLst>
        </pc:spChg>
      </pc:sldChg>
      <pc:sldChg chg="modSp">
        <pc:chgData name="Estefanny Casas" userId="S::estefanny_casas@ci.richmond.ca.us::796659cb-7610-4077-9d87-b024fc421425" providerId="AD" clId="Web-{025C3F2F-F55E-8A8D-5624-A0037942CCB1}" dt="2024-09-05T22:32:00.419" v="115" actId="20577"/>
        <pc:sldMkLst>
          <pc:docMk/>
          <pc:sldMk cId="159060872" sldId="370"/>
        </pc:sldMkLst>
        <pc:spChg chg="mod">
          <ac:chgData name="Estefanny Casas" userId="S::estefanny_casas@ci.richmond.ca.us::796659cb-7610-4077-9d87-b024fc421425" providerId="AD" clId="Web-{025C3F2F-F55E-8A8D-5624-A0037942CCB1}" dt="2024-09-05T22:32:00.419" v="115" actId="20577"/>
          <ac:spMkLst>
            <pc:docMk/>
            <pc:sldMk cId="159060872" sldId="370"/>
            <ac:spMk id="3" creationId="{62EB8AE9-3C7F-654E-7F1F-06EFCE53551B}"/>
          </ac:spMkLst>
        </pc:spChg>
        <pc:spChg chg="mod">
          <ac:chgData name="Estefanny Casas" userId="S::estefanny_casas@ci.richmond.ca.us::796659cb-7610-4077-9d87-b024fc421425" providerId="AD" clId="Web-{025C3F2F-F55E-8A8D-5624-A0037942CCB1}" dt="2024-09-05T22:31:52.528" v="113" actId="20577"/>
          <ac:spMkLst>
            <pc:docMk/>
            <pc:sldMk cId="159060872" sldId="370"/>
            <ac:spMk id="4" creationId="{FD8140C1-CA8B-0CD5-5389-E96164AE3315}"/>
          </ac:spMkLst>
        </pc:spChg>
      </pc:sldChg>
      <pc:sldChg chg="modSp">
        <pc:chgData name="Estefanny Casas" userId="S::estefanny_casas@ci.richmond.ca.us::796659cb-7610-4077-9d87-b024fc421425" providerId="AD" clId="Web-{025C3F2F-F55E-8A8D-5624-A0037942CCB1}" dt="2024-09-05T22:30:23.277" v="112" actId="20577"/>
        <pc:sldMkLst>
          <pc:docMk/>
          <pc:sldMk cId="499757999" sldId="371"/>
        </pc:sldMkLst>
        <pc:spChg chg="mod">
          <ac:chgData name="Estefanny Casas" userId="S::estefanny_casas@ci.richmond.ca.us::796659cb-7610-4077-9d87-b024fc421425" providerId="AD" clId="Web-{025C3F2F-F55E-8A8D-5624-A0037942CCB1}" dt="2024-09-05T22:30:17.558" v="111" actId="20577"/>
          <ac:spMkLst>
            <pc:docMk/>
            <pc:sldMk cId="499757999" sldId="371"/>
            <ac:spMk id="3" creationId="{62EB8AE9-3C7F-654E-7F1F-06EFCE53551B}"/>
          </ac:spMkLst>
        </pc:spChg>
        <pc:spChg chg="mod">
          <ac:chgData name="Estefanny Casas" userId="S::estefanny_casas@ci.richmond.ca.us::796659cb-7610-4077-9d87-b024fc421425" providerId="AD" clId="Web-{025C3F2F-F55E-8A8D-5624-A0037942CCB1}" dt="2024-09-05T22:30:23.277" v="112" actId="20577"/>
          <ac:spMkLst>
            <pc:docMk/>
            <pc:sldMk cId="499757999" sldId="371"/>
            <ac:spMk id="4" creationId="{FD8140C1-CA8B-0CD5-5389-E96164AE3315}"/>
          </ac:spMkLst>
        </pc:spChg>
      </pc:sldChg>
      <pc:sldChg chg="modSp">
        <pc:chgData name="Estefanny Casas" userId="S::estefanny_casas@ci.richmond.ca.us::796659cb-7610-4077-9d87-b024fc421425" providerId="AD" clId="Web-{025C3F2F-F55E-8A8D-5624-A0037942CCB1}" dt="2024-09-05T22:30:08.214" v="110" actId="20577"/>
        <pc:sldMkLst>
          <pc:docMk/>
          <pc:sldMk cId="1830100184" sldId="372"/>
        </pc:sldMkLst>
        <pc:spChg chg="mod">
          <ac:chgData name="Estefanny Casas" userId="S::estefanny_casas@ci.richmond.ca.us::796659cb-7610-4077-9d87-b024fc421425" providerId="AD" clId="Web-{025C3F2F-F55E-8A8D-5624-A0037942CCB1}" dt="2024-09-05T22:30:08.214" v="110" actId="20577"/>
          <ac:spMkLst>
            <pc:docMk/>
            <pc:sldMk cId="1830100184" sldId="372"/>
            <ac:spMk id="2" creationId="{0B653A10-04B5-8CFA-DC96-99D573FC2481}"/>
          </ac:spMkLst>
        </pc:spChg>
      </pc:sldChg>
      <pc:sldChg chg="modSp">
        <pc:chgData name="Estefanny Casas" userId="S::estefanny_casas@ci.richmond.ca.us::796659cb-7610-4077-9d87-b024fc421425" providerId="AD" clId="Web-{025C3F2F-F55E-8A8D-5624-A0037942CCB1}" dt="2024-09-05T22:29:59.182" v="108" actId="20577"/>
        <pc:sldMkLst>
          <pc:docMk/>
          <pc:sldMk cId="3787884324" sldId="373"/>
        </pc:sldMkLst>
        <pc:spChg chg="mod">
          <ac:chgData name="Estefanny Casas" userId="S::estefanny_casas@ci.richmond.ca.us::796659cb-7610-4077-9d87-b024fc421425" providerId="AD" clId="Web-{025C3F2F-F55E-8A8D-5624-A0037942CCB1}" dt="2024-09-05T22:29:59.182" v="108" actId="20577"/>
          <ac:spMkLst>
            <pc:docMk/>
            <pc:sldMk cId="3787884324" sldId="373"/>
            <ac:spMk id="2" creationId="{0B653A10-04B5-8CFA-DC96-99D573FC2481}"/>
          </ac:spMkLst>
        </pc:spChg>
      </pc:sldChg>
      <pc:sldChg chg="modSp">
        <pc:chgData name="Estefanny Casas" userId="S::estefanny_casas@ci.richmond.ca.us::796659cb-7610-4077-9d87-b024fc421425" providerId="AD" clId="Web-{025C3F2F-F55E-8A8D-5624-A0037942CCB1}" dt="2024-09-05T22:28:48.259" v="93" actId="20577"/>
        <pc:sldMkLst>
          <pc:docMk/>
          <pc:sldMk cId="1362740277" sldId="380"/>
        </pc:sldMkLst>
        <pc:spChg chg="mod">
          <ac:chgData name="Estefanny Casas" userId="S::estefanny_casas@ci.richmond.ca.us::796659cb-7610-4077-9d87-b024fc421425" providerId="AD" clId="Web-{025C3F2F-F55E-8A8D-5624-A0037942CCB1}" dt="2024-09-05T22:28:48.259" v="93" actId="20577"/>
          <ac:spMkLst>
            <pc:docMk/>
            <pc:sldMk cId="1362740277" sldId="380"/>
            <ac:spMk id="3" creationId="{302844EA-6507-867D-36EB-FB00F8365C4F}"/>
          </ac:spMkLst>
        </pc:spChg>
      </pc:sldChg>
      <pc:sldChg chg="modSp">
        <pc:chgData name="Estefanny Casas" userId="S::estefanny_casas@ci.richmond.ca.us::796659cb-7610-4077-9d87-b024fc421425" providerId="AD" clId="Web-{025C3F2F-F55E-8A8D-5624-A0037942CCB1}" dt="2024-09-05T22:29:52.276" v="106" actId="20577"/>
        <pc:sldMkLst>
          <pc:docMk/>
          <pc:sldMk cId="1450018383" sldId="386"/>
        </pc:sldMkLst>
        <pc:spChg chg="mod">
          <ac:chgData name="Estefanny Casas" userId="S::estefanny_casas@ci.richmond.ca.us::796659cb-7610-4077-9d87-b024fc421425" providerId="AD" clId="Web-{025C3F2F-F55E-8A8D-5624-A0037942CCB1}" dt="2024-09-05T22:28:41.243" v="92" actId="20577"/>
          <ac:spMkLst>
            <pc:docMk/>
            <pc:sldMk cId="1450018383" sldId="386"/>
            <ac:spMk id="2" creationId="{0B653A10-04B5-8CFA-DC96-99D573FC2481}"/>
          </ac:spMkLst>
        </pc:spChg>
        <pc:spChg chg="mod">
          <ac:chgData name="Estefanny Casas" userId="S::estefanny_casas@ci.richmond.ca.us::796659cb-7610-4077-9d87-b024fc421425" providerId="AD" clId="Web-{025C3F2F-F55E-8A8D-5624-A0037942CCB1}" dt="2024-09-05T22:29:52.276" v="106" actId="20577"/>
          <ac:spMkLst>
            <pc:docMk/>
            <pc:sldMk cId="1450018383" sldId="386"/>
            <ac:spMk id="3" creationId="{302844EA-6507-867D-36EB-FB00F8365C4F}"/>
          </ac:spMkLst>
        </pc:spChg>
      </pc:sldChg>
      <pc:sldChg chg="modSp">
        <pc:chgData name="Estefanny Casas" userId="S::estefanny_casas@ci.richmond.ca.us::796659cb-7610-4077-9d87-b024fc421425" providerId="AD" clId="Web-{025C3F2F-F55E-8A8D-5624-A0037942CCB1}" dt="2024-09-05T22:29:07.259" v="97" actId="20577"/>
        <pc:sldMkLst>
          <pc:docMk/>
          <pc:sldMk cId="1715754008" sldId="393"/>
        </pc:sldMkLst>
        <pc:spChg chg="mod">
          <ac:chgData name="Estefanny Casas" userId="S::estefanny_casas@ci.richmond.ca.us::796659cb-7610-4077-9d87-b024fc421425" providerId="AD" clId="Web-{025C3F2F-F55E-8A8D-5624-A0037942CCB1}" dt="2024-09-05T22:29:07.259" v="97" actId="20577"/>
          <ac:spMkLst>
            <pc:docMk/>
            <pc:sldMk cId="1715754008" sldId="393"/>
            <ac:spMk id="2" creationId="{0B653A10-04B5-8CFA-DC96-99D573FC2481}"/>
          </ac:spMkLst>
        </pc:spChg>
      </pc:sldChg>
      <pc:sldChg chg="modSp">
        <pc:chgData name="Estefanny Casas" userId="S::estefanny_casas@ci.richmond.ca.us::796659cb-7610-4077-9d87-b024fc421425" providerId="AD" clId="Web-{025C3F2F-F55E-8A8D-5624-A0037942CCB1}" dt="2024-09-05T22:29:39.198" v="102" actId="20577"/>
        <pc:sldMkLst>
          <pc:docMk/>
          <pc:sldMk cId="659002664" sldId="394"/>
        </pc:sldMkLst>
        <pc:spChg chg="mod">
          <ac:chgData name="Estefanny Casas" userId="S::estefanny_casas@ci.richmond.ca.us::796659cb-7610-4077-9d87-b024fc421425" providerId="AD" clId="Web-{025C3F2F-F55E-8A8D-5624-A0037942CCB1}" dt="2024-09-05T22:29:01.697" v="95" actId="20577"/>
          <ac:spMkLst>
            <pc:docMk/>
            <pc:sldMk cId="659002664" sldId="394"/>
            <ac:spMk id="2" creationId="{0B653A10-04B5-8CFA-DC96-99D573FC2481}"/>
          </ac:spMkLst>
        </pc:spChg>
        <pc:spChg chg="mod">
          <ac:chgData name="Estefanny Casas" userId="S::estefanny_casas@ci.richmond.ca.us::796659cb-7610-4077-9d87-b024fc421425" providerId="AD" clId="Web-{025C3F2F-F55E-8A8D-5624-A0037942CCB1}" dt="2024-09-05T22:29:39.198" v="102" actId="20577"/>
          <ac:spMkLst>
            <pc:docMk/>
            <pc:sldMk cId="659002664" sldId="394"/>
            <ac:spMk id="3" creationId="{302844EA-6507-867D-36EB-FB00F8365C4F}"/>
          </ac:spMkLst>
        </pc:spChg>
      </pc:sldChg>
      <pc:sldChg chg="modSp">
        <pc:chgData name="Estefanny Casas" userId="S::estefanny_casas@ci.richmond.ca.us::796659cb-7610-4077-9d87-b024fc421425" providerId="AD" clId="Web-{025C3F2F-F55E-8A8D-5624-A0037942CCB1}" dt="2024-09-05T22:29:44.870" v="104" actId="20577"/>
        <pc:sldMkLst>
          <pc:docMk/>
          <pc:sldMk cId="1120988667" sldId="395"/>
        </pc:sldMkLst>
        <pc:spChg chg="mod">
          <ac:chgData name="Estefanny Casas" userId="S::estefanny_casas@ci.richmond.ca.us::796659cb-7610-4077-9d87-b024fc421425" providerId="AD" clId="Web-{025C3F2F-F55E-8A8D-5624-A0037942CCB1}" dt="2024-09-05T22:29:44.870" v="104" actId="20577"/>
          <ac:spMkLst>
            <pc:docMk/>
            <pc:sldMk cId="1120988667" sldId="395"/>
            <ac:spMk id="3" creationId="{302844EA-6507-867D-36EB-FB00F8365C4F}"/>
          </ac:spMkLst>
        </pc:spChg>
      </pc:sldChg>
    </pc:docChg>
  </pc:docChgLst>
  <pc:docChgLst>
    <pc:chgData name="Matias Eusterbrock" userId="S::matias_eusterbrock@ci.richmond.ca.us::2acf7dc6-60d3-46b4-9083-a8db0d85c52f" providerId="AD" clId="Web-{CD359F98-E898-4275-1B9C-86AFF9234969}"/>
    <pc:docChg chg="modSld">
      <pc:chgData name="Matias Eusterbrock" userId="S::matias_eusterbrock@ci.richmond.ca.us::2acf7dc6-60d3-46b4-9083-a8db0d85c52f" providerId="AD" clId="Web-{CD359F98-E898-4275-1B9C-86AFF9234969}" dt="2025-02-12T00:28:04.808" v="29" actId="20577"/>
      <pc:docMkLst>
        <pc:docMk/>
      </pc:docMkLst>
      <pc:sldChg chg="modSp">
        <pc:chgData name="Matias Eusterbrock" userId="S::matias_eusterbrock@ci.richmond.ca.us::2acf7dc6-60d3-46b4-9083-a8db0d85c52f" providerId="AD" clId="Web-{CD359F98-E898-4275-1B9C-86AFF9234969}" dt="2025-02-12T00:28:04.808" v="29" actId="20577"/>
        <pc:sldMkLst>
          <pc:docMk/>
          <pc:sldMk cId="2877457213" sldId="396"/>
        </pc:sldMkLst>
        <pc:spChg chg="mod">
          <ac:chgData name="Matias Eusterbrock" userId="S::matias_eusterbrock@ci.richmond.ca.us::2acf7dc6-60d3-46b4-9083-a8db0d85c52f" providerId="AD" clId="Web-{CD359F98-E898-4275-1B9C-86AFF9234969}" dt="2025-02-12T00:28:04.808" v="29" actId="20577"/>
          <ac:spMkLst>
            <pc:docMk/>
            <pc:sldMk cId="2877457213" sldId="396"/>
            <ac:spMk id="4" creationId="{302844EA-6507-867D-36EB-FB00F8365C4F}"/>
          </ac:spMkLst>
        </pc:spChg>
      </pc:sldChg>
    </pc:docChg>
  </pc:docChgLst>
  <pc:docChgLst>
    <pc:chgData name="Matias Eusterbrock" userId="S::matias_eusterbrock@ci.richmond.ca.us::2acf7dc6-60d3-46b4-9083-a8db0d85c52f" providerId="AD" clId="Web-{5F6C7F88-FDFA-F409-F8D3-FEBE41BD80CE}"/>
    <pc:docChg chg="delSld modSld">
      <pc:chgData name="Matias Eusterbrock" userId="S::matias_eusterbrock@ci.richmond.ca.us::2acf7dc6-60d3-46b4-9083-a8db0d85c52f" providerId="AD" clId="Web-{5F6C7F88-FDFA-F409-F8D3-FEBE41BD80CE}" dt="2024-11-22T22:35:56.217" v="41" actId="20577"/>
      <pc:docMkLst>
        <pc:docMk/>
      </pc:docMkLst>
      <pc:sldChg chg="modSp">
        <pc:chgData name="Matias Eusterbrock" userId="S::matias_eusterbrock@ci.richmond.ca.us::2acf7dc6-60d3-46b4-9083-a8db0d85c52f" providerId="AD" clId="Web-{5F6C7F88-FDFA-F409-F8D3-FEBE41BD80CE}" dt="2024-11-22T22:34:45.092" v="10" actId="20577"/>
        <pc:sldMkLst>
          <pc:docMk/>
          <pc:sldMk cId="4105021240" sldId="357"/>
        </pc:sldMkLst>
        <pc:spChg chg="mod">
          <ac:chgData name="Matias Eusterbrock" userId="S::matias_eusterbrock@ci.richmond.ca.us::2acf7dc6-60d3-46b4-9083-a8db0d85c52f" providerId="AD" clId="Web-{5F6C7F88-FDFA-F409-F8D3-FEBE41BD80CE}" dt="2024-11-22T22:34:45.092" v="10"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5F6C7F88-FDFA-F409-F8D3-FEBE41BD80CE}" dt="2024-11-22T22:34:40.545" v="7" actId="20577"/>
        <pc:sldMkLst>
          <pc:docMk/>
          <pc:sldMk cId="426285808" sldId="358"/>
        </pc:sldMkLst>
        <pc:spChg chg="mod">
          <ac:chgData name="Matias Eusterbrock" userId="S::matias_eusterbrock@ci.richmond.ca.us::2acf7dc6-60d3-46b4-9083-a8db0d85c52f" providerId="AD" clId="Web-{5F6C7F88-FDFA-F409-F8D3-FEBE41BD80CE}" dt="2024-11-22T22:34:40.545" v="7"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5F6C7F88-FDFA-F409-F8D3-FEBE41BD80CE}" dt="2024-11-22T22:34:50.357" v="13" actId="20577"/>
        <pc:sldMkLst>
          <pc:docMk/>
          <pc:sldMk cId="2459958468" sldId="359"/>
        </pc:sldMkLst>
        <pc:spChg chg="mod">
          <ac:chgData name="Matias Eusterbrock" userId="S::matias_eusterbrock@ci.richmond.ca.us::2acf7dc6-60d3-46b4-9083-a8db0d85c52f" providerId="AD" clId="Web-{5F6C7F88-FDFA-F409-F8D3-FEBE41BD80CE}" dt="2024-11-22T22:34:50.357" v="13"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5F6C7F88-FDFA-F409-F8D3-FEBE41BD80CE}" dt="2024-11-22T22:35:02.811" v="18" actId="20577"/>
        <pc:sldMkLst>
          <pc:docMk/>
          <pc:sldMk cId="75609733" sldId="360"/>
        </pc:sldMkLst>
        <pc:spChg chg="mod">
          <ac:chgData name="Matias Eusterbrock" userId="S::matias_eusterbrock@ci.richmond.ca.us::2acf7dc6-60d3-46b4-9083-a8db0d85c52f" providerId="AD" clId="Web-{5F6C7F88-FDFA-F409-F8D3-FEBE41BD80CE}" dt="2024-11-22T22:35:02.811" v="18"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5F6C7F88-FDFA-F409-F8D3-FEBE41BD80CE}" dt="2024-11-22T22:34:59.451" v="16" actId="20577"/>
        <pc:sldMkLst>
          <pc:docMk/>
          <pc:sldMk cId="1730085481" sldId="361"/>
        </pc:sldMkLst>
        <pc:spChg chg="mod">
          <ac:chgData name="Matias Eusterbrock" userId="S::matias_eusterbrock@ci.richmond.ca.us::2acf7dc6-60d3-46b4-9083-a8db0d85c52f" providerId="AD" clId="Web-{5F6C7F88-FDFA-F409-F8D3-FEBE41BD80CE}" dt="2024-11-22T22:34:59.451" v="16"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5F6C7F88-FDFA-F409-F8D3-FEBE41BD80CE}" dt="2024-11-22T22:35:08.389" v="20" actId="20577"/>
        <pc:sldMkLst>
          <pc:docMk/>
          <pc:sldMk cId="1246568473" sldId="362"/>
        </pc:sldMkLst>
        <pc:spChg chg="mod">
          <ac:chgData name="Matias Eusterbrock" userId="S::matias_eusterbrock@ci.richmond.ca.us::2acf7dc6-60d3-46b4-9083-a8db0d85c52f" providerId="AD" clId="Web-{5F6C7F88-FDFA-F409-F8D3-FEBE41BD80CE}" dt="2024-11-22T22:35:08.389" v="20"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5F6C7F88-FDFA-F409-F8D3-FEBE41BD80CE}" dt="2024-11-22T22:35:11.498" v="22" actId="20577"/>
        <pc:sldMkLst>
          <pc:docMk/>
          <pc:sldMk cId="19214237" sldId="363"/>
        </pc:sldMkLst>
        <pc:spChg chg="mod">
          <ac:chgData name="Matias Eusterbrock" userId="S::matias_eusterbrock@ci.richmond.ca.us::2acf7dc6-60d3-46b4-9083-a8db0d85c52f" providerId="AD" clId="Web-{5F6C7F88-FDFA-F409-F8D3-FEBE41BD80CE}" dt="2024-11-22T22:35:11.498" v="22"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5F6C7F88-FDFA-F409-F8D3-FEBE41BD80CE}" dt="2024-11-22T22:35:14.701" v="24" actId="20577"/>
        <pc:sldMkLst>
          <pc:docMk/>
          <pc:sldMk cId="3536701632" sldId="364"/>
        </pc:sldMkLst>
        <pc:spChg chg="mod">
          <ac:chgData name="Matias Eusterbrock" userId="S::matias_eusterbrock@ci.richmond.ca.us::2acf7dc6-60d3-46b4-9083-a8db0d85c52f" providerId="AD" clId="Web-{5F6C7F88-FDFA-F409-F8D3-FEBE41BD80CE}" dt="2024-11-22T22:35:14.701" v="24"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5F6C7F88-FDFA-F409-F8D3-FEBE41BD80CE}" dt="2024-11-22T22:35:21.373" v="26" actId="20577"/>
        <pc:sldMkLst>
          <pc:docMk/>
          <pc:sldMk cId="801964473" sldId="365"/>
        </pc:sldMkLst>
        <pc:spChg chg="mod">
          <ac:chgData name="Matias Eusterbrock" userId="S::matias_eusterbrock@ci.richmond.ca.us::2acf7dc6-60d3-46b4-9083-a8db0d85c52f" providerId="AD" clId="Web-{5F6C7F88-FDFA-F409-F8D3-FEBE41BD80CE}" dt="2024-11-22T22:35:21.373" v="26"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5F6C7F88-FDFA-F409-F8D3-FEBE41BD80CE}" dt="2024-11-22T22:35:28.092" v="29" actId="20577"/>
        <pc:sldMkLst>
          <pc:docMk/>
          <pc:sldMk cId="2250815403" sldId="366"/>
        </pc:sldMkLst>
        <pc:spChg chg="mod">
          <ac:chgData name="Matias Eusterbrock" userId="S::matias_eusterbrock@ci.richmond.ca.us::2acf7dc6-60d3-46b4-9083-a8db0d85c52f" providerId="AD" clId="Web-{5F6C7F88-FDFA-F409-F8D3-FEBE41BD80CE}" dt="2024-11-22T22:35:28.092" v="29"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5F6C7F88-FDFA-F409-F8D3-FEBE41BD80CE}" dt="2024-11-22T22:35:32.217" v="31" actId="20577"/>
        <pc:sldMkLst>
          <pc:docMk/>
          <pc:sldMk cId="2403369630" sldId="367"/>
        </pc:sldMkLst>
        <pc:spChg chg="mod">
          <ac:chgData name="Matias Eusterbrock" userId="S::matias_eusterbrock@ci.richmond.ca.us::2acf7dc6-60d3-46b4-9083-a8db0d85c52f" providerId="AD" clId="Web-{5F6C7F88-FDFA-F409-F8D3-FEBE41BD80CE}" dt="2024-11-22T22:35:32.217" v="3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5F6C7F88-FDFA-F409-F8D3-FEBE41BD80CE}" dt="2024-11-22T22:35:48.421" v="37" actId="20577"/>
        <pc:sldMkLst>
          <pc:docMk/>
          <pc:sldMk cId="3357556756" sldId="368"/>
        </pc:sldMkLst>
        <pc:spChg chg="mod">
          <ac:chgData name="Matias Eusterbrock" userId="S::matias_eusterbrock@ci.richmond.ca.us::2acf7dc6-60d3-46b4-9083-a8db0d85c52f" providerId="AD" clId="Web-{5F6C7F88-FDFA-F409-F8D3-FEBE41BD80CE}" dt="2024-11-22T22:35:48.421" v="37"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5F6C7F88-FDFA-F409-F8D3-FEBE41BD80CE}" dt="2024-11-22T22:35:41.920" v="35" actId="20577"/>
        <pc:sldMkLst>
          <pc:docMk/>
          <pc:sldMk cId="1084912077" sldId="369"/>
        </pc:sldMkLst>
        <pc:spChg chg="mod">
          <ac:chgData name="Matias Eusterbrock" userId="S::matias_eusterbrock@ci.richmond.ca.us::2acf7dc6-60d3-46b4-9083-a8db0d85c52f" providerId="AD" clId="Web-{5F6C7F88-FDFA-F409-F8D3-FEBE41BD80CE}" dt="2024-11-22T22:35:41.920" v="35"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5F6C7F88-FDFA-F409-F8D3-FEBE41BD80CE}" dt="2024-11-22T22:35:52.108" v="39" actId="20577"/>
        <pc:sldMkLst>
          <pc:docMk/>
          <pc:sldMk cId="159060872" sldId="370"/>
        </pc:sldMkLst>
        <pc:spChg chg="mod">
          <ac:chgData name="Matias Eusterbrock" userId="S::matias_eusterbrock@ci.richmond.ca.us::2acf7dc6-60d3-46b4-9083-a8db0d85c52f" providerId="AD" clId="Web-{5F6C7F88-FDFA-F409-F8D3-FEBE41BD80CE}" dt="2024-11-22T22:35:52.108" v="39"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5F6C7F88-FDFA-F409-F8D3-FEBE41BD80CE}" dt="2024-11-22T22:35:56.217" v="41" actId="20577"/>
        <pc:sldMkLst>
          <pc:docMk/>
          <pc:sldMk cId="499757999" sldId="371"/>
        </pc:sldMkLst>
        <pc:spChg chg="mod">
          <ac:chgData name="Matias Eusterbrock" userId="S::matias_eusterbrock@ci.richmond.ca.us::2acf7dc6-60d3-46b4-9083-a8db0d85c52f" providerId="AD" clId="Web-{5F6C7F88-FDFA-F409-F8D3-FEBE41BD80CE}" dt="2024-11-22T22:35:56.217" v="41"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5F6C7F88-FDFA-F409-F8D3-FEBE41BD80CE}" dt="2024-11-22T22:34:02.044" v="3" actId="20577"/>
        <pc:sldMkLst>
          <pc:docMk/>
          <pc:sldMk cId="3787884324" sldId="373"/>
        </pc:sldMkLst>
        <pc:spChg chg="mod">
          <ac:chgData name="Matias Eusterbrock" userId="S::matias_eusterbrock@ci.richmond.ca.us::2acf7dc6-60d3-46b4-9083-a8db0d85c52f" providerId="AD" clId="Web-{5F6C7F88-FDFA-F409-F8D3-FEBE41BD80CE}" dt="2024-11-22T22:34:02.044" v="3" actId="20577"/>
          <ac:spMkLst>
            <pc:docMk/>
            <pc:sldMk cId="3787884324" sldId="373"/>
            <ac:spMk id="2" creationId="{0B653A10-04B5-8CFA-DC96-99D573FC2481}"/>
          </ac:spMkLst>
        </pc:spChg>
      </pc:sldChg>
      <pc:sldChg chg="del">
        <pc:chgData name="Matias Eusterbrock" userId="S::matias_eusterbrock@ci.richmond.ca.us::2acf7dc6-60d3-46b4-9083-a8db0d85c52f" providerId="AD" clId="Web-{5F6C7F88-FDFA-F409-F8D3-FEBE41BD80CE}" dt="2024-11-22T22:34:05.591" v="4"/>
        <pc:sldMkLst>
          <pc:docMk/>
          <pc:sldMk cId="569091150" sldId="399"/>
        </pc:sldMkLst>
      </pc:sldChg>
    </pc:docChg>
  </pc:docChgLst>
  <pc:docChgLst>
    <pc:chgData name="Guest User" userId="S::urn:spo:anon#b324f928310d72d30dcfe7ce2f9f745caf298be373d9282fda8c71a7c9a07641::" providerId="AD" clId="Web-{B12DCC06-E0E2-556E-B1DC-B5868B403079}"/>
    <pc:docChg chg="modSld">
      <pc:chgData name="Guest User" userId="S::urn:spo:anon#b324f928310d72d30dcfe7ce2f9f745caf298be373d9282fda8c71a7c9a07641::" providerId="AD" clId="Web-{B12DCC06-E0E2-556E-B1DC-B5868B403079}" dt="2024-11-26T19:42:12.912" v="147" actId="20577"/>
      <pc:docMkLst>
        <pc:docMk/>
      </pc:docMkLst>
      <pc:sldChg chg="modSp">
        <pc:chgData name="Guest User" userId="S::urn:spo:anon#b324f928310d72d30dcfe7ce2f9f745caf298be373d9282fda8c71a7c9a07641::" providerId="AD" clId="Web-{B12DCC06-E0E2-556E-B1DC-B5868B403079}" dt="2024-11-26T19:42:12.912" v="147" actId="20577"/>
        <pc:sldMkLst>
          <pc:docMk/>
          <pc:sldMk cId="1730085481" sldId="361"/>
        </pc:sldMkLst>
        <pc:spChg chg="mod">
          <ac:chgData name="Guest User" userId="S::urn:spo:anon#b324f928310d72d30dcfe7ce2f9f745caf298be373d9282fda8c71a7c9a07641::" providerId="AD" clId="Web-{B12DCC06-E0E2-556E-B1DC-B5868B403079}" dt="2024-11-26T19:42:12.912" v="147" actId="20577"/>
          <ac:spMkLst>
            <pc:docMk/>
            <pc:sldMk cId="1730085481" sldId="361"/>
            <ac:spMk id="3" creationId="{62EB8AE9-3C7F-654E-7F1F-06EFCE53551B}"/>
          </ac:spMkLst>
        </pc:spChg>
      </pc:sldChg>
    </pc:docChg>
  </pc:docChgLst>
  <pc:docChgLst>
    <pc:chgData name="Estefanny Casas" userId="S::estefanny_casas@ci.richmond.ca.us::796659cb-7610-4077-9d87-b024fc421425" providerId="AD" clId="Web-{1470072A-3308-FEF8-6479-6B314D68031D}"/>
    <pc:docChg chg="modSld">
      <pc:chgData name="Estefanny Casas" userId="S::estefanny_casas@ci.richmond.ca.us::796659cb-7610-4077-9d87-b024fc421425" providerId="AD" clId="Web-{1470072A-3308-FEF8-6479-6B314D68031D}" dt="2024-09-04T21:00:08.460" v="219" actId="20577"/>
      <pc:docMkLst>
        <pc:docMk/>
      </pc:docMkLst>
      <pc:sldChg chg="modSp">
        <pc:chgData name="Estefanny Casas" userId="S::estefanny_casas@ci.richmond.ca.us::796659cb-7610-4077-9d87-b024fc421425" providerId="AD" clId="Web-{1470072A-3308-FEF8-6479-6B314D68031D}" dt="2024-09-04T20:48:15.157" v="41" actId="20577"/>
        <pc:sldMkLst>
          <pc:docMk/>
          <pc:sldMk cId="4105021240" sldId="357"/>
        </pc:sldMkLst>
        <pc:spChg chg="mod">
          <ac:chgData name="Estefanny Casas" userId="S::estefanny_casas@ci.richmond.ca.us::796659cb-7610-4077-9d87-b024fc421425" providerId="AD" clId="Web-{1470072A-3308-FEF8-6479-6B314D68031D}" dt="2024-09-04T20:48:15.157" v="4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1470072A-3308-FEF8-6479-6B314D68031D}" dt="2024-09-04T20:44:34.327" v="20" actId="20577"/>
        <pc:sldMkLst>
          <pc:docMk/>
          <pc:sldMk cId="426285808" sldId="358"/>
        </pc:sldMkLst>
        <pc:spChg chg="mod">
          <ac:chgData name="Estefanny Casas" userId="S::estefanny_casas@ci.richmond.ca.us::796659cb-7610-4077-9d87-b024fc421425" providerId="AD" clId="Web-{1470072A-3308-FEF8-6479-6B314D68031D}" dt="2024-09-04T20:44:34.327" v="20" actId="20577"/>
          <ac:spMkLst>
            <pc:docMk/>
            <pc:sldMk cId="426285808" sldId="358"/>
            <ac:spMk id="3" creationId="{62EB8AE9-3C7F-654E-7F1F-06EFCE53551B}"/>
          </ac:spMkLst>
        </pc:spChg>
      </pc:sldChg>
      <pc:sldChg chg="modSp">
        <pc:chgData name="Estefanny Casas" userId="S::estefanny_casas@ci.richmond.ca.us::796659cb-7610-4077-9d87-b024fc421425" providerId="AD" clId="Web-{1470072A-3308-FEF8-6479-6B314D68031D}" dt="2024-09-04T20:47:51.781" v="31" actId="20577"/>
        <pc:sldMkLst>
          <pc:docMk/>
          <pc:sldMk cId="2459958468" sldId="359"/>
        </pc:sldMkLst>
        <pc:spChg chg="mod">
          <ac:chgData name="Estefanny Casas" userId="S::estefanny_casas@ci.richmond.ca.us::796659cb-7610-4077-9d87-b024fc421425" providerId="AD" clId="Web-{1470072A-3308-FEF8-6479-6B314D68031D}" dt="2024-09-04T20:47:51.781" v="31" actId="20577"/>
          <ac:spMkLst>
            <pc:docMk/>
            <pc:sldMk cId="2459958468" sldId="359"/>
            <ac:spMk id="3" creationId="{62EB8AE9-3C7F-654E-7F1F-06EFCE53551B}"/>
          </ac:spMkLst>
        </pc:spChg>
      </pc:sldChg>
      <pc:sldChg chg="modSp">
        <pc:chgData name="Estefanny Casas" userId="S::estefanny_casas@ci.richmond.ca.us::796659cb-7610-4077-9d87-b024fc421425" providerId="AD" clId="Web-{1470072A-3308-FEF8-6479-6B314D68031D}" dt="2024-09-04T20:52:47.019" v="80" actId="20577"/>
        <pc:sldMkLst>
          <pc:docMk/>
          <pc:sldMk cId="75609733" sldId="360"/>
        </pc:sldMkLst>
        <pc:spChg chg="mod">
          <ac:chgData name="Estefanny Casas" userId="S::estefanny_casas@ci.richmond.ca.us::796659cb-7610-4077-9d87-b024fc421425" providerId="AD" clId="Web-{1470072A-3308-FEF8-6479-6B314D68031D}" dt="2024-09-04T20:52:47.019" v="80" actId="20577"/>
          <ac:spMkLst>
            <pc:docMk/>
            <pc:sldMk cId="75609733" sldId="360"/>
            <ac:spMk id="3" creationId="{62EB8AE9-3C7F-654E-7F1F-06EFCE53551B}"/>
          </ac:spMkLst>
        </pc:spChg>
      </pc:sldChg>
      <pc:sldChg chg="modSp">
        <pc:chgData name="Estefanny Casas" userId="S::estefanny_casas@ci.richmond.ca.us::796659cb-7610-4077-9d87-b024fc421425" providerId="AD" clId="Web-{1470072A-3308-FEF8-6479-6B314D68031D}" dt="2024-09-04T20:48:53.516" v="51" actId="20577"/>
        <pc:sldMkLst>
          <pc:docMk/>
          <pc:sldMk cId="1730085481" sldId="361"/>
        </pc:sldMkLst>
        <pc:spChg chg="mod">
          <ac:chgData name="Estefanny Casas" userId="S::estefanny_casas@ci.richmond.ca.us::796659cb-7610-4077-9d87-b024fc421425" providerId="AD" clId="Web-{1470072A-3308-FEF8-6479-6B314D68031D}" dt="2024-09-04T20:48:53.516" v="51" actId="20577"/>
          <ac:spMkLst>
            <pc:docMk/>
            <pc:sldMk cId="1730085481" sldId="361"/>
            <ac:spMk id="3" creationId="{62EB8AE9-3C7F-654E-7F1F-06EFCE53551B}"/>
          </ac:spMkLst>
        </pc:spChg>
      </pc:sldChg>
      <pc:sldChg chg="modSp">
        <pc:chgData name="Estefanny Casas" userId="S::estefanny_casas@ci.richmond.ca.us::796659cb-7610-4077-9d87-b024fc421425" providerId="AD" clId="Web-{1470072A-3308-FEF8-6479-6B314D68031D}" dt="2024-09-04T20:53:50.941" v="100" actId="20577"/>
        <pc:sldMkLst>
          <pc:docMk/>
          <pc:sldMk cId="1246568473" sldId="362"/>
        </pc:sldMkLst>
        <pc:spChg chg="mod">
          <ac:chgData name="Estefanny Casas" userId="S::estefanny_casas@ci.richmond.ca.us::796659cb-7610-4077-9d87-b024fc421425" providerId="AD" clId="Web-{1470072A-3308-FEF8-6479-6B314D68031D}" dt="2024-09-04T20:53:50.941" v="100" actId="20577"/>
          <ac:spMkLst>
            <pc:docMk/>
            <pc:sldMk cId="1246568473" sldId="362"/>
            <ac:spMk id="3" creationId="{62EB8AE9-3C7F-654E-7F1F-06EFCE53551B}"/>
          </ac:spMkLst>
        </pc:spChg>
      </pc:sldChg>
      <pc:sldChg chg="modSp">
        <pc:chgData name="Estefanny Casas" userId="S::estefanny_casas@ci.richmond.ca.us::796659cb-7610-4077-9d87-b024fc421425" providerId="AD" clId="Web-{1470072A-3308-FEF8-6479-6B314D68031D}" dt="2024-09-04T20:54:24.832" v="110" actId="20577"/>
        <pc:sldMkLst>
          <pc:docMk/>
          <pc:sldMk cId="19214237" sldId="363"/>
        </pc:sldMkLst>
        <pc:spChg chg="mod">
          <ac:chgData name="Estefanny Casas" userId="S::estefanny_casas@ci.richmond.ca.us::796659cb-7610-4077-9d87-b024fc421425" providerId="AD" clId="Web-{1470072A-3308-FEF8-6479-6B314D68031D}" dt="2024-09-04T20:54:24.832" v="110" actId="20577"/>
          <ac:spMkLst>
            <pc:docMk/>
            <pc:sldMk cId="19214237" sldId="363"/>
            <ac:spMk id="3" creationId="{62EB8AE9-3C7F-654E-7F1F-06EFCE53551B}"/>
          </ac:spMkLst>
        </pc:spChg>
      </pc:sldChg>
      <pc:sldChg chg="modSp">
        <pc:chgData name="Estefanny Casas" userId="S::estefanny_casas@ci.richmond.ca.us::796659cb-7610-4077-9d87-b024fc421425" providerId="AD" clId="Web-{1470072A-3308-FEF8-6479-6B314D68031D}" dt="2024-09-04T20:55:57.473" v="125" actId="20577"/>
        <pc:sldMkLst>
          <pc:docMk/>
          <pc:sldMk cId="3536701632" sldId="364"/>
        </pc:sldMkLst>
        <pc:spChg chg="mod">
          <ac:chgData name="Estefanny Casas" userId="S::estefanny_casas@ci.richmond.ca.us::796659cb-7610-4077-9d87-b024fc421425" providerId="AD" clId="Web-{1470072A-3308-FEF8-6479-6B314D68031D}" dt="2024-09-04T20:55:57.473" v="125" actId="20577"/>
          <ac:spMkLst>
            <pc:docMk/>
            <pc:sldMk cId="3536701632" sldId="364"/>
            <ac:spMk id="3" creationId="{62EB8AE9-3C7F-654E-7F1F-06EFCE53551B}"/>
          </ac:spMkLst>
        </pc:spChg>
      </pc:sldChg>
      <pc:sldChg chg="modSp">
        <pc:chgData name="Estefanny Casas" userId="S::estefanny_casas@ci.richmond.ca.us::796659cb-7610-4077-9d87-b024fc421425" providerId="AD" clId="Web-{1470072A-3308-FEF8-6479-6B314D68031D}" dt="2024-09-04T20:56:47.489" v="154" actId="20577"/>
        <pc:sldMkLst>
          <pc:docMk/>
          <pc:sldMk cId="801964473" sldId="365"/>
        </pc:sldMkLst>
        <pc:spChg chg="mod">
          <ac:chgData name="Estefanny Casas" userId="S::estefanny_casas@ci.richmond.ca.us::796659cb-7610-4077-9d87-b024fc421425" providerId="AD" clId="Web-{1470072A-3308-FEF8-6479-6B314D68031D}" dt="2024-09-04T20:56:47.489" v="154" actId="20577"/>
          <ac:spMkLst>
            <pc:docMk/>
            <pc:sldMk cId="801964473" sldId="365"/>
            <ac:spMk id="3" creationId="{62EB8AE9-3C7F-654E-7F1F-06EFCE53551B}"/>
          </ac:spMkLst>
        </pc:spChg>
      </pc:sldChg>
      <pc:sldChg chg="modSp">
        <pc:chgData name="Estefanny Casas" userId="S::estefanny_casas@ci.richmond.ca.us::796659cb-7610-4077-9d87-b024fc421425" providerId="AD" clId="Web-{1470072A-3308-FEF8-6479-6B314D68031D}" dt="2024-09-04T20:57:58.881" v="181" actId="20577"/>
        <pc:sldMkLst>
          <pc:docMk/>
          <pc:sldMk cId="2250815403" sldId="366"/>
        </pc:sldMkLst>
        <pc:spChg chg="mod">
          <ac:chgData name="Estefanny Casas" userId="S::estefanny_casas@ci.richmond.ca.us::796659cb-7610-4077-9d87-b024fc421425" providerId="AD" clId="Web-{1470072A-3308-FEF8-6479-6B314D68031D}" dt="2024-09-04T20:57:58.881" v="181" actId="20577"/>
          <ac:spMkLst>
            <pc:docMk/>
            <pc:sldMk cId="2250815403" sldId="366"/>
            <ac:spMk id="3" creationId="{62EB8AE9-3C7F-654E-7F1F-06EFCE53551B}"/>
          </ac:spMkLst>
        </pc:spChg>
      </pc:sldChg>
      <pc:sldChg chg="modSp">
        <pc:chgData name="Estefanny Casas" userId="S::estefanny_casas@ci.richmond.ca.us::796659cb-7610-4077-9d87-b024fc421425" providerId="AD" clId="Web-{1470072A-3308-FEF8-6479-6B314D68031D}" dt="2024-09-04T20:58:40.959" v="194" actId="20577"/>
        <pc:sldMkLst>
          <pc:docMk/>
          <pc:sldMk cId="2403369630" sldId="367"/>
        </pc:sldMkLst>
        <pc:spChg chg="mod">
          <ac:chgData name="Estefanny Casas" userId="S::estefanny_casas@ci.richmond.ca.us::796659cb-7610-4077-9d87-b024fc421425" providerId="AD" clId="Web-{1470072A-3308-FEF8-6479-6B314D68031D}" dt="2024-09-04T20:58:40.959" v="194" actId="20577"/>
          <ac:spMkLst>
            <pc:docMk/>
            <pc:sldMk cId="2403369630" sldId="367"/>
            <ac:spMk id="3" creationId="{62EB8AE9-3C7F-654E-7F1F-06EFCE53551B}"/>
          </ac:spMkLst>
        </pc:spChg>
      </pc:sldChg>
      <pc:sldChg chg="modSp">
        <pc:chgData name="Estefanny Casas" userId="S::estefanny_casas@ci.richmond.ca.us::796659cb-7610-4077-9d87-b024fc421425" providerId="AD" clId="Web-{1470072A-3308-FEF8-6479-6B314D68031D}" dt="2024-09-04T20:59:28.678" v="198" actId="20577"/>
        <pc:sldMkLst>
          <pc:docMk/>
          <pc:sldMk cId="159060872" sldId="370"/>
        </pc:sldMkLst>
        <pc:spChg chg="mod">
          <ac:chgData name="Estefanny Casas" userId="S::estefanny_casas@ci.richmond.ca.us::796659cb-7610-4077-9d87-b024fc421425" providerId="AD" clId="Web-{1470072A-3308-FEF8-6479-6B314D68031D}" dt="2024-09-04T20:59:28.678" v="198" actId="20577"/>
          <ac:spMkLst>
            <pc:docMk/>
            <pc:sldMk cId="159060872" sldId="370"/>
            <ac:spMk id="3" creationId="{62EB8AE9-3C7F-654E-7F1F-06EFCE53551B}"/>
          </ac:spMkLst>
        </pc:spChg>
      </pc:sldChg>
      <pc:sldChg chg="modSp">
        <pc:chgData name="Estefanny Casas" userId="S::estefanny_casas@ci.richmond.ca.us::796659cb-7610-4077-9d87-b024fc421425" providerId="AD" clId="Web-{1470072A-3308-FEF8-6479-6B314D68031D}" dt="2024-09-04T21:00:08.460" v="219" actId="20577"/>
        <pc:sldMkLst>
          <pc:docMk/>
          <pc:sldMk cId="499757999" sldId="371"/>
        </pc:sldMkLst>
        <pc:spChg chg="mod">
          <ac:chgData name="Estefanny Casas" userId="S::estefanny_casas@ci.richmond.ca.us::796659cb-7610-4077-9d87-b024fc421425" providerId="AD" clId="Web-{1470072A-3308-FEF8-6479-6B314D68031D}" dt="2024-09-04T21:00:08.460" v="219" actId="20577"/>
          <ac:spMkLst>
            <pc:docMk/>
            <pc:sldMk cId="499757999" sldId="371"/>
            <ac:spMk id="3" creationId="{62EB8AE9-3C7F-654E-7F1F-06EFCE53551B}"/>
          </ac:spMkLst>
        </pc:spChg>
      </pc:sldChg>
    </pc:docChg>
  </pc:docChgLst>
  <pc:docChgLst>
    <pc:chgData name="Matias Eusterbrock" userId="S::matias_eusterbrock@ci.richmond.ca.us::2acf7dc6-60d3-46b4-9083-a8db0d85c52f" providerId="AD" clId="Web-{D6C39275-A83A-A3E3-BD7A-A87C1EF1C3A6}"/>
    <pc:docChg chg="addSld delSld">
      <pc:chgData name="Matias Eusterbrock" userId="S::matias_eusterbrock@ci.richmond.ca.us::2acf7dc6-60d3-46b4-9083-a8db0d85c52f" providerId="AD" clId="Web-{D6C39275-A83A-A3E3-BD7A-A87C1EF1C3A6}" dt="2025-02-04T19:13:34.498" v="30"/>
      <pc:docMkLst>
        <pc:docMk/>
      </pc:docMkLst>
      <pc:sldChg chg="del">
        <pc:chgData name="Matias Eusterbrock" userId="S::matias_eusterbrock@ci.richmond.ca.us::2acf7dc6-60d3-46b4-9083-a8db0d85c52f" providerId="AD" clId="Web-{D6C39275-A83A-A3E3-BD7A-A87C1EF1C3A6}" dt="2025-02-04T19:13:34.498" v="29"/>
        <pc:sldMkLst>
          <pc:docMk/>
          <pc:sldMk cId="4105021240" sldId="357"/>
        </pc:sldMkLst>
      </pc:sldChg>
      <pc:sldChg chg="del">
        <pc:chgData name="Matias Eusterbrock" userId="S::matias_eusterbrock@ci.richmond.ca.us::2acf7dc6-60d3-46b4-9083-a8db0d85c52f" providerId="AD" clId="Web-{D6C39275-A83A-A3E3-BD7A-A87C1EF1C3A6}" dt="2025-02-04T19:13:34.498" v="30"/>
        <pc:sldMkLst>
          <pc:docMk/>
          <pc:sldMk cId="426285808" sldId="358"/>
        </pc:sldMkLst>
      </pc:sldChg>
      <pc:sldChg chg="del">
        <pc:chgData name="Matias Eusterbrock" userId="S::matias_eusterbrock@ci.richmond.ca.us::2acf7dc6-60d3-46b4-9083-a8db0d85c52f" providerId="AD" clId="Web-{D6C39275-A83A-A3E3-BD7A-A87C1EF1C3A6}" dt="2025-02-04T19:13:34.482" v="28"/>
        <pc:sldMkLst>
          <pc:docMk/>
          <pc:sldMk cId="2459958468" sldId="359"/>
        </pc:sldMkLst>
      </pc:sldChg>
      <pc:sldChg chg="del">
        <pc:chgData name="Matias Eusterbrock" userId="S::matias_eusterbrock@ci.richmond.ca.us::2acf7dc6-60d3-46b4-9083-a8db0d85c52f" providerId="AD" clId="Web-{D6C39275-A83A-A3E3-BD7A-A87C1EF1C3A6}" dt="2025-02-04T19:13:34.482" v="25"/>
        <pc:sldMkLst>
          <pc:docMk/>
          <pc:sldMk cId="75609733" sldId="360"/>
        </pc:sldMkLst>
      </pc:sldChg>
      <pc:sldChg chg="del">
        <pc:chgData name="Matias Eusterbrock" userId="S::matias_eusterbrock@ci.richmond.ca.us::2acf7dc6-60d3-46b4-9083-a8db0d85c52f" providerId="AD" clId="Web-{D6C39275-A83A-A3E3-BD7A-A87C1EF1C3A6}" dt="2025-02-04T19:13:34.482" v="27"/>
        <pc:sldMkLst>
          <pc:docMk/>
          <pc:sldMk cId="1730085481" sldId="361"/>
        </pc:sldMkLst>
      </pc:sldChg>
      <pc:sldChg chg="del">
        <pc:chgData name="Matias Eusterbrock" userId="S::matias_eusterbrock@ci.richmond.ca.us::2acf7dc6-60d3-46b4-9083-a8db0d85c52f" providerId="AD" clId="Web-{D6C39275-A83A-A3E3-BD7A-A87C1EF1C3A6}" dt="2025-02-04T19:13:34.482" v="24"/>
        <pc:sldMkLst>
          <pc:docMk/>
          <pc:sldMk cId="1246568473" sldId="362"/>
        </pc:sldMkLst>
      </pc:sldChg>
      <pc:sldChg chg="del">
        <pc:chgData name="Matias Eusterbrock" userId="S::matias_eusterbrock@ci.richmond.ca.us::2acf7dc6-60d3-46b4-9083-a8db0d85c52f" providerId="AD" clId="Web-{D6C39275-A83A-A3E3-BD7A-A87C1EF1C3A6}" dt="2025-02-04T19:13:34.482" v="23"/>
        <pc:sldMkLst>
          <pc:docMk/>
          <pc:sldMk cId="19214237" sldId="363"/>
        </pc:sldMkLst>
      </pc:sldChg>
      <pc:sldChg chg="del">
        <pc:chgData name="Matias Eusterbrock" userId="S::matias_eusterbrock@ci.richmond.ca.us::2acf7dc6-60d3-46b4-9083-a8db0d85c52f" providerId="AD" clId="Web-{D6C39275-A83A-A3E3-BD7A-A87C1EF1C3A6}" dt="2025-02-04T19:13:34.482" v="22"/>
        <pc:sldMkLst>
          <pc:docMk/>
          <pc:sldMk cId="3536701632" sldId="364"/>
        </pc:sldMkLst>
      </pc:sldChg>
      <pc:sldChg chg="del">
        <pc:chgData name="Matias Eusterbrock" userId="S::matias_eusterbrock@ci.richmond.ca.us::2acf7dc6-60d3-46b4-9083-a8db0d85c52f" providerId="AD" clId="Web-{D6C39275-A83A-A3E3-BD7A-A87C1EF1C3A6}" dt="2025-02-04T19:13:34.482" v="21"/>
        <pc:sldMkLst>
          <pc:docMk/>
          <pc:sldMk cId="801964473" sldId="365"/>
        </pc:sldMkLst>
      </pc:sldChg>
      <pc:sldChg chg="del">
        <pc:chgData name="Matias Eusterbrock" userId="S::matias_eusterbrock@ci.richmond.ca.us::2acf7dc6-60d3-46b4-9083-a8db0d85c52f" providerId="AD" clId="Web-{D6C39275-A83A-A3E3-BD7A-A87C1EF1C3A6}" dt="2025-02-04T19:13:34.467" v="20"/>
        <pc:sldMkLst>
          <pc:docMk/>
          <pc:sldMk cId="2250815403" sldId="366"/>
        </pc:sldMkLst>
      </pc:sldChg>
      <pc:sldChg chg="del">
        <pc:chgData name="Matias Eusterbrock" userId="S::matias_eusterbrock@ci.richmond.ca.us::2acf7dc6-60d3-46b4-9083-a8db0d85c52f" providerId="AD" clId="Web-{D6C39275-A83A-A3E3-BD7A-A87C1EF1C3A6}" dt="2025-02-04T19:13:34.467" v="19"/>
        <pc:sldMkLst>
          <pc:docMk/>
          <pc:sldMk cId="2403369630" sldId="367"/>
        </pc:sldMkLst>
      </pc:sldChg>
      <pc:sldChg chg="del">
        <pc:chgData name="Matias Eusterbrock" userId="S::matias_eusterbrock@ci.richmond.ca.us::2acf7dc6-60d3-46b4-9083-a8db0d85c52f" providerId="AD" clId="Web-{D6C39275-A83A-A3E3-BD7A-A87C1EF1C3A6}" dt="2025-02-04T19:13:34.467" v="18"/>
        <pc:sldMkLst>
          <pc:docMk/>
          <pc:sldMk cId="3357556756" sldId="368"/>
        </pc:sldMkLst>
      </pc:sldChg>
      <pc:sldChg chg="del">
        <pc:chgData name="Matias Eusterbrock" userId="S::matias_eusterbrock@ci.richmond.ca.us::2acf7dc6-60d3-46b4-9083-a8db0d85c52f" providerId="AD" clId="Web-{D6C39275-A83A-A3E3-BD7A-A87C1EF1C3A6}" dt="2025-02-04T19:13:34.467" v="17"/>
        <pc:sldMkLst>
          <pc:docMk/>
          <pc:sldMk cId="1084912077" sldId="369"/>
        </pc:sldMkLst>
      </pc:sldChg>
      <pc:sldChg chg="del">
        <pc:chgData name="Matias Eusterbrock" userId="S::matias_eusterbrock@ci.richmond.ca.us::2acf7dc6-60d3-46b4-9083-a8db0d85c52f" providerId="AD" clId="Web-{D6C39275-A83A-A3E3-BD7A-A87C1EF1C3A6}" dt="2025-02-04T19:13:34.467" v="16"/>
        <pc:sldMkLst>
          <pc:docMk/>
          <pc:sldMk cId="159060872" sldId="370"/>
        </pc:sldMkLst>
      </pc:sldChg>
      <pc:sldChg chg="del">
        <pc:chgData name="Matias Eusterbrock" userId="S::matias_eusterbrock@ci.richmond.ca.us::2acf7dc6-60d3-46b4-9083-a8db0d85c52f" providerId="AD" clId="Web-{D6C39275-A83A-A3E3-BD7A-A87C1EF1C3A6}" dt="2025-02-04T19:13:34.467" v="15"/>
        <pc:sldMkLst>
          <pc:docMk/>
          <pc:sldMk cId="499757999" sldId="371"/>
        </pc:sldMkLst>
      </pc:sldChg>
      <pc:sldChg chg="del">
        <pc:chgData name="Matias Eusterbrock" userId="S::matias_eusterbrock@ci.richmond.ca.us::2acf7dc6-60d3-46b4-9083-a8db0d85c52f" providerId="AD" clId="Web-{D6C39275-A83A-A3E3-BD7A-A87C1EF1C3A6}" dt="2025-02-04T19:13:34.482" v="26"/>
        <pc:sldMkLst>
          <pc:docMk/>
          <pc:sldMk cId="885003326" sldId="401"/>
        </pc:sldMkLst>
      </pc:sldChg>
      <pc:sldChg chg="add">
        <pc:chgData name="Matias Eusterbrock" userId="S::matias_eusterbrock@ci.richmond.ca.us::2acf7dc6-60d3-46b4-9083-a8db0d85c52f" providerId="AD" clId="Web-{D6C39275-A83A-A3E3-BD7A-A87C1EF1C3A6}" dt="2025-02-04T19:13:17.013" v="0"/>
        <pc:sldMkLst>
          <pc:docMk/>
          <pc:sldMk cId="585922813" sldId="403"/>
        </pc:sldMkLst>
      </pc:sldChg>
      <pc:sldChg chg="add">
        <pc:chgData name="Matias Eusterbrock" userId="S::matias_eusterbrock@ci.richmond.ca.us::2acf7dc6-60d3-46b4-9083-a8db0d85c52f" providerId="AD" clId="Web-{D6C39275-A83A-A3E3-BD7A-A87C1EF1C3A6}" dt="2025-02-04T19:13:17.294" v="1"/>
        <pc:sldMkLst>
          <pc:docMk/>
          <pc:sldMk cId="1921992424" sldId="404"/>
        </pc:sldMkLst>
      </pc:sldChg>
      <pc:sldChg chg="add">
        <pc:chgData name="Matias Eusterbrock" userId="S::matias_eusterbrock@ci.richmond.ca.us::2acf7dc6-60d3-46b4-9083-a8db0d85c52f" providerId="AD" clId="Web-{D6C39275-A83A-A3E3-BD7A-A87C1EF1C3A6}" dt="2025-02-04T19:13:17.560" v="2"/>
        <pc:sldMkLst>
          <pc:docMk/>
          <pc:sldMk cId="3280328063" sldId="405"/>
        </pc:sldMkLst>
      </pc:sldChg>
      <pc:sldChg chg="add">
        <pc:chgData name="Matias Eusterbrock" userId="S::matias_eusterbrock@ci.richmond.ca.us::2acf7dc6-60d3-46b4-9083-a8db0d85c52f" providerId="AD" clId="Web-{D6C39275-A83A-A3E3-BD7A-A87C1EF1C3A6}" dt="2025-02-04T19:13:17.732" v="3"/>
        <pc:sldMkLst>
          <pc:docMk/>
          <pc:sldMk cId="1470139639" sldId="406"/>
        </pc:sldMkLst>
      </pc:sldChg>
      <pc:sldChg chg="add">
        <pc:chgData name="Matias Eusterbrock" userId="S::matias_eusterbrock@ci.richmond.ca.us::2acf7dc6-60d3-46b4-9083-a8db0d85c52f" providerId="AD" clId="Web-{D6C39275-A83A-A3E3-BD7A-A87C1EF1C3A6}" dt="2025-02-04T19:13:17.966" v="4"/>
        <pc:sldMkLst>
          <pc:docMk/>
          <pc:sldMk cId="3110288112" sldId="407"/>
        </pc:sldMkLst>
      </pc:sldChg>
      <pc:sldChg chg="add">
        <pc:chgData name="Matias Eusterbrock" userId="S::matias_eusterbrock@ci.richmond.ca.us::2acf7dc6-60d3-46b4-9083-a8db0d85c52f" providerId="AD" clId="Web-{D6C39275-A83A-A3E3-BD7A-A87C1EF1C3A6}" dt="2025-02-04T19:13:18.279" v="5"/>
        <pc:sldMkLst>
          <pc:docMk/>
          <pc:sldMk cId="2608441742" sldId="408"/>
        </pc:sldMkLst>
      </pc:sldChg>
      <pc:sldChg chg="add">
        <pc:chgData name="Matias Eusterbrock" userId="S::matias_eusterbrock@ci.richmond.ca.us::2acf7dc6-60d3-46b4-9083-a8db0d85c52f" providerId="AD" clId="Web-{D6C39275-A83A-A3E3-BD7A-A87C1EF1C3A6}" dt="2025-02-04T19:13:18.591" v="6"/>
        <pc:sldMkLst>
          <pc:docMk/>
          <pc:sldMk cId="4270838737" sldId="409"/>
        </pc:sldMkLst>
      </pc:sldChg>
      <pc:sldChg chg="add">
        <pc:chgData name="Matias Eusterbrock" userId="S::matias_eusterbrock@ci.richmond.ca.us::2acf7dc6-60d3-46b4-9083-a8db0d85c52f" providerId="AD" clId="Web-{D6C39275-A83A-A3E3-BD7A-A87C1EF1C3A6}" dt="2025-02-04T19:13:18.732" v="7"/>
        <pc:sldMkLst>
          <pc:docMk/>
          <pc:sldMk cId="3725479532" sldId="410"/>
        </pc:sldMkLst>
      </pc:sldChg>
      <pc:sldChg chg="add">
        <pc:chgData name="Matias Eusterbrock" userId="S::matias_eusterbrock@ci.richmond.ca.us::2acf7dc6-60d3-46b4-9083-a8db0d85c52f" providerId="AD" clId="Web-{D6C39275-A83A-A3E3-BD7A-A87C1EF1C3A6}" dt="2025-02-04T19:13:18.919" v="8"/>
        <pc:sldMkLst>
          <pc:docMk/>
          <pc:sldMk cId="1034882464" sldId="411"/>
        </pc:sldMkLst>
      </pc:sldChg>
      <pc:sldChg chg="add">
        <pc:chgData name="Matias Eusterbrock" userId="S::matias_eusterbrock@ci.richmond.ca.us::2acf7dc6-60d3-46b4-9083-a8db0d85c52f" providerId="AD" clId="Web-{D6C39275-A83A-A3E3-BD7A-A87C1EF1C3A6}" dt="2025-02-04T19:13:19.123" v="9"/>
        <pc:sldMkLst>
          <pc:docMk/>
          <pc:sldMk cId="3194286729" sldId="412"/>
        </pc:sldMkLst>
      </pc:sldChg>
      <pc:sldChg chg="add">
        <pc:chgData name="Matias Eusterbrock" userId="S::matias_eusterbrock@ci.richmond.ca.us::2acf7dc6-60d3-46b4-9083-a8db0d85c52f" providerId="AD" clId="Web-{D6C39275-A83A-A3E3-BD7A-A87C1EF1C3A6}" dt="2025-02-04T19:13:19.263" v="10"/>
        <pc:sldMkLst>
          <pc:docMk/>
          <pc:sldMk cId="1246120748" sldId="413"/>
        </pc:sldMkLst>
      </pc:sldChg>
      <pc:sldChg chg="add">
        <pc:chgData name="Matias Eusterbrock" userId="S::matias_eusterbrock@ci.richmond.ca.us::2acf7dc6-60d3-46b4-9083-a8db0d85c52f" providerId="AD" clId="Web-{D6C39275-A83A-A3E3-BD7A-A87C1EF1C3A6}" dt="2025-02-04T19:13:19.482" v="11"/>
        <pc:sldMkLst>
          <pc:docMk/>
          <pc:sldMk cId="3813390399" sldId="414"/>
        </pc:sldMkLst>
      </pc:sldChg>
      <pc:sldChg chg="add">
        <pc:chgData name="Matias Eusterbrock" userId="S::matias_eusterbrock@ci.richmond.ca.us::2acf7dc6-60d3-46b4-9083-a8db0d85c52f" providerId="AD" clId="Web-{D6C39275-A83A-A3E3-BD7A-A87C1EF1C3A6}" dt="2025-02-04T19:13:19.654" v="12"/>
        <pc:sldMkLst>
          <pc:docMk/>
          <pc:sldMk cId="1263307958" sldId="415"/>
        </pc:sldMkLst>
      </pc:sldChg>
      <pc:sldChg chg="add">
        <pc:chgData name="Matias Eusterbrock" userId="S::matias_eusterbrock@ci.richmond.ca.us::2acf7dc6-60d3-46b4-9083-a8db0d85c52f" providerId="AD" clId="Web-{D6C39275-A83A-A3E3-BD7A-A87C1EF1C3A6}" dt="2025-02-04T19:13:19.857" v="13"/>
        <pc:sldMkLst>
          <pc:docMk/>
          <pc:sldMk cId="3588377124" sldId="416"/>
        </pc:sldMkLst>
      </pc:sldChg>
      <pc:sldChg chg="add">
        <pc:chgData name="Matias Eusterbrock" userId="S::matias_eusterbrock@ci.richmond.ca.us::2acf7dc6-60d3-46b4-9083-a8db0d85c52f" providerId="AD" clId="Web-{D6C39275-A83A-A3E3-BD7A-A87C1EF1C3A6}" dt="2025-02-04T19:13:20.076" v="14"/>
        <pc:sldMkLst>
          <pc:docMk/>
          <pc:sldMk cId="237569337" sldId="417"/>
        </pc:sldMkLst>
      </pc:sldChg>
    </pc:docChg>
  </pc:docChgLst>
  <pc:docChgLst>
    <pc:chgData name="Matias Eusterbrock" userId="S::matias_eusterbrock@ci.richmond.ca.us::2acf7dc6-60d3-46b4-9083-a8db0d85c52f" providerId="AD" clId="Web-{600BCC95-A8C3-8213-EB5D-C6C69F93CC7A}"/>
    <pc:docChg chg="modSld">
      <pc:chgData name="Matias Eusterbrock" userId="S::matias_eusterbrock@ci.richmond.ca.us::2acf7dc6-60d3-46b4-9083-a8db0d85c52f" providerId="AD" clId="Web-{600BCC95-A8C3-8213-EB5D-C6C69F93CC7A}" dt="2024-11-12T18:27:33.478" v="145" actId="20577"/>
      <pc:docMkLst>
        <pc:docMk/>
      </pc:docMkLst>
      <pc:sldChg chg="modSp">
        <pc:chgData name="Matias Eusterbrock" userId="S::matias_eusterbrock@ci.richmond.ca.us::2acf7dc6-60d3-46b4-9083-a8db0d85c52f" providerId="AD" clId="Web-{600BCC95-A8C3-8213-EB5D-C6C69F93CC7A}" dt="2024-11-12T18:21:42.318" v="11" actId="20577"/>
        <pc:sldMkLst>
          <pc:docMk/>
          <pc:sldMk cId="791005041" sldId="274"/>
        </pc:sldMkLst>
        <pc:spChg chg="mod">
          <ac:chgData name="Matias Eusterbrock" userId="S::matias_eusterbrock@ci.richmond.ca.us::2acf7dc6-60d3-46b4-9083-a8db0d85c52f" providerId="AD" clId="Web-{600BCC95-A8C3-8213-EB5D-C6C69F93CC7A}" dt="2024-11-12T18:21:42.318" v="11"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600BCC95-A8C3-8213-EB5D-C6C69F93CC7A}" dt="2024-11-12T18:27:33.478" v="145" actId="20577"/>
        <pc:sldMkLst>
          <pc:docMk/>
          <pc:sldMk cId="476992989" sldId="352"/>
        </pc:sldMkLst>
        <pc:spChg chg="mod">
          <ac:chgData name="Matias Eusterbrock" userId="S::matias_eusterbrock@ci.richmond.ca.us::2acf7dc6-60d3-46b4-9083-a8db0d85c52f" providerId="AD" clId="Web-{600BCC95-A8C3-8213-EB5D-C6C69F93CC7A}" dt="2024-11-12T18:27:33.478" v="145" actId="20577"/>
          <ac:spMkLst>
            <pc:docMk/>
            <pc:sldMk cId="476992989" sldId="352"/>
            <ac:spMk id="3" creationId="{302844EA-6507-867D-36EB-FB00F8365C4F}"/>
          </ac:spMkLst>
        </pc:spChg>
      </pc:sldChg>
      <pc:sldChg chg="modSp">
        <pc:chgData name="Matias Eusterbrock" userId="S::matias_eusterbrock@ci.richmond.ca.us::2acf7dc6-60d3-46b4-9083-a8db0d85c52f" providerId="AD" clId="Web-{600BCC95-A8C3-8213-EB5D-C6C69F93CC7A}" dt="2024-11-12T18:27:02.509" v="120" actId="20577"/>
        <pc:sldMkLst>
          <pc:docMk/>
          <pc:sldMk cId="1295470331" sldId="353"/>
        </pc:sldMkLst>
        <pc:spChg chg="mod">
          <ac:chgData name="Matias Eusterbrock" userId="S::matias_eusterbrock@ci.richmond.ca.us::2acf7dc6-60d3-46b4-9083-a8db0d85c52f" providerId="AD" clId="Web-{600BCC95-A8C3-8213-EB5D-C6C69F93CC7A}" dt="2024-11-12T18:27:02.509" v="120" actId="20577"/>
          <ac:spMkLst>
            <pc:docMk/>
            <pc:sldMk cId="1295470331" sldId="353"/>
            <ac:spMk id="2" creationId="{0B653A10-04B5-8CFA-DC96-99D573FC2481}"/>
          </ac:spMkLst>
        </pc:spChg>
      </pc:sldChg>
      <pc:sldChg chg="modSp">
        <pc:chgData name="Matias Eusterbrock" userId="S::matias_eusterbrock@ci.richmond.ca.us::2acf7dc6-60d3-46b4-9083-a8db0d85c52f" providerId="AD" clId="Web-{600BCC95-A8C3-8213-EB5D-C6C69F93CC7A}" dt="2024-11-12T18:27:25.322" v="136" actId="20577"/>
        <pc:sldMkLst>
          <pc:docMk/>
          <pc:sldMk cId="2396013823" sldId="354"/>
        </pc:sldMkLst>
        <pc:spChg chg="mod">
          <ac:chgData name="Matias Eusterbrock" userId="S::matias_eusterbrock@ci.richmond.ca.us::2acf7dc6-60d3-46b4-9083-a8db0d85c52f" providerId="AD" clId="Web-{600BCC95-A8C3-8213-EB5D-C6C69F93CC7A}" dt="2024-11-12T18:27:25.322" v="136" actId="20577"/>
          <ac:spMkLst>
            <pc:docMk/>
            <pc:sldMk cId="2396013823" sldId="354"/>
            <ac:spMk id="3" creationId="{302844EA-6507-867D-36EB-FB00F8365C4F}"/>
          </ac:spMkLst>
        </pc:spChg>
      </pc:sldChg>
      <pc:sldChg chg="modSp">
        <pc:chgData name="Matias Eusterbrock" userId="S::matias_eusterbrock@ci.richmond.ca.us::2acf7dc6-60d3-46b4-9083-a8db0d85c52f" providerId="AD" clId="Web-{600BCC95-A8C3-8213-EB5D-C6C69F93CC7A}" dt="2024-11-12T18:27:29.822" v="140" actId="20577"/>
        <pc:sldMkLst>
          <pc:docMk/>
          <pc:sldMk cId="4162672614" sldId="355"/>
        </pc:sldMkLst>
        <pc:spChg chg="mod">
          <ac:chgData name="Matias Eusterbrock" userId="S::matias_eusterbrock@ci.richmond.ca.us::2acf7dc6-60d3-46b4-9083-a8db0d85c52f" providerId="AD" clId="Web-{600BCC95-A8C3-8213-EB5D-C6C69F93CC7A}" dt="2024-11-12T18:27:29.822" v="140" actId="20577"/>
          <ac:spMkLst>
            <pc:docMk/>
            <pc:sldMk cId="4162672614" sldId="355"/>
            <ac:spMk id="3" creationId="{302844EA-6507-867D-36EB-FB00F8365C4F}"/>
          </ac:spMkLst>
        </pc:spChg>
      </pc:sldChg>
      <pc:sldChg chg="modSp">
        <pc:chgData name="Matias Eusterbrock" userId="S::matias_eusterbrock@ci.richmond.ca.us::2acf7dc6-60d3-46b4-9083-a8db0d85c52f" providerId="AD" clId="Web-{600BCC95-A8C3-8213-EB5D-C6C69F93CC7A}" dt="2024-11-12T18:22:01.147" v="15" actId="20577"/>
        <pc:sldMkLst>
          <pc:docMk/>
          <pc:sldMk cId="4105021240" sldId="357"/>
        </pc:sldMkLst>
        <pc:spChg chg="mod">
          <ac:chgData name="Matias Eusterbrock" userId="S::matias_eusterbrock@ci.richmond.ca.us::2acf7dc6-60d3-46b4-9083-a8db0d85c52f" providerId="AD" clId="Web-{600BCC95-A8C3-8213-EB5D-C6C69F93CC7A}" dt="2024-11-12T18:22:01.147" v="15"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600BCC95-A8C3-8213-EB5D-C6C69F93CC7A}" dt="2024-11-12T18:21:57.365" v="13" actId="20577"/>
        <pc:sldMkLst>
          <pc:docMk/>
          <pc:sldMk cId="426285808" sldId="358"/>
        </pc:sldMkLst>
        <pc:spChg chg="mod">
          <ac:chgData name="Matias Eusterbrock" userId="S::matias_eusterbrock@ci.richmond.ca.us::2acf7dc6-60d3-46b4-9083-a8db0d85c52f" providerId="AD" clId="Web-{600BCC95-A8C3-8213-EB5D-C6C69F93CC7A}" dt="2024-11-12T18:21:57.365" v="13"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600BCC95-A8C3-8213-EB5D-C6C69F93CC7A}" dt="2024-11-12T18:22:19.100" v="17" actId="20577"/>
        <pc:sldMkLst>
          <pc:docMk/>
          <pc:sldMk cId="2459958468" sldId="359"/>
        </pc:sldMkLst>
        <pc:spChg chg="mod">
          <ac:chgData name="Matias Eusterbrock" userId="S::matias_eusterbrock@ci.richmond.ca.us::2acf7dc6-60d3-46b4-9083-a8db0d85c52f" providerId="AD" clId="Web-{600BCC95-A8C3-8213-EB5D-C6C69F93CC7A}" dt="2024-11-12T18:22:19.100" v="17"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600BCC95-A8C3-8213-EB5D-C6C69F93CC7A}" dt="2024-11-12T18:22:27.834" v="21" actId="20577"/>
        <pc:sldMkLst>
          <pc:docMk/>
          <pc:sldMk cId="75609733" sldId="360"/>
        </pc:sldMkLst>
        <pc:spChg chg="mod">
          <ac:chgData name="Matias Eusterbrock" userId="S::matias_eusterbrock@ci.richmond.ca.us::2acf7dc6-60d3-46b4-9083-a8db0d85c52f" providerId="AD" clId="Web-{600BCC95-A8C3-8213-EB5D-C6C69F93CC7A}" dt="2024-11-12T18:22:27.834" v="21"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600BCC95-A8C3-8213-EB5D-C6C69F93CC7A}" dt="2024-11-12T18:22:23.006" v="19" actId="20577"/>
        <pc:sldMkLst>
          <pc:docMk/>
          <pc:sldMk cId="1730085481" sldId="361"/>
        </pc:sldMkLst>
        <pc:spChg chg="mod">
          <ac:chgData name="Matias Eusterbrock" userId="S::matias_eusterbrock@ci.richmond.ca.us::2acf7dc6-60d3-46b4-9083-a8db0d85c52f" providerId="AD" clId="Web-{600BCC95-A8C3-8213-EB5D-C6C69F93CC7A}" dt="2024-11-12T18:22:23.006" v="19"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600BCC95-A8C3-8213-EB5D-C6C69F93CC7A}" dt="2024-11-12T18:22:30.053" v="22" actId="20577"/>
        <pc:sldMkLst>
          <pc:docMk/>
          <pc:sldMk cId="1246568473" sldId="362"/>
        </pc:sldMkLst>
        <pc:spChg chg="mod">
          <ac:chgData name="Matias Eusterbrock" userId="S::matias_eusterbrock@ci.richmond.ca.us::2acf7dc6-60d3-46b4-9083-a8db0d85c52f" providerId="AD" clId="Web-{600BCC95-A8C3-8213-EB5D-C6C69F93CC7A}" dt="2024-11-12T18:22:30.053" v="22"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600BCC95-A8C3-8213-EB5D-C6C69F93CC7A}" dt="2024-11-12T18:22:32.397" v="24" actId="20577"/>
        <pc:sldMkLst>
          <pc:docMk/>
          <pc:sldMk cId="19214237" sldId="363"/>
        </pc:sldMkLst>
        <pc:spChg chg="mod">
          <ac:chgData name="Matias Eusterbrock" userId="S::matias_eusterbrock@ci.richmond.ca.us::2acf7dc6-60d3-46b4-9083-a8db0d85c52f" providerId="AD" clId="Web-{600BCC95-A8C3-8213-EB5D-C6C69F93CC7A}" dt="2024-11-12T18:22:32.397" v="24"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600BCC95-A8C3-8213-EB5D-C6C69F93CC7A}" dt="2024-11-12T18:22:35.538" v="25" actId="20577"/>
        <pc:sldMkLst>
          <pc:docMk/>
          <pc:sldMk cId="3536701632" sldId="364"/>
        </pc:sldMkLst>
        <pc:spChg chg="mod">
          <ac:chgData name="Matias Eusterbrock" userId="S::matias_eusterbrock@ci.richmond.ca.us::2acf7dc6-60d3-46b4-9083-a8db0d85c52f" providerId="AD" clId="Web-{600BCC95-A8C3-8213-EB5D-C6C69F93CC7A}" dt="2024-11-12T18:22:35.538" v="25"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600BCC95-A8C3-8213-EB5D-C6C69F93CC7A}" dt="2024-11-12T18:22:38.694" v="26" actId="20577"/>
        <pc:sldMkLst>
          <pc:docMk/>
          <pc:sldMk cId="801964473" sldId="365"/>
        </pc:sldMkLst>
        <pc:spChg chg="mod">
          <ac:chgData name="Matias Eusterbrock" userId="S::matias_eusterbrock@ci.richmond.ca.us::2acf7dc6-60d3-46b4-9083-a8db0d85c52f" providerId="AD" clId="Web-{600BCC95-A8C3-8213-EB5D-C6C69F93CC7A}" dt="2024-11-12T18:22:38.694" v="26"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600BCC95-A8C3-8213-EB5D-C6C69F93CC7A}" dt="2024-11-12T18:22:41.819" v="28" actId="20577"/>
        <pc:sldMkLst>
          <pc:docMk/>
          <pc:sldMk cId="2250815403" sldId="366"/>
        </pc:sldMkLst>
        <pc:spChg chg="mod">
          <ac:chgData name="Matias Eusterbrock" userId="S::matias_eusterbrock@ci.richmond.ca.us::2acf7dc6-60d3-46b4-9083-a8db0d85c52f" providerId="AD" clId="Web-{600BCC95-A8C3-8213-EB5D-C6C69F93CC7A}" dt="2024-11-12T18:22:41.819" v="28"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600BCC95-A8C3-8213-EB5D-C6C69F93CC7A}" dt="2024-11-12T18:22:44.116" v="30" actId="20577"/>
        <pc:sldMkLst>
          <pc:docMk/>
          <pc:sldMk cId="2403369630" sldId="367"/>
        </pc:sldMkLst>
        <pc:spChg chg="mod">
          <ac:chgData name="Matias Eusterbrock" userId="S::matias_eusterbrock@ci.richmond.ca.us::2acf7dc6-60d3-46b4-9083-a8db0d85c52f" providerId="AD" clId="Web-{600BCC95-A8C3-8213-EB5D-C6C69F93CC7A}" dt="2024-11-12T18:22:44.116" v="30"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600BCC95-A8C3-8213-EB5D-C6C69F93CC7A}" dt="2024-11-12T18:22:46.053" v="31" actId="20577"/>
        <pc:sldMkLst>
          <pc:docMk/>
          <pc:sldMk cId="3357556756" sldId="368"/>
        </pc:sldMkLst>
        <pc:spChg chg="mod">
          <ac:chgData name="Matias Eusterbrock" userId="S::matias_eusterbrock@ci.richmond.ca.us::2acf7dc6-60d3-46b4-9083-a8db0d85c52f" providerId="AD" clId="Web-{600BCC95-A8C3-8213-EB5D-C6C69F93CC7A}" dt="2024-11-12T18:22:46.053" v="31"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600BCC95-A8C3-8213-EB5D-C6C69F93CC7A}" dt="2024-11-12T18:22:48.334" v="33" actId="20577"/>
        <pc:sldMkLst>
          <pc:docMk/>
          <pc:sldMk cId="1084912077" sldId="369"/>
        </pc:sldMkLst>
        <pc:spChg chg="mod">
          <ac:chgData name="Matias Eusterbrock" userId="S::matias_eusterbrock@ci.richmond.ca.us::2acf7dc6-60d3-46b4-9083-a8db0d85c52f" providerId="AD" clId="Web-{600BCC95-A8C3-8213-EB5D-C6C69F93CC7A}" dt="2024-11-12T18:22:48.334" v="33"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600BCC95-A8C3-8213-EB5D-C6C69F93CC7A}" dt="2024-11-12T18:22:49.585" v="34" actId="20577"/>
        <pc:sldMkLst>
          <pc:docMk/>
          <pc:sldMk cId="159060872" sldId="370"/>
        </pc:sldMkLst>
        <pc:spChg chg="mod">
          <ac:chgData name="Matias Eusterbrock" userId="S::matias_eusterbrock@ci.richmond.ca.us::2acf7dc6-60d3-46b4-9083-a8db0d85c52f" providerId="AD" clId="Web-{600BCC95-A8C3-8213-EB5D-C6C69F93CC7A}" dt="2024-11-12T18:22:49.585" v="34"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600BCC95-A8C3-8213-EB5D-C6C69F93CC7A}" dt="2024-11-12T18:22:54.663" v="36" actId="20577"/>
        <pc:sldMkLst>
          <pc:docMk/>
          <pc:sldMk cId="499757999" sldId="371"/>
        </pc:sldMkLst>
        <pc:spChg chg="mod">
          <ac:chgData name="Matias Eusterbrock" userId="S::matias_eusterbrock@ci.richmond.ca.us::2acf7dc6-60d3-46b4-9083-a8db0d85c52f" providerId="AD" clId="Web-{600BCC95-A8C3-8213-EB5D-C6C69F93CC7A}" dt="2024-11-12T18:22:54.663" v="36"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600BCC95-A8C3-8213-EB5D-C6C69F93CC7A}" dt="2024-11-12T18:24:13.445" v="86" actId="20577"/>
        <pc:sldMkLst>
          <pc:docMk/>
          <pc:sldMk cId="3787884324" sldId="373"/>
        </pc:sldMkLst>
        <pc:spChg chg="mod">
          <ac:chgData name="Matias Eusterbrock" userId="S::matias_eusterbrock@ci.richmond.ca.us::2acf7dc6-60d3-46b4-9083-a8db0d85c52f" providerId="AD" clId="Web-{600BCC95-A8C3-8213-EB5D-C6C69F93CC7A}" dt="2024-11-12T18:24:13.445" v="86" actId="20577"/>
          <ac:spMkLst>
            <pc:docMk/>
            <pc:sldMk cId="3787884324" sldId="373"/>
            <ac:spMk id="2" creationId="{0B653A10-04B5-8CFA-DC96-99D573FC2481}"/>
          </ac:spMkLst>
        </pc:spChg>
      </pc:sldChg>
      <pc:sldChg chg="modSp">
        <pc:chgData name="Matias Eusterbrock" userId="S::matias_eusterbrock@ci.richmond.ca.us::2acf7dc6-60d3-46b4-9083-a8db0d85c52f" providerId="AD" clId="Web-{600BCC95-A8C3-8213-EB5D-C6C69F93CC7A}" dt="2024-11-12T18:27:19.728" v="131" actId="20577"/>
        <pc:sldMkLst>
          <pc:docMk/>
          <pc:sldMk cId="2870686680" sldId="387"/>
        </pc:sldMkLst>
        <pc:spChg chg="mod">
          <ac:chgData name="Matias Eusterbrock" userId="S::matias_eusterbrock@ci.richmond.ca.us::2acf7dc6-60d3-46b4-9083-a8db0d85c52f" providerId="AD" clId="Web-{600BCC95-A8C3-8213-EB5D-C6C69F93CC7A}" dt="2024-11-12T18:27:19.728" v="131" actId="20577"/>
          <ac:spMkLst>
            <pc:docMk/>
            <pc:sldMk cId="2870686680" sldId="387"/>
            <ac:spMk id="4" creationId="{FD8140C1-CA8B-0CD5-5389-E96164AE3315}"/>
          </ac:spMkLst>
        </pc:spChg>
      </pc:sldChg>
      <pc:sldChg chg="modSp">
        <pc:chgData name="Matias Eusterbrock" userId="S::matias_eusterbrock@ci.richmond.ca.us::2acf7dc6-60d3-46b4-9083-a8db0d85c52f" providerId="AD" clId="Web-{600BCC95-A8C3-8213-EB5D-C6C69F93CC7A}" dt="2024-11-12T18:24:24.570" v="96" actId="20577"/>
        <pc:sldMkLst>
          <pc:docMk/>
          <pc:sldMk cId="1120988667" sldId="395"/>
        </pc:sldMkLst>
        <pc:spChg chg="mod">
          <ac:chgData name="Matias Eusterbrock" userId="S::matias_eusterbrock@ci.richmond.ca.us::2acf7dc6-60d3-46b4-9083-a8db0d85c52f" providerId="AD" clId="Web-{600BCC95-A8C3-8213-EB5D-C6C69F93CC7A}" dt="2024-11-12T18:24:24.570" v="96" actId="20577"/>
          <ac:spMkLst>
            <pc:docMk/>
            <pc:sldMk cId="1120988667" sldId="395"/>
            <ac:spMk id="4" creationId="{302844EA-6507-867D-36EB-FB00F8365C4F}"/>
          </ac:spMkLst>
        </pc:spChg>
      </pc:sldChg>
      <pc:sldChg chg="modSp">
        <pc:chgData name="Matias Eusterbrock" userId="S::matias_eusterbrock@ci.richmond.ca.us::2acf7dc6-60d3-46b4-9083-a8db0d85c52f" providerId="AD" clId="Web-{600BCC95-A8C3-8213-EB5D-C6C69F93CC7A}" dt="2024-11-12T18:24:17.538" v="91" actId="20577"/>
        <pc:sldMkLst>
          <pc:docMk/>
          <pc:sldMk cId="2877457213" sldId="396"/>
        </pc:sldMkLst>
        <pc:spChg chg="mod">
          <ac:chgData name="Matias Eusterbrock" userId="S::matias_eusterbrock@ci.richmond.ca.us::2acf7dc6-60d3-46b4-9083-a8db0d85c52f" providerId="AD" clId="Web-{600BCC95-A8C3-8213-EB5D-C6C69F93CC7A}" dt="2024-11-12T18:24:17.538" v="91" actId="20577"/>
          <ac:spMkLst>
            <pc:docMk/>
            <pc:sldMk cId="2877457213" sldId="396"/>
            <ac:spMk id="4" creationId="{302844EA-6507-867D-36EB-FB00F8365C4F}"/>
          </ac:spMkLst>
        </pc:spChg>
      </pc:sldChg>
      <pc:sldChg chg="modSp">
        <pc:chgData name="Matias Eusterbrock" userId="S::matias_eusterbrock@ci.richmond.ca.us::2acf7dc6-60d3-46b4-9083-a8db0d85c52f" providerId="AD" clId="Web-{600BCC95-A8C3-8213-EB5D-C6C69F93CC7A}" dt="2024-11-12T18:24:36.742" v="105" actId="14100"/>
        <pc:sldMkLst>
          <pc:docMk/>
          <pc:sldMk cId="3488318282" sldId="398"/>
        </pc:sldMkLst>
        <pc:spChg chg="mod">
          <ac:chgData name="Matias Eusterbrock" userId="S::matias_eusterbrock@ci.richmond.ca.us::2acf7dc6-60d3-46b4-9083-a8db0d85c52f" providerId="AD" clId="Web-{600BCC95-A8C3-8213-EB5D-C6C69F93CC7A}" dt="2024-11-12T18:24:36.742" v="105" actId="14100"/>
          <ac:spMkLst>
            <pc:docMk/>
            <pc:sldMk cId="3488318282" sldId="398"/>
            <ac:spMk id="4" creationId="{302844EA-6507-867D-36EB-FB00F8365C4F}"/>
          </ac:spMkLst>
        </pc:spChg>
      </pc:sldChg>
      <pc:sldChg chg="modSp">
        <pc:chgData name="Matias Eusterbrock" userId="S::matias_eusterbrock@ci.richmond.ca.us::2acf7dc6-60d3-46b4-9083-a8db0d85c52f" providerId="AD" clId="Web-{600BCC95-A8C3-8213-EB5D-C6C69F93CC7A}" dt="2024-11-12T18:27:10.353" v="130" actId="20577"/>
        <pc:sldMkLst>
          <pc:docMk/>
          <pc:sldMk cId="569091150" sldId="399"/>
        </pc:sldMkLst>
        <pc:spChg chg="mod">
          <ac:chgData name="Matias Eusterbrock" userId="S::matias_eusterbrock@ci.richmond.ca.us::2acf7dc6-60d3-46b4-9083-a8db0d85c52f" providerId="AD" clId="Web-{600BCC95-A8C3-8213-EB5D-C6C69F93CC7A}" dt="2024-11-12T18:27:10.353" v="130" actId="20577"/>
          <ac:spMkLst>
            <pc:docMk/>
            <pc:sldMk cId="569091150" sldId="399"/>
            <ac:spMk id="4" creationId="{302844EA-6507-867D-36EB-FB00F8365C4F}"/>
          </ac:spMkLst>
        </pc:spChg>
      </pc:sldChg>
    </pc:docChg>
  </pc:docChgLst>
  <pc:docChgLst>
    <pc:chgData name="Matias Eusterbrock" userId="S::matias_eusterbrock@ci.richmond.ca.us::2acf7dc6-60d3-46b4-9083-a8db0d85c52f" providerId="AD" clId="Web-{5E1C01BE-58C5-EFDB-9C68-CF2B0FEFECCC}"/>
    <pc:docChg chg="addSld delSld modSld">
      <pc:chgData name="Matias Eusterbrock" userId="S::matias_eusterbrock@ci.richmond.ca.us::2acf7dc6-60d3-46b4-9083-a8db0d85c52f" providerId="AD" clId="Web-{5E1C01BE-58C5-EFDB-9C68-CF2B0FEFECCC}" dt="2024-10-23T23:59:02.900" v="11" actId="20577"/>
      <pc:docMkLst>
        <pc:docMk/>
      </pc:docMkLst>
      <pc:sldChg chg="modSp">
        <pc:chgData name="Matias Eusterbrock" userId="S::matias_eusterbrock@ci.richmond.ca.us::2acf7dc6-60d3-46b4-9083-a8db0d85c52f" providerId="AD" clId="Web-{5E1C01BE-58C5-EFDB-9C68-CF2B0FEFECCC}" dt="2024-10-23T23:58:51.744" v="3" actId="20577"/>
        <pc:sldMkLst>
          <pc:docMk/>
          <pc:sldMk cId="3787884324" sldId="373"/>
        </pc:sldMkLst>
        <pc:spChg chg="mod">
          <ac:chgData name="Matias Eusterbrock" userId="S::matias_eusterbrock@ci.richmond.ca.us::2acf7dc6-60d3-46b4-9083-a8db0d85c52f" providerId="AD" clId="Web-{5E1C01BE-58C5-EFDB-9C68-CF2B0FEFECCC}" dt="2024-10-23T23:58:51.744" v="3" actId="20577"/>
          <ac:spMkLst>
            <pc:docMk/>
            <pc:sldMk cId="3787884324" sldId="373"/>
            <ac:spMk id="2" creationId="{0B653A10-04B5-8CFA-DC96-99D573FC2481}"/>
          </ac:spMkLst>
        </pc:spChg>
      </pc:sldChg>
      <pc:sldChg chg="modSp add replId">
        <pc:chgData name="Matias Eusterbrock" userId="S::matias_eusterbrock@ci.richmond.ca.us::2acf7dc6-60d3-46b4-9083-a8db0d85c52f" providerId="AD" clId="Web-{5E1C01BE-58C5-EFDB-9C68-CF2B0FEFECCC}" dt="2024-10-23T23:59:02.900" v="11" actId="20577"/>
        <pc:sldMkLst>
          <pc:docMk/>
          <pc:sldMk cId="569091150" sldId="399"/>
        </pc:sldMkLst>
        <pc:spChg chg="mod">
          <ac:chgData name="Matias Eusterbrock" userId="S::matias_eusterbrock@ci.richmond.ca.us::2acf7dc6-60d3-46b4-9083-a8db0d85c52f" providerId="AD" clId="Web-{5E1C01BE-58C5-EFDB-9C68-CF2B0FEFECCC}" dt="2024-10-23T23:59:02.900" v="11" actId="20577"/>
          <ac:spMkLst>
            <pc:docMk/>
            <pc:sldMk cId="569091150" sldId="399"/>
            <ac:spMk id="4" creationId="{302844EA-6507-867D-36EB-FB00F8365C4F}"/>
          </ac:spMkLst>
        </pc:spChg>
      </pc:sldChg>
      <pc:sldChg chg="add del replId">
        <pc:chgData name="Matias Eusterbrock" userId="S::matias_eusterbrock@ci.richmond.ca.us::2acf7dc6-60d3-46b4-9083-a8db0d85c52f" providerId="AD" clId="Web-{5E1C01BE-58C5-EFDB-9C68-CF2B0FEFECCC}" dt="2024-10-23T23:58:55.322" v="5"/>
        <pc:sldMkLst>
          <pc:docMk/>
          <pc:sldMk cId="1300913402" sldId="399"/>
        </pc:sldMkLst>
      </pc:sldChg>
    </pc:docChg>
  </pc:docChgLst>
  <pc:docChgLst>
    <pc:chgData name="Matias Eusterbrock" userId="2acf7dc6-60d3-46b4-9083-a8db0d85c52f" providerId="ADAL" clId="{8190B7B8-D2E4-4E13-9C11-A9467C2DCC50}"/>
    <pc:docChg chg="modSld modNotesMaster modHandout">
      <pc:chgData name="Matias Eusterbrock" userId="2acf7dc6-60d3-46b4-9083-a8db0d85c52f" providerId="ADAL" clId="{8190B7B8-D2E4-4E13-9C11-A9467C2DCC50}" dt="2025-01-08T22:58:51.234" v="8" actId="113"/>
      <pc:docMkLst>
        <pc:docMk/>
      </pc:docMkLst>
      <pc:sldChg chg="modSp mod">
        <pc:chgData name="Matias Eusterbrock" userId="2acf7dc6-60d3-46b4-9083-a8db0d85c52f" providerId="ADAL" clId="{8190B7B8-D2E4-4E13-9C11-A9467C2DCC50}" dt="2025-01-08T22:58:51.234" v="8" actId="113"/>
        <pc:sldMkLst>
          <pc:docMk/>
          <pc:sldMk cId="1730085481" sldId="361"/>
        </pc:sldMkLst>
        <pc:spChg chg="mod">
          <ac:chgData name="Matias Eusterbrock" userId="2acf7dc6-60d3-46b4-9083-a8db0d85c52f" providerId="ADAL" clId="{8190B7B8-D2E4-4E13-9C11-A9467C2DCC50}" dt="2025-01-08T22:58:51.234" v="8" actId="113"/>
          <ac:spMkLst>
            <pc:docMk/>
            <pc:sldMk cId="1730085481" sldId="361"/>
            <ac:spMk id="3" creationId="{62EB8AE9-3C7F-654E-7F1F-06EFCE53551B}"/>
          </ac:spMkLst>
        </pc:spChg>
      </pc:sldChg>
    </pc:docChg>
  </pc:docChgLst>
  <pc:docChgLst>
    <pc:chgData name="Matias Eusterbrock" userId="S::matias_eusterbrock@ci.richmond.ca.us::2acf7dc6-60d3-46b4-9083-a8db0d85c52f" providerId="AD" clId="Web-{0845C525-31F7-E08B-A1AF-FF94B8228F43}"/>
    <pc:docChg chg="addSld delSld modSld sldOrd">
      <pc:chgData name="Matias Eusterbrock" userId="S::matias_eusterbrock@ci.richmond.ca.us::2acf7dc6-60d3-46b4-9083-a8db0d85c52f" providerId="AD" clId="Web-{0845C525-31F7-E08B-A1AF-FF94B8228F43}" dt="2025-01-15T02:28:12.561" v="172" actId="20577"/>
      <pc:docMkLst>
        <pc:docMk/>
      </pc:docMkLst>
      <pc:sldChg chg="del ord">
        <pc:chgData name="Matias Eusterbrock" userId="S::matias_eusterbrock@ci.richmond.ca.us::2acf7dc6-60d3-46b4-9083-a8db0d85c52f" providerId="AD" clId="Web-{0845C525-31F7-E08B-A1AF-FF94B8228F43}" dt="2025-01-15T02:25:44.231" v="96"/>
        <pc:sldMkLst>
          <pc:docMk/>
          <pc:sldMk cId="2975967650" sldId="256"/>
        </pc:sldMkLst>
      </pc:sldChg>
      <pc:sldChg chg="del ord">
        <pc:chgData name="Matias Eusterbrock" userId="S::matias_eusterbrock@ci.richmond.ca.us::2acf7dc6-60d3-46b4-9083-a8db0d85c52f" providerId="AD" clId="Web-{0845C525-31F7-E08B-A1AF-FF94B8228F43}" dt="2025-01-15T02:25:44.231" v="92"/>
        <pc:sldMkLst>
          <pc:docMk/>
          <pc:sldMk cId="3976047689" sldId="257"/>
        </pc:sldMkLst>
      </pc:sldChg>
      <pc:sldChg chg="del ord">
        <pc:chgData name="Matias Eusterbrock" userId="S::matias_eusterbrock@ci.richmond.ca.us::2acf7dc6-60d3-46b4-9083-a8db0d85c52f" providerId="AD" clId="Web-{0845C525-31F7-E08B-A1AF-FF94B8228F43}" dt="2025-01-15T02:25:44.231" v="95"/>
        <pc:sldMkLst>
          <pc:docMk/>
          <pc:sldMk cId="863671607" sldId="259"/>
        </pc:sldMkLst>
      </pc:sldChg>
      <pc:sldChg chg="del ord">
        <pc:chgData name="Matias Eusterbrock" userId="S::matias_eusterbrock@ci.richmond.ca.us::2acf7dc6-60d3-46b4-9083-a8db0d85c52f" providerId="AD" clId="Web-{0845C525-31F7-E08B-A1AF-FF94B8228F43}" dt="2025-01-15T02:25:44.231" v="94"/>
        <pc:sldMkLst>
          <pc:docMk/>
          <pc:sldMk cId="1160257075" sldId="261"/>
        </pc:sldMkLst>
      </pc:sldChg>
      <pc:sldChg chg="del ord">
        <pc:chgData name="Matias Eusterbrock" userId="S::matias_eusterbrock@ci.richmond.ca.us::2acf7dc6-60d3-46b4-9083-a8db0d85c52f" providerId="AD" clId="Web-{0845C525-31F7-E08B-A1AF-FF94B8228F43}" dt="2025-01-15T02:25:44.231" v="93"/>
        <pc:sldMkLst>
          <pc:docMk/>
          <pc:sldMk cId="238815008" sldId="262"/>
        </pc:sldMkLst>
      </pc:sldChg>
      <pc:sldChg chg="del ord">
        <pc:chgData name="Matias Eusterbrock" userId="S::matias_eusterbrock@ci.richmond.ca.us::2acf7dc6-60d3-46b4-9083-a8db0d85c52f" providerId="AD" clId="Web-{0845C525-31F7-E08B-A1AF-FF94B8228F43}" dt="2025-01-15T02:25:44.216" v="91"/>
        <pc:sldMkLst>
          <pc:docMk/>
          <pc:sldMk cId="1181146546" sldId="263"/>
        </pc:sldMkLst>
      </pc:sldChg>
      <pc:sldChg chg="del ord">
        <pc:chgData name="Matias Eusterbrock" userId="S::matias_eusterbrock@ci.richmond.ca.us::2acf7dc6-60d3-46b4-9083-a8db0d85c52f" providerId="AD" clId="Web-{0845C525-31F7-E08B-A1AF-FF94B8228F43}" dt="2025-01-15T02:25:44.216" v="90"/>
        <pc:sldMkLst>
          <pc:docMk/>
          <pc:sldMk cId="2490401707" sldId="265"/>
        </pc:sldMkLst>
      </pc:sldChg>
      <pc:sldChg chg="modSp">
        <pc:chgData name="Matias Eusterbrock" userId="S::matias_eusterbrock@ci.richmond.ca.us::2acf7dc6-60d3-46b4-9083-a8db0d85c52f" providerId="AD" clId="Web-{0845C525-31F7-E08B-A1AF-FF94B8228F43}" dt="2025-01-15T02:23:34.651" v="8" actId="20577"/>
        <pc:sldMkLst>
          <pc:docMk/>
          <pc:sldMk cId="791005041" sldId="274"/>
        </pc:sldMkLst>
        <pc:spChg chg="mod">
          <ac:chgData name="Matias Eusterbrock" userId="S::matias_eusterbrock@ci.richmond.ca.us::2acf7dc6-60d3-46b4-9083-a8db0d85c52f" providerId="AD" clId="Web-{0845C525-31F7-E08B-A1AF-FF94B8228F43}" dt="2025-01-15T02:23:34.651" v="8"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0845C525-31F7-E08B-A1AF-FF94B8228F43}" dt="2025-01-15T02:25:28.184" v="79" actId="20577"/>
        <pc:sldMkLst>
          <pc:docMk/>
          <pc:sldMk cId="4105021240" sldId="357"/>
        </pc:sldMkLst>
        <pc:spChg chg="mod">
          <ac:chgData name="Matias Eusterbrock" userId="S::matias_eusterbrock@ci.richmond.ca.us::2acf7dc6-60d3-46b4-9083-a8db0d85c52f" providerId="AD" clId="Web-{0845C525-31F7-E08B-A1AF-FF94B8228F43}" dt="2025-01-15T02:25:28.184" v="79"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0845C525-31F7-E08B-A1AF-FF94B8228F43}" dt="2025-01-15T02:25:32.903" v="82" actId="1076"/>
        <pc:sldMkLst>
          <pc:docMk/>
          <pc:sldMk cId="426285808" sldId="358"/>
        </pc:sldMkLst>
        <pc:spChg chg="mod">
          <ac:chgData name="Matias Eusterbrock" userId="S::matias_eusterbrock@ci.richmond.ca.us::2acf7dc6-60d3-46b4-9083-a8db0d85c52f" providerId="AD" clId="Web-{0845C525-31F7-E08B-A1AF-FF94B8228F43}" dt="2025-01-15T02:25:31.684" v="81" actId="20577"/>
          <ac:spMkLst>
            <pc:docMk/>
            <pc:sldMk cId="426285808" sldId="358"/>
            <ac:spMk id="3" creationId="{62EB8AE9-3C7F-654E-7F1F-06EFCE53551B}"/>
          </ac:spMkLst>
        </pc:spChg>
        <pc:picChg chg="mod">
          <ac:chgData name="Matias Eusterbrock" userId="S::matias_eusterbrock@ci.richmond.ca.us::2acf7dc6-60d3-46b4-9083-a8db0d85c52f" providerId="AD" clId="Web-{0845C525-31F7-E08B-A1AF-FF94B8228F43}" dt="2025-01-15T02:25:32.903" v="82" actId="1076"/>
          <ac:picMkLst>
            <pc:docMk/>
            <pc:sldMk cId="426285808" sldId="358"/>
            <ac:picMk id="2" creationId="{4A2996F7-7C90-6B9A-C83A-37ED60370ADF}"/>
          </ac:picMkLst>
        </pc:picChg>
      </pc:sldChg>
      <pc:sldChg chg="modSp">
        <pc:chgData name="Matias Eusterbrock" userId="S::matias_eusterbrock@ci.richmond.ca.us::2acf7dc6-60d3-46b4-9083-a8db0d85c52f" providerId="AD" clId="Web-{0845C525-31F7-E08B-A1AF-FF94B8228F43}" dt="2025-01-15T02:25:23.637" v="77" actId="20577"/>
        <pc:sldMkLst>
          <pc:docMk/>
          <pc:sldMk cId="2459958468" sldId="359"/>
        </pc:sldMkLst>
        <pc:spChg chg="mod">
          <ac:chgData name="Matias Eusterbrock" userId="S::matias_eusterbrock@ci.richmond.ca.us::2acf7dc6-60d3-46b4-9083-a8db0d85c52f" providerId="AD" clId="Web-{0845C525-31F7-E08B-A1AF-FF94B8228F43}" dt="2025-01-15T02:25:23.637" v="77"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0845C525-31F7-E08B-A1AF-FF94B8228F43}" dt="2025-01-15T02:25:15.606" v="71" actId="20577"/>
        <pc:sldMkLst>
          <pc:docMk/>
          <pc:sldMk cId="75609733" sldId="360"/>
        </pc:sldMkLst>
        <pc:spChg chg="mod">
          <ac:chgData name="Matias Eusterbrock" userId="S::matias_eusterbrock@ci.richmond.ca.us::2acf7dc6-60d3-46b4-9083-a8db0d85c52f" providerId="AD" clId="Web-{0845C525-31F7-E08B-A1AF-FF94B8228F43}" dt="2025-01-15T02:25:15.606" v="71"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0845C525-31F7-E08B-A1AF-FF94B8228F43}" dt="2025-01-15T02:25:20.294" v="75" actId="20577"/>
        <pc:sldMkLst>
          <pc:docMk/>
          <pc:sldMk cId="1730085481" sldId="361"/>
        </pc:sldMkLst>
        <pc:spChg chg="mod">
          <ac:chgData name="Matias Eusterbrock" userId="S::matias_eusterbrock@ci.richmond.ca.us::2acf7dc6-60d3-46b4-9083-a8db0d85c52f" providerId="AD" clId="Web-{0845C525-31F7-E08B-A1AF-FF94B8228F43}" dt="2025-01-15T02:25:20.294" v="75"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0845C525-31F7-E08B-A1AF-FF94B8228F43}" dt="2025-01-15T02:25:13.168" v="69" actId="20577"/>
        <pc:sldMkLst>
          <pc:docMk/>
          <pc:sldMk cId="1246568473" sldId="362"/>
        </pc:sldMkLst>
        <pc:spChg chg="mod">
          <ac:chgData name="Matias Eusterbrock" userId="S::matias_eusterbrock@ci.richmond.ca.us::2acf7dc6-60d3-46b4-9083-a8db0d85c52f" providerId="AD" clId="Web-{0845C525-31F7-E08B-A1AF-FF94B8228F43}" dt="2025-01-15T02:25:13.168" v="69"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0845C525-31F7-E08B-A1AF-FF94B8228F43}" dt="2025-01-15T02:25:10.840" v="67" actId="20577"/>
        <pc:sldMkLst>
          <pc:docMk/>
          <pc:sldMk cId="19214237" sldId="363"/>
        </pc:sldMkLst>
        <pc:spChg chg="mod">
          <ac:chgData name="Matias Eusterbrock" userId="S::matias_eusterbrock@ci.richmond.ca.us::2acf7dc6-60d3-46b4-9083-a8db0d85c52f" providerId="AD" clId="Web-{0845C525-31F7-E08B-A1AF-FF94B8228F43}" dt="2025-01-15T02:25:10.840" v="67"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0845C525-31F7-E08B-A1AF-FF94B8228F43}" dt="2025-01-15T02:25:07.215" v="65" actId="20577"/>
        <pc:sldMkLst>
          <pc:docMk/>
          <pc:sldMk cId="3536701632" sldId="364"/>
        </pc:sldMkLst>
        <pc:spChg chg="mod">
          <ac:chgData name="Matias Eusterbrock" userId="S::matias_eusterbrock@ci.richmond.ca.us::2acf7dc6-60d3-46b4-9083-a8db0d85c52f" providerId="AD" clId="Web-{0845C525-31F7-E08B-A1AF-FF94B8228F43}" dt="2025-01-15T02:25:07.215" v="65"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0845C525-31F7-E08B-A1AF-FF94B8228F43}" dt="2025-01-15T02:25:04.637" v="64" actId="20577"/>
        <pc:sldMkLst>
          <pc:docMk/>
          <pc:sldMk cId="801964473" sldId="365"/>
        </pc:sldMkLst>
        <pc:spChg chg="mod">
          <ac:chgData name="Matias Eusterbrock" userId="S::matias_eusterbrock@ci.richmond.ca.us::2acf7dc6-60d3-46b4-9083-a8db0d85c52f" providerId="AD" clId="Web-{0845C525-31F7-E08B-A1AF-FF94B8228F43}" dt="2025-01-15T02:25:04.637" v="6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0845C525-31F7-E08B-A1AF-FF94B8228F43}" dt="2025-01-15T02:25:03.059" v="62" actId="20577"/>
        <pc:sldMkLst>
          <pc:docMk/>
          <pc:sldMk cId="2250815403" sldId="366"/>
        </pc:sldMkLst>
        <pc:spChg chg="mod">
          <ac:chgData name="Matias Eusterbrock" userId="S::matias_eusterbrock@ci.richmond.ca.us::2acf7dc6-60d3-46b4-9083-a8db0d85c52f" providerId="AD" clId="Web-{0845C525-31F7-E08B-A1AF-FF94B8228F43}" dt="2025-01-15T02:25:03.059" v="62"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0845C525-31F7-E08B-A1AF-FF94B8228F43}" dt="2025-01-15T02:25:01.418" v="61" actId="20577"/>
        <pc:sldMkLst>
          <pc:docMk/>
          <pc:sldMk cId="2403369630" sldId="367"/>
        </pc:sldMkLst>
        <pc:spChg chg="mod">
          <ac:chgData name="Matias Eusterbrock" userId="S::matias_eusterbrock@ci.richmond.ca.us::2acf7dc6-60d3-46b4-9083-a8db0d85c52f" providerId="AD" clId="Web-{0845C525-31F7-E08B-A1AF-FF94B8228F43}" dt="2025-01-15T02:25:01.418" v="6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0845C525-31F7-E08B-A1AF-FF94B8228F43}" dt="2025-01-15T02:24:58.605" v="59" actId="20577"/>
        <pc:sldMkLst>
          <pc:docMk/>
          <pc:sldMk cId="3357556756" sldId="368"/>
        </pc:sldMkLst>
        <pc:spChg chg="mod">
          <ac:chgData name="Matias Eusterbrock" userId="S::matias_eusterbrock@ci.richmond.ca.us::2acf7dc6-60d3-46b4-9083-a8db0d85c52f" providerId="AD" clId="Web-{0845C525-31F7-E08B-A1AF-FF94B8228F43}" dt="2025-01-15T02:24:58.605" v="59"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0845C525-31F7-E08B-A1AF-FF94B8228F43}" dt="2025-01-15T02:24:56.324" v="58" actId="20577"/>
        <pc:sldMkLst>
          <pc:docMk/>
          <pc:sldMk cId="1084912077" sldId="369"/>
        </pc:sldMkLst>
        <pc:spChg chg="mod">
          <ac:chgData name="Matias Eusterbrock" userId="S::matias_eusterbrock@ci.richmond.ca.us::2acf7dc6-60d3-46b4-9083-a8db0d85c52f" providerId="AD" clId="Web-{0845C525-31F7-E08B-A1AF-FF94B8228F43}" dt="2025-01-15T02:24:56.324" v="58"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0845C525-31F7-E08B-A1AF-FF94B8228F43}" dt="2025-01-15T02:24:53.668" v="57" actId="20577"/>
        <pc:sldMkLst>
          <pc:docMk/>
          <pc:sldMk cId="159060872" sldId="370"/>
        </pc:sldMkLst>
        <pc:spChg chg="mod">
          <ac:chgData name="Matias Eusterbrock" userId="S::matias_eusterbrock@ci.richmond.ca.us::2acf7dc6-60d3-46b4-9083-a8db0d85c52f" providerId="AD" clId="Web-{0845C525-31F7-E08B-A1AF-FF94B8228F43}" dt="2025-01-15T02:24:53.668" v="57"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0845C525-31F7-E08B-A1AF-FF94B8228F43}" dt="2025-01-15T02:24:50.480" v="55" actId="20577"/>
        <pc:sldMkLst>
          <pc:docMk/>
          <pc:sldMk cId="499757999" sldId="371"/>
        </pc:sldMkLst>
        <pc:spChg chg="mod">
          <ac:chgData name="Matias Eusterbrock" userId="S::matias_eusterbrock@ci.richmond.ca.us::2acf7dc6-60d3-46b4-9083-a8db0d85c52f" providerId="AD" clId="Web-{0845C525-31F7-E08B-A1AF-FF94B8228F43}" dt="2025-01-15T02:24:50.480" v="55"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0845C525-31F7-E08B-A1AF-FF94B8228F43}" dt="2025-01-15T02:26:52.482" v="125" actId="20577"/>
        <pc:sldMkLst>
          <pc:docMk/>
          <pc:sldMk cId="3787884324" sldId="373"/>
        </pc:sldMkLst>
        <pc:spChg chg="mod">
          <ac:chgData name="Matias Eusterbrock" userId="S::matias_eusterbrock@ci.richmond.ca.us::2acf7dc6-60d3-46b4-9083-a8db0d85c52f" providerId="AD" clId="Web-{0845C525-31F7-E08B-A1AF-FF94B8228F43}" dt="2025-01-15T02:26:52.482" v="125" actId="20577"/>
          <ac:spMkLst>
            <pc:docMk/>
            <pc:sldMk cId="3787884324" sldId="373"/>
            <ac:spMk id="2" creationId="{0B653A10-04B5-8CFA-DC96-99D573FC2481}"/>
          </ac:spMkLst>
        </pc:spChg>
      </pc:sldChg>
      <pc:sldChg chg="modSp">
        <pc:chgData name="Matias Eusterbrock" userId="S::matias_eusterbrock@ci.richmond.ca.us::2acf7dc6-60d3-46b4-9083-a8db0d85c52f" providerId="AD" clId="Web-{0845C525-31F7-E08B-A1AF-FF94B8228F43}" dt="2025-01-15T02:28:12.561" v="172" actId="20577"/>
        <pc:sldMkLst>
          <pc:docMk/>
          <pc:sldMk cId="1450018383" sldId="386"/>
        </pc:sldMkLst>
        <pc:spChg chg="mod">
          <ac:chgData name="Matias Eusterbrock" userId="S::matias_eusterbrock@ci.richmond.ca.us::2acf7dc6-60d3-46b4-9083-a8db0d85c52f" providerId="AD" clId="Web-{0845C525-31F7-E08B-A1AF-FF94B8228F43}" dt="2025-01-15T02:28:12.561" v="172" actId="20577"/>
          <ac:spMkLst>
            <pc:docMk/>
            <pc:sldMk cId="1450018383" sldId="386"/>
            <ac:spMk id="2" creationId="{0B653A10-04B5-8CFA-DC96-99D573FC2481}"/>
          </ac:spMkLst>
        </pc:spChg>
      </pc:sldChg>
      <pc:sldChg chg="modSp">
        <pc:chgData name="Matias Eusterbrock" userId="S::matias_eusterbrock@ci.richmond.ca.us::2acf7dc6-60d3-46b4-9083-a8db0d85c52f" providerId="AD" clId="Web-{0845C525-31F7-E08B-A1AF-FF94B8228F43}" dt="2025-01-15T02:27:15.326" v="140" actId="20577"/>
        <pc:sldMkLst>
          <pc:docMk/>
          <pc:sldMk cId="2877457213" sldId="396"/>
        </pc:sldMkLst>
        <pc:spChg chg="mod">
          <ac:chgData name="Matias Eusterbrock" userId="S::matias_eusterbrock@ci.richmond.ca.us::2acf7dc6-60d3-46b4-9083-a8db0d85c52f" providerId="AD" clId="Web-{0845C525-31F7-E08B-A1AF-FF94B8228F43}" dt="2025-01-15T02:27:15.326" v="140" actId="20577"/>
          <ac:spMkLst>
            <pc:docMk/>
            <pc:sldMk cId="2877457213" sldId="396"/>
            <ac:spMk id="4" creationId="{302844EA-6507-867D-36EB-FB00F8365C4F}"/>
          </ac:spMkLst>
        </pc:spChg>
      </pc:sldChg>
      <pc:sldChg chg="modSp">
        <pc:chgData name="Matias Eusterbrock" userId="S::matias_eusterbrock@ci.richmond.ca.us::2acf7dc6-60d3-46b4-9083-a8db0d85c52f" providerId="AD" clId="Web-{0845C525-31F7-E08B-A1AF-FF94B8228F43}" dt="2025-01-15T02:27:33.279" v="154" actId="20577"/>
        <pc:sldMkLst>
          <pc:docMk/>
          <pc:sldMk cId="4126999112" sldId="397"/>
        </pc:sldMkLst>
        <pc:spChg chg="mod">
          <ac:chgData name="Matias Eusterbrock" userId="S::matias_eusterbrock@ci.richmond.ca.us::2acf7dc6-60d3-46b4-9083-a8db0d85c52f" providerId="AD" clId="Web-{0845C525-31F7-E08B-A1AF-FF94B8228F43}" dt="2025-01-15T02:27:33.279" v="154" actId="20577"/>
          <ac:spMkLst>
            <pc:docMk/>
            <pc:sldMk cId="4126999112" sldId="397"/>
            <ac:spMk id="4" creationId="{302844EA-6507-867D-36EB-FB00F8365C4F}"/>
          </ac:spMkLst>
        </pc:spChg>
      </pc:sldChg>
      <pc:sldChg chg="modSp">
        <pc:chgData name="Matias Eusterbrock" userId="S::matias_eusterbrock@ci.richmond.ca.us::2acf7dc6-60d3-46b4-9083-a8db0d85c52f" providerId="AD" clId="Web-{0845C525-31F7-E08B-A1AF-FF94B8228F43}" dt="2025-01-15T02:27:47.639" v="163" actId="20577"/>
        <pc:sldMkLst>
          <pc:docMk/>
          <pc:sldMk cId="3859740540" sldId="398"/>
        </pc:sldMkLst>
        <pc:spChg chg="mod">
          <ac:chgData name="Matias Eusterbrock" userId="S::matias_eusterbrock@ci.richmond.ca.us::2acf7dc6-60d3-46b4-9083-a8db0d85c52f" providerId="AD" clId="Web-{0845C525-31F7-E08B-A1AF-FF94B8228F43}" dt="2025-01-15T02:27:47.639" v="163" actId="20577"/>
          <ac:spMkLst>
            <pc:docMk/>
            <pc:sldMk cId="3859740540" sldId="398"/>
            <ac:spMk id="4" creationId="{302844EA-6507-867D-36EB-FB00F8365C4F}"/>
          </ac:spMkLst>
        </pc:spChg>
      </pc:sldChg>
      <pc:sldChg chg="del">
        <pc:chgData name="Matias Eusterbrock" userId="S::matias_eusterbrock@ci.richmond.ca.us::2acf7dc6-60d3-46b4-9083-a8db0d85c52f" providerId="AD" clId="Web-{0845C525-31F7-E08B-A1AF-FF94B8228F43}" dt="2025-01-15T02:28:01.326" v="170"/>
        <pc:sldMkLst>
          <pc:docMk/>
          <pc:sldMk cId="1736078064" sldId="400"/>
        </pc:sldMkLst>
      </pc:sldChg>
      <pc:sldChg chg="modSp">
        <pc:chgData name="Matias Eusterbrock" userId="S::matias_eusterbrock@ci.richmond.ca.us::2acf7dc6-60d3-46b4-9083-a8db0d85c52f" providerId="AD" clId="Web-{0845C525-31F7-E08B-A1AF-FF94B8228F43}" dt="2025-01-15T02:25:17.278" v="73" actId="20577"/>
        <pc:sldMkLst>
          <pc:docMk/>
          <pc:sldMk cId="885003326" sldId="401"/>
        </pc:sldMkLst>
        <pc:spChg chg="mod">
          <ac:chgData name="Matias Eusterbrock" userId="S::matias_eusterbrock@ci.richmond.ca.us::2acf7dc6-60d3-46b4-9083-a8db0d85c52f" providerId="AD" clId="Web-{0845C525-31F7-E08B-A1AF-FF94B8228F43}" dt="2025-01-15T02:25:17.278" v="73" actId="20577"/>
          <ac:spMkLst>
            <pc:docMk/>
            <pc:sldMk cId="885003326" sldId="401"/>
            <ac:spMk id="3" creationId="{62EB8AE9-3C7F-654E-7F1F-06EFCE53551B}"/>
          </ac:spMkLst>
        </pc:spChg>
      </pc:sldChg>
      <pc:sldChg chg="modSp add replId">
        <pc:chgData name="Matias Eusterbrock" userId="S::matias_eusterbrock@ci.richmond.ca.us::2acf7dc6-60d3-46b4-9083-a8db0d85c52f" providerId="AD" clId="Web-{0845C525-31F7-E08B-A1AF-FF94B8228F43}" dt="2025-01-15T02:27:59.436" v="169" actId="20577"/>
        <pc:sldMkLst>
          <pc:docMk/>
          <pc:sldMk cId="1408373374" sldId="402"/>
        </pc:sldMkLst>
        <pc:spChg chg="mod">
          <ac:chgData name="Matias Eusterbrock" userId="S::matias_eusterbrock@ci.richmond.ca.us::2acf7dc6-60d3-46b4-9083-a8db0d85c52f" providerId="AD" clId="Web-{0845C525-31F7-E08B-A1AF-FF94B8228F43}" dt="2025-01-15T02:27:59.436" v="169" actId="20577"/>
          <ac:spMkLst>
            <pc:docMk/>
            <pc:sldMk cId="1408373374" sldId="402"/>
            <ac:spMk id="4" creationId="{302844EA-6507-867D-36EB-FB00F8365C4F}"/>
          </ac:spMkLst>
        </pc:spChg>
      </pc:sldChg>
    </pc:docChg>
  </pc:docChgLst>
  <pc:docChgLst>
    <pc:chgData name="Beatriz Guerrero" userId="S::beatriz_guerrero@ci.richmond.ca.us::67aaf6ed-f979-44e0-8fb2-c4749f02abfb" providerId="AD" clId="Web-{A13DB459-9C52-7DC6-1329-A78F3D9C276D}"/>
    <pc:docChg chg="addSld delSld modSld">
      <pc:chgData name="Beatriz Guerrero" userId="S::beatriz_guerrero@ci.richmond.ca.us::67aaf6ed-f979-44e0-8fb2-c4749f02abfb" providerId="AD" clId="Web-{A13DB459-9C52-7DC6-1329-A78F3D9C276D}" dt="2024-12-12T20:39:45.010" v="77" actId="20577"/>
      <pc:docMkLst>
        <pc:docMk/>
      </pc:docMkLst>
      <pc:sldChg chg="modSp">
        <pc:chgData name="Beatriz Guerrero" userId="S::beatriz_guerrero@ci.richmond.ca.us::67aaf6ed-f979-44e0-8fb2-c4749f02abfb" providerId="AD" clId="Web-{A13DB459-9C52-7DC6-1329-A78F3D9C276D}" dt="2024-12-12T20:31:07.716" v="8" actId="20577"/>
        <pc:sldMkLst>
          <pc:docMk/>
          <pc:sldMk cId="791005041" sldId="274"/>
        </pc:sldMkLst>
        <pc:spChg chg="mod">
          <ac:chgData name="Beatriz Guerrero" userId="S::beatriz_guerrero@ci.richmond.ca.us::67aaf6ed-f979-44e0-8fb2-c4749f02abfb" providerId="AD" clId="Web-{A13DB459-9C52-7DC6-1329-A78F3D9C276D}" dt="2024-12-12T20:31:07.716" v="8" actId="20577"/>
          <ac:spMkLst>
            <pc:docMk/>
            <pc:sldMk cId="791005041" sldId="274"/>
            <ac:spMk id="4" creationId="{C3A027EE-ABF4-53DC-325A-DE2CD7FD38DF}"/>
          </ac:spMkLst>
        </pc:spChg>
      </pc:sldChg>
      <pc:sldChg chg="modSp">
        <pc:chgData name="Beatriz Guerrero" userId="S::beatriz_guerrero@ci.richmond.ca.us::67aaf6ed-f979-44e0-8fb2-c4749f02abfb" providerId="AD" clId="Web-{A13DB459-9C52-7DC6-1329-A78F3D9C276D}" dt="2024-12-12T20:33:29.360" v="16" actId="20577"/>
        <pc:sldMkLst>
          <pc:docMk/>
          <pc:sldMk cId="3128159106" sldId="351"/>
        </pc:sldMkLst>
        <pc:spChg chg="mod">
          <ac:chgData name="Beatriz Guerrero" userId="S::beatriz_guerrero@ci.richmond.ca.us::67aaf6ed-f979-44e0-8fb2-c4749f02abfb" providerId="AD" clId="Web-{A13DB459-9C52-7DC6-1329-A78F3D9C276D}" dt="2024-12-12T20:33:29.360" v="16" actId="20577"/>
          <ac:spMkLst>
            <pc:docMk/>
            <pc:sldMk cId="3128159106" sldId="351"/>
            <ac:spMk id="2" creationId="{0B653A10-04B5-8CFA-DC96-99D573FC2481}"/>
          </ac:spMkLst>
        </pc:spChg>
      </pc:sldChg>
      <pc:sldChg chg="modSp">
        <pc:chgData name="Beatriz Guerrero" userId="S::beatriz_guerrero@ci.richmond.ca.us::67aaf6ed-f979-44e0-8fb2-c4749f02abfb" providerId="AD" clId="Web-{A13DB459-9C52-7DC6-1329-A78F3D9C276D}" dt="2024-12-12T20:34:40.159" v="20" actId="20577"/>
        <pc:sldMkLst>
          <pc:docMk/>
          <pc:sldMk cId="426285808" sldId="358"/>
        </pc:sldMkLst>
        <pc:spChg chg="mod">
          <ac:chgData name="Beatriz Guerrero" userId="S::beatriz_guerrero@ci.richmond.ca.us::67aaf6ed-f979-44e0-8fb2-c4749f02abfb" providerId="AD" clId="Web-{A13DB459-9C52-7DC6-1329-A78F3D9C276D}" dt="2024-12-12T20:34:40.159" v="20"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13DB459-9C52-7DC6-1329-A78F3D9C276D}" dt="2024-12-12T20:36:46.927" v="50" actId="20577"/>
        <pc:sldMkLst>
          <pc:docMk/>
          <pc:sldMk cId="3787884324" sldId="373"/>
        </pc:sldMkLst>
        <pc:spChg chg="mod">
          <ac:chgData name="Beatriz Guerrero" userId="S::beatriz_guerrero@ci.richmond.ca.us::67aaf6ed-f979-44e0-8fb2-c4749f02abfb" providerId="AD" clId="Web-{A13DB459-9C52-7DC6-1329-A78F3D9C276D}" dt="2024-12-12T20:36:46.927" v="50" actId="20577"/>
          <ac:spMkLst>
            <pc:docMk/>
            <pc:sldMk cId="3787884324" sldId="373"/>
            <ac:spMk id="2" creationId="{0B653A10-04B5-8CFA-DC96-99D573FC2481}"/>
          </ac:spMkLst>
        </pc:spChg>
      </pc:sldChg>
      <pc:sldChg chg="del">
        <pc:chgData name="Beatriz Guerrero" userId="S::beatriz_guerrero@ci.richmond.ca.us::67aaf6ed-f979-44e0-8fb2-c4749f02abfb" providerId="AD" clId="Web-{A13DB459-9C52-7DC6-1329-A78F3D9C276D}" dt="2024-12-12T20:35:00.659" v="23"/>
        <pc:sldMkLst>
          <pc:docMk/>
          <pc:sldMk cId="1120988667" sldId="395"/>
        </pc:sldMkLst>
      </pc:sldChg>
      <pc:sldChg chg="modSp">
        <pc:chgData name="Beatriz Guerrero" userId="S::beatriz_guerrero@ci.richmond.ca.us::67aaf6ed-f979-44e0-8fb2-c4749f02abfb" providerId="AD" clId="Web-{A13DB459-9C52-7DC6-1329-A78F3D9C276D}" dt="2024-12-12T20:38:55.149" v="65" actId="20577"/>
        <pc:sldMkLst>
          <pc:docMk/>
          <pc:sldMk cId="2877457213" sldId="396"/>
        </pc:sldMkLst>
        <pc:spChg chg="mod">
          <ac:chgData name="Beatriz Guerrero" userId="S::beatriz_guerrero@ci.richmond.ca.us::67aaf6ed-f979-44e0-8fb2-c4749f02abfb" providerId="AD" clId="Web-{A13DB459-9C52-7DC6-1329-A78F3D9C276D}" dt="2024-12-12T20:38:55.149" v="65" actId="20577"/>
          <ac:spMkLst>
            <pc:docMk/>
            <pc:sldMk cId="2877457213" sldId="396"/>
            <ac:spMk id="4" creationId="{302844EA-6507-867D-36EB-FB00F8365C4F}"/>
          </ac:spMkLst>
        </pc:spChg>
      </pc:sldChg>
      <pc:sldChg chg="addSp delSp modSp add replId">
        <pc:chgData name="Beatriz Guerrero" userId="S::beatriz_guerrero@ci.richmond.ca.us::67aaf6ed-f979-44e0-8fb2-c4749f02abfb" providerId="AD" clId="Web-{A13DB459-9C52-7DC6-1329-A78F3D9C276D}" dt="2024-12-12T20:39:45.010" v="77" actId="20577"/>
        <pc:sldMkLst>
          <pc:docMk/>
          <pc:sldMk cId="4126999112" sldId="397"/>
        </pc:sldMkLst>
        <pc:spChg chg="add del mod">
          <ac:chgData name="Beatriz Guerrero" userId="S::beatriz_guerrero@ci.richmond.ca.us::67aaf6ed-f979-44e0-8fb2-c4749f02abfb" providerId="AD" clId="Web-{A13DB459-9C52-7DC6-1329-A78F3D9C276D}" dt="2024-12-12T20:38:30.664" v="57"/>
          <ac:spMkLst>
            <pc:docMk/>
            <pc:sldMk cId="4126999112" sldId="397"/>
            <ac:spMk id="3" creationId="{6EDF04FE-FD86-80B9-D6F1-ED9F5772E790}"/>
          </ac:spMkLst>
        </pc:spChg>
        <pc:spChg chg="mod">
          <ac:chgData name="Beatriz Guerrero" userId="S::beatriz_guerrero@ci.richmond.ca.us::67aaf6ed-f979-44e0-8fb2-c4749f02abfb" providerId="AD" clId="Web-{A13DB459-9C52-7DC6-1329-A78F3D9C276D}" dt="2024-12-12T20:39:45.010" v="77" actId="20577"/>
          <ac:spMkLst>
            <pc:docMk/>
            <pc:sldMk cId="4126999112" sldId="397"/>
            <ac:spMk id="4" creationId="{302844EA-6507-867D-36EB-FB00F8365C4F}"/>
          </ac:spMkLst>
        </pc:spChg>
      </pc:sldChg>
      <pc:sldChg chg="del">
        <pc:chgData name="Beatriz Guerrero" userId="S::beatriz_guerrero@ci.richmond.ca.us::67aaf6ed-f979-44e0-8fb2-c4749f02abfb" providerId="AD" clId="Web-{A13DB459-9C52-7DC6-1329-A78F3D9C276D}" dt="2024-12-12T20:35:01.565" v="24"/>
        <pc:sldMkLst>
          <pc:docMk/>
          <pc:sldMk cId="3488318282" sldId="398"/>
        </pc:sldMkLst>
      </pc:sldChg>
      <pc:sldChg chg="add replId">
        <pc:chgData name="Beatriz Guerrero" userId="S::beatriz_guerrero@ci.richmond.ca.us::67aaf6ed-f979-44e0-8fb2-c4749f02abfb" providerId="AD" clId="Web-{A13DB459-9C52-7DC6-1329-A78F3D9C276D}" dt="2024-12-12T20:38:32.961" v="58"/>
        <pc:sldMkLst>
          <pc:docMk/>
          <pc:sldMk cId="3859740540" sldId="398"/>
        </pc:sldMkLst>
      </pc:sldChg>
      <pc:sldChg chg="modSp add replId">
        <pc:chgData name="Beatriz Guerrero" userId="S::beatriz_guerrero@ci.richmond.ca.us::67aaf6ed-f979-44e0-8fb2-c4749f02abfb" providerId="AD" clId="Web-{A13DB459-9C52-7DC6-1329-A78F3D9C276D}" dt="2024-12-12T20:39:24.306" v="71" actId="20577"/>
        <pc:sldMkLst>
          <pc:docMk/>
          <pc:sldMk cId="407179222" sldId="399"/>
        </pc:sldMkLst>
        <pc:spChg chg="mod">
          <ac:chgData name="Beatriz Guerrero" userId="S::beatriz_guerrero@ci.richmond.ca.us::67aaf6ed-f979-44e0-8fb2-c4749f02abfb" providerId="AD" clId="Web-{A13DB459-9C52-7DC6-1329-A78F3D9C276D}" dt="2024-12-12T20:39:24.306" v="71" actId="20577"/>
          <ac:spMkLst>
            <pc:docMk/>
            <pc:sldMk cId="407179222" sldId="399"/>
            <ac:spMk id="4" creationId="{302844EA-6507-867D-36EB-FB00F8365C4F}"/>
          </ac:spMkLst>
        </pc:spChg>
      </pc:sldChg>
      <pc:sldChg chg="del">
        <pc:chgData name="Beatriz Guerrero" userId="S::beatriz_guerrero@ci.richmond.ca.us::67aaf6ed-f979-44e0-8fb2-c4749f02abfb" providerId="AD" clId="Web-{A13DB459-9C52-7DC6-1329-A78F3D9C276D}" dt="2024-12-12T20:34:47.471" v="21"/>
        <pc:sldMkLst>
          <pc:docMk/>
          <pc:sldMk cId="1718409094" sldId="399"/>
        </pc:sldMkLst>
      </pc:sldChg>
      <pc:sldChg chg="del">
        <pc:chgData name="Beatriz Guerrero" userId="S::beatriz_guerrero@ci.richmond.ca.us::67aaf6ed-f979-44e0-8fb2-c4749f02abfb" providerId="AD" clId="Web-{A13DB459-9C52-7DC6-1329-A78F3D9C276D}" dt="2024-12-12T20:34:52.784" v="22"/>
        <pc:sldMkLst>
          <pc:docMk/>
          <pc:sldMk cId="1222996420" sldId="400"/>
        </pc:sldMkLst>
      </pc:sldChg>
    </pc:docChg>
  </pc:docChgLst>
  <pc:docChgLst>
    <pc:chgData name="Matias Eusterbrock" userId="S::matias_eusterbrock@ci.richmond.ca.us::2acf7dc6-60d3-46b4-9083-a8db0d85c52f" providerId="AD" clId="Web-{B4BF1153-77CE-759A-6AF3-8B536689E182}"/>
    <pc:docChg chg="modSld">
      <pc:chgData name="Matias Eusterbrock" userId="S::matias_eusterbrock@ci.richmond.ca.us::2acf7dc6-60d3-46b4-9083-a8db0d85c52f" providerId="AD" clId="Web-{B4BF1153-77CE-759A-6AF3-8B536689E182}" dt="2025-01-03T00:31:18.941" v="4" actId="20577"/>
      <pc:docMkLst>
        <pc:docMk/>
      </pc:docMkLst>
      <pc:sldChg chg="modSp">
        <pc:chgData name="Matias Eusterbrock" userId="S::matias_eusterbrock@ci.richmond.ca.us::2acf7dc6-60d3-46b4-9083-a8db0d85c52f" providerId="AD" clId="Web-{B4BF1153-77CE-759A-6AF3-8B536689E182}" dt="2025-01-03T00:31:18.941" v="4" actId="20577"/>
        <pc:sldMkLst>
          <pc:docMk/>
          <pc:sldMk cId="3787884324" sldId="373"/>
        </pc:sldMkLst>
        <pc:spChg chg="mod">
          <ac:chgData name="Matias Eusterbrock" userId="S::matias_eusterbrock@ci.richmond.ca.us::2acf7dc6-60d3-46b4-9083-a8db0d85c52f" providerId="AD" clId="Web-{B4BF1153-77CE-759A-6AF3-8B536689E182}" dt="2025-01-03T00:31:18.941" v="4" actId="20577"/>
          <ac:spMkLst>
            <pc:docMk/>
            <pc:sldMk cId="3787884324" sldId="373"/>
            <ac:spMk id="2" creationId="{0B653A10-04B5-8CFA-DC96-99D573FC2481}"/>
          </ac:spMkLst>
        </pc:spChg>
      </pc:sldChg>
    </pc:docChg>
  </pc:docChgLst>
  <pc:docChgLst>
    <pc:chgData name="Matias Eusterbrock" userId="S::matias_eusterbrock@ci.richmond.ca.us::2acf7dc6-60d3-46b4-9083-a8db0d85c52f" providerId="AD" clId="Web-{3AB40B86-B942-902B-7C2F-CBC466FBDD9E}"/>
    <pc:docChg chg="addSld delSld modSld">
      <pc:chgData name="Matias Eusterbrock" userId="S::matias_eusterbrock@ci.richmond.ca.us::2acf7dc6-60d3-46b4-9083-a8db0d85c52f" providerId="AD" clId="Web-{3AB40B86-B942-902B-7C2F-CBC466FBDD9E}" dt="2025-01-08T22:23:28.106" v="618" actId="20577"/>
      <pc:docMkLst>
        <pc:docMk/>
      </pc:docMkLst>
      <pc:sldChg chg="modSp add">
        <pc:chgData name="Matias Eusterbrock" userId="S::matias_eusterbrock@ci.richmond.ca.us::2acf7dc6-60d3-46b4-9083-a8db0d85c52f" providerId="AD" clId="Web-{3AB40B86-B942-902B-7C2F-CBC466FBDD9E}" dt="2025-01-08T22:10:59.494" v="544" actId="20577"/>
        <pc:sldMkLst>
          <pc:docMk/>
          <pc:sldMk cId="2975967650" sldId="256"/>
        </pc:sldMkLst>
        <pc:spChg chg="mod">
          <ac:chgData name="Matias Eusterbrock" userId="S::matias_eusterbrock@ci.richmond.ca.us::2acf7dc6-60d3-46b4-9083-a8db0d85c52f" providerId="AD" clId="Web-{3AB40B86-B942-902B-7C2F-CBC466FBDD9E}" dt="2025-01-08T22:10:59.494" v="544" actId="20577"/>
          <ac:spMkLst>
            <pc:docMk/>
            <pc:sldMk cId="2975967650" sldId="256"/>
            <ac:spMk id="3" creationId="{B5B41EE0-6E01-8540-4BED-2B3A6805CBD3}"/>
          </ac:spMkLst>
        </pc:spChg>
      </pc:sldChg>
      <pc:sldChg chg="add">
        <pc:chgData name="Matias Eusterbrock" userId="S::matias_eusterbrock@ci.richmond.ca.us::2acf7dc6-60d3-46b4-9083-a8db0d85c52f" providerId="AD" clId="Web-{3AB40B86-B942-902B-7C2F-CBC466FBDD9E}" dt="2025-01-08T22:10:00.290" v="522"/>
        <pc:sldMkLst>
          <pc:docMk/>
          <pc:sldMk cId="3976047689" sldId="257"/>
        </pc:sldMkLst>
      </pc:sldChg>
      <pc:sldChg chg="modSp add">
        <pc:chgData name="Matias Eusterbrock" userId="S::matias_eusterbrock@ci.richmond.ca.us::2acf7dc6-60d3-46b4-9083-a8db0d85c52f" providerId="AD" clId="Web-{3AB40B86-B942-902B-7C2F-CBC466FBDD9E}" dt="2025-01-08T22:12:28.043" v="594" actId="20577"/>
        <pc:sldMkLst>
          <pc:docMk/>
          <pc:sldMk cId="863671607" sldId="259"/>
        </pc:sldMkLst>
        <pc:spChg chg="mod">
          <ac:chgData name="Matias Eusterbrock" userId="S::matias_eusterbrock@ci.richmond.ca.us::2acf7dc6-60d3-46b4-9083-a8db0d85c52f" providerId="AD" clId="Web-{3AB40B86-B942-902B-7C2F-CBC466FBDD9E}" dt="2025-01-08T22:12:22.965" v="592" actId="14100"/>
          <ac:spMkLst>
            <pc:docMk/>
            <pc:sldMk cId="863671607" sldId="259"/>
            <ac:spMk id="3" creationId="{7A4F7940-FFAE-C9D3-661E-5A6D6C9CE03F}"/>
          </ac:spMkLst>
        </pc:spChg>
        <pc:spChg chg="mod">
          <ac:chgData name="Matias Eusterbrock" userId="S::matias_eusterbrock@ci.richmond.ca.us::2acf7dc6-60d3-46b4-9083-a8db0d85c52f" providerId="AD" clId="Web-{3AB40B86-B942-902B-7C2F-CBC466FBDD9E}" dt="2025-01-08T22:12:28.043" v="594" actId="20577"/>
          <ac:spMkLst>
            <pc:docMk/>
            <pc:sldMk cId="863671607" sldId="259"/>
            <ac:spMk id="9" creationId="{1EC24A36-95DD-80CF-7008-F261744EE598}"/>
          </ac:spMkLst>
        </pc:spChg>
        <pc:grpChg chg="mod">
          <ac:chgData name="Matias Eusterbrock" userId="S::matias_eusterbrock@ci.richmond.ca.us::2acf7dc6-60d3-46b4-9083-a8db0d85c52f" providerId="AD" clId="Web-{3AB40B86-B942-902B-7C2F-CBC466FBDD9E}" dt="2025-01-08T22:11:32.183" v="562" actId="14100"/>
          <ac:grpSpMkLst>
            <pc:docMk/>
            <pc:sldMk cId="863671607" sldId="259"/>
            <ac:grpSpMk id="10" creationId="{D14C8901-E3F5-5798-2085-D44FE97FA558}"/>
          </ac:grpSpMkLst>
        </pc:grpChg>
      </pc:sldChg>
      <pc:sldChg chg="add">
        <pc:chgData name="Matias Eusterbrock" userId="S::matias_eusterbrock@ci.richmond.ca.us::2acf7dc6-60d3-46b4-9083-a8db0d85c52f" providerId="AD" clId="Web-{3AB40B86-B942-902B-7C2F-CBC466FBDD9E}" dt="2025-01-08T22:09:59.431" v="520"/>
        <pc:sldMkLst>
          <pc:docMk/>
          <pc:sldMk cId="1160257075" sldId="261"/>
        </pc:sldMkLst>
      </pc:sldChg>
      <pc:sldChg chg="add">
        <pc:chgData name="Matias Eusterbrock" userId="S::matias_eusterbrock@ci.richmond.ca.us::2acf7dc6-60d3-46b4-9083-a8db0d85c52f" providerId="AD" clId="Web-{3AB40B86-B942-902B-7C2F-CBC466FBDD9E}" dt="2025-01-08T22:09:59.743" v="521"/>
        <pc:sldMkLst>
          <pc:docMk/>
          <pc:sldMk cId="238815008" sldId="262"/>
        </pc:sldMkLst>
      </pc:sldChg>
      <pc:sldChg chg="add">
        <pc:chgData name="Matias Eusterbrock" userId="S::matias_eusterbrock@ci.richmond.ca.us::2acf7dc6-60d3-46b4-9083-a8db0d85c52f" providerId="AD" clId="Web-{3AB40B86-B942-902B-7C2F-CBC466FBDD9E}" dt="2025-01-08T22:10:00.618" v="523"/>
        <pc:sldMkLst>
          <pc:docMk/>
          <pc:sldMk cId="1181146546" sldId="263"/>
        </pc:sldMkLst>
      </pc:sldChg>
      <pc:sldChg chg="modSp add">
        <pc:chgData name="Matias Eusterbrock" userId="S::matias_eusterbrock@ci.richmond.ca.us::2acf7dc6-60d3-46b4-9083-a8db0d85c52f" providerId="AD" clId="Web-{3AB40B86-B942-902B-7C2F-CBC466FBDD9E}" dt="2025-01-08T22:13:05.810" v="611" actId="20577"/>
        <pc:sldMkLst>
          <pc:docMk/>
          <pc:sldMk cId="2490401707" sldId="265"/>
        </pc:sldMkLst>
        <pc:spChg chg="mod">
          <ac:chgData name="Matias Eusterbrock" userId="S::matias_eusterbrock@ci.richmond.ca.us::2acf7dc6-60d3-46b4-9083-a8db0d85c52f" providerId="AD" clId="Web-{3AB40B86-B942-902B-7C2F-CBC466FBDD9E}" dt="2025-01-08T22:13:05.810" v="611" actId="20577"/>
          <ac:spMkLst>
            <pc:docMk/>
            <pc:sldMk cId="2490401707" sldId="265"/>
            <ac:spMk id="3" creationId="{FBA8893F-2FD7-4A6F-E5DA-31FFF699A6B6}"/>
          </ac:spMkLst>
        </pc:spChg>
      </pc:sldChg>
      <pc:sldChg chg="modSp">
        <pc:chgData name="Matias Eusterbrock" userId="S::matias_eusterbrock@ci.richmond.ca.us::2acf7dc6-60d3-46b4-9083-a8db0d85c52f" providerId="AD" clId="Web-{3AB40B86-B942-902B-7C2F-CBC466FBDD9E}" dt="2025-01-08T21:45:48.896" v="57" actId="20577"/>
        <pc:sldMkLst>
          <pc:docMk/>
          <pc:sldMk cId="1295470331" sldId="353"/>
        </pc:sldMkLst>
        <pc:spChg chg="mod">
          <ac:chgData name="Matias Eusterbrock" userId="S::matias_eusterbrock@ci.richmond.ca.us::2acf7dc6-60d3-46b4-9083-a8db0d85c52f" providerId="AD" clId="Web-{3AB40B86-B942-902B-7C2F-CBC466FBDD9E}" dt="2025-01-08T21:45:48.896" v="57" actId="20577"/>
          <ac:spMkLst>
            <pc:docMk/>
            <pc:sldMk cId="1295470331" sldId="353"/>
            <ac:spMk id="2" creationId="{0B653A10-04B5-8CFA-DC96-99D573FC2481}"/>
          </ac:spMkLst>
        </pc:spChg>
      </pc:sldChg>
      <pc:sldChg chg="modSp">
        <pc:chgData name="Matias Eusterbrock" userId="S::matias_eusterbrock@ci.richmond.ca.us::2acf7dc6-60d3-46b4-9083-a8db0d85c52f" providerId="AD" clId="Web-{3AB40B86-B942-902B-7C2F-CBC466FBDD9E}" dt="2025-01-08T21:50:02.355" v="123" actId="20577"/>
        <pc:sldMkLst>
          <pc:docMk/>
          <pc:sldMk cId="4105021240" sldId="357"/>
        </pc:sldMkLst>
        <pc:spChg chg="mod">
          <ac:chgData name="Matias Eusterbrock" userId="S::matias_eusterbrock@ci.richmond.ca.us::2acf7dc6-60d3-46b4-9083-a8db0d85c52f" providerId="AD" clId="Web-{3AB40B86-B942-902B-7C2F-CBC466FBDD9E}" dt="2025-01-08T21:50:02.355" v="123"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3AB40B86-B942-902B-7C2F-CBC466FBDD9E}" dt="2025-01-08T21:48:57.275" v="109" actId="20577"/>
        <pc:sldMkLst>
          <pc:docMk/>
          <pc:sldMk cId="426285808" sldId="358"/>
        </pc:sldMkLst>
        <pc:spChg chg="mod">
          <ac:chgData name="Matias Eusterbrock" userId="S::matias_eusterbrock@ci.richmond.ca.us::2acf7dc6-60d3-46b4-9083-a8db0d85c52f" providerId="AD" clId="Web-{3AB40B86-B942-902B-7C2F-CBC466FBDD9E}" dt="2025-01-08T21:48:57.275" v="109"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3AB40B86-B942-902B-7C2F-CBC466FBDD9E}" dt="2025-01-08T21:51:38.857" v="159" actId="20577"/>
        <pc:sldMkLst>
          <pc:docMk/>
          <pc:sldMk cId="2459958468" sldId="359"/>
        </pc:sldMkLst>
        <pc:spChg chg="mod">
          <ac:chgData name="Matias Eusterbrock" userId="S::matias_eusterbrock@ci.richmond.ca.us::2acf7dc6-60d3-46b4-9083-a8db0d85c52f" providerId="AD" clId="Web-{3AB40B86-B942-902B-7C2F-CBC466FBDD9E}" dt="2025-01-08T21:51:38.857" v="159"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3AB40B86-B942-902B-7C2F-CBC466FBDD9E}" dt="2025-01-08T21:55:07.690" v="205" actId="20577"/>
        <pc:sldMkLst>
          <pc:docMk/>
          <pc:sldMk cId="75609733" sldId="360"/>
        </pc:sldMkLst>
        <pc:spChg chg="mod">
          <ac:chgData name="Matias Eusterbrock" userId="S::matias_eusterbrock@ci.richmond.ca.us::2acf7dc6-60d3-46b4-9083-a8db0d85c52f" providerId="AD" clId="Web-{3AB40B86-B942-902B-7C2F-CBC466FBDD9E}" dt="2025-01-08T21:55:07.690" v="205"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3AB40B86-B942-902B-7C2F-CBC466FBDD9E}" dt="2025-01-08T22:19:55.695" v="614" actId="20577"/>
        <pc:sldMkLst>
          <pc:docMk/>
          <pc:sldMk cId="1730085481" sldId="361"/>
        </pc:sldMkLst>
        <pc:spChg chg="mod">
          <ac:chgData name="Matias Eusterbrock" userId="S::matias_eusterbrock@ci.richmond.ca.us::2acf7dc6-60d3-46b4-9083-a8db0d85c52f" providerId="AD" clId="Web-{3AB40B86-B942-902B-7C2F-CBC466FBDD9E}" dt="2025-01-08T22:19:55.695" v="61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3AB40B86-B942-902B-7C2F-CBC466FBDD9E}" dt="2025-01-08T21:56:25.708" v="228" actId="20577"/>
        <pc:sldMkLst>
          <pc:docMk/>
          <pc:sldMk cId="1246568473" sldId="362"/>
        </pc:sldMkLst>
        <pc:spChg chg="mod">
          <ac:chgData name="Matias Eusterbrock" userId="S::matias_eusterbrock@ci.richmond.ca.us::2acf7dc6-60d3-46b4-9083-a8db0d85c52f" providerId="AD" clId="Web-{3AB40B86-B942-902B-7C2F-CBC466FBDD9E}" dt="2025-01-08T21:56:25.708" v="228"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3AB40B86-B942-902B-7C2F-CBC466FBDD9E}" dt="2025-01-08T21:58:27.867" v="306" actId="20577"/>
        <pc:sldMkLst>
          <pc:docMk/>
          <pc:sldMk cId="19214237" sldId="363"/>
        </pc:sldMkLst>
        <pc:spChg chg="mod">
          <ac:chgData name="Matias Eusterbrock" userId="S::matias_eusterbrock@ci.richmond.ca.us::2acf7dc6-60d3-46b4-9083-a8db0d85c52f" providerId="AD" clId="Web-{3AB40B86-B942-902B-7C2F-CBC466FBDD9E}" dt="2025-01-08T21:58:27.867" v="306"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3AB40B86-B942-902B-7C2F-CBC466FBDD9E}" dt="2025-01-08T21:59:17.275" v="333" actId="20577"/>
        <pc:sldMkLst>
          <pc:docMk/>
          <pc:sldMk cId="3536701632" sldId="364"/>
        </pc:sldMkLst>
        <pc:spChg chg="mod">
          <ac:chgData name="Matias Eusterbrock" userId="S::matias_eusterbrock@ci.richmond.ca.us::2acf7dc6-60d3-46b4-9083-a8db0d85c52f" providerId="AD" clId="Web-{3AB40B86-B942-902B-7C2F-CBC466FBDD9E}" dt="2025-01-08T21:59:17.275" v="333"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3AB40B86-B942-902B-7C2F-CBC466FBDD9E}" dt="2025-01-08T21:59:47.478" v="344" actId="20577"/>
        <pc:sldMkLst>
          <pc:docMk/>
          <pc:sldMk cId="801964473" sldId="365"/>
        </pc:sldMkLst>
        <pc:spChg chg="mod">
          <ac:chgData name="Matias Eusterbrock" userId="S::matias_eusterbrock@ci.richmond.ca.us::2acf7dc6-60d3-46b4-9083-a8db0d85c52f" providerId="AD" clId="Web-{3AB40B86-B942-902B-7C2F-CBC466FBDD9E}" dt="2025-01-08T21:59:47.478" v="34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3AB40B86-B942-902B-7C2F-CBC466FBDD9E}" dt="2025-01-08T22:00:25.073" v="352" actId="20577"/>
        <pc:sldMkLst>
          <pc:docMk/>
          <pc:sldMk cId="2250815403" sldId="366"/>
        </pc:sldMkLst>
        <pc:spChg chg="mod">
          <ac:chgData name="Matias Eusterbrock" userId="S::matias_eusterbrock@ci.richmond.ca.us::2acf7dc6-60d3-46b4-9083-a8db0d85c52f" providerId="AD" clId="Web-{3AB40B86-B942-902B-7C2F-CBC466FBDD9E}" dt="2025-01-08T22:00:25.073" v="352"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3AB40B86-B942-902B-7C2F-CBC466FBDD9E}" dt="2025-01-08T22:01:04.152" v="359" actId="20577"/>
        <pc:sldMkLst>
          <pc:docMk/>
          <pc:sldMk cId="2403369630" sldId="367"/>
        </pc:sldMkLst>
        <pc:spChg chg="mod">
          <ac:chgData name="Matias Eusterbrock" userId="S::matias_eusterbrock@ci.richmond.ca.us::2acf7dc6-60d3-46b4-9083-a8db0d85c52f" providerId="AD" clId="Web-{3AB40B86-B942-902B-7C2F-CBC466FBDD9E}" dt="2025-01-08T22:01:04.152" v="359"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3AB40B86-B942-902B-7C2F-CBC466FBDD9E}" dt="2025-01-08T22:04:51.845" v="483" actId="20577"/>
        <pc:sldMkLst>
          <pc:docMk/>
          <pc:sldMk cId="3357556756" sldId="368"/>
        </pc:sldMkLst>
        <pc:spChg chg="mod">
          <ac:chgData name="Matias Eusterbrock" userId="S::matias_eusterbrock@ci.richmond.ca.us::2acf7dc6-60d3-46b4-9083-a8db0d85c52f" providerId="AD" clId="Web-{3AB40B86-B942-902B-7C2F-CBC466FBDD9E}" dt="2025-01-08T22:04:51.845" v="483"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3AB40B86-B942-902B-7C2F-CBC466FBDD9E}" dt="2025-01-08T22:06:09.769" v="488" actId="20577"/>
        <pc:sldMkLst>
          <pc:docMk/>
          <pc:sldMk cId="1084912077" sldId="369"/>
        </pc:sldMkLst>
        <pc:spChg chg="mod">
          <ac:chgData name="Matias Eusterbrock" userId="S::matias_eusterbrock@ci.richmond.ca.us::2acf7dc6-60d3-46b4-9083-a8db0d85c52f" providerId="AD" clId="Web-{3AB40B86-B942-902B-7C2F-CBC466FBDD9E}" dt="2025-01-08T22:06:09.769" v="488"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3AB40B86-B942-902B-7C2F-CBC466FBDD9E}" dt="2025-01-08T22:06:50.067" v="505" actId="20577"/>
        <pc:sldMkLst>
          <pc:docMk/>
          <pc:sldMk cId="159060872" sldId="370"/>
        </pc:sldMkLst>
        <pc:spChg chg="mod">
          <ac:chgData name="Matias Eusterbrock" userId="S::matias_eusterbrock@ci.richmond.ca.us::2acf7dc6-60d3-46b4-9083-a8db0d85c52f" providerId="AD" clId="Web-{3AB40B86-B942-902B-7C2F-CBC466FBDD9E}" dt="2025-01-08T22:06:50.067" v="505"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3AB40B86-B942-902B-7C2F-CBC466FBDD9E}" dt="2025-01-08T22:08:19.491" v="512" actId="20577"/>
        <pc:sldMkLst>
          <pc:docMk/>
          <pc:sldMk cId="499757999" sldId="371"/>
        </pc:sldMkLst>
        <pc:spChg chg="mod">
          <ac:chgData name="Matias Eusterbrock" userId="S::matias_eusterbrock@ci.richmond.ca.us::2acf7dc6-60d3-46b4-9083-a8db0d85c52f" providerId="AD" clId="Web-{3AB40B86-B942-902B-7C2F-CBC466FBDD9E}" dt="2025-01-08T22:08:19.491" v="512"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3AB40B86-B942-902B-7C2F-CBC466FBDD9E}" dt="2025-01-08T22:23:28.106" v="618" actId="20577"/>
        <pc:sldMkLst>
          <pc:docMk/>
          <pc:sldMk cId="1450018383" sldId="386"/>
        </pc:sldMkLst>
        <pc:spChg chg="mod">
          <ac:chgData name="Matias Eusterbrock" userId="S::matias_eusterbrock@ci.richmond.ca.us::2acf7dc6-60d3-46b4-9083-a8db0d85c52f" providerId="AD" clId="Web-{3AB40B86-B942-902B-7C2F-CBC466FBDD9E}" dt="2025-01-08T22:23:28.106" v="618" actId="20577"/>
          <ac:spMkLst>
            <pc:docMk/>
            <pc:sldMk cId="1450018383" sldId="386"/>
            <ac:spMk id="2" creationId="{0B653A10-04B5-8CFA-DC96-99D573FC2481}"/>
          </ac:spMkLst>
        </pc:spChg>
      </pc:sldChg>
      <pc:sldChg chg="add del">
        <pc:chgData name="Matias Eusterbrock" userId="S::matias_eusterbrock@ci.richmond.ca.us::2acf7dc6-60d3-46b4-9083-a8db0d85c52f" providerId="AD" clId="Web-{3AB40B86-B942-902B-7C2F-CBC466FBDD9E}" dt="2025-01-08T22:10:10.056" v="525"/>
        <pc:sldMkLst>
          <pc:docMk/>
          <pc:sldMk cId="2047995120" sldId="388"/>
        </pc:sldMkLst>
      </pc:sldChg>
      <pc:sldChg chg="del">
        <pc:chgData name="Matias Eusterbrock" userId="S::matias_eusterbrock@ci.richmond.ca.us::2acf7dc6-60d3-46b4-9083-a8db0d85c52f" providerId="AD" clId="Web-{3AB40B86-B942-902B-7C2F-CBC466FBDD9E}" dt="2025-01-08T22:20:02.882" v="615"/>
        <pc:sldMkLst>
          <pc:docMk/>
          <pc:sldMk cId="407179222" sldId="399"/>
        </pc:sldMkLst>
      </pc:sldChg>
      <pc:sldChg chg="add replId">
        <pc:chgData name="Matias Eusterbrock" userId="S::matias_eusterbrock@ci.richmond.ca.us::2acf7dc6-60d3-46b4-9083-a8db0d85c52f" providerId="AD" clId="Web-{3AB40B86-B942-902B-7C2F-CBC466FBDD9E}" dt="2025-01-08T21:53:38.423" v="177"/>
        <pc:sldMkLst>
          <pc:docMk/>
          <pc:sldMk cId="885003326" sldId="401"/>
        </pc:sldMkLst>
      </pc:sldChg>
      <pc:sldChg chg="add del">
        <pc:chgData name="Matias Eusterbrock" userId="S::matias_eusterbrock@ci.richmond.ca.us::2acf7dc6-60d3-46b4-9083-a8db0d85c52f" providerId="AD" clId="Web-{3AB40B86-B942-902B-7C2F-CBC466FBDD9E}" dt="2025-01-08T22:10:10.056" v="528"/>
        <pc:sldMkLst>
          <pc:docMk/>
          <pc:sldMk cId="1967377444" sldId="402"/>
        </pc:sldMkLst>
      </pc:sldChg>
      <pc:sldChg chg="add del">
        <pc:chgData name="Matias Eusterbrock" userId="S::matias_eusterbrock@ci.richmond.ca.us::2acf7dc6-60d3-46b4-9083-a8db0d85c52f" providerId="AD" clId="Web-{3AB40B86-B942-902B-7C2F-CBC466FBDD9E}" dt="2025-01-08T22:10:10.056" v="527"/>
        <pc:sldMkLst>
          <pc:docMk/>
          <pc:sldMk cId="3627856856" sldId="403"/>
        </pc:sldMkLst>
      </pc:sldChg>
      <pc:sldChg chg="add del">
        <pc:chgData name="Matias Eusterbrock" userId="S::matias_eusterbrock@ci.richmond.ca.us::2acf7dc6-60d3-46b4-9083-a8db0d85c52f" providerId="AD" clId="Web-{3AB40B86-B942-902B-7C2F-CBC466FBDD9E}" dt="2025-01-08T22:10:10.056" v="526"/>
        <pc:sldMkLst>
          <pc:docMk/>
          <pc:sldMk cId="3754600269" sldId="404"/>
        </pc:sldMkLst>
      </pc:sldChg>
      <pc:sldMasterChg chg="addSldLayout">
        <pc:chgData name="Matias Eusterbrock" userId="S::matias_eusterbrock@ci.richmond.ca.us::2acf7dc6-60d3-46b4-9083-a8db0d85c52f" providerId="AD" clId="Web-{3AB40B86-B942-902B-7C2F-CBC466FBDD9E}" dt="2025-01-08T22:09:58.602" v="518"/>
        <pc:sldMasterMkLst>
          <pc:docMk/>
          <pc:sldMasterMk cId="0" sldId="2147483648"/>
        </pc:sldMasterMkLst>
        <pc:sldLayoutChg chg="add">
          <pc:chgData name="Matias Eusterbrock" userId="S::matias_eusterbrock@ci.richmond.ca.us::2acf7dc6-60d3-46b4-9083-a8db0d85c52f" providerId="AD" clId="Web-{3AB40B86-B942-902B-7C2F-CBC466FBDD9E}" dt="2025-01-08T22:09:58.602" v="518"/>
          <pc:sldLayoutMkLst>
            <pc:docMk/>
            <pc:sldMasterMk cId="0" sldId="2147483648"/>
            <pc:sldLayoutMk cId="2768128227"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37627" cy="466578"/>
          </a:xfrm>
          <a:prstGeom prst="rect">
            <a:avLst/>
          </a:prstGeom>
        </p:spPr>
        <p:txBody>
          <a:bodyPr vert="horz" lIns="92117" tIns="46058" rIns="92117" bIns="46058"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71172" y="0"/>
            <a:ext cx="3037627" cy="466578"/>
          </a:xfrm>
          <a:prstGeom prst="rect">
            <a:avLst/>
          </a:prstGeom>
        </p:spPr>
        <p:txBody>
          <a:bodyPr vert="horz" lIns="92117" tIns="46058" rIns="92117" bIns="46058" rtlCol="0"/>
          <a:lstStyle>
            <a:lvl1pPr algn="r">
              <a:defRPr sz="1200"/>
            </a:lvl1pPr>
          </a:lstStyle>
          <a:p>
            <a:fld id="{369B4BE2-E0A6-4433-BF31-2D60350DEB86}" type="datetimeFigureOut">
              <a:rPr lang="en-US" smtClean="0"/>
              <a:t>2/11/2025</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829822"/>
            <a:ext cx="3037627" cy="466578"/>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2DEBD47E-CF50-4C74-B220-3592D4C432E8}" type="datetimeFigureOut">
              <a:rPr lang="en-US" smtClean="0"/>
              <a:t>2/11/2025</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30</a:t>
            </a:fld>
            <a:endParaRPr lang="en-US"/>
          </a:p>
        </p:txBody>
      </p:sp>
    </p:spTree>
    <p:extLst>
      <p:ext uri="{BB962C8B-B14F-4D97-AF65-F5344CB8AC3E}">
        <p14:creationId xmlns:p14="http://schemas.microsoft.com/office/powerpoint/2010/main" val="87622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31</a:t>
            </a:fld>
            <a:endParaRPr lang="en-US"/>
          </a:p>
        </p:txBody>
      </p:sp>
    </p:spTree>
    <p:extLst>
      <p:ext uri="{BB962C8B-B14F-4D97-AF65-F5344CB8AC3E}">
        <p14:creationId xmlns:p14="http://schemas.microsoft.com/office/powerpoint/2010/main" val="32624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32</a:t>
            </a:fld>
            <a:endParaRPr lang="en-US"/>
          </a:p>
        </p:txBody>
      </p:sp>
    </p:spTree>
    <p:extLst>
      <p:ext uri="{BB962C8B-B14F-4D97-AF65-F5344CB8AC3E}">
        <p14:creationId xmlns:p14="http://schemas.microsoft.com/office/powerpoint/2010/main" val="327106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33</a:t>
            </a:fld>
            <a:endParaRPr lang="en-US"/>
          </a:p>
        </p:txBody>
      </p:sp>
    </p:spTree>
    <p:extLst>
      <p:ext uri="{BB962C8B-B14F-4D97-AF65-F5344CB8AC3E}">
        <p14:creationId xmlns:p14="http://schemas.microsoft.com/office/powerpoint/2010/main" val="345184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34</a:t>
            </a:fld>
            <a:endParaRPr lang="en-US"/>
          </a:p>
        </p:txBody>
      </p:sp>
    </p:spTree>
    <p:extLst>
      <p:ext uri="{BB962C8B-B14F-4D97-AF65-F5344CB8AC3E}">
        <p14:creationId xmlns:p14="http://schemas.microsoft.com/office/powerpoint/2010/main" val="2317962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1446477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1346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37</a:t>
            </a:fld>
            <a:endParaRPr lang="en-US"/>
          </a:p>
        </p:txBody>
      </p:sp>
    </p:spTree>
    <p:extLst>
      <p:ext uri="{BB962C8B-B14F-4D97-AF65-F5344CB8AC3E}">
        <p14:creationId xmlns:p14="http://schemas.microsoft.com/office/powerpoint/2010/main" val="3704555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48</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0567-87F6-2570-A385-289355835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7E4D3-B0B3-F137-6C3B-37EBF0677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57EB3-EC75-4E25-9283-11916F8DE645}"/>
              </a:ext>
            </a:extLst>
          </p:cNvPr>
          <p:cNvSpPr>
            <a:spLocks noGrp="1"/>
          </p:cNvSpPr>
          <p:nvPr>
            <p:ph type="dt" sz="half" idx="10"/>
          </p:nvPr>
        </p:nvSpPr>
        <p:spPr/>
        <p:txBody>
          <a:bodyPr/>
          <a:lstStyle/>
          <a:p>
            <a:fld id="{BC26CB4D-DFC7-4EE9-8F65-CF73F95668F9}" type="datetimeFigureOut">
              <a:rPr lang="en-US" smtClean="0"/>
              <a:t>2/11/2025</a:t>
            </a:fld>
            <a:endParaRPr lang="en-US"/>
          </a:p>
        </p:txBody>
      </p:sp>
      <p:sp>
        <p:nvSpPr>
          <p:cNvPr id="5" name="Footer Placeholder 4">
            <a:extLst>
              <a:ext uri="{FF2B5EF4-FFF2-40B4-BE49-F238E27FC236}">
                <a16:creationId xmlns:a16="http://schemas.microsoft.com/office/drawing/2014/main" id="{AEC38BED-0E60-908D-3926-B2DDF9E9F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864BE-DF50-1281-511C-53B159B60849}"/>
              </a:ext>
            </a:extLst>
          </p:cNvPr>
          <p:cNvSpPr>
            <a:spLocks noGrp="1"/>
          </p:cNvSpPr>
          <p:nvPr>
            <p:ph type="sldNum" sz="quarter" idx="12"/>
          </p:nvPr>
        </p:nvSpPr>
        <p:spPr/>
        <p:txBody>
          <a:bodyPr/>
          <a:lstStyle/>
          <a:p>
            <a:fld id="{D0820A3D-5CE8-448A-8FA1-2089E4089072}" type="slidenum">
              <a:rPr lang="en-US" smtClean="0"/>
              <a:t>‹#›</a:t>
            </a:fld>
            <a:endParaRPr lang="en-US"/>
          </a:p>
        </p:txBody>
      </p:sp>
    </p:spTree>
    <p:extLst>
      <p:ext uri="{BB962C8B-B14F-4D97-AF65-F5344CB8AC3E}">
        <p14:creationId xmlns:p14="http://schemas.microsoft.com/office/powerpoint/2010/main" val="276812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2/11/2025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 id="2147483671"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ci-richmond-ca-us.zoom.us/webinar/register/wn_gx8xwknptcutbnefzdbv1w"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richmondrisingca.org/resource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50786" y="1032801"/>
            <a:ext cx="10453862" cy="135331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a:ea typeface="Open Sans"/>
                <a:cs typeface="Open Sans"/>
              </a:rPr>
              <a:t>Richmond Rising	</a:t>
            </a:r>
            <a:endParaRPr lang="en-US">
              <a:solidFill>
                <a:schemeClr val="bg1"/>
              </a:solidFill>
            </a:endParaRPr>
          </a:p>
          <a:p>
            <a:pPr algn="ctr"/>
            <a:r>
              <a:rPr lang="pt-BR" sz="3200" cap="none">
                <a:solidFill>
                  <a:schemeClr val="bg1"/>
                </a:solidFill>
                <a:latin typeface="Century Gothic"/>
                <a:ea typeface="Open Sans"/>
                <a:cs typeface="Open Sans"/>
              </a:rPr>
              <a:t>Comité colaborativo de partes </a:t>
            </a:r>
            <a:r>
              <a:rPr lang="pt-BR" sz="3200" cap="none" err="1">
                <a:solidFill>
                  <a:schemeClr val="bg1"/>
                </a:solidFill>
                <a:latin typeface="Century Gothic"/>
                <a:ea typeface="Open Sans"/>
                <a:cs typeface="Open Sans"/>
              </a:rPr>
              <a:t>interesadas</a:t>
            </a:r>
            <a:r>
              <a:rPr lang="pt-BR" sz="3200" cap="none">
                <a:solidFill>
                  <a:schemeClr val="bg1"/>
                </a:solidFill>
                <a:latin typeface="Century Gothic"/>
                <a:ea typeface="Open Sans"/>
                <a:cs typeface="Open Sans"/>
              </a:rPr>
              <a:t> (CSC)</a:t>
            </a:r>
            <a:endParaRPr lang="pt-BR" sz="3200" b="0" cap="none">
              <a:solidFill>
                <a:schemeClr val="bg1"/>
              </a:solidFill>
              <a:latin typeface="Century Gothic"/>
              <a:ea typeface="Open Sans"/>
              <a:cs typeface="Open Sans"/>
            </a:endParaRPr>
          </a:p>
          <a:p>
            <a:pPr algn="ctr"/>
            <a:endParaRPr lang="en-US" sz="3200" cap="none">
              <a:solidFill>
                <a:schemeClr val="bg1"/>
              </a:solidFill>
              <a:latin typeface="Myriad Pro"/>
              <a:ea typeface="Open Sans"/>
              <a:cs typeface="Open Sans"/>
            </a:endParaRP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dirty="0">
                <a:solidFill>
                  <a:schemeClr val="bg1"/>
                </a:solidFill>
                <a:latin typeface="Myriad Pro"/>
                <a:ea typeface="Open Sans"/>
                <a:cs typeface="Open Sans"/>
              </a:rPr>
              <a:t>5 de </a:t>
            </a:r>
            <a:r>
              <a:rPr lang="en-US" sz="2000" dirty="0" err="1">
                <a:solidFill>
                  <a:schemeClr val="bg1"/>
                </a:solidFill>
                <a:latin typeface="Myriad Pro"/>
                <a:ea typeface="Open Sans"/>
                <a:cs typeface="Open Sans"/>
              </a:rPr>
              <a:t>febrero</a:t>
            </a:r>
            <a:r>
              <a:rPr lang="en-US" sz="2000" dirty="0">
                <a:solidFill>
                  <a:schemeClr val="bg1"/>
                </a:solidFill>
                <a:latin typeface="Myriad Pro"/>
                <a:ea typeface="Open Sans"/>
                <a:cs typeface="Open Sans"/>
              </a:rPr>
              <a:t> de 2025</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047562" y="2744271"/>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Arial"/>
                <a:ea typeface="+mn-lt"/>
                <a:cs typeface="+mn-lt"/>
              </a:rPr>
              <a:t>Cada socio(a) compartirá las finanzas actualizadas y los gastos de subvención hasta la fecha para cada proyecto y esto se compartirá con el Comité y el público.</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72351" y="165111"/>
            <a:ext cx="12122321" cy="1006142"/>
          </a:xfrm>
          <a:prstGeom prst="rect">
            <a:avLst/>
          </a:prstGeom>
        </p:spPr>
        <p:txBody>
          <a:bodyPr vert="horz" lIns="91440" tIns="45720" rIns="91440" bIns="45720" rtlCol="0" anchor="ctr">
            <a:normAutofit fontScale="850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4400" kern="1500" cap="none">
              <a:solidFill>
                <a:schemeClr val="bg1"/>
              </a:solidFill>
              <a:latin typeface="Gill Sans MT"/>
              <a:ea typeface="Open Sans"/>
              <a:cs typeface="Open Sans"/>
            </a:endParaRPr>
          </a:p>
          <a:p>
            <a:r>
              <a:rPr lang="es-ES" sz="4400" kern="1500" cap="none">
                <a:solidFill>
                  <a:schemeClr val="bg1"/>
                </a:solidFill>
                <a:latin typeface="Gill Sans MT"/>
                <a:ea typeface="Open Sans"/>
                <a:cs typeface="Open Sans"/>
              </a:rPr>
              <a:t>Informes de Estado del Proyecto </a:t>
            </a:r>
            <a:endParaRPr lang="en-US" sz="4400" b="0" kern="1500" cap="none">
              <a:solidFill>
                <a:schemeClr val="bg1"/>
              </a:solidFill>
              <a:latin typeface="Gill Sans MT"/>
              <a:ea typeface="Open Sans"/>
              <a:cs typeface="Open Sans"/>
            </a:endParaRPr>
          </a:p>
          <a:p>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28241" y="1166863"/>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0"/>
              </a:spcBef>
              <a:spcAft>
                <a:spcPts val="0"/>
              </a:spcAft>
            </a:pPr>
            <a:r>
              <a:rPr lang="en-US" sz="2000" b="1" err="1">
                <a:solidFill>
                  <a:srgbClr val="000000"/>
                </a:solidFill>
                <a:latin typeface="Century Gothic"/>
                <a:ea typeface="+mn-lt"/>
                <a:cs typeface="+mn-lt"/>
              </a:rPr>
              <a:t>Trabajo</a:t>
            </a:r>
            <a:r>
              <a:rPr lang="en-US" sz="2000" b="1" dirty="0">
                <a:solidFill>
                  <a:srgbClr val="000000"/>
                </a:solidFill>
                <a:latin typeface="Century Gothic"/>
                <a:ea typeface="+mn-lt"/>
                <a:cs typeface="+mn-lt"/>
              </a:rPr>
              <a:t> </a:t>
            </a:r>
            <a:r>
              <a:rPr lang="en-US" sz="2000" b="1" err="1">
                <a:solidFill>
                  <a:srgbClr val="000000"/>
                </a:solidFill>
                <a:latin typeface="Century Gothic"/>
                <a:ea typeface="+mn-lt"/>
                <a:cs typeface="+mn-lt"/>
              </a:rPr>
              <a:t>realizado</a:t>
            </a:r>
            <a:r>
              <a:rPr lang="en-US" sz="2000" b="1" dirty="0">
                <a:solidFill>
                  <a:srgbClr val="000000"/>
                </a:solidFill>
                <a:latin typeface="Century Gothic"/>
                <a:ea typeface="+mn-lt"/>
                <a:cs typeface="+mn-lt"/>
              </a:rPr>
              <a:t> </a:t>
            </a:r>
            <a:r>
              <a:rPr lang="en-US" sz="2000" b="1" err="1">
                <a:solidFill>
                  <a:srgbClr val="000000"/>
                </a:solidFill>
                <a:latin typeface="Century Gothic"/>
                <a:ea typeface="+mn-lt"/>
                <a:cs typeface="+mn-lt"/>
              </a:rPr>
              <a:t>desde</a:t>
            </a:r>
            <a:r>
              <a:rPr lang="en-US" sz="2000" b="1" dirty="0">
                <a:solidFill>
                  <a:srgbClr val="000000"/>
                </a:solidFill>
                <a:latin typeface="Century Gothic"/>
                <a:ea typeface="+mn-lt"/>
                <a:cs typeface="+mn-lt"/>
              </a:rPr>
              <a:t> la </a:t>
            </a:r>
            <a:r>
              <a:rPr lang="en-US" sz="2000" b="1" err="1">
                <a:solidFill>
                  <a:srgbClr val="000000"/>
                </a:solidFill>
                <a:latin typeface="Century Gothic"/>
                <a:ea typeface="+mn-lt"/>
                <a:cs typeface="+mn-lt"/>
              </a:rPr>
              <a:t>última</a:t>
            </a:r>
            <a:r>
              <a:rPr lang="en-US" sz="2000" b="1" dirty="0">
                <a:solidFill>
                  <a:srgbClr val="000000"/>
                </a:solidFill>
                <a:latin typeface="Century Gothic"/>
                <a:ea typeface="+mn-lt"/>
                <a:cs typeface="+mn-lt"/>
              </a:rPr>
              <a:t> </a:t>
            </a:r>
            <a:r>
              <a:rPr lang="en-US" sz="2000" b="1" err="1">
                <a:solidFill>
                  <a:srgbClr val="000000"/>
                </a:solidFill>
                <a:latin typeface="Century Gothic"/>
                <a:ea typeface="+mn-lt"/>
                <a:cs typeface="+mn-lt"/>
              </a:rPr>
              <a:t>reunión</a:t>
            </a:r>
            <a:r>
              <a:rPr lang="en-US" sz="2000" b="1" dirty="0">
                <a:solidFill>
                  <a:srgbClr val="000000"/>
                </a:solidFill>
                <a:latin typeface="Century Gothic"/>
                <a:ea typeface="+mn-lt"/>
                <a:cs typeface="+mn-lt"/>
              </a:rPr>
              <a:t>:</a:t>
            </a:r>
            <a:endParaRPr lang="en-US" sz="2400"/>
          </a:p>
          <a:p>
            <a:pPr marL="629920" lvl="1" indent="-305435">
              <a:spcBef>
                <a:spcPts val="0"/>
              </a:spcBef>
              <a:spcAft>
                <a:spcPts val="0"/>
              </a:spcAft>
            </a:pPr>
            <a:r>
              <a:rPr lang="en-US" sz="1800" dirty="0" err="1">
                <a:solidFill>
                  <a:srgbClr val="000000"/>
                </a:solidFill>
                <a:ea typeface="+mn-lt"/>
                <a:cs typeface="+mn-lt"/>
              </a:rPr>
              <a:t>Reunión</a:t>
            </a:r>
            <a:r>
              <a:rPr lang="en-US" sz="1800" dirty="0">
                <a:solidFill>
                  <a:srgbClr val="000000"/>
                </a:solidFill>
                <a:ea typeface="+mn-lt"/>
                <a:cs typeface="+mn-lt"/>
              </a:rPr>
              <a:t> del CSC: Se </a:t>
            </a:r>
            <a:r>
              <a:rPr lang="en-US" sz="1800" dirty="0" err="1">
                <a:solidFill>
                  <a:srgbClr val="000000"/>
                </a:solidFill>
                <a:ea typeface="+mn-lt"/>
                <a:cs typeface="+mn-lt"/>
              </a:rPr>
              <a:t>programó</a:t>
            </a:r>
            <a:r>
              <a:rPr lang="en-US" sz="1800" dirty="0">
                <a:solidFill>
                  <a:srgbClr val="000000"/>
                </a:solidFill>
                <a:ea typeface="+mn-lt"/>
                <a:cs typeface="+mn-lt"/>
              </a:rPr>
              <a:t>, </a:t>
            </a:r>
            <a:r>
              <a:rPr lang="en-US" sz="1800" dirty="0" err="1">
                <a:solidFill>
                  <a:srgbClr val="000000"/>
                </a:solidFill>
                <a:ea typeface="+mn-lt"/>
                <a:cs typeface="+mn-lt"/>
              </a:rPr>
              <a:t>coordinó</a:t>
            </a:r>
            <a:r>
              <a:rPr lang="en-US" sz="1800" dirty="0">
                <a:solidFill>
                  <a:srgbClr val="000000"/>
                </a:solidFill>
                <a:ea typeface="+mn-lt"/>
                <a:cs typeface="+mn-lt"/>
              </a:rPr>
              <a:t> y </a:t>
            </a:r>
            <a:r>
              <a:rPr lang="en-US" sz="1800" dirty="0" err="1">
                <a:solidFill>
                  <a:srgbClr val="000000"/>
                </a:solidFill>
                <a:ea typeface="+mn-lt"/>
                <a:cs typeface="+mn-lt"/>
              </a:rPr>
              <a:t>actualmente</a:t>
            </a:r>
            <a:r>
              <a:rPr lang="en-US" sz="1800" dirty="0">
                <a:solidFill>
                  <a:srgbClr val="000000"/>
                </a:solidFill>
                <a:ea typeface="+mn-lt"/>
                <a:cs typeface="+mn-lt"/>
              </a:rPr>
              <a:t> se </a:t>
            </a:r>
            <a:r>
              <a:rPr lang="en-US" sz="1800" dirty="0" err="1">
                <a:solidFill>
                  <a:srgbClr val="000000"/>
                </a:solidFill>
                <a:ea typeface="+mn-lt"/>
                <a:cs typeface="+mn-lt"/>
              </a:rPr>
              <a:t>está</a:t>
            </a:r>
            <a:r>
              <a:rPr lang="en-US" sz="1800" dirty="0">
                <a:solidFill>
                  <a:srgbClr val="000000"/>
                </a:solidFill>
                <a:ea typeface="+mn-lt"/>
                <a:cs typeface="+mn-lt"/>
              </a:rPr>
              <a:t> </a:t>
            </a:r>
            <a:r>
              <a:rPr lang="en-US" sz="1800" dirty="0" err="1">
                <a:solidFill>
                  <a:srgbClr val="000000"/>
                </a:solidFill>
                <a:ea typeface="+mn-lt"/>
                <a:cs typeface="+mn-lt"/>
              </a:rPr>
              <a:t>facilitando</a:t>
            </a:r>
            <a:r>
              <a:rPr lang="en-US" sz="1800" dirty="0">
                <a:solidFill>
                  <a:srgbClr val="000000"/>
                </a:solidFill>
                <a:ea typeface="+mn-lt"/>
                <a:cs typeface="+mn-lt"/>
              </a:rPr>
              <a:t> la </a:t>
            </a:r>
            <a:r>
              <a:rPr lang="en-US" sz="1800" dirty="0" err="1">
                <a:solidFill>
                  <a:srgbClr val="000000"/>
                </a:solidFill>
                <a:ea typeface="+mn-lt"/>
                <a:cs typeface="+mn-lt"/>
              </a:rPr>
              <a:t>reunión</a:t>
            </a:r>
            <a:r>
              <a:rPr lang="en-US" sz="1800" dirty="0">
                <a:solidFill>
                  <a:srgbClr val="000000"/>
                </a:solidFill>
                <a:ea typeface="+mn-lt"/>
                <a:cs typeface="+mn-lt"/>
              </a:rPr>
              <a:t> n.° 11 del CSC, que </a:t>
            </a:r>
            <a:r>
              <a:rPr lang="en-US" sz="1800" dirty="0" err="1">
                <a:solidFill>
                  <a:srgbClr val="000000"/>
                </a:solidFill>
                <a:ea typeface="+mn-lt"/>
                <a:cs typeface="+mn-lt"/>
              </a:rPr>
              <a:t>incluye</a:t>
            </a:r>
            <a:r>
              <a:rPr lang="en-US" sz="1800" dirty="0">
                <a:solidFill>
                  <a:srgbClr val="000000"/>
                </a:solidFill>
                <a:ea typeface="+mn-lt"/>
                <a:cs typeface="+mn-lt"/>
              </a:rPr>
              <a:t> </a:t>
            </a:r>
            <a:r>
              <a:rPr lang="en-US" sz="1800" dirty="0" err="1">
                <a:solidFill>
                  <a:srgbClr val="000000"/>
                </a:solidFill>
                <a:ea typeface="+mn-lt"/>
                <a:cs typeface="+mn-lt"/>
              </a:rPr>
              <a:t>traducción</a:t>
            </a:r>
            <a:r>
              <a:rPr lang="en-US" sz="1800" dirty="0">
                <a:solidFill>
                  <a:srgbClr val="000000"/>
                </a:solidFill>
                <a:ea typeface="+mn-lt"/>
                <a:cs typeface="+mn-lt"/>
              </a:rPr>
              <a:t>, </a:t>
            </a:r>
            <a:r>
              <a:rPr lang="en-US" sz="1800" dirty="0" err="1">
                <a:solidFill>
                  <a:srgbClr val="000000"/>
                </a:solidFill>
                <a:ea typeface="+mn-lt"/>
                <a:cs typeface="+mn-lt"/>
              </a:rPr>
              <a:t>refrigerios</a:t>
            </a:r>
            <a:r>
              <a:rPr lang="en-US" sz="1800" dirty="0">
                <a:solidFill>
                  <a:srgbClr val="000000"/>
                </a:solidFill>
                <a:ea typeface="+mn-lt"/>
                <a:cs typeface="+mn-lt"/>
              </a:rPr>
              <a:t> y </a:t>
            </a:r>
            <a:r>
              <a:rPr lang="en-US" sz="1800" dirty="0" err="1">
                <a:solidFill>
                  <a:srgbClr val="000000"/>
                </a:solidFill>
                <a:ea typeface="+mn-lt"/>
                <a:cs typeface="+mn-lt"/>
              </a:rPr>
              <a:t>cuidado</a:t>
            </a:r>
            <a:r>
              <a:rPr lang="en-US" sz="1800" dirty="0">
                <a:solidFill>
                  <a:srgbClr val="000000"/>
                </a:solidFill>
                <a:ea typeface="+mn-lt"/>
                <a:cs typeface="+mn-lt"/>
              </a:rPr>
              <a:t> de </a:t>
            </a:r>
            <a:r>
              <a:rPr lang="en-US" sz="1800" dirty="0" err="1">
                <a:solidFill>
                  <a:srgbClr val="000000"/>
                </a:solidFill>
                <a:ea typeface="+mn-lt"/>
                <a:cs typeface="+mn-lt"/>
              </a:rPr>
              <a:t>niños</a:t>
            </a:r>
            <a:r>
              <a:rPr lang="en-US" sz="1800" dirty="0">
                <a:solidFill>
                  <a:srgbClr val="000000"/>
                </a:solidFill>
                <a:ea typeface="+mn-lt"/>
                <a:cs typeface="+mn-lt"/>
              </a:rPr>
              <a:t>.</a:t>
            </a:r>
          </a:p>
          <a:p>
            <a:pPr marL="629920" lvl="1" indent="-305435">
              <a:spcBef>
                <a:spcPts val="0"/>
              </a:spcBef>
              <a:spcAft>
                <a:spcPts val="0"/>
              </a:spcAft>
            </a:pPr>
            <a:r>
              <a:rPr lang="en-US" sz="1800" dirty="0">
                <a:solidFill>
                  <a:srgbClr val="000000"/>
                </a:solidFill>
                <a:ea typeface="+mn-lt"/>
                <a:cs typeface="+mn-lt"/>
              </a:rPr>
              <a:t>Facturas e </a:t>
            </a:r>
            <a:r>
              <a:rPr lang="en-US" sz="1800" dirty="0" err="1">
                <a:solidFill>
                  <a:srgbClr val="000000"/>
                </a:solidFill>
                <a:ea typeface="+mn-lt"/>
                <a:cs typeface="+mn-lt"/>
              </a:rPr>
              <a:t>informes</a:t>
            </a:r>
            <a:r>
              <a:rPr lang="en-US" sz="1800" dirty="0">
                <a:solidFill>
                  <a:srgbClr val="000000"/>
                </a:solidFill>
                <a:ea typeface="+mn-lt"/>
                <a:cs typeface="+mn-lt"/>
              </a:rPr>
              <a:t>:</a:t>
            </a:r>
            <a:endParaRPr lang="en-US" sz="1800"/>
          </a:p>
          <a:p>
            <a:pPr marL="899795" lvl="2" indent="-269875">
              <a:spcBef>
                <a:spcPts val="0"/>
              </a:spcBef>
              <a:spcAft>
                <a:spcPts val="0"/>
              </a:spcAft>
            </a:pPr>
            <a:r>
              <a:rPr lang="en-US" sz="1800" dirty="0">
                <a:solidFill>
                  <a:srgbClr val="000000"/>
                </a:solidFill>
                <a:ea typeface="+mn-lt"/>
                <a:cs typeface="+mn-lt"/>
              </a:rPr>
              <a:t>Se </a:t>
            </a:r>
            <a:r>
              <a:rPr lang="en-US" sz="1800" dirty="0" err="1">
                <a:solidFill>
                  <a:srgbClr val="000000"/>
                </a:solidFill>
                <a:ea typeface="+mn-lt"/>
                <a:cs typeface="+mn-lt"/>
              </a:rPr>
              <a:t>recibió</a:t>
            </a:r>
            <a:r>
              <a:rPr lang="en-US" sz="1800" dirty="0">
                <a:solidFill>
                  <a:srgbClr val="000000"/>
                </a:solidFill>
                <a:ea typeface="+mn-lt"/>
                <a:cs typeface="+mn-lt"/>
              </a:rPr>
              <a:t> la factura n.° 7 de </a:t>
            </a:r>
            <a:r>
              <a:rPr lang="en-US" sz="1800" dirty="0" err="1">
                <a:solidFill>
                  <a:srgbClr val="000000"/>
                </a:solidFill>
                <a:ea typeface="+mn-lt"/>
                <a:cs typeface="+mn-lt"/>
              </a:rPr>
              <a:t>los</a:t>
            </a:r>
            <a:r>
              <a:rPr lang="en-US" sz="1800" dirty="0">
                <a:solidFill>
                  <a:srgbClr val="000000"/>
                </a:solidFill>
                <a:ea typeface="+mn-lt"/>
                <a:cs typeface="+mn-lt"/>
              </a:rPr>
              <a:t> meses de </a:t>
            </a:r>
            <a:r>
              <a:rPr lang="en-US" sz="1800" dirty="0" err="1">
                <a:solidFill>
                  <a:srgbClr val="000000"/>
                </a:solidFill>
                <a:ea typeface="+mn-lt"/>
                <a:cs typeface="+mn-lt"/>
              </a:rPr>
              <a:t>agosto</a:t>
            </a:r>
            <a:r>
              <a:rPr lang="en-US" sz="1800" dirty="0">
                <a:solidFill>
                  <a:srgbClr val="000000"/>
                </a:solidFill>
                <a:ea typeface="+mn-lt"/>
                <a:cs typeface="+mn-lt"/>
              </a:rPr>
              <a:t> y </a:t>
            </a:r>
            <a:r>
              <a:rPr lang="en-US" sz="1800" dirty="0" err="1">
                <a:solidFill>
                  <a:srgbClr val="000000"/>
                </a:solidFill>
                <a:ea typeface="+mn-lt"/>
                <a:cs typeface="+mn-lt"/>
              </a:rPr>
              <a:t>septiembre</a:t>
            </a:r>
            <a:r>
              <a:rPr lang="en-US" sz="1800" dirty="0">
                <a:solidFill>
                  <a:srgbClr val="000000"/>
                </a:solidFill>
                <a:ea typeface="+mn-lt"/>
                <a:cs typeface="+mn-lt"/>
              </a:rPr>
              <a:t> de 2024.</a:t>
            </a:r>
            <a:endParaRPr lang="en-US" sz="1800"/>
          </a:p>
          <a:p>
            <a:pPr marL="899795" lvl="2" indent="-269875">
              <a:spcBef>
                <a:spcPts val="0"/>
              </a:spcBef>
              <a:spcAft>
                <a:spcPts val="0"/>
              </a:spcAft>
            </a:pPr>
            <a:r>
              <a:rPr lang="en-US" sz="1800" dirty="0">
                <a:solidFill>
                  <a:srgbClr val="000000"/>
                </a:solidFill>
                <a:ea typeface="+mn-lt"/>
                <a:cs typeface="+mn-lt"/>
              </a:rPr>
              <a:t>Se </a:t>
            </a:r>
            <a:r>
              <a:rPr lang="en-US" sz="1800" dirty="0" err="1">
                <a:solidFill>
                  <a:srgbClr val="000000"/>
                </a:solidFill>
                <a:ea typeface="+mn-lt"/>
                <a:cs typeface="+mn-lt"/>
              </a:rPr>
              <a:t>envió</a:t>
            </a:r>
            <a:r>
              <a:rPr lang="en-US" sz="1800" dirty="0">
                <a:solidFill>
                  <a:srgbClr val="000000"/>
                </a:solidFill>
                <a:ea typeface="+mn-lt"/>
                <a:cs typeface="+mn-lt"/>
              </a:rPr>
              <a:t> la factura 8.</a:t>
            </a:r>
            <a:endParaRPr lang="en-US" sz="1800"/>
          </a:p>
          <a:p>
            <a:pPr marL="899795" lvl="2" indent="-269875">
              <a:spcBef>
                <a:spcPts val="0"/>
              </a:spcBef>
              <a:spcAft>
                <a:spcPts val="0"/>
              </a:spcAft>
            </a:pPr>
            <a:r>
              <a:rPr lang="en-US" sz="1800" dirty="0">
                <a:solidFill>
                  <a:srgbClr val="000000"/>
                </a:solidFill>
                <a:ea typeface="+mn-lt"/>
                <a:cs typeface="+mn-lt"/>
              </a:rPr>
              <a:t>La factura 9 </a:t>
            </a:r>
            <a:r>
              <a:rPr lang="en-US" sz="1800" dirty="0" err="1">
                <a:solidFill>
                  <a:srgbClr val="000000"/>
                </a:solidFill>
                <a:ea typeface="+mn-lt"/>
                <a:cs typeface="+mn-lt"/>
              </a:rPr>
              <a:t>está</a:t>
            </a:r>
            <a:r>
              <a:rPr lang="en-US" sz="1800" dirty="0">
                <a:solidFill>
                  <a:srgbClr val="000000"/>
                </a:solidFill>
                <a:ea typeface="+mn-lt"/>
                <a:cs typeface="+mn-lt"/>
              </a:rPr>
              <a:t> </a:t>
            </a:r>
            <a:r>
              <a:rPr lang="en-US" sz="1800" dirty="0" err="1">
                <a:solidFill>
                  <a:srgbClr val="000000"/>
                </a:solidFill>
                <a:ea typeface="+mn-lt"/>
                <a:cs typeface="+mn-lt"/>
              </a:rPr>
              <a:t>en</a:t>
            </a:r>
            <a:r>
              <a:rPr lang="en-US" sz="1800" dirty="0">
                <a:solidFill>
                  <a:srgbClr val="000000"/>
                </a:solidFill>
                <a:ea typeface="+mn-lt"/>
                <a:cs typeface="+mn-lt"/>
              </a:rPr>
              <a:t> </a:t>
            </a:r>
            <a:r>
              <a:rPr lang="en-US" sz="1800" dirty="0" err="1">
                <a:solidFill>
                  <a:srgbClr val="000000"/>
                </a:solidFill>
                <a:ea typeface="+mn-lt"/>
                <a:cs typeface="+mn-lt"/>
              </a:rPr>
              <a:t>proceso</a:t>
            </a:r>
            <a:r>
              <a:rPr lang="en-US" sz="1800" dirty="0">
                <a:solidFill>
                  <a:srgbClr val="000000"/>
                </a:solidFill>
                <a:ea typeface="+mn-lt"/>
                <a:cs typeface="+mn-lt"/>
              </a:rPr>
              <a:t>.</a:t>
            </a:r>
            <a:endParaRPr lang="en-US" sz="1800"/>
          </a:p>
          <a:p>
            <a:pPr marL="629920" lvl="1" indent="-305435">
              <a:spcBef>
                <a:spcPts val="0"/>
              </a:spcBef>
              <a:spcAft>
                <a:spcPts val="0"/>
              </a:spcAft>
            </a:pPr>
            <a:r>
              <a:rPr lang="en-US" sz="1800" dirty="0">
                <a:solidFill>
                  <a:srgbClr val="000000"/>
                </a:solidFill>
                <a:ea typeface="+mn-lt"/>
                <a:cs typeface="+mn-lt"/>
              </a:rPr>
              <a:t>Se </a:t>
            </a:r>
            <a:r>
              <a:rPr lang="en-US" sz="1800" dirty="0" err="1">
                <a:solidFill>
                  <a:srgbClr val="000000"/>
                </a:solidFill>
                <a:ea typeface="+mn-lt"/>
                <a:cs typeface="+mn-lt"/>
              </a:rPr>
              <a:t>está</a:t>
            </a:r>
            <a:r>
              <a:rPr lang="en-US" sz="1800" dirty="0">
                <a:solidFill>
                  <a:srgbClr val="000000"/>
                </a:solidFill>
                <a:ea typeface="+mn-lt"/>
                <a:cs typeface="+mn-lt"/>
              </a:rPr>
              <a:t> </a:t>
            </a:r>
            <a:r>
              <a:rPr lang="en-US" sz="1800" dirty="0" err="1">
                <a:solidFill>
                  <a:srgbClr val="000000"/>
                </a:solidFill>
                <a:ea typeface="+mn-lt"/>
                <a:cs typeface="+mn-lt"/>
              </a:rPr>
              <a:t>trabajando</a:t>
            </a:r>
            <a:r>
              <a:rPr lang="en-US" sz="1800" dirty="0">
                <a:solidFill>
                  <a:srgbClr val="000000"/>
                </a:solidFill>
                <a:ea typeface="+mn-lt"/>
                <a:cs typeface="+mn-lt"/>
              </a:rPr>
              <a:t> </a:t>
            </a:r>
            <a:r>
              <a:rPr lang="en-US" sz="1800" dirty="0" err="1">
                <a:solidFill>
                  <a:srgbClr val="000000"/>
                </a:solidFill>
                <a:ea typeface="+mn-lt"/>
                <a:cs typeface="+mn-lt"/>
              </a:rPr>
              <a:t>en</a:t>
            </a:r>
            <a:r>
              <a:rPr lang="en-US" sz="1800" dirty="0">
                <a:solidFill>
                  <a:srgbClr val="000000"/>
                </a:solidFill>
                <a:ea typeface="+mn-lt"/>
                <a:cs typeface="+mn-lt"/>
              </a:rPr>
              <a:t> </a:t>
            </a:r>
            <a:r>
              <a:rPr lang="en-US" sz="1800" dirty="0" err="1">
                <a:solidFill>
                  <a:srgbClr val="000000"/>
                </a:solidFill>
                <a:ea typeface="+mn-lt"/>
                <a:cs typeface="+mn-lt"/>
              </a:rPr>
              <a:t>enmiendas</a:t>
            </a:r>
            <a:r>
              <a:rPr lang="en-US" sz="1800" dirty="0">
                <a:solidFill>
                  <a:srgbClr val="000000"/>
                </a:solidFill>
                <a:ea typeface="+mn-lt"/>
                <a:cs typeface="+mn-lt"/>
              </a:rPr>
              <a:t> y </a:t>
            </a:r>
            <a:r>
              <a:rPr lang="en-US" sz="1800" dirty="0" err="1">
                <a:solidFill>
                  <a:srgbClr val="000000"/>
                </a:solidFill>
                <a:ea typeface="+mn-lt"/>
                <a:cs typeface="+mn-lt"/>
              </a:rPr>
              <a:t>modificaciones</a:t>
            </a:r>
            <a:r>
              <a:rPr lang="en-US" sz="1800" dirty="0">
                <a:solidFill>
                  <a:srgbClr val="000000"/>
                </a:solidFill>
                <a:ea typeface="+mn-lt"/>
                <a:cs typeface="+mn-lt"/>
              </a:rPr>
              <a:t>.</a:t>
            </a:r>
            <a:endParaRPr lang="en-US" sz="1800">
              <a:solidFill>
                <a:srgbClr val="3D3D3D"/>
              </a:solidFill>
              <a:ea typeface="+mn-lt"/>
              <a:cs typeface="+mn-lt"/>
            </a:endParaRPr>
          </a:p>
          <a:p>
            <a:pPr marL="629920" lvl="1" indent="-305435">
              <a:spcBef>
                <a:spcPts val="0"/>
              </a:spcBef>
              <a:spcAft>
                <a:spcPts val="0"/>
              </a:spcAft>
            </a:pPr>
            <a:r>
              <a:rPr lang="en-US" sz="1800" dirty="0" err="1">
                <a:solidFill>
                  <a:srgbClr val="000000"/>
                </a:solidFill>
                <a:ea typeface="+mn-lt"/>
                <a:cs typeface="+mn-lt"/>
              </a:rPr>
              <a:t>Reunimos</a:t>
            </a:r>
            <a:r>
              <a:rPr lang="en-US" sz="1800" dirty="0">
                <a:solidFill>
                  <a:srgbClr val="000000"/>
                </a:solidFill>
                <a:ea typeface="+mn-lt"/>
                <a:cs typeface="+mn-lt"/>
              </a:rPr>
              <a:t> </a:t>
            </a:r>
            <a:r>
              <a:rPr lang="en-US" sz="1800" dirty="0" err="1">
                <a:solidFill>
                  <a:srgbClr val="000000"/>
                </a:solidFill>
                <a:ea typeface="+mn-lt"/>
                <a:cs typeface="+mn-lt"/>
              </a:rPr>
              <a:t>regularmente</a:t>
            </a:r>
            <a:r>
              <a:rPr lang="en-US" sz="1800" dirty="0">
                <a:solidFill>
                  <a:srgbClr val="000000"/>
                </a:solidFill>
                <a:ea typeface="+mn-lt"/>
                <a:cs typeface="+mn-lt"/>
              </a:rPr>
              <a:t> con </a:t>
            </a:r>
            <a:r>
              <a:rPr lang="en-US" sz="1800" dirty="0" err="1">
                <a:solidFill>
                  <a:srgbClr val="000000"/>
                </a:solidFill>
                <a:ea typeface="+mn-lt"/>
                <a:cs typeface="+mn-lt"/>
              </a:rPr>
              <a:t>todos</a:t>
            </a:r>
            <a:r>
              <a:rPr lang="en-US" sz="1800" dirty="0">
                <a:solidFill>
                  <a:srgbClr val="000000"/>
                </a:solidFill>
                <a:ea typeface="+mn-lt"/>
                <a:cs typeface="+mn-lt"/>
              </a:rPr>
              <a:t> </a:t>
            </a:r>
            <a:r>
              <a:rPr lang="en-US" sz="1800" dirty="0" err="1">
                <a:solidFill>
                  <a:srgbClr val="000000"/>
                </a:solidFill>
                <a:ea typeface="+mn-lt"/>
                <a:cs typeface="+mn-lt"/>
              </a:rPr>
              <a:t>los</a:t>
            </a:r>
            <a:r>
              <a:rPr lang="en-US" sz="1800" dirty="0">
                <a:solidFill>
                  <a:srgbClr val="000000"/>
                </a:solidFill>
                <a:ea typeface="+mn-lt"/>
                <a:cs typeface="+mn-lt"/>
              </a:rPr>
              <a:t> </a:t>
            </a:r>
            <a:r>
              <a:rPr lang="en-US" sz="1800" dirty="0" err="1">
                <a:solidFill>
                  <a:srgbClr val="000000"/>
                </a:solidFill>
                <a:ea typeface="+mn-lt"/>
                <a:cs typeface="+mn-lt"/>
              </a:rPr>
              <a:t>socios</a:t>
            </a:r>
            <a:r>
              <a:rPr lang="en-US" sz="1800" dirty="0">
                <a:solidFill>
                  <a:srgbClr val="000000"/>
                </a:solidFill>
                <a:ea typeface="+mn-lt"/>
                <a:cs typeface="+mn-lt"/>
              </a:rPr>
              <a:t> del </a:t>
            </a:r>
            <a:r>
              <a:rPr lang="en-US" sz="1800" dirty="0" err="1">
                <a:solidFill>
                  <a:srgbClr val="000000"/>
                </a:solidFill>
                <a:ea typeface="+mn-lt"/>
                <a:cs typeface="+mn-lt"/>
              </a:rPr>
              <a:t>proyecto</a:t>
            </a:r>
            <a:r>
              <a:rPr lang="en-US" sz="1800" dirty="0">
                <a:solidFill>
                  <a:srgbClr val="000000"/>
                </a:solidFill>
                <a:ea typeface="+mn-lt"/>
                <a:cs typeface="+mn-lt"/>
              </a:rPr>
              <a:t> y </a:t>
            </a:r>
            <a:r>
              <a:rPr lang="en-US" sz="1800" dirty="0" err="1">
                <a:solidFill>
                  <a:srgbClr val="000000"/>
                </a:solidFill>
                <a:ea typeface="+mn-lt"/>
                <a:cs typeface="+mn-lt"/>
              </a:rPr>
              <a:t>los</a:t>
            </a:r>
            <a:r>
              <a:rPr lang="en-US" sz="1800" dirty="0">
                <a:solidFill>
                  <a:srgbClr val="000000"/>
                </a:solidFill>
                <a:ea typeface="+mn-lt"/>
                <a:cs typeface="+mn-lt"/>
              </a:rPr>
              <a:t> </a:t>
            </a:r>
            <a:r>
              <a:rPr lang="en-US" sz="1800" dirty="0" err="1">
                <a:solidFill>
                  <a:srgbClr val="000000"/>
                </a:solidFill>
                <a:ea typeface="+mn-lt"/>
                <a:cs typeface="+mn-lt"/>
              </a:rPr>
              <a:t>gerentes</a:t>
            </a:r>
            <a:r>
              <a:rPr lang="en-US" sz="1800" dirty="0">
                <a:solidFill>
                  <a:srgbClr val="000000"/>
                </a:solidFill>
                <a:ea typeface="+mn-lt"/>
                <a:cs typeface="+mn-lt"/>
              </a:rPr>
              <a:t> de </a:t>
            </a:r>
            <a:r>
              <a:rPr lang="en-US" sz="1800" dirty="0" err="1">
                <a:solidFill>
                  <a:srgbClr val="000000"/>
                </a:solidFill>
                <a:ea typeface="+mn-lt"/>
                <a:cs typeface="+mn-lt"/>
              </a:rPr>
              <a:t>subvenciones</a:t>
            </a:r>
            <a:r>
              <a:rPr lang="en-US" sz="1800" dirty="0">
                <a:solidFill>
                  <a:srgbClr val="000000"/>
                </a:solidFill>
                <a:ea typeface="+mn-lt"/>
                <a:cs typeface="+mn-lt"/>
              </a:rPr>
              <a:t> de SGC y DOC.</a:t>
            </a:r>
            <a:endParaRPr lang="en-US" sz="1800">
              <a:solidFill>
                <a:srgbClr val="3D3D3D"/>
              </a:solidFill>
              <a:latin typeface="Gill Sans MT" panose="020B0502020104020203"/>
              <a:ea typeface="+mn-lt"/>
              <a:cs typeface="+mn-lt"/>
            </a:endParaRPr>
          </a:p>
          <a:p>
            <a:pPr marL="629920" indent="-269875">
              <a:spcBef>
                <a:spcPts val="0"/>
              </a:spcBef>
              <a:spcAft>
                <a:spcPts val="0"/>
              </a:spcAft>
            </a:pPr>
            <a:endParaRPr lang="en-US">
              <a:solidFill>
                <a:srgbClr val="000000"/>
              </a:solidFill>
              <a:latin typeface="Century Gothic"/>
              <a:ea typeface="+mn-lt"/>
              <a:cs typeface="+mn-lt"/>
            </a:endParaRPr>
          </a:p>
          <a:p>
            <a:pPr marL="305435" indent="-305435">
              <a:spcBef>
                <a:spcPts val="0"/>
              </a:spcBef>
              <a:spcAft>
                <a:spcPts val="0"/>
              </a:spcAft>
            </a:pPr>
            <a:r>
              <a:rPr lang="en-US" sz="2000" b="1" dirty="0" err="1">
                <a:solidFill>
                  <a:srgbClr val="000000"/>
                </a:solidFill>
                <a:latin typeface="Century Gothic"/>
                <a:ea typeface="+mn-lt"/>
                <a:cs typeface="+mn-lt"/>
              </a:rPr>
              <a:t>Gastos</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totales</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informados</a:t>
            </a:r>
            <a:r>
              <a:rPr lang="en-US" sz="2000" b="1" dirty="0">
                <a:solidFill>
                  <a:srgbClr val="000000"/>
                </a:solidFill>
                <a:latin typeface="Century Gothic"/>
                <a:ea typeface="+mn-lt"/>
                <a:cs typeface="+mn-lt"/>
              </a:rPr>
              <a:t> hasta la </a:t>
            </a:r>
            <a:r>
              <a:rPr lang="en-US" sz="2000" b="1" dirty="0" err="1">
                <a:solidFill>
                  <a:srgbClr val="000000"/>
                </a:solidFill>
                <a:latin typeface="Century Gothic"/>
                <a:ea typeface="+mn-lt"/>
                <a:cs typeface="+mn-lt"/>
              </a:rPr>
              <a:t>fecha</a:t>
            </a:r>
            <a:r>
              <a:rPr lang="en-US" sz="2000" b="1" dirty="0">
                <a:solidFill>
                  <a:srgbClr val="000000"/>
                </a:solidFill>
                <a:latin typeface="Century Gothic"/>
                <a:ea typeface="+mn-lt"/>
                <a:cs typeface="+mn-lt"/>
              </a:rPr>
              <a:t>:</a:t>
            </a:r>
            <a:r>
              <a:rPr lang="en-US" sz="2000" dirty="0">
                <a:solidFill>
                  <a:srgbClr val="000000"/>
                </a:solidFill>
                <a:latin typeface="Century Gothic"/>
                <a:ea typeface="+mn-lt"/>
                <a:cs typeface="+mn-lt"/>
              </a:rPr>
              <a:t> $243,346.81</a:t>
            </a:r>
            <a:endParaRPr lang="en-US" sz="2000" dirty="0">
              <a:latin typeface="Century Gothic"/>
              <a:ea typeface="+mn-lt"/>
              <a:cs typeface="+mn-lt"/>
            </a:endParaRPr>
          </a:p>
          <a:p>
            <a:pPr marL="305435" indent="-305435">
              <a:spcBef>
                <a:spcPts val="0"/>
              </a:spcBef>
              <a:spcAft>
                <a:spcPts val="0"/>
              </a:spcAft>
            </a:pPr>
            <a:r>
              <a:rPr lang="en-US" sz="2000" b="1" dirty="0" err="1">
                <a:solidFill>
                  <a:srgbClr val="000000"/>
                </a:solidFill>
                <a:latin typeface="Century Gothic"/>
                <a:ea typeface="+mn-lt"/>
                <a:cs typeface="+mn-lt"/>
              </a:rPr>
              <a:t>Presupuesto</a:t>
            </a:r>
            <a:r>
              <a:rPr lang="en-US" sz="2000" b="1" dirty="0">
                <a:solidFill>
                  <a:srgbClr val="000000"/>
                </a:solidFill>
                <a:latin typeface="Century Gothic"/>
                <a:ea typeface="+mn-lt"/>
                <a:cs typeface="+mn-lt"/>
              </a:rPr>
              <a:t> restante: </a:t>
            </a:r>
            <a:r>
              <a:rPr lang="en-US" sz="2000" dirty="0">
                <a:solidFill>
                  <a:srgbClr val="000000"/>
                </a:solidFill>
                <a:latin typeface="Century Gothic"/>
                <a:ea typeface="+mn-lt"/>
                <a:cs typeface="+mn-lt"/>
              </a:rPr>
              <a:t>$450,328.85</a:t>
            </a:r>
            <a:endParaRPr lang="en-US" sz="2000" dirty="0">
              <a:latin typeface="Century Gothic"/>
              <a:ea typeface="+mn-lt"/>
              <a:cs typeface="+mn-lt"/>
            </a:endParaRPr>
          </a:p>
          <a:p>
            <a:pPr marL="305435" indent="-305435">
              <a:spcBef>
                <a:spcPts val="0"/>
              </a:spcBef>
              <a:spcAft>
                <a:spcPts val="0"/>
              </a:spcAft>
            </a:pPr>
            <a:endParaRPr lang="en-US" sz="2000" b="1" dirty="0">
              <a:solidFill>
                <a:srgbClr val="000000"/>
              </a:solidFill>
              <a:latin typeface="Century Gothic"/>
              <a:ea typeface="+mn-lt"/>
              <a:cs typeface="+mn-lt"/>
            </a:endParaRPr>
          </a:p>
          <a:p>
            <a:pPr marL="305435" indent="-305435">
              <a:spcBef>
                <a:spcPts val="0"/>
              </a:spcBef>
              <a:spcAft>
                <a:spcPts val="0"/>
              </a:spcAft>
            </a:pPr>
            <a:r>
              <a:rPr lang="en-US" sz="2000" b="1" dirty="0" err="1">
                <a:solidFill>
                  <a:srgbClr val="000000"/>
                </a:solidFill>
                <a:latin typeface="Century Gothic"/>
                <a:ea typeface="+mn-lt"/>
                <a:cs typeface="+mn-lt"/>
              </a:rPr>
              <a:t>Trabajo</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planificado</a:t>
            </a:r>
            <a:r>
              <a:rPr lang="en-US" sz="2000" b="1" dirty="0">
                <a:solidFill>
                  <a:srgbClr val="000000"/>
                </a:solidFill>
                <a:latin typeface="Century Gothic"/>
                <a:ea typeface="+mn-lt"/>
                <a:cs typeface="+mn-lt"/>
              </a:rPr>
              <a:t> para las </a:t>
            </a:r>
            <a:r>
              <a:rPr lang="en-US" sz="2000" b="1" dirty="0" err="1">
                <a:solidFill>
                  <a:srgbClr val="000000"/>
                </a:solidFill>
                <a:latin typeface="Century Gothic"/>
                <a:ea typeface="+mn-lt"/>
                <a:cs typeface="+mn-lt"/>
              </a:rPr>
              <a:t>próximas</a:t>
            </a:r>
            <a:r>
              <a:rPr lang="en-US" sz="2000" b="1" dirty="0">
                <a:solidFill>
                  <a:srgbClr val="000000"/>
                </a:solidFill>
                <a:latin typeface="Century Gothic"/>
                <a:ea typeface="+mn-lt"/>
                <a:cs typeface="+mn-lt"/>
              </a:rPr>
              <a:t> dos </a:t>
            </a:r>
            <a:r>
              <a:rPr lang="en-US" sz="2000" b="1" dirty="0" err="1">
                <a:solidFill>
                  <a:srgbClr val="000000"/>
                </a:solidFill>
                <a:latin typeface="Century Gothic"/>
                <a:ea typeface="+mn-lt"/>
                <a:cs typeface="+mn-lt"/>
              </a:rPr>
              <a:t>semanas</a:t>
            </a:r>
            <a:r>
              <a:rPr lang="en-US" sz="2000" b="1" dirty="0">
                <a:solidFill>
                  <a:srgbClr val="000000"/>
                </a:solidFill>
                <a:latin typeface="Century Gothic"/>
                <a:ea typeface="+mn-lt"/>
                <a:cs typeface="+mn-lt"/>
              </a:rPr>
              <a:t>:</a:t>
            </a:r>
            <a:endParaRPr lang="en-US"/>
          </a:p>
          <a:p>
            <a:pPr marL="629920" lvl="1" indent="-305435"/>
            <a:r>
              <a:rPr lang="en-US" sz="1800" dirty="0" err="1">
                <a:solidFill>
                  <a:srgbClr val="000000"/>
                </a:solidFill>
                <a:ea typeface="+mn-lt"/>
                <a:cs typeface="+mn-lt"/>
              </a:rPr>
              <a:t>Revisar</a:t>
            </a:r>
            <a:r>
              <a:rPr lang="en-US" sz="1800" dirty="0">
                <a:solidFill>
                  <a:srgbClr val="000000"/>
                </a:solidFill>
                <a:ea typeface="+mn-lt"/>
                <a:cs typeface="+mn-lt"/>
              </a:rPr>
              <a:t> y </a:t>
            </a:r>
            <a:r>
              <a:rPr lang="en-US" sz="1800" dirty="0" err="1">
                <a:solidFill>
                  <a:srgbClr val="000000"/>
                </a:solidFill>
                <a:ea typeface="+mn-lt"/>
                <a:cs typeface="+mn-lt"/>
              </a:rPr>
              <a:t>brindar</a:t>
            </a:r>
            <a:r>
              <a:rPr lang="en-US" sz="1800" dirty="0">
                <a:solidFill>
                  <a:srgbClr val="000000"/>
                </a:solidFill>
                <a:ea typeface="+mn-lt"/>
                <a:cs typeface="+mn-lt"/>
              </a:rPr>
              <a:t> </a:t>
            </a:r>
            <a:r>
              <a:rPr lang="en-US" sz="1800" dirty="0" err="1">
                <a:solidFill>
                  <a:srgbClr val="000000"/>
                </a:solidFill>
                <a:ea typeface="+mn-lt"/>
                <a:cs typeface="+mn-lt"/>
              </a:rPr>
              <a:t>comentarios</a:t>
            </a:r>
            <a:r>
              <a:rPr lang="en-US" sz="1800" dirty="0">
                <a:solidFill>
                  <a:srgbClr val="000000"/>
                </a:solidFill>
                <a:ea typeface="+mn-lt"/>
                <a:cs typeface="+mn-lt"/>
              </a:rPr>
              <a:t> a </a:t>
            </a:r>
            <a:r>
              <a:rPr lang="en-US" sz="1800" dirty="0" err="1">
                <a:solidFill>
                  <a:srgbClr val="000000"/>
                </a:solidFill>
                <a:ea typeface="+mn-lt"/>
                <a:cs typeface="+mn-lt"/>
              </a:rPr>
              <a:t>los</a:t>
            </a:r>
            <a:r>
              <a:rPr lang="en-US" sz="1800" dirty="0">
                <a:solidFill>
                  <a:srgbClr val="000000"/>
                </a:solidFill>
                <a:ea typeface="+mn-lt"/>
                <a:cs typeface="+mn-lt"/>
              </a:rPr>
              <a:t> </a:t>
            </a:r>
            <a:r>
              <a:rPr lang="en-US" sz="1800" dirty="0" err="1">
                <a:solidFill>
                  <a:srgbClr val="000000"/>
                </a:solidFill>
                <a:ea typeface="+mn-lt"/>
                <a:cs typeface="+mn-lt"/>
              </a:rPr>
              <a:t>socios</a:t>
            </a:r>
            <a:r>
              <a:rPr lang="en-US" sz="1800" dirty="0">
                <a:solidFill>
                  <a:srgbClr val="000000"/>
                </a:solidFill>
                <a:ea typeface="+mn-lt"/>
                <a:cs typeface="+mn-lt"/>
              </a:rPr>
              <a:t> </a:t>
            </a:r>
            <a:r>
              <a:rPr lang="en-US" sz="1800" dirty="0" err="1">
                <a:solidFill>
                  <a:srgbClr val="000000"/>
                </a:solidFill>
                <a:ea typeface="+mn-lt"/>
                <a:cs typeface="+mn-lt"/>
              </a:rPr>
              <a:t>sobre</a:t>
            </a:r>
            <a:r>
              <a:rPr lang="en-US" sz="1800" dirty="0">
                <a:solidFill>
                  <a:srgbClr val="000000"/>
                </a:solidFill>
                <a:ea typeface="+mn-lt"/>
                <a:cs typeface="+mn-lt"/>
              </a:rPr>
              <a:t> la factura 9.</a:t>
            </a:r>
          </a:p>
          <a:p>
            <a:pPr marL="629920" indent="-269875">
              <a:spcBef>
                <a:spcPts val="0"/>
              </a:spcBef>
              <a:spcAft>
                <a:spcPts val="0"/>
              </a:spcAft>
            </a:pPr>
            <a:r>
              <a:rPr lang="en-US" err="1">
                <a:solidFill>
                  <a:srgbClr val="000000"/>
                </a:solidFill>
                <a:ea typeface="+mn-lt"/>
                <a:cs typeface="+mn-lt"/>
              </a:rPr>
              <a:t>Enviar</a:t>
            </a:r>
            <a:r>
              <a:rPr lang="en-US" dirty="0">
                <a:solidFill>
                  <a:srgbClr val="000000"/>
                </a:solidFill>
                <a:ea typeface="+mn-lt"/>
                <a:cs typeface="+mn-lt"/>
              </a:rPr>
              <a:t> la factura a SGC</a:t>
            </a:r>
            <a:r>
              <a:rPr lang="en-US" sz="1800" dirty="0">
                <a:solidFill>
                  <a:srgbClr val="000000"/>
                </a:solidFill>
                <a:ea typeface="+mn-lt"/>
                <a:cs typeface="+mn-lt"/>
              </a:rPr>
              <a:t> antes del 28 de </a:t>
            </a:r>
            <a:r>
              <a:rPr lang="en-US" sz="1800" err="1">
                <a:solidFill>
                  <a:srgbClr val="000000"/>
                </a:solidFill>
                <a:ea typeface="+mn-lt"/>
                <a:cs typeface="+mn-lt"/>
              </a:rPr>
              <a:t>febrero</a:t>
            </a:r>
            <a:endParaRPr lang="en-US" err="1">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kern="1500" cap="none">
                <a:solidFill>
                  <a:schemeClr val="bg1"/>
                </a:solidFill>
                <a:latin typeface="Gill Sans MT"/>
                <a:ea typeface="Open Sans"/>
                <a:cs typeface="Open Sans"/>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58592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completado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desde</a:t>
            </a:r>
            <a:r>
              <a:rPr lang="en-US" sz="1600" b="1" dirty="0">
                <a:solidFill>
                  <a:srgbClr val="000000"/>
                </a:solidFill>
                <a:latin typeface="Century Gothic"/>
                <a:ea typeface="+mn-lt"/>
                <a:cs typeface="+mn-lt"/>
              </a:rPr>
              <a:t> la </a:t>
            </a:r>
            <a:r>
              <a:rPr lang="en-US" sz="1600" b="1" dirty="0" err="1">
                <a:solidFill>
                  <a:srgbClr val="000000"/>
                </a:solidFill>
                <a:latin typeface="Century Gothic"/>
                <a:ea typeface="+mn-lt"/>
                <a:cs typeface="+mn-lt"/>
              </a:rPr>
              <a:t>última</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reunión</a:t>
            </a:r>
            <a:r>
              <a:rPr lang="en-US" sz="1600" b="1" dirty="0">
                <a:solidFill>
                  <a:srgbClr val="000000"/>
                </a:solidFill>
                <a:latin typeface="Century Gothic"/>
                <a:ea typeface="+mn-lt"/>
                <a:cs typeface="+mn-lt"/>
              </a:rPr>
              <a:t>: </a:t>
            </a:r>
            <a:endParaRPr lang="en-US" sz="1600" b="1" dirty="0">
              <a:solidFill>
                <a:srgbClr val="000000"/>
              </a:solidFill>
              <a:latin typeface="Century Gothic"/>
            </a:endParaRPr>
          </a:p>
          <a:p>
            <a:pPr marL="629920" indent="-305435">
              <a:lnSpc>
                <a:spcPct val="90000"/>
              </a:lnSpc>
              <a:spcBef>
                <a:spcPts val="20"/>
              </a:spcBef>
            </a:pPr>
            <a:r>
              <a:rPr lang="en-US" err="1">
                <a:ea typeface="+mn-lt"/>
                <a:cs typeface="+mn-lt"/>
              </a:rPr>
              <a:t>Participación</a:t>
            </a:r>
            <a:r>
              <a:rPr lang="en-US">
                <a:ea typeface="+mn-lt"/>
                <a:cs typeface="+mn-lt"/>
              </a:rPr>
              <a:t> de Pogo Park en el diseño de calles completas del vecindario</a:t>
            </a:r>
            <a:endParaRPr lang="en-US" dirty="0">
              <a:ea typeface="+mn-lt"/>
              <a:cs typeface="+mn-lt"/>
            </a:endParaRPr>
          </a:p>
          <a:p>
            <a:pPr marL="629920" indent="-305435"/>
            <a:r>
              <a:rPr lang="en-US" err="1">
                <a:ea typeface="+mn-lt"/>
                <a:cs typeface="+mn-lt"/>
              </a:rPr>
              <a:t>Coordinación</a:t>
            </a:r>
            <a:r>
              <a:rPr lang="en-US" dirty="0">
                <a:ea typeface="+mn-lt"/>
                <a:cs typeface="+mn-lt"/>
              </a:rPr>
              <a:t> continua con </a:t>
            </a:r>
            <a:r>
              <a:rPr lang="en-US" err="1">
                <a:ea typeface="+mn-lt"/>
                <a:cs typeface="+mn-lt"/>
              </a:rPr>
              <a:t>los</a:t>
            </a:r>
            <a:r>
              <a:rPr lang="en-US" dirty="0">
                <a:ea typeface="+mn-lt"/>
                <a:cs typeface="+mn-lt"/>
              </a:rPr>
              <a:t> </a:t>
            </a:r>
            <a:r>
              <a:rPr lang="en-US" err="1">
                <a:ea typeface="+mn-lt"/>
                <a:cs typeface="+mn-lt"/>
              </a:rPr>
              <a:t>socios</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el</a:t>
            </a:r>
            <a:r>
              <a:rPr lang="en-US" dirty="0">
                <a:ea typeface="+mn-lt"/>
                <a:cs typeface="+mn-lt"/>
              </a:rPr>
              <a:t> </a:t>
            </a:r>
            <a:r>
              <a:rPr lang="en-US" err="1">
                <a:ea typeface="+mn-lt"/>
                <a:cs typeface="+mn-lt"/>
              </a:rPr>
              <a:t>diseño</a:t>
            </a:r>
            <a:r>
              <a:rPr lang="en-US">
                <a:ea typeface="+mn-lt"/>
                <a:cs typeface="+mn-lt"/>
              </a:rPr>
              <a:t> </a:t>
            </a:r>
            <a:endParaRPr lang="en-US" dirty="0">
              <a:ea typeface="+mn-lt"/>
              <a:cs typeface="+mn-lt"/>
            </a:endParaRPr>
          </a:p>
          <a:p>
            <a:pPr marL="629920" indent="-305435"/>
            <a:endParaRPr lang="en-US" dirty="0">
              <a:solidFill>
                <a:srgbClr val="3D3D3D"/>
              </a:solidFill>
              <a:latin typeface="Gill Sans MT"/>
              <a:ea typeface="+mn-lt"/>
              <a:cs typeface="+mn-lt"/>
            </a:endParaRPr>
          </a:p>
          <a:p>
            <a:pPr marL="305435" indent="-305435"/>
            <a:r>
              <a:rPr lang="en-US" sz="1600" b="1" err="1">
                <a:solidFill>
                  <a:srgbClr val="000000"/>
                </a:solidFill>
                <a:latin typeface="Century Gothic"/>
                <a:ea typeface="+mn-lt"/>
                <a:cs typeface="+mn-lt"/>
              </a:rPr>
              <a:t>Gastos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totales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reportados</a:t>
            </a:r>
            <a:r>
              <a:rPr lang="en-US" sz="1600" b="1" dirty="0">
                <a:solidFill>
                  <a:srgbClr val="000000"/>
                </a:solidFill>
                <a:latin typeface="Century Gothic"/>
                <a:ea typeface="+mn-lt"/>
                <a:cs typeface="+mn-lt"/>
              </a:rPr>
              <a:t> a la </a:t>
            </a:r>
            <a:r>
              <a:rPr lang="en-US" sz="1600" b="1" err="1">
                <a:solidFill>
                  <a:srgbClr val="000000"/>
                </a:solidFill>
                <a:latin typeface="Century Gothic"/>
                <a:ea typeface="+mn-lt"/>
                <a:cs typeface="+mn-lt"/>
              </a:rPr>
              <a:t>fecha</a:t>
            </a:r>
            <a:r>
              <a:rPr lang="en-US" sz="1600" b="1" dirty="0">
                <a:solidFill>
                  <a:srgbClr val="000000"/>
                </a:solidFill>
                <a:latin typeface="Century Gothic"/>
                <a:ea typeface="+mn-lt"/>
                <a:cs typeface="+mn-lt"/>
              </a:rPr>
              <a:t>: </a:t>
            </a:r>
            <a:r>
              <a:rPr lang="en-US" sz="1600" dirty="0">
                <a:solidFill>
                  <a:srgbClr val="000000"/>
                </a:solidFill>
                <a:latin typeface="Century Gothic"/>
                <a:ea typeface="+mn-lt"/>
                <a:cs typeface="+mn-lt"/>
              </a:rPr>
              <a:t>$ 23,725.61</a:t>
            </a:r>
            <a:endParaRPr lang="en-US" sz="1600" dirty="0">
              <a:solidFill>
                <a:srgbClr val="000000"/>
              </a:solidFill>
              <a:latin typeface="Century Gothic"/>
            </a:endParaRPr>
          </a:p>
          <a:p>
            <a:pPr marL="305435" indent="-305435"/>
            <a:r>
              <a:rPr lang="en-US" sz="1600" b="1" err="1">
                <a:solidFill>
                  <a:srgbClr val="000000"/>
                </a:solidFill>
                <a:latin typeface="Century Gothic"/>
                <a:ea typeface="+mn-lt"/>
                <a:cs typeface="+mn-lt"/>
              </a:rPr>
              <a:t>Presupuesto</a:t>
            </a:r>
            <a:r>
              <a:rPr lang="en-US" sz="1600" b="1" dirty="0">
                <a:solidFill>
                  <a:srgbClr val="000000"/>
                </a:solidFill>
                <a:latin typeface="Century Gothic"/>
                <a:ea typeface="+mn-lt"/>
                <a:cs typeface="+mn-lt"/>
              </a:rPr>
              <a:t> restante: </a:t>
            </a:r>
            <a:r>
              <a:rPr lang="en-US" sz="1600" dirty="0">
                <a:solidFill>
                  <a:srgbClr val="000000"/>
                </a:solidFill>
                <a:latin typeface="Century Gothic"/>
                <a:ea typeface="+mn-lt"/>
                <a:cs typeface="+mn-lt"/>
              </a:rPr>
              <a:t>$ 5,157,447.54</a:t>
            </a:r>
            <a:endParaRPr lang="en-US" sz="1600" dirty="0">
              <a:solidFill>
                <a:srgbClr val="000000"/>
              </a:solidFill>
              <a:latin typeface="Century Gothic"/>
            </a:endParaRPr>
          </a:p>
          <a:p>
            <a:pPr marL="305435" indent="-305435"/>
            <a:endParaRPr lang="en-US" sz="1600" b="1">
              <a:solidFill>
                <a:srgbClr val="000000"/>
              </a:solidFill>
              <a:latin typeface="Century Gothic"/>
              <a:ea typeface="+mn-lt"/>
              <a:cs typeface="+mn-lt"/>
            </a:endParaRPr>
          </a:p>
          <a:p>
            <a:pPr marL="305435" indent="-305435"/>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planificado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en</a:t>
            </a:r>
            <a:r>
              <a:rPr lang="en-US" sz="1600" b="1" dirty="0">
                <a:solidFill>
                  <a:srgbClr val="000000"/>
                </a:solidFill>
                <a:latin typeface="Century Gothic"/>
                <a:ea typeface="+mn-lt"/>
                <a:cs typeface="+mn-lt"/>
              </a:rPr>
              <a:t> las </a:t>
            </a:r>
            <a:r>
              <a:rPr lang="en-US" sz="1600" b="1" dirty="0" err="1">
                <a:solidFill>
                  <a:srgbClr val="000000"/>
                </a:solidFill>
                <a:latin typeface="Century Gothic"/>
                <a:ea typeface="+mn-lt"/>
                <a:cs typeface="+mn-lt"/>
              </a:rPr>
              <a:t>próximas</a:t>
            </a:r>
            <a:r>
              <a:rPr lang="en-US" sz="1600" b="1" dirty="0">
                <a:solidFill>
                  <a:srgbClr val="000000"/>
                </a:solidFill>
                <a:latin typeface="Century Gothic"/>
                <a:ea typeface="+mn-lt"/>
                <a:cs typeface="+mn-lt"/>
              </a:rPr>
              <a:t> ~dos </a:t>
            </a:r>
            <a:r>
              <a:rPr lang="en-US" sz="1600" b="1" dirty="0" err="1">
                <a:solidFill>
                  <a:srgbClr val="000000"/>
                </a:solidFill>
                <a:latin typeface="Century Gothic"/>
                <a:ea typeface="+mn-lt"/>
                <a:cs typeface="+mn-lt"/>
              </a:rPr>
              <a:t>semanas</a:t>
            </a:r>
            <a:r>
              <a:rPr lang="en-US" sz="1600" b="1" dirty="0">
                <a:solidFill>
                  <a:srgbClr val="000000"/>
                </a:solidFill>
                <a:latin typeface="Century Gothic"/>
                <a:ea typeface="+mn-lt"/>
                <a:cs typeface="+mn-lt"/>
              </a:rPr>
              <a:t>: </a:t>
            </a:r>
            <a:endParaRPr lang="en-US" sz="1600" b="1" dirty="0">
              <a:solidFill>
                <a:srgbClr val="000000"/>
              </a:solidFill>
              <a:latin typeface="Century Gothic"/>
            </a:endParaRPr>
          </a:p>
          <a:p>
            <a:pPr marL="629920" lvl="1" indent="-269875"/>
            <a:r>
              <a:rPr lang="en-US" sz="1800" err="1">
                <a:solidFill>
                  <a:srgbClr val="3D3D3D"/>
                </a:solidFill>
                <a:ea typeface="+mn-lt"/>
                <a:cs typeface="+mn-lt"/>
              </a:rPr>
              <a:t>Reunión</a:t>
            </a:r>
            <a:r>
              <a:rPr lang="en-US" sz="1800" dirty="0">
                <a:solidFill>
                  <a:srgbClr val="3D3D3D"/>
                </a:solidFill>
                <a:ea typeface="+mn-lt"/>
                <a:cs typeface="+mn-lt"/>
              </a:rPr>
              <a:t> de </a:t>
            </a:r>
            <a:r>
              <a:rPr lang="en-US" sz="1800" err="1">
                <a:solidFill>
                  <a:srgbClr val="3D3D3D"/>
                </a:solidFill>
                <a:ea typeface="+mn-lt"/>
                <a:cs typeface="+mn-lt"/>
              </a:rPr>
              <a:t>seguimiento</a:t>
            </a:r>
            <a:r>
              <a:rPr lang="en-US" sz="1800" dirty="0">
                <a:solidFill>
                  <a:srgbClr val="3D3D3D"/>
                </a:solidFill>
                <a:ea typeface="+mn-lt"/>
                <a:cs typeface="+mn-lt"/>
              </a:rPr>
              <a:t> con Pogo Park </a:t>
            </a:r>
            <a:r>
              <a:rPr lang="en-US" sz="1800" err="1">
                <a:solidFill>
                  <a:srgbClr val="3D3D3D"/>
                </a:solidFill>
                <a:ea typeface="+mn-lt"/>
                <a:cs typeface="+mn-lt"/>
              </a:rPr>
              <a:t>sobre</a:t>
            </a:r>
            <a:r>
              <a:rPr lang="en-US" sz="1800" dirty="0">
                <a:solidFill>
                  <a:srgbClr val="3D3D3D"/>
                </a:solidFill>
                <a:ea typeface="+mn-lt"/>
                <a:cs typeface="+mn-lt"/>
              </a:rPr>
              <a:t> </a:t>
            </a:r>
            <a:r>
              <a:rPr lang="en-US" sz="1800" err="1">
                <a:solidFill>
                  <a:srgbClr val="3D3D3D"/>
                </a:solidFill>
                <a:ea typeface="+mn-lt"/>
                <a:cs typeface="+mn-lt"/>
              </a:rPr>
              <a:t>el</a:t>
            </a:r>
            <a:r>
              <a:rPr lang="en-US" sz="1800" dirty="0">
                <a:solidFill>
                  <a:srgbClr val="3D3D3D"/>
                </a:solidFill>
                <a:ea typeface="+mn-lt"/>
                <a:cs typeface="+mn-lt"/>
              </a:rPr>
              <a:t> </a:t>
            </a:r>
            <a:r>
              <a:rPr lang="en-US" sz="1800" err="1">
                <a:solidFill>
                  <a:srgbClr val="3D3D3D"/>
                </a:solidFill>
                <a:ea typeface="+mn-lt"/>
                <a:cs typeface="+mn-lt"/>
              </a:rPr>
              <a:t>diseño</a:t>
            </a:r>
            <a:r>
              <a:rPr lang="en-US" sz="1800" dirty="0">
                <a:solidFill>
                  <a:srgbClr val="3D3D3D"/>
                </a:solidFill>
                <a:ea typeface="+mn-lt"/>
                <a:cs typeface="+mn-lt"/>
              </a:rPr>
              <a:t> de </a:t>
            </a:r>
            <a:r>
              <a:rPr lang="en-US" sz="1800" err="1">
                <a:solidFill>
                  <a:srgbClr val="3D3D3D"/>
                </a:solidFill>
                <a:ea typeface="+mn-lt"/>
                <a:cs typeface="+mn-lt"/>
              </a:rPr>
              <a:t>calles</a:t>
            </a:r>
            <a:r>
              <a:rPr lang="en-US" sz="1800" dirty="0">
                <a:solidFill>
                  <a:srgbClr val="3D3D3D"/>
                </a:solidFill>
                <a:ea typeface="+mn-lt"/>
                <a:cs typeface="+mn-lt"/>
              </a:rPr>
              <a:t> </a:t>
            </a:r>
            <a:r>
              <a:rPr lang="en-US" sz="1800" err="1">
                <a:solidFill>
                  <a:srgbClr val="3D3D3D"/>
                </a:solidFill>
                <a:ea typeface="+mn-lt"/>
                <a:cs typeface="+mn-lt"/>
              </a:rPr>
              <a:t>completas</a:t>
            </a:r>
            <a:r>
              <a:rPr lang="en-US" sz="1800" dirty="0">
                <a:solidFill>
                  <a:srgbClr val="3D3D3D"/>
                </a:solidFill>
                <a:ea typeface="+mn-lt"/>
                <a:cs typeface="+mn-lt"/>
              </a:rPr>
              <a:t> del </a:t>
            </a:r>
            <a:r>
              <a:rPr lang="en-US" sz="1800" err="1">
                <a:solidFill>
                  <a:srgbClr val="3D3D3D"/>
                </a:solidFill>
                <a:ea typeface="+mn-lt"/>
                <a:cs typeface="+mn-lt"/>
              </a:rPr>
              <a:t>vecindario</a:t>
            </a:r>
            <a:endParaRPr lang="en-US" sz="1800" b="1" err="1">
              <a:solidFill>
                <a:srgbClr val="3D3D3D"/>
              </a:solidFill>
              <a:latin typeface="Century Gothic"/>
              <a:ea typeface="+mn-lt"/>
              <a:cs typeface="+mn-lt"/>
            </a:endParaRPr>
          </a:p>
          <a:p>
            <a:pPr marL="629920" indent="-305435"/>
            <a:r>
              <a:rPr lang="en-US" err="1">
                <a:solidFill>
                  <a:srgbClr val="3D3D3D"/>
                </a:solidFill>
                <a:ea typeface="+mn-lt"/>
                <a:cs typeface="+mn-lt"/>
              </a:rPr>
              <a:t>Reunión</a:t>
            </a:r>
            <a:r>
              <a:rPr lang="en-US" dirty="0">
                <a:solidFill>
                  <a:srgbClr val="3D3D3D"/>
                </a:solidFill>
                <a:ea typeface="+mn-lt"/>
                <a:cs typeface="+mn-lt"/>
              </a:rPr>
              <a:t> para </a:t>
            </a:r>
            <a:r>
              <a:rPr lang="en-US" err="1">
                <a:solidFill>
                  <a:srgbClr val="3D3D3D"/>
                </a:solidFill>
                <a:ea typeface="+mn-lt"/>
                <a:cs typeface="+mn-lt"/>
              </a:rPr>
              <a:t>analizar</a:t>
            </a:r>
            <a:r>
              <a:rPr lang="en-US" dirty="0">
                <a:solidFill>
                  <a:srgbClr val="3D3D3D"/>
                </a:solidFill>
                <a:ea typeface="+mn-lt"/>
                <a:cs typeface="+mn-lt"/>
              </a:rPr>
              <a:t> </a:t>
            </a:r>
            <a:r>
              <a:rPr lang="en-US" err="1">
                <a:solidFill>
                  <a:srgbClr val="3D3D3D"/>
                </a:solidFill>
                <a:ea typeface="+mn-lt"/>
                <a:cs typeface="+mn-lt"/>
              </a:rPr>
              <a:t>cuestiones</a:t>
            </a:r>
            <a:r>
              <a:rPr lang="en-US" dirty="0">
                <a:solidFill>
                  <a:srgbClr val="3D3D3D"/>
                </a:solidFill>
                <a:ea typeface="+mn-lt"/>
                <a:cs typeface="+mn-lt"/>
              </a:rPr>
              <a:t> de </a:t>
            </a:r>
            <a:r>
              <a:rPr lang="en-US" err="1">
                <a:solidFill>
                  <a:srgbClr val="3D3D3D"/>
                </a:solidFill>
                <a:ea typeface="+mn-lt"/>
                <a:cs typeface="+mn-lt"/>
              </a:rPr>
              <a:t>financiación</a:t>
            </a:r>
            <a:r>
              <a:rPr lang="en-US" dirty="0">
                <a:solidFill>
                  <a:srgbClr val="3D3D3D"/>
                </a:solidFill>
                <a:ea typeface="+mn-lt"/>
                <a:cs typeface="+mn-lt"/>
              </a:rPr>
              <a:t> federal y </a:t>
            </a:r>
            <a:r>
              <a:rPr lang="en-US" err="1">
                <a:solidFill>
                  <a:srgbClr val="3D3D3D"/>
                </a:solidFill>
                <a:ea typeface="+mn-lt"/>
                <a:cs typeface="+mn-lt"/>
              </a:rPr>
              <a:t>próximos</a:t>
            </a:r>
            <a:r>
              <a:rPr lang="en-US" dirty="0">
                <a:solidFill>
                  <a:srgbClr val="3D3D3D"/>
                </a:solidFill>
                <a:ea typeface="+mn-lt"/>
                <a:cs typeface="+mn-lt"/>
              </a:rPr>
              <a:t> pasos</a:t>
            </a:r>
            <a:endParaRPr lang="en-US" dirty="0">
              <a:solidFill>
                <a:srgbClr val="3D3D3D"/>
              </a:solidFill>
            </a:endParaRPr>
          </a:p>
          <a:p>
            <a:pPr marL="629920" indent="-305435"/>
            <a:endParaRPr lang="en-US">
              <a:solidFill>
                <a:srgbClr val="3D3D3D"/>
              </a:solidFill>
              <a:highlight>
                <a:srgbClr val="FFFF00"/>
              </a:highlight>
              <a:latin typeface="Gill Sans MT" panose="020B0502020104020203"/>
            </a:endParaRPr>
          </a:p>
          <a:p>
            <a:pPr marL="305435" indent="-305435"/>
            <a:endParaRPr lang="en-US" sz="1600" b="1">
              <a:solidFill>
                <a:srgbClr val="000000"/>
              </a:solidFill>
              <a:highlight>
                <a:srgbClr val="FFFF00"/>
              </a:highlight>
              <a:latin typeface="Century Gothic"/>
            </a:endParaRPr>
          </a:p>
          <a:p>
            <a:pPr marL="305435" indent="-305435"/>
            <a:endParaRPr lang="en-US">
              <a:highlight>
                <a:srgbClr val="FFFF00"/>
              </a:highlight>
              <a:latin typeface="Century Gothic"/>
            </a:endParaRPr>
          </a:p>
          <a:p>
            <a:pPr marL="305435" lvl="1" indent="-305435"/>
            <a:endParaRPr lang="en-US" b="1">
              <a:highlight>
                <a:srgbClr val="FFFF00"/>
              </a:highlight>
              <a:latin typeface="Century Gothic"/>
            </a:endParaRPr>
          </a:p>
          <a:p>
            <a:pPr marL="305435" lvl="1" indent="-305435">
              <a:buChar char="•"/>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92199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solidFill>
                  <a:srgbClr val="3D3D3D"/>
                </a:solidFill>
                <a:latin typeface="Century Gothic"/>
                <a:ea typeface="+mn-lt"/>
                <a:cs typeface="+mn-lt"/>
              </a:rPr>
              <a:t>Trabajo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completado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desde</a:t>
            </a:r>
            <a:r>
              <a:rPr lang="en-US" b="1" dirty="0">
                <a:solidFill>
                  <a:srgbClr val="3D3D3D"/>
                </a:solidFill>
                <a:latin typeface="Century Gothic"/>
                <a:ea typeface="+mn-lt"/>
                <a:cs typeface="+mn-lt"/>
              </a:rPr>
              <a:t> la </a:t>
            </a:r>
            <a:r>
              <a:rPr lang="en-US" b="1" dirty="0" err="1">
                <a:solidFill>
                  <a:srgbClr val="3D3D3D"/>
                </a:solidFill>
                <a:latin typeface="Century Gothic"/>
                <a:ea typeface="+mn-lt"/>
                <a:cs typeface="+mn-lt"/>
              </a:rPr>
              <a:t>última</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reunión</a:t>
            </a:r>
            <a:r>
              <a:rPr lang="en-US" b="1" dirty="0">
                <a:solidFill>
                  <a:srgbClr val="3D3D3D"/>
                </a:solidFill>
                <a:latin typeface="Century Gothic"/>
                <a:ea typeface="+mn-lt"/>
                <a:cs typeface="+mn-lt"/>
              </a:rPr>
              <a:t>: </a:t>
            </a:r>
            <a:endParaRPr lang="en-US" b="1">
              <a:solidFill>
                <a:srgbClr val="3D3D3D"/>
              </a:solidFill>
              <a:latin typeface="Century Gothic"/>
            </a:endParaRPr>
          </a:p>
          <a:p>
            <a:pPr marL="629920" lvl="1" indent="-305435"/>
            <a:r>
              <a:rPr lang="en-US" sz="1800" dirty="0">
                <a:ea typeface="+mn-lt"/>
                <a:cs typeface="+mn-lt"/>
              </a:rPr>
              <a:t>Asistencia a las </a:t>
            </a:r>
            <a:r>
              <a:rPr lang="en-US" sz="1800" dirty="0" err="1">
                <a:ea typeface="+mn-lt"/>
                <a:cs typeface="+mn-lt"/>
              </a:rPr>
              <a:t>presentaciones</a:t>
            </a:r>
            <a:r>
              <a:rPr lang="en-US" sz="1800" dirty="0">
                <a:ea typeface="+mn-lt"/>
                <a:cs typeface="+mn-lt"/>
              </a:rPr>
              <a:t> del </a:t>
            </a:r>
            <a:r>
              <a:rPr lang="en-US" sz="1800" dirty="0" err="1">
                <a:ea typeface="+mn-lt"/>
                <a:cs typeface="+mn-lt"/>
              </a:rPr>
              <a:t>proyecto</a:t>
            </a:r>
            <a:r>
              <a:rPr lang="en-US" sz="1800" dirty="0">
                <a:ea typeface="+mn-lt"/>
                <a:cs typeface="+mn-lt"/>
              </a:rPr>
              <a:t> de Climate Health Promoters </a:t>
            </a:r>
            <a:endParaRPr lang="en-US" sz="1800"/>
          </a:p>
          <a:p>
            <a:pPr marL="629920" indent="-305435">
              <a:lnSpc>
                <a:spcPct val="80000"/>
              </a:lnSpc>
              <a:spcBef>
                <a:spcPts val="20"/>
              </a:spcBef>
            </a:pPr>
            <a:r>
              <a:rPr lang="en-US" err="1"/>
              <a:t>Planificación</a:t>
            </a:r>
            <a:r>
              <a:rPr lang="en-US" dirty="0"/>
              <a:t> de la </a:t>
            </a:r>
            <a:r>
              <a:rPr lang="en-US" err="1"/>
              <a:t>participación</a:t>
            </a:r>
            <a:r>
              <a:rPr lang="en-US" dirty="0"/>
              <a:t> </a:t>
            </a:r>
            <a:r>
              <a:rPr lang="en-US" err="1"/>
              <a:t>comunitaria</a:t>
            </a:r>
            <a:r>
              <a:rPr lang="en-US" dirty="0"/>
              <a:t>: </a:t>
            </a:r>
            <a:r>
              <a:rPr lang="en-US" err="1"/>
              <a:t>coordinación</a:t>
            </a:r>
            <a:r>
              <a:rPr lang="en-US" dirty="0"/>
              <a:t> con </a:t>
            </a:r>
            <a:r>
              <a:rPr lang="en-US" err="1"/>
              <a:t>los</a:t>
            </a:r>
            <a:r>
              <a:rPr lang="en-US" dirty="0"/>
              <a:t> </a:t>
            </a:r>
            <a:r>
              <a:rPr lang="en-US" err="1"/>
              <a:t>promotores</a:t>
            </a:r>
            <a:r>
              <a:rPr lang="en-US" dirty="0"/>
              <a:t> de </a:t>
            </a:r>
            <a:r>
              <a:rPr lang="en-US" err="1"/>
              <a:t>salud</a:t>
            </a:r>
            <a:r>
              <a:rPr lang="en-US" dirty="0"/>
              <a:t> </a:t>
            </a:r>
            <a:r>
              <a:rPr lang="en-US" err="1"/>
              <a:t>climática</a:t>
            </a:r>
            <a:endParaRPr lang="en-US"/>
          </a:p>
          <a:p>
            <a:pPr marL="629920" lvl="1" indent="-305435">
              <a:lnSpc>
                <a:spcPct val="80000"/>
              </a:lnSpc>
              <a:spcBef>
                <a:spcPts val="20"/>
              </a:spcBef>
            </a:pPr>
            <a:r>
              <a:rPr lang="en-US" sz="1800" err="1"/>
              <a:t>Coordinación</a:t>
            </a:r>
            <a:r>
              <a:rPr lang="en-US" sz="1800" dirty="0"/>
              <a:t> de </a:t>
            </a:r>
            <a:r>
              <a:rPr lang="en-US" sz="1800" err="1"/>
              <a:t>tránsito</a:t>
            </a:r>
            <a:r>
              <a:rPr lang="en-US" sz="1800" dirty="0"/>
              <a:t> de AC: </a:t>
            </a:r>
            <a:r>
              <a:rPr lang="en-US" sz="1800" err="1"/>
              <a:t>reunión</a:t>
            </a:r>
            <a:r>
              <a:rPr lang="en-US" sz="1800" dirty="0"/>
              <a:t> para </a:t>
            </a:r>
            <a:r>
              <a:rPr lang="en-US" sz="1800" err="1"/>
              <a:t>analizar</a:t>
            </a:r>
            <a:r>
              <a:rPr lang="en-US" sz="1800" dirty="0"/>
              <a:t> </a:t>
            </a:r>
            <a:r>
              <a:rPr lang="en-US" sz="1800" err="1"/>
              <a:t>el</a:t>
            </a:r>
            <a:r>
              <a:rPr lang="en-US" sz="1800" dirty="0"/>
              <a:t> </a:t>
            </a:r>
            <a:r>
              <a:rPr lang="en-US" sz="1800" err="1"/>
              <a:t>alcance</a:t>
            </a:r>
            <a:r>
              <a:rPr lang="en-US" sz="1800" dirty="0"/>
              <a:t> de las </a:t>
            </a:r>
            <a:r>
              <a:rPr lang="en-US" sz="1800" err="1"/>
              <a:t>mejoras</a:t>
            </a:r>
            <a:r>
              <a:rPr lang="en-US" sz="1800" dirty="0"/>
              <a:t> que se </a:t>
            </a:r>
            <a:r>
              <a:rPr lang="en-US" sz="1800" err="1"/>
              <a:t>superponen</a:t>
            </a:r>
            <a:r>
              <a:rPr lang="en-US" sz="1800" dirty="0"/>
              <a:t> y se </a:t>
            </a:r>
            <a:r>
              <a:rPr lang="en-US" sz="1800" err="1"/>
              <a:t>cruzan</a:t>
            </a:r>
            <a:endParaRPr lang="en-US" sz="1800"/>
          </a:p>
          <a:p>
            <a:pPr marL="629920" lvl="1" indent="-305435"/>
            <a:r>
              <a:rPr lang="en-US" sz="1800" err="1"/>
              <a:t>Subvención</a:t>
            </a:r>
            <a:r>
              <a:rPr lang="en-US" sz="1800" dirty="0"/>
              <a:t>: </a:t>
            </a:r>
            <a:r>
              <a:rPr lang="en-US" sz="1800" err="1"/>
              <a:t>el</a:t>
            </a:r>
            <a:r>
              <a:rPr lang="en-US" sz="1800" dirty="0"/>
              <a:t> </a:t>
            </a:r>
            <a:r>
              <a:rPr lang="en-US" sz="1800" err="1"/>
              <a:t>programa</a:t>
            </a:r>
            <a:r>
              <a:rPr lang="en-US" sz="1800" dirty="0"/>
              <a:t> </a:t>
            </a:r>
            <a:r>
              <a:rPr lang="en-US" sz="1800" err="1"/>
              <a:t>piloto</a:t>
            </a:r>
            <a:r>
              <a:rPr lang="en-US" sz="1800" dirty="0"/>
              <a:t> Reconnecting Communities (RCP) del Departamento de Transporte de </a:t>
            </a:r>
            <a:r>
              <a:rPr lang="en-US" sz="1800" err="1"/>
              <a:t>los</a:t>
            </a:r>
            <a:r>
              <a:rPr lang="en-US" sz="1800" dirty="0"/>
              <a:t> EE. UU. (DOT) ha </a:t>
            </a:r>
            <a:r>
              <a:rPr lang="en-US" sz="1800" err="1"/>
              <a:t>otorgado</a:t>
            </a:r>
            <a:r>
              <a:rPr lang="en-US" sz="1800" dirty="0"/>
              <a:t> </a:t>
            </a:r>
            <a:r>
              <a:rPr lang="en-US" sz="1800" err="1"/>
              <a:t>más</a:t>
            </a:r>
            <a:r>
              <a:rPr lang="en-US" sz="1800" dirty="0"/>
              <a:t> de $9,5 </a:t>
            </a:r>
            <a:r>
              <a:rPr lang="en-US" sz="1800" err="1"/>
              <a:t>millones</a:t>
            </a:r>
            <a:r>
              <a:rPr lang="en-US" sz="1800" dirty="0"/>
              <a:t> para </a:t>
            </a:r>
            <a:r>
              <a:rPr lang="en-US" sz="1800" err="1"/>
              <a:t>completar</a:t>
            </a:r>
            <a:r>
              <a:rPr lang="en-US" sz="1800" dirty="0"/>
              <a:t> </a:t>
            </a:r>
            <a:r>
              <a:rPr lang="en-US" sz="1800" err="1"/>
              <a:t>proyectos</a:t>
            </a:r>
            <a:r>
              <a:rPr lang="en-US" sz="1800" dirty="0"/>
              <a:t> de </a:t>
            </a:r>
            <a:r>
              <a:rPr lang="en-US" sz="1800" err="1"/>
              <a:t>calles</a:t>
            </a:r>
            <a:r>
              <a:rPr lang="en-US" sz="1800" dirty="0"/>
              <a:t> </a:t>
            </a:r>
            <a:r>
              <a:rPr lang="en-US" sz="1800" err="1"/>
              <a:t>en</a:t>
            </a:r>
            <a:r>
              <a:rPr lang="en-US" sz="1800" dirty="0"/>
              <a:t> Richmond</a:t>
            </a:r>
          </a:p>
          <a:p>
            <a:pPr marL="629920" lvl="1" indent="-305435"/>
            <a:endParaRPr lang="en-US">
              <a:latin typeface="Gill Sans MT"/>
              <a:ea typeface="+mn-lt"/>
              <a:cs typeface="+mn-lt"/>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dirty="0">
                <a:latin typeface="Century Gothic"/>
                <a:ea typeface="+mn-lt"/>
                <a:cs typeface="+mn-lt"/>
              </a:rPr>
              <a:t>$</a:t>
            </a:r>
            <a:r>
              <a:rPr lang="en-US" kern="1200" dirty="0">
                <a:effectLst/>
                <a:latin typeface="Century Gothic"/>
                <a:ea typeface="+mn-lt"/>
                <a:cs typeface="+mn-lt"/>
              </a:rPr>
              <a:t> </a:t>
            </a:r>
            <a:r>
              <a:rPr lang="en-US" dirty="0">
                <a:latin typeface="Century Gothic"/>
                <a:ea typeface="+mn-lt"/>
                <a:cs typeface="+mn-lt"/>
              </a:rPr>
              <a:t>94,208.01</a:t>
            </a:r>
            <a:endParaRPr lang="en-US">
              <a:latin typeface="Century Gothic"/>
            </a:endParaRPr>
          </a:p>
          <a:p>
            <a:pPr marL="305435" indent="-305435"/>
            <a:r>
              <a:rPr lang="en-US" b="1" dirty="0" err="1">
                <a:solidFill>
                  <a:srgbClr val="3D3D3D"/>
                </a:solidFill>
                <a:latin typeface="Century Gothic"/>
                <a:ea typeface="+mn-lt"/>
                <a:cs typeface="+mn-lt"/>
              </a:rPr>
              <a:t>Presupuesto</a:t>
            </a:r>
            <a:r>
              <a:rPr lang="en-US" b="1" dirty="0">
                <a:solidFill>
                  <a:srgbClr val="3D3D3D"/>
                </a:solidFill>
                <a:latin typeface="Century Gothic"/>
                <a:ea typeface="+mn-lt"/>
                <a:cs typeface="+mn-lt"/>
              </a:rPr>
              <a:t> restante: </a:t>
            </a:r>
            <a:r>
              <a:rPr lang="en-US" dirty="0">
                <a:solidFill>
                  <a:srgbClr val="3D3D3D"/>
                </a:solidFill>
                <a:latin typeface="Century Gothic"/>
                <a:ea typeface="+mn-lt"/>
                <a:cs typeface="+mn-lt"/>
              </a:rPr>
              <a:t>$ 4,721,945.59</a:t>
            </a:r>
            <a:endParaRPr lang="en-US" dirty="0">
              <a:solidFill>
                <a:srgbClr val="3D3D3D"/>
              </a:solidFill>
              <a:latin typeface="Century Gothic"/>
            </a:endParaRPr>
          </a:p>
          <a:p>
            <a:pPr marL="305435" indent="-305435"/>
            <a:endParaRPr lang="en-US">
              <a:solidFill>
                <a:srgbClr val="3D3D3D"/>
              </a:solidFill>
              <a:latin typeface="Century Gothic"/>
              <a:ea typeface="+mn-lt"/>
              <a:cs typeface="+mn-lt"/>
            </a:endParaRPr>
          </a:p>
          <a:p>
            <a:pPr marL="305435" indent="-305435"/>
            <a:r>
              <a:rPr lang="en-US" b="1" dirty="0" err="1">
                <a:solidFill>
                  <a:srgbClr val="3D3D3D"/>
                </a:solidFill>
                <a:latin typeface="Century Gothic"/>
                <a:ea typeface="+mn-lt"/>
                <a:cs typeface="+mn-lt"/>
              </a:rPr>
              <a:t>Trabajo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planificado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en</a:t>
            </a:r>
            <a:r>
              <a:rPr lang="en-US" b="1" dirty="0">
                <a:solidFill>
                  <a:srgbClr val="3D3D3D"/>
                </a:solidFill>
                <a:latin typeface="Century Gothic"/>
                <a:ea typeface="+mn-lt"/>
                <a:cs typeface="+mn-lt"/>
              </a:rPr>
              <a:t> las </a:t>
            </a:r>
            <a:r>
              <a:rPr lang="en-US" b="1" dirty="0" err="1">
                <a:solidFill>
                  <a:srgbClr val="3D3D3D"/>
                </a:solidFill>
                <a:latin typeface="Century Gothic"/>
                <a:ea typeface="+mn-lt"/>
                <a:cs typeface="+mn-lt"/>
              </a:rPr>
              <a:t>próximas</a:t>
            </a:r>
            <a:r>
              <a:rPr lang="en-US" b="1" dirty="0">
                <a:solidFill>
                  <a:srgbClr val="3D3D3D"/>
                </a:solidFill>
                <a:latin typeface="Century Gothic"/>
                <a:ea typeface="+mn-lt"/>
                <a:cs typeface="+mn-lt"/>
              </a:rPr>
              <a:t> ~dos </a:t>
            </a:r>
            <a:r>
              <a:rPr lang="en-US" b="1" dirty="0" err="1">
                <a:solidFill>
                  <a:srgbClr val="3D3D3D"/>
                </a:solidFill>
                <a:latin typeface="Century Gothic"/>
                <a:ea typeface="+mn-lt"/>
                <a:cs typeface="+mn-lt"/>
              </a:rPr>
              <a:t>semanas</a:t>
            </a:r>
            <a:r>
              <a:rPr lang="en-US" b="1" dirty="0">
                <a:solidFill>
                  <a:srgbClr val="3D3D3D"/>
                </a:solidFill>
                <a:latin typeface="Century Gothic"/>
                <a:ea typeface="+mn-lt"/>
                <a:cs typeface="+mn-lt"/>
              </a:rPr>
              <a:t>: </a:t>
            </a:r>
            <a:endParaRPr lang="en-US" b="1">
              <a:solidFill>
                <a:srgbClr val="3D3D3D"/>
              </a:solidFill>
              <a:latin typeface="Century Gothic"/>
            </a:endParaRPr>
          </a:p>
          <a:p>
            <a:pPr marL="629920" indent="-305435"/>
            <a:r>
              <a:rPr lang="en-US" dirty="0" err="1">
                <a:ea typeface="+mn-lt"/>
                <a:cs typeface="+mn-lt"/>
              </a:rPr>
              <a:t>Diseño</a:t>
            </a:r>
            <a:r>
              <a:rPr lang="en-US" dirty="0">
                <a:ea typeface="+mn-lt"/>
                <a:cs typeface="+mn-lt"/>
              </a:rPr>
              <a:t> continuo, </a:t>
            </a:r>
            <a:r>
              <a:rPr lang="en-US" dirty="0" err="1">
                <a:ea typeface="+mn-lt"/>
                <a:cs typeface="+mn-lt"/>
              </a:rPr>
              <a:t>participación</a:t>
            </a:r>
            <a:r>
              <a:rPr lang="en-US" dirty="0">
                <a:ea typeface="+mn-lt"/>
                <a:cs typeface="+mn-lt"/>
              </a:rPr>
              <a:t> </a:t>
            </a:r>
            <a:r>
              <a:rPr lang="en-US" dirty="0" err="1">
                <a:ea typeface="+mn-lt"/>
                <a:cs typeface="+mn-lt"/>
              </a:rPr>
              <a:t>comunitaria</a:t>
            </a:r>
            <a:r>
              <a:rPr lang="en-US" dirty="0">
                <a:ea typeface="+mn-lt"/>
                <a:cs typeface="+mn-lt"/>
              </a:rPr>
              <a:t> y </a:t>
            </a:r>
            <a:r>
              <a:rPr lang="en-US" sz="1800" dirty="0" err="1">
                <a:ea typeface="+mn-lt"/>
                <a:cs typeface="+mn-lt"/>
              </a:rPr>
              <a:t>coordinación</a:t>
            </a:r>
            <a:r>
              <a:rPr lang="en-US" sz="1800" dirty="0">
                <a:ea typeface="+mn-lt"/>
                <a:cs typeface="+mn-lt"/>
              </a:rPr>
              <a:t> </a:t>
            </a:r>
            <a:r>
              <a:rPr lang="en-US" dirty="0">
                <a:ea typeface="+mn-lt"/>
                <a:cs typeface="+mn-lt"/>
              </a:rPr>
              <a:t>del </a:t>
            </a:r>
            <a:r>
              <a:rPr lang="en-US" dirty="0" err="1">
                <a:ea typeface="+mn-lt"/>
                <a:cs typeface="+mn-lt"/>
              </a:rPr>
              <a:t>proyecto</a:t>
            </a:r>
            <a:r>
              <a:rPr lang="en-US" dirty="0">
                <a:ea typeface="+mn-lt"/>
                <a:cs typeface="+mn-lt"/>
              </a:rPr>
              <a:t>.</a:t>
            </a:r>
            <a:endParaRPr lang="en-US" sz="1800" dirty="0"/>
          </a:p>
          <a:p>
            <a:pPr marL="305435" indent="-305435"/>
            <a:endParaRPr lang="en-US" b="1">
              <a:latin typeface="Century Gothic"/>
            </a:endParaRPr>
          </a:p>
          <a:p>
            <a:pPr marL="305435" indent="-305435"/>
            <a:endParaRPr lang="en-US">
              <a:latin typeface="Gill Sans MT" panose="020B0502020104020203"/>
            </a:endParaRPr>
          </a:p>
          <a:p>
            <a:pPr marL="305435" indent="-305435"/>
            <a:endParaRPr lang="en-US">
              <a:latin typeface="Gill Sans MT" panose="020B0502020104020203"/>
            </a:endParaRP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328032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realizado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a:t>
            </a:r>
          </a:p>
          <a:p>
            <a:pPr marL="629920" lvl="1" indent="-305435"/>
            <a:r>
              <a:rPr lang="es-ES" sz="1800" dirty="0">
                <a:ea typeface="+mn-lt"/>
                <a:cs typeface="+mn-lt"/>
              </a:rPr>
              <a:t>Actualmente trabajando en la marca de la biblioteca de préstamo de bicicletas eléctricas.</a:t>
            </a:r>
            <a:endParaRPr lang="es-ES" sz="1800" dirty="0"/>
          </a:p>
          <a:p>
            <a:pPr marL="629920" lvl="1" indent="-305435"/>
            <a:r>
              <a:rPr lang="es-ES" sz="1800" dirty="0">
                <a:ea typeface="+mn-lt"/>
                <a:cs typeface="+mn-lt"/>
              </a:rPr>
              <a:t>Participó en el 18.º evento anual del Día de Martin Luther King el lunes 20 de enero de 2025.</a:t>
            </a:r>
            <a:endParaRPr lang="es-ES" sz="1800" dirty="0"/>
          </a:p>
          <a:p>
            <a:pPr marL="629920" indent="-305435"/>
            <a:r>
              <a:rPr lang="es-ES" dirty="0">
                <a:ea typeface="+mn-lt"/>
                <a:cs typeface="+mn-lt"/>
              </a:rPr>
              <a:t>Presentó el proyecto de la biblioteca de préstamo de bicicletas eléctricas ante el Comité de ECIA para su posible financiación.</a:t>
            </a:r>
            <a:endParaRPr lang="es-ES" dirty="0"/>
          </a:p>
          <a:p>
            <a:pPr marL="629920" lvl="1" indent="-305435"/>
            <a:endParaRPr lang="en-US">
              <a:latin typeface="Century Gothic"/>
            </a:endParaRPr>
          </a:p>
          <a:p>
            <a:pPr marL="305435" indent="-305435"/>
            <a:r>
              <a:rPr lang="en-US" b="1" dirty="0" err="1">
                <a:solidFill>
                  <a:schemeClr val="tx1"/>
                </a:solidFill>
                <a:ea typeface="+mn-lt"/>
                <a:cs typeface="+mn-lt"/>
              </a:rPr>
              <a:t>Gastos</a:t>
            </a:r>
            <a:r>
              <a:rPr lang="en-US" b="1" dirty="0">
                <a:solidFill>
                  <a:schemeClr val="tx1"/>
                </a:solidFill>
                <a:ea typeface="+mn-lt"/>
                <a:cs typeface="+mn-lt"/>
              </a:rPr>
              <a:t> </a:t>
            </a:r>
            <a:r>
              <a:rPr lang="en-US" b="1" dirty="0" err="1">
                <a:solidFill>
                  <a:schemeClr val="tx1"/>
                </a:solidFill>
                <a:ea typeface="+mn-lt"/>
                <a:cs typeface="+mn-lt"/>
              </a:rPr>
              <a:t>totales</a:t>
            </a:r>
            <a:r>
              <a:rPr lang="en-US" b="1" dirty="0">
                <a:solidFill>
                  <a:schemeClr val="tx1"/>
                </a:solidFill>
                <a:ea typeface="+mn-lt"/>
                <a:cs typeface="+mn-lt"/>
              </a:rPr>
              <a:t> </a:t>
            </a:r>
            <a:r>
              <a:rPr lang="en-US" b="1" dirty="0" err="1">
                <a:solidFill>
                  <a:schemeClr val="tx1"/>
                </a:solidFill>
                <a:ea typeface="+mn-lt"/>
                <a:cs typeface="+mn-lt"/>
              </a:rPr>
              <a:t>informados</a:t>
            </a:r>
            <a:r>
              <a:rPr lang="en-US" b="1" dirty="0">
                <a:solidFill>
                  <a:schemeClr val="tx1"/>
                </a:solidFill>
                <a:ea typeface="+mn-lt"/>
                <a:cs typeface="+mn-lt"/>
              </a:rPr>
              <a:t> hasta la </a:t>
            </a:r>
            <a:r>
              <a:rPr lang="en-US" b="1" dirty="0" err="1">
                <a:solidFill>
                  <a:schemeClr val="tx1"/>
                </a:solidFill>
                <a:ea typeface="+mn-lt"/>
                <a:cs typeface="+mn-lt"/>
              </a:rPr>
              <a:t>fecha</a:t>
            </a:r>
            <a:r>
              <a:rPr lang="en-US" b="1" dirty="0">
                <a:solidFill>
                  <a:schemeClr val="tx1"/>
                </a:solidFill>
                <a:ea typeface="+mn-lt"/>
                <a:cs typeface="+mn-lt"/>
              </a:rPr>
              <a:t>: </a:t>
            </a:r>
            <a:r>
              <a:rPr lang="en-US" dirty="0">
                <a:solidFill>
                  <a:schemeClr val="tx1"/>
                </a:solidFill>
                <a:ea typeface="+mn-lt"/>
                <a:cs typeface="+mn-lt"/>
              </a:rPr>
              <a:t>$ 134,422.88</a:t>
            </a:r>
            <a:endParaRPr lang="en-US" dirty="0">
              <a:solidFill>
                <a:schemeClr val="tx1"/>
              </a:solidFill>
            </a:endParaRPr>
          </a:p>
          <a:p>
            <a:pPr marL="305435" indent="-305435"/>
            <a:r>
              <a:rPr lang="en-US" b="1" dirty="0" err="1">
                <a:solidFill>
                  <a:schemeClr val="tx1"/>
                </a:solidFill>
                <a:ea typeface="+mn-lt"/>
                <a:cs typeface="+mn-lt"/>
              </a:rPr>
              <a:t>Presupuesto</a:t>
            </a:r>
            <a:r>
              <a:rPr lang="en-US" b="1" dirty="0">
                <a:solidFill>
                  <a:schemeClr val="tx1"/>
                </a:solidFill>
                <a:ea typeface="+mn-lt"/>
                <a:cs typeface="+mn-lt"/>
              </a:rPr>
              <a:t> restante: </a:t>
            </a:r>
            <a:r>
              <a:rPr lang="en-US" dirty="0">
                <a:solidFill>
                  <a:schemeClr val="tx1"/>
                </a:solidFill>
                <a:ea typeface="+mn-lt"/>
                <a:cs typeface="+mn-lt"/>
              </a:rPr>
              <a:t>$ 2,326,629.11</a:t>
            </a:r>
            <a:endParaRPr lang="en-US" dirty="0">
              <a:solidFill>
                <a:schemeClr val="tx1"/>
              </a:solidFill>
            </a:endParaRPr>
          </a:p>
          <a:p>
            <a:pPr marL="305435" indent="-305435"/>
            <a:endParaRPr lang="en-US"/>
          </a:p>
          <a:p>
            <a:pPr marL="305435" indent="-305435"/>
            <a:r>
              <a:rPr lang="en-US" b="1" dirty="0" err="1">
                <a:solidFill>
                  <a:schemeClr val="tx1"/>
                </a:solidFill>
                <a:ea typeface="+mn-lt"/>
                <a:cs typeface="+mn-lt"/>
              </a:rPr>
              <a:t>Trabajo</a:t>
            </a:r>
            <a:r>
              <a:rPr lang="en-US" b="1" dirty="0">
                <a:solidFill>
                  <a:schemeClr val="tx1"/>
                </a:solidFill>
                <a:ea typeface="+mn-lt"/>
                <a:cs typeface="+mn-lt"/>
              </a:rPr>
              <a:t> </a:t>
            </a:r>
            <a:r>
              <a:rPr lang="en-US" b="1" dirty="0" err="1">
                <a:solidFill>
                  <a:schemeClr val="tx1"/>
                </a:solidFill>
                <a:ea typeface="+mn-lt"/>
                <a:cs typeface="+mn-lt"/>
              </a:rPr>
              <a:t>planificado</a:t>
            </a:r>
            <a:r>
              <a:rPr lang="en-US" b="1" dirty="0">
                <a:solidFill>
                  <a:schemeClr val="tx1"/>
                </a:solidFill>
                <a:ea typeface="+mn-lt"/>
                <a:cs typeface="+mn-lt"/>
              </a:rPr>
              <a:t> </a:t>
            </a:r>
            <a:r>
              <a:rPr lang="en-US" b="1" dirty="0" err="1">
                <a:solidFill>
                  <a:schemeClr val="tx1"/>
                </a:solidFill>
                <a:ea typeface="+mn-lt"/>
                <a:cs typeface="+mn-lt"/>
              </a:rPr>
              <a:t>en</a:t>
            </a:r>
            <a:r>
              <a:rPr lang="en-US" b="1" dirty="0">
                <a:solidFill>
                  <a:schemeClr val="tx1"/>
                </a:solidFill>
                <a:ea typeface="+mn-lt"/>
                <a:cs typeface="+mn-lt"/>
              </a:rPr>
              <a:t> las </a:t>
            </a:r>
            <a:r>
              <a:rPr lang="en-US" b="1" dirty="0" err="1">
                <a:solidFill>
                  <a:schemeClr val="tx1"/>
                </a:solidFill>
                <a:ea typeface="+mn-lt"/>
                <a:cs typeface="+mn-lt"/>
              </a:rPr>
              <a:t>próximas</a:t>
            </a:r>
            <a:r>
              <a:rPr lang="en-US" b="1" dirty="0">
                <a:solidFill>
                  <a:schemeClr val="tx1"/>
                </a:solidFill>
                <a:ea typeface="+mn-lt"/>
                <a:cs typeface="+mn-lt"/>
              </a:rPr>
              <a:t> dos </a:t>
            </a:r>
            <a:r>
              <a:rPr lang="en-US" b="1" dirty="0" err="1">
                <a:solidFill>
                  <a:schemeClr val="tx1"/>
                </a:solidFill>
                <a:ea typeface="+mn-lt"/>
                <a:cs typeface="+mn-lt"/>
              </a:rPr>
              <a:t>semanas</a:t>
            </a:r>
            <a:r>
              <a:rPr lang="en-US" b="1" dirty="0">
                <a:solidFill>
                  <a:schemeClr val="tx1"/>
                </a:solidFill>
                <a:ea typeface="+mn-lt"/>
                <a:cs typeface="+mn-lt"/>
              </a:rPr>
              <a:t>: </a:t>
            </a:r>
            <a:endParaRPr lang="en-US" b="1" dirty="0">
              <a:solidFill>
                <a:schemeClr val="tx1"/>
              </a:solidFill>
            </a:endParaRPr>
          </a:p>
          <a:p>
            <a:pPr marL="629920" indent="-305435"/>
            <a:r>
              <a:rPr lang="es-ES" dirty="0">
                <a:ea typeface="+mn-lt"/>
                <a:cs typeface="+mn-lt"/>
              </a:rPr>
              <a:t>Reúnase con el Comité de ECIA el 10 de febrero para solicitar formalmente apoyo financiero a través de los fondos de ECIA.</a:t>
            </a:r>
            <a:endParaRPr lang="en-US" dirty="0"/>
          </a:p>
          <a:p>
            <a:pPr marL="629920" lvl="1" indent="-305435"/>
            <a:r>
              <a:rPr lang="es-ES" sz="1800" dirty="0">
                <a:ea typeface="+mn-lt"/>
                <a:cs typeface="+mn-lt"/>
              </a:rPr>
              <a:t>Difusión en el evento Black </a:t>
            </a:r>
            <a:r>
              <a:rPr lang="es-ES" sz="1800" dirty="0" err="1">
                <a:ea typeface="+mn-lt"/>
                <a:cs typeface="+mn-lt"/>
              </a:rPr>
              <a:t>History</a:t>
            </a:r>
            <a:r>
              <a:rPr lang="es-ES" sz="1800" dirty="0">
                <a:ea typeface="+mn-lt"/>
                <a:cs typeface="+mn-lt"/>
              </a:rPr>
              <a:t> </a:t>
            </a:r>
            <a:r>
              <a:rPr lang="es-ES" sz="1800" dirty="0" err="1">
                <a:ea typeface="+mn-lt"/>
                <a:cs typeface="+mn-lt"/>
              </a:rPr>
              <a:t>Joy</a:t>
            </a:r>
            <a:r>
              <a:rPr lang="es-ES" sz="1800" dirty="0">
                <a:ea typeface="+mn-lt"/>
                <a:cs typeface="+mn-lt"/>
              </a:rPr>
              <a:t> de Kennedy High el viernes 28 de febrero</a:t>
            </a:r>
            <a:br>
              <a:rPr lang="es-ES" sz="1800" dirty="0">
                <a:ea typeface="+mn-lt"/>
                <a:cs typeface="+mn-lt"/>
              </a:rPr>
            </a:br>
            <a:r>
              <a:rPr lang="es-ES" sz="1800" dirty="0">
                <a:ea typeface="+mn-lt"/>
                <a:cs typeface="+mn-lt"/>
              </a:rPr>
              <a:t>así como en </a:t>
            </a:r>
            <a:r>
              <a:rPr lang="es-ES" sz="1800" dirty="0" err="1">
                <a:ea typeface="+mn-lt"/>
                <a:cs typeface="+mn-lt"/>
              </a:rPr>
              <a:t>Books</a:t>
            </a:r>
            <a:r>
              <a:rPr lang="es-ES" sz="1800" dirty="0">
                <a:ea typeface="+mn-lt"/>
                <a:cs typeface="+mn-lt"/>
              </a:rPr>
              <a:t> &amp; </a:t>
            </a:r>
            <a:r>
              <a:rPr lang="es-ES" sz="1800" dirty="0" err="1">
                <a:ea typeface="+mn-lt"/>
                <a:cs typeface="+mn-lt"/>
              </a:rPr>
              <a:t>Breakfast</a:t>
            </a:r>
            <a:r>
              <a:rPr lang="es-ES" sz="1800" dirty="0">
                <a:ea typeface="+mn-lt"/>
                <a:cs typeface="+mn-lt"/>
              </a:rPr>
              <a:t> el sábado 22 de febrero </a:t>
            </a:r>
            <a:endParaRPr lang="es-ES" sz="1800" dirty="0"/>
          </a:p>
          <a:p>
            <a:pPr marL="305435" indent="-305435">
              <a:lnSpc>
                <a:spcPct val="114999"/>
              </a:lnSpc>
              <a:spcBef>
                <a:spcPts val="0"/>
              </a:spcBef>
              <a:spcAft>
                <a:spcPts val="0"/>
              </a:spcAft>
            </a:pPr>
            <a:endParaRPr lang="en-US" sz="1700">
              <a:solidFill>
                <a:srgbClr val="1F1F1F"/>
              </a:solidFill>
              <a:ea typeface="+mn-lt"/>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Gill Sans MT"/>
                <a:ea typeface="Open Sans"/>
                <a:cs typeface="Open Sans"/>
              </a:rPr>
              <a:t>eBike</a:t>
            </a:r>
            <a:r>
              <a:rPr lang="en-US" sz="4000" b="1" kern="1500" cap="none">
                <a:solidFill>
                  <a:schemeClr val="bg1"/>
                </a:solidFill>
                <a:latin typeface="Gill Sans MT"/>
                <a:ea typeface="Open Sans"/>
                <a:cs typeface="Open Sans"/>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13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latin typeface="Century Gothic"/>
                <a:ea typeface="+mn-lt"/>
                <a:cs typeface="+mn-lt"/>
              </a:rPr>
              <a:t>Trabajo</a:t>
            </a:r>
            <a:r>
              <a:rPr lang="en-US" sz="2000" b="1" dirty="0">
                <a:latin typeface="Century Gothic"/>
                <a:ea typeface="+mn-lt"/>
                <a:cs typeface="+mn-lt"/>
              </a:rPr>
              <a:t> </a:t>
            </a:r>
            <a:r>
              <a:rPr lang="en-US" sz="2000" b="1" dirty="0" err="1">
                <a:latin typeface="Century Gothic"/>
                <a:ea typeface="+mn-lt"/>
                <a:cs typeface="+mn-lt"/>
              </a:rPr>
              <a:t>realizado</a:t>
            </a:r>
            <a:r>
              <a:rPr lang="en-US" sz="2000" b="1" dirty="0">
                <a:latin typeface="Century Gothic"/>
                <a:ea typeface="+mn-lt"/>
                <a:cs typeface="+mn-lt"/>
              </a:rPr>
              <a:t> </a:t>
            </a:r>
            <a:r>
              <a:rPr lang="en-US" sz="2000" b="1" dirty="0" err="1">
                <a:latin typeface="Century Gothic"/>
                <a:ea typeface="+mn-lt"/>
                <a:cs typeface="+mn-lt"/>
              </a:rPr>
              <a:t>desde</a:t>
            </a:r>
            <a:r>
              <a:rPr lang="en-US" sz="2000" b="1" dirty="0">
                <a:latin typeface="Century Gothic"/>
                <a:ea typeface="+mn-lt"/>
                <a:cs typeface="+mn-lt"/>
              </a:rPr>
              <a:t> la </a:t>
            </a:r>
            <a:r>
              <a:rPr lang="en-US" sz="2000" b="1" dirty="0" err="1">
                <a:latin typeface="Century Gothic"/>
                <a:ea typeface="+mn-lt"/>
                <a:cs typeface="+mn-lt"/>
              </a:rPr>
              <a:t>última</a:t>
            </a:r>
            <a:r>
              <a:rPr lang="en-US" sz="2000" b="1" dirty="0">
                <a:latin typeface="Century Gothic"/>
                <a:ea typeface="+mn-lt"/>
                <a:cs typeface="+mn-lt"/>
              </a:rPr>
              <a:t> </a:t>
            </a:r>
            <a:r>
              <a:rPr lang="en-US" sz="2000" b="1" dirty="0" err="1">
                <a:latin typeface="Century Gothic"/>
                <a:ea typeface="+mn-lt"/>
                <a:cs typeface="+mn-lt"/>
              </a:rPr>
              <a:t>reunión</a:t>
            </a:r>
            <a:r>
              <a:rPr lang="en-US" sz="2000" b="1" dirty="0">
                <a:latin typeface="Century Gothic"/>
                <a:ea typeface="+mn-lt"/>
                <a:cs typeface="+mn-lt"/>
              </a:rPr>
              <a:t>:</a:t>
            </a:r>
            <a:endParaRPr lang="en-US" sz="2000" dirty="0">
              <a:solidFill>
                <a:srgbClr val="000000"/>
              </a:solidFill>
              <a:latin typeface="Century Gothic"/>
              <a:ea typeface="+mn-lt"/>
              <a:cs typeface="+mn-lt"/>
            </a:endParaRPr>
          </a:p>
          <a:p>
            <a:pPr marL="629920" indent="-305435"/>
            <a:r>
              <a:rPr lang="en-US" sz="2000" dirty="0" err="1">
                <a:ea typeface="+mn-lt"/>
                <a:cs typeface="+mn-lt"/>
              </a:rPr>
              <a:t>Asistió</a:t>
            </a:r>
            <a:r>
              <a:rPr lang="en-US" sz="2000" dirty="0">
                <a:ea typeface="+mn-lt"/>
                <a:cs typeface="+mn-lt"/>
              </a:rPr>
              <a:t> y </a:t>
            </a:r>
            <a:r>
              <a:rPr lang="en-US" sz="2000" dirty="0" err="1">
                <a:ea typeface="+mn-lt"/>
                <a:cs typeface="+mn-lt"/>
              </a:rPr>
              <a:t>participó</a:t>
            </a:r>
            <a:r>
              <a:rPr lang="en-US" sz="2000" dirty="0">
                <a:ea typeface="+mn-lt"/>
                <a:cs typeface="+mn-lt"/>
              </a:rPr>
              <a:t> </a:t>
            </a:r>
            <a:r>
              <a:rPr lang="en-US" sz="2000" dirty="0" err="1">
                <a:ea typeface="+mn-lt"/>
                <a:cs typeface="+mn-lt"/>
              </a:rPr>
              <a:t>en</a:t>
            </a:r>
            <a:r>
              <a:rPr lang="en-US" sz="2000" dirty="0">
                <a:ea typeface="+mn-lt"/>
                <a:cs typeface="+mn-lt"/>
              </a:rPr>
              <a:t> </a:t>
            </a:r>
            <a:r>
              <a:rPr lang="en-US" sz="2000" dirty="0" err="1">
                <a:ea typeface="+mn-lt"/>
                <a:cs typeface="+mn-lt"/>
              </a:rPr>
              <a:t>el</a:t>
            </a:r>
            <a:r>
              <a:rPr lang="en-US" sz="2000" dirty="0">
                <a:ea typeface="+mn-lt"/>
                <a:cs typeface="+mn-lt"/>
              </a:rPr>
              <a:t> </a:t>
            </a:r>
            <a:r>
              <a:rPr lang="en-US" sz="2000" dirty="0" err="1">
                <a:ea typeface="+mn-lt"/>
                <a:cs typeface="+mn-lt"/>
              </a:rPr>
              <a:t>evento</a:t>
            </a:r>
            <a:r>
              <a:rPr lang="en-US" sz="2000" dirty="0">
                <a:ea typeface="+mn-lt"/>
                <a:cs typeface="+mn-lt"/>
              </a:rPr>
              <a:t> MLK de Urban Tilth </a:t>
            </a:r>
            <a:r>
              <a:rPr lang="en-US" sz="2000" dirty="0" err="1">
                <a:ea typeface="+mn-lt"/>
                <a:cs typeface="+mn-lt"/>
              </a:rPr>
              <a:t>el</a:t>
            </a:r>
            <a:r>
              <a:rPr lang="en-US" sz="2000" dirty="0">
                <a:ea typeface="+mn-lt"/>
                <a:cs typeface="+mn-lt"/>
              </a:rPr>
              <a:t> 20 de </a:t>
            </a:r>
            <a:r>
              <a:rPr lang="en-US" sz="2000" dirty="0" err="1">
                <a:ea typeface="+mn-lt"/>
                <a:cs typeface="+mn-lt"/>
              </a:rPr>
              <a:t>enero</a:t>
            </a:r>
            <a:r>
              <a:rPr lang="en-US" sz="2000" dirty="0">
                <a:ea typeface="+mn-lt"/>
                <a:cs typeface="+mn-lt"/>
              </a:rPr>
              <a:t> de 2025.</a:t>
            </a:r>
          </a:p>
          <a:p>
            <a:pPr marL="629920" lvl="1" indent="-305435"/>
            <a:r>
              <a:rPr lang="en-US" sz="2000" dirty="0" err="1">
                <a:ea typeface="+mn-lt"/>
                <a:cs typeface="+mn-lt"/>
              </a:rPr>
              <a:t>Asistió</a:t>
            </a:r>
            <a:r>
              <a:rPr lang="en-US" sz="2000" dirty="0">
                <a:ea typeface="+mn-lt"/>
                <a:cs typeface="+mn-lt"/>
              </a:rPr>
              <a:t> a la </a:t>
            </a:r>
            <a:r>
              <a:rPr lang="en-US" sz="2000" dirty="0" err="1">
                <a:ea typeface="+mn-lt"/>
                <a:cs typeface="+mn-lt"/>
              </a:rPr>
              <a:t>reunión</a:t>
            </a:r>
            <a:r>
              <a:rPr lang="en-US" sz="2000" dirty="0">
                <a:ea typeface="+mn-lt"/>
                <a:cs typeface="+mn-lt"/>
              </a:rPr>
              <a:t> de Lifelong Medical CHP.</a:t>
            </a:r>
            <a:endParaRPr lang="en-US" dirty="0"/>
          </a:p>
          <a:p>
            <a:pPr marL="629920" lvl="1" indent="-305435"/>
            <a:r>
              <a:rPr lang="en-US" sz="2000" dirty="0" err="1">
                <a:ea typeface="+mn-lt"/>
                <a:cs typeface="+mn-lt"/>
              </a:rPr>
              <a:t>Participó</a:t>
            </a:r>
            <a:r>
              <a:rPr lang="en-US" sz="2000" dirty="0">
                <a:ea typeface="+mn-lt"/>
                <a:cs typeface="+mn-lt"/>
              </a:rPr>
              <a:t> </a:t>
            </a:r>
            <a:r>
              <a:rPr lang="en-US" sz="2000" dirty="0" err="1">
                <a:ea typeface="+mn-lt"/>
                <a:cs typeface="+mn-lt"/>
              </a:rPr>
              <a:t>en</a:t>
            </a:r>
            <a:r>
              <a:rPr lang="en-US" sz="2000" dirty="0">
                <a:ea typeface="+mn-lt"/>
                <a:cs typeface="+mn-lt"/>
              </a:rPr>
              <a:t> la </a:t>
            </a:r>
            <a:r>
              <a:rPr lang="en-US" sz="2000" dirty="0" err="1">
                <a:ea typeface="+mn-lt"/>
                <a:cs typeface="+mn-lt"/>
              </a:rPr>
              <a:t>reunión</a:t>
            </a:r>
            <a:r>
              <a:rPr lang="en-US" sz="2000" dirty="0">
                <a:ea typeface="+mn-lt"/>
                <a:cs typeface="+mn-lt"/>
              </a:rPr>
              <a:t> de la feria escolar de WCCUSD </a:t>
            </a:r>
            <a:r>
              <a:rPr lang="en-US" sz="2000" dirty="0" err="1">
                <a:ea typeface="+mn-lt"/>
                <a:cs typeface="+mn-lt"/>
              </a:rPr>
              <a:t>el</a:t>
            </a:r>
            <a:r>
              <a:rPr lang="en-US" sz="2000" dirty="0">
                <a:ea typeface="+mn-lt"/>
                <a:cs typeface="+mn-lt"/>
              </a:rPr>
              <a:t> 25 de </a:t>
            </a:r>
            <a:r>
              <a:rPr lang="en-US" sz="2000" dirty="0" err="1">
                <a:ea typeface="+mn-lt"/>
                <a:cs typeface="+mn-lt"/>
              </a:rPr>
              <a:t>enero</a:t>
            </a:r>
            <a:r>
              <a:rPr lang="en-US" sz="2000" dirty="0">
                <a:ea typeface="+mn-lt"/>
                <a:cs typeface="+mn-lt"/>
              </a:rPr>
              <a:t> de 2025.</a:t>
            </a:r>
            <a:endParaRPr lang="en-US" dirty="0"/>
          </a:p>
          <a:p>
            <a:pPr marL="629920" lvl="1" indent="-305435"/>
            <a:r>
              <a:rPr lang="en-US" sz="2000">
                <a:ea typeface="+mn-lt"/>
                <a:cs typeface="+mn-lt"/>
              </a:rPr>
              <a:t>El </a:t>
            </a:r>
            <a:r>
              <a:rPr lang="en-US" sz="2000" err="1">
                <a:ea typeface="+mn-lt"/>
                <a:cs typeface="+mn-lt"/>
              </a:rPr>
              <a:t>subcontratista</a:t>
            </a:r>
            <a:r>
              <a:rPr lang="en-US" sz="2000">
                <a:ea typeface="+mn-lt"/>
                <a:cs typeface="+mn-lt"/>
              </a:rPr>
              <a:t> (MCE) </a:t>
            </a:r>
            <a:r>
              <a:rPr lang="en-US" sz="2000" err="1">
                <a:ea typeface="+mn-lt"/>
                <a:cs typeface="+mn-lt"/>
              </a:rPr>
              <a:t>comenzó</a:t>
            </a:r>
            <a:r>
              <a:rPr lang="en-US" sz="2000">
                <a:ea typeface="+mn-lt"/>
                <a:cs typeface="+mn-lt"/>
              </a:rPr>
              <a:t> la </a:t>
            </a:r>
            <a:r>
              <a:rPr lang="en-US" sz="2000" err="1">
                <a:ea typeface="+mn-lt"/>
                <a:cs typeface="+mn-lt"/>
              </a:rPr>
              <a:t>producción</a:t>
            </a:r>
            <a:r>
              <a:rPr lang="en-US" sz="2000">
                <a:ea typeface="+mn-lt"/>
                <a:cs typeface="+mn-lt"/>
              </a:rPr>
              <a:t> del video de </a:t>
            </a:r>
            <a:r>
              <a:rPr lang="en-US" sz="2000" err="1">
                <a:ea typeface="+mn-lt"/>
                <a:cs typeface="+mn-lt"/>
              </a:rPr>
              <a:t>impacto</a:t>
            </a:r>
            <a:r>
              <a:rPr lang="en-US" sz="2000">
                <a:ea typeface="+mn-lt"/>
                <a:cs typeface="+mn-lt"/>
              </a:rPr>
              <a:t> para </a:t>
            </a:r>
            <a:r>
              <a:rPr lang="en-US" sz="2000" err="1">
                <a:ea typeface="+mn-lt"/>
                <a:cs typeface="+mn-lt"/>
              </a:rPr>
              <a:t>el</a:t>
            </a:r>
            <a:r>
              <a:rPr lang="en-US" sz="2000">
                <a:ea typeface="+mn-lt"/>
                <a:cs typeface="+mn-lt"/>
              </a:rPr>
              <a:t> </a:t>
            </a:r>
            <a:r>
              <a:rPr lang="en-US" sz="2000" err="1">
                <a:ea typeface="+mn-lt"/>
                <a:cs typeface="+mn-lt"/>
              </a:rPr>
              <a:t>trabajo</a:t>
            </a:r>
            <a:r>
              <a:rPr lang="en-US" sz="2000">
                <a:ea typeface="+mn-lt"/>
                <a:cs typeface="+mn-lt"/>
              </a:rPr>
              <a:t> de Resilient Homes.</a:t>
            </a:r>
            <a:endParaRPr lang="en-US"/>
          </a:p>
          <a:p>
            <a:pPr marL="629920" lvl="1" indent="-305435"/>
            <a:r>
              <a:rPr lang="en-US" sz="2000" dirty="0" err="1">
                <a:ea typeface="+mn-lt"/>
                <a:cs typeface="+mn-lt"/>
              </a:rPr>
              <a:t>Contrató</a:t>
            </a:r>
            <a:r>
              <a:rPr lang="en-US" sz="2000" dirty="0">
                <a:ea typeface="+mn-lt"/>
                <a:cs typeface="+mn-lt"/>
              </a:rPr>
              <a:t> a dos </a:t>
            </a:r>
            <a:r>
              <a:rPr lang="en-US" sz="2000" dirty="0" err="1">
                <a:ea typeface="+mn-lt"/>
                <a:cs typeface="+mn-lt"/>
              </a:rPr>
              <a:t>nuevos</a:t>
            </a:r>
            <a:r>
              <a:rPr lang="en-US" sz="2000" dirty="0">
                <a:ea typeface="+mn-lt"/>
                <a:cs typeface="+mn-lt"/>
              </a:rPr>
              <a:t> </a:t>
            </a:r>
            <a:r>
              <a:rPr lang="en-US" sz="2000" dirty="0" err="1">
                <a:ea typeface="+mn-lt"/>
                <a:cs typeface="+mn-lt"/>
              </a:rPr>
              <a:t>coordinadores</a:t>
            </a:r>
            <a:r>
              <a:rPr lang="en-US" sz="2000" dirty="0">
                <a:ea typeface="+mn-lt"/>
                <a:cs typeface="+mn-lt"/>
              </a:rPr>
              <a:t> de </a:t>
            </a:r>
            <a:r>
              <a:rPr lang="en-US" sz="2000" dirty="0" err="1">
                <a:ea typeface="+mn-lt"/>
                <a:cs typeface="+mn-lt"/>
              </a:rPr>
              <a:t>participación</a:t>
            </a:r>
            <a:r>
              <a:rPr lang="en-US" sz="2000" dirty="0">
                <a:ea typeface="+mn-lt"/>
                <a:cs typeface="+mn-lt"/>
              </a:rPr>
              <a:t> </a:t>
            </a:r>
            <a:r>
              <a:rPr lang="en-US" sz="2000" dirty="0" err="1">
                <a:ea typeface="+mn-lt"/>
                <a:cs typeface="+mn-lt"/>
              </a:rPr>
              <a:t>comunitaria</a:t>
            </a:r>
            <a:r>
              <a:rPr lang="en-US" sz="2000" dirty="0">
                <a:ea typeface="+mn-lt"/>
                <a:cs typeface="+mn-lt"/>
              </a:rPr>
              <a:t>.</a:t>
            </a:r>
            <a:endParaRPr lang="en-US" dirty="0">
              <a:ea typeface="+mn-lt"/>
              <a:cs typeface="+mn-lt"/>
            </a:endParaRPr>
          </a:p>
          <a:p>
            <a:pPr marL="305435" indent="-305435"/>
            <a:endParaRPr lang="en-US" dirty="0">
              <a:ea typeface="+mn-lt"/>
              <a:cs typeface="+mn-lt"/>
            </a:endParaRPr>
          </a:p>
          <a:p>
            <a:pPr marL="305435" indent="-305435"/>
            <a:r>
              <a:rPr lang="en-US" sz="2000" b="1" dirty="0" err="1">
                <a:ea typeface="+mn-lt"/>
                <a:cs typeface="+mn-lt"/>
              </a:rPr>
              <a:t>Gastos</a:t>
            </a:r>
            <a:r>
              <a:rPr lang="en-US" sz="2000" b="1" dirty="0">
                <a:ea typeface="+mn-lt"/>
                <a:cs typeface="+mn-lt"/>
              </a:rPr>
              <a:t> </a:t>
            </a:r>
            <a:r>
              <a:rPr lang="en-US" sz="2000" b="1" dirty="0" err="1">
                <a:ea typeface="+mn-lt"/>
                <a:cs typeface="+mn-lt"/>
              </a:rPr>
              <a:t>totales</a:t>
            </a:r>
            <a:r>
              <a:rPr lang="en-US" sz="2000" b="1" dirty="0">
                <a:ea typeface="+mn-lt"/>
                <a:cs typeface="+mn-lt"/>
              </a:rPr>
              <a:t> </a:t>
            </a:r>
            <a:r>
              <a:rPr lang="en-US" sz="2000" b="1" dirty="0" err="1">
                <a:ea typeface="+mn-lt"/>
                <a:cs typeface="+mn-lt"/>
              </a:rPr>
              <a:t>informados</a:t>
            </a:r>
            <a:r>
              <a:rPr lang="en-US" sz="2000" b="1" dirty="0">
                <a:ea typeface="+mn-lt"/>
                <a:cs typeface="+mn-lt"/>
              </a:rPr>
              <a:t> hasta la </a:t>
            </a:r>
            <a:r>
              <a:rPr lang="en-US" sz="2000" b="1" dirty="0" err="1">
                <a:ea typeface="+mn-lt"/>
                <a:cs typeface="+mn-lt"/>
              </a:rPr>
              <a:t>fecha</a:t>
            </a:r>
            <a:r>
              <a:rPr lang="en-US" sz="1800" dirty="0">
                <a:ea typeface="+mn-lt"/>
                <a:cs typeface="+mn-lt"/>
              </a:rPr>
              <a:t>:</a:t>
            </a:r>
            <a:r>
              <a:rPr lang="en-US" dirty="0">
                <a:ea typeface="+mn-lt"/>
                <a:cs typeface="+mn-lt"/>
              </a:rPr>
              <a:t> $ 378,368.16</a:t>
            </a:r>
            <a:endParaRPr lang="en-US" dirty="0"/>
          </a:p>
          <a:p>
            <a:pPr marL="305435" indent="-305435"/>
            <a:r>
              <a:rPr lang="en-US" sz="2000" b="1" dirty="0" err="1">
                <a:ea typeface="+mn-lt"/>
                <a:cs typeface="+mn-lt"/>
              </a:rPr>
              <a:t>Presupuesto</a:t>
            </a:r>
            <a:r>
              <a:rPr lang="en-US" sz="2000" b="1" dirty="0">
                <a:ea typeface="+mn-lt"/>
                <a:cs typeface="+mn-lt"/>
              </a:rPr>
              <a:t> restante</a:t>
            </a:r>
            <a:r>
              <a:rPr lang="en-US" sz="1800" dirty="0">
                <a:ea typeface="+mn-lt"/>
                <a:cs typeface="+mn-lt"/>
              </a:rPr>
              <a:t>:</a:t>
            </a:r>
            <a:r>
              <a:rPr lang="en-US" dirty="0">
                <a:ea typeface="+mn-lt"/>
                <a:cs typeface="+mn-lt"/>
              </a:rPr>
              <a:t> $ 6,588,327.75</a:t>
            </a:r>
            <a:endParaRPr lang="en-US" dirty="0"/>
          </a:p>
          <a:p>
            <a:pPr marL="305435" indent="-305435"/>
            <a:endParaRPr lang="en-US">
              <a:ea typeface="+mn-lt"/>
              <a:cs typeface="+mn-lt"/>
            </a:endParaRPr>
          </a:p>
          <a:p>
            <a:pPr marL="305435" indent="-305435"/>
            <a:r>
              <a:rPr lang="en-US" sz="2000" b="1" dirty="0" err="1">
                <a:solidFill>
                  <a:schemeClr val="tx1"/>
                </a:solidFill>
                <a:ea typeface="+mn-lt"/>
                <a:cs typeface="+mn-lt"/>
              </a:rPr>
              <a:t>Trabajo</a:t>
            </a:r>
            <a:r>
              <a:rPr lang="en-US" sz="2000" b="1" dirty="0">
                <a:solidFill>
                  <a:schemeClr val="tx1"/>
                </a:solidFill>
                <a:ea typeface="+mn-lt"/>
                <a:cs typeface="+mn-lt"/>
              </a:rPr>
              <a:t> </a:t>
            </a:r>
            <a:r>
              <a:rPr lang="en-US" sz="2000" b="1" dirty="0" err="1">
                <a:solidFill>
                  <a:schemeClr val="tx1"/>
                </a:solidFill>
                <a:ea typeface="+mn-lt"/>
                <a:cs typeface="+mn-lt"/>
              </a:rPr>
              <a:t>planificado</a:t>
            </a:r>
            <a:r>
              <a:rPr lang="en-US" sz="2000" b="1" dirty="0">
                <a:solidFill>
                  <a:schemeClr val="tx1"/>
                </a:solidFill>
                <a:ea typeface="+mn-lt"/>
                <a:cs typeface="+mn-lt"/>
              </a:rPr>
              <a:t> </a:t>
            </a:r>
            <a:r>
              <a:rPr lang="en-US" sz="2000" b="1" dirty="0" err="1">
                <a:solidFill>
                  <a:schemeClr val="tx1"/>
                </a:solidFill>
                <a:ea typeface="+mn-lt"/>
                <a:cs typeface="+mn-lt"/>
              </a:rPr>
              <a:t>en</a:t>
            </a:r>
            <a:r>
              <a:rPr lang="en-US" sz="2000" b="1" dirty="0">
                <a:solidFill>
                  <a:schemeClr val="tx1"/>
                </a:solidFill>
                <a:ea typeface="+mn-lt"/>
                <a:cs typeface="+mn-lt"/>
              </a:rPr>
              <a:t> las </a:t>
            </a:r>
            <a:r>
              <a:rPr lang="en-US" sz="2000" b="1" dirty="0" err="1">
                <a:solidFill>
                  <a:schemeClr val="tx1"/>
                </a:solidFill>
                <a:ea typeface="+mn-lt"/>
                <a:cs typeface="+mn-lt"/>
              </a:rPr>
              <a:t>próximas</a:t>
            </a:r>
            <a:r>
              <a:rPr lang="en-US" sz="2000" b="1" dirty="0">
                <a:solidFill>
                  <a:schemeClr val="tx1"/>
                </a:solidFill>
                <a:ea typeface="+mn-lt"/>
                <a:cs typeface="+mn-lt"/>
              </a:rPr>
              <a:t> dos </a:t>
            </a:r>
            <a:r>
              <a:rPr lang="en-US" sz="2000" b="1" dirty="0" err="1">
                <a:solidFill>
                  <a:schemeClr val="tx1"/>
                </a:solidFill>
                <a:ea typeface="+mn-lt"/>
                <a:cs typeface="+mn-lt"/>
              </a:rPr>
              <a:t>semanas</a:t>
            </a:r>
            <a:r>
              <a:rPr lang="en-US" sz="2000" b="1" dirty="0">
                <a:solidFill>
                  <a:schemeClr val="tx1"/>
                </a:solidFill>
                <a:ea typeface="+mn-lt"/>
                <a:cs typeface="+mn-lt"/>
              </a:rPr>
              <a:t>: </a:t>
            </a:r>
          </a:p>
          <a:p>
            <a:pPr marL="629920" lvl="1" indent="-305435"/>
            <a:r>
              <a:rPr lang="en-US" sz="1800" dirty="0" err="1">
                <a:solidFill>
                  <a:schemeClr val="tx1"/>
                </a:solidFill>
                <a:ea typeface="+mn-lt"/>
                <a:cs typeface="+mn-lt"/>
              </a:rPr>
              <a:t>Asistir</a:t>
            </a:r>
            <a:r>
              <a:rPr lang="en-US" sz="1800" dirty="0">
                <a:solidFill>
                  <a:schemeClr val="tx1"/>
                </a:solidFill>
                <a:ea typeface="+mn-lt"/>
                <a:cs typeface="+mn-lt"/>
              </a:rPr>
              <a:t> al Día de </a:t>
            </a:r>
            <a:r>
              <a:rPr lang="en-US" sz="1800" dirty="0" err="1">
                <a:solidFill>
                  <a:schemeClr val="tx1"/>
                </a:solidFill>
                <a:ea typeface="+mn-lt"/>
                <a:cs typeface="+mn-lt"/>
              </a:rPr>
              <a:t>jardinería</a:t>
            </a:r>
            <a:r>
              <a:rPr lang="en-US" sz="1800" dirty="0">
                <a:solidFill>
                  <a:schemeClr val="tx1"/>
                </a:solidFill>
                <a:ea typeface="+mn-lt"/>
                <a:cs typeface="+mn-lt"/>
              </a:rPr>
              <a:t> para personas </a:t>
            </a:r>
            <a:r>
              <a:rPr lang="en-US" sz="1800" dirty="0" err="1">
                <a:solidFill>
                  <a:schemeClr val="tx1"/>
                </a:solidFill>
                <a:ea typeface="+mn-lt"/>
                <a:cs typeface="+mn-lt"/>
              </a:rPr>
              <a:t>mayores</a:t>
            </a:r>
            <a:r>
              <a:rPr lang="en-US" sz="1800" dirty="0">
                <a:solidFill>
                  <a:schemeClr val="tx1"/>
                </a:solidFill>
                <a:ea typeface="+mn-lt"/>
                <a:cs typeface="+mn-lt"/>
              </a:rPr>
              <a:t> de Urban Tilth antes del </a:t>
            </a:r>
            <a:br>
              <a:rPr lang="en-US" sz="1800" dirty="0">
                <a:solidFill>
                  <a:schemeClr val="tx1"/>
                </a:solidFill>
                <a:ea typeface="+mn-lt"/>
                <a:cs typeface="+mn-lt"/>
              </a:rPr>
            </a:br>
            <a:r>
              <a:rPr lang="en-US" sz="1800" dirty="0">
                <a:solidFill>
                  <a:schemeClr val="tx1"/>
                </a:solidFill>
                <a:ea typeface="+mn-lt"/>
                <a:cs typeface="+mn-lt"/>
              </a:rPr>
              <a:t>24 de </a:t>
            </a:r>
            <a:r>
              <a:rPr lang="en-US" sz="1800" dirty="0" err="1">
                <a:solidFill>
                  <a:schemeClr val="tx1"/>
                </a:solidFill>
                <a:ea typeface="+mn-lt"/>
                <a:cs typeface="+mn-lt"/>
              </a:rPr>
              <a:t>febrero</a:t>
            </a:r>
            <a:r>
              <a:rPr lang="en-US" sz="1800" dirty="0">
                <a:solidFill>
                  <a:schemeClr val="tx1"/>
                </a:solidFill>
                <a:ea typeface="+mn-lt"/>
                <a:cs typeface="+mn-lt"/>
              </a:rPr>
              <a:t> con fines de </a:t>
            </a:r>
            <a:r>
              <a:rPr lang="en-US" sz="1800" dirty="0" err="1">
                <a:solidFill>
                  <a:schemeClr val="tx1"/>
                </a:solidFill>
                <a:ea typeface="+mn-lt"/>
                <a:cs typeface="+mn-lt"/>
              </a:rPr>
              <a:t>difusión</a:t>
            </a:r>
            <a:r>
              <a:rPr lang="en-US" sz="1800" dirty="0">
                <a:solidFill>
                  <a:schemeClr val="tx1"/>
                </a:solidFill>
                <a:ea typeface="+mn-lt"/>
                <a:cs typeface="+mn-lt"/>
              </a:rPr>
              <a:t> del </a:t>
            </a:r>
            <a:r>
              <a:rPr lang="en-US" sz="1800" dirty="0" err="1">
                <a:solidFill>
                  <a:schemeClr val="tx1"/>
                </a:solidFill>
                <a:ea typeface="+mn-lt"/>
                <a:cs typeface="+mn-lt"/>
              </a:rPr>
              <a:t>programa</a:t>
            </a:r>
            <a:r>
              <a:rPr lang="en-US" sz="1800" dirty="0">
                <a:solidFill>
                  <a:schemeClr val="tx1"/>
                </a:solidFill>
                <a:ea typeface="+mn-lt"/>
                <a:cs typeface="+mn-lt"/>
              </a:rPr>
              <a:t> y </a:t>
            </a:r>
            <a:r>
              <a:rPr lang="en-US" sz="1800" dirty="0" err="1">
                <a:solidFill>
                  <a:schemeClr val="tx1"/>
                </a:solidFill>
                <a:ea typeface="+mn-lt"/>
                <a:cs typeface="+mn-lt"/>
              </a:rPr>
              <a:t>planificación</a:t>
            </a:r>
            <a:r>
              <a:rPr lang="en-US" sz="1800" dirty="0">
                <a:solidFill>
                  <a:schemeClr val="tx1"/>
                </a:solidFill>
                <a:ea typeface="+mn-lt"/>
                <a:cs typeface="+mn-lt"/>
              </a:rPr>
              <a:t> del </a:t>
            </a:r>
            <a:r>
              <a:rPr lang="en-US" sz="1800" dirty="0" err="1">
                <a:solidFill>
                  <a:schemeClr val="tx1"/>
                </a:solidFill>
                <a:ea typeface="+mn-lt"/>
                <a:cs typeface="+mn-lt"/>
              </a:rPr>
              <a:t>evento</a:t>
            </a:r>
            <a:r>
              <a:rPr lang="en-US" sz="1800" dirty="0">
                <a:solidFill>
                  <a:schemeClr val="tx1"/>
                </a:solidFill>
                <a:ea typeface="+mn-lt"/>
                <a:cs typeface="+mn-lt"/>
              </a:rPr>
              <a:t> </a:t>
            </a:r>
            <a:br>
              <a:rPr lang="en-US" sz="1800" dirty="0">
                <a:solidFill>
                  <a:schemeClr val="tx1"/>
                </a:solidFill>
                <a:ea typeface="+mn-lt"/>
                <a:cs typeface="+mn-lt"/>
              </a:rPr>
            </a:br>
            <a:r>
              <a:rPr lang="en-US" sz="1800" dirty="0">
                <a:solidFill>
                  <a:schemeClr val="tx1"/>
                </a:solidFill>
                <a:ea typeface="+mn-lt"/>
                <a:cs typeface="+mn-lt"/>
              </a:rPr>
              <a:t>de </a:t>
            </a:r>
            <a:r>
              <a:rPr lang="en-US" sz="1800" dirty="0" err="1">
                <a:solidFill>
                  <a:schemeClr val="tx1"/>
                </a:solidFill>
                <a:ea typeface="+mn-lt"/>
                <a:cs typeface="+mn-lt"/>
              </a:rPr>
              <a:t>verano</a:t>
            </a:r>
            <a:r>
              <a:rPr lang="en-US" sz="1800" dirty="0">
                <a:solidFill>
                  <a:schemeClr val="tx1"/>
                </a:solidFill>
                <a:ea typeface="+mn-lt"/>
                <a:cs typeface="+mn-lt"/>
              </a:rPr>
              <a:t> de TCC</a:t>
            </a:r>
            <a:endParaRPr lang="en-US" sz="1800" b="1" dirty="0">
              <a:solidFill>
                <a:schemeClr val="tx1"/>
              </a:solidFill>
            </a:endParaRPr>
          </a:p>
          <a:p>
            <a:pPr marL="629920" lvl="1" indent="-305435"/>
            <a:endParaRPr lang="en-US" dirty="0">
              <a:latin typeface="Gill Sans MT"/>
            </a:endParaRPr>
          </a:p>
          <a:p>
            <a:pPr marL="629920" indent="-305435"/>
            <a:endParaRPr lang="en-US">
              <a:solidFill>
                <a:srgbClr val="3D3D3D"/>
              </a:solidFill>
              <a:highlight>
                <a:srgbClr val="FFFF00"/>
              </a:highlight>
              <a:latin typeface="Gill Sans MT"/>
            </a:endParaRPr>
          </a:p>
          <a:p>
            <a:pPr marL="629920" lvl="1" indent="-305435"/>
            <a:endParaRPr lang="en-US">
              <a:highlight>
                <a:srgbClr val="FFFF00"/>
              </a:highlight>
              <a:latin typeface="Century Gothic"/>
            </a:endParaRPr>
          </a:p>
          <a:p>
            <a:pPr marL="0" indent="0">
              <a:buNone/>
            </a:pPr>
            <a:endParaRPr lang="en-US">
              <a:solidFill>
                <a:srgbClr val="3D3D3D"/>
              </a:solidFill>
              <a:highlight>
                <a:srgbClr val="FFFF00"/>
              </a:highlight>
              <a:latin typeface="Century Gothic"/>
            </a:endParaRPr>
          </a:p>
          <a:p>
            <a:pPr marL="305435" indent="-305435"/>
            <a:endParaRPr lang="en-US">
              <a:solidFill>
                <a:srgbClr val="3D3D3D"/>
              </a:solidFill>
              <a:highlight>
                <a:srgbClr val="FFFF00"/>
              </a:highlight>
              <a:latin typeface="Century Gothic"/>
            </a:endParaRPr>
          </a:p>
          <a:p>
            <a:pPr marL="629920" lvl="1" indent="-305435"/>
            <a:endParaRPr lang="en-US">
              <a:solidFill>
                <a:srgbClr val="000000"/>
              </a:solidFill>
              <a:highlight>
                <a:srgbClr val="FFFF00"/>
              </a:highlight>
              <a:latin typeface="Century Gothic"/>
            </a:endParaRPr>
          </a:p>
          <a:p>
            <a:pPr marL="629920" lvl="1" indent="-305435"/>
            <a:endParaRPr lang="en-US">
              <a:highlight>
                <a:srgbClr val="FFFF00"/>
              </a:highlight>
              <a:latin typeface="Century Gothic"/>
            </a:endParaRPr>
          </a:p>
          <a:p>
            <a:pPr marL="629920" lvl="1" indent="-30543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88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2426" y="1728006"/>
            <a:ext cx="11187793" cy="4608786"/>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solidFill>
                  <a:srgbClr val="3D3D3D"/>
                </a:solidFill>
                <a:latin typeface="Century Gothic"/>
                <a:ea typeface="Roboto"/>
                <a:cs typeface="Roboto"/>
              </a:rPr>
              <a:t>Trabajo</a:t>
            </a:r>
            <a:r>
              <a:rPr lang="en-US" b="1" dirty="0">
                <a:solidFill>
                  <a:srgbClr val="3D3D3D"/>
                </a:solidFill>
                <a:latin typeface="Century Gothic"/>
                <a:ea typeface="Roboto"/>
                <a:cs typeface="Roboto"/>
              </a:rPr>
              <a:t> </a:t>
            </a:r>
            <a:r>
              <a:rPr lang="en-US" b="1" dirty="0" err="1">
                <a:solidFill>
                  <a:srgbClr val="3D3D3D"/>
                </a:solidFill>
                <a:latin typeface="Century Gothic"/>
                <a:ea typeface="Roboto"/>
                <a:cs typeface="Roboto"/>
              </a:rPr>
              <a:t>completado</a:t>
            </a:r>
            <a:r>
              <a:rPr lang="en-US" b="1" dirty="0">
                <a:solidFill>
                  <a:srgbClr val="3D3D3D"/>
                </a:solidFill>
                <a:latin typeface="Century Gothic"/>
                <a:ea typeface="Roboto"/>
                <a:cs typeface="Roboto"/>
              </a:rPr>
              <a:t> </a:t>
            </a:r>
            <a:r>
              <a:rPr lang="en-US" b="1" dirty="0" err="1">
                <a:solidFill>
                  <a:srgbClr val="3D3D3D"/>
                </a:solidFill>
                <a:latin typeface="Century Gothic"/>
                <a:ea typeface="Roboto"/>
                <a:cs typeface="Roboto"/>
              </a:rPr>
              <a:t>desde</a:t>
            </a:r>
            <a:r>
              <a:rPr lang="en-US" b="1" dirty="0">
                <a:solidFill>
                  <a:srgbClr val="3D3D3D"/>
                </a:solidFill>
                <a:latin typeface="Century Gothic"/>
                <a:ea typeface="Roboto"/>
                <a:cs typeface="Roboto"/>
              </a:rPr>
              <a:t> la </a:t>
            </a:r>
            <a:r>
              <a:rPr lang="en-US" b="1" dirty="0" err="1">
                <a:solidFill>
                  <a:srgbClr val="3D3D3D"/>
                </a:solidFill>
                <a:latin typeface="Century Gothic"/>
                <a:ea typeface="Roboto"/>
                <a:cs typeface="Roboto"/>
              </a:rPr>
              <a:t>última</a:t>
            </a:r>
            <a:r>
              <a:rPr lang="en-US" b="1" dirty="0">
                <a:solidFill>
                  <a:srgbClr val="3D3D3D"/>
                </a:solidFill>
                <a:latin typeface="Century Gothic"/>
                <a:ea typeface="Roboto"/>
                <a:cs typeface="Roboto"/>
              </a:rPr>
              <a:t> </a:t>
            </a:r>
            <a:r>
              <a:rPr lang="en-US" b="1" dirty="0" err="1">
                <a:solidFill>
                  <a:srgbClr val="3D3D3D"/>
                </a:solidFill>
                <a:latin typeface="Century Gothic"/>
                <a:ea typeface="Roboto"/>
                <a:cs typeface="Roboto"/>
              </a:rPr>
              <a:t>reunión</a:t>
            </a:r>
            <a:r>
              <a:rPr lang="en-US" b="1" dirty="0">
                <a:solidFill>
                  <a:srgbClr val="3D3D3D"/>
                </a:solidFill>
                <a:latin typeface="Century Gothic"/>
                <a:ea typeface="Roboto"/>
                <a:cs typeface="Roboto"/>
              </a:rPr>
              <a:t>: </a:t>
            </a:r>
          </a:p>
          <a:p>
            <a:pPr marL="629920" lvl="1" indent="-305435"/>
            <a:r>
              <a:rPr lang="en-US" err="1">
                <a:solidFill>
                  <a:srgbClr val="3D3D3D"/>
                </a:solidFill>
                <a:ea typeface="+mn-lt"/>
                <a:cs typeface="+mn-lt"/>
              </a:rPr>
              <a:t>Diseño</a:t>
            </a:r>
            <a:r>
              <a:rPr lang="en-US" dirty="0">
                <a:solidFill>
                  <a:srgbClr val="3D3D3D"/>
                </a:solidFill>
                <a:ea typeface="+mn-lt"/>
                <a:cs typeface="+mn-lt"/>
              </a:rPr>
              <a:t> y </a:t>
            </a:r>
            <a:r>
              <a:rPr lang="en-US" err="1">
                <a:solidFill>
                  <a:srgbClr val="3D3D3D"/>
                </a:solidFill>
                <a:ea typeface="+mn-lt"/>
                <a:cs typeface="+mn-lt"/>
              </a:rPr>
              <a:t>desarrollo</a:t>
            </a:r>
            <a:r>
              <a:rPr lang="en-US" dirty="0">
                <a:solidFill>
                  <a:srgbClr val="3D3D3D"/>
                </a:solidFill>
                <a:ea typeface="+mn-lt"/>
                <a:cs typeface="+mn-lt"/>
              </a:rPr>
              <a:t> </a:t>
            </a:r>
            <a:r>
              <a:rPr lang="en-US" err="1">
                <a:solidFill>
                  <a:srgbClr val="3D3D3D"/>
                </a:solidFill>
                <a:ea typeface="+mn-lt"/>
                <a:cs typeface="+mn-lt"/>
              </a:rPr>
              <a:t>en</a:t>
            </a:r>
            <a:r>
              <a:rPr lang="en-US" dirty="0">
                <a:solidFill>
                  <a:srgbClr val="3D3D3D"/>
                </a:solidFill>
                <a:ea typeface="+mn-lt"/>
                <a:cs typeface="+mn-lt"/>
              </a:rPr>
              <a:t> </a:t>
            </a:r>
            <a:r>
              <a:rPr lang="en-US" err="1">
                <a:solidFill>
                  <a:srgbClr val="3D3D3D"/>
                </a:solidFill>
                <a:ea typeface="+mn-lt"/>
                <a:cs typeface="+mn-lt"/>
              </a:rPr>
              <a:t>curso</a:t>
            </a:r>
            <a:r>
              <a:rPr lang="en-US" dirty="0">
                <a:solidFill>
                  <a:srgbClr val="3D3D3D"/>
                </a:solidFill>
                <a:ea typeface="+mn-lt"/>
                <a:cs typeface="+mn-lt"/>
              </a:rPr>
              <a:t> de </a:t>
            </a:r>
            <a:r>
              <a:rPr lang="en-US" err="1">
                <a:solidFill>
                  <a:srgbClr val="3D3D3D"/>
                </a:solidFill>
                <a:ea typeface="+mn-lt"/>
                <a:cs typeface="+mn-lt"/>
              </a:rPr>
              <a:t>proyectos</a:t>
            </a:r>
            <a:r>
              <a:rPr lang="en-US" dirty="0">
                <a:solidFill>
                  <a:srgbClr val="3D3D3D"/>
                </a:solidFill>
                <a:ea typeface="+mn-lt"/>
                <a:cs typeface="+mn-lt"/>
              </a:rPr>
              <a:t> </a:t>
            </a:r>
            <a:r>
              <a:rPr lang="en-US" err="1">
                <a:solidFill>
                  <a:srgbClr val="3D3D3D"/>
                </a:solidFill>
                <a:ea typeface="+mn-lt"/>
                <a:cs typeface="+mn-lt"/>
              </a:rPr>
              <a:t>piloto</a:t>
            </a:r>
            <a:r>
              <a:rPr lang="en-US" dirty="0">
                <a:solidFill>
                  <a:srgbClr val="3D3D3D"/>
                </a:solidFill>
                <a:ea typeface="+mn-lt"/>
                <a:cs typeface="+mn-lt"/>
              </a:rPr>
              <a:t> de </a:t>
            </a:r>
            <a:r>
              <a:rPr lang="en-US" err="1">
                <a:solidFill>
                  <a:srgbClr val="3D3D3D"/>
                </a:solidFill>
                <a:ea typeface="+mn-lt"/>
                <a:cs typeface="+mn-lt"/>
              </a:rPr>
              <a:t>captación</a:t>
            </a:r>
            <a:r>
              <a:rPr lang="en-US" dirty="0">
                <a:solidFill>
                  <a:srgbClr val="3D3D3D"/>
                </a:solidFill>
                <a:ea typeface="+mn-lt"/>
                <a:cs typeface="+mn-lt"/>
              </a:rPr>
              <a:t> de </a:t>
            </a:r>
            <a:r>
              <a:rPr lang="en-US" err="1">
                <a:solidFill>
                  <a:srgbClr val="3D3D3D"/>
                </a:solidFill>
                <a:ea typeface="+mn-lt"/>
                <a:cs typeface="+mn-lt"/>
              </a:rPr>
              <a:t>agua</a:t>
            </a:r>
            <a:r>
              <a:rPr lang="en-US" dirty="0">
                <a:solidFill>
                  <a:srgbClr val="3D3D3D"/>
                </a:solidFill>
                <a:ea typeface="+mn-lt"/>
                <a:cs typeface="+mn-lt"/>
              </a:rPr>
              <a:t>, para </a:t>
            </a:r>
            <a:r>
              <a:rPr lang="en-US" err="1">
                <a:solidFill>
                  <a:srgbClr val="3D3D3D"/>
                </a:solidFill>
                <a:ea typeface="+mn-lt"/>
                <a:cs typeface="+mn-lt"/>
              </a:rPr>
              <a:t>informar</a:t>
            </a:r>
            <a:r>
              <a:rPr lang="en-US" dirty="0">
                <a:solidFill>
                  <a:srgbClr val="3D3D3D"/>
                </a:solidFill>
                <a:ea typeface="+mn-lt"/>
                <a:cs typeface="+mn-lt"/>
              </a:rPr>
              <a:t> </a:t>
            </a:r>
            <a:r>
              <a:rPr lang="en-US" err="1">
                <a:solidFill>
                  <a:srgbClr val="3D3D3D"/>
                </a:solidFill>
                <a:ea typeface="+mn-lt"/>
                <a:cs typeface="+mn-lt"/>
              </a:rPr>
              <a:t>futuras</a:t>
            </a:r>
            <a:r>
              <a:rPr lang="en-US" dirty="0">
                <a:solidFill>
                  <a:srgbClr val="3D3D3D"/>
                </a:solidFill>
                <a:ea typeface="+mn-lt"/>
                <a:cs typeface="+mn-lt"/>
              </a:rPr>
              <a:t> </a:t>
            </a:r>
            <a:r>
              <a:rPr lang="en-US" err="1">
                <a:solidFill>
                  <a:srgbClr val="3D3D3D"/>
                </a:solidFill>
                <a:ea typeface="+mn-lt"/>
                <a:cs typeface="+mn-lt"/>
              </a:rPr>
              <a:t>instalaciones</a:t>
            </a:r>
            <a:r>
              <a:rPr lang="en-US" dirty="0">
                <a:solidFill>
                  <a:srgbClr val="3D3D3D"/>
                </a:solidFill>
                <a:ea typeface="+mn-lt"/>
                <a:cs typeface="+mn-lt"/>
              </a:rPr>
              <a:t> para </a:t>
            </a:r>
            <a:r>
              <a:rPr lang="en-US" err="1">
                <a:solidFill>
                  <a:srgbClr val="3D3D3D"/>
                </a:solidFill>
                <a:ea typeface="+mn-lt"/>
                <a:cs typeface="+mn-lt"/>
              </a:rPr>
              <a:t>propietarios</a:t>
            </a:r>
            <a:r>
              <a:rPr lang="en-US" dirty="0">
                <a:solidFill>
                  <a:srgbClr val="3D3D3D"/>
                </a:solidFill>
                <a:ea typeface="+mn-lt"/>
                <a:cs typeface="+mn-lt"/>
              </a:rPr>
              <a:t> de </a:t>
            </a:r>
            <a:r>
              <a:rPr lang="en-US" err="1">
                <a:solidFill>
                  <a:srgbClr val="3D3D3D"/>
                </a:solidFill>
                <a:ea typeface="+mn-lt"/>
                <a:cs typeface="+mn-lt"/>
              </a:rPr>
              <a:t>viviendas</a:t>
            </a:r>
            <a:r>
              <a:rPr lang="en-US" dirty="0">
                <a:solidFill>
                  <a:srgbClr val="3D3D3D"/>
                </a:solidFill>
                <a:ea typeface="+mn-lt"/>
                <a:cs typeface="+mn-lt"/>
              </a:rPr>
              <a:t>.</a:t>
            </a:r>
          </a:p>
          <a:p>
            <a:pPr marL="629920" lvl="1" indent="-305435"/>
            <a:r>
              <a:rPr lang="en-US" err="1">
                <a:solidFill>
                  <a:srgbClr val="3D3D3D"/>
                </a:solidFill>
                <a:ea typeface="+mn-lt"/>
                <a:cs typeface="+mn-lt"/>
              </a:rPr>
              <a:t>Instalación</a:t>
            </a:r>
            <a:r>
              <a:rPr lang="en-US" dirty="0">
                <a:solidFill>
                  <a:srgbClr val="3D3D3D"/>
                </a:solidFill>
                <a:ea typeface="+mn-lt"/>
                <a:cs typeface="+mn-lt"/>
              </a:rPr>
              <a:t> del primer </a:t>
            </a:r>
            <a:r>
              <a:rPr lang="en-US" err="1">
                <a:solidFill>
                  <a:srgbClr val="3D3D3D"/>
                </a:solidFill>
                <a:ea typeface="+mn-lt"/>
                <a:cs typeface="+mn-lt"/>
              </a:rPr>
              <a:t>sistema</a:t>
            </a:r>
            <a:r>
              <a:rPr lang="en-US" dirty="0">
                <a:solidFill>
                  <a:srgbClr val="3D3D3D"/>
                </a:solidFill>
                <a:ea typeface="+mn-lt"/>
                <a:cs typeface="+mn-lt"/>
              </a:rPr>
              <a:t> </a:t>
            </a:r>
            <a:r>
              <a:rPr lang="en-US" err="1">
                <a:solidFill>
                  <a:srgbClr val="3D3D3D"/>
                </a:solidFill>
                <a:ea typeface="+mn-lt"/>
                <a:cs typeface="+mn-lt"/>
              </a:rPr>
              <a:t>combinado</a:t>
            </a:r>
            <a:r>
              <a:rPr lang="en-US" dirty="0">
                <a:solidFill>
                  <a:srgbClr val="3D3D3D"/>
                </a:solidFill>
                <a:ea typeface="+mn-lt"/>
                <a:cs typeface="+mn-lt"/>
              </a:rPr>
              <a:t> de </a:t>
            </a:r>
            <a:r>
              <a:rPr lang="en-US" err="1">
                <a:solidFill>
                  <a:srgbClr val="3D3D3D"/>
                </a:solidFill>
                <a:ea typeface="+mn-lt"/>
                <a:cs typeface="+mn-lt"/>
              </a:rPr>
              <a:t>goteo</a:t>
            </a:r>
            <a:r>
              <a:rPr lang="en-US" dirty="0">
                <a:solidFill>
                  <a:srgbClr val="3D3D3D"/>
                </a:solidFill>
                <a:ea typeface="+mn-lt"/>
                <a:cs typeface="+mn-lt"/>
              </a:rPr>
              <a:t> y </a:t>
            </a:r>
            <a:r>
              <a:rPr lang="en-US" err="1">
                <a:solidFill>
                  <a:srgbClr val="3D3D3D"/>
                </a:solidFill>
                <a:ea typeface="+mn-lt"/>
                <a:cs typeface="+mn-lt"/>
              </a:rPr>
              <a:t>aguas</a:t>
            </a:r>
            <a:r>
              <a:rPr lang="en-US" dirty="0">
                <a:solidFill>
                  <a:srgbClr val="3D3D3D"/>
                </a:solidFill>
                <a:ea typeface="+mn-lt"/>
                <a:cs typeface="+mn-lt"/>
              </a:rPr>
              <a:t> </a:t>
            </a:r>
            <a:r>
              <a:rPr lang="en-US" err="1">
                <a:solidFill>
                  <a:srgbClr val="3D3D3D"/>
                </a:solidFill>
                <a:ea typeface="+mn-lt"/>
                <a:cs typeface="+mn-lt"/>
              </a:rPr>
              <a:t>grises</a:t>
            </a:r>
            <a:r>
              <a:rPr lang="en-US" dirty="0">
                <a:solidFill>
                  <a:srgbClr val="3D3D3D"/>
                </a:solidFill>
                <a:ea typeface="+mn-lt"/>
                <a:cs typeface="+mn-lt"/>
              </a:rPr>
              <a:t> para un </a:t>
            </a:r>
            <a:r>
              <a:rPr lang="en-US" err="1">
                <a:solidFill>
                  <a:srgbClr val="3D3D3D"/>
                </a:solidFill>
                <a:ea typeface="+mn-lt"/>
                <a:cs typeface="+mn-lt"/>
              </a:rPr>
              <a:t>propietario</a:t>
            </a:r>
            <a:r>
              <a:rPr lang="en-US" dirty="0">
                <a:solidFill>
                  <a:srgbClr val="3D3D3D"/>
                </a:solidFill>
                <a:ea typeface="+mn-lt"/>
                <a:cs typeface="+mn-lt"/>
              </a:rPr>
              <a:t> de 3rd St.</a:t>
            </a:r>
            <a:endParaRPr lang="en-US"/>
          </a:p>
          <a:p>
            <a:pPr marL="629920" lvl="1" indent="-305435"/>
            <a:r>
              <a:rPr lang="en-US" err="1">
                <a:solidFill>
                  <a:srgbClr val="3D3D3D"/>
                </a:solidFill>
                <a:ea typeface="+mn-lt"/>
                <a:cs typeface="+mn-lt"/>
              </a:rPr>
              <a:t>Propagación</a:t>
            </a:r>
            <a:r>
              <a:rPr lang="en-US" dirty="0">
                <a:solidFill>
                  <a:srgbClr val="3D3D3D"/>
                </a:solidFill>
                <a:ea typeface="+mn-lt"/>
                <a:cs typeface="+mn-lt"/>
              </a:rPr>
              <a:t> de </a:t>
            </a:r>
            <a:r>
              <a:rPr lang="en-US" err="1">
                <a:solidFill>
                  <a:srgbClr val="3D3D3D"/>
                </a:solidFill>
                <a:ea typeface="+mn-lt"/>
                <a:cs typeface="+mn-lt"/>
              </a:rPr>
              <a:t>plantas</a:t>
            </a:r>
            <a:r>
              <a:rPr lang="en-US" dirty="0">
                <a:solidFill>
                  <a:srgbClr val="3D3D3D"/>
                </a:solidFill>
                <a:ea typeface="+mn-lt"/>
                <a:cs typeface="+mn-lt"/>
              </a:rPr>
              <a:t> </a:t>
            </a:r>
            <a:r>
              <a:rPr lang="en-US" err="1">
                <a:solidFill>
                  <a:srgbClr val="3D3D3D"/>
                </a:solidFill>
                <a:ea typeface="+mn-lt"/>
                <a:cs typeface="+mn-lt"/>
              </a:rPr>
              <a:t>nativas</a:t>
            </a:r>
            <a:r>
              <a:rPr lang="en-US" dirty="0">
                <a:solidFill>
                  <a:srgbClr val="3D3D3D"/>
                </a:solidFill>
                <a:ea typeface="+mn-lt"/>
                <a:cs typeface="+mn-lt"/>
              </a:rPr>
              <a:t> </a:t>
            </a:r>
            <a:r>
              <a:rPr lang="en-US" err="1">
                <a:solidFill>
                  <a:srgbClr val="3D3D3D"/>
                </a:solidFill>
                <a:ea typeface="+mn-lt"/>
                <a:cs typeface="+mn-lt"/>
              </a:rPr>
              <a:t>tolerantes</a:t>
            </a:r>
            <a:r>
              <a:rPr lang="en-US" dirty="0">
                <a:solidFill>
                  <a:srgbClr val="3D3D3D"/>
                </a:solidFill>
                <a:ea typeface="+mn-lt"/>
                <a:cs typeface="+mn-lt"/>
              </a:rPr>
              <a:t> a la </a:t>
            </a:r>
            <a:r>
              <a:rPr lang="en-US" err="1">
                <a:solidFill>
                  <a:srgbClr val="3D3D3D"/>
                </a:solidFill>
                <a:ea typeface="+mn-lt"/>
                <a:cs typeface="+mn-lt"/>
              </a:rPr>
              <a:t>sequía</a:t>
            </a:r>
            <a:r>
              <a:rPr lang="en-US" dirty="0">
                <a:solidFill>
                  <a:srgbClr val="3D3D3D"/>
                </a:solidFill>
                <a:ea typeface="+mn-lt"/>
                <a:cs typeface="+mn-lt"/>
              </a:rPr>
              <a:t> </a:t>
            </a:r>
            <a:r>
              <a:rPr lang="en-US" err="1">
                <a:solidFill>
                  <a:srgbClr val="3D3D3D"/>
                </a:solidFill>
                <a:ea typeface="+mn-lt"/>
                <a:cs typeface="+mn-lt"/>
              </a:rPr>
              <a:t>en</a:t>
            </a:r>
            <a:r>
              <a:rPr lang="en-US" dirty="0">
                <a:solidFill>
                  <a:srgbClr val="3D3D3D"/>
                </a:solidFill>
                <a:ea typeface="+mn-lt"/>
                <a:cs typeface="+mn-lt"/>
              </a:rPr>
              <a:t> </a:t>
            </a:r>
            <a:r>
              <a:rPr lang="en-US" err="1">
                <a:solidFill>
                  <a:srgbClr val="3D3D3D"/>
                </a:solidFill>
                <a:ea typeface="+mn-lt"/>
                <a:cs typeface="+mn-lt"/>
              </a:rPr>
              <a:t>nuestro</a:t>
            </a:r>
            <a:r>
              <a:rPr lang="en-US" dirty="0">
                <a:solidFill>
                  <a:srgbClr val="3D3D3D"/>
                </a:solidFill>
                <a:ea typeface="+mn-lt"/>
                <a:cs typeface="+mn-lt"/>
              </a:rPr>
              <a:t> </a:t>
            </a:r>
            <a:r>
              <a:rPr lang="en-US" err="1">
                <a:solidFill>
                  <a:srgbClr val="3D3D3D"/>
                </a:solidFill>
                <a:ea typeface="+mn-lt"/>
                <a:cs typeface="+mn-lt"/>
              </a:rPr>
              <a:t>vivero</a:t>
            </a:r>
            <a:r>
              <a:rPr lang="en-US" dirty="0">
                <a:solidFill>
                  <a:srgbClr val="3D3D3D"/>
                </a:solidFill>
                <a:ea typeface="+mn-lt"/>
                <a:cs typeface="+mn-lt"/>
              </a:rPr>
              <a:t> de </a:t>
            </a:r>
            <a:r>
              <a:rPr lang="en-US" err="1">
                <a:solidFill>
                  <a:srgbClr val="3D3D3D"/>
                </a:solidFill>
                <a:ea typeface="+mn-lt"/>
                <a:cs typeface="+mn-lt"/>
              </a:rPr>
              <a:t>plantas</a:t>
            </a:r>
            <a:r>
              <a:rPr lang="en-US" dirty="0">
                <a:solidFill>
                  <a:srgbClr val="3D3D3D"/>
                </a:solidFill>
                <a:ea typeface="+mn-lt"/>
                <a:cs typeface="+mn-lt"/>
              </a:rPr>
              <a:t> </a:t>
            </a:r>
            <a:r>
              <a:rPr lang="en-US" err="1">
                <a:solidFill>
                  <a:srgbClr val="3D3D3D"/>
                </a:solidFill>
                <a:ea typeface="+mn-lt"/>
                <a:cs typeface="+mn-lt"/>
              </a:rPr>
              <a:t>nativas</a:t>
            </a:r>
            <a:r>
              <a:rPr lang="en-US" dirty="0">
                <a:solidFill>
                  <a:srgbClr val="3D3D3D"/>
                </a:solidFill>
                <a:ea typeface="+mn-lt"/>
                <a:cs typeface="+mn-lt"/>
              </a:rPr>
              <a:t> para </a:t>
            </a:r>
            <a:r>
              <a:rPr lang="en-US" err="1">
                <a:solidFill>
                  <a:srgbClr val="3D3D3D"/>
                </a:solidFill>
                <a:ea typeface="+mn-lt"/>
                <a:cs typeface="+mn-lt"/>
              </a:rPr>
              <a:t>futuras</a:t>
            </a:r>
            <a:r>
              <a:rPr lang="en-US" dirty="0">
                <a:solidFill>
                  <a:srgbClr val="3D3D3D"/>
                </a:solidFill>
                <a:ea typeface="+mn-lt"/>
                <a:cs typeface="+mn-lt"/>
              </a:rPr>
              <a:t> </a:t>
            </a:r>
            <a:r>
              <a:rPr lang="en-US" err="1">
                <a:solidFill>
                  <a:srgbClr val="3D3D3D"/>
                </a:solidFill>
                <a:ea typeface="+mn-lt"/>
                <a:cs typeface="+mn-lt"/>
              </a:rPr>
              <a:t>instalaciones</a:t>
            </a:r>
            <a:r>
              <a:rPr lang="en-US" dirty="0">
                <a:solidFill>
                  <a:srgbClr val="3D3D3D"/>
                </a:solidFill>
                <a:ea typeface="+mn-lt"/>
                <a:cs typeface="+mn-lt"/>
              </a:rPr>
              <a:t> para </a:t>
            </a:r>
            <a:r>
              <a:rPr lang="en-US" err="1">
                <a:solidFill>
                  <a:srgbClr val="3D3D3D"/>
                </a:solidFill>
                <a:ea typeface="+mn-lt"/>
                <a:cs typeface="+mn-lt"/>
              </a:rPr>
              <a:t>propietarios</a:t>
            </a:r>
            <a:r>
              <a:rPr lang="en-US" dirty="0">
                <a:solidFill>
                  <a:srgbClr val="3D3D3D"/>
                </a:solidFill>
                <a:ea typeface="+mn-lt"/>
                <a:cs typeface="+mn-lt"/>
              </a:rPr>
              <a:t> de </a:t>
            </a:r>
            <a:r>
              <a:rPr lang="en-US" err="1">
                <a:solidFill>
                  <a:srgbClr val="3D3D3D"/>
                </a:solidFill>
                <a:ea typeface="+mn-lt"/>
                <a:cs typeface="+mn-lt"/>
              </a:rPr>
              <a:t>viviendas</a:t>
            </a:r>
            <a:r>
              <a:rPr lang="en-US" dirty="0">
                <a:solidFill>
                  <a:srgbClr val="3D3D3D"/>
                </a:solidFill>
                <a:ea typeface="+mn-lt"/>
                <a:cs typeface="+mn-lt"/>
              </a:rPr>
              <a:t>.</a:t>
            </a:r>
            <a:endParaRPr lang="en-US"/>
          </a:p>
          <a:p>
            <a:pPr marL="629920" indent="-305435"/>
            <a:r>
              <a:rPr lang="en-US" sz="1600" err="1">
                <a:solidFill>
                  <a:srgbClr val="3D3D3D"/>
                </a:solidFill>
                <a:ea typeface="+mn-lt"/>
                <a:cs typeface="+mn-lt"/>
              </a:rPr>
              <a:t>Completamos</a:t>
            </a:r>
            <a:r>
              <a:rPr lang="en-US" sz="1600" dirty="0">
                <a:solidFill>
                  <a:srgbClr val="3D3D3D"/>
                </a:solidFill>
                <a:ea typeface="+mn-lt"/>
                <a:cs typeface="+mn-lt"/>
              </a:rPr>
              <a:t> 29 </a:t>
            </a:r>
            <a:r>
              <a:rPr lang="en-US" sz="1600" err="1">
                <a:solidFill>
                  <a:srgbClr val="3D3D3D"/>
                </a:solidFill>
                <a:ea typeface="+mn-lt"/>
                <a:cs typeface="+mn-lt"/>
              </a:rPr>
              <a:t>instalaciones</a:t>
            </a:r>
            <a:r>
              <a:rPr lang="en-US" sz="1600" dirty="0">
                <a:solidFill>
                  <a:srgbClr val="3D3D3D"/>
                </a:solidFill>
                <a:ea typeface="+mn-lt"/>
                <a:cs typeface="+mn-lt"/>
              </a:rPr>
              <a:t> para </a:t>
            </a:r>
            <a:r>
              <a:rPr lang="en-US" sz="1600" err="1">
                <a:solidFill>
                  <a:srgbClr val="3D3D3D"/>
                </a:solidFill>
                <a:ea typeface="+mn-lt"/>
                <a:cs typeface="+mn-lt"/>
              </a:rPr>
              <a:t>propietarios</a:t>
            </a:r>
            <a:r>
              <a:rPr lang="en-US" sz="1600" dirty="0">
                <a:solidFill>
                  <a:srgbClr val="3D3D3D"/>
                </a:solidFill>
                <a:ea typeface="+mn-lt"/>
                <a:cs typeface="+mn-lt"/>
              </a:rPr>
              <a:t> de </a:t>
            </a:r>
            <a:r>
              <a:rPr lang="en-US" sz="1600" err="1">
                <a:solidFill>
                  <a:srgbClr val="3D3D3D"/>
                </a:solidFill>
                <a:ea typeface="+mn-lt"/>
                <a:cs typeface="+mn-lt"/>
              </a:rPr>
              <a:t>viviendas</a:t>
            </a:r>
            <a:r>
              <a:rPr lang="en-US" sz="1600" dirty="0">
                <a:solidFill>
                  <a:srgbClr val="3D3D3D"/>
                </a:solidFill>
                <a:ea typeface="+mn-lt"/>
                <a:cs typeface="+mn-lt"/>
              </a:rPr>
              <a:t> </a:t>
            </a:r>
            <a:r>
              <a:rPr lang="en-US" sz="1600" err="1">
                <a:solidFill>
                  <a:srgbClr val="3D3D3D"/>
                </a:solidFill>
                <a:ea typeface="+mn-lt"/>
                <a:cs typeface="+mn-lt"/>
              </a:rPr>
              <a:t>en</a:t>
            </a:r>
            <a:r>
              <a:rPr lang="en-US" sz="1600" dirty="0">
                <a:solidFill>
                  <a:srgbClr val="3D3D3D"/>
                </a:solidFill>
                <a:ea typeface="+mn-lt"/>
                <a:cs typeface="+mn-lt"/>
              </a:rPr>
              <a:t> total </a:t>
            </a:r>
            <a:r>
              <a:rPr lang="en-US" sz="1600" err="1">
                <a:solidFill>
                  <a:srgbClr val="3D3D3D"/>
                </a:solidFill>
                <a:ea typeface="+mn-lt"/>
                <a:cs typeface="+mn-lt"/>
              </a:rPr>
              <a:t>en</a:t>
            </a:r>
            <a:r>
              <a:rPr lang="en-US" sz="1600" dirty="0">
                <a:solidFill>
                  <a:srgbClr val="3D3D3D"/>
                </a:solidFill>
                <a:ea typeface="+mn-lt"/>
                <a:cs typeface="+mn-lt"/>
              </a:rPr>
              <a:t> 2024, </a:t>
            </a:r>
            <a:r>
              <a:rPr lang="en-US" sz="1600" err="1">
                <a:solidFill>
                  <a:srgbClr val="3D3D3D"/>
                </a:solidFill>
                <a:ea typeface="+mn-lt"/>
                <a:cs typeface="+mn-lt"/>
              </a:rPr>
              <a:t>muy</a:t>
            </a:r>
            <a:r>
              <a:rPr lang="en-US" sz="1600" dirty="0">
                <a:solidFill>
                  <a:srgbClr val="3D3D3D"/>
                </a:solidFill>
                <a:ea typeface="+mn-lt"/>
                <a:cs typeface="+mn-lt"/>
              </a:rPr>
              <a:t> </a:t>
            </a:r>
            <a:r>
              <a:rPr lang="en-US" sz="1600" err="1">
                <a:solidFill>
                  <a:srgbClr val="3D3D3D"/>
                </a:solidFill>
                <a:ea typeface="+mn-lt"/>
                <a:cs typeface="+mn-lt"/>
              </a:rPr>
              <a:t>por</a:t>
            </a:r>
            <a:r>
              <a:rPr lang="en-US" sz="1600" dirty="0">
                <a:solidFill>
                  <a:srgbClr val="3D3D3D"/>
                </a:solidFill>
                <a:ea typeface="+mn-lt"/>
                <a:cs typeface="+mn-lt"/>
              </a:rPr>
              <a:t> </a:t>
            </a:r>
            <a:r>
              <a:rPr lang="en-US" sz="1600" err="1">
                <a:solidFill>
                  <a:srgbClr val="3D3D3D"/>
                </a:solidFill>
                <a:ea typeface="+mn-lt"/>
                <a:cs typeface="+mn-lt"/>
              </a:rPr>
              <a:t>delante</a:t>
            </a:r>
            <a:r>
              <a:rPr lang="en-US" sz="1600" dirty="0">
                <a:solidFill>
                  <a:srgbClr val="3D3D3D"/>
                </a:solidFill>
                <a:ea typeface="+mn-lt"/>
                <a:cs typeface="+mn-lt"/>
              </a:rPr>
              <a:t> de </a:t>
            </a:r>
            <a:r>
              <a:rPr lang="en-US" sz="1600" err="1">
                <a:solidFill>
                  <a:srgbClr val="3D3D3D"/>
                </a:solidFill>
                <a:ea typeface="+mn-lt"/>
                <a:cs typeface="+mn-lt"/>
              </a:rPr>
              <a:t>nuestra</a:t>
            </a:r>
            <a:r>
              <a:rPr lang="en-US" sz="1600" dirty="0">
                <a:solidFill>
                  <a:srgbClr val="3D3D3D"/>
                </a:solidFill>
                <a:ea typeface="+mn-lt"/>
                <a:cs typeface="+mn-lt"/>
              </a:rPr>
              <a:t> meta de 20 </a:t>
            </a:r>
            <a:r>
              <a:rPr lang="en-US" sz="1600" err="1">
                <a:solidFill>
                  <a:srgbClr val="3D3D3D"/>
                </a:solidFill>
                <a:ea typeface="+mn-lt"/>
                <a:cs typeface="+mn-lt"/>
              </a:rPr>
              <a:t>sistemas</a:t>
            </a:r>
            <a:r>
              <a:rPr lang="en-US" sz="1600" dirty="0">
                <a:solidFill>
                  <a:srgbClr val="3D3D3D"/>
                </a:solidFill>
                <a:ea typeface="+mn-lt"/>
                <a:cs typeface="+mn-lt"/>
              </a:rPr>
              <a:t>.</a:t>
            </a:r>
            <a:endParaRPr lang="en-US" dirty="0"/>
          </a:p>
          <a:p>
            <a:pPr marL="305435" indent="-305435"/>
            <a:r>
              <a:rPr lang="en-US" b="1" err="1">
                <a:solidFill>
                  <a:srgbClr val="3D3D3D"/>
                </a:solidFill>
                <a:latin typeface="Century Gothic"/>
                <a:ea typeface="Roboto"/>
                <a:cs typeface="Roboto"/>
              </a:rPr>
              <a:t>Gastos</a:t>
            </a:r>
            <a:r>
              <a:rPr lang="en-US" b="1" dirty="0">
                <a:solidFill>
                  <a:srgbClr val="3D3D3D"/>
                </a:solidFill>
                <a:latin typeface="Century Gothic"/>
                <a:ea typeface="Roboto"/>
                <a:cs typeface="Roboto"/>
              </a:rPr>
              <a:t> </a:t>
            </a:r>
            <a:r>
              <a:rPr lang="en-US" b="1" err="1">
                <a:solidFill>
                  <a:srgbClr val="3D3D3D"/>
                </a:solidFill>
                <a:latin typeface="Century Gothic"/>
                <a:ea typeface="Roboto"/>
                <a:cs typeface="Roboto"/>
              </a:rPr>
              <a:t>totales</a:t>
            </a:r>
            <a:r>
              <a:rPr lang="en-US" b="1" dirty="0">
                <a:solidFill>
                  <a:srgbClr val="3D3D3D"/>
                </a:solidFill>
                <a:latin typeface="Century Gothic"/>
                <a:ea typeface="Roboto"/>
                <a:cs typeface="Roboto"/>
              </a:rPr>
              <a:t> </a:t>
            </a:r>
            <a:r>
              <a:rPr lang="en-US" b="1" err="1">
                <a:solidFill>
                  <a:srgbClr val="3D3D3D"/>
                </a:solidFill>
                <a:latin typeface="Century Gothic"/>
                <a:ea typeface="Roboto"/>
                <a:cs typeface="Roboto"/>
              </a:rPr>
              <a:t>reportados</a:t>
            </a:r>
            <a:r>
              <a:rPr lang="en-US" b="1" dirty="0">
                <a:solidFill>
                  <a:srgbClr val="3D3D3D"/>
                </a:solidFill>
                <a:latin typeface="Century Gothic"/>
                <a:ea typeface="Roboto"/>
                <a:cs typeface="Roboto"/>
              </a:rPr>
              <a:t> a la </a:t>
            </a:r>
            <a:r>
              <a:rPr lang="en-US" b="1" err="1">
                <a:solidFill>
                  <a:srgbClr val="3D3D3D"/>
                </a:solidFill>
                <a:latin typeface="Century Gothic"/>
                <a:ea typeface="Roboto"/>
                <a:cs typeface="Roboto"/>
              </a:rPr>
              <a:t>fecha</a:t>
            </a:r>
            <a:r>
              <a:rPr lang="en-US" b="1" dirty="0">
                <a:solidFill>
                  <a:srgbClr val="3D3D3D"/>
                </a:solidFill>
                <a:latin typeface="Century Gothic"/>
                <a:ea typeface="Roboto"/>
                <a:cs typeface="Roboto"/>
              </a:rPr>
              <a:t>:</a:t>
            </a:r>
            <a:r>
              <a:rPr lang="en-US" dirty="0">
                <a:solidFill>
                  <a:srgbClr val="3D3D3D"/>
                </a:solidFill>
                <a:latin typeface="Century Gothic"/>
                <a:ea typeface="Roboto"/>
                <a:cs typeface="Roboto"/>
              </a:rPr>
              <a:t> </a:t>
            </a:r>
            <a:r>
              <a:rPr lang="en-US" sz="1600" dirty="0">
                <a:latin typeface="Century Gothic"/>
                <a:ea typeface="Roboto"/>
                <a:cs typeface="Roboto"/>
              </a:rPr>
              <a:t> </a:t>
            </a:r>
            <a:r>
              <a:rPr lang="en-US" dirty="0">
                <a:latin typeface="Century Gothic"/>
                <a:ea typeface="Roboto"/>
                <a:cs typeface="Roboto"/>
              </a:rPr>
              <a:t>$132,086.95</a:t>
            </a:r>
          </a:p>
          <a:p>
            <a:pPr marL="305435" indent="-305435"/>
            <a:r>
              <a:rPr lang="en-US" b="1" dirty="0" err="1">
                <a:solidFill>
                  <a:srgbClr val="3D3D3D"/>
                </a:solidFill>
                <a:latin typeface="Century Gothic"/>
                <a:ea typeface="Roboto"/>
                <a:cs typeface="Roboto"/>
              </a:rPr>
              <a:t>Presupuesto</a:t>
            </a:r>
            <a:r>
              <a:rPr lang="en-US" b="1" dirty="0">
                <a:solidFill>
                  <a:srgbClr val="3D3D3D"/>
                </a:solidFill>
                <a:latin typeface="Century Gothic"/>
                <a:ea typeface="Roboto"/>
                <a:cs typeface="Roboto"/>
              </a:rPr>
              <a:t> restante:</a:t>
            </a:r>
            <a:r>
              <a:rPr lang="en-US" dirty="0">
                <a:solidFill>
                  <a:srgbClr val="3D3D3D"/>
                </a:solidFill>
                <a:latin typeface="Century Gothic"/>
                <a:ea typeface="Roboto"/>
                <a:cs typeface="Roboto"/>
              </a:rPr>
              <a:t> $955,925.80</a:t>
            </a:r>
            <a:endParaRPr lang="en-US" sz="1600" dirty="0">
              <a:solidFill>
                <a:srgbClr val="3D3D3D"/>
              </a:solidFill>
              <a:latin typeface="Century Gothic"/>
              <a:ea typeface="Roboto"/>
              <a:cs typeface="Roboto"/>
            </a:endParaRPr>
          </a:p>
          <a:p>
            <a:pPr marL="305435" indent="-305435"/>
            <a:r>
              <a:rPr lang="en-US" b="1" dirty="0" err="1">
                <a:solidFill>
                  <a:srgbClr val="3D3D3D"/>
                </a:solidFill>
                <a:latin typeface="Century Gothic"/>
                <a:ea typeface="Roboto"/>
                <a:cs typeface="Roboto"/>
              </a:rPr>
              <a:t>Trabajo</a:t>
            </a:r>
            <a:r>
              <a:rPr lang="en-US" b="1" dirty="0">
                <a:solidFill>
                  <a:srgbClr val="3D3D3D"/>
                </a:solidFill>
                <a:latin typeface="Century Gothic"/>
                <a:ea typeface="Roboto"/>
                <a:cs typeface="Roboto"/>
              </a:rPr>
              <a:t> </a:t>
            </a:r>
            <a:r>
              <a:rPr lang="en-US" b="1" dirty="0" err="1">
                <a:solidFill>
                  <a:srgbClr val="3D3D3D"/>
                </a:solidFill>
                <a:latin typeface="Century Gothic"/>
                <a:ea typeface="Roboto"/>
                <a:cs typeface="Roboto"/>
              </a:rPr>
              <a:t>planificado</a:t>
            </a:r>
            <a:r>
              <a:rPr lang="en-US" b="1" dirty="0">
                <a:solidFill>
                  <a:srgbClr val="3D3D3D"/>
                </a:solidFill>
                <a:latin typeface="Century Gothic"/>
                <a:ea typeface="Roboto"/>
                <a:cs typeface="Roboto"/>
              </a:rPr>
              <a:t> </a:t>
            </a:r>
            <a:r>
              <a:rPr lang="en-US" b="1" dirty="0" err="1">
                <a:solidFill>
                  <a:srgbClr val="3D3D3D"/>
                </a:solidFill>
                <a:latin typeface="Century Gothic"/>
                <a:ea typeface="Roboto"/>
                <a:cs typeface="Roboto"/>
              </a:rPr>
              <a:t>en</a:t>
            </a:r>
            <a:r>
              <a:rPr lang="en-US" b="1" dirty="0">
                <a:solidFill>
                  <a:srgbClr val="3D3D3D"/>
                </a:solidFill>
                <a:latin typeface="Century Gothic"/>
                <a:ea typeface="Roboto"/>
                <a:cs typeface="Roboto"/>
              </a:rPr>
              <a:t> las </a:t>
            </a:r>
            <a:r>
              <a:rPr lang="en-US" b="1" dirty="0" err="1">
                <a:solidFill>
                  <a:srgbClr val="3D3D3D"/>
                </a:solidFill>
                <a:latin typeface="Century Gothic"/>
                <a:ea typeface="Roboto"/>
                <a:cs typeface="Roboto"/>
              </a:rPr>
              <a:t>próximas</a:t>
            </a:r>
            <a:r>
              <a:rPr lang="en-US" b="1" dirty="0">
                <a:solidFill>
                  <a:srgbClr val="3D3D3D"/>
                </a:solidFill>
                <a:latin typeface="Century Gothic"/>
                <a:ea typeface="Roboto"/>
                <a:cs typeface="Roboto"/>
              </a:rPr>
              <a:t> ~dos </a:t>
            </a:r>
            <a:r>
              <a:rPr lang="en-US" b="1" dirty="0" err="1">
                <a:solidFill>
                  <a:srgbClr val="3D3D3D"/>
                </a:solidFill>
                <a:latin typeface="Century Gothic"/>
                <a:ea typeface="Roboto"/>
                <a:cs typeface="Roboto"/>
              </a:rPr>
              <a:t>semanas</a:t>
            </a:r>
            <a:r>
              <a:rPr lang="en-US" b="1" dirty="0">
                <a:solidFill>
                  <a:srgbClr val="3D3D3D"/>
                </a:solidFill>
                <a:latin typeface="Century Gothic"/>
                <a:ea typeface="Roboto"/>
                <a:cs typeface="Roboto"/>
              </a:rPr>
              <a:t>: </a:t>
            </a:r>
            <a:endParaRPr lang="en-US" b="1" dirty="0">
              <a:solidFill>
                <a:srgbClr val="3D3D3D"/>
              </a:solidFill>
              <a:latin typeface="Century Gothic"/>
            </a:endParaRPr>
          </a:p>
          <a:p>
            <a:pPr marL="629920" indent="-305435"/>
            <a:r>
              <a:rPr lang="en-US" dirty="0">
                <a:ea typeface="+mn-lt"/>
                <a:cs typeface="+mn-lt"/>
              </a:rPr>
              <a:t>1 </a:t>
            </a:r>
            <a:r>
              <a:rPr lang="en-US" dirty="0" err="1">
                <a:ea typeface="+mn-lt"/>
                <a:cs typeface="+mn-lt"/>
              </a:rPr>
              <a:t>instalación</a:t>
            </a:r>
            <a:r>
              <a:rPr lang="en-US" dirty="0">
                <a:ea typeface="+mn-lt"/>
                <a:cs typeface="+mn-lt"/>
              </a:rPr>
              <a:t> de </a:t>
            </a:r>
            <a:r>
              <a:rPr lang="en-US" dirty="0" err="1">
                <a:ea typeface="+mn-lt"/>
                <a:cs typeface="+mn-lt"/>
              </a:rPr>
              <a:t>lavandería</a:t>
            </a:r>
            <a:r>
              <a:rPr lang="en-US" dirty="0">
                <a:ea typeface="+mn-lt"/>
                <a:cs typeface="+mn-lt"/>
              </a:rPr>
              <a:t> y </a:t>
            </a:r>
            <a:r>
              <a:rPr lang="en-US" dirty="0" err="1">
                <a:ea typeface="+mn-lt"/>
                <a:cs typeface="+mn-lt"/>
              </a:rPr>
              <a:t>jardín</a:t>
            </a:r>
            <a:r>
              <a:rPr lang="en-US" dirty="0">
                <a:ea typeface="+mn-lt"/>
                <a:cs typeface="+mn-lt"/>
              </a:rPr>
              <a:t> </a:t>
            </a:r>
            <a:r>
              <a:rPr lang="en-US" dirty="0" err="1">
                <a:ea typeface="+mn-lt"/>
                <a:cs typeface="+mn-lt"/>
              </a:rPr>
              <a:t>programada</a:t>
            </a:r>
            <a:endParaRPr lang="en-US" dirty="0" err="1">
              <a:solidFill>
                <a:srgbClr val="000000"/>
              </a:solidFill>
              <a:ea typeface="Roboto"/>
              <a:cs typeface="Roboto"/>
            </a:endParaRPr>
          </a:p>
          <a:p>
            <a:pPr marL="629920" lvl="1" indent="-305435"/>
            <a:r>
              <a:rPr lang="en-US" dirty="0">
                <a:ea typeface="+mn-lt"/>
                <a:cs typeface="+mn-lt"/>
              </a:rPr>
              <a:t>1 </a:t>
            </a:r>
            <a:r>
              <a:rPr lang="en-US" dirty="0" err="1">
                <a:ea typeface="+mn-lt"/>
                <a:cs typeface="+mn-lt"/>
              </a:rPr>
              <a:t>instalación</a:t>
            </a:r>
            <a:r>
              <a:rPr lang="en-US" dirty="0">
                <a:ea typeface="+mn-lt"/>
                <a:cs typeface="+mn-lt"/>
              </a:rPr>
              <a:t> de </a:t>
            </a:r>
            <a:r>
              <a:rPr lang="en-US" dirty="0" err="1">
                <a:ea typeface="+mn-lt"/>
                <a:cs typeface="+mn-lt"/>
              </a:rPr>
              <a:t>riego</a:t>
            </a:r>
            <a:r>
              <a:rPr lang="en-US" dirty="0">
                <a:ea typeface="+mn-lt"/>
                <a:cs typeface="+mn-lt"/>
              </a:rPr>
              <a:t> </a:t>
            </a:r>
            <a:r>
              <a:rPr lang="en-US" dirty="0" err="1">
                <a:ea typeface="+mn-lt"/>
                <a:cs typeface="+mn-lt"/>
              </a:rPr>
              <a:t>por</a:t>
            </a:r>
            <a:r>
              <a:rPr lang="en-US" dirty="0">
                <a:ea typeface="+mn-lt"/>
                <a:cs typeface="+mn-lt"/>
              </a:rPr>
              <a:t> </a:t>
            </a:r>
            <a:r>
              <a:rPr lang="en-US" dirty="0" err="1">
                <a:ea typeface="+mn-lt"/>
                <a:cs typeface="+mn-lt"/>
              </a:rPr>
              <a:t>goteo</a:t>
            </a:r>
            <a:r>
              <a:rPr lang="en-US" dirty="0">
                <a:ea typeface="+mn-lt"/>
                <a:cs typeface="+mn-lt"/>
              </a:rPr>
              <a:t> </a:t>
            </a:r>
            <a:r>
              <a:rPr lang="en-US" dirty="0" err="1">
                <a:ea typeface="+mn-lt"/>
                <a:cs typeface="+mn-lt"/>
              </a:rPr>
              <a:t>programada</a:t>
            </a:r>
            <a:endParaRPr lang="en-US" dirty="0" err="1"/>
          </a:p>
          <a:p>
            <a:pPr marL="629920" indent="-305435"/>
            <a:endParaRPr lang="en-US" sz="1800"/>
          </a:p>
          <a:p>
            <a:pPr marL="629920" lvl="1" indent="-305435"/>
            <a:endParaRPr lang="en-US">
              <a:highlight>
                <a:srgbClr val="FFFF00"/>
              </a:highlight>
              <a:latin typeface="Gill Sans MT" panose="020B0502020104020203"/>
            </a:endParaRPr>
          </a:p>
          <a:p>
            <a:pPr marL="899795" lvl="2" indent="-26987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60844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latin typeface="Century Gothic"/>
            </a:endParaRPr>
          </a:p>
          <a:p>
            <a:pPr marL="629920" lvl="1" indent="-305435">
              <a:buFont typeface="Wingdings 2"/>
            </a:pPr>
            <a:r>
              <a:rPr lang="en-US" sz="1800" dirty="0" err="1">
                <a:ea typeface="+mn-lt"/>
                <a:cs typeface="+mn-lt"/>
              </a:rPr>
              <a:t>Plantamos</a:t>
            </a:r>
            <a:r>
              <a:rPr lang="en-US" sz="1800" dirty="0">
                <a:ea typeface="+mn-lt"/>
                <a:cs typeface="+mn-lt"/>
              </a:rPr>
              <a:t> 7 </a:t>
            </a:r>
            <a:r>
              <a:rPr lang="en-US" sz="1800" dirty="0" err="1">
                <a:ea typeface="+mn-lt"/>
                <a:cs typeface="+mn-lt"/>
              </a:rPr>
              <a:t>árboles</a:t>
            </a:r>
            <a:r>
              <a:rPr lang="en-US" sz="1800" dirty="0">
                <a:ea typeface="+mn-lt"/>
                <a:cs typeface="+mn-lt"/>
              </a:rPr>
              <a:t> </a:t>
            </a:r>
            <a:r>
              <a:rPr lang="en-US" sz="1800" dirty="0" err="1">
                <a:ea typeface="+mn-lt"/>
                <a:cs typeface="+mn-lt"/>
              </a:rPr>
              <a:t>nuevos</a:t>
            </a:r>
            <a:r>
              <a:rPr lang="en-US" sz="1800" dirty="0">
                <a:ea typeface="+mn-lt"/>
                <a:cs typeface="+mn-lt"/>
              </a:rPr>
              <a:t> </a:t>
            </a:r>
            <a:r>
              <a:rPr lang="en-US" sz="1800" dirty="0" err="1">
                <a:ea typeface="+mn-lt"/>
                <a:cs typeface="+mn-lt"/>
              </a:rPr>
              <a:t>en</a:t>
            </a:r>
            <a:r>
              <a:rPr lang="en-US" sz="1800" dirty="0">
                <a:ea typeface="+mn-lt"/>
                <a:cs typeface="+mn-lt"/>
              </a:rPr>
              <a:t> </a:t>
            </a:r>
            <a:r>
              <a:rPr lang="en-US" sz="1800" dirty="0" err="1">
                <a:ea typeface="+mn-lt"/>
                <a:cs typeface="+mn-lt"/>
              </a:rPr>
              <a:t>el</a:t>
            </a:r>
            <a:r>
              <a:rPr lang="en-US" sz="1800" dirty="0">
                <a:ea typeface="+mn-lt"/>
                <a:cs typeface="+mn-lt"/>
              </a:rPr>
              <a:t> Día de Martin Luther King </a:t>
            </a:r>
            <a:r>
              <a:rPr lang="en-US" sz="1800" dirty="0" err="1">
                <a:ea typeface="+mn-lt"/>
                <a:cs typeface="+mn-lt"/>
              </a:rPr>
              <a:t>en</a:t>
            </a:r>
            <a:r>
              <a:rPr lang="en-US" sz="1800" dirty="0">
                <a:ea typeface="+mn-lt"/>
                <a:cs typeface="+mn-lt"/>
              </a:rPr>
              <a:t> Greenway</a:t>
            </a:r>
          </a:p>
          <a:p>
            <a:pPr marL="629920" lvl="1" indent="-305435">
              <a:buFont typeface="Wingdings 2"/>
            </a:pPr>
            <a:r>
              <a:rPr lang="en-US" sz="1800" dirty="0">
                <a:ea typeface="+mn-lt"/>
                <a:cs typeface="+mn-lt"/>
              </a:rPr>
              <a:t>Más de 100 </a:t>
            </a:r>
            <a:r>
              <a:rPr lang="en-US" sz="1800" err="1">
                <a:ea typeface="+mn-lt"/>
                <a:cs typeface="+mn-lt"/>
              </a:rPr>
              <a:t>voluntarios</a:t>
            </a:r>
            <a:endParaRPr lang="en-US" sz="1800"/>
          </a:p>
          <a:p>
            <a:pPr marL="629920" lvl="1" indent="-305435">
              <a:buFont typeface="Wingdings 2"/>
            </a:pPr>
            <a:r>
              <a:rPr lang="en-US" sz="1800" err="1">
                <a:ea typeface="+mn-lt"/>
                <a:cs typeface="+mn-lt"/>
              </a:rPr>
              <a:t>Plantamos</a:t>
            </a:r>
            <a:r>
              <a:rPr lang="en-US" sz="1800" dirty="0">
                <a:ea typeface="+mn-lt"/>
                <a:cs typeface="+mn-lt"/>
              </a:rPr>
              <a:t> 4 </a:t>
            </a:r>
            <a:r>
              <a:rPr lang="en-US" sz="1800" err="1">
                <a:ea typeface="+mn-lt"/>
                <a:cs typeface="+mn-lt"/>
              </a:rPr>
              <a:t>árboles</a:t>
            </a:r>
            <a:r>
              <a:rPr lang="en-US" sz="1800" dirty="0">
                <a:ea typeface="+mn-lt"/>
                <a:cs typeface="+mn-lt"/>
              </a:rPr>
              <a:t> </a:t>
            </a:r>
            <a:r>
              <a:rPr lang="en-US" sz="1800" err="1">
                <a:ea typeface="+mn-lt"/>
                <a:cs typeface="+mn-lt"/>
              </a:rPr>
              <a:t>residenciales</a:t>
            </a:r>
            <a:r>
              <a:rPr lang="en-US" sz="1800" dirty="0">
                <a:ea typeface="+mn-lt"/>
                <a:cs typeface="+mn-lt"/>
              </a:rPr>
              <a:t> </a:t>
            </a:r>
            <a:r>
              <a:rPr lang="en-US" sz="1800" err="1">
                <a:ea typeface="+mn-lt"/>
                <a:cs typeface="+mn-lt"/>
              </a:rPr>
              <a:t>nuevos</a:t>
            </a:r>
            <a:endParaRPr lang="en-US" sz="1800">
              <a:ea typeface="+mn-lt"/>
              <a:cs typeface="+mn-lt"/>
            </a:endParaRPr>
          </a:p>
          <a:p>
            <a:pPr marL="629920" lvl="1" indent="-305435">
              <a:buFont typeface="Wingdings 2"/>
            </a:pPr>
            <a:r>
              <a:rPr lang="en-US" sz="1800" dirty="0" err="1">
                <a:ea typeface="+mn-lt"/>
                <a:cs typeface="+mn-lt"/>
              </a:rPr>
              <a:t>Hicimos</a:t>
            </a:r>
            <a:r>
              <a:rPr lang="en-US" sz="1800" dirty="0">
                <a:ea typeface="+mn-lt"/>
                <a:cs typeface="+mn-lt"/>
              </a:rPr>
              <a:t> </a:t>
            </a:r>
            <a:r>
              <a:rPr lang="en-US" sz="1800" dirty="0" err="1">
                <a:ea typeface="+mn-lt"/>
                <a:cs typeface="+mn-lt"/>
              </a:rPr>
              <a:t>campaña</a:t>
            </a:r>
            <a:r>
              <a:rPr lang="en-US" sz="1800" dirty="0">
                <a:ea typeface="+mn-lt"/>
                <a:cs typeface="+mn-lt"/>
              </a:rPr>
              <a:t> para </a:t>
            </a:r>
            <a:r>
              <a:rPr lang="en-US" sz="1800" dirty="0" err="1">
                <a:ea typeface="+mn-lt"/>
                <a:cs typeface="+mn-lt"/>
              </a:rPr>
              <a:t>encontrar</a:t>
            </a:r>
            <a:r>
              <a:rPr lang="en-US" sz="1800" dirty="0">
                <a:ea typeface="+mn-lt"/>
                <a:cs typeface="+mn-lt"/>
              </a:rPr>
              <a:t> </a:t>
            </a:r>
            <a:r>
              <a:rPr lang="en-US" sz="1800" dirty="0" err="1">
                <a:ea typeface="+mn-lt"/>
                <a:cs typeface="+mn-lt"/>
              </a:rPr>
              <a:t>nuevos</a:t>
            </a:r>
            <a:r>
              <a:rPr lang="en-US" sz="1800" dirty="0">
                <a:ea typeface="+mn-lt"/>
                <a:cs typeface="+mn-lt"/>
              </a:rPr>
              <a:t> </a:t>
            </a:r>
            <a:r>
              <a:rPr lang="en-US" sz="1800" dirty="0" err="1">
                <a:ea typeface="+mn-lt"/>
                <a:cs typeface="+mn-lt"/>
              </a:rPr>
              <a:t>espacios</a:t>
            </a:r>
            <a:r>
              <a:rPr lang="en-US" sz="1800" dirty="0">
                <a:ea typeface="+mn-lt"/>
                <a:cs typeface="+mn-lt"/>
              </a:rPr>
              <a:t> para </a:t>
            </a:r>
            <a:r>
              <a:rPr lang="en-US" sz="1800" dirty="0" err="1">
                <a:ea typeface="+mn-lt"/>
                <a:cs typeface="+mn-lt"/>
              </a:rPr>
              <a:t>adoptar</a:t>
            </a:r>
            <a:r>
              <a:rPr lang="en-US" sz="1800" dirty="0">
                <a:ea typeface="+mn-lt"/>
                <a:cs typeface="+mn-lt"/>
              </a:rPr>
              <a:t> un árbol</a:t>
            </a:r>
            <a:endParaRPr lang="en-US" sz="1800"/>
          </a:p>
          <a:p>
            <a:pPr marL="629920" lvl="1" indent="-305435">
              <a:buFont typeface="Wingdings 2"/>
            </a:pPr>
            <a:endParaRPr lang="en-US" dirty="0">
              <a:latin typeface="Gill Sans MT"/>
              <a:ea typeface="+mn-lt"/>
              <a:cs typeface="+mn-lt"/>
            </a:endParaRPr>
          </a:p>
          <a:p>
            <a:pPr marL="305435" indent="-305435">
              <a:buFont typeface="Wingdings 2"/>
            </a:pPr>
            <a:r>
              <a:rPr lang="en-US" b="1" err="1">
                <a:latin typeface="Century Gothic"/>
                <a:ea typeface="+mn-lt"/>
                <a:cs typeface="+mn-lt"/>
              </a:rPr>
              <a:t>Gastos</a:t>
            </a:r>
            <a:r>
              <a:rPr lang="en-US" b="1" dirty="0">
                <a:latin typeface="Century Gothic"/>
                <a:ea typeface="+mn-lt"/>
                <a:cs typeface="+mn-lt"/>
              </a:rPr>
              <a:t> </a:t>
            </a:r>
            <a:r>
              <a:rPr lang="en-US" b="1" err="1">
                <a:latin typeface="Century Gothic"/>
                <a:ea typeface="+mn-lt"/>
                <a:cs typeface="+mn-lt"/>
              </a:rPr>
              <a:t>totales</a:t>
            </a:r>
            <a:r>
              <a:rPr lang="en-US" b="1" dirty="0">
                <a:latin typeface="Century Gothic"/>
                <a:ea typeface="+mn-lt"/>
                <a:cs typeface="+mn-lt"/>
              </a:rPr>
              <a:t> </a:t>
            </a:r>
            <a:r>
              <a:rPr lang="en-US" b="1" err="1">
                <a:latin typeface="Century Gothic"/>
                <a:ea typeface="+mn-lt"/>
                <a:cs typeface="+mn-lt"/>
              </a:rPr>
              <a:t>reportados</a:t>
            </a:r>
            <a:r>
              <a:rPr lang="en-US" b="1" dirty="0">
                <a:latin typeface="Century Gothic"/>
                <a:ea typeface="+mn-lt"/>
                <a:cs typeface="+mn-lt"/>
              </a:rPr>
              <a:t> a la </a:t>
            </a:r>
            <a:r>
              <a:rPr lang="en-US" b="1" err="1">
                <a:latin typeface="Century Gothic"/>
                <a:ea typeface="+mn-lt"/>
                <a:cs typeface="+mn-lt"/>
              </a:rPr>
              <a:t>fecha</a:t>
            </a:r>
            <a:r>
              <a:rPr lang="en-US" b="1" dirty="0">
                <a:latin typeface="Century Gothic"/>
                <a:ea typeface="+mn-lt"/>
                <a:cs typeface="+mn-lt"/>
              </a:rPr>
              <a:t>:</a:t>
            </a:r>
            <a:r>
              <a:rPr lang="en-US" dirty="0">
                <a:latin typeface="Century Gothic"/>
                <a:ea typeface="+mn-lt"/>
                <a:cs typeface="+mn-lt"/>
              </a:rPr>
              <a:t> $</a:t>
            </a:r>
            <a:r>
              <a:rPr lang="en-US" kern="1200" dirty="0">
                <a:effectLst/>
                <a:latin typeface="Century Gothic"/>
                <a:ea typeface="+mn-lt"/>
                <a:cs typeface="+mn-lt"/>
              </a:rPr>
              <a:t> </a:t>
            </a:r>
            <a:r>
              <a:rPr lang="en-US" dirty="0">
                <a:latin typeface="Century Gothic"/>
                <a:ea typeface="+mn-lt"/>
                <a:cs typeface="+mn-lt"/>
              </a:rPr>
              <a:t>132,086.95</a:t>
            </a:r>
            <a:endParaRPr lang="en-US"/>
          </a:p>
          <a:p>
            <a:pPr marL="305435" indent="-305435">
              <a:buFont typeface="Wingdings 2"/>
            </a:pPr>
            <a:r>
              <a:rPr lang="en-US" b="1" dirty="0" err="1">
                <a:latin typeface="Century Gothic"/>
                <a:ea typeface="+mn-lt"/>
                <a:cs typeface="+mn-lt"/>
              </a:rPr>
              <a:t>Presupuesto</a:t>
            </a:r>
            <a:r>
              <a:rPr lang="en-US" b="1" dirty="0">
                <a:latin typeface="Century Gothic"/>
                <a:ea typeface="+mn-lt"/>
                <a:cs typeface="+mn-lt"/>
              </a:rPr>
              <a:t> restante: </a:t>
            </a:r>
            <a:r>
              <a:rPr lang="en-US" dirty="0">
                <a:latin typeface="Century Gothic"/>
                <a:ea typeface="+mn-lt"/>
                <a:cs typeface="+mn-lt"/>
              </a:rPr>
              <a:t>$ 955,925.80</a:t>
            </a:r>
            <a:endParaRPr lang="en-US">
              <a:latin typeface="Century Gothic"/>
            </a:endParaRPr>
          </a:p>
          <a:p>
            <a:pPr marL="305435" indent="-305435">
              <a:buFont typeface="Wingdings 2"/>
            </a:pPr>
            <a:endParaRPr lang="en-US">
              <a:latin typeface="Century Gothic"/>
            </a:endParaRPr>
          </a:p>
          <a:p>
            <a:pPr marL="305435" indent="-305435">
              <a:buFont typeface="Wingdings 2"/>
            </a:pPr>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buFont typeface="Wingdings 2"/>
            </a:pPr>
            <a:r>
              <a:rPr lang="en-US" sz="1800" dirty="0" err="1">
                <a:ea typeface="+mn-lt"/>
                <a:cs typeface="+mn-lt"/>
              </a:rPr>
              <a:t>Continuar</a:t>
            </a:r>
            <a:r>
              <a:rPr lang="en-US" sz="1800" dirty="0">
                <a:ea typeface="+mn-lt"/>
                <a:cs typeface="+mn-lt"/>
              </a:rPr>
              <a:t> con la </a:t>
            </a:r>
            <a:r>
              <a:rPr lang="en-US" sz="1800" dirty="0" err="1">
                <a:ea typeface="+mn-lt"/>
                <a:cs typeface="+mn-lt"/>
              </a:rPr>
              <a:t>campaña</a:t>
            </a:r>
            <a:r>
              <a:rPr lang="en-US" sz="1800" dirty="0">
                <a:ea typeface="+mn-lt"/>
                <a:cs typeface="+mn-lt"/>
              </a:rPr>
              <a:t> para la </a:t>
            </a:r>
            <a:r>
              <a:rPr lang="en-US" sz="1800" dirty="0" err="1">
                <a:ea typeface="+mn-lt"/>
                <a:cs typeface="+mn-lt"/>
              </a:rPr>
              <a:t>adopción</a:t>
            </a:r>
            <a:r>
              <a:rPr lang="en-US" sz="1800" dirty="0">
                <a:ea typeface="+mn-lt"/>
                <a:cs typeface="+mn-lt"/>
              </a:rPr>
              <a:t> de </a:t>
            </a:r>
            <a:r>
              <a:rPr lang="en-US" sz="1800" dirty="0" err="1">
                <a:ea typeface="+mn-lt"/>
                <a:cs typeface="+mn-lt"/>
              </a:rPr>
              <a:t>árboles</a:t>
            </a:r>
            <a:endParaRPr lang="en-US" sz="1800" dirty="0" err="1">
              <a:latin typeface="Gill Sans MT"/>
              <a:ea typeface="+mn-lt"/>
              <a:cs typeface="+mn-lt"/>
            </a:endParaRPr>
          </a:p>
          <a:p>
            <a:pPr marL="629920" lvl="1" indent="-305435"/>
            <a:r>
              <a:rPr lang="en-US" sz="1800" err="1">
                <a:ea typeface="+mn-lt"/>
                <a:cs typeface="+mn-lt"/>
              </a:rPr>
              <a:t>Coordinación</a:t>
            </a:r>
            <a:r>
              <a:rPr lang="en-US" sz="1800" dirty="0">
                <a:ea typeface="+mn-lt"/>
                <a:cs typeface="+mn-lt"/>
              </a:rPr>
              <a:t> de la </a:t>
            </a:r>
            <a:r>
              <a:rPr lang="en-US" sz="1800" err="1">
                <a:ea typeface="+mn-lt"/>
                <a:cs typeface="+mn-lt"/>
              </a:rPr>
              <a:t>próxima</a:t>
            </a:r>
            <a:r>
              <a:rPr lang="en-US" sz="1800" dirty="0">
                <a:ea typeface="+mn-lt"/>
                <a:cs typeface="+mn-lt"/>
              </a:rPr>
              <a:t> </a:t>
            </a:r>
            <a:r>
              <a:rPr lang="en-US" sz="1800" err="1">
                <a:ea typeface="+mn-lt"/>
                <a:cs typeface="+mn-lt"/>
              </a:rPr>
              <a:t>oportunidad</a:t>
            </a:r>
            <a:r>
              <a:rPr lang="en-US" sz="1800" dirty="0">
                <a:ea typeface="+mn-lt"/>
                <a:cs typeface="+mn-lt"/>
              </a:rPr>
              <a:t> de </a:t>
            </a:r>
            <a:r>
              <a:rPr lang="en-US" sz="1800" err="1">
                <a:ea typeface="+mn-lt"/>
                <a:cs typeface="+mn-lt"/>
              </a:rPr>
              <a:t>voluntariado</a:t>
            </a:r>
            <a:r>
              <a:rPr lang="en-US" sz="1800" dirty="0">
                <a:ea typeface="+mn-lt"/>
                <a:cs typeface="+mn-lt"/>
              </a:rPr>
              <a:t>: Día del Presidente/</a:t>
            </a:r>
            <a:br>
              <a:rPr lang="en-US" sz="1800" dirty="0">
                <a:ea typeface="+mn-lt"/>
                <a:cs typeface="+mn-lt"/>
              </a:rPr>
            </a:br>
            <a:r>
              <a:rPr lang="en-US" sz="1800" dirty="0">
                <a:ea typeface="+mn-lt"/>
                <a:cs typeface="+mn-lt"/>
              </a:rPr>
              <a:t>Día de César Chávez</a:t>
            </a:r>
            <a:br>
              <a:rPr lang="en-US" sz="1800" dirty="0">
                <a:latin typeface="Gill Sans MT"/>
                <a:ea typeface="+mn-lt"/>
                <a:cs typeface="+mn-lt"/>
              </a:rPr>
            </a:br>
            <a:endParaRPr lang="en-US"/>
          </a:p>
          <a:p>
            <a:pPr marL="629920" lvl="1" indent="-305435">
              <a:buFont typeface="Wingdings 2"/>
            </a:pPr>
            <a:endParaRPr lang="en-US" sz="1800" dirty="0">
              <a:highlight>
                <a:srgbClr val="FFFF00"/>
              </a:highlight>
              <a:latin typeface="Century Gothic"/>
            </a:endParaRPr>
          </a:p>
          <a:p>
            <a:pPr marL="305435" indent="-305435">
              <a:buFont typeface="Wingdings 2"/>
            </a:pPr>
            <a:endParaRPr lang="en-US">
              <a:highlight>
                <a:srgbClr val="FFFF00"/>
              </a:highlight>
              <a:latin typeface="Century Gothic"/>
            </a:endParaRPr>
          </a:p>
          <a:p>
            <a:pPr marL="305435" indent="-305435">
              <a:buFont typeface="Wingdings 2"/>
            </a:pPr>
            <a:endParaRPr lang="en-US">
              <a:highlight>
                <a:srgbClr val="FFFF00"/>
              </a:highlight>
              <a:latin typeface="Gill Sans MT" panose="020B0502020104020203"/>
            </a:endParaRPr>
          </a:p>
          <a:p>
            <a:pPr marL="629920" lvl="1" indent="-305435"/>
            <a:endParaRPr lang="en-US" sz="1800" b="1" dirty="0">
              <a:highlight>
                <a:srgbClr val="FFFF00"/>
              </a:highlight>
              <a:latin typeface="Century Gothic"/>
            </a:endParaRPr>
          </a:p>
          <a:p>
            <a:pPr marL="323850" lvl="1" indent="0">
              <a:buNone/>
            </a:pPr>
            <a:endParaRPr lang="en-US" sz="1800" b="1" dirty="0">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427083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388716"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solidFill>
                  <a:srgbClr val="3D3D3D"/>
                </a:solidFill>
                <a:latin typeface="Century Gothic"/>
                <a:ea typeface="+mn-lt"/>
                <a:cs typeface="+mn-lt"/>
              </a:rPr>
              <a:t>Trabajo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completado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desde</a:t>
            </a:r>
            <a:r>
              <a:rPr lang="en-US" sz="2000" b="1" dirty="0">
                <a:solidFill>
                  <a:srgbClr val="3D3D3D"/>
                </a:solidFill>
                <a:latin typeface="Century Gothic"/>
                <a:ea typeface="+mn-lt"/>
                <a:cs typeface="+mn-lt"/>
              </a:rPr>
              <a:t> la </a:t>
            </a:r>
            <a:r>
              <a:rPr lang="en-US" sz="2000" b="1" dirty="0" err="1">
                <a:solidFill>
                  <a:srgbClr val="3D3D3D"/>
                </a:solidFill>
                <a:latin typeface="Century Gothic"/>
                <a:ea typeface="+mn-lt"/>
                <a:cs typeface="+mn-lt"/>
              </a:rPr>
              <a:t>última</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reunión</a:t>
            </a:r>
            <a:r>
              <a:rPr lang="en-US" sz="2000" b="1" dirty="0">
                <a:solidFill>
                  <a:srgbClr val="3D3D3D"/>
                </a:solidFill>
                <a:latin typeface="Century Gothic"/>
                <a:ea typeface="+mn-lt"/>
                <a:cs typeface="+mn-lt"/>
              </a:rPr>
              <a:t>: </a:t>
            </a:r>
            <a:endParaRPr lang="en-US" sz="2000" b="1" dirty="0">
              <a:solidFill>
                <a:srgbClr val="3D3D3D"/>
              </a:solidFill>
              <a:latin typeface="Century Gothic"/>
              <a:cs typeface="Arial"/>
            </a:endParaRPr>
          </a:p>
          <a:p>
            <a:pPr marL="629920" lvl="1" indent="-305435"/>
            <a:r>
              <a:rPr lang="en-US" err="1">
                <a:ea typeface="+mn-lt"/>
                <a:cs typeface="+mn-lt"/>
              </a:rPr>
              <a:t>Pagó</a:t>
            </a:r>
            <a:r>
              <a:rPr lang="en-US">
                <a:ea typeface="+mn-lt"/>
                <a:cs typeface="+mn-lt"/>
              </a:rPr>
              <a:t> las </a:t>
            </a:r>
            <a:r>
              <a:rPr lang="en-US" err="1">
                <a:ea typeface="+mn-lt"/>
                <a:cs typeface="+mn-lt"/>
              </a:rPr>
              <a:t>tarifas</a:t>
            </a:r>
            <a:r>
              <a:rPr lang="en-US">
                <a:ea typeface="+mn-lt"/>
                <a:cs typeface="+mn-lt"/>
              </a:rPr>
              <a:t> de revisión del plan a la ciudad de Richmond,</a:t>
            </a:r>
            <a:endParaRPr lang="en-US" dirty="0">
              <a:ea typeface="+mn-lt"/>
              <a:cs typeface="+mn-lt"/>
            </a:endParaRPr>
          </a:p>
          <a:p>
            <a:pPr marL="629920" lvl="1" indent="-305435"/>
            <a:r>
              <a:rPr lang="en-US" err="1">
                <a:ea typeface="+mn-lt"/>
                <a:cs typeface="+mn-lt"/>
              </a:rPr>
              <a:t>Habló</a:t>
            </a:r>
            <a:r>
              <a:rPr lang="en-US" dirty="0">
                <a:ea typeface="+mn-lt"/>
                <a:cs typeface="+mn-lt"/>
              </a:rPr>
              <a:t> con </a:t>
            </a:r>
            <a:r>
              <a:rPr lang="en-US" err="1">
                <a:ea typeface="+mn-lt"/>
                <a:cs typeface="+mn-lt"/>
              </a:rPr>
              <a:t>contratistas</a:t>
            </a:r>
            <a:r>
              <a:rPr lang="en-US" dirty="0">
                <a:ea typeface="+mn-lt"/>
                <a:cs typeface="+mn-lt"/>
              </a:rPr>
              <a:t> </a:t>
            </a:r>
            <a:r>
              <a:rPr lang="en-US" err="1">
                <a:ea typeface="+mn-lt"/>
                <a:cs typeface="+mn-lt"/>
              </a:rPr>
              <a:t>sobre</a:t>
            </a:r>
            <a:r>
              <a:rPr lang="en-US" dirty="0">
                <a:ea typeface="+mn-lt"/>
                <a:cs typeface="+mn-lt"/>
              </a:rPr>
              <a:t> </a:t>
            </a:r>
            <a:r>
              <a:rPr lang="en-US" err="1">
                <a:ea typeface="+mn-lt"/>
                <a:cs typeface="+mn-lt"/>
              </a:rPr>
              <a:t>el</a:t>
            </a:r>
            <a:r>
              <a:rPr lang="en-US" dirty="0">
                <a:ea typeface="+mn-lt"/>
                <a:cs typeface="+mn-lt"/>
              </a:rPr>
              <a:t> </a:t>
            </a:r>
            <a:r>
              <a:rPr lang="en-US" err="1">
                <a:ea typeface="+mn-lt"/>
                <a:cs typeface="+mn-lt"/>
              </a:rPr>
              <a:t>próximo</a:t>
            </a:r>
            <a:r>
              <a:rPr lang="en-US" dirty="0">
                <a:ea typeface="+mn-lt"/>
                <a:cs typeface="+mn-lt"/>
              </a:rPr>
              <a:t> </a:t>
            </a:r>
            <a:r>
              <a:rPr lang="en-US" err="1">
                <a:ea typeface="+mn-lt"/>
                <a:cs typeface="+mn-lt"/>
              </a:rPr>
              <a:t>proyecto</a:t>
            </a:r>
            <a:r>
              <a:rPr lang="en-US" dirty="0">
                <a:ea typeface="+mn-lt"/>
                <a:cs typeface="+mn-lt"/>
              </a:rPr>
              <a:t>,</a:t>
            </a:r>
            <a:endParaRPr lang="en-US" dirty="0"/>
          </a:p>
          <a:p>
            <a:pPr marL="629920" lvl="1" indent="-305435"/>
            <a:r>
              <a:rPr lang="en-US" err="1">
                <a:ea typeface="+mn-lt"/>
                <a:cs typeface="+mn-lt"/>
              </a:rPr>
              <a:t>Trabajó</a:t>
            </a:r>
            <a:r>
              <a:rPr lang="en-US" dirty="0">
                <a:ea typeface="+mn-lt"/>
                <a:cs typeface="+mn-lt"/>
              </a:rPr>
              <a:t> </a:t>
            </a:r>
            <a:r>
              <a:rPr lang="en-US" err="1">
                <a:ea typeface="+mn-lt"/>
                <a:cs typeface="+mn-lt"/>
              </a:rPr>
              <a:t>en</a:t>
            </a:r>
            <a:r>
              <a:rPr lang="en-US" dirty="0">
                <a:ea typeface="+mn-lt"/>
                <a:cs typeface="+mn-lt"/>
              </a:rPr>
              <a:t> la </a:t>
            </a:r>
            <a:r>
              <a:rPr lang="en-US" err="1">
                <a:ea typeface="+mn-lt"/>
                <a:cs typeface="+mn-lt"/>
              </a:rPr>
              <a:t>finalización</a:t>
            </a:r>
            <a:r>
              <a:rPr lang="en-US" dirty="0">
                <a:ea typeface="+mn-lt"/>
                <a:cs typeface="+mn-lt"/>
              </a:rPr>
              <a:t> de las </a:t>
            </a:r>
            <a:r>
              <a:rPr lang="en-US" err="1">
                <a:ea typeface="+mn-lt"/>
                <a:cs typeface="+mn-lt"/>
              </a:rPr>
              <a:t>especificaciones</a:t>
            </a:r>
            <a:r>
              <a:rPr lang="en-US" dirty="0">
                <a:ea typeface="+mn-lt"/>
                <a:cs typeface="+mn-lt"/>
              </a:rPr>
              <a:t> del </a:t>
            </a:r>
            <a:r>
              <a:rPr lang="en-US" err="1">
                <a:ea typeface="+mn-lt"/>
                <a:cs typeface="+mn-lt"/>
              </a:rPr>
              <a:t>proyecto</a:t>
            </a:r>
            <a:r>
              <a:rPr lang="en-US" dirty="0">
                <a:ea typeface="+mn-lt"/>
                <a:cs typeface="+mn-lt"/>
              </a:rPr>
              <a:t>.</a:t>
            </a:r>
          </a:p>
          <a:p>
            <a:pPr marL="629920" lvl="1" indent="-305435"/>
            <a:r>
              <a:rPr lang="en-US" err="1">
                <a:ea typeface="+mn-lt"/>
                <a:cs typeface="+mn-lt"/>
              </a:rPr>
              <a:t>Habló</a:t>
            </a:r>
            <a:r>
              <a:rPr lang="en-US" dirty="0">
                <a:ea typeface="+mn-lt"/>
                <a:cs typeface="+mn-lt"/>
              </a:rPr>
              <a:t> con </a:t>
            </a:r>
            <a:r>
              <a:rPr lang="en-US" err="1">
                <a:ea typeface="+mn-lt"/>
                <a:cs typeface="+mn-lt"/>
              </a:rPr>
              <a:t>el</a:t>
            </a:r>
            <a:r>
              <a:rPr lang="en-US" dirty="0">
                <a:ea typeface="+mn-lt"/>
                <a:cs typeface="+mn-lt"/>
              </a:rPr>
              <a:t> </a:t>
            </a:r>
            <a:r>
              <a:rPr lang="en-US" err="1">
                <a:ea typeface="+mn-lt"/>
                <a:cs typeface="+mn-lt"/>
              </a:rPr>
              <a:t>condado</a:t>
            </a:r>
            <a:r>
              <a:rPr lang="en-US" dirty="0">
                <a:ea typeface="+mn-lt"/>
                <a:cs typeface="+mn-lt"/>
              </a:rPr>
              <a:t> </a:t>
            </a:r>
            <a:r>
              <a:rPr lang="en-US" err="1">
                <a:ea typeface="+mn-lt"/>
                <a:cs typeface="+mn-lt"/>
              </a:rPr>
              <a:t>sobre</a:t>
            </a:r>
            <a:r>
              <a:rPr lang="en-US" dirty="0">
                <a:ea typeface="+mn-lt"/>
                <a:cs typeface="+mn-lt"/>
              </a:rPr>
              <a:t> </a:t>
            </a:r>
            <a:r>
              <a:rPr lang="en-US" err="1">
                <a:ea typeface="+mn-lt"/>
                <a:cs typeface="+mn-lt"/>
              </a:rPr>
              <a:t>el</a:t>
            </a:r>
            <a:r>
              <a:rPr lang="en-US" dirty="0">
                <a:ea typeface="+mn-lt"/>
                <a:cs typeface="+mn-lt"/>
              </a:rPr>
              <a:t> </a:t>
            </a:r>
            <a:r>
              <a:rPr lang="en-US" err="1">
                <a:ea typeface="+mn-lt"/>
                <a:cs typeface="+mn-lt"/>
              </a:rPr>
              <a:t>componente</a:t>
            </a:r>
            <a:r>
              <a:rPr lang="en-US" dirty="0">
                <a:ea typeface="+mn-lt"/>
                <a:cs typeface="+mn-lt"/>
              </a:rPr>
              <a:t> de </a:t>
            </a:r>
            <a:r>
              <a:rPr lang="en-US" err="1">
                <a:ea typeface="+mn-lt"/>
                <a:cs typeface="+mn-lt"/>
              </a:rPr>
              <a:t>financiación</a:t>
            </a:r>
            <a:r>
              <a:rPr lang="en-US" dirty="0">
                <a:ea typeface="+mn-lt"/>
                <a:cs typeface="+mn-lt"/>
              </a:rPr>
              <a:t> CDBG.</a:t>
            </a:r>
          </a:p>
          <a:p>
            <a:pPr marL="305435" indent="-305435">
              <a:buFont typeface="Wingdings 2"/>
            </a:pPr>
            <a:endParaRPr lang="en-US" sz="2200" b="1">
              <a:solidFill>
                <a:srgbClr val="3D3D3D"/>
              </a:solidFill>
              <a:latin typeface="Century Gothic"/>
              <a:ea typeface="+mn-lt"/>
              <a:cs typeface="+mn-lt"/>
            </a:endParaRPr>
          </a:p>
          <a:p>
            <a:pPr marL="305435" indent="-305435"/>
            <a:r>
              <a:rPr lang="en-US" sz="2200" b="1" err="1">
                <a:solidFill>
                  <a:srgbClr val="3D3D3D"/>
                </a:solidFill>
                <a:latin typeface="Century Gothic"/>
                <a:ea typeface="+mn-lt"/>
                <a:cs typeface="+mn-lt"/>
              </a:rPr>
              <a:t>Gastos</a:t>
            </a:r>
            <a:r>
              <a:rPr lang="en-US" sz="2200" b="1" dirty="0">
                <a:solidFill>
                  <a:srgbClr val="3D3D3D"/>
                </a:solidFill>
                <a:latin typeface="Century Gothic"/>
                <a:ea typeface="+mn-lt"/>
                <a:cs typeface="+mn-lt"/>
              </a:rPr>
              <a:t> </a:t>
            </a:r>
            <a:r>
              <a:rPr lang="en-US" sz="2200" b="1" err="1">
                <a:solidFill>
                  <a:srgbClr val="3D3D3D"/>
                </a:solidFill>
                <a:latin typeface="Century Gothic"/>
                <a:ea typeface="+mn-lt"/>
                <a:cs typeface="+mn-lt"/>
              </a:rPr>
              <a:t>totales</a:t>
            </a:r>
            <a:r>
              <a:rPr lang="en-US" sz="2200" b="1" dirty="0">
                <a:solidFill>
                  <a:srgbClr val="3D3D3D"/>
                </a:solidFill>
                <a:latin typeface="Century Gothic"/>
                <a:ea typeface="+mn-lt"/>
                <a:cs typeface="+mn-lt"/>
              </a:rPr>
              <a:t> </a:t>
            </a:r>
            <a:r>
              <a:rPr lang="en-US" sz="2200" b="1" err="1">
                <a:solidFill>
                  <a:srgbClr val="3D3D3D"/>
                </a:solidFill>
                <a:latin typeface="Century Gothic"/>
                <a:ea typeface="+mn-lt"/>
                <a:cs typeface="+mn-lt"/>
              </a:rPr>
              <a:t>reportados</a:t>
            </a:r>
            <a:r>
              <a:rPr lang="en-US" sz="2200" b="1" dirty="0">
                <a:solidFill>
                  <a:srgbClr val="3D3D3D"/>
                </a:solidFill>
                <a:latin typeface="Century Gothic"/>
                <a:ea typeface="+mn-lt"/>
                <a:cs typeface="+mn-lt"/>
              </a:rPr>
              <a:t> a la </a:t>
            </a:r>
            <a:r>
              <a:rPr lang="en-US" sz="2200" b="1" err="1">
                <a:solidFill>
                  <a:srgbClr val="3D3D3D"/>
                </a:solidFill>
                <a:latin typeface="Century Gothic"/>
                <a:ea typeface="+mn-lt"/>
                <a:cs typeface="+mn-lt"/>
              </a:rPr>
              <a:t>fecha</a:t>
            </a:r>
            <a:r>
              <a:rPr lang="en-US" sz="2200" b="1" dirty="0">
                <a:solidFill>
                  <a:srgbClr val="3D3D3D"/>
                </a:solidFill>
                <a:latin typeface="Century Gothic"/>
                <a:ea typeface="+mn-lt"/>
                <a:cs typeface="+mn-lt"/>
              </a:rPr>
              <a:t>:</a:t>
            </a:r>
            <a:r>
              <a:rPr lang="en-US" sz="2200" dirty="0">
                <a:solidFill>
                  <a:srgbClr val="3D3D3D"/>
                </a:solidFill>
                <a:latin typeface="Century Gothic"/>
                <a:ea typeface="+mn-lt"/>
                <a:cs typeface="+mn-lt"/>
              </a:rPr>
              <a:t> </a:t>
            </a:r>
            <a:r>
              <a:rPr lang="en-US" sz="2000" dirty="0">
                <a:latin typeface="Century Gothic"/>
                <a:ea typeface="+mn-lt"/>
                <a:cs typeface="+mn-lt"/>
              </a:rPr>
              <a:t> $ 64,678.23</a:t>
            </a:r>
            <a:endParaRPr lang="en-US" sz="2000" dirty="0">
              <a:solidFill>
                <a:srgbClr val="000000"/>
              </a:solidFill>
              <a:latin typeface="Century Gothic"/>
              <a:ea typeface="+mn-lt"/>
              <a:cs typeface="+mn-lt"/>
            </a:endParaRPr>
          </a:p>
          <a:p>
            <a:pPr marL="305435" indent="-305435"/>
            <a:r>
              <a:rPr lang="en-US" sz="2000" b="1" err="1">
                <a:solidFill>
                  <a:srgbClr val="3D3D3D"/>
                </a:solidFill>
                <a:latin typeface="Century Gothic"/>
                <a:ea typeface="+mn-lt"/>
                <a:cs typeface="+mn-lt"/>
              </a:rPr>
              <a:t>Presupuesto</a:t>
            </a:r>
            <a:r>
              <a:rPr lang="en-US" sz="2000" b="1" dirty="0">
                <a:solidFill>
                  <a:srgbClr val="3D3D3D"/>
                </a:solidFill>
                <a:latin typeface="Century Gothic"/>
                <a:ea typeface="+mn-lt"/>
                <a:cs typeface="+mn-lt"/>
              </a:rPr>
              <a:t> restante:</a:t>
            </a:r>
            <a:r>
              <a:rPr lang="en-US" sz="2000" dirty="0">
                <a:solidFill>
                  <a:srgbClr val="3D3D3D"/>
                </a:solidFill>
                <a:latin typeface="Century Gothic"/>
                <a:ea typeface="+mn-lt"/>
                <a:cs typeface="+mn-lt"/>
              </a:rPr>
              <a:t> $890,365.77</a:t>
            </a:r>
            <a:endParaRPr lang="en-US" sz="1400" dirty="0">
              <a:solidFill>
                <a:srgbClr val="3D3D3D"/>
              </a:solidFill>
              <a:latin typeface="Century Gothic"/>
              <a:ea typeface="+mn-lt"/>
              <a:cs typeface="+mn-lt"/>
            </a:endParaRPr>
          </a:p>
          <a:p>
            <a:pPr marL="305435" indent="-305435"/>
            <a:endParaRPr lang="en-US" sz="2000">
              <a:latin typeface="Century Gothic"/>
            </a:endParaRPr>
          </a:p>
          <a:p>
            <a:pPr marL="305435" indent="-305435"/>
            <a:r>
              <a:rPr lang="en-US" sz="2000" b="1" dirty="0" err="1">
                <a:solidFill>
                  <a:srgbClr val="3D3D3D"/>
                </a:solidFill>
                <a:latin typeface="Century Gothic"/>
                <a:ea typeface="+mn-lt"/>
                <a:cs typeface="+mn-lt"/>
              </a:rPr>
              <a:t>Trabajo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planificado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en</a:t>
            </a:r>
            <a:r>
              <a:rPr lang="en-US" sz="2000" b="1" dirty="0">
                <a:solidFill>
                  <a:srgbClr val="3D3D3D"/>
                </a:solidFill>
                <a:latin typeface="Century Gothic"/>
                <a:ea typeface="+mn-lt"/>
                <a:cs typeface="+mn-lt"/>
              </a:rPr>
              <a:t> las </a:t>
            </a:r>
            <a:r>
              <a:rPr lang="en-US" sz="2000" b="1" dirty="0" err="1">
                <a:solidFill>
                  <a:srgbClr val="3D3D3D"/>
                </a:solidFill>
                <a:latin typeface="Century Gothic"/>
                <a:ea typeface="+mn-lt"/>
                <a:cs typeface="+mn-lt"/>
              </a:rPr>
              <a:t>próximas</a:t>
            </a:r>
            <a:r>
              <a:rPr lang="en-US" sz="2000" b="1" dirty="0">
                <a:solidFill>
                  <a:srgbClr val="3D3D3D"/>
                </a:solidFill>
                <a:latin typeface="Century Gothic"/>
                <a:ea typeface="+mn-lt"/>
                <a:cs typeface="+mn-lt"/>
              </a:rPr>
              <a:t> ~dos </a:t>
            </a:r>
            <a:r>
              <a:rPr lang="en-US" sz="2000" b="1" dirty="0" err="1">
                <a:solidFill>
                  <a:srgbClr val="3D3D3D"/>
                </a:solidFill>
                <a:latin typeface="Century Gothic"/>
                <a:ea typeface="+mn-lt"/>
                <a:cs typeface="+mn-lt"/>
              </a:rPr>
              <a:t>semanas</a:t>
            </a:r>
            <a:r>
              <a:rPr lang="en-US" sz="2000" b="1" dirty="0">
                <a:solidFill>
                  <a:srgbClr val="3D3D3D"/>
                </a:solidFill>
                <a:latin typeface="Century Gothic"/>
                <a:ea typeface="+mn-lt"/>
                <a:cs typeface="+mn-lt"/>
              </a:rPr>
              <a:t>: </a:t>
            </a:r>
            <a:endParaRPr lang="en-US" b="1" dirty="0">
              <a:latin typeface="Century Gothic"/>
            </a:endParaRPr>
          </a:p>
          <a:p>
            <a:pPr marL="629920" lvl="1" indent="-305435"/>
            <a:r>
              <a:rPr lang="en-US" sz="1800" dirty="0">
                <a:ea typeface="+mn-lt"/>
                <a:cs typeface="+mn-lt"/>
              </a:rPr>
              <a:t>Los </a:t>
            </a:r>
            <a:r>
              <a:rPr lang="en-US" sz="1800" dirty="0" err="1">
                <a:ea typeface="+mn-lt"/>
                <a:cs typeface="+mn-lt"/>
              </a:rPr>
              <a:t>comentarios</a:t>
            </a:r>
            <a:r>
              <a:rPr lang="en-US" sz="1800" dirty="0">
                <a:ea typeface="+mn-lt"/>
                <a:cs typeface="+mn-lt"/>
              </a:rPr>
              <a:t> </a:t>
            </a:r>
            <a:r>
              <a:rPr lang="en-US" sz="1800" dirty="0" err="1">
                <a:ea typeface="+mn-lt"/>
                <a:cs typeface="+mn-lt"/>
              </a:rPr>
              <a:t>sobre</a:t>
            </a:r>
            <a:r>
              <a:rPr lang="en-US" sz="1800" dirty="0">
                <a:ea typeface="+mn-lt"/>
                <a:cs typeface="+mn-lt"/>
              </a:rPr>
              <a:t> la </a:t>
            </a:r>
            <a:r>
              <a:rPr lang="en-US" sz="1800" dirty="0" err="1">
                <a:ea typeface="+mn-lt"/>
                <a:cs typeface="+mn-lt"/>
              </a:rPr>
              <a:t>revisión</a:t>
            </a:r>
            <a:r>
              <a:rPr lang="en-US" sz="1800" dirty="0">
                <a:ea typeface="+mn-lt"/>
                <a:cs typeface="+mn-lt"/>
              </a:rPr>
              <a:t> del plan se </a:t>
            </a:r>
            <a:r>
              <a:rPr lang="en-US" sz="1800" dirty="0" err="1">
                <a:ea typeface="+mn-lt"/>
                <a:cs typeface="+mn-lt"/>
              </a:rPr>
              <a:t>enviarán</a:t>
            </a:r>
            <a:r>
              <a:rPr lang="en-US" sz="1800" dirty="0">
                <a:ea typeface="+mn-lt"/>
                <a:cs typeface="+mn-lt"/>
              </a:rPr>
              <a:t> </a:t>
            </a:r>
            <a:r>
              <a:rPr lang="en-US" sz="1800" dirty="0" err="1">
                <a:ea typeface="+mn-lt"/>
                <a:cs typeface="+mn-lt"/>
              </a:rPr>
              <a:t>en</a:t>
            </a:r>
            <a:r>
              <a:rPr lang="en-US" sz="1800" dirty="0">
                <a:ea typeface="+mn-lt"/>
                <a:cs typeface="+mn-lt"/>
              </a:rPr>
              <a:t> las </a:t>
            </a:r>
            <a:r>
              <a:rPr lang="en-US" sz="1800" dirty="0" err="1">
                <a:ea typeface="+mn-lt"/>
                <a:cs typeface="+mn-lt"/>
              </a:rPr>
              <a:t>próximas</a:t>
            </a:r>
            <a:r>
              <a:rPr lang="en-US" sz="1800" dirty="0">
                <a:ea typeface="+mn-lt"/>
                <a:cs typeface="+mn-lt"/>
              </a:rPr>
              <a:t> </a:t>
            </a:r>
            <a:r>
              <a:rPr lang="en-US" sz="1800" dirty="0" err="1">
                <a:ea typeface="+mn-lt"/>
                <a:cs typeface="+mn-lt"/>
              </a:rPr>
              <a:t>semanas</a:t>
            </a:r>
            <a:r>
              <a:rPr lang="en-US" sz="1800" dirty="0">
                <a:ea typeface="+mn-lt"/>
                <a:cs typeface="+mn-lt"/>
              </a:rPr>
              <a:t>.</a:t>
            </a:r>
          </a:p>
          <a:p>
            <a:pPr marL="629920" lvl="1" indent="-305435"/>
            <a:r>
              <a:rPr lang="en-US" sz="1800" err="1">
                <a:ea typeface="+mn-lt"/>
                <a:cs typeface="+mn-lt"/>
              </a:rPr>
              <a:t>Incorporar</a:t>
            </a:r>
            <a:r>
              <a:rPr lang="en-US" sz="1800" dirty="0">
                <a:ea typeface="+mn-lt"/>
                <a:cs typeface="+mn-lt"/>
              </a:rPr>
              <a:t> </a:t>
            </a:r>
            <a:r>
              <a:rPr lang="en-US" sz="1800" err="1">
                <a:ea typeface="+mn-lt"/>
                <a:cs typeface="+mn-lt"/>
              </a:rPr>
              <a:t>los</a:t>
            </a:r>
            <a:r>
              <a:rPr lang="en-US" sz="1800" dirty="0">
                <a:ea typeface="+mn-lt"/>
                <a:cs typeface="+mn-lt"/>
              </a:rPr>
              <a:t> </a:t>
            </a:r>
            <a:r>
              <a:rPr lang="en-US" sz="1800" err="1">
                <a:ea typeface="+mn-lt"/>
                <a:cs typeface="+mn-lt"/>
              </a:rPr>
              <a:t>comentarios</a:t>
            </a:r>
            <a:r>
              <a:rPr lang="en-US" sz="1800" dirty="0">
                <a:ea typeface="+mn-lt"/>
                <a:cs typeface="+mn-lt"/>
              </a:rPr>
              <a:t> a </a:t>
            </a:r>
            <a:r>
              <a:rPr lang="en-US" sz="1800" err="1">
                <a:ea typeface="+mn-lt"/>
                <a:cs typeface="+mn-lt"/>
              </a:rPr>
              <a:t>los</a:t>
            </a:r>
            <a:r>
              <a:rPr lang="en-US" sz="1800" dirty="0">
                <a:ea typeface="+mn-lt"/>
                <a:cs typeface="+mn-lt"/>
              </a:rPr>
              <a:t> planes para </a:t>
            </a:r>
            <a:r>
              <a:rPr lang="en-US" sz="1800" err="1">
                <a:ea typeface="+mn-lt"/>
                <a:cs typeface="+mn-lt"/>
              </a:rPr>
              <a:t>volver</a:t>
            </a:r>
            <a:r>
              <a:rPr lang="en-US" sz="1800" dirty="0">
                <a:ea typeface="+mn-lt"/>
                <a:cs typeface="+mn-lt"/>
              </a:rPr>
              <a:t> a </a:t>
            </a:r>
            <a:r>
              <a:rPr lang="en-US" sz="1800" err="1">
                <a:ea typeface="+mn-lt"/>
                <a:cs typeface="+mn-lt"/>
              </a:rPr>
              <a:t>enviarlos</a:t>
            </a:r>
            <a:r>
              <a:rPr lang="en-US" sz="1800">
                <a:ea typeface="+mn-lt"/>
                <a:cs typeface="+mn-lt"/>
              </a:rPr>
              <a:t>.</a:t>
            </a:r>
            <a:endParaRPr lang="en-US"/>
          </a:p>
          <a:p>
            <a:pPr marL="629920" lvl="1" indent="-305435"/>
            <a:r>
              <a:rPr lang="en-US" sz="1800" dirty="0" err="1">
                <a:ea typeface="+mn-lt"/>
                <a:cs typeface="+mn-lt"/>
              </a:rPr>
              <a:t>Obtener</a:t>
            </a:r>
            <a:r>
              <a:rPr lang="en-US" sz="1800" dirty="0">
                <a:ea typeface="+mn-lt"/>
                <a:cs typeface="+mn-lt"/>
              </a:rPr>
              <a:t> un </a:t>
            </a:r>
            <a:r>
              <a:rPr lang="en-US" sz="1800" dirty="0" err="1">
                <a:ea typeface="+mn-lt"/>
                <a:cs typeface="+mn-lt"/>
              </a:rPr>
              <a:t>presupuesto</a:t>
            </a:r>
            <a:r>
              <a:rPr lang="en-US" sz="1800" dirty="0">
                <a:ea typeface="+mn-lt"/>
                <a:cs typeface="+mn-lt"/>
              </a:rPr>
              <a:t> de </a:t>
            </a:r>
            <a:r>
              <a:rPr lang="en-US" sz="1800" dirty="0" err="1">
                <a:ea typeface="+mn-lt"/>
                <a:cs typeface="+mn-lt"/>
              </a:rPr>
              <a:t>construcción</a:t>
            </a:r>
            <a:r>
              <a:rPr lang="en-US" sz="1800" dirty="0">
                <a:ea typeface="+mn-lt"/>
                <a:cs typeface="+mn-lt"/>
              </a:rPr>
              <a:t> </a:t>
            </a:r>
            <a:r>
              <a:rPr lang="en-US" sz="1800" dirty="0" err="1">
                <a:ea typeface="+mn-lt"/>
                <a:cs typeface="+mn-lt"/>
              </a:rPr>
              <a:t>actualizado</a:t>
            </a:r>
            <a:r>
              <a:rPr lang="en-US" sz="1800" dirty="0">
                <a:ea typeface="+mn-lt"/>
                <a:cs typeface="+mn-lt"/>
              </a:rPr>
              <a:t> </a:t>
            </a:r>
            <a:r>
              <a:rPr lang="en-US" sz="1800" dirty="0" err="1">
                <a:ea typeface="+mn-lt"/>
                <a:cs typeface="+mn-lt"/>
              </a:rPr>
              <a:t>después</a:t>
            </a:r>
            <a:r>
              <a:rPr lang="en-US" sz="1800" dirty="0">
                <a:ea typeface="+mn-lt"/>
                <a:cs typeface="+mn-lt"/>
              </a:rPr>
              <a:t> de </a:t>
            </a:r>
            <a:r>
              <a:rPr lang="en-US" sz="1800" dirty="0" err="1">
                <a:ea typeface="+mn-lt"/>
                <a:cs typeface="+mn-lt"/>
              </a:rPr>
              <a:t>volver</a:t>
            </a:r>
            <a:r>
              <a:rPr lang="en-US" sz="1800" dirty="0">
                <a:ea typeface="+mn-lt"/>
                <a:cs typeface="+mn-lt"/>
              </a:rPr>
              <a:t> a </a:t>
            </a:r>
            <a:r>
              <a:rPr lang="en-US" sz="1800" dirty="0" err="1">
                <a:ea typeface="+mn-lt"/>
                <a:cs typeface="+mn-lt"/>
              </a:rPr>
              <a:t>enviarlo</a:t>
            </a:r>
            <a:endParaRPr lang="en-US" dirty="0" err="1"/>
          </a:p>
          <a:p>
            <a:pPr marL="629920" lvl="1" indent="-305435"/>
            <a:endParaRPr lang="en-US">
              <a:solidFill>
                <a:srgbClr val="000000"/>
              </a:solidFill>
              <a:highlight>
                <a:srgbClr val="FFFF00"/>
              </a:highlight>
              <a:latin typeface="Century Gothic"/>
              <a:cs typeface="Arial"/>
            </a:endParaRPr>
          </a:p>
          <a:p>
            <a:pPr marL="629920" lvl="1" indent="-305435"/>
            <a:endParaRPr lang="en-US" sz="1800">
              <a:solidFill>
                <a:srgbClr val="3D3D3D"/>
              </a:solidFill>
              <a:highlight>
                <a:srgbClr val="FFFF00"/>
              </a:highlight>
              <a:latin typeface="Century Gothic"/>
              <a:cs typeface="Arial"/>
            </a:endParaRPr>
          </a:p>
          <a:p>
            <a:pPr marL="899795" lvl="2" indent="-269875"/>
            <a:endParaRPr lang="en-US" sz="1600">
              <a:solidFill>
                <a:srgbClr val="222222"/>
              </a:solidFill>
              <a:highlight>
                <a:srgbClr val="FFFF00"/>
              </a:highlight>
              <a:latin typeface="Century Gothic"/>
              <a:cs typeface="Arial"/>
            </a:endParaRPr>
          </a:p>
          <a:p>
            <a:pPr marL="629920" lvl="1" indent="-305435"/>
            <a:endParaRPr lang="en-US" sz="1800" b="1">
              <a:highlight>
                <a:srgbClr val="FFFF00"/>
              </a:highlight>
              <a:latin typeface="Century Gothic"/>
            </a:endParaRPr>
          </a:p>
          <a:p>
            <a:pPr marL="323850" lvl="1" indent="0">
              <a:buNone/>
            </a:pPr>
            <a:endParaRPr lang="en-US" sz="1800"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72547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50418" y="1306243"/>
            <a:ext cx="11187793" cy="527682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solidFill>
                <a:srgbClr val="000000"/>
              </a:solidFill>
              <a:latin typeface="Century Gothic"/>
            </a:endParaRPr>
          </a:p>
          <a:p>
            <a:pPr marL="629920" lvl="1" indent="-305435"/>
            <a:r>
              <a:rPr lang="en-US" sz="1800" dirty="0">
                <a:ea typeface="+mn-lt"/>
                <a:cs typeface="+mn-lt"/>
              </a:rPr>
              <a:t>Plan de </a:t>
            </a:r>
            <a:r>
              <a:rPr lang="en-US" sz="1800" dirty="0" err="1">
                <a:ea typeface="+mn-lt"/>
                <a:cs typeface="+mn-lt"/>
              </a:rPr>
              <a:t>estudios</a:t>
            </a:r>
            <a:r>
              <a:rPr lang="en-US" sz="1800" dirty="0">
                <a:ea typeface="+mn-lt"/>
                <a:cs typeface="+mn-lt"/>
              </a:rPr>
              <a:t> </a:t>
            </a:r>
            <a:r>
              <a:rPr lang="en-US" sz="1800" dirty="0" err="1">
                <a:ea typeface="+mn-lt"/>
                <a:cs typeface="+mn-lt"/>
              </a:rPr>
              <a:t>organizado</a:t>
            </a:r>
            <a:r>
              <a:rPr lang="en-US" sz="1800" dirty="0">
                <a:ea typeface="+mn-lt"/>
                <a:cs typeface="+mn-lt"/>
              </a:rPr>
              <a:t> y </a:t>
            </a:r>
            <a:r>
              <a:rPr lang="en-US" sz="1800" dirty="0" err="1">
                <a:ea typeface="+mn-lt"/>
                <a:cs typeface="+mn-lt"/>
              </a:rPr>
              <a:t>recopilación</a:t>
            </a:r>
            <a:r>
              <a:rPr lang="en-US" sz="1800" dirty="0">
                <a:ea typeface="+mn-lt"/>
                <a:cs typeface="+mn-lt"/>
              </a:rPr>
              <a:t> de </a:t>
            </a:r>
            <a:r>
              <a:rPr lang="en-US" sz="1800" dirty="0" err="1">
                <a:ea typeface="+mn-lt"/>
                <a:cs typeface="+mn-lt"/>
              </a:rPr>
              <a:t>todos</a:t>
            </a:r>
            <a:r>
              <a:rPr lang="en-US" sz="1800" dirty="0">
                <a:ea typeface="+mn-lt"/>
                <a:cs typeface="+mn-lt"/>
              </a:rPr>
              <a:t> </a:t>
            </a:r>
            <a:r>
              <a:rPr lang="en-US" sz="1800" dirty="0" err="1">
                <a:ea typeface="+mn-lt"/>
                <a:cs typeface="+mn-lt"/>
              </a:rPr>
              <a:t>los</a:t>
            </a:r>
            <a:r>
              <a:rPr lang="en-US" sz="1800" dirty="0">
                <a:ea typeface="+mn-lt"/>
                <a:cs typeface="+mn-lt"/>
              </a:rPr>
              <a:t> </a:t>
            </a:r>
            <a:r>
              <a:rPr lang="en-US" sz="1800" dirty="0" err="1">
                <a:ea typeface="+mn-lt"/>
                <a:cs typeface="+mn-lt"/>
              </a:rPr>
              <a:t>materiales</a:t>
            </a:r>
            <a:r>
              <a:rPr lang="en-US" sz="1800" dirty="0">
                <a:ea typeface="+mn-lt"/>
                <a:cs typeface="+mn-lt"/>
              </a:rPr>
              <a:t> para </a:t>
            </a:r>
            <a:r>
              <a:rPr lang="en-US" sz="1800" dirty="0" err="1">
                <a:ea typeface="+mn-lt"/>
                <a:cs typeface="+mn-lt"/>
              </a:rPr>
              <a:t>el</a:t>
            </a:r>
            <a:r>
              <a:rPr lang="en-US" sz="1800" dirty="0">
                <a:ea typeface="+mn-lt"/>
                <a:cs typeface="+mn-lt"/>
              </a:rPr>
              <a:t> </a:t>
            </a:r>
            <a:r>
              <a:rPr lang="en-US" sz="1800" dirty="0" err="1">
                <a:ea typeface="+mn-lt"/>
                <a:cs typeface="+mn-lt"/>
              </a:rPr>
              <a:t>aprendizaje</a:t>
            </a:r>
          </a:p>
          <a:p>
            <a:pPr marL="629920" lvl="1" indent="-305435"/>
            <a:r>
              <a:rPr lang="en-US" sz="1800" dirty="0">
                <a:ea typeface="+mn-lt"/>
                <a:cs typeface="+mn-lt"/>
              </a:rPr>
              <a:t>Se </a:t>
            </a:r>
            <a:r>
              <a:rPr lang="en-US" sz="1800" err="1">
                <a:ea typeface="+mn-lt"/>
                <a:cs typeface="+mn-lt"/>
              </a:rPr>
              <a:t>lanzaron</a:t>
            </a:r>
            <a:r>
              <a:rPr lang="en-US" sz="1800" dirty="0">
                <a:ea typeface="+mn-lt"/>
                <a:cs typeface="+mn-lt"/>
              </a:rPr>
              <a:t> </a:t>
            </a:r>
            <a:r>
              <a:rPr lang="en-US" sz="1800" err="1">
                <a:ea typeface="+mn-lt"/>
                <a:cs typeface="+mn-lt"/>
              </a:rPr>
              <a:t>formularios</a:t>
            </a:r>
            <a:r>
              <a:rPr lang="en-US" sz="1800" dirty="0">
                <a:ea typeface="+mn-lt"/>
                <a:cs typeface="+mn-lt"/>
              </a:rPr>
              <a:t> </a:t>
            </a:r>
            <a:r>
              <a:rPr lang="en-US" sz="1800" err="1">
                <a:ea typeface="+mn-lt"/>
                <a:cs typeface="+mn-lt"/>
              </a:rPr>
              <a:t>separados</a:t>
            </a:r>
            <a:r>
              <a:rPr lang="en-US" sz="1800" dirty="0">
                <a:ea typeface="+mn-lt"/>
                <a:cs typeface="+mn-lt"/>
              </a:rPr>
              <a:t> para la </a:t>
            </a:r>
            <a:r>
              <a:rPr lang="en-US" sz="1800" err="1">
                <a:ea typeface="+mn-lt"/>
                <a:cs typeface="+mn-lt"/>
              </a:rPr>
              <a:t>recolección</a:t>
            </a:r>
            <a:r>
              <a:rPr lang="en-US" sz="1800" dirty="0">
                <a:ea typeface="+mn-lt"/>
                <a:cs typeface="+mn-lt"/>
              </a:rPr>
              <a:t> y </a:t>
            </a:r>
            <a:r>
              <a:rPr lang="en-US" sz="1800" err="1">
                <a:ea typeface="+mn-lt"/>
                <a:cs typeface="+mn-lt"/>
              </a:rPr>
              <a:t>el</a:t>
            </a:r>
            <a:r>
              <a:rPr lang="en-US" sz="1800" dirty="0">
                <a:ea typeface="+mn-lt"/>
                <a:cs typeface="+mn-lt"/>
              </a:rPr>
              <a:t> </a:t>
            </a:r>
            <a:r>
              <a:rPr lang="en-US" sz="1800" err="1">
                <a:ea typeface="+mn-lt"/>
                <a:cs typeface="+mn-lt"/>
              </a:rPr>
              <a:t>cuidado</a:t>
            </a:r>
            <a:r>
              <a:rPr lang="en-US" sz="1800" dirty="0">
                <a:ea typeface="+mn-lt"/>
                <a:cs typeface="+mn-lt"/>
              </a:rPr>
              <a:t> de </a:t>
            </a:r>
            <a:r>
              <a:rPr lang="en-US" sz="1800" err="1">
                <a:ea typeface="+mn-lt"/>
                <a:cs typeface="+mn-lt"/>
              </a:rPr>
              <a:t>los</a:t>
            </a:r>
            <a:r>
              <a:rPr lang="en-US" sz="1800" dirty="0">
                <a:ea typeface="+mn-lt"/>
                <a:cs typeface="+mn-lt"/>
              </a:rPr>
              <a:t> </a:t>
            </a:r>
            <a:r>
              <a:rPr lang="en-US" sz="1800" err="1">
                <a:ea typeface="+mn-lt"/>
                <a:cs typeface="+mn-lt"/>
              </a:rPr>
              <a:t>árboles</a:t>
            </a:r>
            <a:r>
              <a:rPr lang="en-US" sz="1800" dirty="0">
                <a:ea typeface="+mn-lt"/>
                <a:cs typeface="+mn-lt"/>
              </a:rPr>
              <a:t> para </a:t>
            </a:r>
            <a:r>
              <a:rPr lang="en-US" sz="1800" err="1">
                <a:ea typeface="+mn-lt"/>
                <a:cs typeface="+mn-lt"/>
              </a:rPr>
              <a:t>mejorar</a:t>
            </a:r>
            <a:r>
              <a:rPr lang="en-US" sz="1800" dirty="0">
                <a:ea typeface="+mn-lt"/>
                <a:cs typeface="+mn-lt"/>
              </a:rPr>
              <a:t> </a:t>
            </a:r>
            <a:r>
              <a:rPr lang="en-US" sz="1800" err="1">
                <a:ea typeface="+mn-lt"/>
                <a:cs typeface="+mn-lt"/>
              </a:rPr>
              <a:t>el</a:t>
            </a:r>
            <a:r>
              <a:rPr lang="en-US" sz="1800" dirty="0">
                <a:ea typeface="+mn-lt"/>
                <a:cs typeface="+mn-lt"/>
              </a:rPr>
              <a:t> </a:t>
            </a:r>
            <a:r>
              <a:rPr lang="en-US" sz="1800" err="1">
                <a:ea typeface="+mn-lt"/>
                <a:cs typeface="+mn-lt"/>
              </a:rPr>
              <a:t>consumo</a:t>
            </a:r>
            <a:endParaRPr lang="en-US" sz="1800" err="1"/>
          </a:p>
          <a:p>
            <a:pPr marL="629920" lvl="1" indent="-305435"/>
            <a:r>
              <a:rPr lang="en-US" sz="1800" dirty="0" err="1">
                <a:ea typeface="+mn-lt"/>
                <a:cs typeface="+mn-lt"/>
              </a:rPr>
              <a:t>Ayudo</a:t>
            </a:r>
            <a:r>
              <a:rPr lang="en-US" sz="1800" dirty="0">
                <a:ea typeface="+mn-lt"/>
                <a:cs typeface="+mn-lt"/>
              </a:rPr>
              <a:t> a </a:t>
            </a:r>
            <a:r>
              <a:rPr lang="en-US" sz="1800" dirty="0" err="1">
                <a:ea typeface="+mn-lt"/>
                <a:cs typeface="+mn-lt"/>
              </a:rPr>
              <a:t>actualizar</a:t>
            </a:r>
            <a:r>
              <a:rPr lang="en-US" sz="1800" dirty="0">
                <a:ea typeface="+mn-lt"/>
                <a:cs typeface="+mn-lt"/>
              </a:rPr>
              <a:t> </a:t>
            </a:r>
            <a:r>
              <a:rPr lang="en-US" sz="1800" dirty="0" err="1">
                <a:ea typeface="+mn-lt"/>
                <a:cs typeface="+mn-lt"/>
              </a:rPr>
              <a:t>nuestro</a:t>
            </a:r>
            <a:r>
              <a:rPr lang="en-US" sz="1800" dirty="0">
                <a:ea typeface="+mn-lt"/>
                <a:cs typeface="+mn-lt"/>
              </a:rPr>
              <a:t> sitio web con </a:t>
            </a:r>
            <a:r>
              <a:rPr lang="en-US" sz="1800" dirty="0" err="1">
                <a:ea typeface="+mn-lt"/>
                <a:cs typeface="+mn-lt"/>
              </a:rPr>
              <a:t>todos</a:t>
            </a:r>
            <a:r>
              <a:rPr lang="en-US" sz="1800" dirty="0">
                <a:ea typeface="+mn-lt"/>
                <a:cs typeface="+mn-lt"/>
              </a:rPr>
              <a:t> </a:t>
            </a:r>
            <a:r>
              <a:rPr lang="en-US" sz="1800" dirty="0" err="1">
                <a:ea typeface="+mn-lt"/>
                <a:cs typeface="+mn-lt"/>
              </a:rPr>
              <a:t>los</a:t>
            </a:r>
            <a:r>
              <a:rPr lang="en-US" sz="1800" dirty="0">
                <a:ea typeface="+mn-lt"/>
                <a:cs typeface="+mn-lt"/>
              </a:rPr>
              <a:t> </a:t>
            </a:r>
            <a:r>
              <a:rPr lang="en-US" sz="1800" dirty="0" err="1">
                <a:ea typeface="+mn-lt"/>
                <a:cs typeface="+mn-lt"/>
              </a:rPr>
              <a:t>servicios</a:t>
            </a:r>
            <a:r>
              <a:rPr lang="en-US" sz="1800" dirty="0">
                <a:ea typeface="+mn-lt"/>
                <a:cs typeface="+mn-lt"/>
              </a:rPr>
              <a:t> </a:t>
            </a:r>
            <a:r>
              <a:rPr lang="en-US" sz="1800" dirty="0" err="1">
                <a:ea typeface="+mn-lt"/>
                <a:cs typeface="+mn-lt"/>
              </a:rPr>
              <a:t>correspondientes</a:t>
            </a:r>
            <a:r>
              <a:rPr lang="en-US" sz="1800" dirty="0">
                <a:ea typeface="+mn-lt"/>
                <a:cs typeface="+mn-lt"/>
              </a:rPr>
              <a:t> a Orchard For All</a:t>
            </a:r>
          </a:p>
          <a:p>
            <a:pPr marL="629920" lvl="1" indent="-305435"/>
            <a:r>
              <a:rPr lang="en-US" sz="1800" err="1">
                <a:ea typeface="+mn-lt"/>
                <a:cs typeface="+mn-lt"/>
              </a:rPr>
              <a:t>Abrí</a:t>
            </a:r>
            <a:r>
              <a:rPr lang="en-US" sz="1800" dirty="0">
                <a:ea typeface="+mn-lt"/>
                <a:cs typeface="+mn-lt"/>
              </a:rPr>
              <a:t> la </a:t>
            </a:r>
            <a:r>
              <a:rPr lang="en-US" sz="1800" err="1">
                <a:ea typeface="+mn-lt"/>
                <a:cs typeface="+mn-lt"/>
              </a:rPr>
              <a:t>solicitud</a:t>
            </a:r>
            <a:r>
              <a:rPr lang="en-US" sz="1800" dirty="0">
                <a:ea typeface="+mn-lt"/>
                <a:cs typeface="+mn-lt"/>
              </a:rPr>
              <a:t> al </a:t>
            </a:r>
            <a:r>
              <a:rPr lang="en-US" sz="1800" err="1">
                <a:ea typeface="+mn-lt"/>
                <a:cs typeface="+mn-lt"/>
              </a:rPr>
              <a:t>público</a:t>
            </a:r>
            <a:r>
              <a:rPr lang="en-US" sz="1800" dirty="0">
                <a:ea typeface="+mn-lt"/>
                <a:cs typeface="+mn-lt"/>
              </a:rPr>
              <a:t> para </a:t>
            </a:r>
            <a:r>
              <a:rPr lang="en-US" sz="1800" err="1">
                <a:ea typeface="+mn-lt"/>
                <a:cs typeface="+mn-lt"/>
              </a:rPr>
              <a:t>el</a:t>
            </a:r>
            <a:r>
              <a:rPr lang="en-US" sz="1800" dirty="0">
                <a:ea typeface="+mn-lt"/>
                <a:cs typeface="+mn-lt"/>
              </a:rPr>
              <a:t> </a:t>
            </a:r>
            <a:r>
              <a:rPr lang="en-US" sz="1800" err="1">
                <a:ea typeface="+mn-lt"/>
                <a:cs typeface="+mn-lt"/>
              </a:rPr>
              <a:t>aprendizaje</a:t>
            </a:r>
            <a:r>
              <a:rPr lang="en-US" sz="1800" dirty="0">
                <a:ea typeface="+mn-lt"/>
                <a:cs typeface="+mn-lt"/>
              </a:rPr>
              <a:t> (</a:t>
            </a:r>
            <a:r>
              <a:rPr lang="en-US" sz="1800" err="1">
                <a:ea typeface="+mn-lt"/>
                <a:cs typeface="+mn-lt"/>
              </a:rPr>
              <a:t>cierra</a:t>
            </a:r>
            <a:r>
              <a:rPr lang="en-US" sz="1800" dirty="0">
                <a:ea typeface="+mn-lt"/>
                <a:cs typeface="+mn-lt"/>
              </a:rPr>
              <a:t> </a:t>
            </a:r>
            <a:r>
              <a:rPr lang="en-US" sz="1800" err="1">
                <a:ea typeface="+mn-lt"/>
                <a:cs typeface="+mn-lt"/>
              </a:rPr>
              <a:t>este</a:t>
            </a:r>
            <a:r>
              <a:rPr lang="en-US" sz="1800" dirty="0">
                <a:ea typeface="+mn-lt"/>
                <a:cs typeface="+mn-lt"/>
              </a:rPr>
              <a:t> </a:t>
            </a:r>
            <a:r>
              <a:rPr lang="en-US" sz="1800" err="1">
                <a:ea typeface="+mn-lt"/>
                <a:cs typeface="+mn-lt"/>
              </a:rPr>
              <a:t>viernes</a:t>
            </a:r>
            <a:r>
              <a:rPr lang="en-US" sz="1800" dirty="0">
                <a:ea typeface="+mn-lt"/>
                <a:cs typeface="+mn-lt"/>
              </a:rPr>
              <a:t> 7 de </a:t>
            </a:r>
            <a:r>
              <a:rPr lang="en-US" sz="1800" err="1">
                <a:ea typeface="+mn-lt"/>
                <a:cs typeface="+mn-lt"/>
              </a:rPr>
              <a:t>febrero</a:t>
            </a:r>
            <a:r>
              <a:rPr lang="en-US" sz="1800" dirty="0">
                <a:ea typeface="+mn-lt"/>
                <a:cs typeface="+mn-lt"/>
              </a:rPr>
              <a:t>)</a:t>
            </a:r>
            <a:endParaRPr lang="en-US" sz="1800">
              <a:ea typeface="+mn-lt"/>
              <a:cs typeface="+mn-lt"/>
            </a:endParaRPr>
          </a:p>
          <a:p>
            <a:pPr marL="0" indent="0">
              <a:buNone/>
            </a:pPr>
            <a:endParaRPr lang="en-US">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dirty="0">
                <a:ea typeface="+mn-lt"/>
                <a:cs typeface="+mn-lt"/>
              </a:rPr>
              <a:t>: $106,353.89</a:t>
            </a: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a:t>
            </a:r>
            <a:r>
              <a:rPr lang="en-US" sz="1600" dirty="0">
                <a:latin typeface="Century Gothic"/>
                <a:ea typeface="+mn-lt"/>
                <a:cs typeface="+mn-lt"/>
              </a:rPr>
              <a:t>$ 1,061,859.74</a:t>
            </a:r>
            <a:endParaRPr lang="en-US" sz="1600" dirty="0">
              <a:solidFill>
                <a:srgbClr val="000000"/>
              </a:solidFill>
              <a:latin typeface="Century Gothic"/>
              <a:ea typeface="+mn-lt"/>
              <a:cs typeface="+mn-lt"/>
            </a:endParaRPr>
          </a:p>
          <a:p>
            <a:pPr marL="305435" indent="-305435"/>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indent="-305435"/>
            <a:r>
              <a:rPr lang="en-US" dirty="0" err="1">
                <a:ea typeface="+mn-lt"/>
                <a:cs typeface="+mn-lt"/>
              </a:rPr>
              <a:t>Realizar</a:t>
            </a:r>
            <a:r>
              <a:rPr lang="en-US" dirty="0">
                <a:solidFill>
                  <a:srgbClr val="3D3D3D"/>
                </a:solidFill>
                <a:ea typeface="+mn-lt"/>
                <a:cs typeface="+mn-lt"/>
              </a:rPr>
              <a:t> y </a:t>
            </a:r>
            <a:r>
              <a:rPr lang="en-US" dirty="0" err="1">
                <a:solidFill>
                  <a:srgbClr val="3D3D3D"/>
                </a:solidFill>
                <a:ea typeface="+mn-lt"/>
                <a:cs typeface="+mn-lt"/>
              </a:rPr>
              <a:t>completar</a:t>
            </a:r>
            <a:r>
              <a:rPr lang="en-US" dirty="0">
                <a:solidFill>
                  <a:srgbClr val="3D3D3D"/>
                </a:solidFill>
                <a:ea typeface="+mn-lt"/>
                <a:cs typeface="+mn-lt"/>
              </a:rPr>
              <a:t> </a:t>
            </a:r>
            <a:r>
              <a:rPr lang="en-US" dirty="0" err="1">
                <a:solidFill>
                  <a:srgbClr val="3D3D3D"/>
                </a:solidFill>
                <a:ea typeface="+mn-lt"/>
                <a:cs typeface="+mn-lt"/>
              </a:rPr>
              <a:t>entrevistas</a:t>
            </a:r>
            <a:r>
              <a:rPr lang="en-US" dirty="0">
                <a:solidFill>
                  <a:srgbClr val="3D3D3D"/>
                </a:solidFill>
                <a:ea typeface="+mn-lt"/>
                <a:cs typeface="+mn-lt"/>
              </a:rPr>
              <a:t> para </a:t>
            </a:r>
            <a:r>
              <a:rPr lang="en-US" dirty="0" err="1">
                <a:solidFill>
                  <a:srgbClr val="3D3D3D"/>
                </a:solidFill>
                <a:ea typeface="+mn-lt"/>
                <a:cs typeface="+mn-lt"/>
              </a:rPr>
              <a:t>el</a:t>
            </a:r>
            <a:r>
              <a:rPr lang="en-US" dirty="0">
                <a:solidFill>
                  <a:srgbClr val="3D3D3D"/>
                </a:solidFill>
                <a:ea typeface="+mn-lt"/>
                <a:cs typeface="+mn-lt"/>
              </a:rPr>
              <a:t> </a:t>
            </a:r>
            <a:r>
              <a:rPr lang="en-US" dirty="0" err="1">
                <a:solidFill>
                  <a:srgbClr val="3D3D3D"/>
                </a:solidFill>
                <a:ea typeface="+mn-lt"/>
                <a:cs typeface="+mn-lt"/>
              </a:rPr>
              <a:t>aprendizaje</a:t>
            </a:r>
            <a:endParaRPr lang="en-US" dirty="0" err="1">
              <a:solidFill>
                <a:srgbClr val="3D3D3D"/>
              </a:solidFill>
              <a:latin typeface="Gill Sans MT" panose="020B0502020104020203"/>
            </a:endParaRPr>
          </a:p>
          <a:p>
            <a:pPr marL="629920" lvl="1" indent="-305435"/>
            <a:r>
              <a:rPr lang="en-US" sz="1800" err="1">
                <a:solidFill>
                  <a:srgbClr val="3D3D3D"/>
                </a:solidFill>
                <a:ea typeface="+mn-lt"/>
                <a:cs typeface="+mn-lt"/>
              </a:rPr>
              <a:t>Recoger</a:t>
            </a:r>
            <a:r>
              <a:rPr lang="en-US" sz="1800" dirty="0">
                <a:solidFill>
                  <a:srgbClr val="3D3D3D"/>
                </a:solidFill>
                <a:ea typeface="+mn-lt"/>
                <a:cs typeface="+mn-lt"/>
              </a:rPr>
              <a:t> 400 </a:t>
            </a:r>
            <a:r>
              <a:rPr lang="en-US" sz="1800" err="1">
                <a:solidFill>
                  <a:srgbClr val="3D3D3D"/>
                </a:solidFill>
                <a:ea typeface="+mn-lt"/>
                <a:cs typeface="+mn-lt"/>
              </a:rPr>
              <a:t>árboles</a:t>
            </a:r>
            <a:r>
              <a:rPr lang="en-US" sz="1800" dirty="0">
                <a:solidFill>
                  <a:srgbClr val="3D3D3D"/>
                </a:solidFill>
                <a:ea typeface="+mn-lt"/>
                <a:cs typeface="+mn-lt"/>
              </a:rPr>
              <a:t> </a:t>
            </a:r>
            <a:r>
              <a:rPr lang="en-US" sz="1800" err="1">
                <a:solidFill>
                  <a:srgbClr val="3D3D3D"/>
                </a:solidFill>
                <a:ea typeface="+mn-lt"/>
                <a:cs typeface="+mn-lt"/>
              </a:rPr>
              <a:t>frutales</a:t>
            </a:r>
            <a:r>
              <a:rPr lang="en-US" sz="1800" dirty="0">
                <a:solidFill>
                  <a:srgbClr val="3D3D3D"/>
                </a:solidFill>
                <a:ea typeface="+mn-lt"/>
                <a:cs typeface="+mn-lt"/>
              </a:rPr>
              <a:t> y </a:t>
            </a:r>
            <a:r>
              <a:rPr lang="en-US" sz="1800" err="1">
                <a:solidFill>
                  <a:srgbClr val="3D3D3D"/>
                </a:solidFill>
                <a:ea typeface="+mn-lt"/>
                <a:cs typeface="+mn-lt"/>
              </a:rPr>
              <a:t>todos</a:t>
            </a:r>
            <a:r>
              <a:rPr lang="en-US" sz="1800" dirty="0">
                <a:solidFill>
                  <a:srgbClr val="3D3D3D"/>
                </a:solidFill>
                <a:ea typeface="+mn-lt"/>
                <a:cs typeface="+mn-lt"/>
              </a:rPr>
              <a:t> </a:t>
            </a:r>
            <a:r>
              <a:rPr lang="en-US" sz="1800" err="1">
                <a:solidFill>
                  <a:srgbClr val="3D3D3D"/>
                </a:solidFill>
                <a:ea typeface="+mn-lt"/>
                <a:cs typeface="+mn-lt"/>
              </a:rPr>
              <a:t>los</a:t>
            </a:r>
            <a:r>
              <a:rPr lang="en-US" sz="1800" dirty="0">
                <a:solidFill>
                  <a:srgbClr val="3D3D3D"/>
                </a:solidFill>
                <a:ea typeface="+mn-lt"/>
                <a:cs typeface="+mn-lt"/>
              </a:rPr>
              <a:t> </a:t>
            </a:r>
            <a:r>
              <a:rPr lang="en-US" sz="1800" err="1">
                <a:solidFill>
                  <a:srgbClr val="3D3D3D"/>
                </a:solidFill>
                <a:ea typeface="+mn-lt"/>
                <a:cs typeface="+mn-lt"/>
              </a:rPr>
              <a:t>demás</a:t>
            </a:r>
            <a:r>
              <a:rPr lang="en-US" sz="1800" dirty="0">
                <a:solidFill>
                  <a:srgbClr val="3D3D3D"/>
                </a:solidFill>
                <a:ea typeface="+mn-lt"/>
                <a:cs typeface="+mn-lt"/>
              </a:rPr>
              <a:t> </a:t>
            </a:r>
            <a:r>
              <a:rPr lang="en-US" sz="1800" err="1">
                <a:solidFill>
                  <a:srgbClr val="3D3D3D"/>
                </a:solidFill>
                <a:ea typeface="+mn-lt"/>
                <a:cs typeface="+mn-lt"/>
              </a:rPr>
              <a:t>materiales</a:t>
            </a:r>
            <a:r>
              <a:rPr lang="en-US" sz="1800" dirty="0">
                <a:solidFill>
                  <a:srgbClr val="3D3D3D"/>
                </a:solidFill>
                <a:ea typeface="+mn-lt"/>
                <a:cs typeface="+mn-lt"/>
              </a:rPr>
              <a:t> para </a:t>
            </a:r>
            <a:r>
              <a:rPr lang="en-US" sz="1800" err="1">
                <a:solidFill>
                  <a:srgbClr val="3D3D3D"/>
                </a:solidFill>
                <a:ea typeface="+mn-lt"/>
                <a:cs typeface="+mn-lt"/>
              </a:rPr>
              <a:t>el</a:t>
            </a:r>
            <a:r>
              <a:rPr lang="en-US" sz="1800" dirty="0">
                <a:solidFill>
                  <a:srgbClr val="3D3D3D"/>
                </a:solidFill>
                <a:ea typeface="+mn-lt"/>
                <a:cs typeface="+mn-lt"/>
              </a:rPr>
              <a:t> </a:t>
            </a:r>
            <a:r>
              <a:rPr lang="en-US" sz="1800" err="1">
                <a:solidFill>
                  <a:srgbClr val="3D3D3D"/>
                </a:solidFill>
                <a:ea typeface="+mn-lt"/>
                <a:cs typeface="+mn-lt"/>
              </a:rPr>
              <a:t>evento</a:t>
            </a:r>
            <a:r>
              <a:rPr lang="en-US" sz="1800" dirty="0">
                <a:solidFill>
                  <a:srgbClr val="3D3D3D"/>
                </a:solidFill>
                <a:ea typeface="+mn-lt"/>
                <a:cs typeface="+mn-lt"/>
              </a:rPr>
              <a:t> de </a:t>
            </a:r>
            <a:r>
              <a:rPr lang="en-US" sz="1800" err="1">
                <a:solidFill>
                  <a:srgbClr val="3D3D3D"/>
                </a:solidFill>
                <a:ea typeface="+mn-lt"/>
                <a:cs typeface="+mn-lt"/>
              </a:rPr>
              <a:t>entrega</a:t>
            </a:r>
            <a:r>
              <a:rPr lang="en-US" sz="1800" dirty="0">
                <a:solidFill>
                  <a:srgbClr val="3D3D3D"/>
                </a:solidFill>
                <a:ea typeface="+mn-lt"/>
                <a:cs typeface="+mn-lt"/>
              </a:rPr>
              <a:t> </a:t>
            </a:r>
            <a:br>
              <a:rPr lang="en-US" sz="1800" dirty="0">
                <a:solidFill>
                  <a:srgbClr val="3D3D3D"/>
                </a:solidFill>
                <a:ea typeface="+mn-lt"/>
                <a:cs typeface="+mn-lt"/>
              </a:rPr>
            </a:br>
            <a:r>
              <a:rPr lang="en-US" sz="1800" dirty="0">
                <a:solidFill>
                  <a:srgbClr val="3D3D3D"/>
                </a:solidFill>
                <a:ea typeface="+mn-lt"/>
                <a:cs typeface="+mn-lt"/>
              </a:rPr>
              <a:t>de </a:t>
            </a:r>
            <a:r>
              <a:rPr lang="en-US" sz="1800" err="1">
                <a:solidFill>
                  <a:srgbClr val="3D3D3D"/>
                </a:solidFill>
                <a:ea typeface="+mn-lt"/>
                <a:cs typeface="+mn-lt"/>
              </a:rPr>
              <a:t>árboles</a:t>
            </a:r>
            <a:r>
              <a:rPr lang="en-US" sz="1800" dirty="0">
                <a:solidFill>
                  <a:srgbClr val="3D3D3D"/>
                </a:solidFill>
                <a:ea typeface="+mn-lt"/>
                <a:cs typeface="+mn-lt"/>
              </a:rPr>
              <a:t> </a:t>
            </a:r>
            <a:r>
              <a:rPr lang="en-US" sz="1800" err="1">
                <a:solidFill>
                  <a:srgbClr val="3D3D3D"/>
                </a:solidFill>
                <a:ea typeface="+mn-lt"/>
                <a:cs typeface="+mn-lt"/>
              </a:rPr>
              <a:t>frutales</a:t>
            </a:r>
            <a:endParaRPr lang="en-US" sz="1800" err="1"/>
          </a:p>
          <a:p>
            <a:pPr marL="629920" lvl="1" indent="-305435"/>
            <a:r>
              <a:rPr lang="en-US" sz="1800" dirty="0" err="1">
                <a:solidFill>
                  <a:srgbClr val="3D3D3D"/>
                </a:solidFill>
                <a:ea typeface="+mn-lt"/>
                <a:cs typeface="+mn-lt"/>
              </a:rPr>
              <a:t>Continuar</a:t>
            </a:r>
            <a:r>
              <a:rPr lang="en-US" sz="1800" dirty="0">
                <a:solidFill>
                  <a:srgbClr val="3D3D3D"/>
                </a:solidFill>
                <a:ea typeface="+mn-lt"/>
                <a:cs typeface="+mn-lt"/>
              </a:rPr>
              <a:t> con </a:t>
            </a:r>
            <a:r>
              <a:rPr lang="en-US" sz="1800" dirty="0" err="1">
                <a:solidFill>
                  <a:srgbClr val="3D3D3D"/>
                </a:solidFill>
                <a:ea typeface="+mn-lt"/>
                <a:cs typeface="+mn-lt"/>
              </a:rPr>
              <a:t>el</a:t>
            </a:r>
            <a:r>
              <a:rPr lang="en-US" sz="1800" dirty="0">
                <a:solidFill>
                  <a:srgbClr val="3D3D3D"/>
                </a:solidFill>
                <a:ea typeface="+mn-lt"/>
                <a:cs typeface="+mn-lt"/>
              </a:rPr>
              <a:t> </a:t>
            </a:r>
            <a:r>
              <a:rPr lang="en-US" sz="1800" dirty="0" err="1">
                <a:solidFill>
                  <a:srgbClr val="3D3D3D"/>
                </a:solidFill>
                <a:ea typeface="+mn-lt"/>
                <a:cs typeface="+mn-lt"/>
              </a:rPr>
              <a:t>cuidado</a:t>
            </a:r>
            <a:r>
              <a:rPr lang="en-US" sz="1800" dirty="0">
                <a:solidFill>
                  <a:srgbClr val="3D3D3D"/>
                </a:solidFill>
                <a:ea typeface="+mn-lt"/>
                <a:cs typeface="+mn-lt"/>
              </a:rPr>
              <a:t> de </a:t>
            </a:r>
            <a:r>
              <a:rPr lang="en-US" sz="1800" dirty="0" err="1">
                <a:solidFill>
                  <a:srgbClr val="3D3D3D"/>
                </a:solidFill>
                <a:ea typeface="+mn-lt"/>
                <a:cs typeface="+mn-lt"/>
              </a:rPr>
              <a:t>los</a:t>
            </a:r>
            <a:r>
              <a:rPr lang="en-US" sz="1800" dirty="0">
                <a:solidFill>
                  <a:srgbClr val="3D3D3D"/>
                </a:solidFill>
                <a:ea typeface="+mn-lt"/>
                <a:cs typeface="+mn-lt"/>
              </a:rPr>
              <a:t> </a:t>
            </a:r>
            <a:r>
              <a:rPr lang="en-US" sz="1800" dirty="0" err="1">
                <a:solidFill>
                  <a:srgbClr val="3D3D3D"/>
                </a:solidFill>
                <a:ea typeface="+mn-lt"/>
                <a:cs typeface="+mn-lt"/>
              </a:rPr>
              <a:t>árboles</a:t>
            </a:r>
            <a:r>
              <a:rPr lang="en-US" sz="1800" dirty="0">
                <a:solidFill>
                  <a:srgbClr val="3D3D3D"/>
                </a:solidFill>
                <a:ea typeface="+mn-lt"/>
                <a:cs typeface="+mn-lt"/>
              </a:rPr>
              <a:t> para la </a:t>
            </a:r>
            <a:r>
              <a:rPr lang="en-US" sz="1800" dirty="0" err="1">
                <a:solidFill>
                  <a:srgbClr val="3D3D3D"/>
                </a:solidFill>
                <a:ea typeface="+mn-lt"/>
                <a:cs typeface="+mn-lt"/>
              </a:rPr>
              <a:t>poda</a:t>
            </a:r>
            <a:r>
              <a:rPr lang="en-US" sz="1800" dirty="0">
                <a:solidFill>
                  <a:srgbClr val="3D3D3D"/>
                </a:solidFill>
                <a:ea typeface="+mn-lt"/>
                <a:cs typeface="+mn-lt"/>
              </a:rPr>
              <a:t> de </a:t>
            </a:r>
            <a:r>
              <a:rPr lang="en-US" sz="1800" dirty="0" err="1">
                <a:solidFill>
                  <a:srgbClr val="3D3D3D"/>
                </a:solidFill>
                <a:ea typeface="+mn-lt"/>
                <a:cs typeface="+mn-lt"/>
              </a:rPr>
              <a:t>invierno</a:t>
            </a:r>
            <a:r>
              <a:rPr lang="en-US" sz="1800" dirty="0">
                <a:solidFill>
                  <a:srgbClr val="3D3D3D"/>
                </a:solidFill>
                <a:ea typeface="+mn-lt"/>
                <a:cs typeface="+mn-lt"/>
              </a:rPr>
              <a:t> de </a:t>
            </a:r>
            <a:r>
              <a:rPr lang="en-US" sz="1800" dirty="0" err="1">
                <a:solidFill>
                  <a:srgbClr val="3D3D3D"/>
                </a:solidFill>
                <a:ea typeface="+mn-lt"/>
                <a:cs typeface="+mn-lt"/>
              </a:rPr>
              <a:t>los</a:t>
            </a:r>
            <a:r>
              <a:rPr lang="en-US" sz="1800" dirty="0">
                <a:solidFill>
                  <a:srgbClr val="3D3D3D"/>
                </a:solidFill>
                <a:ea typeface="+mn-lt"/>
                <a:cs typeface="+mn-lt"/>
              </a:rPr>
              <a:t> </a:t>
            </a:r>
            <a:r>
              <a:rPr lang="en-US" sz="1800" dirty="0" err="1">
                <a:solidFill>
                  <a:srgbClr val="3D3D3D"/>
                </a:solidFill>
                <a:ea typeface="+mn-lt"/>
                <a:cs typeface="+mn-lt"/>
              </a:rPr>
              <a:t>beneficiarios</a:t>
            </a:r>
            <a:endParaRPr lang="en-US" sz="1800" dirty="0" err="1"/>
          </a:p>
          <a:p>
            <a:pPr marL="629920" lvl="1" indent="-305435"/>
            <a:r>
              <a:rPr lang="en-US" sz="1800" dirty="0" err="1">
                <a:solidFill>
                  <a:srgbClr val="3D3D3D"/>
                </a:solidFill>
                <a:ea typeface="+mn-lt"/>
                <a:cs typeface="+mn-lt"/>
              </a:rPr>
              <a:t>Terminar</a:t>
            </a:r>
            <a:r>
              <a:rPr lang="en-US" sz="1800" dirty="0">
                <a:solidFill>
                  <a:srgbClr val="3D3D3D"/>
                </a:solidFill>
                <a:ea typeface="+mn-lt"/>
                <a:cs typeface="+mn-lt"/>
              </a:rPr>
              <a:t> de </a:t>
            </a:r>
            <a:r>
              <a:rPr lang="en-US" sz="1800" dirty="0" err="1">
                <a:solidFill>
                  <a:srgbClr val="3D3D3D"/>
                </a:solidFill>
                <a:ea typeface="+mn-lt"/>
                <a:cs typeface="+mn-lt"/>
              </a:rPr>
              <a:t>actualizar</a:t>
            </a:r>
            <a:r>
              <a:rPr lang="en-US" sz="1800" dirty="0">
                <a:solidFill>
                  <a:srgbClr val="3D3D3D"/>
                </a:solidFill>
                <a:ea typeface="+mn-lt"/>
                <a:cs typeface="+mn-lt"/>
              </a:rPr>
              <a:t> </a:t>
            </a:r>
            <a:r>
              <a:rPr lang="en-US" sz="1800" dirty="0" err="1">
                <a:solidFill>
                  <a:srgbClr val="3D3D3D"/>
                </a:solidFill>
                <a:ea typeface="+mn-lt"/>
                <a:cs typeface="+mn-lt"/>
              </a:rPr>
              <a:t>el</a:t>
            </a:r>
            <a:r>
              <a:rPr lang="en-US" sz="1800" dirty="0">
                <a:solidFill>
                  <a:srgbClr val="3D3D3D"/>
                </a:solidFill>
                <a:ea typeface="+mn-lt"/>
                <a:cs typeface="+mn-lt"/>
              </a:rPr>
              <a:t> sitio web con </a:t>
            </a:r>
            <a:r>
              <a:rPr lang="en-US" sz="1800" dirty="0" err="1">
                <a:solidFill>
                  <a:srgbClr val="3D3D3D"/>
                </a:solidFill>
                <a:ea typeface="+mn-lt"/>
                <a:cs typeface="+mn-lt"/>
              </a:rPr>
              <a:t>el</a:t>
            </a:r>
            <a:r>
              <a:rPr lang="en-US" sz="1800" dirty="0">
                <a:solidFill>
                  <a:srgbClr val="3D3D3D"/>
                </a:solidFill>
                <a:ea typeface="+mn-lt"/>
                <a:cs typeface="+mn-lt"/>
              </a:rPr>
              <a:t> </a:t>
            </a:r>
            <a:r>
              <a:rPr lang="en-US" sz="1800" dirty="0" err="1">
                <a:solidFill>
                  <a:srgbClr val="3D3D3D"/>
                </a:solidFill>
                <a:ea typeface="+mn-lt"/>
                <a:cs typeface="+mn-lt"/>
              </a:rPr>
              <a:t>equipo</a:t>
            </a:r>
            <a:r>
              <a:rPr lang="en-US" sz="1800" dirty="0">
                <a:solidFill>
                  <a:srgbClr val="3D3D3D"/>
                </a:solidFill>
                <a:ea typeface="+mn-lt"/>
                <a:cs typeface="+mn-lt"/>
              </a:rPr>
              <a:t> de </a:t>
            </a:r>
            <a:r>
              <a:rPr lang="en-US" sz="1800" dirty="0" err="1">
                <a:solidFill>
                  <a:srgbClr val="3D3D3D"/>
                </a:solidFill>
                <a:ea typeface="+mn-lt"/>
                <a:cs typeface="+mn-lt"/>
              </a:rPr>
              <a:t>comunicaciones</a:t>
            </a:r>
            <a:r>
              <a:rPr lang="en-US" sz="1800" dirty="0">
                <a:solidFill>
                  <a:srgbClr val="3D3D3D"/>
                </a:solidFill>
                <a:ea typeface="+mn-lt"/>
                <a:cs typeface="+mn-lt"/>
              </a:rPr>
              <a:t> de </a:t>
            </a:r>
            <a:r>
              <a:rPr lang="en-US" sz="1500" dirty="0">
                <a:solidFill>
                  <a:srgbClr val="3D3D3D"/>
                </a:solidFill>
                <a:ea typeface="+mn-lt"/>
                <a:cs typeface="+mn-lt"/>
              </a:rPr>
              <a:t>¡</a:t>
            </a:r>
            <a:r>
              <a:rPr lang="en-US" sz="1800" dirty="0">
                <a:solidFill>
                  <a:srgbClr val="3D3D3D"/>
                </a:solidFill>
                <a:ea typeface="+mn-lt"/>
                <a:cs typeface="+mn-lt"/>
              </a:rPr>
              <a:t>OFA! </a:t>
            </a:r>
            <a:br>
              <a:rPr lang="en-US" sz="1800" dirty="0">
                <a:solidFill>
                  <a:srgbClr val="3D3D3D"/>
                </a:solidFill>
                <a:ea typeface="+mn-lt"/>
                <a:cs typeface="+mn-lt"/>
              </a:rPr>
            </a:br>
            <a:r>
              <a:rPr lang="en-US" sz="1800" dirty="0" err="1">
                <a:solidFill>
                  <a:srgbClr val="3D3D3D"/>
                </a:solidFill>
                <a:ea typeface="+mn-lt"/>
                <a:cs typeface="+mn-lt"/>
              </a:rPr>
              <a:t>página</a:t>
            </a:r>
            <a:r>
              <a:rPr lang="en-US" sz="1800" dirty="0">
                <a:solidFill>
                  <a:srgbClr val="3D3D3D"/>
                </a:solidFill>
                <a:ea typeface="+mn-lt"/>
                <a:cs typeface="+mn-lt"/>
              </a:rPr>
              <a:t> de </a:t>
            </a:r>
            <a:r>
              <a:rPr lang="en-US" sz="1800" dirty="0" err="1">
                <a:solidFill>
                  <a:srgbClr val="3D3D3D"/>
                </a:solidFill>
                <a:ea typeface="+mn-lt"/>
                <a:cs typeface="+mn-lt"/>
              </a:rPr>
              <a:t>destino</a:t>
            </a:r>
            <a:endParaRPr lang="en-US" sz="1800" dirty="0" err="1"/>
          </a:p>
          <a:p>
            <a:pPr marL="629920" lvl="1" indent="-305435"/>
            <a:endParaRPr lang="en-US">
              <a:solidFill>
                <a:srgbClr val="3D3D3D"/>
              </a:solidFill>
              <a:highlight>
                <a:srgbClr val="FFFF00"/>
              </a:highlight>
              <a:latin typeface="Century Gothic"/>
            </a:endParaRPr>
          </a:p>
          <a:p>
            <a:pPr marL="324485" lvl="1" indent="0">
              <a:buNone/>
            </a:pPr>
            <a:endParaRPr lang="en-US" sz="1800">
              <a:solidFill>
                <a:srgbClr val="3D3D3D"/>
              </a:solidFill>
              <a:highlight>
                <a:srgbClr val="FFFF00"/>
              </a:highlight>
              <a:latin typeface="Century Gothic"/>
            </a:endParaRPr>
          </a:p>
          <a:p>
            <a:pPr marL="629920" lvl="1" indent="-305435"/>
            <a:endParaRPr lang="en-US">
              <a:solidFill>
                <a:srgbClr val="3D3D3D"/>
              </a:solidFill>
              <a:highlight>
                <a:srgbClr val="FFFF00"/>
              </a:highlight>
              <a:latin typeface="Century Gothic"/>
            </a:endParaRPr>
          </a:p>
          <a:p>
            <a:pPr marL="0" indent="0">
              <a:buNone/>
            </a:pPr>
            <a:endParaRPr lang="en-US">
              <a:solidFill>
                <a:srgbClr val="3D3D3D"/>
              </a:solidFill>
              <a:highlight>
                <a:srgbClr val="FFFF00"/>
              </a:highlight>
              <a:latin typeface="Century Gothic"/>
            </a:endParaRPr>
          </a:p>
          <a:p>
            <a:pPr marL="305435" indent="-305435"/>
            <a:endParaRPr lang="en-US">
              <a:solidFill>
                <a:srgbClr val="3D3D3D"/>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highlight>
                <a:srgbClr val="FFFF00"/>
              </a:highlight>
              <a:latin typeface="Gill Sans MT" panose="020B0502020104020203"/>
            </a:endParaRPr>
          </a:p>
          <a:p>
            <a:pPr marL="629920" lvl="1" indent="-305435"/>
            <a:endParaRPr lang="en-US" sz="1400">
              <a:highlight>
                <a:srgbClr val="FFFF00"/>
              </a:highlight>
              <a:latin typeface="Century Gothic"/>
            </a:endParaRPr>
          </a:p>
          <a:p>
            <a:pPr marL="629920" lvl="1" indent="-305435"/>
            <a:endParaRPr lang="en-US">
              <a:highlight>
                <a:srgbClr val="FFFF00"/>
              </a:highlight>
              <a:latin typeface="Century Gothic"/>
            </a:endParaRPr>
          </a:p>
          <a:p>
            <a:pPr marL="629920" lvl="1" indent="-30543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03488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City of Richmond </a:t>
            </a:r>
            <a:endParaRPr lang="en-US">
              <a:solidFill>
                <a:schemeClr val="tx1"/>
              </a:solidFill>
            </a:endParaRP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Grid Alternatives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Groundwork Richmond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Rich City Rides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Public Land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UC Berkeley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Urban Tilth </a:t>
            </a:r>
            <a:endParaRPr lang="en-US">
              <a:solidFill>
                <a:schemeClr val="tx1"/>
              </a:solidFill>
              <a:latin typeface="Century Gothic"/>
            </a:endParaRPr>
          </a:p>
          <a:p>
            <a:pPr marL="305435" indent="-19685"/>
            <a:r>
              <a:rPr lang="en-US" sz="2800" err="1">
                <a:solidFill>
                  <a:schemeClr val="tx1"/>
                </a:solidFill>
                <a:latin typeface="Century Gothic"/>
              </a:rPr>
              <a:t>Miembro</a:t>
            </a:r>
            <a:r>
              <a:rPr lang="en-US" sz="2800">
                <a:solidFill>
                  <a:schemeClr val="tx1"/>
                </a:solidFill>
                <a:latin typeface="Century Gothic"/>
              </a:rPr>
              <a:t> de la </a:t>
            </a:r>
            <a:r>
              <a:rPr lang="en-US" sz="2800" err="1">
                <a:solidFill>
                  <a:schemeClr val="tx1"/>
                </a:solidFill>
                <a:latin typeface="Century Gothic"/>
              </a:rPr>
              <a:t>comunidad</a:t>
            </a:r>
            <a:r>
              <a:rPr lang="en-US" sz="2800">
                <a:solidFill>
                  <a:schemeClr val="tx1"/>
                </a:solidFill>
                <a:latin typeface="Century Gothic"/>
              </a:rPr>
              <a:t>: Tomasa Espinoza</a:t>
            </a:r>
          </a:p>
          <a:p>
            <a:pPr marL="305435" indent="-19685"/>
            <a:r>
              <a:rPr lang="en-US" sz="3100" err="1">
                <a:solidFill>
                  <a:schemeClr val="tx1"/>
                </a:solidFill>
                <a:latin typeface="Century Gothic"/>
              </a:rPr>
              <a:t>Miembro</a:t>
            </a:r>
            <a:r>
              <a:rPr lang="en-US" sz="3100">
                <a:solidFill>
                  <a:schemeClr val="tx1"/>
                </a:solidFill>
                <a:latin typeface="Century Gothic"/>
              </a:rPr>
              <a:t> de la </a:t>
            </a:r>
            <a:r>
              <a:rPr lang="en-US" sz="3100" err="1">
                <a:solidFill>
                  <a:schemeClr val="tx1"/>
                </a:solidFill>
                <a:latin typeface="Century Gothic"/>
              </a:rPr>
              <a:t>comunidad</a:t>
            </a:r>
            <a:r>
              <a:rPr lang="en-US" sz="3100">
                <a:solidFill>
                  <a:schemeClr val="tx1"/>
                </a:solidFill>
                <a:latin typeface="Century Gothic"/>
              </a:rPr>
              <a:t>: Juana Hernandez</a:t>
            </a:r>
          </a:p>
          <a:p>
            <a:pPr marL="305435" indent="-19685"/>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Montserrat Gonzalez</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Judith Rocha</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Curtis Rice</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Jim Becker</a:t>
            </a:r>
          </a:p>
          <a:p>
            <a:pPr marL="305435" indent="-19685"/>
            <a:endParaRPr lang="en-US" sz="2900">
              <a:solidFill>
                <a:schemeClr val="tx1"/>
              </a:solidFill>
              <a:latin typeface="Century Gothic"/>
            </a:endParaRPr>
          </a:p>
          <a:p>
            <a:pPr marL="305435" indent="-19685"/>
            <a:endParaRPr lang="en-US" sz="2900">
              <a:solidFill>
                <a:schemeClr val="tx1"/>
              </a:solidFill>
              <a:latin typeface="Century Gothic"/>
            </a:endParaRPr>
          </a:p>
          <a:p>
            <a:pPr marL="285750" indent="0">
              <a:buNone/>
            </a:pPr>
            <a:endParaRPr lang="en-US" sz="2800">
              <a:solidFill>
                <a:schemeClr val="tx1"/>
              </a:solidFill>
              <a:latin typeface="Century Gothic"/>
            </a:endParaRPr>
          </a:p>
          <a:p>
            <a:pPr marL="305435" indent="-305435"/>
            <a:endParaRPr lang="en-US" sz="2800">
              <a:solidFill>
                <a:schemeClr val="tx1"/>
              </a:solidFill>
              <a:latin typeface="Gill Sans MT" panose="020B0502020104020203"/>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Myriad Pro" panose="020B0503030403020204"/>
              </a:rPr>
              <a:t>Pase de Lista</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latin typeface="Century Gothic"/>
            </a:endParaRPr>
          </a:p>
          <a:p>
            <a:pPr marL="629920" lvl="1" indent="-305435"/>
            <a:r>
              <a:rPr lang="en-US" dirty="0">
                <a:latin typeface="Century Gothic"/>
                <a:ea typeface="+mn-lt"/>
                <a:cs typeface="+mn-lt"/>
              </a:rPr>
              <a:t>El </a:t>
            </a:r>
            <a:r>
              <a:rPr lang="en-US" err="1">
                <a:latin typeface="Century Gothic"/>
                <a:ea typeface="+mn-lt"/>
                <a:cs typeface="+mn-lt"/>
              </a:rPr>
              <a:t>equipo</a:t>
            </a:r>
            <a:r>
              <a:rPr lang="en-US" dirty="0">
                <a:latin typeface="Century Gothic"/>
                <a:ea typeface="+mn-lt"/>
                <a:cs typeface="+mn-lt"/>
              </a:rPr>
              <a:t> de Veggie Rx </a:t>
            </a:r>
            <a:r>
              <a:rPr lang="en-US" err="1">
                <a:latin typeface="Century Gothic"/>
                <a:ea typeface="+mn-lt"/>
                <a:cs typeface="+mn-lt"/>
              </a:rPr>
              <a:t>participó</a:t>
            </a:r>
            <a:r>
              <a:rPr lang="en-US" dirty="0">
                <a:latin typeface="Century Gothic"/>
                <a:ea typeface="+mn-lt"/>
                <a:cs typeface="+mn-lt"/>
              </a:rPr>
              <a:t> </a:t>
            </a:r>
            <a:r>
              <a:rPr lang="en-US" err="1">
                <a:latin typeface="Century Gothic"/>
                <a:ea typeface="+mn-lt"/>
                <a:cs typeface="+mn-lt"/>
              </a:rPr>
              <a:t>en</a:t>
            </a:r>
            <a:r>
              <a:rPr lang="en-US" dirty="0">
                <a:latin typeface="Century Gothic"/>
                <a:ea typeface="+mn-lt"/>
                <a:cs typeface="+mn-lt"/>
              </a:rPr>
              <a:t> </a:t>
            </a:r>
            <a:r>
              <a:rPr lang="en-US" err="1">
                <a:latin typeface="Century Gothic"/>
                <a:ea typeface="+mn-lt"/>
                <a:cs typeface="+mn-lt"/>
              </a:rPr>
              <a:t>una</a:t>
            </a:r>
            <a:r>
              <a:rPr lang="en-US" dirty="0">
                <a:latin typeface="Century Gothic"/>
                <a:ea typeface="+mn-lt"/>
                <a:cs typeface="+mn-lt"/>
              </a:rPr>
              <a:t> </a:t>
            </a:r>
            <a:r>
              <a:rPr lang="en-US" err="1">
                <a:latin typeface="Century Gothic"/>
                <a:ea typeface="+mn-lt"/>
                <a:cs typeface="+mn-lt"/>
              </a:rPr>
              <a:t>clase</a:t>
            </a:r>
            <a:r>
              <a:rPr lang="en-US" dirty="0">
                <a:latin typeface="Century Gothic"/>
                <a:ea typeface="+mn-lt"/>
                <a:cs typeface="+mn-lt"/>
              </a:rPr>
              <a:t> de </a:t>
            </a:r>
            <a:r>
              <a:rPr lang="en-US" err="1">
                <a:latin typeface="Century Gothic"/>
                <a:ea typeface="+mn-lt"/>
                <a:cs typeface="+mn-lt"/>
              </a:rPr>
              <a:t>cocina</a:t>
            </a:r>
            <a:r>
              <a:rPr lang="en-US" dirty="0">
                <a:latin typeface="Century Gothic"/>
                <a:ea typeface="+mn-lt"/>
                <a:cs typeface="+mn-lt"/>
              </a:rPr>
              <a:t> </a:t>
            </a:r>
            <a:r>
              <a:rPr lang="en-US" err="1">
                <a:latin typeface="Century Gothic"/>
                <a:ea typeface="+mn-lt"/>
                <a:cs typeface="+mn-lt"/>
              </a:rPr>
              <a:t>grupal</a:t>
            </a:r>
            <a:r>
              <a:rPr lang="en-US" dirty="0">
                <a:latin typeface="Century Gothic"/>
                <a:ea typeface="+mn-lt"/>
                <a:cs typeface="+mn-lt"/>
              </a:rPr>
              <a:t> para </a:t>
            </a:r>
            <a:r>
              <a:rPr lang="en-US" err="1">
                <a:latin typeface="Century Gothic"/>
                <a:ea typeface="+mn-lt"/>
                <a:cs typeface="+mn-lt"/>
              </a:rPr>
              <a:t>aprender</a:t>
            </a:r>
            <a:r>
              <a:rPr lang="en-US" dirty="0">
                <a:latin typeface="Century Gothic"/>
                <a:ea typeface="+mn-lt"/>
                <a:cs typeface="+mn-lt"/>
              </a:rPr>
              <a:t> </a:t>
            </a:r>
            <a:r>
              <a:rPr lang="en-US" err="1">
                <a:latin typeface="Century Gothic"/>
                <a:ea typeface="+mn-lt"/>
                <a:cs typeface="+mn-lt"/>
              </a:rPr>
              <a:t>nuevas</a:t>
            </a:r>
            <a:r>
              <a:rPr lang="en-US" dirty="0">
                <a:latin typeface="Century Gothic"/>
                <a:ea typeface="+mn-lt"/>
                <a:cs typeface="+mn-lt"/>
              </a:rPr>
              <a:t> </a:t>
            </a:r>
            <a:r>
              <a:rPr lang="en-US" err="1">
                <a:latin typeface="Century Gothic"/>
                <a:ea typeface="+mn-lt"/>
                <a:cs typeface="+mn-lt"/>
              </a:rPr>
              <a:t>habilidades</a:t>
            </a:r>
            <a:r>
              <a:rPr lang="en-US" dirty="0">
                <a:latin typeface="Century Gothic"/>
                <a:ea typeface="+mn-lt"/>
                <a:cs typeface="+mn-lt"/>
              </a:rPr>
              <a:t> para las </a:t>
            </a:r>
            <a:r>
              <a:rPr lang="en-US" err="1">
                <a:latin typeface="Century Gothic"/>
                <a:ea typeface="+mn-lt"/>
                <a:cs typeface="+mn-lt"/>
              </a:rPr>
              <a:t>demostraciones</a:t>
            </a:r>
            <a:r>
              <a:rPr lang="en-US" dirty="0">
                <a:latin typeface="Century Gothic"/>
                <a:ea typeface="+mn-lt"/>
                <a:cs typeface="+mn-lt"/>
              </a:rPr>
              <a:t> de </a:t>
            </a:r>
            <a:r>
              <a:rPr lang="en-US" err="1">
                <a:latin typeface="Century Gothic"/>
                <a:ea typeface="+mn-lt"/>
                <a:cs typeface="+mn-lt"/>
              </a:rPr>
              <a:t>cocina</a:t>
            </a:r>
            <a:r>
              <a:rPr lang="en-US" dirty="0">
                <a:latin typeface="Century Gothic"/>
                <a:ea typeface="+mn-lt"/>
                <a:cs typeface="+mn-lt"/>
              </a:rPr>
              <a:t> de 2025.</a:t>
            </a:r>
          </a:p>
          <a:p>
            <a:pPr marL="629920" lvl="1" indent="-305435"/>
            <a:r>
              <a:rPr lang="en-US">
                <a:latin typeface="Century Gothic"/>
                <a:ea typeface="+mn-lt"/>
                <a:cs typeface="+mn-lt"/>
              </a:rPr>
              <a:t>Se </a:t>
            </a:r>
            <a:r>
              <a:rPr lang="en-US" err="1">
                <a:latin typeface="Century Gothic"/>
                <a:ea typeface="+mn-lt"/>
                <a:cs typeface="+mn-lt"/>
              </a:rPr>
              <a:t>programó</a:t>
            </a:r>
            <a:r>
              <a:rPr lang="en-US">
                <a:latin typeface="Century Gothic"/>
                <a:ea typeface="+mn-lt"/>
                <a:cs typeface="+mn-lt"/>
              </a:rPr>
              <a:t> un taller para enero con el Consejo Vecinal de Coronado.</a:t>
            </a:r>
            <a:endParaRPr lang="en-US">
              <a:latin typeface="Century Gothic"/>
            </a:endParaRPr>
          </a:p>
          <a:p>
            <a:pPr marL="629920" lvl="1" indent="-305435"/>
            <a:r>
              <a:rPr lang="en-US" dirty="0">
                <a:latin typeface="Century Gothic"/>
                <a:ea typeface="+mn-lt"/>
                <a:cs typeface="+mn-lt"/>
              </a:rPr>
              <a:t>Se </a:t>
            </a:r>
            <a:r>
              <a:rPr lang="en-US" err="1">
                <a:latin typeface="Century Gothic"/>
                <a:ea typeface="+mn-lt"/>
                <a:cs typeface="+mn-lt"/>
              </a:rPr>
              <a:t>organizaron</a:t>
            </a:r>
            <a:r>
              <a:rPr lang="en-US" dirty="0">
                <a:latin typeface="Century Gothic"/>
                <a:ea typeface="+mn-lt"/>
                <a:cs typeface="+mn-lt"/>
              </a:rPr>
              <a:t> 10 </a:t>
            </a:r>
            <a:r>
              <a:rPr lang="en-US" err="1">
                <a:latin typeface="Century Gothic"/>
                <a:ea typeface="+mn-lt"/>
                <a:cs typeface="+mn-lt"/>
              </a:rPr>
              <a:t>clases</a:t>
            </a:r>
            <a:r>
              <a:rPr lang="en-US" dirty="0">
                <a:latin typeface="Century Gothic"/>
                <a:ea typeface="+mn-lt"/>
                <a:cs typeface="+mn-lt"/>
              </a:rPr>
              <a:t> de HEAT (</a:t>
            </a:r>
            <a:r>
              <a:rPr lang="en-US" err="1">
                <a:latin typeface="Century Gothic"/>
                <a:ea typeface="+mn-lt"/>
                <a:cs typeface="+mn-lt"/>
              </a:rPr>
              <a:t>inglés</a:t>
            </a:r>
            <a:r>
              <a:rPr lang="en-US" dirty="0">
                <a:latin typeface="Century Gothic"/>
                <a:ea typeface="+mn-lt"/>
                <a:cs typeface="+mn-lt"/>
              </a:rPr>
              <a:t> y </a:t>
            </a:r>
            <a:r>
              <a:rPr lang="en-US" err="1">
                <a:latin typeface="Century Gothic"/>
                <a:ea typeface="+mn-lt"/>
                <a:cs typeface="+mn-lt"/>
              </a:rPr>
              <a:t>español</a:t>
            </a:r>
            <a:r>
              <a:rPr lang="en-US">
                <a:latin typeface="Century Gothic"/>
                <a:ea typeface="+mn-lt"/>
                <a:cs typeface="+mn-lt"/>
              </a:rPr>
              <a:t>).</a:t>
            </a:r>
            <a:endParaRPr lang="en-US" dirty="0">
              <a:latin typeface="Century Gothic"/>
              <a:ea typeface="+mn-lt"/>
              <a:cs typeface="+mn-lt"/>
            </a:endParaRPr>
          </a:p>
          <a:p>
            <a:pPr marL="629920" lvl="1" indent="-305435"/>
            <a:r>
              <a:rPr lang="en-US">
                <a:latin typeface="Century Gothic"/>
                <a:ea typeface="+mn-lt"/>
                <a:cs typeface="+mn-lt"/>
              </a:rPr>
              <a:t>Se </a:t>
            </a:r>
            <a:r>
              <a:rPr lang="en-US" err="1">
                <a:latin typeface="Century Gothic"/>
                <a:ea typeface="+mn-lt"/>
                <a:cs typeface="+mn-lt"/>
              </a:rPr>
              <a:t>organizó</a:t>
            </a:r>
            <a:r>
              <a:rPr lang="en-US" dirty="0">
                <a:latin typeface="Century Gothic"/>
                <a:ea typeface="+mn-lt"/>
                <a:cs typeface="+mn-lt"/>
              </a:rPr>
              <a:t> </a:t>
            </a:r>
            <a:r>
              <a:rPr lang="en-US" err="1">
                <a:latin typeface="Century Gothic"/>
                <a:ea typeface="+mn-lt"/>
                <a:cs typeface="+mn-lt"/>
              </a:rPr>
              <a:t>una</a:t>
            </a:r>
            <a:r>
              <a:rPr lang="en-US" dirty="0">
                <a:latin typeface="Century Gothic"/>
                <a:ea typeface="+mn-lt"/>
                <a:cs typeface="+mn-lt"/>
              </a:rPr>
              <a:t> </a:t>
            </a:r>
            <a:r>
              <a:rPr lang="en-US" err="1">
                <a:latin typeface="Century Gothic"/>
                <a:ea typeface="+mn-lt"/>
                <a:cs typeface="+mn-lt"/>
              </a:rPr>
              <a:t>cena</a:t>
            </a:r>
            <a:r>
              <a:rPr lang="en-US" dirty="0">
                <a:latin typeface="Century Gothic"/>
                <a:ea typeface="+mn-lt"/>
                <a:cs typeface="+mn-lt"/>
              </a:rPr>
              <a:t> de Año Nuevo para </a:t>
            </a:r>
            <a:r>
              <a:rPr lang="en-US" err="1">
                <a:latin typeface="Century Gothic"/>
                <a:ea typeface="+mn-lt"/>
                <a:cs typeface="+mn-lt"/>
              </a:rPr>
              <a:t>promotores</a:t>
            </a:r>
            <a:r>
              <a:rPr lang="en-US" dirty="0">
                <a:latin typeface="Century Gothic"/>
                <a:ea typeface="+mn-lt"/>
                <a:cs typeface="+mn-lt"/>
              </a:rPr>
              <a:t> de </a:t>
            </a:r>
            <a:r>
              <a:rPr lang="en-US" err="1">
                <a:latin typeface="Century Gothic"/>
                <a:ea typeface="+mn-lt"/>
                <a:cs typeface="+mn-lt"/>
              </a:rPr>
              <a:t>salud</a:t>
            </a:r>
            <a:r>
              <a:rPr lang="en-US" dirty="0">
                <a:latin typeface="Century Gothic"/>
                <a:ea typeface="+mn-lt"/>
                <a:cs typeface="+mn-lt"/>
              </a:rPr>
              <a:t> </a:t>
            </a:r>
            <a:r>
              <a:rPr lang="en-US" err="1">
                <a:latin typeface="Century Gothic"/>
                <a:ea typeface="+mn-lt"/>
                <a:cs typeface="+mn-lt"/>
              </a:rPr>
              <a:t>climática</a:t>
            </a:r>
            <a:r>
              <a:rPr lang="en-US" dirty="0">
                <a:latin typeface="Century Gothic"/>
                <a:ea typeface="+mn-lt"/>
                <a:cs typeface="+mn-lt"/>
              </a:rPr>
              <a:t> (22 de </a:t>
            </a:r>
            <a:r>
              <a:rPr lang="en-US" err="1">
                <a:latin typeface="Century Gothic"/>
                <a:ea typeface="+mn-lt"/>
                <a:cs typeface="+mn-lt"/>
              </a:rPr>
              <a:t>enero</a:t>
            </a:r>
            <a:r>
              <a:rPr lang="en-US" dirty="0">
                <a:latin typeface="Century Gothic"/>
                <a:ea typeface="+mn-lt"/>
                <a:cs typeface="+mn-lt"/>
              </a:rPr>
              <a:t>).</a:t>
            </a:r>
            <a:endParaRPr lang="en-US">
              <a:latin typeface="Century Gothic"/>
            </a:endParaRPr>
          </a:p>
          <a:p>
            <a:pPr marL="305435" indent="-305435"/>
            <a:endParaRPr lang="en-US" b="1">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sz="1600" dirty="0">
                <a:latin typeface="Century Gothic"/>
                <a:ea typeface="+mn-lt"/>
                <a:cs typeface="+mn-lt"/>
              </a:rPr>
              <a:t> $ 485,998.69</a:t>
            </a:r>
            <a:endParaRPr lang="en-US" sz="1600" dirty="0">
              <a:solidFill>
                <a:srgbClr val="000000"/>
              </a:solidFill>
              <a:latin typeface="Century Gothic"/>
              <a:ea typeface="+mn-lt"/>
              <a:cs typeface="+mn-lt"/>
            </a:endParaRPr>
          </a:p>
          <a:p>
            <a:pPr marL="305435" indent="-305435"/>
            <a:r>
              <a:rPr lang="en-US" b="1" err="1">
                <a:latin typeface="Century Gothic"/>
                <a:ea typeface="+mn-lt"/>
                <a:cs typeface="+mn-lt"/>
              </a:rPr>
              <a:t>Presupuesto</a:t>
            </a:r>
            <a:r>
              <a:rPr lang="en-US" b="1" dirty="0">
                <a:latin typeface="Century Gothic"/>
                <a:ea typeface="+mn-lt"/>
                <a:cs typeface="+mn-lt"/>
              </a:rPr>
              <a:t> restante:</a:t>
            </a:r>
            <a:r>
              <a:rPr lang="en-US" sz="1600" dirty="0">
                <a:latin typeface="Century Gothic"/>
                <a:ea typeface="+mn-lt"/>
                <a:cs typeface="+mn-lt"/>
              </a:rPr>
              <a:t>$ 2,752,873.31</a:t>
            </a:r>
            <a:endParaRPr lang="en-US" sz="1600" dirty="0">
              <a:latin typeface="Century Gothic"/>
            </a:endParaRPr>
          </a:p>
          <a:p>
            <a:pPr marL="305435" indent="-305435"/>
            <a:endParaRPr lang="en-US" b="1">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r>
              <a:rPr lang="en-US" err="1">
                <a:latin typeface="Century Gothic"/>
                <a:ea typeface="+mn-lt"/>
                <a:cs typeface="+mn-lt"/>
              </a:rPr>
              <a:t>Programar</a:t>
            </a:r>
            <a:r>
              <a:rPr lang="en-US" dirty="0">
                <a:latin typeface="Century Gothic"/>
                <a:ea typeface="+mn-lt"/>
                <a:cs typeface="+mn-lt"/>
              </a:rPr>
              <a:t> un taller de CFD con </a:t>
            </a:r>
            <a:r>
              <a:rPr lang="en-US" err="1">
                <a:latin typeface="Century Gothic"/>
                <a:ea typeface="+mn-lt"/>
                <a:cs typeface="+mn-lt"/>
              </a:rPr>
              <a:t>defensores</a:t>
            </a:r>
            <a:r>
              <a:rPr lang="en-US" dirty="0">
                <a:latin typeface="Century Gothic"/>
                <a:ea typeface="+mn-lt"/>
                <a:cs typeface="+mn-lt"/>
              </a:rPr>
              <a:t> de FIERCE para </a:t>
            </a:r>
            <a:r>
              <a:rPr lang="en-US" err="1">
                <a:latin typeface="Century Gothic"/>
                <a:ea typeface="+mn-lt"/>
                <a:cs typeface="+mn-lt"/>
              </a:rPr>
              <a:t>marzo</a:t>
            </a:r>
            <a:endParaRPr lang="en-US" b="1">
              <a:latin typeface="Century Gothic"/>
              <a:ea typeface="+mn-lt"/>
              <a:cs typeface="+mn-lt"/>
            </a:endParaRPr>
          </a:p>
          <a:p>
            <a:pPr marL="629920" lvl="1" indent="-305435"/>
            <a:r>
              <a:rPr lang="en-US" err="1">
                <a:latin typeface="Century Gothic"/>
                <a:ea typeface="+mn-lt"/>
                <a:cs typeface="+mn-lt"/>
              </a:rPr>
              <a:t>Actualizar</a:t>
            </a:r>
            <a:r>
              <a:rPr lang="en-US" dirty="0">
                <a:latin typeface="Century Gothic"/>
                <a:ea typeface="+mn-lt"/>
                <a:cs typeface="+mn-lt"/>
              </a:rPr>
              <a:t> </a:t>
            </a:r>
            <a:r>
              <a:rPr lang="en-US" err="1">
                <a:latin typeface="Century Gothic"/>
                <a:ea typeface="+mn-lt"/>
                <a:cs typeface="+mn-lt"/>
              </a:rPr>
              <a:t>el</a:t>
            </a:r>
            <a:r>
              <a:rPr lang="en-US" dirty="0">
                <a:latin typeface="Century Gothic"/>
                <a:ea typeface="+mn-lt"/>
                <a:cs typeface="+mn-lt"/>
              </a:rPr>
              <a:t> </a:t>
            </a:r>
            <a:r>
              <a:rPr lang="en-US" err="1">
                <a:latin typeface="Century Gothic"/>
                <a:ea typeface="+mn-lt"/>
                <a:cs typeface="+mn-lt"/>
              </a:rPr>
              <a:t>programa</a:t>
            </a:r>
            <a:r>
              <a:rPr lang="en-US" dirty="0">
                <a:latin typeface="Century Gothic"/>
                <a:ea typeface="+mn-lt"/>
                <a:cs typeface="+mn-lt"/>
              </a:rPr>
              <a:t> de CFD para </a:t>
            </a:r>
            <a:r>
              <a:rPr lang="en-US" err="1">
                <a:latin typeface="Century Gothic"/>
                <a:ea typeface="+mn-lt"/>
                <a:cs typeface="+mn-lt"/>
              </a:rPr>
              <a:t>diferentes</a:t>
            </a:r>
            <a:r>
              <a:rPr lang="en-US" dirty="0">
                <a:latin typeface="Century Gothic"/>
                <a:ea typeface="+mn-lt"/>
                <a:cs typeface="+mn-lt"/>
              </a:rPr>
              <a:t> </a:t>
            </a:r>
            <a:r>
              <a:rPr lang="en-US" err="1">
                <a:latin typeface="Century Gothic"/>
                <a:ea typeface="+mn-lt"/>
                <a:cs typeface="+mn-lt"/>
              </a:rPr>
              <a:t>públicos</a:t>
            </a:r>
            <a:endParaRPr lang="en-US" err="1">
              <a:latin typeface="Century Gothic"/>
            </a:endParaRPr>
          </a:p>
          <a:p>
            <a:pPr marL="629920" indent="-305435"/>
            <a:endParaRPr lang="en-US" dirty="0">
              <a:latin typeface="Gill Sans MT"/>
            </a:endParaRPr>
          </a:p>
          <a:p>
            <a:pPr marL="629920" lvl="1" indent="-305435"/>
            <a:endParaRPr lang="en-US">
              <a:highlight>
                <a:srgbClr val="FFFF00"/>
              </a:highlight>
              <a:latin typeface="Gill Sans MT"/>
            </a:endParaRPr>
          </a:p>
          <a:p>
            <a:pPr marL="629920" lvl="1" indent="-305435"/>
            <a:endParaRPr lang="en-US">
              <a:highlight>
                <a:srgbClr val="FFFF00"/>
              </a:highlight>
              <a:latin typeface="Century Gothic"/>
              <a:cs typeface="Arial"/>
            </a:endParaRPr>
          </a:p>
          <a:p>
            <a:pPr marL="305435" indent="-305435"/>
            <a:endParaRPr lang="en-US">
              <a:highlight>
                <a:srgbClr val="FFFF00"/>
              </a:highlight>
              <a:latin typeface="Gill Sans MT" panose="020B0502020104020203"/>
              <a:cs typeface="Arial"/>
            </a:endParaRPr>
          </a:p>
          <a:p>
            <a:pPr marL="305435" indent="-305435"/>
            <a:endParaRPr lang="en-US">
              <a:highlight>
                <a:srgbClr val="FFFF00"/>
              </a:highlight>
              <a:latin typeface="Gill Sans MT" panose="020B0502020104020203"/>
              <a:cs typeface="Arial"/>
            </a:endParaRPr>
          </a:p>
          <a:p>
            <a:pPr marL="629920" lvl="1" indent="-305435"/>
            <a:endParaRPr lang="en-US" b="1">
              <a:highlight>
                <a:srgbClr val="FFFF00"/>
              </a:highlight>
              <a:latin typeface="Century Gothic"/>
              <a:cs typeface="Arial"/>
            </a:endParaRPr>
          </a:p>
          <a:p>
            <a:pPr marL="323850" lvl="1" indent="0">
              <a:buNone/>
            </a:pPr>
            <a:endParaRPr lang="en-US" b="1">
              <a:highlight>
                <a:srgbClr val="FFFF00"/>
              </a:highlight>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19428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solidFill>
                  <a:srgbClr val="000000"/>
                </a:solidFill>
                <a:latin typeface="Century Gothic"/>
                <a:ea typeface="+mn-lt"/>
                <a:cs typeface="+mn-lt"/>
              </a:rPr>
              <a:t>Trabajo</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realizado</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desde</a:t>
            </a:r>
            <a:r>
              <a:rPr lang="en-US" sz="2000" b="1" dirty="0">
                <a:solidFill>
                  <a:srgbClr val="000000"/>
                </a:solidFill>
                <a:latin typeface="Century Gothic"/>
                <a:ea typeface="+mn-lt"/>
                <a:cs typeface="+mn-lt"/>
              </a:rPr>
              <a:t> la </a:t>
            </a:r>
            <a:r>
              <a:rPr lang="en-US" sz="2000" b="1" dirty="0" err="1">
                <a:solidFill>
                  <a:srgbClr val="000000"/>
                </a:solidFill>
                <a:latin typeface="Century Gothic"/>
                <a:ea typeface="+mn-lt"/>
                <a:cs typeface="+mn-lt"/>
              </a:rPr>
              <a:t>última</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reunión</a:t>
            </a:r>
            <a:r>
              <a:rPr lang="en-US" sz="2000" b="1" dirty="0">
                <a:solidFill>
                  <a:srgbClr val="000000"/>
                </a:solidFill>
                <a:latin typeface="Century Gothic"/>
                <a:ea typeface="+mn-lt"/>
                <a:cs typeface="+mn-lt"/>
              </a:rPr>
              <a:t>:</a:t>
            </a:r>
            <a:endParaRPr lang="en-US" b="1" dirty="0">
              <a:solidFill>
                <a:srgbClr val="3D3D3D"/>
              </a:solidFill>
              <a:latin typeface="Century Gothic"/>
              <a:ea typeface="+mn-lt"/>
              <a:cs typeface="+mn-lt"/>
            </a:endParaRPr>
          </a:p>
          <a:p>
            <a:pPr marL="629920" indent="-305435"/>
            <a:r>
              <a:rPr lang="en-US" dirty="0">
                <a:solidFill>
                  <a:schemeClr val="tx1"/>
                </a:solidFill>
                <a:ea typeface="+mn-lt"/>
                <a:cs typeface="+mn-lt"/>
              </a:rPr>
              <a:t>Mantenimiento y </a:t>
            </a:r>
            <a:r>
              <a:rPr lang="en-US" dirty="0" err="1">
                <a:solidFill>
                  <a:schemeClr val="tx1"/>
                </a:solidFill>
                <a:ea typeface="+mn-lt"/>
                <a:cs typeface="+mn-lt"/>
              </a:rPr>
              <a:t>funcionamiento</a:t>
            </a:r>
            <a:r>
              <a:rPr lang="en-US" dirty="0">
                <a:solidFill>
                  <a:schemeClr val="tx1"/>
                </a:solidFill>
                <a:ea typeface="+mn-lt"/>
                <a:cs typeface="+mn-lt"/>
              </a:rPr>
              <a:t> continuo de </a:t>
            </a:r>
            <a:r>
              <a:rPr lang="en-US" dirty="0" err="1">
                <a:solidFill>
                  <a:schemeClr val="tx1"/>
                </a:solidFill>
                <a:ea typeface="+mn-lt"/>
                <a:cs typeface="+mn-lt"/>
              </a:rPr>
              <a:t>los</a:t>
            </a:r>
            <a:r>
              <a:rPr lang="en-US" dirty="0">
                <a:solidFill>
                  <a:schemeClr val="tx1"/>
                </a:solidFill>
                <a:ea typeface="+mn-lt"/>
                <a:cs typeface="+mn-lt"/>
              </a:rPr>
              <a:t> </a:t>
            </a:r>
            <a:r>
              <a:rPr lang="en-US" dirty="0" err="1">
                <a:solidFill>
                  <a:schemeClr val="tx1"/>
                </a:solidFill>
                <a:ea typeface="+mn-lt"/>
                <a:cs typeface="+mn-lt"/>
              </a:rPr>
              <a:t>centros</a:t>
            </a:r>
            <a:r>
              <a:rPr lang="en-US" dirty="0">
                <a:solidFill>
                  <a:schemeClr val="tx1"/>
                </a:solidFill>
                <a:ea typeface="+mn-lt"/>
                <a:cs typeface="+mn-lt"/>
              </a:rPr>
              <a:t> de </a:t>
            </a:r>
            <a:r>
              <a:rPr lang="en-US" dirty="0" err="1">
                <a:solidFill>
                  <a:schemeClr val="tx1"/>
                </a:solidFill>
                <a:ea typeface="+mn-lt"/>
                <a:cs typeface="+mn-lt"/>
              </a:rPr>
              <a:t>bicicletas</a:t>
            </a:r>
            <a:r>
              <a:rPr lang="en-US" dirty="0">
                <a:solidFill>
                  <a:schemeClr val="tx1"/>
                </a:solidFill>
                <a:ea typeface="+mn-lt"/>
                <a:cs typeface="+mn-lt"/>
              </a:rPr>
              <a:t> </a:t>
            </a:r>
            <a:r>
              <a:rPr lang="en-US" dirty="0" err="1">
                <a:solidFill>
                  <a:schemeClr val="tx1"/>
                </a:solidFill>
                <a:ea typeface="+mn-lt"/>
                <a:cs typeface="+mn-lt"/>
              </a:rPr>
              <a:t>existentes</a:t>
            </a:r>
            <a:r>
              <a:rPr lang="en-US" dirty="0">
                <a:solidFill>
                  <a:schemeClr val="tx1"/>
                </a:solidFill>
                <a:ea typeface="+mn-lt"/>
                <a:cs typeface="+mn-lt"/>
              </a:rPr>
              <a:t> </a:t>
            </a:r>
            <a:endParaRPr lang="en-US" dirty="0">
              <a:solidFill>
                <a:schemeClr val="tx1"/>
              </a:solidFill>
            </a:endParaRPr>
          </a:p>
          <a:p>
            <a:pPr marL="629920" lvl="1" indent="-305435"/>
            <a:r>
              <a:rPr lang="en-US" sz="1800" dirty="0">
                <a:solidFill>
                  <a:schemeClr val="tx1"/>
                </a:solidFill>
                <a:ea typeface="+mn-lt"/>
                <a:cs typeface="+mn-lt"/>
              </a:rPr>
              <a:t>Desarrollo y </a:t>
            </a:r>
            <a:r>
              <a:rPr lang="en-US" sz="1800" err="1">
                <a:solidFill>
                  <a:schemeClr val="tx1"/>
                </a:solidFill>
                <a:ea typeface="+mn-lt"/>
                <a:cs typeface="+mn-lt"/>
              </a:rPr>
              <a:t>publicación</a:t>
            </a:r>
            <a:r>
              <a:rPr lang="en-US" sz="1800" dirty="0">
                <a:solidFill>
                  <a:schemeClr val="tx1"/>
                </a:solidFill>
                <a:ea typeface="+mn-lt"/>
                <a:cs typeface="+mn-lt"/>
              </a:rPr>
              <a:t> de un </a:t>
            </a:r>
            <a:r>
              <a:rPr lang="en-US" sz="1800" err="1">
                <a:solidFill>
                  <a:schemeClr val="tx1"/>
                </a:solidFill>
                <a:ea typeface="+mn-lt"/>
                <a:cs typeface="+mn-lt"/>
              </a:rPr>
              <a:t>estudio</a:t>
            </a:r>
            <a:r>
              <a:rPr lang="en-US" sz="1800" dirty="0">
                <a:solidFill>
                  <a:schemeClr val="tx1"/>
                </a:solidFill>
                <a:ea typeface="+mn-lt"/>
                <a:cs typeface="+mn-lt"/>
              </a:rPr>
              <a:t> para </a:t>
            </a:r>
            <a:r>
              <a:rPr lang="en-US" sz="1800" err="1">
                <a:solidFill>
                  <a:schemeClr val="tx1"/>
                </a:solidFill>
                <a:ea typeface="+mn-lt"/>
                <a:cs typeface="+mn-lt"/>
              </a:rPr>
              <a:t>una</a:t>
            </a:r>
            <a:r>
              <a:rPr lang="en-US" sz="1800" dirty="0">
                <a:solidFill>
                  <a:schemeClr val="tx1"/>
                </a:solidFill>
                <a:ea typeface="+mn-lt"/>
                <a:cs typeface="+mn-lt"/>
              </a:rPr>
              <a:t> </a:t>
            </a:r>
            <a:r>
              <a:rPr lang="en-US" sz="1800" err="1">
                <a:solidFill>
                  <a:schemeClr val="tx1"/>
                </a:solidFill>
                <a:ea typeface="+mn-lt"/>
                <a:cs typeface="+mn-lt"/>
              </a:rPr>
              <a:t>ubicación</a:t>
            </a:r>
            <a:r>
              <a:rPr lang="en-US" sz="1800" dirty="0">
                <a:solidFill>
                  <a:schemeClr val="tx1"/>
                </a:solidFill>
                <a:ea typeface="+mn-lt"/>
                <a:cs typeface="+mn-lt"/>
              </a:rPr>
              <a:t> </a:t>
            </a:r>
            <a:r>
              <a:rPr lang="en-US" sz="1800" err="1">
                <a:solidFill>
                  <a:schemeClr val="tx1"/>
                </a:solidFill>
                <a:ea typeface="+mn-lt"/>
                <a:cs typeface="+mn-lt"/>
              </a:rPr>
              <a:t>adicional</a:t>
            </a:r>
            <a:r>
              <a:rPr lang="en-US" sz="1800" dirty="0">
                <a:solidFill>
                  <a:schemeClr val="tx1"/>
                </a:solidFill>
                <a:ea typeface="+mn-lt"/>
                <a:cs typeface="+mn-lt"/>
              </a:rPr>
              <a:t> </a:t>
            </a:r>
            <a:r>
              <a:rPr lang="en-US" sz="1800" err="1">
                <a:solidFill>
                  <a:schemeClr val="tx1"/>
                </a:solidFill>
                <a:ea typeface="+mn-lt"/>
                <a:cs typeface="+mn-lt"/>
              </a:rPr>
              <a:t>en</a:t>
            </a:r>
            <a:r>
              <a:rPr lang="en-US" sz="1800" dirty="0">
                <a:solidFill>
                  <a:schemeClr val="tx1"/>
                </a:solidFill>
                <a:ea typeface="+mn-lt"/>
                <a:cs typeface="+mn-lt"/>
              </a:rPr>
              <a:t> </a:t>
            </a:r>
            <a:r>
              <a:rPr lang="en-US" sz="1800" err="1">
                <a:solidFill>
                  <a:schemeClr val="tx1"/>
                </a:solidFill>
                <a:ea typeface="+mn-lt"/>
                <a:cs typeface="+mn-lt"/>
              </a:rPr>
              <a:t>el</a:t>
            </a:r>
            <a:r>
              <a:rPr lang="en-US" sz="1800" dirty="0">
                <a:solidFill>
                  <a:schemeClr val="tx1"/>
                </a:solidFill>
                <a:ea typeface="+mn-lt"/>
                <a:cs typeface="+mn-lt"/>
              </a:rPr>
              <a:t> Distrito 5 (fuera del </a:t>
            </a:r>
            <a:r>
              <a:rPr lang="en-US" sz="1800" err="1">
                <a:solidFill>
                  <a:schemeClr val="tx1"/>
                </a:solidFill>
                <a:ea typeface="+mn-lt"/>
                <a:cs typeface="+mn-lt"/>
              </a:rPr>
              <a:t>área</a:t>
            </a:r>
            <a:r>
              <a:rPr lang="en-US" sz="1800" dirty="0">
                <a:solidFill>
                  <a:schemeClr val="tx1"/>
                </a:solidFill>
                <a:ea typeface="+mn-lt"/>
                <a:cs typeface="+mn-lt"/>
              </a:rPr>
              <a:t> del </a:t>
            </a:r>
            <a:r>
              <a:rPr lang="en-US" sz="1800" err="1">
                <a:solidFill>
                  <a:schemeClr val="tx1"/>
                </a:solidFill>
                <a:ea typeface="+mn-lt"/>
                <a:cs typeface="+mn-lt"/>
              </a:rPr>
              <a:t>proyecto</a:t>
            </a:r>
            <a:r>
              <a:rPr lang="en-US" sz="1800" dirty="0">
                <a:solidFill>
                  <a:schemeClr val="tx1"/>
                </a:solidFill>
                <a:ea typeface="+mn-lt"/>
                <a:cs typeface="+mn-lt"/>
              </a:rPr>
              <a:t>)</a:t>
            </a:r>
            <a:endParaRPr lang="en-US" sz="1800" dirty="0">
              <a:solidFill>
                <a:schemeClr val="tx1"/>
              </a:solidFill>
              <a:latin typeface="Gill Sans MT"/>
            </a:endParaRPr>
          </a:p>
          <a:p>
            <a:pPr marL="629920" indent="-305435"/>
            <a:r>
              <a:rPr lang="en-US" dirty="0">
                <a:solidFill>
                  <a:schemeClr val="tx1"/>
                </a:solidFill>
                <a:ea typeface="+mn-lt"/>
                <a:cs typeface="+mn-lt"/>
              </a:rPr>
              <a:t>Ride Today y la ciudad se </a:t>
            </a:r>
            <a:r>
              <a:rPr lang="en-US" err="1">
                <a:solidFill>
                  <a:schemeClr val="tx1"/>
                </a:solidFill>
                <a:ea typeface="+mn-lt"/>
                <a:cs typeface="+mn-lt"/>
              </a:rPr>
              <a:t>reunieron</a:t>
            </a:r>
            <a:r>
              <a:rPr lang="en-US" dirty="0">
                <a:solidFill>
                  <a:schemeClr val="tx1"/>
                </a:solidFill>
                <a:ea typeface="+mn-lt"/>
                <a:cs typeface="+mn-lt"/>
              </a:rPr>
              <a:t> para </a:t>
            </a:r>
            <a:r>
              <a:rPr lang="en-US" err="1">
                <a:solidFill>
                  <a:schemeClr val="tx1"/>
                </a:solidFill>
                <a:ea typeface="+mn-lt"/>
                <a:cs typeface="+mn-lt"/>
              </a:rPr>
              <a:t>analizar</a:t>
            </a:r>
            <a:r>
              <a:rPr lang="en-US" dirty="0">
                <a:solidFill>
                  <a:schemeClr val="tx1"/>
                </a:solidFill>
                <a:ea typeface="+mn-lt"/>
                <a:cs typeface="+mn-lt"/>
              </a:rPr>
              <a:t> </a:t>
            </a:r>
            <a:r>
              <a:rPr lang="en-US" err="1">
                <a:solidFill>
                  <a:schemeClr val="tx1"/>
                </a:solidFill>
                <a:ea typeface="+mn-lt"/>
                <a:cs typeface="+mn-lt"/>
              </a:rPr>
              <a:t>los</a:t>
            </a:r>
            <a:r>
              <a:rPr lang="en-US" dirty="0">
                <a:solidFill>
                  <a:schemeClr val="tx1"/>
                </a:solidFill>
                <a:ea typeface="+mn-lt"/>
                <a:cs typeface="+mn-lt"/>
              </a:rPr>
              <a:t> </a:t>
            </a:r>
            <a:r>
              <a:rPr lang="en-US" err="1">
                <a:solidFill>
                  <a:schemeClr val="tx1"/>
                </a:solidFill>
                <a:ea typeface="+mn-lt"/>
                <a:cs typeface="+mn-lt"/>
              </a:rPr>
              <a:t>datos</a:t>
            </a:r>
            <a:r>
              <a:rPr lang="en-US" dirty="0">
                <a:solidFill>
                  <a:schemeClr val="tx1"/>
                </a:solidFill>
                <a:ea typeface="+mn-lt"/>
                <a:cs typeface="+mn-lt"/>
              </a:rPr>
              <a:t> </a:t>
            </a:r>
            <a:r>
              <a:rPr lang="en-US" err="1">
                <a:solidFill>
                  <a:schemeClr val="tx1"/>
                </a:solidFill>
                <a:ea typeface="+mn-lt"/>
                <a:cs typeface="+mn-lt"/>
              </a:rPr>
              <a:t>más</a:t>
            </a:r>
            <a:r>
              <a:rPr lang="en-US" dirty="0">
                <a:solidFill>
                  <a:schemeClr val="tx1"/>
                </a:solidFill>
                <a:ea typeface="+mn-lt"/>
                <a:cs typeface="+mn-lt"/>
              </a:rPr>
              <a:t> </a:t>
            </a:r>
            <a:r>
              <a:rPr lang="en-US" err="1">
                <a:solidFill>
                  <a:schemeClr val="tx1"/>
                </a:solidFill>
                <a:ea typeface="+mn-lt"/>
                <a:cs typeface="+mn-lt"/>
              </a:rPr>
              <a:t>recientes</a:t>
            </a:r>
            <a:endParaRPr lang="en-US" err="1">
              <a:solidFill>
                <a:schemeClr val="tx1"/>
              </a:solidFill>
            </a:endParaRPr>
          </a:p>
          <a:p>
            <a:pPr marL="305435" indent="-305435"/>
            <a:endParaRPr lang="en-US">
              <a:solidFill>
                <a:srgbClr val="3D3D3D"/>
              </a:solidFill>
              <a:latin typeface="Century Gothic"/>
              <a:ea typeface="+mn-lt"/>
              <a:cs typeface="+mn-lt"/>
            </a:endParaRPr>
          </a:p>
          <a:p>
            <a:pPr marL="305435" indent="-305435">
              <a:lnSpc>
                <a:spcPct val="90000"/>
              </a:lnSpc>
              <a:spcBef>
                <a:spcPts val="1000"/>
              </a:spcBef>
            </a:pPr>
            <a:r>
              <a:rPr lang="en-US" sz="2000" b="1" dirty="0" err="1">
                <a:solidFill>
                  <a:schemeClr val="tx1"/>
                </a:solidFill>
                <a:latin typeface="Century Gothic"/>
                <a:ea typeface="+mn-lt"/>
                <a:cs typeface="+mn-lt"/>
              </a:rPr>
              <a:t>Gastos</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totales</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informados</a:t>
            </a:r>
            <a:r>
              <a:rPr lang="en-US" sz="2000" b="1" dirty="0">
                <a:solidFill>
                  <a:schemeClr val="tx1"/>
                </a:solidFill>
                <a:latin typeface="Century Gothic"/>
                <a:ea typeface="+mn-lt"/>
                <a:cs typeface="+mn-lt"/>
              </a:rPr>
              <a:t> hasta la </a:t>
            </a:r>
            <a:r>
              <a:rPr lang="en-US" sz="2000" b="1" dirty="0" err="1">
                <a:solidFill>
                  <a:schemeClr val="tx1"/>
                </a:solidFill>
                <a:latin typeface="Century Gothic"/>
                <a:ea typeface="+mn-lt"/>
                <a:cs typeface="+mn-lt"/>
              </a:rPr>
              <a:t>fecha</a:t>
            </a:r>
            <a:r>
              <a:rPr lang="en-US" sz="2000" b="1" dirty="0">
                <a:solidFill>
                  <a:schemeClr val="tx1"/>
                </a:solidFill>
                <a:latin typeface="Century Gothic"/>
                <a:ea typeface="+mn-lt"/>
                <a:cs typeface="+mn-lt"/>
              </a:rPr>
              <a:t>: </a:t>
            </a:r>
            <a:r>
              <a:rPr lang="en-US" dirty="0">
                <a:solidFill>
                  <a:schemeClr val="tx1"/>
                </a:solidFill>
                <a:latin typeface="Century Gothic"/>
                <a:ea typeface="+mn-lt"/>
                <a:cs typeface="+mn-lt"/>
              </a:rPr>
              <a:t>$ 466,088.31</a:t>
            </a:r>
          </a:p>
          <a:p>
            <a:pPr marL="305435" indent="-305435"/>
            <a:r>
              <a:rPr lang="en-US" sz="2000" b="1" dirty="0" err="1">
                <a:solidFill>
                  <a:schemeClr val="tx1"/>
                </a:solidFill>
                <a:latin typeface="Century Gothic"/>
                <a:ea typeface="+mn-lt"/>
                <a:cs typeface="+mn-lt"/>
              </a:rPr>
              <a:t>Presupuesto</a:t>
            </a:r>
            <a:r>
              <a:rPr lang="en-US" sz="2000" b="1" dirty="0">
                <a:solidFill>
                  <a:schemeClr val="tx1"/>
                </a:solidFill>
                <a:latin typeface="Century Gothic"/>
                <a:ea typeface="+mn-lt"/>
                <a:cs typeface="+mn-lt"/>
              </a:rPr>
              <a:t> restante:</a:t>
            </a:r>
            <a:r>
              <a:rPr lang="en-US" sz="2000" dirty="0">
                <a:solidFill>
                  <a:schemeClr val="tx1"/>
                </a:solidFill>
                <a:latin typeface="Century Gothic"/>
                <a:ea typeface="+mn-lt"/>
                <a:cs typeface="+mn-lt"/>
              </a:rPr>
              <a:t> $532,890.90</a:t>
            </a:r>
            <a:endParaRPr lang="en-US" sz="1600" dirty="0">
              <a:solidFill>
                <a:schemeClr val="tx1"/>
              </a:solidFill>
              <a:latin typeface="Century Gothic"/>
            </a:endParaRPr>
          </a:p>
          <a:p>
            <a:pPr marL="305435" indent="-305435"/>
            <a:endParaRPr lang="en-US" b="1">
              <a:latin typeface="Century Gothic"/>
            </a:endParaRPr>
          </a:p>
          <a:p>
            <a:pPr marL="305435" indent="-305435"/>
            <a:r>
              <a:rPr lang="en-US" sz="2000" b="1" dirty="0" err="1">
                <a:solidFill>
                  <a:schemeClr val="tx1"/>
                </a:solidFill>
                <a:latin typeface="Century Gothic"/>
                <a:ea typeface="+mn-lt"/>
                <a:cs typeface="+mn-lt"/>
              </a:rPr>
              <a:t>Trabajo</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planificado</a:t>
            </a:r>
            <a:r>
              <a:rPr lang="en-US" sz="2000" b="1" dirty="0">
                <a:solidFill>
                  <a:schemeClr val="tx1"/>
                </a:solidFill>
                <a:latin typeface="Century Gothic"/>
                <a:ea typeface="+mn-lt"/>
                <a:cs typeface="+mn-lt"/>
              </a:rPr>
              <a:t> para las </a:t>
            </a:r>
            <a:r>
              <a:rPr lang="en-US" sz="2000" b="1" dirty="0" err="1">
                <a:solidFill>
                  <a:schemeClr val="tx1"/>
                </a:solidFill>
                <a:latin typeface="Century Gothic"/>
                <a:ea typeface="+mn-lt"/>
                <a:cs typeface="+mn-lt"/>
              </a:rPr>
              <a:t>próximas</a:t>
            </a:r>
            <a:r>
              <a:rPr lang="en-US" sz="2000" b="1" dirty="0">
                <a:solidFill>
                  <a:schemeClr val="tx1"/>
                </a:solidFill>
                <a:latin typeface="Century Gothic"/>
                <a:ea typeface="+mn-lt"/>
                <a:cs typeface="+mn-lt"/>
              </a:rPr>
              <a:t> dos </a:t>
            </a:r>
            <a:r>
              <a:rPr lang="en-US" sz="2000" b="1" dirty="0" err="1">
                <a:solidFill>
                  <a:schemeClr val="tx1"/>
                </a:solidFill>
                <a:latin typeface="Century Gothic"/>
                <a:ea typeface="+mn-lt"/>
                <a:cs typeface="+mn-lt"/>
              </a:rPr>
              <a:t>semanas</a:t>
            </a:r>
            <a:r>
              <a:rPr lang="en-US" sz="2000" b="1" dirty="0">
                <a:solidFill>
                  <a:schemeClr val="tx1"/>
                </a:solidFill>
                <a:latin typeface="Century Gothic"/>
                <a:ea typeface="+mn-lt"/>
                <a:cs typeface="+mn-lt"/>
              </a:rPr>
              <a:t>:</a:t>
            </a:r>
            <a:endParaRPr lang="en-US" b="1" dirty="0">
              <a:solidFill>
                <a:schemeClr val="tx1"/>
              </a:solidFill>
              <a:latin typeface="Century Gothic"/>
              <a:ea typeface="+mn-lt"/>
              <a:cs typeface="+mn-lt"/>
            </a:endParaRPr>
          </a:p>
          <a:p>
            <a:pPr marL="629920" indent="-305435"/>
            <a:r>
              <a:rPr lang="en-US" dirty="0" err="1">
                <a:solidFill>
                  <a:schemeClr val="tx1"/>
                </a:solidFill>
                <a:ea typeface="+mn-lt"/>
                <a:cs typeface="+mn-lt"/>
              </a:rPr>
              <a:t>Recopilar</a:t>
            </a:r>
            <a:r>
              <a:rPr lang="en-US" dirty="0">
                <a:solidFill>
                  <a:schemeClr val="tx1"/>
                </a:solidFill>
                <a:ea typeface="+mn-lt"/>
                <a:cs typeface="+mn-lt"/>
              </a:rPr>
              <a:t> y </a:t>
            </a:r>
            <a:r>
              <a:rPr lang="en-US" dirty="0" err="1">
                <a:solidFill>
                  <a:schemeClr val="tx1"/>
                </a:solidFill>
                <a:ea typeface="+mn-lt"/>
                <a:cs typeface="+mn-lt"/>
              </a:rPr>
              <a:t>compartir</a:t>
            </a:r>
            <a:r>
              <a:rPr lang="en-US" dirty="0">
                <a:solidFill>
                  <a:schemeClr val="tx1"/>
                </a:solidFill>
                <a:ea typeface="+mn-lt"/>
                <a:cs typeface="+mn-lt"/>
              </a:rPr>
              <a:t> </a:t>
            </a:r>
            <a:r>
              <a:rPr lang="en-US" dirty="0" err="1">
                <a:solidFill>
                  <a:schemeClr val="tx1"/>
                </a:solidFill>
                <a:ea typeface="+mn-lt"/>
                <a:cs typeface="+mn-lt"/>
              </a:rPr>
              <a:t>datos</a:t>
            </a:r>
            <a:r>
              <a:rPr lang="en-US" dirty="0">
                <a:solidFill>
                  <a:schemeClr val="tx1"/>
                </a:solidFill>
                <a:ea typeface="+mn-lt"/>
                <a:cs typeface="+mn-lt"/>
              </a:rPr>
              <a:t> </a:t>
            </a:r>
            <a:r>
              <a:rPr lang="en-US" dirty="0" err="1">
                <a:solidFill>
                  <a:schemeClr val="tx1"/>
                </a:solidFill>
                <a:ea typeface="+mn-lt"/>
                <a:cs typeface="+mn-lt"/>
              </a:rPr>
              <a:t>sobre</a:t>
            </a:r>
            <a:r>
              <a:rPr lang="en-US" dirty="0">
                <a:solidFill>
                  <a:schemeClr val="tx1"/>
                </a:solidFill>
                <a:ea typeface="+mn-lt"/>
                <a:cs typeface="+mn-lt"/>
              </a:rPr>
              <a:t> </a:t>
            </a:r>
            <a:r>
              <a:rPr lang="en-US" dirty="0" err="1">
                <a:solidFill>
                  <a:schemeClr val="tx1"/>
                </a:solidFill>
                <a:ea typeface="+mn-lt"/>
                <a:cs typeface="+mn-lt"/>
              </a:rPr>
              <a:t>los</a:t>
            </a:r>
            <a:r>
              <a:rPr lang="en-US" dirty="0">
                <a:solidFill>
                  <a:schemeClr val="tx1"/>
                </a:solidFill>
                <a:ea typeface="+mn-lt"/>
                <a:cs typeface="+mn-lt"/>
              </a:rPr>
              <a:t> vales con SGC para </a:t>
            </a:r>
            <a:r>
              <a:rPr lang="en-US" dirty="0" err="1">
                <a:solidFill>
                  <a:schemeClr val="tx1"/>
                </a:solidFill>
                <a:ea typeface="+mn-lt"/>
                <a:cs typeface="+mn-lt"/>
              </a:rPr>
              <a:t>su</a:t>
            </a:r>
            <a:r>
              <a:rPr lang="en-US" dirty="0">
                <a:solidFill>
                  <a:schemeClr val="tx1"/>
                </a:solidFill>
                <a:ea typeface="+mn-lt"/>
                <a:cs typeface="+mn-lt"/>
              </a:rPr>
              <a:t> </a:t>
            </a:r>
            <a:r>
              <a:rPr lang="en-US" dirty="0" err="1">
                <a:solidFill>
                  <a:schemeClr val="tx1"/>
                </a:solidFill>
                <a:ea typeface="+mn-lt"/>
                <a:cs typeface="+mn-lt"/>
              </a:rPr>
              <a:t>reembolso</a:t>
            </a:r>
            <a:endParaRPr lang="en-US" dirty="0" err="1">
              <a:solidFill>
                <a:schemeClr val="tx1"/>
              </a:solidFill>
            </a:endParaRPr>
          </a:p>
          <a:p>
            <a:pPr marL="305435" indent="-305435"/>
            <a:endParaRPr lang="en-US">
              <a:highlight>
                <a:srgbClr val="FFFF00"/>
              </a:highlight>
            </a:endParaRPr>
          </a:p>
          <a:p>
            <a:pPr marL="305435" indent="-305435"/>
            <a:endParaRPr lang="en-US">
              <a:solidFill>
                <a:srgbClr val="3D3D3D"/>
              </a:solidFill>
              <a:highlight>
                <a:srgbClr val="FFFF00"/>
              </a:highlight>
              <a:latin typeface="Gill Sans MT"/>
            </a:endParaRPr>
          </a:p>
          <a:p>
            <a:pPr marL="305435" indent="-305435">
              <a:buFont typeface="Wingdings 2" panose="05020102010507070707" pitchFamily="18" charset="2"/>
              <a:buChar char=""/>
            </a:pPr>
            <a:endParaRPr lang="en-US" sz="2000">
              <a:solidFill>
                <a:srgbClr val="000000"/>
              </a:solidFill>
              <a:highlight>
                <a:srgbClr val="FFFF00"/>
              </a:highlight>
              <a:latin typeface="Gill Sans MT"/>
            </a:endParaRPr>
          </a:p>
          <a:p>
            <a:pPr marL="305435" indent="-305435">
              <a:lnSpc>
                <a:spcPct val="90000"/>
              </a:lnSpc>
              <a:spcBef>
                <a:spcPts val="1000"/>
              </a:spcBef>
              <a:buFont typeface="Wingdings 2" panose="05000000000000000000" pitchFamily="2" charset="2"/>
              <a:buChar char=""/>
            </a:pPr>
            <a:endParaRPr lang="en-US" sz="2000" b="1">
              <a:solidFill>
                <a:srgbClr val="000000"/>
              </a:solidFill>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246120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07184" y="1169281"/>
            <a:ext cx="11772582" cy="5422967"/>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50" b="1" dirty="0" err="1">
                <a:latin typeface="Century Gothic"/>
                <a:ea typeface="+mn-lt"/>
                <a:cs typeface="+mn-lt"/>
              </a:rPr>
              <a:t>Trabajo</a:t>
            </a:r>
            <a:r>
              <a:rPr lang="en-US" sz="1650" b="1" dirty="0">
                <a:latin typeface="Century Gothic"/>
                <a:ea typeface="+mn-lt"/>
                <a:cs typeface="+mn-lt"/>
              </a:rPr>
              <a:t> </a:t>
            </a:r>
            <a:r>
              <a:rPr lang="en-US" sz="1650" b="1" dirty="0" err="1">
                <a:latin typeface="Century Gothic"/>
                <a:ea typeface="+mn-lt"/>
                <a:cs typeface="+mn-lt"/>
              </a:rPr>
              <a:t>completado</a:t>
            </a:r>
            <a:r>
              <a:rPr lang="en-US" sz="1650" b="1" dirty="0">
                <a:latin typeface="Century Gothic"/>
                <a:ea typeface="+mn-lt"/>
                <a:cs typeface="+mn-lt"/>
              </a:rPr>
              <a:t> </a:t>
            </a:r>
            <a:r>
              <a:rPr lang="en-US" sz="1650" b="1" dirty="0" err="1">
                <a:latin typeface="Century Gothic"/>
                <a:ea typeface="+mn-lt"/>
                <a:cs typeface="+mn-lt"/>
              </a:rPr>
              <a:t>desde</a:t>
            </a:r>
            <a:r>
              <a:rPr lang="en-US" sz="1650" b="1" dirty="0">
                <a:latin typeface="Century Gothic"/>
                <a:ea typeface="+mn-lt"/>
                <a:cs typeface="+mn-lt"/>
              </a:rPr>
              <a:t> la </a:t>
            </a:r>
            <a:r>
              <a:rPr lang="en-US" sz="1650" b="1" dirty="0" err="1">
                <a:latin typeface="Century Gothic"/>
                <a:ea typeface="+mn-lt"/>
                <a:cs typeface="+mn-lt"/>
              </a:rPr>
              <a:t>última</a:t>
            </a:r>
            <a:r>
              <a:rPr lang="en-US" sz="1650" b="1" dirty="0">
                <a:latin typeface="Century Gothic"/>
                <a:ea typeface="+mn-lt"/>
                <a:cs typeface="+mn-lt"/>
              </a:rPr>
              <a:t> </a:t>
            </a:r>
            <a:r>
              <a:rPr lang="en-US" sz="1650" b="1" dirty="0" err="1">
                <a:latin typeface="Century Gothic"/>
                <a:ea typeface="+mn-lt"/>
                <a:cs typeface="+mn-lt"/>
              </a:rPr>
              <a:t>reunión</a:t>
            </a:r>
            <a:r>
              <a:rPr lang="en-US" sz="1650" b="1" dirty="0">
                <a:latin typeface="Century Gothic"/>
                <a:ea typeface="+mn-lt"/>
                <a:cs typeface="+mn-lt"/>
              </a:rPr>
              <a:t>: </a:t>
            </a:r>
            <a:endParaRPr lang="en-US" b="1" dirty="0">
              <a:latin typeface="Century Gothic"/>
            </a:endParaRPr>
          </a:p>
          <a:p>
            <a:pPr marL="575310" lvl="2" indent="-233680">
              <a:lnSpc>
                <a:spcPct val="80000"/>
              </a:lnSpc>
            </a:pPr>
            <a:r>
              <a:rPr lang="en-US" sz="1600" err="1">
                <a:latin typeface="Century Gothic"/>
                <a:ea typeface="+mn-lt"/>
                <a:cs typeface="+mn-lt"/>
              </a:rPr>
              <a:t>Oportunidades</a:t>
            </a:r>
            <a:r>
              <a:rPr lang="en-US" sz="1600" dirty="0">
                <a:latin typeface="Century Gothic"/>
                <a:ea typeface="+mn-lt"/>
                <a:cs typeface="+mn-lt"/>
              </a:rPr>
              <a:t> de </a:t>
            </a:r>
            <a:r>
              <a:rPr lang="en-US" sz="1600" err="1">
                <a:latin typeface="Century Gothic"/>
                <a:ea typeface="+mn-lt"/>
                <a:cs typeface="+mn-lt"/>
              </a:rPr>
              <a:t>divulgación</a:t>
            </a:r>
            <a:r>
              <a:rPr lang="en-US" sz="1600" dirty="0">
                <a:latin typeface="Century Gothic"/>
                <a:ea typeface="+mn-lt"/>
                <a:cs typeface="+mn-lt"/>
              </a:rPr>
              <a:t> y </a:t>
            </a:r>
            <a:r>
              <a:rPr lang="en-US" sz="1600" err="1">
                <a:latin typeface="Century Gothic"/>
                <a:ea typeface="+mn-lt"/>
                <a:cs typeface="+mn-lt"/>
              </a:rPr>
              <a:t>presentación</a:t>
            </a:r>
            <a:r>
              <a:rPr lang="en-US" sz="1600" dirty="0">
                <a:latin typeface="Century Gothic"/>
                <a:ea typeface="+mn-lt"/>
                <a:cs typeface="+mn-lt"/>
              </a:rPr>
              <a:t> de </a:t>
            </a:r>
            <a:r>
              <a:rPr lang="en-US" sz="1600" err="1">
                <a:latin typeface="Century Gothic"/>
                <a:ea typeface="+mn-lt"/>
                <a:cs typeface="+mn-lt"/>
              </a:rPr>
              <a:t>propuestas</a:t>
            </a:r>
            <a:r>
              <a:rPr lang="en-US" sz="1600" dirty="0">
                <a:latin typeface="Century Gothic"/>
                <a:ea typeface="+mn-lt"/>
                <a:cs typeface="+mn-lt"/>
              </a:rPr>
              <a:t> para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reclutamiento</a:t>
            </a:r>
            <a:r>
              <a:rPr lang="en-US" sz="1600" dirty="0">
                <a:latin typeface="Century Gothic"/>
                <a:ea typeface="+mn-lt"/>
                <a:cs typeface="+mn-lt"/>
              </a:rPr>
              <a:t> </a:t>
            </a:r>
            <a:r>
              <a:rPr lang="en-US" sz="1600" err="1">
                <a:latin typeface="Century Gothic"/>
                <a:ea typeface="+mn-lt"/>
                <a:cs typeface="+mn-lt"/>
              </a:rPr>
              <a:t>en</a:t>
            </a:r>
            <a:r>
              <a:rPr lang="en-US" sz="1600" dirty="0">
                <a:latin typeface="Century Gothic"/>
                <a:ea typeface="+mn-lt"/>
                <a:cs typeface="+mn-lt"/>
              </a:rPr>
              <a:t>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evento</a:t>
            </a:r>
            <a:r>
              <a:rPr lang="en-US" sz="1600" dirty="0">
                <a:latin typeface="Century Gothic"/>
                <a:ea typeface="+mn-lt"/>
                <a:cs typeface="+mn-lt"/>
              </a:rPr>
              <a:t> del Día de </a:t>
            </a:r>
            <a:r>
              <a:rPr lang="en-US" sz="1600" err="1">
                <a:latin typeface="Century Gothic"/>
                <a:ea typeface="+mn-lt"/>
                <a:cs typeface="+mn-lt"/>
              </a:rPr>
              <a:t>celebración</a:t>
            </a:r>
            <a:r>
              <a:rPr lang="en-US" sz="1600" dirty="0">
                <a:latin typeface="Century Gothic"/>
                <a:ea typeface="+mn-lt"/>
                <a:cs typeface="+mn-lt"/>
              </a:rPr>
              <a:t> de MLK, la Feria de </a:t>
            </a:r>
            <a:r>
              <a:rPr lang="en-US" sz="1600" err="1">
                <a:latin typeface="Century Gothic"/>
                <a:ea typeface="+mn-lt"/>
                <a:cs typeface="+mn-lt"/>
              </a:rPr>
              <a:t>educación</a:t>
            </a:r>
            <a:r>
              <a:rPr lang="en-US" sz="1600" dirty="0">
                <a:latin typeface="Century Gothic"/>
                <a:ea typeface="+mn-lt"/>
                <a:cs typeface="+mn-lt"/>
              </a:rPr>
              <a:t>, la </a:t>
            </a:r>
            <a:r>
              <a:rPr lang="en-US" sz="1600" err="1">
                <a:latin typeface="Century Gothic"/>
                <a:ea typeface="+mn-lt"/>
                <a:cs typeface="+mn-lt"/>
              </a:rPr>
              <a:t>escuela</a:t>
            </a:r>
            <a:r>
              <a:rPr lang="en-US" sz="1600" dirty="0">
                <a:latin typeface="Century Gothic"/>
                <a:ea typeface="+mn-lt"/>
                <a:cs typeface="+mn-lt"/>
              </a:rPr>
              <a:t> </a:t>
            </a:r>
            <a:r>
              <a:rPr lang="en-US" sz="1600" err="1">
                <a:latin typeface="Century Gothic"/>
                <a:ea typeface="+mn-lt"/>
                <a:cs typeface="+mn-lt"/>
              </a:rPr>
              <a:t>secundaria</a:t>
            </a:r>
            <a:r>
              <a:rPr lang="en-US" sz="1600" dirty="0">
                <a:latin typeface="Century Gothic"/>
                <a:ea typeface="+mn-lt"/>
                <a:cs typeface="+mn-lt"/>
              </a:rPr>
              <a:t> John F. Kennedy y la </a:t>
            </a:r>
            <a:r>
              <a:rPr lang="en-US" sz="1600" err="1">
                <a:latin typeface="Century Gothic"/>
                <a:ea typeface="+mn-lt"/>
                <a:cs typeface="+mn-lt"/>
              </a:rPr>
              <a:t>escuela</a:t>
            </a:r>
            <a:r>
              <a:rPr lang="en-US" sz="1600" dirty="0">
                <a:latin typeface="Century Gothic"/>
                <a:ea typeface="+mn-lt"/>
                <a:cs typeface="+mn-lt"/>
              </a:rPr>
              <a:t> </a:t>
            </a:r>
            <a:r>
              <a:rPr lang="en-US" sz="1600" err="1">
                <a:latin typeface="Century Gothic"/>
                <a:ea typeface="+mn-lt"/>
                <a:cs typeface="+mn-lt"/>
              </a:rPr>
              <a:t>secundaria</a:t>
            </a:r>
            <a:r>
              <a:rPr lang="en-US" sz="1600" dirty="0">
                <a:latin typeface="Century Gothic"/>
                <a:ea typeface="+mn-lt"/>
                <a:cs typeface="+mn-lt"/>
              </a:rPr>
              <a:t> El Cerrito.</a:t>
            </a:r>
            <a:endParaRPr lang="en-US" sz="1600">
              <a:latin typeface="Century Gothic"/>
            </a:endParaRPr>
          </a:p>
          <a:p>
            <a:pPr marL="575310" lvl="2" indent="-233680">
              <a:lnSpc>
                <a:spcPct val="80000"/>
              </a:lnSpc>
            </a:pPr>
            <a:r>
              <a:rPr lang="en-US" sz="1600" dirty="0">
                <a:latin typeface="Century Gothic"/>
                <a:ea typeface="+mn-lt"/>
                <a:cs typeface="+mn-lt"/>
              </a:rPr>
              <a:t>Publicaciones </a:t>
            </a:r>
            <a:r>
              <a:rPr lang="en-US" sz="1600" err="1">
                <a:latin typeface="Century Gothic"/>
                <a:ea typeface="+mn-lt"/>
                <a:cs typeface="+mn-lt"/>
              </a:rPr>
              <a:t>semanales</a:t>
            </a:r>
            <a:r>
              <a:rPr lang="en-US" sz="1600" dirty="0">
                <a:latin typeface="Century Gothic"/>
                <a:ea typeface="+mn-lt"/>
                <a:cs typeface="+mn-lt"/>
              </a:rPr>
              <a:t> </a:t>
            </a:r>
            <a:r>
              <a:rPr lang="en-US" sz="1600" err="1">
                <a:latin typeface="Century Gothic"/>
                <a:ea typeface="+mn-lt"/>
                <a:cs typeface="+mn-lt"/>
              </a:rPr>
              <a:t>en</a:t>
            </a:r>
            <a:r>
              <a:rPr lang="en-US" sz="1600" dirty="0">
                <a:latin typeface="Century Gothic"/>
                <a:ea typeface="+mn-lt"/>
                <a:cs typeface="+mn-lt"/>
              </a:rPr>
              <a:t> Instagram y Facebook </a:t>
            </a:r>
            <a:r>
              <a:rPr lang="en-US" sz="1600" err="1">
                <a:latin typeface="Century Gothic"/>
                <a:ea typeface="+mn-lt"/>
                <a:cs typeface="+mn-lt"/>
              </a:rPr>
              <a:t>en</a:t>
            </a:r>
            <a:r>
              <a:rPr lang="en-US" sz="1600" dirty="0">
                <a:latin typeface="Century Gothic"/>
                <a:ea typeface="+mn-lt"/>
                <a:cs typeface="+mn-lt"/>
              </a:rPr>
              <a:t> las que se </a:t>
            </a:r>
            <a:r>
              <a:rPr lang="en-US" sz="1600" err="1">
                <a:latin typeface="Century Gothic"/>
                <a:ea typeface="+mn-lt"/>
                <a:cs typeface="+mn-lt"/>
              </a:rPr>
              <a:t>comparte</a:t>
            </a:r>
            <a:r>
              <a:rPr lang="en-US" sz="1600" dirty="0">
                <a:latin typeface="Century Gothic"/>
                <a:ea typeface="+mn-lt"/>
                <a:cs typeface="+mn-lt"/>
              </a:rPr>
              <a:t>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folleto</a:t>
            </a:r>
            <a:r>
              <a:rPr lang="en-US" sz="1600" dirty="0">
                <a:latin typeface="Century Gothic"/>
                <a:ea typeface="+mn-lt"/>
                <a:cs typeface="+mn-lt"/>
              </a:rPr>
              <a:t> de </a:t>
            </a:r>
            <a:r>
              <a:rPr lang="en-US" sz="1600" err="1">
                <a:latin typeface="Century Gothic"/>
                <a:ea typeface="+mn-lt"/>
                <a:cs typeface="+mn-lt"/>
              </a:rPr>
              <a:t>divulgación</a:t>
            </a:r>
            <a:r>
              <a:rPr lang="en-US" sz="1600" dirty="0">
                <a:latin typeface="Century Gothic"/>
                <a:ea typeface="+mn-lt"/>
                <a:cs typeface="+mn-lt"/>
              </a:rPr>
              <a:t> del </a:t>
            </a:r>
            <a:r>
              <a:rPr lang="en-US" sz="1600" err="1">
                <a:latin typeface="Century Gothic"/>
                <a:ea typeface="+mn-lt"/>
                <a:cs typeface="+mn-lt"/>
              </a:rPr>
              <a:t>Programa</a:t>
            </a:r>
            <a:r>
              <a:rPr lang="en-US" sz="1600" dirty="0">
                <a:latin typeface="Century Gothic"/>
                <a:ea typeface="+mn-lt"/>
                <a:cs typeface="+mn-lt"/>
              </a:rPr>
              <a:t> de </a:t>
            </a:r>
            <a:r>
              <a:rPr lang="en-US" sz="1600" err="1">
                <a:latin typeface="Century Gothic"/>
                <a:ea typeface="+mn-lt"/>
                <a:cs typeface="+mn-lt"/>
              </a:rPr>
              <a:t>becarios</a:t>
            </a:r>
            <a:r>
              <a:rPr lang="en-US" sz="1600" dirty="0">
                <a:latin typeface="Century Gothic"/>
                <a:ea typeface="+mn-lt"/>
                <a:cs typeface="+mn-lt"/>
              </a:rPr>
              <a:t> </a:t>
            </a:r>
            <a:r>
              <a:rPr lang="en-US" sz="1600" err="1">
                <a:latin typeface="Century Gothic"/>
                <a:ea typeface="+mn-lt"/>
                <a:cs typeface="+mn-lt"/>
              </a:rPr>
              <a:t>jóvenes</a:t>
            </a:r>
            <a:r>
              <a:rPr lang="en-US" sz="1600" dirty="0">
                <a:latin typeface="Century Gothic"/>
                <a:ea typeface="+mn-lt"/>
                <a:cs typeface="+mn-lt"/>
              </a:rPr>
              <a:t>.</a:t>
            </a:r>
            <a:endParaRPr lang="en-US" sz="1600">
              <a:latin typeface="Century Gothic"/>
            </a:endParaRPr>
          </a:p>
          <a:p>
            <a:pPr marL="575310" lvl="2" indent="-233680">
              <a:lnSpc>
                <a:spcPct val="80000"/>
              </a:lnSpc>
            </a:pPr>
            <a:r>
              <a:rPr lang="en-US" sz="1600" dirty="0">
                <a:latin typeface="Century Gothic"/>
                <a:ea typeface="+mn-lt"/>
                <a:cs typeface="+mn-lt"/>
              </a:rPr>
              <a:t>Se </a:t>
            </a:r>
            <a:r>
              <a:rPr lang="en-US" sz="1600" err="1">
                <a:latin typeface="Century Gothic"/>
                <a:ea typeface="+mn-lt"/>
                <a:cs typeface="+mn-lt"/>
              </a:rPr>
              <a:t>publicó</a:t>
            </a:r>
            <a:r>
              <a:rPr lang="en-US" sz="1600" dirty="0">
                <a:latin typeface="Century Gothic"/>
                <a:ea typeface="+mn-lt"/>
                <a:cs typeface="+mn-lt"/>
              </a:rPr>
              <a:t>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folleto</a:t>
            </a:r>
            <a:r>
              <a:rPr lang="en-US" sz="1600" dirty="0">
                <a:latin typeface="Century Gothic"/>
                <a:ea typeface="+mn-lt"/>
                <a:cs typeface="+mn-lt"/>
              </a:rPr>
              <a:t> de </a:t>
            </a:r>
            <a:r>
              <a:rPr lang="en-US" sz="1600" err="1">
                <a:latin typeface="Century Gothic"/>
                <a:ea typeface="+mn-lt"/>
                <a:cs typeface="+mn-lt"/>
              </a:rPr>
              <a:t>divulgación</a:t>
            </a:r>
            <a:r>
              <a:rPr lang="en-US" sz="1600" dirty="0">
                <a:latin typeface="Century Gothic"/>
                <a:ea typeface="+mn-lt"/>
                <a:cs typeface="+mn-lt"/>
              </a:rPr>
              <a:t> del </a:t>
            </a:r>
            <a:r>
              <a:rPr lang="en-US" sz="1600" err="1">
                <a:latin typeface="Century Gothic"/>
                <a:ea typeface="+mn-lt"/>
                <a:cs typeface="+mn-lt"/>
              </a:rPr>
              <a:t>Programa</a:t>
            </a:r>
            <a:r>
              <a:rPr lang="en-US" sz="1600" dirty="0">
                <a:latin typeface="Century Gothic"/>
                <a:ea typeface="+mn-lt"/>
                <a:cs typeface="+mn-lt"/>
              </a:rPr>
              <a:t> de </a:t>
            </a:r>
            <a:r>
              <a:rPr lang="en-US" sz="1600" err="1">
                <a:latin typeface="Century Gothic"/>
                <a:ea typeface="+mn-lt"/>
                <a:cs typeface="+mn-lt"/>
              </a:rPr>
              <a:t>becarios</a:t>
            </a:r>
            <a:r>
              <a:rPr lang="en-US" sz="1600" dirty="0">
                <a:latin typeface="Century Gothic"/>
                <a:ea typeface="+mn-lt"/>
                <a:cs typeface="+mn-lt"/>
              </a:rPr>
              <a:t> </a:t>
            </a:r>
            <a:r>
              <a:rPr lang="en-US" sz="1600" err="1">
                <a:latin typeface="Century Gothic"/>
                <a:ea typeface="+mn-lt"/>
                <a:cs typeface="+mn-lt"/>
              </a:rPr>
              <a:t>jóvenes</a:t>
            </a:r>
            <a:r>
              <a:rPr lang="en-US" sz="1600" dirty="0">
                <a:latin typeface="Century Gothic"/>
                <a:ea typeface="+mn-lt"/>
                <a:cs typeface="+mn-lt"/>
              </a:rPr>
              <a:t> </a:t>
            </a:r>
            <a:r>
              <a:rPr lang="en-US" sz="1600" err="1">
                <a:latin typeface="Century Gothic"/>
                <a:ea typeface="+mn-lt"/>
                <a:cs typeface="+mn-lt"/>
              </a:rPr>
              <a:t>en</a:t>
            </a:r>
            <a:r>
              <a:rPr lang="en-US" sz="1600" dirty="0">
                <a:latin typeface="Century Gothic"/>
                <a:ea typeface="+mn-lt"/>
                <a:cs typeface="+mn-lt"/>
              </a:rPr>
              <a:t> </a:t>
            </a:r>
            <a:r>
              <a:rPr lang="en-US" sz="1600" err="1">
                <a:latin typeface="Century Gothic"/>
                <a:ea typeface="+mn-lt"/>
                <a:cs typeface="+mn-lt"/>
              </a:rPr>
              <a:t>el</a:t>
            </a:r>
            <a:r>
              <a:rPr lang="en-US" sz="1600" dirty="0">
                <a:latin typeface="Century Gothic"/>
                <a:ea typeface="+mn-lt"/>
                <a:cs typeface="+mn-lt"/>
              </a:rPr>
              <a:t> sitio web de Richmond Rising.</a:t>
            </a:r>
            <a:endParaRPr lang="en-US" sz="1600">
              <a:latin typeface="Century Gothic"/>
              <a:ea typeface="+mn-lt"/>
              <a:cs typeface="+mn-lt"/>
            </a:endParaRPr>
          </a:p>
          <a:p>
            <a:pPr marL="575310" lvl="2" indent="-233680">
              <a:lnSpc>
                <a:spcPct val="80000"/>
              </a:lnSpc>
            </a:pPr>
            <a:r>
              <a:rPr lang="en-US" sz="1600" dirty="0">
                <a:latin typeface="Century Gothic"/>
                <a:ea typeface="+mn-lt"/>
                <a:cs typeface="+mn-lt"/>
              </a:rPr>
              <a:t>Se </a:t>
            </a:r>
            <a:r>
              <a:rPr lang="en-US" sz="1600" err="1">
                <a:latin typeface="Century Gothic"/>
                <a:ea typeface="+mn-lt"/>
                <a:cs typeface="+mn-lt"/>
              </a:rPr>
              <a:t>recibió</a:t>
            </a:r>
            <a:r>
              <a:rPr lang="en-US" sz="1600" dirty="0">
                <a:latin typeface="Century Gothic"/>
                <a:ea typeface="+mn-lt"/>
                <a:cs typeface="+mn-lt"/>
              </a:rPr>
              <a:t> un total de 10 </a:t>
            </a:r>
            <a:r>
              <a:rPr lang="en-US" sz="1600" err="1">
                <a:latin typeface="Century Gothic"/>
                <a:ea typeface="+mn-lt"/>
                <a:cs typeface="+mn-lt"/>
              </a:rPr>
              <a:t>postulantes</a:t>
            </a:r>
            <a:r>
              <a:rPr lang="en-US" sz="1600" dirty="0">
                <a:latin typeface="Century Gothic"/>
                <a:ea typeface="+mn-lt"/>
                <a:cs typeface="+mn-lt"/>
              </a:rPr>
              <a:t> para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Programa</a:t>
            </a:r>
            <a:r>
              <a:rPr lang="en-US" sz="1600" dirty="0">
                <a:latin typeface="Century Gothic"/>
                <a:ea typeface="+mn-lt"/>
                <a:cs typeface="+mn-lt"/>
              </a:rPr>
              <a:t> de </a:t>
            </a:r>
            <a:r>
              <a:rPr lang="en-US" sz="1600" err="1">
                <a:latin typeface="Century Gothic"/>
                <a:ea typeface="+mn-lt"/>
                <a:cs typeface="+mn-lt"/>
              </a:rPr>
              <a:t>becarios</a:t>
            </a:r>
            <a:r>
              <a:rPr lang="en-US" sz="1600" dirty="0">
                <a:latin typeface="Century Gothic"/>
                <a:ea typeface="+mn-lt"/>
                <a:cs typeface="+mn-lt"/>
              </a:rPr>
              <a:t> </a:t>
            </a:r>
            <a:r>
              <a:rPr lang="en-US" sz="1600" err="1">
                <a:latin typeface="Century Gothic"/>
                <a:ea typeface="+mn-lt"/>
                <a:cs typeface="+mn-lt"/>
              </a:rPr>
              <a:t>jóvenes</a:t>
            </a:r>
            <a:endParaRPr lang="en-US" sz="1600">
              <a:latin typeface="Century Gothic"/>
            </a:endParaRPr>
          </a:p>
          <a:p>
            <a:pPr marL="899795" lvl="2" indent="-269875"/>
            <a:endParaRPr lang="en-US" dirty="0">
              <a:ea typeface="+mn-lt"/>
              <a:cs typeface="+mn-lt"/>
            </a:endParaRPr>
          </a:p>
          <a:p>
            <a:pPr marL="305435" indent="-305435"/>
            <a:r>
              <a:rPr lang="en-US" sz="1650" b="1" dirty="0" err="1">
                <a:latin typeface="Century Gothic"/>
                <a:ea typeface="+mn-lt"/>
                <a:cs typeface="+mn-lt"/>
              </a:rPr>
              <a:t>Gastos</a:t>
            </a:r>
            <a:r>
              <a:rPr lang="en-US" sz="1650" b="1" dirty="0">
                <a:latin typeface="Century Gothic"/>
                <a:ea typeface="+mn-lt"/>
                <a:cs typeface="+mn-lt"/>
              </a:rPr>
              <a:t> </a:t>
            </a:r>
            <a:r>
              <a:rPr lang="en-US" sz="1650" b="1" dirty="0" err="1">
                <a:latin typeface="Century Gothic"/>
                <a:ea typeface="+mn-lt"/>
                <a:cs typeface="+mn-lt"/>
              </a:rPr>
              <a:t>totales</a:t>
            </a:r>
            <a:r>
              <a:rPr lang="en-US" sz="1650" b="1" dirty="0">
                <a:latin typeface="Century Gothic"/>
                <a:ea typeface="+mn-lt"/>
                <a:cs typeface="+mn-lt"/>
              </a:rPr>
              <a:t> </a:t>
            </a:r>
            <a:r>
              <a:rPr lang="en-US" sz="1650" b="1" dirty="0" err="1">
                <a:latin typeface="Century Gothic"/>
                <a:ea typeface="+mn-lt"/>
                <a:cs typeface="+mn-lt"/>
              </a:rPr>
              <a:t>reportados</a:t>
            </a:r>
            <a:r>
              <a:rPr lang="en-US" sz="1650" b="1" dirty="0">
                <a:latin typeface="Century Gothic"/>
                <a:ea typeface="+mn-lt"/>
                <a:cs typeface="+mn-lt"/>
              </a:rPr>
              <a:t> a la </a:t>
            </a:r>
            <a:r>
              <a:rPr lang="en-US" sz="1650" b="1" dirty="0" err="1">
                <a:latin typeface="Century Gothic"/>
                <a:ea typeface="+mn-lt"/>
                <a:cs typeface="+mn-lt"/>
              </a:rPr>
              <a:t>fecha</a:t>
            </a:r>
            <a:r>
              <a:rPr lang="en-US" sz="1650" b="1" dirty="0">
                <a:latin typeface="Century Gothic"/>
                <a:ea typeface="+mn-lt"/>
                <a:cs typeface="+mn-lt"/>
              </a:rPr>
              <a:t>:</a:t>
            </a:r>
            <a:r>
              <a:rPr lang="en-US" sz="1650" dirty="0">
                <a:latin typeface="Century Gothic"/>
                <a:ea typeface="+mn-lt"/>
                <a:cs typeface="+mn-lt"/>
              </a:rPr>
              <a:t> </a:t>
            </a:r>
            <a:r>
              <a:rPr lang="en-US" dirty="0">
                <a:latin typeface="Century Gothic"/>
                <a:ea typeface="+mn-lt"/>
                <a:cs typeface="+mn-lt"/>
              </a:rPr>
              <a:t>$ 161,866.52</a:t>
            </a:r>
            <a:endParaRPr lang="en-US" dirty="0">
              <a:solidFill>
                <a:srgbClr val="000000"/>
              </a:solidFill>
              <a:latin typeface="Century Gothic"/>
              <a:ea typeface="+mn-lt"/>
              <a:cs typeface="+mn-lt"/>
            </a:endParaRPr>
          </a:p>
          <a:p>
            <a:pPr marL="305435" indent="-305435"/>
            <a:r>
              <a:rPr lang="en-US" sz="1650" b="1" dirty="0" err="1">
                <a:latin typeface="Century Gothic"/>
                <a:ea typeface="+mn-lt"/>
                <a:cs typeface="+mn-lt"/>
              </a:rPr>
              <a:t>Presupuesto</a:t>
            </a:r>
            <a:r>
              <a:rPr lang="en-US" sz="1650" b="1" dirty="0">
                <a:latin typeface="Century Gothic"/>
                <a:ea typeface="+mn-lt"/>
                <a:cs typeface="+mn-lt"/>
              </a:rPr>
              <a:t> restante: </a:t>
            </a:r>
            <a:r>
              <a:rPr lang="en-US" sz="1600" dirty="0">
                <a:latin typeface="Century Gothic"/>
                <a:ea typeface="+mn-lt"/>
                <a:cs typeface="+mn-lt"/>
              </a:rPr>
              <a:t> $ 2,404,166.21</a:t>
            </a:r>
            <a:endParaRPr lang="en-US" sz="1600" dirty="0">
              <a:solidFill>
                <a:srgbClr val="000000"/>
              </a:solidFill>
              <a:latin typeface="Century Gothic"/>
              <a:ea typeface="+mn-lt"/>
              <a:cs typeface="+mn-lt"/>
            </a:endParaRPr>
          </a:p>
          <a:p>
            <a:pPr marL="305435" indent="-305435"/>
            <a:endParaRPr lang="en-US" sz="1650" b="1">
              <a:latin typeface="Century Gothic"/>
            </a:endParaRPr>
          </a:p>
          <a:p>
            <a:pPr marL="305435" indent="-305435"/>
            <a:r>
              <a:rPr lang="en-US" sz="1650" b="1" dirty="0" err="1">
                <a:latin typeface="Century Gothic"/>
                <a:ea typeface="+mn-lt"/>
                <a:cs typeface="+mn-lt"/>
              </a:rPr>
              <a:t>Trabajo</a:t>
            </a:r>
            <a:r>
              <a:rPr lang="en-US" sz="1650" b="1" dirty="0">
                <a:latin typeface="Century Gothic"/>
                <a:ea typeface="+mn-lt"/>
                <a:cs typeface="+mn-lt"/>
              </a:rPr>
              <a:t> </a:t>
            </a:r>
            <a:r>
              <a:rPr lang="en-US" sz="1650" b="1" dirty="0" err="1">
                <a:latin typeface="Century Gothic"/>
                <a:ea typeface="+mn-lt"/>
                <a:cs typeface="+mn-lt"/>
              </a:rPr>
              <a:t>planificado</a:t>
            </a:r>
            <a:r>
              <a:rPr lang="en-US" sz="1650" b="1" dirty="0">
                <a:latin typeface="Century Gothic"/>
                <a:ea typeface="+mn-lt"/>
                <a:cs typeface="+mn-lt"/>
              </a:rPr>
              <a:t> </a:t>
            </a:r>
            <a:r>
              <a:rPr lang="en-US" sz="1650" b="1" dirty="0" err="1">
                <a:latin typeface="Century Gothic"/>
                <a:ea typeface="+mn-lt"/>
                <a:cs typeface="+mn-lt"/>
              </a:rPr>
              <a:t>en</a:t>
            </a:r>
            <a:r>
              <a:rPr lang="en-US" sz="1650" b="1" dirty="0">
                <a:latin typeface="Century Gothic"/>
                <a:ea typeface="+mn-lt"/>
                <a:cs typeface="+mn-lt"/>
              </a:rPr>
              <a:t> las </a:t>
            </a:r>
            <a:r>
              <a:rPr lang="en-US" sz="1650" b="1" dirty="0" err="1">
                <a:latin typeface="Century Gothic"/>
                <a:ea typeface="+mn-lt"/>
                <a:cs typeface="+mn-lt"/>
              </a:rPr>
              <a:t>próximas</a:t>
            </a:r>
            <a:r>
              <a:rPr lang="en-US" sz="1650" b="1" dirty="0">
                <a:latin typeface="Century Gothic"/>
                <a:ea typeface="+mn-lt"/>
                <a:cs typeface="+mn-lt"/>
              </a:rPr>
              <a:t> ~dos </a:t>
            </a:r>
            <a:r>
              <a:rPr lang="en-US" sz="1650" b="1" dirty="0" err="1">
                <a:latin typeface="Century Gothic"/>
                <a:ea typeface="+mn-lt"/>
                <a:cs typeface="+mn-lt"/>
              </a:rPr>
              <a:t>semanas</a:t>
            </a:r>
            <a:r>
              <a:rPr lang="en-US" sz="1650" b="1" dirty="0">
                <a:latin typeface="Century Gothic"/>
                <a:ea typeface="+mn-lt"/>
                <a:cs typeface="+mn-lt"/>
              </a:rPr>
              <a:t>: </a:t>
            </a:r>
            <a:endParaRPr lang="en-US" b="1" dirty="0">
              <a:latin typeface="Century Gothic"/>
            </a:endParaRPr>
          </a:p>
          <a:p>
            <a:pPr marL="629920" lvl="1" indent="-269875"/>
            <a:r>
              <a:rPr lang="en-US" dirty="0" err="1">
                <a:latin typeface="Century Gothic"/>
                <a:ea typeface="+mn-lt"/>
                <a:cs typeface="+mn-lt"/>
              </a:rPr>
              <a:t>Continuar</a:t>
            </a:r>
            <a:r>
              <a:rPr lang="en-US" dirty="0">
                <a:latin typeface="Century Gothic"/>
                <a:ea typeface="+mn-lt"/>
                <a:cs typeface="+mn-lt"/>
              </a:rPr>
              <a:t> con </a:t>
            </a:r>
            <a:r>
              <a:rPr lang="en-US" dirty="0" err="1">
                <a:latin typeface="Century Gothic"/>
                <a:ea typeface="+mn-lt"/>
                <a:cs typeface="+mn-lt"/>
              </a:rPr>
              <a:t>el</a:t>
            </a:r>
            <a:r>
              <a:rPr lang="en-US" dirty="0">
                <a:latin typeface="Century Gothic"/>
                <a:ea typeface="+mn-lt"/>
                <a:cs typeface="+mn-lt"/>
              </a:rPr>
              <a:t> </a:t>
            </a:r>
            <a:r>
              <a:rPr lang="en-US" dirty="0" err="1">
                <a:latin typeface="Century Gothic"/>
                <a:ea typeface="+mn-lt"/>
                <a:cs typeface="+mn-lt"/>
              </a:rPr>
              <a:t>reclutamiento</a:t>
            </a:r>
            <a:r>
              <a:rPr lang="en-US" dirty="0">
                <a:latin typeface="Century Gothic"/>
                <a:ea typeface="+mn-lt"/>
                <a:cs typeface="+mn-lt"/>
              </a:rPr>
              <a:t>: </a:t>
            </a:r>
            <a:r>
              <a:rPr lang="en-US" dirty="0" err="1">
                <a:latin typeface="Century Gothic"/>
                <a:ea typeface="+mn-lt"/>
                <a:cs typeface="+mn-lt"/>
              </a:rPr>
              <a:t>contactar</a:t>
            </a:r>
            <a:r>
              <a:rPr lang="en-US" dirty="0">
                <a:latin typeface="Century Gothic"/>
                <a:ea typeface="+mn-lt"/>
                <a:cs typeface="+mn-lt"/>
              </a:rPr>
              <a:t> a las </a:t>
            </a:r>
            <a:r>
              <a:rPr lang="en-US" dirty="0" err="1">
                <a:latin typeface="Century Gothic"/>
                <a:ea typeface="+mn-lt"/>
                <a:cs typeface="+mn-lt"/>
              </a:rPr>
              <a:t>escuelas</a:t>
            </a:r>
            <a:r>
              <a:rPr lang="en-US" dirty="0">
                <a:latin typeface="Century Gothic"/>
                <a:ea typeface="+mn-lt"/>
                <a:cs typeface="+mn-lt"/>
              </a:rPr>
              <a:t> locales para </a:t>
            </a:r>
            <a:r>
              <a:rPr lang="en-US" dirty="0" err="1">
                <a:latin typeface="Century Gothic"/>
                <a:ea typeface="+mn-lt"/>
                <a:cs typeface="+mn-lt"/>
              </a:rPr>
              <a:t>compartir</a:t>
            </a:r>
            <a:r>
              <a:rPr lang="en-US" dirty="0">
                <a:latin typeface="Century Gothic"/>
                <a:ea typeface="+mn-lt"/>
                <a:cs typeface="+mn-lt"/>
              </a:rPr>
              <a:t> </a:t>
            </a:r>
            <a:r>
              <a:rPr lang="en-US" dirty="0" err="1">
                <a:latin typeface="Century Gothic"/>
                <a:ea typeface="+mn-lt"/>
                <a:cs typeface="+mn-lt"/>
              </a:rPr>
              <a:t>más</a:t>
            </a:r>
            <a:r>
              <a:rPr lang="en-US" dirty="0">
                <a:latin typeface="Century Gothic"/>
                <a:ea typeface="+mn-lt"/>
                <a:cs typeface="+mn-lt"/>
              </a:rPr>
              <a:t> </a:t>
            </a:r>
            <a:br>
              <a:rPr lang="en-US" dirty="0">
                <a:latin typeface="Century Gothic"/>
                <a:ea typeface="+mn-lt"/>
                <a:cs typeface="+mn-lt"/>
              </a:rPr>
            </a:br>
            <a:r>
              <a:rPr lang="en-US" dirty="0" err="1">
                <a:latin typeface="Century Gothic"/>
                <a:ea typeface="+mn-lt"/>
                <a:cs typeface="+mn-lt"/>
              </a:rPr>
              <a:t>sobre</a:t>
            </a:r>
            <a:r>
              <a:rPr lang="en-US" dirty="0">
                <a:latin typeface="Century Gothic"/>
                <a:ea typeface="+mn-lt"/>
                <a:cs typeface="+mn-lt"/>
              </a:rPr>
              <a:t> </a:t>
            </a:r>
            <a:r>
              <a:rPr lang="en-US" dirty="0" err="1">
                <a:latin typeface="Century Gothic"/>
                <a:ea typeface="+mn-lt"/>
                <a:cs typeface="+mn-lt"/>
              </a:rPr>
              <a:t>el</a:t>
            </a:r>
            <a:r>
              <a:rPr lang="en-US" dirty="0">
                <a:latin typeface="Century Gothic"/>
                <a:ea typeface="+mn-lt"/>
                <a:cs typeface="+mn-lt"/>
              </a:rPr>
              <a:t> </a:t>
            </a:r>
            <a:r>
              <a:rPr lang="en-US" dirty="0" err="1">
                <a:latin typeface="Century Gothic"/>
                <a:ea typeface="+mn-lt"/>
                <a:cs typeface="+mn-lt"/>
              </a:rPr>
              <a:t>programa</a:t>
            </a:r>
            <a:r>
              <a:rPr lang="en-US" dirty="0">
                <a:latin typeface="Century Gothic"/>
                <a:ea typeface="+mn-lt"/>
                <a:cs typeface="+mn-lt"/>
              </a:rPr>
              <a:t> de </a:t>
            </a:r>
            <a:r>
              <a:rPr lang="en-US" dirty="0" err="1">
                <a:latin typeface="Century Gothic"/>
                <a:ea typeface="+mn-lt"/>
                <a:cs typeface="+mn-lt"/>
              </a:rPr>
              <a:t>becarios</a:t>
            </a:r>
            <a:r>
              <a:rPr lang="en-US" dirty="0">
                <a:latin typeface="Century Gothic"/>
                <a:ea typeface="+mn-lt"/>
                <a:cs typeface="+mn-lt"/>
              </a:rPr>
              <a:t> </a:t>
            </a:r>
            <a:r>
              <a:rPr lang="en-US" dirty="0" err="1">
                <a:latin typeface="Century Gothic"/>
                <a:ea typeface="+mn-lt"/>
                <a:cs typeface="+mn-lt"/>
              </a:rPr>
              <a:t>jóvenes</a:t>
            </a:r>
            <a:r>
              <a:rPr lang="en-US" dirty="0">
                <a:latin typeface="Century Gothic"/>
                <a:ea typeface="+mn-lt"/>
                <a:cs typeface="+mn-lt"/>
              </a:rPr>
              <a:t>.</a:t>
            </a:r>
            <a:endParaRPr lang="en-US">
              <a:latin typeface="Century Gothic"/>
            </a:endParaRPr>
          </a:p>
          <a:p>
            <a:pPr marL="629920" lvl="1" indent="-269875"/>
            <a:r>
              <a:rPr lang="en-US" dirty="0" err="1">
                <a:latin typeface="Century Gothic"/>
                <a:ea typeface="+mn-lt"/>
                <a:cs typeface="+mn-lt"/>
              </a:rPr>
              <a:t>Revisar</a:t>
            </a:r>
            <a:r>
              <a:rPr lang="en-US" dirty="0">
                <a:latin typeface="Century Gothic"/>
                <a:ea typeface="+mn-lt"/>
                <a:cs typeface="+mn-lt"/>
              </a:rPr>
              <a:t> las solicitudes y </a:t>
            </a:r>
            <a:r>
              <a:rPr lang="en-US" dirty="0" err="1">
                <a:latin typeface="Century Gothic"/>
                <a:ea typeface="+mn-lt"/>
                <a:cs typeface="+mn-lt"/>
              </a:rPr>
              <a:t>enviar</a:t>
            </a:r>
            <a:r>
              <a:rPr lang="en-US" dirty="0">
                <a:latin typeface="Century Gothic"/>
                <a:ea typeface="+mn-lt"/>
                <a:cs typeface="+mn-lt"/>
              </a:rPr>
              <a:t> cartas de </a:t>
            </a:r>
            <a:r>
              <a:rPr lang="en-US" dirty="0" err="1">
                <a:latin typeface="Century Gothic"/>
                <a:ea typeface="+mn-lt"/>
                <a:cs typeface="+mn-lt"/>
              </a:rPr>
              <a:t>oferta</a:t>
            </a:r>
            <a:r>
              <a:rPr lang="en-US" dirty="0">
                <a:latin typeface="Century Gothic"/>
                <a:ea typeface="+mn-lt"/>
                <a:cs typeface="+mn-lt"/>
              </a:rPr>
              <a:t> a </a:t>
            </a:r>
            <a:r>
              <a:rPr lang="en-US" dirty="0" err="1">
                <a:latin typeface="Century Gothic"/>
                <a:ea typeface="+mn-lt"/>
                <a:cs typeface="+mn-lt"/>
              </a:rPr>
              <a:t>los</a:t>
            </a:r>
            <a:r>
              <a:rPr lang="en-US" dirty="0">
                <a:latin typeface="Century Gothic"/>
                <a:ea typeface="+mn-lt"/>
                <a:cs typeface="+mn-lt"/>
              </a:rPr>
              <a:t> </a:t>
            </a:r>
            <a:r>
              <a:rPr lang="en-US" dirty="0" err="1">
                <a:latin typeface="Century Gothic"/>
                <a:ea typeface="+mn-lt"/>
                <a:cs typeface="+mn-lt"/>
              </a:rPr>
              <a:t>solicitantes</a:t>
            </a:r>
            <a:r>
              <a:rPr lang="en-US" dirty="0">
                <a:latin typeface="Century Gothic"/>
                <a:ea typeface="+mn-lt"/>
                <a:cs typeface="+mn-lt"/>
              </a:rPr>
              <a:t> de </a:t>
            </a:r>
            <a:r>
              <a:rPr lang="en-US" dirty="0" err="1">
                <a:latin typeface="Century Gothic"/>
                <a:ea typeface="+mn-lt"/>
                <a:cs typeface="+mn-lt"/>
              </a:rPr>
              <a:t>becarios</a:t>
            </a:r>
            <a:r>
              <a:rPr lang="en-US" dirty="0">
                <a:latin typeface="Century Gothic"/>
                <a:ea typeface="+mn-lt"/>
                <a:cs typeface="+mn-lt"/>
              </a:rPr>
              <a:t> </a:t>
            </a:r>
            <a:r>
              <a:rPr lang="en-US" dirty="0" err="1">
                <a:latin typeface="Century Gothic"/>
                <a:ea typeface="+mn-lt"/>
                <a:cs typeface="+mn-lt"/>
              </a:rPr>
              <a:t>jóvenes</a:t>
            </a:r>
            <a:r>
              <a:rPr lang="en-US" dirty="0">
                <a:latin typeface="Century Gothic"/>
                <a:ea typeface="+mn-lt"/>
                <a:cs typeface="+mn-lt"/>
              </a:rPr>
              <a:t>.</a:t>
            </a:r>
          </a:p>
          <a:p>
            <a:pPr marL="629920" lvl="1" indent="-269875"/>
            <a:r>
              <a:rPr lang="en-US" dirty="0">
                <a:latin typeface="Century Gothic"/>
                <a:ea typeface="+mn-lt"/>
                <a:cs typeface="+mn-lt"/>
              </a:rPr>
              <a:t>Las solicitudes </a:t>
            </a:r>
            <a:r>
              <a:rPr lang="en-US" dirty="0" err="1">
                <a:latin typeface="Century Gothic"/>
                <a:ea typeface="+mn-lt"/>
                <a:cs typeface="+mn-lt"/>
              </a:rPr>
              <a:t>cierran</a:t>
            </a:r>
            <a:r>
              <a:rPr lang="en-US" dirty="0">
                <a:latin typeface="Century Gothic"/>
                <a:ea typeface="+mn-lt"/>
                <a:cs typeface="+mn-lt"/>
              </a:rPr>
              <a:t> </a:t>
            </a:r>
            <a:r>
              <a:rPr lang="en-US" dirty="0" err="1">
                <a:latin typeface="Century Gothic"/>
                <a:ea typeface="+mn-lt"/>
                <a:cs typeface="+mn-lt"/>
              </a:rPr>
              <a:t>el</a:t>
            </a:r>
            <a:r>
              <a:rPr lang="en-US" dirty="0">
                <a:latin typeface="Century Gothic"/>
                <a:ea typeface="+mn-lt"/>
                <a:cs typeface="+mn-lt"/>
              </a:rPr>
              <a:t> 10 de </a:t>
            </a:r>
            <a:r>
              <a:rPr lang="en-US" dirty="0" err="1">
                <a:latin typeface="Century Gothic"/>
                <a:ea typeface="+mn-lt"/>
                <a:cs typeface="+mn-lt"/>
              </a:rPr>
              <a:t>febrero</a:t>
            </a:r>
            <a:r>
              <a:rPr lang="en-US" dirty="0">
                <a:latin typeface="Century Gothic"/>
                <a:ea typeface="+mn-lt"/>
                <a:cs typeface="+mn-lt"/>
              </a:rPr>
              <a:t>.</a:t>
            </a:r>
            <a:r>
              <a:rPr lang="en-US" dirty="0">
                <a:latin typeface="Century Gothic"/>
              </a:rPr>
              <a:t> </a:t>
            </a:r>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81339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latin typeface="Century Gothic"/>
                <a:ea typeface="+mn-lt"/>
                <a:cs typeface="+mn-lt"/>
              </a:rPr>
              <a:t>Trabajo</a:t>
            </a:r>
            <a:r>
              <a:rPr lang="en-US" sz="2000" b="1" dirty="0">
                <a:latin typeface="Century Gothic"/>
                <a:ea typeface="+mn-lt"/>
                <a:cs typeface="+mn-lt"/>
              </a:rPr>
              <a:t> </a:t>
            </a:r>
            <a:r>
              <a:rPr lang="en-US" sz="2000" b="1" dirty="0" err="1">
                <a:latin typeface="Century Gothic"/>
                <a:ea typeface="+mn-lt"/>
                <a:cs typeface="+mn-lt"/>
              </a:rPr>
              <a:t>completado</a:t>
            </a:r>
            <a:r>
              <a:rPr lang="en-US" sz="2000" b="1" dirty="0">
                <a:latin typeface="Century Gothic"/>
                <a:ea typeface="+mn-lt"/>
                <a:cs typeface="+mn-lt"/>
              </a:rPr>
              <a:t> </a:t>
            </a:r>
            <a:r>
              <a:rPr lang="en-US" sz="2000" b="1" dirty="0" err="1">
                <a:latin typeface="Century Gothic"/>
                <a:ea typeface="+mn-lt"/>
                <a:cs typeface="+mn-lt"/>
              </a:rPr>
              <a:t>desde</a:t>
            </a:r>
            <a:r>
              <a:rPr lang="en-US" sz="2000" b="1" dirty="0">
                <a:latin typeface="Century Gothic"/>
                <a:ea typeface="+mn-lt"/>
                <a:cs typeface="+mn-lt"/>
              </a:rPr>
              <a:t> la </a:t>
            </a:r>
            <a:r>
              <a:rPr lang="en-US" sz="2000" b="1" dirty="0" err="1">
                <a:latin typeface="Century Gothic"/>
                <a:ea typeface="+mn-lt"/>
                <a:cs typeface="+mn-lt"/>
              </a:rPr>
              <a:t>última</a:t>
            </a:r>
            <a:r>
              <a:rPr lang="en-US" sz="2000" b="1" dirty="0">
                <a:latin typeface="Century Gothic"/>
                <a:ea typeface="+mn-lt"/>
                <a:cs typeface="+mn-lt"/>
              </a:rPr>
              <a:t> </a:t>
            </a:r>
            <a:r>
              <a:rPr lang="en-US" sz="2000" b="1" dirty="0" err="1">
                <a:latin typeface="Century Gothic"/>
                <a:ea typeface="+mn-lt"/>
                <a:cs typeface="+mn-lt"/>
              </a:rPr>
              <a:t>reunión</a:t>
            </a:r>
            <a:r>
              <a:rPr lang="en-US" sz="2000" b="1" dirty="0">
                <a:latin typeface="Century Gothic"/>
                <a:ea typeface="+mn-lt"/>
                <a:cs typeface="+mn-lt"/>
              </a:rPr>
              <a:t>: </a:t>
            </a:r>
            <a:endParaRPr lang="en-US" sz="2000" b="1" dirty="0">
              <a:solidFill>
                <a:srgbClr val="000000"/>
              </a:solidFill>
              <a:latin typeface="Century Gothic"/>
            </a:endParaRPr>
          </a:p>
          <a:p>
            <a:pPr marL="629920" indent="-305435"/>
            <a:r>
              <a:rPr lang="en-US" dirty="0">
                <a:latin typeface="Century Gothic"/>
                <a:ea typeface="+mn-lt"/>
                <a:cs typeface="+mn-lt"/>
              </a:rPr>
              <a:t>Housing Fellow </a:t>
            </a:r>
            <a:r>
              <a:rPr lang="en-US" dirty="0" err="1">
                <a:latin typeface="Century Gothic"/>
                <a:ea typeface="+mn-lt"/>
                <a:cs typeface="+mn-lt"/>
              </a:rPr>
              <a:t>comenzó</a:t>
            </a:r>
            <a:r>
              <a:rPr lang="en-US" dirty="0">
                <a:latin typeface="Century Gothic"/>
                <a:ea typeface="+mn-lt"/>
                <a:cs typeface="+mn-lt"/>
              </a:rPr>
              <a:t> </a:t>
            </a:r>
            <a:r>
              <a:rPr lang="en-US" dirty="0" err="1">
                <a:latin typeface="Century Gothic"/>
                <a:ea typeface="+mn-lt"/>
                <a:cs typeface="+mn-lt"/>
              </a:rPr>
              <a:t>su</a:t>
            </a:r>
            <a:r>
              <a:rPr lang="en-US" dirty="0">
                <a:latin typeface="Century Gothic"/>
                <a:ea typeface="+mn-lt"/>
                <a:cs typeface="+mn-lt"/>
              </a:rPr>
              <a:t> </a:t>
            </a:r>
            <a:r>
              <a:rPr lang="en-US" dirty="0" err="1">
                <a:latin typeface="Century Gothic"/>
                <a:ea typeface="+mn-lt"/>
                <a:cs typeface="+mn-lt"/>
              </a:rPr>
              <a:t>trabajo</a:t>
            </a:r>
            <a:r>
              <a:rPr lang="en-US" dirty="0">
                <a:latin typeface="Century Gothic"/>
                <a:ea typeface="+mn-lt"/>
                <a:cs typeface="+mn-lt"/>
              </a:rPr>
              <a:t> con Partnership for the Bay's Future</a:t>
            </a:r>
          </a:p>
          <a:p>
            <a:pPr marL="305435" indent="-305435"/>
            <a:endParaRPr lang="en-US" sz="2000" b="1" dirty="0">
              <a:ea typeface="+mn-lt"/>
              <a:cs typeface="+mn-lt"/>
            </a:endParaRPr>
          </a:p>
          <a:p>
            <a:pPr marL="305435" indent="-305435"/>
            <a:r>
              <a:rPr lang="en-US" sz="2000" b="1" dirty="0" err="1">
                <a:ea typeface="+mn-lt"/>
                <a:cs typeface="+mn-lt"/>
              </a:rPr>
              <a:t>Gastos</a:t>
            </a:r>
            <a:r>
              <a:rPr lang="en-US" sz="2000" b="1" dirty="0">
                <a:ea typeface="+mn-lt"/>
                <a:cs typeface="+mn-lt"/>
              </a:rPr>
              <a:t> </a:t>
            </a:r>
            <a:r>
              <a:rPr lang="en-US" sz="2000" b="1" dirty="0" err="1">
                <a:ea typeface="+mn-lt"/>
                <a:cs typeface="+mn-lt"/>
              </a:rPr>
              <a:t>totales</a:t>
            </a:r>
            <a:r>
              <a:rPr lang="en-US" sz="2000" b="1" dirty="0">
                <a:ea typeface="+mn-lt"/>
                <a:cs typeface="+mn-lt"/>
              </a:rPr>
              <a:t> </a:t>
            </a:r>
            <a:r>
              <a:rPr lang="en-US" sz="2000" b="1" dirty="0" err="1">
                <a:ea typeface="+mn-lt"/>
                <a:cs typeface="+mn-lt"/>
              </a:rPr>
              <a:t>reportados</a:t>
            </a:r>
            <a:r>
              <a:rPr lang="en-US" sz="2000" b="1" dirty="0">
                <a:ea typeface="+mn-lt"/>
                <a:cs typeface="+mn-lt"/>
              </a:rPr>
              <a:t> a la </a:t>
            </a:r>
            <a:r>
              <a:rPr lang="en-US" sz="2000" b="1" dirty="0" err="1">
                <a:ea typeface="+mn-lt"/>
                <a:cs typeface="+mn-lt"/>
              </a:rPr>
              <a:t>fecha</a:t>
            </a:r>
            <a:r>
              <a:rPr lang="en-US" sz="2000" b="1" dirty="0">
                <a:ea typeface="+mn-lt"/>
                <a:cs typeface="+mn-lt"/>
              </a:rPr>
              <a:t>:</a:t>
            </a:r>
            <a:r>
              <a:rPr lang="en-US" dirty="0">
                <a:latin typeface="Century Gothic"/>
                <a:ea typeface="+mn-lt"/>
                <a:cs typeface="+mn-lt"/>
              </a:rPr>
              <a:t> $ 133,414.66</a:t>
            </a:r>
            <a:endParaRPr lang="en-US">
              <a:solidFill>
                <a:srgbClr val="000000"/>
              </a:solidFill>
              <a:latin typeface="Century Gothic"/>
              <a:ea typeface="+mn-lt"/>
              <a:cs typeface="+mn-lt"/>
            </a:endParaRPr>
          </a:p>
          <a:p>
            <a:pPr marL="305435" indent="-305435"/>
            <a:r>
              <a:rPr lang="en-US" sz="2000" b="1" err="1">
                <a:ea typeface="+mn-lt"/>
                <a:cs typeface="+mn-lt"/>
              </a:rPr>
              <a:t>Presupuesto</a:t>
            </a:r>
            <a:r>
              <a:rPr lang="en-US" sz="2000" b="1" dirty="0">
                <a:ea typeface="+mn-lt"/>
                <a:cs typeface="+mn-lt"/>
              </a:rPr>
              <a:t> restante:</a:t>
            </a:r>
            <a:r>
              <a:rPr lang="en-US" dirty="0">
                <a:latin typeface="Century Gothic"/>
                <a:ea typeface="+mn-lt"/>
                <a:cs typeface="+mn-lt"/>
              </a:rPr>
              <a:t>$ 548,220.96</a:t>
            </a:r>
          </a:p>
          <a:p>
            <a:pPr marL="305435" indent="-305435"/>
            <a:endParaRPr lang="en-US" sz="1600">
              <a:latin typeface="Century Gothic"/>
            </a:endParaRPr>
          </a:p>
          <a:p>
            <a:pPr marL="305435" indent="-305435"/>
            <a:r>
              <a:rPr lang="en-US" sz="2000" b="1" dirty="0" err="1"/>
              <a:t>Trabajo</a:t>
            </a:r>
            <a:r>
              <a:rPr lang="en-US" sz="2000" b="1" dirty="0"/>
              <a:t> </a:t>
            </a:r>
            <a:r>
              <a:rPr lang="en-US" sz="2000" b="1" dirty="0" err="1"/>
              <a:t>planeado</a:t>
            </a:r>
            <a:r>
              <a:rPr lang="en-US" sz="2000" b="1" dirty="0"/>
              <a:t> </a:t>
            </a:r>
            <a:r>
              <a:rPr lang="en-US" sz="2000" b="1" dirty="0" err="1"/>
              <a:t>en</a:t>
            </a:r>
            <a:r>
              <a:rPr lang="en-US" sz="2000" b="1" dirty="0"/>
              <a:t> las </a:t>
            </a:r>
            <a:r>
              <a:rPr lang="en-US" sz="2000" b="1" dirty="0" err="1"/>
              <a:t>siguientes</a:t>
            </a:r>
            <a:r>
              <a:rPr lang="en-US" sz="2000" b="1" dirty="0"/>
              <a:t> 2 </a:t>
            </a:r>
            <a:r>
              <a:rPr lang="en-US" sz="2000" b="1" dirty="0" err="1"/>
              <a:t>semanas</a:t>
            </a:r>
            <a:r>
              <a:rPr lang="en-US" sz="2000" b="1" dirty="0"/>
              <a:t>:</a:t>
            </a:r>
          </a:p>
          <a:p>
            <a:pPr marL="629920" lvl="1" indent="-305435"/>
            <a:r>
              <a:rPr lang="en-US" sz="1800" dirty="0">
                <a:latin typeface="Century Gothic"/>
              </a:rPr>
              <a:t>Onboarding Housing Fellow to begin work on the Community Land Trust policy </a:t>
            </a:r>
            <a:endParaRPr lang="en-US" dirty="0">
              <a:solidFill>
                <a:srgbClr val="000000"/>
              </a:solidFill>
              <a:latin typeface="Century Gothic"/>
            </a:endParaRPr>
          </a:p>
          <a:p>
            <a:pPr marL="629920" indent="-305435"/>
            <a:endParaRPr lang="en-US" sz="2000" dirty="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26330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dirty="0" err="1">
                <a:latin typeface="Arial"/>
                <a:ea typeface="+mn-lt"/>
                <a:cs typeface="+mn-lt"/>
              </a:rPr>
              <a:t>Trabajo</a:t>
            </a:r>
            <a:r>
              <a:rPr lang="en-US" sz="1600" b="1" dirty="0">
                <a:latin typeface="Arial"/>
                <a:ea typeface="+mn-lt"/>
                <a:cs typeface="+mn-lt"/>
              </a:rPr>
              <a:t> </a:t>
            </a:r>
            <a:r>
              <a:rPr lang="en-US" sz="1600" b="1" dirty="0" err="1">
                <a:latin typeface="Arial"/>
                <a:ea typeface="+mn-lt"/>
                <a:cs typeface="+mn-lt"/>
              </a:rPr>
              <a:t>completado</a:t>
            </a:r>
            <a:r>
              <a:rPr lang="en-US" sz="1600" b="1" dirty="0">
                <a:latin typeface="Arial"/>
                <a:ea typeface="+mn-lt"/>
                <a:cs typeface="+mn-lt"/>
              </a:rPr>
              <a:t> </a:t>
            </a:r>
            <a:r>
              <a:rPr lang="en-US" sz="1600" b="1" dirty="0" err="1">
                <a:latin typeface="Arial"/>
                <a:ea typeface="+mn-lt"/>
                <a:cs typeface="+mn-lt"/>
              </a:rPr>
              <a:t>desde</a:t>
            </a:r>
            <a:r>
              <a:rPr lang="en-US" sz="1600" b="1" dirty="0">
                <a:latin typeface="Arial"/>
                <a:ea typeface="+mn-lt"/>
                <a:cs typeface="+mn-lt"/>
              </a:rPr>
              <a:t> la </a:t>
            </a:r>
            <a:r>
              <a:rPr lang="en-US" sz="1600" b="1" dirty="0" err="1">
                <a:latin typeface="Arial"/>
                <a:ea typeface="+mn-lt"/>
                <a:cs typeface="+mn-lt"/>
              </a:rPr>
              <a:t>última</a:t>
            </a:r>
            <a:r>
              <a:rPr lang="en-US" sz="1600" b="1" dirty="0">
                <a:latin typeface="Arial"/>
                <a:ea typeface="+mn-lt"/>
                <a:cs typeface="+mn-lt"/>
              </a:rPr>
              <a:t> </a:t>
            </a:r>
            <a:r>
              <a:rPr lang="en-US" sz="1600" b="1" dirty="0" err="1">
                <a:latin typeface="Arial"/>
                <a:ea typeface="+mn-lt"/>
                <a:cs typeface="+mn-lt"/>
              </a:rPr>
              <a:t>reunión</a:t>
            </a:r>
            <a:r>
              <a:rPr lang="en-US" sz="1600" b="1" dirty="0">
                <a:latin typeface="Arial"/>
                <a:ea typeface="+mn-lt"/>
                <a:cs typeface="+mn-lt"/>
              </a:rPr>
              <a:t>: </a:t>
            </a:r>
            <a:endParaRPr lang="en-US" sz="1600" b="1" dirty="0">
              <a:solidFill>
                <a:srgbClr val="000000"/>
              </a:solidFill>
              <a:latin typeface="Arial"/>
              <a:cs typeface="Arial"/>
            </a:endParaRPr>
          </a:p>
          <a:p>
            <a:pPr marL="629920" indent="-305435"/>
            <a:r>
              <a:rPr lang="en-US" sz="1600" dirty="0">
                <a:solidFill>
                  <a:srgbClr val="3D3D3D"/>
                </a:solidFill>
                <a:latin typeface="Century Gothic"/>
                <a:ea typeface="+mn-lt"/>
                <a:cs typeface="+mn-lt"/>
              </a:rPr>
              <a:t>GRID Alternatives </a:t>
            </a:r>
            <a:r>
              <a:rPr lang="en-US" sz="1600" dirty="0" err="1">
                <a:solidFill>
                  <a:srgbClr val="3D3D3D"/>
                </a:solidFill>
                <a:latin typeface="Century Gothic"/>
                <a:ea typeface="+mn-lt"/>
                <a:cs typeface="+mn-lt"/>
              </a:rPr>
              <a:t>inició</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el</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reclutamiento</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oficial</a:t>
            </a:r>
            <a:r>
              <a:rPr lang="en-US" sz="1600" dirty="0">
                <a:solidFill>
                  <a:srgbClr val="3D3D3D"/>
                </a:solidFill>
                <a:latin typeface="Century Gothic"/>
                <a:ea typeface="+mn-lt"/>
                <a:cs typeface="+mn-lt"/>
              </a:rPr>
              <a:t> para la </a:t>
            </a:r>
            <a:r>
              <a:rPr lang="en-US" sz="1600" dirty="0" err="1">
                <a:solidFill>
                  <a:srgbClr val="3D3D3D"/>
                </a:solidFill>
                <a:latin typeface="Century Gothic"/>
                <a:ea typeface="+mn-lt"/>
                <a:cs typeface="+mn-lt"/>
              </a:rPr>
              <a:t>primera</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cohorte</a:t>
            </a:r>
            <a:r>
              <a:rPr lang="en-US" sz="1600" dirty="0">
                <a:solidFill>
                  <a:srgbClr val="3D3D3D"/>
                </a:solidFill>
                <a:latin typeface="Century Gothic"/>
                <a:ea typeface="+mn-lt"/>
                <a:cs typeface="+mn-lt"/>
              </a:rPr>
              <a:t> de </a:t>
            </a:r>
            <a:r>
              <a:rPr lang="en-US" sz="1600" dirty="0" err="1">
                <a:solidFill>
                  <a:srgbClr val="3D3D3D"/>
                </a:solidFill>
                <a:latin typeface="Century Gothic"/>
                <a:ea typeface="+mn-lt"/>
                <a:cs typeface="+mn-lt"/>
              </a:rPr>
              <a:t>capacitación</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en</a:t>
            </a:r>
            <a:r>
              <a:rPr lang="en-US" sz="1600" dirty="0">
                <a:solidFill>
                  <a:srgbClr val="3D3D3D"/>
                </a:solidFill>
                <a:latin typeface="Century Gothic"/>
                <a:ea typeface="+mn-lt"/>
                <a:cs typeface="+mn-lt"/>
              </a:rPr>
              <a:t> </a:t>
            </a:r>
            <a:r>
              <a:rPr lang="en-US" sz="1600" dirty="0" err="1">
                <a:solidFill>
                  <a:srgbClr val="3D3D3D"/>
                </a:solidFill>
                <a:latin typeface="Century Gothic"/>
                <a:ea typeface="+mn-lt"/>
                <a:cs typeface="+mn-lt"/>
              </a:rPr>
              <a:t>energía</a:t>
            </a:r>
            <a:r>
              <a:rPr lang="en-US" sz="1600" dirty="0">
                <a:solidFill>
                  <a:srgbClr val="3D3D3D"/>
                </a:solidFill>
                <a:latin typeface="Century Gothic"/>
                <a:ea typeface="+mn-lt"/>
                <a:cs typeface="+mn-lt"/>
              </a:rPr>
              <a:t> solar, lo que </a:t>
            </a:r>
            <a:r>
              <a:rPr lang="en-US" sz="1600" dirty="0" err="1">
                <a:solidFill>
                  <a:srgbClr val="3D3D3D"/>
                </a:solidFill>
                <a:latin typeface="Century Gothic"/>
                <a:ea typeface="+mn-lt"/>
                <a:cs typeface="+mn-lt"/>
              </a:rPr>
              <a:t>incluye</a:t>
            </a:r>
            <a:r>
              <a:rPr lang="en-US" sz="1600" dirty="0">
                <a:solidFill>
                  <a:srgbClr val="3D3D3D"/>
                </a:solidFill>
                <a:latin typeface="Century Gothic"/>
                <a:ea typeface="+mn-lt"/>
                <a:cs typeface="+mn-lt"/>
              </a:rPr>
              <a:t>:</a:t>
            </a:r>
            <a:endParaRPr lang="en-US" sz="1600" dirty="0">
              <a:solidFill>
                <a:srgbClr val="3D3D3D"/>
              </a:solidFill>
              <a:latin typeface="Century Gothic"/>
              <a:ea typeface="+mn-lt"/>
              <a:cs typeface="Arial"/>
            </a:endParaRPr>
          </a:p>
          <a:p>
            <a:pPr marL="899795" lvl="2" indent="-305435"/>
            <a:r>
              <a:rPr lang="en-US" dirty="0">
                <a:solidFill>
                  <a:srgbClr val="3D3D3D"/>
                </a:solidFill>
                <a:latin typeface="Century Gothic"/>
                <a:ea typeface="+mn-lt"/>
                <a:cs typeface="+mn-lt"/>
              </a:rPr>
              <a:t>Distribución de </a:t>
            </a:r>
            <a:r>
              <a:rPr lang="en-US" dirty="0" err="1">
                <a:solidFill>
                  <a:srgbClr val="3D3D3D"/>
                </a:solidFill>
                <a:latin typeface="Century Gothic"/>
                <a:ea typeface="+mn-lt"/>
                <a:cs typeface="+mn-lt"/>
              </a:rPr>
              <a:t>folletos</a:t>
            </a:r>
            <a:r>
              <a:rPr lang="en-US" dirty="0">
                <a:solidFill>
                  <a:srgbClr val="3D3D3D"/>
                </a:solidFill>
                <a:latin typeface="Century Gothic"/>
                <a:ea typeface="+mn-lt"/>
                <a:cs typeface="+mn-lt"/>
              </a:rPr>
              <a:t> de </a:t>
            </a:r>
            <a:r>
              <a:rPr lang="en-US" dirty="0" err="1">
                <a:solidFill>
                  <a:srgbClr val="3D3D3D"/>
                </a:solidFill>
                <a:latin typeface="Century Gothic"/>
                <a:ea typeface="+mn-lt"/>
                <a:cs typeface="+mn-lt"/>
              </a:rPr>
              <a:t>reclutamiento</a:t>
            </a:r>
            <a:r>
              <a:rPr lang="en-US" dirty="0">
                <a:solidFill>
                  <a:srgbClr val="3D3D3D"/>
                </a:solidFill>
                <a:latin typeface="Century Gothic"/>
                <a:ea typeface="+mn-lt"/>
                <a:cs typeface="+mn-lt"/>
              </a:rPr>
              <a:t> a la ciudad de Richmond y a </a:t>
            </a:r>
            <a:r>
              <a:rPr lang="en-US" dirty="0" err="1">
                <a:solidFill>
                  <a:srgbClr val="3D3D3D"/>
                </a:solidFill>
                <a:latin typeface="Century Gothic"/>
                <a:ea typeface="+mn-lt"/>
                <a:cs typeface="+mn-lt"/>
              </a:rPr>
              <a:t>los</a:t>
            </a:r>
            <a:r>
              <a:rPr lang="en-US" dirty="0">
                <a:solidFill>
                  <a:srgbClr val="3D3D3D"/>
                </a:solidFill>
                <a:latin typeface="Century Gothic"/>
                <a:ea typeface="+mn-lt"/>
                <a:cs typeface="+mn-lt"/>
              </a:rPr>
              <a:t> </a:t>
            </a:r>
            <a:r>
              <a:rPr lang="en-US" dirty="0" err="1">
                <a:solidFill>
                  <a:srgbClr val="3D3D3D"/>
                </a:solidFill>
                <a:latin typeface="Century Gothic"/>
                <a:ea typeface="+mn-lt"/>
                <a:cs typeface="+mn-lt"/>
              </a:rPr>
              <a:t>socios</a:t>
            </a:r>
            <a:r>
              <a:rPr lang="en-US" dirty="0">
                <a:solidFill>
                  <a:srgbClr val="3D3D3D"/>
                </a:solidFill>
                <a:latin typeface="Century Gothic"/>
                <a:ea typeface="+mn-lt"/>
                <a:cs typeface="+mn-lt"/>
              </a:rPr>
              <a:t> de TCC</a:t>
            </a:r>
            <a:endParaRPr lang="en-US" dirty="0">
              <a:solidFill>
                <a:srgbClr val="3D3D3D"/>
              </a:solidFill>
              <a:latin typeface="Century Gothic"/>
            </a:endParaRPr>
          </a:p>
          <a:p>
            <a:pPr marL="899795" lvl="2" indent="-305435"/>
            <a:r>
              <a:rPr lang="en-US" dirty="0">
                <a:solidFill>
                  <a:srgbClr val="3D3D3D"/>
                </a:solidFill>
                <a:latin typeface="Century Gothic"/>
                <a:ea typeface="+mn-lt"/>
                <a:cs typeface="+mn-lt"/>
              </a:rPr>
              <a:t>Asistencia/</a:t>
            </a:r>
            <a:r>
              <a:rPr lang="en-US" dirty="0" err="1">
                <a:solidFill>
                  <a:srgbClr val="3D3D3D"/>
                </a:solidFill>
                <a:latin typeface="Century Gothic"/>
                <a:ea typeface="+mn-lt"/>
                <a:cs typeface="+mn-lt"/>
              </a:rPr>
              <a:t>presentación</a:t>
            </a:r>
            <a:r>
              <a:rPr lang="en-US" dirty="0">
                <a:solidFill>
                  <a:srgbClr val="3D3D3D"/>
                </a:solidFill>
                <a:latin typeface="Century Gothic"/>
                <a:ea typeface="+mn-lt"/>
                <a:cs typeface="+mn-lt"/>
              </a:rPr>
              <a:t> </a:t>
            </a:r>
            <a:r>
              <a:rPr lang="en-US" dirty="0" err="1">
                <a:solidFill>
                  <a:srgbClr val="3D3D3D"/>
                </a:solidFill>
                <a:latin typeface="Century Gothic"/>
                <a:ea typeface="+mn-lt"/>
                <a:cs typeface="+mn-lt"/>
              </a:rPr>
              <a:t>en</a:t>
            </a:r>
            <a:r>
              <a:rPr lang="en-US" dirty="0">
                <a:solidFill>
                  <a:srgbClr val="3D3D3D"/>
                </a:solidFill>
                <a:latin typeface="Century Gothic"/>
                <a:ea typeface="+mn-lt"/>
                <a:cs typeface="+mn-lt"/>
              </a:rPr>
              <a:t> </a:t>
            </a:r>
            <a:r>
              <a:rPr lang="en-US" dirty="0" err="1">
                <a:solidFill>
                  <a:srgbClr val="3D3D3D"/>
                </a:solidFill>
                <a:latin typeface="Century Gothic"/>
                <a:ea typeface="+mn-lt"/>
                <a:cs typeface="+mn-lt"/>
              </a:rPr>
              <a:t>el</a:t>
            </a:r>
            <a:r>
              <a:rPr lang="en-US" dirty="0">
                <a:solidFill>
                  <a:srgbClr val="3D3D3D"/>
                </a:solidFill>
                <a:latin typeface="Century Gothic"/>
                <a:ea typeface="+mn-lt"/>
                <a:cs typeface="+mn-lt"/>
              </a:rPr>
              <a:t> </a:t>
            </a:r>
            <a:r>
              <a:rPr lang="en-US" dirty="0" err="1">
                <a:solidFill>
                  <a:srgbClr val="3D3D3D"/>
                </a:solidFill>
                <a:latin typeface="Century Gothic"/>
                <a:ea typeface="+mn-lt"/>
                <a:cs typeface="+mn-lt"/>
              </a:rPr>
              <a:t>evento</a:t>
            </a:r>
            <a:r>
              <a:rPr lang="en-US" dirty="0">
                <a:solidFill>
                  <a:srgbClr val="3D3D3D"/>
                </a:solidFill>
                <a:latin typeface="Century Gothic"/>
                <a:ea typeface="+mn-lt"/>
                <a:cs typeface="+mn-lt"/>
              </a:rPr>
              <a:t> del día de Martin Luther King de Urban Tilth </a:t>
            </a:r>
            <a:r>
              <a:rPr lang="en-US" dirty="0" err="1">
                <a:solidFill>
                  <a:srgbClr val="3D3D3D"/>
                </a:solidFill>
                <a:latin typeface="Century Gothic"/>
                <a:ea typeface="+mn-lt"/>
                <a:cs typeface="+mn-lt"/>
              </a:rPr>
              <a:t>en</a:t>
            </a:r>
            <a:r>
              <a:rPr lang="en-US" dirty="0">
                <a:solidFill>
                  <a:srgbClr val="3D3D3D"/>
                </a:solidFill>
                <a:latin typeface="Century Gothic"/>
                <a:ea typeface="+mn-lt"/>
                <a:cs typeface="+mn-lt"/>
              </a:rPr>
              <a:t> Unity Park y la Feria </a:t>
            </a:r>
            <a:r>
              <a:rPr lang="en-US" dirty="0" err="1">
                <a:solidFill>
                  <a:srgbClr val="3D3D3D"/>
                </a:solidFill>
                <a:latin typeface="Century Gothic"/>
                <a:ea typeface="+mn-lt"/>
                <a:cs typeface="+mn-lt"/>
              </a:rPr>
              <a:t>Educativa</a:t>
            </a:r>
            <a:r>
              <a:rPr lang="en-US" dirty="0">
                <a:solidFill>
                  <a:srgbClr val="3D3D3D"/>
                </a:solidFill>
                <a:latin typeface="Century Gothic"/>
                <a:ea typeface="+mn-lt"/>
                <a:cs typeface="+mn-lt"/>
              </a:rPr>
              <a:t> de WCCUSD</a:t>
            </a:r>
            <a:endParaRPr lang="en-US" dirty="0">
              <a:solidFill>
                <a:srgbClr val="3D3D3D"/>
              </a:solidFill>
              <a:latin typeface="Century Gothic"/>
            </a:endParaRPr>
          </a:p>
          <a:p>
            <a:pPr marL="899795" lvl="2" indent="-305435"/>
            <a:r>
              <a:rPr lang="en-US" err="1">
                <a:solidFill>
                  <a:srgbClr val="3D3D3D"/>
                </a:solidFill>
                <a:latin typeface="Century Gothic"/>
                <a:ea typeface="+mn-lt"/>
                <a:cs typeface="+mn-lt"/>
              </a:rPr>
              <a:t>Anuncio</a:t>
            </a:r>
            <a:r>
              <a:rPr lang="en-US" dirty="0">
                <a:solidFill>
                  <a:srgbClr val="3D3D3D"/>
                </a:solidFill>
                <a:latin typeface="Century Gothic"/>
                <a:ea typeface="+mn-lt"/>
                <a:cs typeface="+mn-lt"/>
              </a:rPr>
              <a:t> de </a:t>
            </a:r>
            <a:r>
              <a:rPr lang="en-US" err="1">
                <a:solidFill>
                  <a:srgbClr val="3D3D3D"/>
                </a:solidFill>
                <a:latin typeface="Century Gothic"/>
                <a:ea typeface="+mn-lt"/>
                <a:cs typeface="+mn-lt"/>
              </a:rPr>
              <a:t>reclutamiento</a:t>
            </a:r>
            <a:r>
              <a:rPr lang="en-US" dirty="0">
                <a:solidFill>
                  <a:srgbClr val="3D3D3D"/>
                </a:solidFill>
                <a:latin typeface="Century Gothic"/>
                <a:ea typeface="+mn-lt"/>
                <a:cs typeface="+mn-lt"/>
              </a:rPr>
              <a:t> </a:t>
            </a:r>
            <a:r>
              <a:rPr lang="en-US" err="1">
                <a:solidFill>
                  <a:srgbClr val="3D3D3D"/>
                </a:solidFill>
                <a:latin typeface="Century Gothic"/>
                <a:ea typeface="+mn-lt"/>
                <a:cs typeface="+mn-lt"/>
              </a:rPr>
              <a:t>en</a:t>
            </a:r>
            <a:r>
              <a:rPr lang="en-US" dirty="0">
                <a:solidFill>
                  <a:srgbClr val="3D3D3D"/>
                </a:solidFill>
                <a:latin typeface="Century Gothic"/>
                <a:ea typeface="+mn-lt"/>
                <a:cs typeface="+mn-lt"/>
              </a:rPr>
              <a:t> </a:t>
            </a:r>
            <a:r>
              <a:rPr lang="en-US" err="1">
                <a:solidFill>
                  <a:srgbClr val="3D3D3D"/>
                </a:solidFill>
                <a:latin typeface="Century Gothic"/>
                <a:ea typeface="+mn-lt"/>
                <a:cs typeface="+mn-lt"/>
              </a:rPr>
              <a:t>nuestro</a:t>
            </a:r>
            <a:r>
              <a:rPr lang="en-US" dirty="0">
                <a:solidFill>
                  <a:srgbClr val="3D3D3D"/>
                </a:solidFill>
                <a:latin typeface="Century Gothic"/>
                <a:ea typeface="+mn-lt"/>
                <a:cs typeface="+mn-lt"/>
              </a:rPr>
              <a:t> </a:t>
            </a:r>
            <a:r>
              <a:rPr lang="en-US" err="1">
                <a:solidFill>
                  <a:srgbClr val="3D3D3D"/>
                </a:solidFill>
                <a:latin typeface="Century Gothic"/>
                <a:ea typeface="+mn-lt"/>
                <a:cs typeface="+mn-lt"/>
              </a:rPr>
              <a:t>boletín</a:t>
            </a:r>
            <a:r>
              <a:rPr lang="en-US" dirty="0">
                <a:solidFill>
                  <a:srgbClr val="3D3D3D"/>
                </a:solidFill>
                <a:latin typeface="Century Gothic"/>
                <a:ea typeface="+mn-lt"/>
                <a:cs typeface="+mn-lt"/>
              </a:rPr>
              <a:t> </a:t>
            </a:r>
            <a:r>
              <a:rPr lang="en-US" err="1">
                <a:solidFill>
                  <a:srgbClr val="3D3D3D"/>
                </a:solidFill>
                <a:latin typeface="Century Gothic"/>
                <a:ea typeface="+mn-lt"/>
                <a:cs typeface="+mn-lt"/>
              </a:rPr>
              <a:t>mensual</a:t>
            </a:r>
            <a:r>
              <a:rPr lang="en-US" dirty="0">
                <a:solidFill>
                  <a:srgbClr val="3D3D3D"/>
                </a:solidFill>
                <a:latin typeface="Century Gothic"/>
                <a:ea typeface="+mn-lt"/>
                <a:cs typeface="+mn-lt"/>
              </a:rPr>
              <a:t> regional</a:t>
            </a:r>
          </a:p>
          <a:p>
            <a:pPr marL="629920" indent="-305435"/>
            <a:r>
              <a:rPr lang="en-US" sz="1600" err="1">
                <a:solidFill>
                  <a:srgbClr val="3D3D3D"/>
                </a:solidFill>
                <a:latin typeface="Century Gothic"/>
                <a:ea typeface="+mn-lt"/>
                <a:cs typeface="+mn-lt"/>
              </a:rPr>
              <a:t>Finalización</a:t>
            </a:r>
            <a:r>
              <a:rPr lang="en-US" sz="1600" dirty="0">
                <a:solidFill>
                  <a:srgbClr val="3D3D3D"/>
                </a:solidFill>
                <a:latin typeface="Century Gothic"/>
                <a:ea typeface="+mn-lt"/>
                <a:cs typeface="+mn-lt"/>
              </a:rPr>
              <a:t> de la </a:t>
            </a:r>
            <a:r>
              <a:rPr lang="en-US" sz="1600" err="1">
                <a:solidFill>
                  <a:srgbClr val="3D3D3D"/>
                </a:solidFill>
                <a:latin typeface="Century Gothic"/>
                <a:ea typeface="+mn-lt"/>
                <a:cs typeface="+mn-lt"/>
              </a:rPr>
              <a:t>traducción</a:t>
            </a:r>
            <a:r>
              <a:rPr lang="en-US" sz="1600" dirty="0">
                <a:solidFill>
                  <a:srgbClr val="3D3D3D"/>
                </a:solidFill>
                <a:latin typeface="Century Gothic"/>
                <a:ea typeface="+mn-lt"/>
                <a:cs typeface="+mn-lt"/>
              </a:rPr>
              <a:t> al </a:t>
            </a:r>
            <a:r>
              <a:rPr lang="en-US" sz="1600" err="1">
                <a:solidFill>
                  <a:srgbClr val="3D3D3D"/>
                </a:solidFill>
                <a:latin typeface="Century Gothic"/>
                <a:ea typeface="+mn-lt"/>
                <a:cs typeface="+mn-lt"/>
              </a:rPr>
              <a:t>español</a:t>
            </a:r>
            <a:r>
              <a:rPr lang="en-US" sz="1600" dirty="0">
                <a:solidFill>
                  <a:srgbClr val="3D3D3D"/>
                </a:solidFill>
                <a:latin typeface="Century Gothic"/>
                <a:ea typeface="+mn-lt"/>
                <a:cs typeface="+mn-lt"/>
              </a:rPr>
              <a:t> de la Estrategia de </a:t>
            </a:r>
            <a:r>
              <a:rPr lang="en-US" sz="1600" err="1">
                <a:solidFill>
                  <a:srgbClr val="3D3D3D"/>
                </a:solidFill>
                <a:latin typeface="Century Gothic"/>
                <a:ea typeface="+mn-lt"/>
                <a:cs typeface="+mn-lt"/>
              </a:rPr>
              <a:t>desarrollo</a:t>
            </a:r>
            <a:r>
              <a:rPr lang="en-US" sz="1600" dirty="0">
                <a:solidFill>
                  <a:srgbClr val="3D3D3D"/>
                </a:solidFill>
                <a:latin typeface="Century Gothic"/>
                <a:ea typeface="+mn-lt"/>
                <a:cs typeface="+mn-lt"/>
              </a:rPr>
              <a:t> de la </a:t>
            </a:r>
            <a:r>
              <a:rPr lang="en-US" sz="1600" err="1">
                <a:solidFill>
                  <a:srgbClr val="3D3D3D"/>
                </a:solidFill>
                <a:latin typeface="Century Gothic"/>
                <a:ea typeface="+mn-lt"/>
                <a:cs typeface="+mn-lt"/>
              </a:rPr>
              <a:t>fuerza</a:t>
            </a:r>
            <a:r>
              <a:rPr lang="en-US" sz="1600" dirty="0">
                <a:solidFill>
                  <a:srgbClr val="3D3D3D"/>
                </a:solidFill>
                <a:latin typeface="Century Gothic"/>
                <a:ea typeface="+mn-lt"/>
                <a:cs typeface="+mn-lt"/>
              </a:rPr>
              <a:t> </a:t>
            </a:r>
            <a:r>
              <a:rPr lang="en-US" sz="1600" err="1">
                <a:solidFill>
                  <a:srgbClr val="3D3D3D"/>
                </a:solidFill>
                <a:latin typeface="Century Gothic"/>
                <a:ea typeface="+mn-lt"/>
                <a:cs typeface="+mn-lt"/>
              </a:rPr>
              <a:t>laboral</a:t>
            </a:r>
            <a:endParaRPr lang="en-US" sz="1600">
              <a:solidFill>
                <a:srgbClr val="3D3D3D"/>
              </a:solidFill>
              <a:latin typeface="Century Gothic"/>
            </a:endParaRPr>
          </a:p>
          <a:p>
            <a:pPr marL="629920" lvl="1" indent="-305435"/>
            <a:endParaRPr lang="en-US" b="1">
              <a:solidFill>
                <a:srgbClr val="000000"/>
              </a:solidFill>
              <a:latin typeface="Arial"/>
              <a:cs typeface="Arial"/>
            </a:endParaRPr>
          </a:p>
          <a:p>
            <a:pPr marL="305435" indent="-305435"/>
            <a:r>
              <a:rPr lang="en-US" sz="1600" b="1" dirty="0" err="1">
                <a:solidFill>
                  <a:srgbClr val="000000"/>
                </a:solidFill>
                <a:latin typeface="Arial"/>
                <a:cs typeface="Arial"/>
              </a:rPr>
              <a:t>Gastos</a:t>
            </a:r>
            <a:r>
              <a:rPr lang="en-US" sz="1600" b="1" dirty="0">
                <a:solidFill>
                  <a:srgbClr val="000000"/>
                </a:solidFill>
                <a:latin typeface="Arial"/>
                <a:ea typeface="+mn-lt"/>
                <a:cs typeface="+mn-lt"/>
              </a:rPr>
              <a:t> </a:t>
            </a:r>
            <a:r>
              <a:rPr lang="en-US" sz="1600" b="1" dirty="0" err="1">
                <a:solidFill>
                  <a:srgbClr val="000000"/>
                </a:solidFill>
                <a:latin typeface="Arial"/>
                <a:ea typeface="+mn-lt"/>
                <a:cs typeface="+mn-lt"/>
              </a:rPr>
              <a:t>totales</a:t>
            </a:r>
            <a:r>
              <a:rPr lang="en-US" sz="1600" b="1" dirty="0">
                <a:solidFill>
                  <a:srgbClr val="000000"/>
                </a:solidFill>
                <a:latin typeface="Arial"/>
                <a:ea typeface="+mn-lt"/>
                <a:cs typeface="+mn-lt"/>
              </a:rPr>
              <a:t> </a:t>
            </a:r>
            <a:r>
              <a:rPr lang="en-US" sz="1600" b="1" dirty="0" err="1">
                <a:solidFill>
                  <a:srgbClr val="000000"/>
                </a:solidFill>
                <a:latin typeface="Arial"/>
                <a:ea typeface="+mn-lt"/>
                <a:cs typeface="+mn-lt"/>
              </a:rPr>
              <a:t>informados</a:t>
            </a:r>
            <a:r>
              <a:rPr lang="en-US" sz="1600" b="1" dirty="0">
                <a:solidFill>
                  <a:srgbClr val="000000"/>
                </a:solidFill>
                <a:latin typeface="Arial"/>
                <a:ea typeface="+mn-lt"/>
                <a:cs typeface="+mn-lt"/>
              </a:rPr>
              <a:t> hasta la </a:t>
            </a:r>
            <a:r>
              <a:rPr lang="en-US" sz="1600" b="1" dirty="0" err="1">
                <a:solidFill>
                  <a:srgbClr val="000000"/>
                </a:solidFill>
                <a:latin typeface="Arial"/>
                <a:ea typeface="+mn-lt"/>
                <a:cs typeface="+mn-lt"/>
              </a:rPr>
              <a:t>fecha</a:t>
            </a:r>
            <a:r>
              <a:rPr lang="en-US" sz="1600" b="1" dirty="0">
                <a:solidFill>
                  <a:srgbClr val="000000"/>
                </a:solidFill>
                <a:latin typeface="Arial"/>
                <a:ea typeface="+mn-lt"/>
                <a:cs typeface="+mn-lt"/>
              </a:rPr>
              <a:t>: </a:t>
            </a:r>
            <a:r>
              <a:rPr lang="en-US" sz="1600" dirty="0">
                <a:solidFill>
                  <a:srgbClr val="000000"/>
                </a:solidFill>
                <a:latin typeface="Arial"/>
                <a:ea typeface="+mn-lt"/>
                <a:cs typeface="+mn-lt"/>
              </a:rPr>
              <a:t>$101,482.90</a:t>
            </a:r>
            <a:endParaRPr lang="en-US" sz="1600" dirty="0"/>
          </a:p>
          <a:p>
            <a:pPr marL="305435" indent="-305435"/>
            <a:r>
              <a:rPr lang="en-US" sz="1600" b="1" dirty="0" err="1">
                <a:solidFill>
                  <a:srgbClr val="000000"/>
                </a:solidFill>
                <a:latin typeface="Arial"/>
                <a:ea typeface="+mn-lt"/>
                <a:cs typeface="+mn-lt"/>
              </a:rPr>
              <a:t>Presupuesto</a:t>
            </a:r>
            <a:r>
              <a:rPr lang="en-US" sz="1600" b="1" dirty="0">
                <a:solidFill>
                  <a:srgbClr val="000000"/>
                </a:solidFill>
                <a:latin typeface="Arial"/>
                <a:ea typeface="+mn-lt"/>
                <a:cs typeface="+mn-lt"/>
              </a:rPr>
              <a:t> restante: </a:t>
            </a:r>
            <a:r>
              <a:rPr lang="en-US" sz="1600" dirty="0">
                <a:solidFill>
                  <a:srgbClr val="000000"/>
                </a:solidFill>
                <a:latin typeface="Arial"/>
                <a:ea typeface="+mn-lt"/>
                <a:cs typeface="+mn-lt"/>
              </a:rPr>
              <a:t>$1,332,324.84</a:t>
            </a:r>
            <a:endParaRPr lang="en-US" sz="1600" dirty="0">
              <a:latin typeface="Arial"/>
              <a:cs typeface="Arial"/>
            </a:endParaRPr>
          </a:p>
          <a:p>
            <a:pPr marL="305435" indent="-305435"/>
            <a:endParaRPr lang="en-US" sz="1600">
              <a:latin typeface="Arial"/>
              <a:ea typeface="+mn-lt"/>
              <a:cs typeface="+mn-lt"/>
            </a:endParaRPr>
          </a:p>
          <a:p>
            <a:pPr marL="305435" indent="-305435"/>
            <a:r>
              <a:rPr lang="en-US" sz="1600" b="1" dirty="0" err="1">
                <a:latin typeface="Arial"/>
                <a:ea typeface="+mn-lt"/>
                <a:cs typeface="+mn-lt"/>
              </a:rPr>
              <a:t>Trabajo</a:t>
            </a:r>
            <a:r>
              <a:rPr lang="en-US" sz="1600" b="1" dirty="0">
                <a:latin typeface="Arial"/>
                <a:ea typeface="+mn-lt"/>
                <a:cs typeface="+mn-lt"/>
              </a:rPr>
              <a:t> </a:t>
            </a:r>
            <a:r>
              <a:rPr lang="en-US" sz="1600" b="1" dirty="0" err="1">
                <a:latin typeface="Arial"/>
                <a:ea typeface="+mn-lt"/>
                <a:cs typeface="+mn-lt"/>
              </a:rPr>
              <a:t>planificado</a:t>
            </a:r>
            <a:r>
              <a:rPr lang="en-US" sz="1600" b="1" dirty="0">
                <a:latin typeface="Arial"/>
                <a:ea typeface="+mn-lt"/>
                <a:cs typeface="+mn-lt"/>
              </a:rPr>
              <a:t> </a:t>
            </a:r>
            <a:r>
              <a:rPr lang="en-US" sz="1600" b="1" dirty="0" err="1">
                <a:latin typeface="Arial"/>
                <a:ea typeface="+mn-lt"/>
                <a:cs typeface="+mn-lt"/>
              </a:rPr>
              <a:t>en</a:t>
            </a:r>
            <a:r>
              <a:rPr lang="en-US" sz="1600" b="1" dirty="0">
                <a:latin typeface="Arial"/>
                <a:ea typeface="+mn-lt"/>
                <a:cs typeface="+mn-lt"/>
              </a:rPr>
              <a:t> las </a:t>
            </a:r>
            <a:r>
              <a:rPr lang="en-US" sz="1600" b="1" dirty="0" err="1">
                <a:latin typeface="Arial"/>
                <a:ea typeface="+mn-lt"/>
                <a:cs typeface="+mn-lt"/>
              </a:rPr>
              <a:t>próximas</a:t>
            </a:r>
            <a:r>
              <a:rPr lang="en-US" sz="1600" b="1" dirty="0">
                <a:latin typeface="Arial"/>
                <a:ea typeface="+mn-lt"/>
                <a:cs typeface="+mn-lt"/>
              </a:rPr>
              <a:t> ~dos </a:t>
            </a:r>
            <a:r>
              <a:rPr lang="en-US" sz="1600" b="1" dirty="0" err="1">
                <a:latin typeface="Arial"/>
                <a:ea typeface="+mn-lt"/>
                <a:cs typeface="+mn-lt"/>
              </a:rPr>
              <a:t>semanas</a:t>
            </a:r>
            <a:r>
              <a:rPr lang="en-US" sz="1600" b="1" dirty="0">
                <a:latin typeface="Arial"/>
                <a:ea typeface="+mn-lt"/>
                <a:cs typeface="+mn-lt"/>
              </a:rPr>
              <a:t>: </a:t>
            </a:r>
            <a:endParaRPr lang="en-US" sz="1600" b="1" dirty="0">
              <a:latin typeface="Arial"/>
              <a:cs typeface="Arial"/>
            </a:endParaRPr>
          </a:p>
          <a:p>
            <a:pPr marL="629920" lvl="1" indent="-305435"/>
            <a:r>
              <a:rPr lang="en-US" dirty="0">
                <a:solidFill>
                  <a:srgbClr val="3D3D3D"/>
                </a:solidFill>
                <a:latin typeface="Century Gothic"/>
              </a:rPr>
              <a:t>GRID Alternatives continue to recruit for solar training cohort</a:t>
            </a:r>
            <a:endParaRPr lang="en-US" dirty="0">
              <a:solidFill>
                <a:srgbClr val="000000"/>
              </a:solidFill>
              <a:latin typeface="Century Gothic"/>
            </a:endParaRPr>
          </a:p>
          <a:p>
            <a:pPr marL="305435" indent="-305435"/>
            <a:endParaRPr lang="en-US" sz="1600" b="1" dirty="0">
              <a:solidFill>
                <a:srgbClr val="3D3D3D"/>
              </a:solidFill>
              <a:latin typeface="Arial"/>
            </a:endParaRPr>
          </a:p>
          <a:p>
            <a:pPr marL="629920" indent="-305435"/>
            <a:endParaRPr lang="en-US" dirty="0">
              <a:solidFill>
                <a:srgbClr val="000000"/>
              </a:solidFill>
              <a:ea typeface="+mn-lt"/>
              <a:cs typeface="+mn-lt"/>
            </a:endParaRPr>
          </a:p>
          <a:p>
            <a:pPr marL="324485" indent="0">
              <a:buNone/>
            </a:pPr>
            <a:endParaRPr lang="en-US">
              <a:solidFill>
                <a:srgbClr val="3D3D3D"/>
              </a:solidFill>
              <a:highlight>
                <a:srgbClr val="FFFF00"/>
              </a:highlight>
            </a:endParaRPr>
          </a:p>
          <a:p>
            <a:pPr marL="629920" lvl="1" indent="-305435"/>
            <a:endParaRPr lang="en-US">
              <a:solidFill>
                <a:srgbClr val="000000"/>
              </a:solidFill>
              <a:highlight>
                <a:srgbClr val="FFFF00"/>
              </a:highlight>
            </a:endParaRPr>
          </a:p>
          <a:p>
            <a:pPr marL="629920" lvl="1" indent="-305435"/>
            <a:endParaRPr lang="en-US">
              <a:solidFill>
                <a:srgbClr val="3D3D3D"/>
              </a:solidFill>
            </a:endParaRPr>
          </a:p>
          <a:p>
            <a:pPr marL="629920" lvl="1" indent="-305435"/>
            <a:endParaRPr lang="en-US">
              <a:solidFill>
                <a:srgbClr val="000000"/>
              </a:solidFill>
              <a:highlight>
                <a:srgbClr val="FFFF00"/>
              </a:highligh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58837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ea typeface="+mn-lt"/>
                <a:cs typeface="+mn-lt"/>
              </a:rPr>
              <a:t>Trabajo</a:t>
            </a:r>
            <a:r>
              <a:rPr lang="en-US" b="1" dirty="0">
                <a:ea typeface="+mn-lt"/>
                <a:cs typeface="+mn-lt"/>
              </a:rPr>
              <a:t> </a:t>
            </a:r>
            <a:r>
              <a:rPr lang="en-US" b="1" dirty="0" err="1">
                <a:ea typeface="+mn-lt"/>
                <a:cs typeface="+mn-lt"/>
              </a:rPr>
              <a:t>completado</a:t>
            </a:r>
            <a:r>
              <a:rPr lang="en-US" b="1" dirty="0">
                <a:ea typeface="+mn-lt"/>
                <a:cs typeface="+mn-lt"/>
              </a:rPr>
              <a:t> </a:t>
            </a:r>
            <a:r>
              <a:rPr lang="en-US" b="1" dirty="0" err="1">
                <a:ea typeface="+mn-lt"/>
                <a:cs typeface="+mn-lt"/>
              </a:rPr>
              <a:t>desde</a:t>
            </a:r>
            <a:r>
              <a:rPr lang="en-US" b="1" dirty="0">
                <a:ea typeface="+mn-lt"/>
                <a:cs typeface="+mn-lt"/>
              </a:rPr>
              <a:t> la </a:t>
            </a:r>
            <a:r>
              <a:rPr lang="en-US" b="1" dirty="0" err="1">
                <a:ea typeface="+mn-lt"/>
                <a:cs typeface="+mn-lt"/>
              </a:rPr>
              <a:t>última</a:t>
            </a:r>
            <a:r>
              <a:rPr lang="en-US" b="1" dirty="0">
                <a:ea typeface="+mn-lt"/>
                <a:cs typeface="+mn-lt"/>
              </a:rPr>
              <a:t> </a:t>
            </a:r>
            <a:r>
              <a:rPr lang="en-US" b="1" dirty="0" err="1">
                <a:ea typeface="+mn-lt"/>
                <a:cs typeface="+mn-lt"/>
              </a:rPr>
              <a:t>reunión</a:t>
            </a:r>
            <a:r>
              <a:rPr lang="en-US" b="1" dirty="0">
                <a:ea typeface="+mn-lt"/>
                <a:cs typeface="+mn-lt"/>
              </a:rPr>
              <a:t>: </a:t>
            </a:r>
          </a:p>
          <a:p>
            <a:pPr marL="629920" indent="-305435"/>
            <a:r>
              <a:rPr lang="en-US" sz="1600" dirty="0">
                <a:latin typeface="Century Gothic"/>
                <a:ea typeface="+mn-lt"/>
                <a:cs typeface="+mn-lt"/>
              </a:rPr>
              <a:t>Se </a:t>
            </a:r>
            <a:r>
              <a:rPr lang="en-US" sz="1600" err="1">
                <a:latin typeface="Century Gothic"/>
                <a:ea typeface="+mn-lt"/>
                <a:cs typeface="+mn-lt"/>
              </a:rPr>
              <a:t>finalizó</a:t>
            </a:r>
            <a:r>
              <a:rPr lang="en-US" sz="1600" dirty="0">
                <a:latin typeface="Century Gothic"/>
                <a:ea typeface="+mn-lt"/>
                <a:cs typeface="+mn-lt"/>
              </a:rPr>
              <a:t> </a:t>
            </a:r>
            <a:r>
              <a:rPr lang="en-US" sz="1600" err="1">
                <a:latin typeface="Century Gothic"/>
                <a:ea typeface="+mn-lt"/>
                <a:cs typeface="+mn-lt"/>
              </a:rPr>
              <a:t>el</a:t>
            </a:r>
            <a:r>
              <a:rPr lang="en-US" sz="1600" dirty="0">
                <a:latin typeface="Century Gothic"/>
                <a:ea typeface="+mn-lt"/>
                <a:cs typeface="+mn-lt"/>
              </a:rPr>
              <a:t> </a:t>
            </a:r>
            <a:r>
              <a:rPr lang="en-US" sz="1600" err="1">
                <a:latin typeface="Century Gothic"/>
                <a:ea typeface="+mn-lt"/>
                <a:cs typeface="+mn-lt"/>
              </a:rPr>
              <a:t>borrador</a:t>
            </a:r>
            <a:r>
              <a:rPr lang="en-US" sz="1600" dirty="0">
                <a:latin typeface="Century Gothic"/>
                <a:ea typeface="+mn-lt"/>
                <a:cs typeface="+mn-lt"/>
              </a:rPr>
              <a:t> del </a:t>
            </a:r>
            <a:r>
              <a:rPr lang="en-US" sz="1600" err="1">
                <a:latin typeface="Century Gothic"/>
                <a:ea typeface="+mn-lt"/>
                <a:cs typeface="+mn-lt"/>
              </a:rPr>
              <a:t>informe</a:t>
            </a:r>
            <a:r>
              <a:rPr lang="en-US" sz="1600" dirty="0">
                <a:latin typeface="Century Gothic"/>
                <a:ea typeface="+mn-lt"/>
                <a:cs typeface="+mn-lt"/>
              </a:rPr>
              <a:t> del </a:t>
            </a:r>
            <a:r>
              <a:rPr lang="en-US" sz="1600" err="1">
                <a:latin typeface="Century Gothic"/>
                <a:ea typeface="+mn-lt"/>
                <a:cs typeface="+mn-lt"/>
              </a:rPr>
              <a:t>año</a:t>
            </a:r>
            <a:r>
              <a:rPr lang="en-US" sz="1600" dirty="0">
                <a:latin typeface="Century Gothic"/>
                <a:ea typeface="+mn-lt"/>
                <a:cs typeface="+mn-lt"/>
              </a:rPr>
              <a:t> 1 y se </a:t>
            </a:r>
            <a:r>
              <a:rPr lang="en-US" sz="1600" err="1">
                <a:latin typeface="Century Gothic"/>
                <a:ea typeface="+mn-lt"/>
                <a:cs typeface="+mn-lt"/>
              </a:rPr>
              <a:t>envió</a:t>
            </a:r>
            <a:r>
              <a:rPr lang="en-US" sz="1600" dirty="0">
                <a:latin typeface="Century Gothic"/>
                <a:ea typeface="+mn-lt"/>
                <a:cs typeface="+mn-lt"/>
              </a:rPr>
              <a:t> a la ciudad para </a:t>
            </a:r>
            <a:r>
              <a:rPr lang="en-US" sz="1600" err="1">
                <a:latin typeface="Century Gothic"/>
                <a:ea typeface="+mn-lt"/>
                <a:cs typeface="+mn-lt"/>
              </a:rPr>
              <a:t>recibir</a:t>
            </a:r>
            <a:r>
              <a:rPr lang="en-US" sz="1600" dirty="0">
                <a:latin typeface="Century Gothic"/>
                <a:ea typeface="+mn-lt"/>
                <a:cs typeface="+mn-lt"/>
              </a:rPr>
              <a:t> </a:t>
            </a:r>
            <a:r>
              <a:rPr lang="en-US" sz="1600" err="1">
                <a:latin typeface="Century Gothic"/>
                <a:ea typeface="+mn-lt"/>
                <a:cs typeface="+mn-lt"/>
              </a:rPr>
              <a:t>comentarios</a:t>
            </a:r>
            <a:r>
              <a:rPr lang="en-US" sz="1600" dirty="0">
                <a:latin typeface="Century Gothic"/>
                <a:ea typeface="+mn-lt"/>
                <a:cs typeface="+mn-lt"/>
              </a:rPr>
              <a:t>;</a:t>
            </a:r>
          </a:p>
          <a:p>
            <a:pPr marL="629920" lvl="1" indent="-305435"/>
            <a:r>
              <a:rPr lang="en-US" dirty="0">
                <a:latin typeface="Century Gothic"/>
                <a:ea typeface="+mn-lt"/>
                <a:cs typeface="+mn-lt"/>
              </a:rPr>
              <a:t>Se </a:t>
            </a:r>
            <a:r>
              <a:rPr lang="en-US" err="1">
                <a:latin typeface="Century Gothic"/>
                <a:ea typeface="+mn-lt"/>
                <a:cs typeface="+mn-lt"/>
              </a:rPr>
              <a:t>finalizaron</a:t>
            </a:r>
            <a:r>
              <a:rPr lang="en-US" dirty="0">
                <a:latin typeface="Century Gothic"/>
                <a:ea typeface="+mn-lt"/>
                <a:cs typeface="+mn-lt"/>
              </a:rPr>
              <a:t> </a:t>
            </a:r>
            <a:r>
              <a:rPr lang="en-US" err="1">
                <a:latin typeface="Century Gothic"/>
                <a:ea typeface="+mn-lt"/>
                <a:cs typeface="+mn-lt"/>
              </a:rPr>
              <a:t>los</a:t>
            </a:r>
            <a:r>
              <a:rPr lang="en-US" dirty="0">
                <a:latin typeface="Century Gothic"/>
                <a:ea typeface="+mn-lt"/>
                <a:cs typeface="+mn-lt"/>
              </a:rPr>
              <a:t> </a:t>
            </a:r>
            <a:r>
              <a:rPr lang="en-US" err="1">
                <a:latin typeface="Century Gothic"/>
                <a:ea typeface="+mn-lt"/>
                <a:cs typeface="+mn-lt"/>
              </a:rPr>
              <a:t>estudios</a:t>
            </a:r>
            <a:r>
              <a:rPr lang="en-US" dirty="0">
                <a:latin typeface="Century Gothic"/>
                <a:ea typeface="+mn-lt"/>
                <a:cs typeface="+mn-lt"/>
              </a:rPr>
              <a:t> de </a:t>
            </a:r>
            <a:r>
              <a:rPr lang="en-US" err="1">
                <a:latin typeface="Century Gothic"/>
                <a:ea typeface="+mn-lt"/>
                <a:cs typeface="+mn-lt"/>
              </a:rPr>
              <a:t>caso</a:t>
            </a:r>
            <a:r>
              <a:rPr lang="en-US" dirty="0">
                <a:latin typeface="Century Gothic"/>
                <a:ea typeface="+mn-lt"/>
                <a:cs typeface="+mn-lt"/>
              </a:rPr>
              <a:t> (Veggie Rx y ADA Garden), </a:t>
            </a:r>
            <a:r>
              <a:rPr lang="en-US" err="1">
                <a:latin typeface="Century Gothic"/>
                <a:ea typeface="+mn-lt"/>
                <a:cs typeface="+mn-lt"/>
              </a:rPr>
              <a:t>incluidos</a:t>
            </a:r>
            <a:r>
              <a:rPr lang="en-US" dirty="0">
                <a:latin typeface="Century Gothic"/>
                <a:ea typeface="+mn-lt"/>
                <a:cs typeface="+mn-lt"/>
              </a:rPr>
              <a:t> </a:t>
            </a:r>
            <a:r>
              <a:rPr lang="en-US" err="1">
                <a:latin typeface="Century Gothic"/>
                <a:ea typeface="+mn-lt"/>
                <a:cs typeface="+mn-lt"/>
              </a:rPr>
              <a:t>en</a:t>
            </a:r>
            <a:r>
              <a:rPr lang="en-US" dirty="0">
                <a:latin typeface="Century Gothic"/>
                <a:ea typeface="+mn-lt"/>
                <a:cs typeface="+mn-lt"/>
              </a:rPr>
              <a:t> </a:t>
            </a:r>
            <a:r>
              <a:rPr lang="en-US" err="1">
                <a:latin typeface="Century Gothic"/>
                <a:ea typeface="+mn-lt"/>
                <a:cs typeface="+mn-lt"/>
              </a:rPr>
              <a:t>el</a:t>
            </a:r>
            <a:r>
              <a:rPr lang="en-US" dirty="0">
                <a:latin typeface="Century Gothic"/>
                <a:ea typeface="+mn-lt"/>
                <a:cs typeface="+mn-lt"/>
              </a:rPr>
              <a:t> </a:t>
            </a:r>
            <a:r>
              <a:rPr lang="en-US" err="1">
                <a:latin typeface="Century Gothic"/>
                <a:ea typeface="+mn-lt"/>
                <a:cs typeface="+mn-lt"/>
              </a:rPr>
              <a:t>informe</a:t>
            </a:r>
            <a:r>
              <a:rPr lang="en-US" dirty="0">
                <a:latin typeface="Century Gothic"/>
                <a:ea typeface="+mn-lt"/>
                <a:cs typeface="+mn-lt"/>
              </a:rPr>
              <a:t>.</a:t>
            </a:r>
          </a:p>
          <a:p>
            <a:pPr marL="629920" lvl="1" indent="-305435"/>
            <a:r>
              <a:rPr lang="en-US" dirty="0">
                <a:latin typeface="Century Gothic"/>
                <a:ea typeface="+mn-lt"/>
                <a:cs typeface="+mn-lt"/>
              </a:rPr>
              <a:t>Se </a:t>
            </a:r>
            <a:r>
              <a:rPr lang="en-US" dirty="0" err="1">
                <a:latin typeface="Century Gothic"/>
                <a:ea typeface="+mn-lt"/>
                <a:cs typeface="+mn-lt"/>
              </a:rPr>
              <a:t>ejecutaron</a:t>
            </a:r>
            <a:r>
              <a:rPr lang="en-US" dirty="0">
                <a:latin typeface="Century Gothic"/>
                <a:ea typeface="+mn-lt"/>
                <a:cs typeface="+mn-lt"/>
              </a:rPr>
              <a:t> </a:t>
            </a:r>
            <a:r>
              <a:rPr lang="en-US" dirty="0" err="1">
                <a:latin typeface="Century Gothic"/>
                <a:ea typeface="+mn-lt"/>
                <a:cs typeface="+mn-lt"/>
              </a:rPr>
              <a:t>los</a:t>
            </a:r>
            <a:r>
              <a:rPr lang="en-US" dirty="0">
                <a:latin typeface="Century Gothic"/>
                <a:ea typeface="+mn-lt"/>
                <a:cs typeface="+mn-lt"/>
              </a:rPr>
              <a:t> </a:t>
            </a:r>
            <a:r>
              <a:rPr lang="en-US" dirty="0" err="1">
                <a:latin typeface="Century Gothic"/>
                <a:ea typeface="+mn-lt"/>
                <a:cs typeface="+mn-lt"/>
              </a:rPr>
              <a:t>modelos</a:t>
            </a:r>
            <a:r>
              <a:rPr lang="en-US" dirty="0">
                <a:latin typeface="Century Gothic"/>
                <a:ea typeface="+mn-lt"/>
                <a:cs typeface="+mn-lt"/>
              </a:rPr>
              <a:t> CARB para </a:t>
            </a:r>
            <a:r>
              <a:rPr lang="en-US" dirty="0" err="1">
                <a:latin typeface="Century Gothic"/>
                <a:ea typeface="+mn-lt"/>
                <a:cs typeface="+mn-lt"/>
              </a:rPr>
              <a:t>cuantificar</a:t>
            </a:r>
            <a:r>
              <a:rPr lang="en-US" dirty="0">
                <a:latin typeface="Century Gothic"/>
                <a:ea typeface="+mn-lt"/>
                <a:cs typeface="+mn-lt"/>
              </a:rPr>
              <a:t> las </a:t>
            </a:r>
            <a:r>
              <a:rPr lang="en-US" dirty="0" err="1">
                <a:latin typeface="Century Gothic"/>
                <a:ea typeface="+mn-lt"/>
                <a:cs typeface="+mn-lt"/>
              </a:rPr>
              <a:t>reducciones</a:t>
            </a:r>
            <a:r>
              <a:rPr lang="en-US" dirty="0">
                <a:latin typeface="Century Gothic"/>
                <a:ea typeface="+mn-lt"/>
                <a:cs typeface="+mn-lt"/>
              </a:rPr>
              <a:t> de </a:t>
            </a:r>
            <a:r>
              <a:rPr lang="en-US" dirty="0" err="1">
                <a:latin typeface="Century Gothic"/>
                <a:ea typeface="+mn-lt"/>
                <a:cs typeface="+mn-lt"/>
              </a:rPr>
              <a:t>emisiones</a:t>
            </a:r>
            <a:r>
              <a:rPr lang="en-US" dirty="0">
                <a:latin typeface="Century Gothic"/>
                <a:ea typeface="+mn-lt"/>
                <a:cs typeface="+mn-lt"/>
              </a:rPr>
              <a:t> de gases de </a:t>
            </a:r>
            <a:r>
              <a:rPr lang="en-US" dirty="0" err="1">
                <a:latin typeface="Century Gothic"/>
                <a:ea typeface="+mn-lt"/>
                <a:cs typeface="+mn-lt"/>
              </a:rPr>
              <a:t>efecto</a:t>
            </a:r>
            <a:r>
              <a:rPr lang="en-US" dirty="0">
                <a:latin typeface="Century Gothic"/>
                <a:ea typeface="+mn-lt"/>
                <a:cs typeface="+mn-lt"/>
              </a:rPr>
              <a:t> </a:t>
            </a:r>
            <a:r>
              <a:rPr lang="en-US" dirty="0" err="1">
                <a:latin typeface="Century Gothic"/>
                <a:ea typeface="+mn-lt"/>
                <a:cs typeface="+mn-lt"/>
              </a:rPr>
              <a:t>invernadero</a:t>
            </a:r>
            <a:r>
              <a:rPr lang="en-US" dirty="0">
                <a:latin typeface="Century Gothic"/>
                <a:ea typeface="+mn-lt"/>
                <a:cs typeface="+mn-lt"/>
              </a:rPr>
              <a:t> </a:t>
            </a:r>
            <a:r>
              <a:rPr lang="en-US" dirty="0" err="1">
                <a:latin typeface="Century Gothic"/>
                <a:ea typeface="+mn-lt"/>
                <a:cs typeface="+mn-lt"/>
              </a:rPr>
              <a:t>en</a:t>
            </a:r>
            <a:r>
              <a:rPr lang="en-US" dirty="0">
                <a:latin typeface="Century Gothic"/>
                <a:ea typeface="+mn-lt"/>
                <a:cs typeface="+mn-lt"/>
              </a:rPr>
              <a:t> </a:t>
            </a:r>
            <a:r>
              <a:rPr lang="en-US" dirty="0" err="1">
                <a:latin typeface="Century Gothic"/>
                <a:ea typeface="+mn-lt"/>
                <a:cs typeface="+mn-lt"/>
              </a:rPr>
              <a:t>el</a:t>
            </a:r>
            <a:r>
              <a:rPr lang="en-US" dirty="0">
                <a:latin typeface="Century Gothic"/>
                <a:ea typeface="+mn-lt"/>
                <a:cs typeface="+mn-lt"/>
              </a:rPr>
              <a:t> </a:t>
            </a:r>
            <a:r>
              <a:rPr lang="en-US" dirty="0" err="1">
                <a:latin typeface="Century Gothic"/>
                <a:ea typeface="+mn-lt"/>
                <a:cs typeface="+mn-lt"/>
              </a:rPr>
              <a:t>año</a:t>
            </a:r>
            <a:r>
              <a:rPr lang="en-US" dirty="0">
                <a:latin typeface="Century Gothic"/>
                <a:ea typeface="+mn-lt"/>
                <a:cs typeface="+mn-lt"/>
              </a:rPr>
              <a:t> 1</a:t>
            </a:r>
          </a:p>
          <a:p>
            <a:pPr marL="305435" indent="-305435"/>
            <a:endParaRPr lang="en-US" dirty="0"/>
          </a:p>
          <a:p>
            <a:pPr marL="305435" indent="-305435"/>
            <a:r>
              <a:rPr lang="en-US" b="1" err="1">
                <a:ea typeface="+mn-lt"/>
                <a:cs typeface="+mn-lt"/>
              </a:rPr>
              <a:t>Gastos</a:t>
            </a:r>
            <a:r>
              <a:rPr lang="en-US" b="1" dirty="0">
                <a:ea typeface="+mn-lt"/>
                <a:cs typeface="+mn-lt"/>
              </a:rPr>
              <a:t> </a:t>
            </a:r>
            <a:r>
              <a:rPr lang="en-US" b="1" err="1">
                <a:ea typeface="+mn-lt"/>
                <a:cs typeface="+mn-lt"/>
              </a:rPr>
              <a:t>totales</a:t>
            </a:r>
            <a:r>
              <a:rPr lang="en-US" b="1" dirty="0">
                <a:ea typeface="+mn-lt"/>
                <a:cs typeface="+mn-lt"/>
              </a:rPr>
              <a:t> </a:t>
            </a:r>
            <a:r>
              <a:rPr lang="en-US" b="1" err="1">
                <a:ea typeface="+mn-lt"/>
                <a:cs typeface="+mn-lt"/>
              </a:rPr>
              <a:t>informados</a:t>
            </a:r>
            <a:r>
              <a:rPr lang="en-US" b="1" dirty="0">
                <a:ea typeface="+mn-lt"/>
                <a:cs typeface="+mn-lt"/>
              </a:rPr>
              <a:t> hasta la </a:t>
            </a:r>
            <a:r>
              <a:rPr lang="en-US" b="1" err="1">
                <a:ea typeface="+mn-lt"/>
                <a:cs typeface="+mn-lt"/>
              </a:rPr>
              <a:t>fecha</a:t>
            </a:r>
            <a:r>
              <a:rPr lang="en-US" b="1" dirty="0">
                <a:ea typeface="+mn-lt"/>
                <a:cs typeface="+mn-lt"/>
              </a:rPr>
              <a:t>:</a:t>
            </a:r>
            <a:r>
              <a:rPr lang="en-US" dirty="0">
                <a:ea typeface="+mn-lt"/>
                <a:cs typeface="+mn-lt"/>
              </a:rPr>
              <a:t> $</a:t>
            </a:r>
            <a:r>
              <a:rPr lang="en-US" sz="1800" kern="1200" dirty="0">
                <a:effectLst/>
                <a:ea typeface="+mn-lt"/>
                <a:cs typeface="+mn-lt"/>
              </a:rPr>
              <a:t> 0</a:t>
            </a:r>
            <a:r>
              <a:rPr lang="en-US" dirty="0">
                <a:ea typeface="+mn-lt"/>
                <a:cs typeface="+mn-lt"/>
              </a:rPr>
              <a:t> </a:t>
            </a:r>
          </a:p>
          <a:p>
            <a:pPr marL="305435" indent="-305435"/>
            <a:r>
              <a:rPr lang="en-US" b="1" err="1">
                <a:ea typeface="+mn-lt"/>
                <a:cs typeface="+mn-lt"/>
              </a:rPr>
              <a:t>Presupuesto</a:t>
            </a:r>
            <a:r>
              <a:rPr lang="en-US" b="1" dirty="0">
                <a:ea typeface="+mn-lt"/>
                <a:cs typeface="+mn-lt"/>
              </a:rPr>
              <a:t> restante: </a:t>
            </a:r>
            <a:r>
              <a:rPr lang="en-US" dirty="0">
                <a:ea typeface="+mn-lt"/>
                <a:cs typeface="+mn-lt"/>
              </a:rPr>
              <a:t>$ 1,070,000 </a:t>
            </a:r>
          </a:p>
          <a:p>
            <a:pPr marL="305435" indent="-305435"/>
            <a:endParaRPr lang="en-US" dirty="0"/>
          </a:p>
          <a:p>
            <a:pPr marL="305435" indent="-305435"/>
            <a:r>
              <a:rPr lang="en-US" b="1" err="1">
                <a:ea typeface="+mn-lt"/>
                <a:cs typeface="+mn-lt"/>
              </a:rPr>
              <a:t>Trabajo</a:t>
            </a:r>
            <a:r>
              <a:rPr lang="en-US" b="1" dirty="0">
                <a:ea typeface="+mn-lt"/>
                <a:cs typeface="+mn-lt"/>
              </a:rPr>
              <a:t> </a:t>
            </a:r>
            <a:r>
              <a:rPr lang="en-US" b="1" err="1">
                <a:ea typeface="+mn-lt"/>
                <a:cs typeface="+mn-lt"/>
              </a:rPr>
              <a:t>planificado</a:t>
            </a:r>
            <a:r>
              <a:rPr lang="en-US" b="1" dirty="0">
                <a:ea typeface="+mn-lt"/>
                <a:cs typeface="+mn-lt"/>
              </a:rPr>
              <a:t> </a:t>
            </a:r>
            <a:r>
              <a:rPr lang="en-US" b="1" err="1">
                <a:ea typeface="+mn-lt"/>
                <a:cs typeface="+mn-lt"/>
              </a:rPr>
              <a:t>en</a:t>
            </a:r>
            <a:r>
              <a:rPr lang="en-US" b="1" dirty="0">
                <a:ea typeface="+mn-lt"/>
                <a:cs typeface="+mn-lt"/>
              </a:rPr>
              <a:t> las </a:t>
            </a:r>
            <a:r>
              <a:rPr lang="en-US" b="1" err="1">
                <a:ea typeface="+mn-lt"/>
                <a:cs typeface="+mn-lt"/>
              </a:rPr>
              <a:t>próximas</a:t>
            </a:r>
            <a:r>
              <a:rPr lang="en-US" b="1" dirty="0">
                <a:ea typeface="+mn-lt"/>
                <a:cs typeface="+mn-lt"/>
              </a:rPr>
              <a:t> ~dos </a:t>
            </a:r>
            <a:r>
              <a:rPr lang="en-US" b="1" err="1">
                <a:ea typeface="+mn-lt"/>
                <a:cs typeface="+mn-lt"/>
              </a:rPr>
              <a:t>semanas</a:t>
            </a:r>
            <a:r>
              <a:rPr lang="en-US" b="1" dirty="0">
                <a:ea typeface="+mn-lt"/>
                <a:cs typeface="+mn-lt"/>
              </a:rPr>
              <a:t>: </a:t>
            </a:r>
          </a:p>
          <a:p>
            <a:pPr marL="629920" indent="-305435"/>
            <a:r>
              <a:rPr lang="en-US" sz="1600" err="1">
                <a:latin typeface="Century Gothic"/>
                <a:ea typeface="+mn-lt"/>
                <a:cs typeface="+mn-lt"/>
              </a:rPr>
              <a:t>Presentar</a:t>
            </a:r>
            <a:r>
              <a:rPr lang="en-US" sz="1600" dirty="0">
                <a:latin typeface="Century Gothic"/>
                <a:ea typeface="+mn-lt"/>
                <a:cs typeface="+mn-lt"/>
              </a:rPr>
              <a:t> </a:t>
            </a:r>
            <a:r>
              <a:rPr lang="en-US" sz="1600" err="1">
                <a:latin typeface="Century Gothic"/>
                <a:ea typeface="+mn-lt"/>
                <a:cs typeface="+mn-lt"/>
              </a:rPr>
              <a:t>plantillas</a:t>
            </a:r>
            <a:r>
              <a:rPr lang="en-US" sz="1600" dirty="0">
                <a:latin typeface="Century Gothic"/>
                <a:ea typeface="+mn-lt"/>
                <a:cs typeface="+mn-lt"/>
              </a:rPr>
              <a:t> de CARB a la ciudad</a:t>
            </a:r>
            <a:endParaRPr lang="en-US" sz="1600" dirty="0">
              <a:latin typeface="Century Gothic"/>
            </a:endParaRPr>
          </a:p>
          <a:p>
            <a:pPr marL="629920" lvl="1" indent="-305435"/>
            <a:r>
              <a:rPr lang="en-US" err="1">
                <a:latin typeface="Century Gothic"/>
                <a:ea typeface="+mn-lt"/>
                <a:cs typeface="+mn-lt"/>
              </a:rPr>
              <a:t>Recibir</a:t>
            </a:r>
            <a:r>
              <a:rPr lang="en-US" dirty="0">
                <a:latin typeface="Century Gothic"/>
                <a:ea typeface="+mn-lt"/>
                <a:cs typeface="+mn-lt"/>
              </a:rPr>
              <a:t> e </a:t>
            </a:r>
            <a:r>
              <a:rPr lang="en-US" err="1">
                <a:latin typeface="Century Gothic"/>
                <a:ea typeface="+mn-lt"/>
                <a:cs typeface="+mn-lt"/>
              </a:rPr>
              <a:t>implementar</a:t>
            </a:r>
            <a:r>
              <a:rPr lang="en-US" dirty="0">
                <a:latin typeface="Century Gothic"/>
                <a:ea typeface="+mn-lt"/>
                <a:cs typeface="+mn-lt"/>
              </a:rPr>
              <a:t> </a:t>
            </a:r>
            <a:r>
              <a:rPr lang="en-US" err="1">
                <a:latin typeface="Century Gothic"/>
                <a:ea typeface="+mn-lt"/>
                <a:cs typeface="+mn-lt"/>
              </a:rPr>
              <a:t>comentarios</a:t>
            </a:r>
            <a:r>
              <a:rPr lang="en-US" dirty="0">
                <a:latin typeface="Century Gothic"/>
                <a:ea typeface="+mn-lt"/>
                <a:cs typeface="+mn-lt"/>
              </a:rPr>
              <a:t> </a:t>
            </a:r>
            <a:r>
              <a:rPr lang="en-US" err="1">
                <a:latin typeface="Century Gothic"/>
                <a:ea typeface="+mn-lt"/>
                <a:cs typeface="+mn-lt"/>
              </a:rPr>
              <a:t>sobre</a:t>
            </a:r>
            <a:r>
              <a:rPr lang="en-US" dirty="0">
                <a:latin typeface="Century Gothic"/>
                <a:ea typeface="+mn-lt"/>
                <a:cs typeface="+mn-lt"/>
              </a:rPr>
              <a:t> </a:t>
            </a:r>
            <a:r>
              <a:rPr lang="en-US" err="1">
                <a:latin typeface="Century Gothic"/>
                <a:ea typeface="+mn-lt"/>
                <a:cs typeface="+mn-lt"/>
              </a:rPr>
              <a:t>el</a:t>
            </a:r>
            <a:r>
              <a:rPr lang="en-US" dirty="0">
                <a:latin typeface="Century Gothic"/>
                <a:ea typeface="+mn-lt"/>
                <a:cs typeface="+mn-lt"/>
              </a:rPr>
              <a:t> </a:t>
            </a:r>
            <a:r>
              <a:rPr lang="en-US" err="1">
                <a:latin typeface="Century Gothic"/>
                <a:ea typeface="+mn-lt"/>
                <a:cs typeface="+mn-lt"/>
              </a:rPr>
              <a:t>informe</a:t>
            </a:r>
            <a:r>
              <a:rPr lang="en-US" dirty="0">
                <a:latin typeface="Century Gothic"/>
                <a:ea typeface="+mn-lt"/>
                <a:cs typeface="+mn-lt"/>
              </a:rPr>
              <a:t> del </a:t>
            </a:r>
            <a:r>
              <a:rPr lang="en-US" err="1">
                <a:latin typeface="Century Gothic"/>
                <a:ea typeface="+mn-lt"/>
                <a:cs typeface="+mn-lt"/>
              </a:rPr>
              <a:t>año</a:t>
            </a:r>
            <a:r>
              <a:rPr lang="en-US" dirty="0">
                <a:latin typeface="Century Gothic"/>
                <a:ea typeface="+mn-lt"/>
                <a:cs typeface="+mn-lt"/>
              </a:rPr>
              <a:t> 1</a:t>
            </a:r>
            <a:endParaRPr lang="en-US" dirty="0">
              <a:latin typeface="Century Gothic"/>
            </a:endParaRPr>
          </a:p>
          <a:p>
            <a:pPr marL="629920" lvl="1" indent="-305435"/>
            <a:endParaRPr lang="en-US">
              <a:highlight>
                <a:srgbClr val="FF0000"/>
              </a:highlight>
              <a:latin typeface="Gill Sans MT"/>
              <a:ea typeface="+mn-lt"/>
              <a:cs typeface="+mn-lt"/>
            </a:endParaRPr>
          </a:p>
          <a:p>
            <a:pPr marL="629920" lvl="1" indent="-305435"/>
            <a:endParaRPr lang="en-US" b="1">
              <a:highlight>
                <a:srgbClr val="FF0000"/>
              </a:highlight>
              <a:latin typeface="Century Gothic"/>
            </a:endParaRPr>
          </a:p>
          <a:p>
            <a:pPr marL="323850" lvl="1" indent="0">
              <a:buNone/>
            </a:pPr>
            <a:endParaRPr lang="en-US" b="1">
              <a:highlight>
                <a:srgbClr val="FF00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6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err="1">
                <a:latin typeface="Arial"/>
                <a:ea typeface="+mn-lt"/>
                <a:cs typeface="+mn-lt"/>
              </a:rPr>
              <a:t>Informar</a:t>
            </a:r>
            <a:r>
              <a:rPr lang="en-US" sz="2800">
                <a:latin typeface="Arial"/>
                <a:ea typeface="+mn-lt"/>
                <a:cs typeface="+mn-lt"/>
              </a:rPr>
              <a:t> </a:t>
            </a:r>
            <a:r>
              <a:rPr lang="en-US" sz="2800" err="1">
                <a:latin typeface="Arial"/>
                <a:ea typeface="+mn-lt"/>
                <a:cs typeface="+mn-lt"/>
              </a:rPr>
              <a:t>sobre</a:t>
            </a:r>
            <a:r>
              <a:rPr lang="en-US" sz="2800">
                <a:latin typeface="Arial"/>
                <a:ea typeface="+mn-lt"/>
                <a:cs typeface="+mn-lt"/>
              </a:rPr>
              <a:t> </a:t>
            </a:r>
            <a:r>
              <a:rPr lang="en-US" sz="2800" err="1">
                <a:latin typeface="Arial"/>
                <a:ea typeface="+mn-lt"/>
                <a:cs typeface="+mn-lt"/>
              </a:rPr>
              <a:t>cualquier</a:t>
            </a:r>
            <a:r>
              <a:rPr lang="en-US" sz="2800">
                <a:latin typeface="Arial"/>
                <a:ea typeface="+mn-lt"/>
                <a:cs typeface="+mn-lt"/>
              </a:rPr>
              <a:t> </a:t>
            </a:r>
            <a:r>
              <a:rPr lang="en-US" sz="2800" err="1">
                <a:latin typeface="Arial"/>
                <a:ea typeface="+mn-lt"/>
                <a:cs typeface="+mn-lt"/>
              </a:rPr>
              <a:t>pregunta</a:t>
            </a:r>
            <a:r>
              <a:rPr lang="en-US" sz="2800">
                <a:latin typeface="Arial"/>
                <a:ea typeface="+mn-lt"/>
                <a:cs typeface="+mn-lt"/>
              </a:rPr>
              <a:t> o </a:t>
            </a:r>
            <a:r>
              <a:rPr lang="en-US" sz="2800" err="1">
                <a:latin typeface="Arial"/>
                <a:ea typeface="+mn-lt"/>
                <a:cs typeface="+mn-lt"/>
              </a:rPr>
              <a:t>comentario</a:t>
            </a:r>
            <a:r>
              <a:rPr lang="en-US" sz="2800">
                <a:latin typeface="Arial"/>
                <a:ea typeface="+mn-lt"/>
                <a:cs typeface="+mn-lt"/>
              </a:rPr>
              <a:t> de la </a:t>
            </a:r>
            <a:r>
              <a:rPr lang="en-US" sz="2800" err="1">
                <a:latin typeface="Arial"/>
                <a:ea typeface="+mn-lt"/>
                <a:cs typeface="+mn-lt"/>
              </a:rPr>
              <a:t>comunidad</a:t>
            </a:r>
            <a:r>
              <a:rPr lang="en-US" sz="2800">
                <a:latin typeface="Arial"/>
                <a:ea typeface="+mn-lt"/>
                <a:cs typeface="+mn-lt"/>
              </a:rPr>
              <a:t> </a:t>
            </a:r>
            <a:r>
              <a:rPr lang="en-US" sz="2800" err="1">
                <a:latin typeface="Arial"/>
                <a:ea typeface="+mn-lt"/>
                <a:cs typeface="+mn-lt"/>
              </a:rPr>
              <a:t>recibido</a:t>
            </a:r>
            <a:r>
              <a:rPr lang="en-US" sz="2800">
                <a:latin typeface="Arial"/>
                <a:ea typeface="+mn-lt"/>
                <a:cs typeface="+mn-lt"/>
              </a:rPr>
              <a:t>, </a:t>
            </a:r>
            <a:r>
              <a:rPr lang="en-US" sz="2800" err="1">
                <a:latin typeface="Arial"/>
                <a:ea typeface="+mn-lt"/>
                <a:cs typeface="+mn-lt"/>
              </a:rPr>
              <a:t>incluidas</a:t>
            </a:r>
            <a:r>
              <a:rPr lang="en-US" sz="2800">
                <a:latin typeface="Arial"/>
                <a:ea typeface="+mn-lt"/>
                <a:cs typeface="+mn-lt"/>
              </a:rPr>
              <a:t> las </a:t>
            </a:r>
            <a:r>
              <a:rPr lang="en-US" sz="2800" err="1">
                <a:latin typeface="Arial"/>
                <a:ea typeface="+mn-lt"/>
                <a:cs typeface="+mn-lt"/>
              </a:rPr>
              <a:t>respuestas</a:t>
            </a:r>
            <a:r>
              <a:rPr lang="en-US" sz="2800">
                <a:latin typeface="Arial"/>
                <a:ea typeface="+mn-lt"/>
                <a:cs typeface="+mn-lt"/>
              </a:rPr>
              <a:t>.</a:t>
            </a:r>
            <a:endParaRPr lang="en-US">
              <a:latin typeface="Arial"/>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252978" cy="523220"/>
          </a:xfrm>
          <a:prstGeom prst="rect">
            <a:avLst/>
          </a:prstGeom>
          <a:noFill/>
        </p:spPr>
        <p:txBody>
          <a:bodyPr wrap="square" lIns="91440" tIns="45720" rIns="91440" bIns="45720" rtlCol="0" anchor="t">
            <a:spAutoFit/>
          </a:bodyPr>
          <a:lstStyle/>
          <a:p>
            <a:r>
              <a:rPr lang="en-US" sz="2800" b="1">
                <a:solidFill>
                  <a:schemeClr val="bg1"/>
                </a:solidFill>
                <a:latin typeface="Arial"/>
                <a:ea typeface="+mn-lt"/>
                <a:cs typeface="+mn-lt"/>
              </a:rPr>
              <a:t>Informe </a:t>
            </a:r>
            <a:r>
              <a:rPr lang="en-US" sz="2800" b="1" err="1">
                <a:solidFill>
                  <a:schemeClr val="bg1"/>
                </a:solidFill>
                <a:latin typeface="Arial"/>
                <a:ea typeface="+mn-lt"/>
                <a:cs typeface="+mn-lt"/>
              </a:rPr>
              <a:t>sobre</a:t>
            </a:r>
            <a:r>
              <a:rPr lang="en-US" sz="2800" b="1">
                <a:solidFill>
                  <a:schemeClr val="bg1"/>
                </a:solidFill>
                <a:latin typeface="Arial"/>
                <a:ea typeface="+mn-lt"/>
                <a:cs typeface="+mn-lt"/>
              </a:rPr>
              <a:t> </a:t>
            </a:r>
            <a:r>
              <a:rPr lang="en-US" sz="2800" b="1" err="1">
                <a:solidFill>
                  <a:schemeClr val="bg1"/>
                </a:solidFill>
                <a:latin typeface="Arial"/>
                <a:ea typeface="+mn-lt"/>
                <a:cs typeface="+mn-lt"/>
              </a:rPr>
              <a:t>comentarios</a:t>
            </a:r>
            <a:r>
              <a:rPr lang="en-US" sz="2800" b="1">
                <a:solidFill>
                  <a:schemeClr val="bg1"/>
                </a:solidFill>
                <a:latin typeface="Arial"/>
                <a:ea typeface="+mn-lt"/>
                <a:cs typeface="+mn-lt"/>
              </a:rPr>
              <a:t> y </a:t>
            </a:r>
            <a:r>
              <a:rPr lang="en-US" sz="2800" b="1" err="1">
                <a:solidFill>
                  <a:schemeClr val="bg1"/>
                </a:solidFill>
                <a:latin typeface="Arial"/>
                <a:ea typeface="+mn-lt"/>
                <a:cs typeface="+mn-lt"/>
              </a:rPr>
              <a:t>preguntas</a:t>
            </a:r>
            <a:r>
              <a:rPr lang="en-US" sz="2800" b="1">
                <a:solidFill>
                  <a:schemeClr val="bg1"/>
                </a:solidFill>
                <a:latin typeface="Arial"/>
                <a:ea typeface="+mn-lt"/>
                <a:cs typeface="+mn-lt"/>
              </a:rPr>
              <a:t> del </a:t>
            </a:r>
            <a:r>
              <a:rPr lang="en-US" sz="2800" b="1" err="1">
                <a:solidFill>
                  <a:schemeClr val="bg1"/>
                </a:solidFill>
                <a:latin typeface="Arial"/>
                <a:ea typeface="+mn-lt"/>
                <a:cs typeface="+mn-lt"/>
              </a:rPr>
              <a:t>público</a:t>
            </a:r>
            <a:endParaRPr lang="en-US" sz="2800">
              <a:solidFill>
                <a:schemeClr val="bg1"/>
              </a:solidFill>
              <a:latin typeface="Arial"/>
              <a:ea typeface="+mn-lt"/>
              <a:cs typeface="+mn-lt"/>
            </a:endParaRP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67385" lvl="1" indent="-342900">
              <a:buAutoNum type="arabicPeriod"/>
            </a:pPr>
            <a:r>
              <a:rPr lang="es-MX" sz="2400" b="1" dirty="0">
                <a:solidFill>
                  <a:srgbClr val="3D3D3D"/>
                </a:solidFill>
                <a:latin typeface="Arial"/>
                <a:cs typeface="Arial"/>
              </a:rPr>
              <a:t>Promoción de obsequio de árboles frutales </a:t>
            </a:r>
          </a:p>
          <a:p>
            <a:pPr marL="667385" lvl="1" indent="-342900">
              <a:buAutoNum type="arabicPeriod"/>
            </a:pPr>
            <a:endParaRPr lang="es-MX" sz="2400" b="1" dirty="0">
              <a:solidFill>
                <a:srgbClr val="3D3D3D"/>
              </a:solidFill>
              <a:latin typeface="Arial"/>
              <a:cs typeface="Arial"/>
            </a:endParaRPr>
          </a:p>
          <a:p>
            <a:pPr marL="667385" lvl="1" indent="-342900">
              <a:buAutoNum type="arabicPeriod"/>
            </a:pPr>
            <a:r>
              <a:rPr lang="en-US" sz="2400" b="1" err="1">
                <a:solidFill>
                  <a:srgbClr val="3D3D3D"/>
                </a:solidFill>
                <a:latin typeface="Arial"/>
                <a:cs typeface="Arial"/>
              </a:rPr>
              <a:t>Actualización</a:t>
            </a:r>
            <a:r>
              <a:rPr lang="en-US" sz="2400" b="1" dirty="0">
                <a:solidFill>
                  <a:srgbClr val="3D3D3D"/>
                </a:solidFill>
                <a:latin typeface="Arial"/>
                <a:cs typeface="Arial"/>
              </a:rPr>
              <a:t> del </a:t>
            </a:r>
            <a:r>
              <a:rPr lang="en-US" sz="2400" b="1" err="1">
                <a:solidFill>
                  <a:srgbClr val="3D3D3D"/>
                </a:solidFill>
                <a:latin typeface="Arial"/>
                <a:cs typeface="Arial"/>
              </a:rPr>
              <a:t>estado</a:t>
            </a:r>
            <a:r>
              <a:rPr lang="en-US" sz="2400" b="1" dirty="0">
                <a:solidFill>
                  <a:srgbClr val="3D3D3D"/>
                </a:solidFill>
                <a:latin typeface="Arial"/>
                <a:cs typeface="Arial"/>
              </a:rPr>
              <a:t> del </a:t>
            </a:r>
            <a:r>
              <a:rPr lang="en-US" sz="2400" b="1" err="1">
                <a:solidFill>
                  <a:srgbClr val="3D3D3D"/>
                </a:solidFill>
                <a:latin typeface="Arial"/>
                <a:cs typeface="Arial"/>
              </a:rPr>
              <a:t>proyecto</a:t>
            </a:r>
            <a:r>
              <a:rPr lang="en-US" sz="2400" b="1">
                <a:solidFill>
                  <a:srgbClr val="3D3D3D"/>
                </a:solidFill>
                <a:latin typeface="Arial"/>
                <a:cs typeface="Arial"/>
              </a:rPr>
              <a:t> NCS (Calles </a:t>
            </a:r>
            <a:r>
              <a:rPr lang="en-US" sz="2400" b="1" err="1">
                <a:solidFill>
                  <a:srgbClr val="3D3D3D"/>
                </a:solidFill>
                <a:latin typeface="Arial"/>
                <a:cs typeface="Arial"/>
              </a:rPr>
              <a:t>Completas</a:t>
            </a:r>
            <a:r>
              <a:rPr lang="en-US" sz="2400" b="1">
                <a:solidFill>
                  <a:srgbClr val="3D3D3D"/>
                </a:solidFill>
                <a:latin typeface="Arial"/>
                <a:cs typeface="Arial"/>
              </a:rPr>
              <a:t>)</a:t>
            </a:r>
            <a:endParaRPr lang="es-ES" sz="2400" b="1">
              <a:solidFill>
                <a:srgbClr val="3D3D3D"/>
              </a:solidFill>
              <a:latin typeface="Arial"/>
              <a:cs typeface="Arial"/>
            </a:endParaRPr>
          </a:p>
          <a:p>
            <a:pPr marL="667385" lvl="1" indent="-342900">
              <a:buAutoNum type="arabicPeriod"/>
            </a:pPr>
            <a:endParaRPr lang="en-US" sz="2400" b="1" dirty="0">
              <a:solidFill>
                <a:srgbClr val="3D3D3D"/>
              </a:solidFill>
              <a:latin typeface="Arial"/>
              <a:cs typeface="Arial"/>
            </a:endParaRPr>
          </a:p>
          <a:p>
            <a:pPr marL="667385" lvl="1" indent="-342900">
              <a:buAutoNum type="arabicPeriod"/>
            </a:pPr>
            <a:r>
              <a:rPr lang="es-ES" sz="2400" b="1" dirty="0">
                <a:solidFill>
                  <a:srgbClr val="3D3D3D"/>
                </a:solidFill>
                <a:latin typeface="Arial"/>
                <a:cs typeface="Arial"/>
              </a:rPr>
              <a:t>Presentación de la Estrategia de Desarrollo de la Fuerza Laboral Basada en el Lugar </a:t>
            </a:r>
            <a:endParaRPr lang="en-US" sz="2400" b="1" dirty="0">
              <a:solidFill>
                <a:srgbClr val="3D3D3D"/>
              </a:solidFill>
              <a:latin typeface="Arial"/>
              <a:cs typeface="Arial"/>
            </a:endParaRPr>
          </a:p>
          <a:p>
            <a:pPr marL="667385" lvl="1" indent="-342900">
              <a:buAutoNum type="arabicPeriod"/>
            </a:pPr>
            <a:endParaRPr lang="es-ES" sz="2400" b="1" dirty="0">
              <a:solidFill>
                <a:srgbClr val="3D3D3D"/>
              </a:solidFill>
              <a:latin typeface="Arial"/>
              <a:cs typeface="Arial"/>
            </a:endParaRPr>
          </a:p>
          <a:p>
            <a:pPr marL="667385" lvl="1" indent="-342900">
              <a:buAutoNum type="arabicPeriod"/>
            </a:pPr>
            <a:r>
              <a:rPr lang="en-US" sz="2400" b="1" err="1">
                <a:solidFill>
                  <a:srgbClr val="3D3D3D"/>
                </a:solidFill>
                <a:latin typeface="Arial"/>
                <a:cs typeface="Arial"/>
              </a:rPr>
              <a:t>Planificación</a:t>
            </a:r>
            <a:r>
              <a:rPr lang="en-US" sz="2400" b="1" dirty="0">
                <a:solidFill>
                  <a:srgbClr val="3D3D3D"/>
                </a:solidFill>
                <a:latin typeface="Arial"/>
                <a:cs typeface="Arial"/>
              </a:rPr>
              <a:t> de </a:t>
            </a:r>
            <a:r>
              <a:rPr lang="en-US" sz="2400" b="1" err="1">
                <a:solidFill>
                  <a:srgbClr val="3D3D3D"/>
                </a:solidFill>
                <a:latin typeface="Arial"/>
                <a:cs typeface="Arial"/>
              </a:rPr>
              <a:t>Promotores</a:t>
            </a:r>
            <a:r>
              <a:rPr lang="en-US" sz="2400" b="1" dirty="0">
                <a:solidFill>
                  <a:srgbClr val="3D3D3D"/>
                </a:solidFill>
                <a:latin typeface="Arial"/>
                <a:cs typeface="Arial"/>
              </a:rPr>
              <a:t> de </a:t>
            </a:r>
            <a:r>
              <a:rPr lang="en-US" sz="2400" b="1" err="1">
                <a:solidFill>
                  <a:srgbClr val="3D3D3D"/>
                </a:solidFill>
                <a:latin typeface="Arial"/>
                <a:cs typeface="Arial"/>
              </a:rPr>
              <a:t>salud</a:t>
            </a:r>
            <a:r>
              <a:rPr lang="en-US" sz="2400" b="1" dirty="0">
                <a:solidFill>
                  <a:srgbClr val="3D3D3D"/>
                </a:solidFill>
                <a:latin typeface="Arial"/>
                <a:cs typeface="Arial"/>
              </a:rPr>
              <a:t> </a:t>
            </a:r>
            <a:r>
              <a:rPr lang="en-US" sz="2400" b="1" err="1">
                <a:solidFill>
                  <a:srgbClr val="3D3D3D"/>
                </a:solidFill>
                <a:latin typeface="Arial"/>
                <a:cs typeface="Arial"/>
              </a:rPr>
              <a:t>climática</a:t>
            </a:r>
            <a:endParaRPr lang="en-US" sz="2400" b="1">
              <a:solidFill>
                <a:srgbClr val="3D3D3D"/>
              </a:solidFill>
              <a:latin typeface="Arial"/>
              <a:cs typeface="Arial"/>
            </a:endParaRPr>
          </a:p>
          <a:p>
            <a:pPr marL="457200" indent="-457200">
              <a:buAutoNum type="arabicPeriod"/>
            </a:pPr>
            <a:endParaRPr lang="es-MX" sz="2400">
              <a:latin typeface="Gill Sans MT" panose="020B0502020104020203"/>
              <a:cs typeface="Arial"/>
            </a:endParaRPr>
          </a:p>
          <a:p>
            <a:pPr marL="742950" indent="-742950">
              <a:buAutoNum type="arabicPeriod"/>
            </a:pPr>
            <a:endParaRPr lang="en-US" sz="2400">
              <a:latin typeface="Gill Sans MT" panose="020B0502020104020203"/>
              <a:cs typeface="Arial"/>
            </a:endParaRPr>
          </a:p>
          <a:p>
            <a:pPr marL="742950" indent="-742950">
              <a:buAutoNum type="arabicPeriod"/>
            </a:pPr>
            <a:endParaRPr lang="en-US" sz="4400">
              <a:highlight>
                <a:srgbClr val="FFFF00"/>
              </a:highlight>
              <a:latin typeface="Arial"/>
              <a:cs typeface="Aria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533400" y="370417"/>
            <a:ext cx="9382125" cy="584775"/>
          </a:xfrm>
          <a:prstGeom prst="rect">
            <a:avLst/>
          </a:prstGeom>
          <a:noFill/>
        </p:spPr>
        <p:txBody>
          <a:bodyPr wrap="square" lIns="91440" tIns="45720" rIns="91440" bIns="45720" rtlCol="0" anchor="t">
            <a:spAutoFit/>
          </a:bodyPr>
          <a:lstStyle/>
          <a:p>
            <a:r>
              <a:rPr lang="en-US" sz="3200" b="1" kern="1500">
                <a:solidFill>
                  <a:schemeClr val="bg1"/>
                </a:solidFill>
                <a:latin typeface="Arial"/>
                <a:ea typeface="Open Sans"/>
                <a:cs typeface="Open Sans"/>
              </a:rPr>
              <a:t>Temas del </a:t>
            </a:r>
            <a:r>
              <a:rPr lang="en-US" sz="3200" b="1" kern="1500" err="1">
                <a:solidFill>
                  <a:schemeClr val="bg1"/>
                </a:solidFill>
                <a:latin typeface="Arial"/>
                <a:ea typeface="Open Sans"/>
                <a:cs typeface="Open Sans"/>
              </a:rPr>
              <a:t>comité</a:t>
            </a:r>
            <a:r>
              <a:rPr lang="en-US" sz="3200" b="1" kern="1500">
                <a:solidFill>
                  <a:schemeClr val="bg1"/>
                </a:solidFill>
                <a:latin typeface="Arial"/>
                <a:ea typeface="Open Sans"/>
                <a:cs typeface="Open Sans"/>
              </a:rPr>
              <a:t> para </a:t>
            </a:r>
            <a:r>
              <a:rPr lang="en-US" sz="3200" b="1" kern="1500" err="1">
                <a:solidFill>
                  <a:schemeClr val="bg1"/>
                </a:solidFill>
                <a:latin typeface="Arial"/>
                <a:ea typeface="Open Sans"/>
                <a:cs typeface="Open Sans"/>
              </a:rPr>
              <a:t>discusión</a:t>
            </a:r>
            <a:endParaRPr lang="en-US" sz="3200" b="1" kern="1500">
              <a:solidFill>
                <a:schemeClr val="bg1"/>
              </a:solidFill>
              <a:latin typeface="Arial"/>
              <a:ea typeface="Open Sans"/>
              <a:cs typeface="Open Sans"/>
            </a:endParaRP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199124" y="1298847"/>
            <a:ext cx="11802376" cy="5139869"/>
          </a:xfrm>
          <a:prstGeom prst="rect">
            <a:avLst/>
          </a:prstGeom>
          <a:noFill/>
        </p:spPr>
        <p:txBody>
          <a:bodyPr wrap="square" lIns="91440" tIns="45720" rIns="91440" bIns="45720" rtlCol="0" anchor="t">
            <a:spAutoFit/>
          </a:bodyPr>
          <a:lstStyle/>
          <a:p>
            <a:pPr marL="1296035" lvl="1" indent="-514350">
              <a:spcBef>
                <a:spcPct val="20000"/>
              </a:spcBef>
              <a:spcAft>
                <a:spcPts val="600"/>
              </a:spcAft>
              <a:buAutoNum type="arabicPeriod"/>
            </a:pPr>
            <a:r>
              <a:rPr lang="es-MX" sz="3200" b="1" dirty="0">
                <a:solidFill>
                  <a:srgbClr val="005569"/>
                </a:solidFill>
                <a:latin typeface="Gill Sans MT"/>
                <a:ea typeface="+mn-lt"/>
                <a:cs typeface="Arial"/>
              </a:rPr>
              <a:t>Promoción de obsequio de árboles frutales </a:t>
            </a:r>
          </a:p>
          <a:p>
            <a:pPr indent="-305435">
              <a:spcBef>
                <a:spcPts val="20"/>
              </a:spcBef>
              <a:spcAft>
                <a:spcPts val="600"/>
              </a:spcAft>
            </a:pPr>
            <a:endParaRPr lang="es-MX" sz="2800" dirty="0">
              <a:solidFill>
                <a:srgbClr val="000000"/>
              </a:solidFill>
              <a:latin typeface="Gill Sans MT"/>
              <a:ea typeface="+mn-lt"/>
              <a:cs typeface="Arial"/>
            </a:endParaRPr>
          </a:p>
          <a:p>
            <a:pPr marL="285750" indent="-285750">
              <a:buFont typeface="Arial,Sans-Serif"/>
              <a:buChar char="•"/>
            </a:pPr>
            <a:r>
              <a:rPr lang="en-US" sz="2400" dirty="0">
                <a:solidFill>
                  <a:srgbClr val="3D3D3D"/>
                </a:solidFill>
                <a:latin typeface="Century Gothic"/>
                <a:ea typeface="+mn-lt"/>
                <a:cs typeface="+mn-lt"/>
              </a:rPr>
              <a:t>¡Huerto para TODOS! El </a:t>
            </a:r>
            <a:r>
              <a:rPr lang="en-US" sz="2400" err="1">
                <a:solidFill>
                  <a:srgbClr val="3D3D3D"/>
                </a:solidFill>
                <a:latin typeface="Century Gothic"/>
                <a:ea typeface="+mn-lt"/>
                <a:cs typeface="+mn-lt"/>
              </a:rPr>
              <a:t>sorteo</a:t>
            </a:r>
            <a:r>
              <a:rPr lang="en-US" sz="2400" dirty="0">
                <a:solidFill>
                  <a:srgbClr val="3D3D3D"/>
                </a:solidFill>
                <a:latin typeface="Century Gothic"/>
                <a:ea typeface="+mn-lt"/>
                <a:cs typeface="+mn-lt"/>
              </a:rPr>
              <a:t> de </a:t>
            </a:r>
            <a:r>
              <a:rPr lang="en-US" sz="2400" err="1">
                <a:solidFill>
                  <a:srgbClr val="3D3D3D"/>
                </a:solidFill>
                <a:latin typeface="Century Gothic"/>
                <a:ea typeface="+mn-lt"/>
                <a:cs typeface="+mn-lt"/>
              </a:rPr>
              <a:t>árboles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frutales</a:t>
            </a:r>
            <a:r>
              <a:rPr lang="en-US" sz="2400" dirty="0">
                <a:solidFill>
                  <a:srgbClr val="3D3D3D"/>
                </a:solidFill>
                <a:latin typeface="Century Gothic"/>
                <a:ea typeface="+mn-lt"/>
                <a:cs typeface="+mn-lt"/>
              </a:rPr>
              <a:t> se </a:t>
            </a:r>
            <a:r>
              <a:rPr lang="en-US" sz="2400" err="1">
                <a:solidFill>
                  <a:srgbClr val="3D3D3D"/>
                </a:solidFill>
                <a:latin typeface="Century Gothic"/>
                <a:ea typeface="+mn-lt"/>
                <a:cs typeface="+mn-lt"/>
              </a:rPr>
              <a:t>llevará</a:t>
            </a:r>
            <a:r>
              <a:rPr lang="en-US" sz="2400" dirty="0">
                <a:solidFill>
                  <a:srgbClr val="3D3D3D"/>
                </a:solidFill>
                <a:latin typeface="Century Gothic"/>
                <a:ea typeface="+mn-lt"/>
                <a:cs typeface="+mn-lt"/>
              </a:rPr>
              <a:t> a </a:t>
            </a:r>
            <a:r>
              <a:rPr lang="en-US" sz="2400" err="1">
                <a:solidFill>
                  <a:srgbClr val="3D3D3D"/>
                </a:solidFill>
                <a:latin typeface="Century Gothic"/>
                <a:ea typeface="+mn-lt"/>
                <a:cs typeface="+mn-lt"/>
              </a:rPr>
              <a:t>cabo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el</a:t>
            </a:r>
            <a:r>
              <a:rPr lang="en-US" sz="2400" dirty="0">
                <a:solidFill>
                  <a:srgbClr val="3D3D3D"/>
                </a:solidFill>
                <a:latin typeface="Century Gothic"/>
                <a:ea typeface="+mn-lt"/>
                <a:cs typeface="+mn-lt"/>
              </a:rPr>
              <a:t> </a:t>
            </a:r>
            <a:r>
              <a:rPr lang="en-US" sz="2400" b="1" dirty="0">
                <a:solidFill>
                  <a:srgbClr val="3D3D3D"/>
                </a:solidFill>
                <a:latin typeface="Century Gothic"/>
                <a:ea typeface="+mn-lt"/>
                <a:cs typeface="+mn-lt"/>
              </a:rPr>
              <a:t>8 de </a:t>
            </a:r>
            <a:r>
              <a:rPr lang="en-US" sz="2400" b="1" err="1">
                <a:solidFill>
                  <a:srgbClr val="3D3D3D"/>
                </a:solidFill>
                <a:latin typeface="Century Gothic"/>
                <a:ea typeface="+mn-lt"/>
                <a:cs typeface="+mn-lt"/>
              </a:rPr>
              <a:t>marzo</a:t>
            </a:r>
            <a:r>
              <a:rPr lang="en-US" sz="2400" b="1" dirty="0">
                <a:solidFill>
                  <a:srgbClr val="3D3D3D"/>
                </a:solidFill>
                <a:latin typeface="Century Gothic"/>
                <a:ea typeface="+mn-lt"/>
                <a:cs typeface="+mn-lt"/>
              </a:rPr>
              <a:t> de 2025 de 10 a. m. a 1 p. m. </a:t>
            </a:r>
            <a:r>
              <a:rPr lang="en-US" sz="2400" b="1" err="1">
                <a:solidFill>
                  <a:srgbClr val="3D3D3D"/>
                </a:solidFill>
                <a:latin typeface="Century Gothic"/>
                <a:ea typeface="+mn-lt"/>
                <a:cs typeface="+mn-lt"/>
              </a:rPr>
              <a:t>en</a:t>
            </a:r>
            <a:r>
              <a:rPr lang="en-US" sz="2400" b="1" dirty="0">
                <a:solidFill>
                  <a:srgbClr val="3D3D3D"/>
                </a:solidFill>
                <a:latin typeface="Century Gothic"/>
                <a:ea typeface="+mn-lt"/>
                <a:cs typeface="+mn-lt"/>
              </a:rPr>
              <a:t> Unity Park Plaza </a:t>
            </a:r>
            <a:r>
              <a:rPr lang="en-US" sz="2400" dirty="0">
                <a:solidFill>
                  <a:srgbClr val="3D3D3D"/>
                </a:solidFill>
                <a:latin typeface="Century Gothic"/>
                <a:ea typeface="+mn-lt"/>
                <a:cs typeface="+mn-lt"/>
              </a:rPr>
              <a:t>(1605 Ohio Ave, Richmond, CA 94804).</a:t>
            </a:r>
            <a:endParaRPr lang="en-US" sz="2400">
              <a:solidFill>
                <a:srgbClr val="000000"/>
              </a:solidFill>
              <a:latin typeface="Century Gothic"/>
            </a:endParaRPr>
          </a:p>
          <a:p>
            <a:pPr marL="285750" indent="-285750">
              <a:buFont typeface="Arial,Sans-Serif"/>
              <a:buChar char="•"/>
            </a:pPr>
            <a:r>
              <a:rPr lang="en-US" sz="2400" err="1">
                <a:solidFill>
                  <a:srgbClr val="3D3D3D"/>
                </a:solidFill>
                <a:latin typeface="Century Gothic"/>
                <a:ea typeface="+mn-lt"/>
                <a:cs typeface="+mn-lt"/>
              </a:rPr>
              <a:t>Sorteo</a:t>
            </a:r>
            <a:r>
              <a:rPr lang="en-US" sz="2400" dirty="0">
                <a:solidFill>
                  <a:srgbClr val="3D3D3D"/>
                </a:solidFill>
                <a:latin typeface="Century Gothic"/>
                <a:ea typeface="+mn-lt"/>
                <a:cs typeface="+mn-lt"/>
              </a:rPr>
              <a:t> de </a:t>
            </a:r>
            <a:r>
              <a:rPr lang="en-US" sz="2400" err="1">
                <a:solidFill>
                  <a:srgbClr val="3D3D3D"/>
                </a:solidFill>
                <a:latin typeface="Century Gothic"/>
                <a:ea typeface="+mn-lt"/>
                <a:cs typeface="+mn-lt"/>
              </a:rPr>
              <a:t>árboles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frutales</a:t>
            </a:r>
            <a:r>
              <a:rPr lang="en-US" sz="2400" dirty="0">
                <a:solidFill>
                  <a:srgbClr val="3D3D3D"/>
                </a:solidFill>
                <a:latin typeface="Century Gothic"/>
                <a:ea typeface="+mn-lt"/>
                <a:cs typeface="+mn-lt"/>
              </a:rPr>
              <a:t> GRATIS para </a:t>
            </a:r>
            <a:r>
              <a:rPr lang="en-US" sz="2400" err="1">
                <a:solidFill>
                  <a:srgbClr val="3D3D3D"/>
                </a:solidFill>
                <a:latin typeface="Century Gothic"/>
                <a:ea typeface="+mn-lt"/>
                <a:cs typeface="+mn-lt"/>
              </a:rPr>
              <a:t>residentes</a:t>
            </a:r>
            <a:r>
              <a:rPr lang="en-US" sz="2400" dirty="0">
                <a:solidFill>
                  <a:srgbClr val="3D3D3D"/>
                </a:solidFill>
                <a:latin typeface="Century Gothic"/>
                <a:ea typeface="+mn-lt"/>
                <a:cs typeface="+mn-lt"/>
              </a:rPr>
              <a:t> de Iron Triangle, Santa Fe y Coronado.</a:t>
            </a:r>
            <a:endParaRPr lang="en-US" sz="2400"/>
          </a:p>
          <a:p>
            <a:pPr marL="285750" indent="-285750">
              <a:buFont typeface="Arial,Sans-Serif"/>
              <a:buChar char="•"/>
            </a:pPr>
            <a:r>
              <a:rPr lang="en-US" sz="2400" dirty="0">
                <a:solidFill>
                  <a:srgbClr val="3D3D3D"/>
                </a:solidFill>
                <a:latin typeface="Century Gothic"/>
                <a:ea typeface="+mn-lt"/>
                <a:cs typeface="+mn-lt"/>
              </a:rPr>
              <a:t>Se </a:t>
            </a:r>
            <a:r>
              <a:rPr lang="en-US" sz="2400" err="1">
                <a:solidFill>
                  <a:srgbClr val="3D3D3D"/>
                </a:solidFill>
                <a:latin typeface="Century Gothic"/>
                <a:ea typeface="+mn-lt"/>
                <a:cs typeface="+mn-lt"/>
              </a:rPr>
              <a:t>distribuirán</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diferentes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variedades</a:t>
            </a:r>
            <a:r>
              <a:rPr lang="en-US" sz="2400" dirty="0">
                <a:solidFill>
                  <a:srgbClr val="3D3D3D"/>
                </a:solidFill>
                <a:latin typeface="Century Gothic"/>
                <a:ea typeface="+mn-lt"/>
                <a:cs typeface="+mn-lt"/>
              </a:rPr>
              <a:t> de </a:t>
            </a:r>
            <a:r>
              <a:rPr lang="en-US" sz="2400" err="1">
                <a:solidFill>
                  <a:srgbClr val="3D3D3D"/>
                </a:solidFill>
                <a:latin typeface="Century Gothic"/>
                <a:ea typeface="+mn-lt"/>
                <a:cs typeface="+mn-lt"/>
              </a:rPr>
              <a:t>árboles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frutales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como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naranjas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limas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limones</a:t>
            </a:r>
            <a:r>
              <a:rPr lang="en-US" sz="2400" dirty="0">
                <a:solidFill>
                  <a:srgbClr val="3D3D3D"/>
                </a:solidFill>
                <a:latin typeface="Century Gothic"/>
                <a:ea typeface="+mn-lt"/>
                <a:cs typeface="+mn-lt"/>
              </a:rPr>
              <a:t>, manzanas, </a:t>
            </a:r>
            <a:r>
              <a:rPr lang="en-US" sz="2400" err="1">
                <a:solidFill>
                  <a:srgbClr val="3D3D3D"/>
                </a:solidFill>
                <a:latin typeface="Century Gothic"/>
                <a:ea typeface="+mn-lt"/>
                <a:cs typeface="+mn-lt"/>
              </a:rPr>
              <a:t>duraznos</a:t>
            </a:r>
            <a:r>
              <a:rPr lang="en-US" sz="2400" dirty="0">
                <a:solidFill>
                  <a:srgbClr val="3D3D3D"/>
                </a:solidFill>
                <a:latin typeface="Century Gothic"/>
                <a:ea typeface="+mn-lt"/>
                <a:cs typeface="+mn-lt"/>
              </a:rPr>
              <a:t> y </a:t>
            </a:r>
            <a:r>
              <a:rPr lang="en-US" sz="2400" err="1">
                <a:solidFill>
                  <a:srgbClr val="3D3D3D"/>
                </a:solidFill>
                <a:latin typeface="Century Gothic"/>
                <a:ea typeface="+mn-lt"/>
                <a:cs typeface="+mn-lt"/>
              </a:rPr>
              <a:t>mucho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más</a:t>
            </a:r>
            <a:r>
              <a:rPr lang="en-US" sz="2400" dirty="0">
                <a:solidFill>
                  <a:srgbClr val="3D3D3D"/>
                </a:solidFill>
                <a:latin typeface="Century Gothic"/>
                <a:ea typeface="+mn-lt"/>
                <a:cs typeface="+mn-lt"/>
              </a:rPr>
              <a:t>.</a:t>
            </a:r>
            <a:endParaRPr lang="en-US" sz="2400"/>
          </a:p>
          <a:p>
            <a:pPr marL="285750" indent="-285750">
              <a:buFont typeface="Arial,Sans-Serif"/>
              <a:buChar char="•"/>
            </a:pPr>
            <a:r>
              <a:rPr lang="en-US" sz="2400" dirty="0">
                <a:solidFill>
                  <a:srgbClr val="3D3D3D"/>
                </a:solidFill>
                <a:latin typeface="Century Gothic"/>
                <a:ea typeface="+mn-lt"/>
                <a:cs typeface="+mn-lt"/>
              </a:rPr>
              <a:t>Traiga un </a:t>
            </a:r>
            <a:r>
              <a:rPr lang="en-US" sz="2400" err="1">
                <a:solidFill>
                  <a:srgbClr val="3D3D3D"/>
                </a:solidFill>
                <a:latin typeface="Century Gothic"/>
                <a:ea typeface="+mn-lt"/>
                <a:cs typeface="+mn-lt"/>
              </a:rPr>
              <a:t>carrito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si</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desea</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más</a:t>
            </a:r>
            <a:r>
              <a:rPr lang="en-US" sz="2400" dirty="0">
                <a:solidFill>
                  <a:srgbClr val="3D3D3D"/>
                </a:solidFill>
                <a:latin typeface="Century Gothic"/>
                <a:ea typeface="+mn-lt"/>
                <a:cs typeface="+mn-lt"/>
              </a:rPr>
              <a:t> de 2 </a:t>
            </a:r>
            <a:r>
              <a:rPr lang="en-US" sz="2400" err="1">
                <a:solidFill>
                  <a:srgbClr val="3D3D3D"/>
                </a:solidFill>
                <a:latin typeface="Century Gothic"/>
                <a:ea typeface="+mn-lt"/>
                <a:cs typeface="+mn-lt"/>
              </a:rPr>
              <a:t>árboles</a:t>
            </a:r>
            <a:r>
              <a:rPr lang="en-US" sz="2400" dirty="0">
                <a:solidFill>
                  <a:srgbClr val="3D3D3D"/>
                </a:solidFill>
                <a:latin typeface="Century Gothic"/>
                <a:ea typeface="+mn-lt"/>
                <a:cs typeface="+mn-lt"/>
              </a:rPr>
              <a:t>.</a:t>
            </a:r>
            <a:endParaRPr lang="en-US" sz="2400"/>
          </a:p>
          <a:p>
            <a:pPr marL="285750" indent="-285750">
              <a:buFont typeface="Arial,Sans-Serif"/>
              <a:buChar char="•"/>
            </a:pPr>
            <a:r>
              <a:rPr lang="en-US" sz="2400" dirty="0">
                <a:solidFill>
                  <a:srgbClr val="3D3D3D"/>
                </a:solidFill>
                <a:latin typeface="Century Gothic"/>
                <a:ea typeface="+mn-lt"/>
                <a:cs typeface="+mn-lt"/>
              </a:rPr>
              <a:t>Todos </a:t>
            </a:r>
            <a:r>
              <a:rPr lang="en-US" sz="2400" err="1">
                <a:solidFill>
                  <a:srgbClr val="3D3D3D"/>
                </a:solidFill>
                <a:latin typeface="Century Gothic"/>
                <a:ea typeface="+mn-lt"/>
                <a:cs typeface="+mn-lt"/>
              </a:rPr>
              <a:t>los</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destinatarios</a:t>
            </a:r>
            <a:r>
              <a:rPr lang="en-US" sz="2400" dirty="0">
                <a:solidFill>
                  <a:srgbClr val="3D3D3D"/>
                </a:solidFill>
                <a:latin typeface="Century Gothic"/>
                <a:ea typeface="+mn-lt"/>
                <a:cs typeface="+mn-lt"/>
              </a:rPr>
              <a:t> del </a:t>
            </a:r>
            <a:r>
              <a:rPr lang="en-US" sz="2400" err="1">
                <a:solidFill>
                  <a:srgbClr val="3D3D3D"/>
                </a:solidFill>
                <a:latin typeface="Century Gothic"/>
                <a:ea typeface="+mn-lt"/>
                <a:cs typeface="+mn-lt"/>
              </a:rPr>
              <a:t>sorteo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deben</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reservar</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una</a:t>
            </a:r>
            <a:r>
              <a:rPr lang="en-US" sz="2400" dirty="0">
                <a:solidFill>
                  <a:srgbClr val="3D3D3D"/>
                </a:solidFill>
                <a:latin typeface="Century Gothic"/>
                <a:ea typeface="+mn-lt"/>
                <a:cs typeface="+mn-lt"/>
              </a:rPr>
              <a:t> consulta de </a:t>
            </a:r>
            <a:r>
              <a:rPr lang="en-US" sz="2400" err="1">
                <a:solidFill>
                  <a:srgbClr val="3D3D3D"/>
                </a:solidFill>
                <a:latin typeface="Century Gothic"/>
                <a:ea typeface="+mn-lt"/>
                <a:cs typeface="+mn-lt"/>
              </a:rPr>
              <a:t>seguimiento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en</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el</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lugar</a:t>
            </a:r>
            <a:r>
              <a:rPr lang="en-US" sz="2400" dirty="0">
                <a:solidFill>
                  <a:srgbClr val="3D3D3D"/>
                </a:solidFill>
                <a:latin typeface="Century Gothic"/>
                <a:ea typeface="+mn-lt"/>
                <a:cs typeface="+mn-lt"/>
              </a:rPr>
              <a:t> con </a:t>
            </a:r>
            <a:r>
              <a:rPr lang="en-US" sz="2400" err="1">
                <a:solidFill>
                  <a:srgbClr val="3D3D3D"/>
                </a:solidFill>
                <a:latin typeface="Century Gothic"/>
                <a:ea typeface="+mn-lt"/>
                <a:cs typeface="+mn-lt"/>
              </a:rPr>
              <a:t>nuestro</a:t>
            </a:r>
            <a:r>
              <a:rPr lang="en-US" sz="2400" dirty="0">
                <a:solidFill>
                  <a:srgbClr val="3D3D3D"/>
                </a:solidFill>
                <a:latin typeface="Century Gothic"/>
                <a:ea typeface="+mn-lt"/>
                <a:cs typeface="+mn-lt"/>
              </a:rPr>
              <a:t> </a:t>
            </a:r>
            <a:r>
              <a:rPr lang="en-US" sz="2400" err="1">
                <a:solidFill>
                  <a:srgbClr val="3D3D3D"/>
                </a:solidFill>
                <a:latin typeface="Century Gothic"/>
                <a:ea typeface="+mn-lt"/>
                <a:cs typeface="+mn-lt"/>
              </a:rPr>
              <a:t>equipo</a:t>
            </a:r>
            <a:r>
              <a:rPr lang="en-US" sz="2400" dirty="0">
                <a:solidFill>
                  <a:srgbClr val="3D3D3D"/>
                </a:solidFill>
                <a:latin typeface="Century Gothic"/>
                <a:ea typeface="+mn-lt"/>
                <a:cs typeface="+mn-lt"/>
              </a:rPr>
              <a:t> de OFA.</a:t>
            </a:r>
            <a:endParaRPr lang="en-US" sz="2400" dirty="0">
              <a:solidFill>
                <a:srgbClr val="000000"/>
              </a:solidFill>
              <a:latin typeface="Century Gothic"/>
            </a:endParaRPr>
          </a:p>
          <a:p>
            <a:pPr marL="285750" indent="-285750">
              <a:buFont typeface="Arial,Sans-Serif"/>
              <a:buChar char="•"/>
            </a:pPr>
            <a:endParaRPr lang="es-MX" dirty="0"/>
          </a:p>
        </p:txBody>
      </p:sp>
    </p:spTree>
    <p:extLst>
      <p:ext uri="{BB962C8B-B14F-4D97-AF65-F5344CB8AC3E}">
        <p14:creationId xmlns:p14="http://schemas.microsoft.com/office/powerpoint/2010/main" val="287745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314480"/>
          </a:xfrm>
          <a:prstGeom prst="rect">
            <a:avLst/>
          </a:prstGeom>
          <a:noFill/>
        </p:spPr>
        <p:txBody>
          <a:bodyPr wrap="square" lIns="91440" tIns="45720" rIns="91440" bIns="45720" rtlCol="0" anchor="t">
            <a:spAutoFit/>
          </a:bodyPr>
          <a:lstStyle/>
          <a:p>
            <a:pPr>
              <a:spcBef>
                <a:spcPts val="20"/>
              </a:spcBef>
              <a:spcAft>
                <a:spcPts val="600"/>
              </a:spcAft>
            </a:pPr>
            <a:r>
              <a:rPr lang="es-MX" sz="3200" b="1" dirty="0">
                <a:solidFill>
                  <a:srgbClr val="005569"/>
                </a:solidFill>
                <a:latin typeface="Gill Sans MT"/>
                <a:ea typeface="+mn-lt"/>
                <a:cs typeface="+mn-lt"/>
              </a:rPr>
              <a:t>2.</a:t>
            </a:r>
            <a:r>
              <a:rPr lang="es-MX" sz="3200" b="1" dirty="0">
                <a:solidFill>
                  <a:srgbClr val="005569"/>
                </a:solidFill>
                <a:latin typeface="Gill Sans MT"/>
                <a:ea typeface="+mn-lt"/>
                <a:cs typeface="Arial"/>
              </a:rPr>
              <a:t> Actualización del estado del proyecto NCS (Calles Completas)</a:t>
            </a:r>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4126999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ea typeface="+mn-lt"/>
                <a:cs typeface="+mn-lt"/>
              </a:rPr>
              <a:t>Cada primer </a:t>
            </a:r>
            <a:r>
              <a:rPr lang="es-MX" sz="3600" b="1">
                <a:solidFill>
                  <a:schemeClr val="tx1"/>
                </a:solidFill>
                <a:latin typeface="Century Gothic"/>
                <a:ea typeface="+mn-lt"/>
                <a:cs typeface="+mn-lt"/>
              </a:rPr>
              <a:t>Miércoles</a:t>
            </a:r>
            <a:r>
              <a:rPr lang="en-US" sz="3600" b="1">
                <a:solidFill>
                  <a:schemeClr val="tx1"/>
                </a:solidFill>
                <a:latin typeface="Century Gothic"/>
                <a:ea typeface="+mn-lt"/>
                <a:cs typeface="+mn-lt"/>
              </a:rPr>
              <a:t> del </a:t>
            </a:r>
            <a:r>
              <a:rPr lang="en-US" sz="3600" b="1" err="1">
                <a:solidFill>
                  <a:schemeClr val="tx1"/>
                </a:solidFill>
                <a:latin typeface="Century Gothic"/>
                <a:ea typeface="+mn-lt"/>
                <a:cs typeface="+mn-lt"/>
              </a:rPr>
              <a:t>mes</a:t>
            </a:r>
            <a:r>
              <a:rPr lang="en-US" sz="3600" b="1">
                <a:solidFill>
                  <a:schemeClr val="tx1"/>
                </a:solidFill>
                <a:latin typeface="Century Gothic"/>
                <a:ea typeface="+mn-lt"/>
                <a:cs typeface="+mn-lt"/>
              </a:rPr>
              <a:t> 6pm-8pm</a:t>
            </a:r>
            <a:r>
              <a:rPr lang="es-MX" sz="3600">
                <a:solidFill>
                  <a:schemeClr val="tx1"/>
                </a:solidFill>
                <a:latin typeface="Century Gothic"/>
                <a:ea typeface="+mn-lt"/>
                <a:cs typeface="+mn-lt"/>
              </a:rPr>
              <a:t> </a:t>
            </a:r>
            <a:r>
              <a:rPr lang="en-US" sz="3600">
                <a:solidFill>
                  <a:schemeClr val="tx1"/>
                </a:solidFill>
                <a:latin typeface="Century Gothic"/>
                <a:ea typeface="+mn-lt"/>
                <a:cs typeface="+mn-lt"/>
              </a:rPr>
              <a:t> </a:t>
            </a:r>
          </a:p>
          <a:p>
            <a:pPr marL="305435" indent="-305435"/>
            <a:endParaRPr lang="en-US" sz="3600">
              <a:solidFill>
                <a:schemeClr val="tx1"/>
              </a:solidFill>
              <a:latin typeface="Century Gothic"/>
              <a:ea typeface="+mn-lt"/>
              <a:cs typeface="+mn-lt"/>
            </a:endParaRP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en</a:t>
            </a:r>
            <a:r>
              <a:rPr lang="en-US" sz="3600" b="1">
                <a:solidFill>
                  <a:schemeClr val="tx1"/>
                </a:solidFill>
                <a:latin typeface="Century Gothic"/>
                <a:ea typeface="+mn-lt"/>
                <a:cs typeface="+mn-lt"/>
              </a:rPr>
              <a:t> persona:</a:t>
            </a:r>
            <a:r>
              <a:rPr lang="en-US" sz="3600">
                <a:solidFill>
                  <a:schemeClr val="tx1"/>
                </a:solidFill>
                <a:latin typeface="Century Gothic"/>
                <a:ea typeface="+mn-lt"/>
                <a:cs typeface="+mn-lt"/>
              </a:rPr>
              <a:t> Nevin Community Center, 598 Nevin Ave, Richmond, CA 94801 </a:t>
            </a:r>
          </a:p>
          <a:p>
            <a:pPr marL="305435" indent="-305435"/>
            <a:endParaRPr lang="en-US" sz="3600">
              <a:solidFill>
                <a:schemeClr val="tx1"/>
              </a:solidFill>
              <a:latin typeface="Century Gothic"/>
              <a:ea typeface="+mn-lt"/>
              <a:cs typeface="+mn-lt"/>
            </a:endParaRPr>
          </a:p>
          <a:p>
            <a:pPr marL="305435" indent="-305435"/>
            <a:r>
              <a:rPr lang="en-US" sz="3600" b="1">
                <a:solidFill>
                  <a:schemeClr val="tx1"/>
                </a:solidFill>
                <a:latin typeface="Century Gothic"/>
                <a:ea typeface="+mn-lt"/>
                <a:cs typeface="+mn-lt"/>
              </a:rPr>
              <a:t>Asistencia virtual:</a:t>
            </a:r>
            <a:r>
              <a:rPr lang="en-US" sz="3600">
                <a:solidFill>
                  <a:schemeClr val="tx1"/>
                </a:solidFill>
                <a:latin typeface="Century Gothic"/>
                <a:ea typeface="+mn-lt"/>
                <a:cs typeface="+mn-lt"/>
              </a:rPr>
              <a:t> </a:t>
            </a:r>
            <a:r>
              <a:rPr lang="en-US" sz="3600" u="sng">
                <a:solidFill>
                  <a:schemeClr val="tx1"/>
                </a:solidFill>
                <a:latin typeface="Century Gothic"/>
                <a:ea typeface="+mn-lt"/>
                <a:cs typeface="+mn-lt"/>
              </a:rPr>
              <a:t> </a:t>
            </a:r>
            <a:r>
              <a:rPr lang="en-US" sz="3600">
                <a:solidFill>
                  <a:schemeClr val="tx1"/>
                </a:solidFill>
                <a:latin typeface="Century Gothic"/>
                <a:ea typeface="+mn-lt"/>
                <a:cs typeface="+mn-lt"/>
                <a:hlinkClick r:id="rId2">
                  <a:extLst>
                    <a:ext uri="{A12FA001-AC4F-418D-AE19-62706E023703}">
                      <ahyp:hlinkClr xmlns:ahyp="http://schemas.microsoft.com/office/drawing/2018/hyperlinkcolor" val="tx"/>
                    </a:ext>
                  </a:extLst>
                </a:hlinkClick>
              </a:rPr>
              <a:t>https://ci-richmond-ca-us.zoom.us/webinar/register/wn_gx8xwknptcutbnefzdbv1w</a:t>
            </a:r>
            <a:endParaRPr lang="en-US" sz="3600">
              <a:solidFill>
                <a:schemeClr val="tx1"/>
              </a:solidFill>
              <a:latin typeface="Century Gothic"/>
              <a:ea typeface="+mn-lt"/>
              <a:cs typeface="+mn-lt"/>
            </a:endParaRPr>
          </a:p>
          <a:p>
            <a:pPr marL="305435" indent="-305435"/>
            <a:r>
              <a:rPr lang="en-US" sz="3600">
                <a:solidFill>
                  <a:schemeClr val="tx1"/>
                </a:solidFill>
                <a:latin typeface="Century Gothic"/>
                <a:ea typeface="+mn-lt"/>
                <a:cs typeface="+mn-lt"/>
              </a:rPr>
              <a:t>  </a:t>
            </a: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Telef</a:t>
            </a:r>
            <a:r>
              <a:rPr lang="es-ES" sz="3600" b="1" err="1">
                <a:solidFill>
                  <a:schemeClr val="tx1"/>
                </a:solidFill>
                <a:latin typeface="Century Gothic"/>
                <a:ea typeface="+mn-lt"/>
                <a:cs typeface="+mn-lt"/>
              </a:rPr>
              <a:t>ó</a:t>
            </a:r>
            <a:r>
              <a:rPr lang="en-US" sz="3600" b="1" err="1">
                <a:solidFill>
                  <a:schemeClr val="tx1"/>
                </a:solidFill>
                <a:latin typeface="Century Gothic"/>
                <a:ea typeface="+mn-lt"/>
                <a:cs typeface="+mn-lt"/>
              </a:rPr>
              <a:t>nica</a:t>
            </a:r>
            <a:r>
              <a:rPr lang="en-US" sz="3600" b="1">
                <a:solidFill>
                  <a:schemeClr val="tx1"/>
                </a:solidFill>
                <a:latin typeface="Century Gothic"/>
                <a:ea typeface="+mn-lt"/>
                <a:cs typeface="+mn-lt"/>
              </a:rPr>
              <a:t>: </a:t>
            </a:r>
            <a:r>
              <a:rPr lang="en-US" sz="3600">
                <a:solidFill>
                  <a:schemeClr val="tx1"/>
                </a:solidFill>
                <a:latin typeface="Century Gothic"/>
                <a:ea typeface="+mn-lt"/>
                <a:cs typeface="+mn-lt"/>
              </a:rPr>
              <a:t>(669) 900-6833, or (669) 444-9171  Webinar ID: 976 6319 9451 </a:t>
            </a:r>
          </a:p>
          <a:p>
            <a:pPr marL="305435" indent="-305435"/>
            <a:endParaRPr lang="en-US" sz="3600">
              <a:solidFill>
                <a:schemeClr val="tx1"/>
              </a:solidFill>
              <a:latin typeface="Century Gothic"/>
              <a:ea typeface="+mn-lt"/>
              <a:cs typeface="+mn-lt"/>
            </a:endParaRPr>
          </a:p>
          <a:p>
            <a:pPr marL="305435" indent="-305435"/>
            <a:r>
              <a:rPr lang="en-US" sz="3600">
                <a:solidFill>
                  <a:schemeClr val="tx1"/>
                </a:solidFill>
                <a:latin typeface="Century Gothic"/>
                <a:ea typeface="+mn-lt"/>
                <a:cs typeface="+mn-lt"/>
              </a:rPr>
              <a:t>Todos </a:t>
            </a:r>
            <a:r>
              <a:rPr lang="en-US" sz="3600" err="1">
                <a:solidFill>
                  <a:schemeClr val="tx1"/>
                </a:solidFill>
                <a:latin typeface="Century Gothic"/>
                <a:ea typeface="+mn-lt"/>
                <a:cs typeface="+mn-lt"/>
              </a:rPr>
              <a:t>los</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miembros</a:t>
            </a:r>
            <a:r>
              <a:rPr lang="en-US" sz="3600">
                <a:solidFill>
                  <a:schemeClr val="tx1"/>
                </a:solidFill>
                <a:latin typeface="Century Gothic"/>
                <a:ea typeface="+mn-lt"/>
                <a:cs typeface="+mn-lt"/>
              </a:rPr>
              <a:t> del </a:t>
            </a:r>
            <a:r>
              <a:rPr lang="en-US" sz="3600" err="1">
                <a:solidFill>
                  <a:schemeClr val="tx1"/>
                </a:solidFill>
                <a:latin typeface="Century Gothic"/>
                <a:ea typeface="+mn-lt"/>
                <a:cs typeface="+mn-lt"/>
              </a:rPr>
              <a:t>Comité</a:t>
            </a:r>
            <a:r>
              <a:rPr lang="en-US" sz="3600">
                <a:solidFill>
                  <a:schemeClr val="tx1"/>
                </a:solidFill>
                <a:latin typeface="Century Gothic"/>
                <a:ea typeface="+mn-lt"/>
                <a:cs typeface="+mn-lt"/>
              </a:rPr>
              <a:t> y las personas del </a:t>
            </a:r>
            <a:r>
              <a:rPr lang="en-US" sz="3600" err="1">
                <a:solidFill>
                  <a:schemeClr val="tx1"/>
                </a:solidFill>
                <a:latin typeface="Century Gothic"/>
                <a:ea typeface="+mn-lt"/>
                <a:cs typeface="+mn-lt"/>
              </a:rPr>
              <a:t>público</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deben</a:t>
            </a:r>
            <a:r>
              <a:rPr lang="en-US" sz="3600">
                <a:solidFill>
                  <a:schemeClr val="tx1"/>
                </a:solidFill>
                <a:latin typeface="Century Gothic"/>
                <a:ea typeface="+mn-lt"/>
                <a:cs typeface="+mn-lt"/>
              </a:rPr>
              <a:t> de </a:t>
            </a:r>
            <a:endParaRPr lang="en-US">
              <a:solidFill>
                <a:schemeClr val="tx1"/>
              </a:solidFill>
              <a:latin typeface="Century Gothic"/>
              <a:ea typeface="+mn-lt"/>
              <a:cs typeface="+mn-lt"/>
            </a:endParaRPr>
          </a:p>
          <a:p>
            <a:pPr marL="0" indent="0">
              <a:buNone/>
            </a:pPr>
            <a:r>
              <a:rPr lang="en-US" sz="3600" err="1">
                <a:solidFill>
                  <a:schemeClr val="tx1"/>
                </a:solidFill>
                <a:latin typeface="Century Gothic"/>
                <a:ea typeface="+mn-lt"/>
                <a:cs typeface="+mn-lt"/>
              </a:rPr>
              <a:t>cumplir</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los</a:t>
            </a:r>
            <a:r>
              <a:rPr lang="en-US" sz="3600">
                <a:solidFill>
                  <a:schemeClr val="tx1"/>
                </a:solidFill>
                <a:latin typeface="Century Gothic"/>
                <a:ea typeface="+mn-lt"/>
                <a:cs typeface="+mn-lt"/>
              </a:rPr>
              <a:t> </a:t>
            </a:r>
            <a:r>
              <a:rPr lang="en-US" sz="3600" u="sng" err="1">
                <a:solidFill>
                  <a:schemeClr val="tx1"/>
                </a:solidFill>
                <a:latin typeface="Century Gothic"/>
                <a:ea typeface="+mn-lt"/>
                <a:cs typeface="+mn-lt"/>
              </a:rPr>
              <a:t>Acuerdos</a:t>
            </a:r>
            <a:r>
              <a:rPr lang="en-US" sz="3600" u="sng">
                <a:solidFill>
                  <a:schemeClr val="tx1"/>
                </a:solidFill>
                <a:latin typeface="Century Gothic"/>
                <a:ea typeface="+mn-lt"/>
                <a:cs typeface="+mn-lt"/>
              </a:rPr>
              <a:t> </a:t>
            </a:r>
            <a:r>
              <a:rPr lang="en-US" sz="3600" u="sng" err="1">
                <a:solidFill>
                  <a:schemeClr val="tx1"/>
                </a:solidFill>
                <a:latin typeface="Century Gothic"/>
                <a:ea typeface="+mn-lt"/>
                <a:cs typeface="+mn-lt"/>
              </a:rPr>
              <a:t>Comunitarios</a:t>
            </a:r>
            <a:endParaRPr lang="en-US" err="1">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err="1">
                <a:solidFill>
                  <a:schemeClr val="bg1"/>
                </a:solidFill>
                <a:ea typeface="+mn-lt"/>
                <a:cs typeface="+mn-lt"/>
              </a:rPr>
              <a:t>Información</a:t>
            </a:r>
            <a:r>
              <a:rPr lang="en-US" sz="4400" b="1">
                <a:solidFill>
                  <a:schemeClr val="bg1"/>
                </a:solidFill>
                <a:ea typeface="+mn-lt"/>
                <a:cs typeface="+mn-lt"/>
              </a:rPr>
              <a:t> de </a:t>
            </a:r>
            <a:r>
              <a:rPr lang="en-US" sz="4400" b="1" err="1">
                <a:solidFill>
                  <a:schemeClr val="bg1"/>
                </a:solidFill>
                <a:ea typeface="+mn-lt"/>
                <a:cs typeface="+mn-lt"/>
              </a:rPr>
              <a:t>Reuniones</a:t>
            </a:r>
            <a:endParaRPr lang="en-US" err="1">
              <a:solidFill>
                <a:schemeClr val="bg1"/>
              </a:solidFill>
              <a:ea typeface="+mn-lt"/>
              <a:cs typeface="+mn-lt"/>
            </a:endParaRP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spcBef>
                <a:spcPts val="20"/>
              </a:spcBef>
              <a:buNone/>
            </a:pPr>
            <a:r>
              <a:rPr lang="en-US" dirty="0">
                <a:latin typeface="Century Gothic"/>
                <a:ea typeface="+mn-lt"/>
                <a:cs typeface="+mn-lt"/>
              </a:rPr>
              <a:t>El </a:t>
            </a:r>
            <a:r>
              <a:rPr lang="en-US" dirty="0" err="1">
                <a:latin typeface="Century Gothic"/>
                <a:ea typeface="+mn-lt"/>
                <a:cs typeface="+mn-lt"/>
              </a:rPr>
              <a:t>proyecto</a:t>
            </a:r>
            <a:r>
              <a:rPr lang="en-US" dirty="0">
                <a:latin typeface="Century Gothic"/>
                <a:ea typeface="+mn-lt"/>
                <a:cs typeface="+mn-lt"/>
              </a:rPr>
              <a:t> Neighborhood Complete Streets se centra </a:t>
            </a:r>
            <a:r>
              <a:rPr lang="en-US" dirty="0" err="1">
                <a:latin typeface="Century Gothic"/>
                <a:ea typeface="+mn-lt"/>
                <a:cs typeface="+mn-lt"/>
              </a:rPr>
              <a:t>en</a:t>
            </a:r>
            <a:r>
              <a:rPr lang="en-US" dirty="0">
                <a:latin typeface="Century Gothic"/>
                <a:ea typeface="+mn-lt"/>
                <a:cs typeface="+mn-lt"/>
              </a:rPr>
              <a:t> </a:t>
            </a:r>
            <a:r>
              <a:rPr lang="en-US" dirty="0" err="1">
                <a:latin typeface="Century Gothic"/>
                <a:ea typeface="+mn-lt"/>
                <a:cs typeface="+mn-lt"/>
              </a:rPr>
              <a:t>mejorar</a:t>
            </a:r>
            <a:r>
              <a:rPr lang="en-US" dirty="0">
                <a:latin typeface="Century Gothic"/>
                <a:ea typeface="+mn-lt"/>
                <a:cs typeface="+mn-lt"/>
              </a:rPr>
              <a:t> </a:t>
            </a:r>
            <a:r>
              <a:rPr lang="en-US" dirty="0" err="1">
                <a:latin typeface="Century Gothic"/>
                <a:ea typeface="+mn-lt"/>
                <a:cs typeface="+mn-lt"/>
              </a:rPr>
              <a:t>el</a:t>
            </a:r>
            <a:r>
              <a:rPr lang="en-US" dirty="0">
                <a:latin typeface="Century Gothic"/>
                <a:ea typeface="+mn-lt"/>
                <a:cs typeface="+mn-lt"/>
              </a:rPr>
              <a:t> </a:t>
            </a:r>
            <a:r>
              <a:rPr lang="en-US" dirty="0" err="1">
                <a:latin typeface="Century Gothic"/>
                <a:ea typeface="+mn-lt"/>
                <a:cs typeface="+mn-lt"/>
              </a:rPr>
              <a:t>acceso</a:t>
            </a:r>
            <a:r>
              <a:rPr lang="en-US" dirty="0">
                <a:latin typeface="Century Gothic"/>
                <a:ea typeface="+mn-lt"/>
                <a:cs typeface="+mn-lt"/>
              </a:rPr>
              <a:t> para </a:t>
            </a:r>
            <a:r>
              <a:rPr lang="en-US" dirty="0" err="1">
                <a:latin typeface="Century Gothic"/>
                <a:ea typeface="+mn-lt"/>
                <a:cs typeface="+mn-lt"/>
              </a:rPr>
              <a:t>peatones</a:t>
            </a:r>
            <a:r>
              <a:rPr lang="en-US" dirty="0">
                <a:latin typeface="Century Gothic"/>
                <a:ea typeface="+mn-lt"/>
                <a:cs typeface="+mn-lt"/>
              </a:rPr>
              <a:t> y </a:t>
            </a:r>
            <a:r>
              <a:rPr lang="en-US" dirty="0" err="1">
                <a:latin typeface="Century Gothic"/>
                <a:ea typeface="+mn-lt"/>
                <a:cs typeface="+mn-lt"/>
              </a:rPr>
              <a:t>ciclistas</a:t>
            </a:r>
            <a:r>
              <a:rPr lang="en-US" dirty="0">
                <a:latin typeface="Century Gothic"/>
                <a:ea typeface="+mn-lt"/>
                <a:cs typeface="+mn-lt"/>
              </a:rPr>
              <a:t> de </a:t>
            </a:r>
            <a:r>
              <a:rPr lang="en-US" dirty="0" err="1">
                <a:latin typeface="Century Gothic"/>
                <a:ea typeface="+mn-lt"/>
                <a:cs typeface="+mn-lt"/>
              </a:rPr>
              <a:t>los</a:t>
            </a:r>
            <a:r>
              <a:rPr lang="en-US" dirty="0">
                <a:latin typeface="Century Gothic"/>
                <a:ea typeface="+mn-lt"/>
                <a:cs typeface="+mn-lt"/>
              </a:rPr>
              <a:t> </a:t>
            </a:r>
            <a:r>
              <a:rPr lang="en-US" dirty="0" err="1">
                <a:latin typeface="Century Gothic"/>
                <a:ea typeface="+mn-lt"/>
                <a:cs typeface="+mn-lt"/>
              </a:rPr>
              <a:t>residentes</a:t>
            </a:r>
            <a:r>
              <a:rPr lang="en-US" dirty="0">
                <a:latin typeface="Century Gothic"/>
                <a:ea typeface="+mn-lt"/>
                <a:cs typeface="+mn-lt"/>
              </a:rPr>
              <a:t> de </a:t>
            </a:r>
            <a:r>
              <a:rPr lang="en-US" dirty="0" err="1">
                <a:latin typeface="Century Gothic"/>
                <a:ea typeface="+mn-lt"/>
                <a:cs typeface="+mn-lt"/>
              </a:rPr>
              <a:t>los</a:t>
            </a:r>
            <a:r>
              <a:rPr lang="en-US" dirty="0">
                <a:latin typeface="Century Gothic"/>
                <a:ea typeface="+mn-lt"/>
                <a:cs typeface="+mn-lt"/>
              </a:rPr>
              <a:t> </a:t>
            </a:r>
            <a:r>
              <a:rPr lang="en-US" dirty="0" err="1">
                <a:latin typeface="Century Gothic"/>
                <a:ea typeface="+mn-lt"/>
                <a:cs typeface="+mn-lt"/>
              </a:rPr>
              <a:t>vecindarios</a:t>
            </a:r>
            <a:r>
              <a:rPr lang="en-US" dirty="0">
                <a:latin typeface="Century Gothic"/>
                <a:ea typeface="+mn-lt"/>
                <a:cs typeface="+mn-lt"/>
              </a:rPr>
              <a:t> Iron Triangle, Santa Fe y Coronado.</a:t>
            </a:r>
            <a:endParaRPr lang="en-US" dirty="0"/>
          </a:p>
          <a:p>
            <a:pPr marL="323850" lvl="1" indent="0">
              <a:spcBef>
                <a:spcPts val="20"/>
              </a:spcBef>
              <a:buNone/>
            </a:pPr>
            <a:endParaRPr lang="en-US"/>
          </a:p>
          <a:p>
            <a:pPr marL="323850" lvl="1" indent="0">
              <a:buNone/>
            </a:pPr>
            <a:r>
              <a:rPr lang="en-US" dirty="0">
                <a:latin typeface="Century Gothic"/>
                <a:ea typeface="+mn-lt"/>
                <a:cs typeface="+mn-lt"/>
              </a:rPr>
              <a:t>El </a:t>
            </a:r>
            <a:r>
              <a:rPr lang="en-US" dirty="0" err="1">
                <a:latin typeface="Century Gothic"/>
                <a:ea typeface="+mn-lt"/>
                <a:cs typeface="+mn-lt"/>
              </a:rPr>
              <a:t>proyecto</a:t>
            </a:r>
            <a:r>
              <a:rPr lang="en-US" dirty="0">
                <a:latin typeface="Century Gothic"/>
                <a:ea typeface="+mn-lt"/>
                <a:cs typeface="+mn-lt"/>
              </a:rPr>
              <a:t> </a:t>
            </a:r>
            <a:r>
              <a:rPr lang="en-US" dirty="0" err="1">
                <a:latin typeface="Century Gothic"/>
                <a:ea typeface="+mn-lt"/>
                <a:cs typeface="+mn-lt"/>
              </a:rPr>
              <a:t>apoyará</a:t>
            </a:r>
            <a:r>
              <a:rPr lang="en-US" dirty="0">
                <a:latin typeface="Century Gothic"/>
                <a:ea typeface="+mn-lt"/>
                <a:cs typeface="+mn-lt"/>
              </a:rPr>
              <a:t> las </a:t>
            </a:r>
            <a:r>
              <a:rPr lang="en-US" dirty="0" err="1">
                <a:latin typeface="Century Gothic"/>
                <a:ea typeface="+mn-lt"/>
                <a:cs typeface="+mn-lt"/>
              </a:rPr>
              <a:t>conexiones</a:t>
            </a:r>
            <a:r>
              <a:rPr lang="en-US" dirty="0">
                <a:latin typeface="Century Gothic"/>
                <a:ea typeface="+mn-lt"/>
                <a:cs typeface="+mn-lt"/>
              </a:rPr>
              <a:t> entre </a:t>
            </a:r>
            <a:r>
              <a:rPr lang="en-US" dirty="0" err="1">
                <a:latin typeface="Century Gothic"/>
                <a:ea typeface="+mn-lt"/>
                <a:cs typeface="+mn-lt"/>
              </a:rPr>
              <a:t>los</a:t>
            </a:r>
            <a:r>
              <a:rPr lang="en-US" dirty="0">
                <a:latin typeface="Century Gothic"/>
                <a:ea typeface="+mn-lt"/>
                <a:cs typeface="+mn-lt"/>
              </a:rPr>
              <a:t> </a:t>
            </a:r>
            <a:r>
              <a:rPr lang="en-US" dirty="0" err="1">
                <a:latin typeface="Century Gothic"/>
                <a:ea typeface="+mn-lt"/>
                <a:cs typeface="+mn-lt"/>
              </a:rPr>
              <a:t>vecindarios</a:t>
            </a:r>
            <a:r>
              <a:rPr lang="en-US" dirty="0">
                <a:latin typeface="Century Gothic"/>
                <a:ea typeface="+mn-lt"/>
                <a:cs typeface="+mn-lt"/>
              </a:rPr>
              <a:t>, </a:t>
            </a:r>
            <a:r>
              <a:rPr lang="en-US" dirty="0" err="1">
                <a:latin typeface="Century Gothic"/>
                <a:ea typeface="+mn-lt"/>
                <a:cs typeface="+mn-lt"/>
              </a:rPr>
              <a:t>el</a:t>
            </a:r>
            <a:r>
              <a:rPr lang="en-US" dirty="0">
                <a:latin typeface="Century Gothic"/>
                <a:ea typeface="+mn-lt"/>
                <a:cs typeface="+mn-lt"/>
              </a:rPr>
              <a:t> </a:t>
            </a:r>
            <a:r>
              <a:rPr lang="en-US" dirty="0" err="1">
                <a:latin typeface="Century Gothic"/>
                <a:ea typeface="+mn-lt"/>
                <a:cs typeface="+mn-lt"/>
              </a:rPr>
              <a:t>centro</a:t>
            </a:r>
            <a:r>
              <a:rPr lang="en-US" dirty="0">
                <a:latin typeface="Century Gothic"/>
                <a:ea typeface="+mn-lt"/>
                <a:cs typeface="+mn-lt"/>
              </a:rPr>
              <a:t> de Richmond, Richmond Greenway y la terminal de ferry de Richmond.</a:t>
            </a:r>
            <a:endParaRPr lang="en-US" dirty="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4131649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spcBef>
                <a:spcPts val="20"/>
              </a:spcBef>
              <a:buNone/>
            </a:pPr>
            <a:r>
              <a:rPr lang="en-US" dirty="0">
                <a:latin typeface="Century Gothic"/>
                <a:ea typeface="+mn-lt"/>
                <a:cs typeface="+mn-lt"/>
              </a:rPr>
              <a:t>Este </a:t>
            </a:r>
            <a:r>
              <a:rPr lang="en-US" err="1">
                <a:latin typeface="Century Gothic"/>
                <a:ea typeface="+mn-lt"/>
                <a:cs typeface="+mn-lt"/>
              </a:rPr>
              <a:t>proyecto</a:t>
            </a:r>
            <a:r>
              <a:rPr lang="en-US" dirty="0">
                <a:latin typeface="Century Gothic"/>
                <a:ea typeface="+mn-lt"/>
                <a:cs typeface="+mn-lt"/>
              </a:rPr>
              <a:t> </a:t>
            </a:r>
            <a:r>
              <a:rPr lang="en-US" err="1">
                <a:latin typeface="Century Gothic"/>
                <a:ea typeface="+mn-lt"/>
                <a:cs typeface="+mn-lt"/>
              </a:rPr>
              <a:t>mejorará</a:t>
            </a:r>
            <a:r>
              <a:rPr lang="en-US" dirty="0">
                <a:latin typeface="Century Gothic"/>
                <a:ea typeface="+mn-lt"/>
                <a:cs typeface="+mn-lt"/>
              </a:rPr>
              <a:t> las </a:t>
            </a:r>
            <a:r>
              <a:rPr lang="en-US" err="1">
                <a:latin typeface="Century Gothic"/>
                <a:ea typeface="+mn-lt"/>
                <a:cs typeface="+mn-lt"/>
              </a:rPr>
              <a:t>condiciones</a:t>
            </a:r>
            <a:r>
              <a:rPr lang="en-US" dirty="0">
                <a:latin typeface="Century Gothic"/>
                <a:ea typeface="+mn-lt"/>
                <a:cs typeface="+mn-lt"/>
              </a:rPr>
              <a:t> para </a:t>
            </a:r>
            <a:r>
              <a:rPr lang="en-US" err="1">
                <a:latin typeface="Century Gothic"/>
                <a:ea typeface="+mn-lt"/>
                <a:cs typeface="+mn-lt"/>
              </a:rPr>
              <a:t>caminar</a:t>
            </a:r>
            <a:r>
              <a:rPr lang="en-US" dirty="0">
                <a:latin typeface="Century Gothic"/>
                <a:ea typeface="+mn-lt"/>
                <a:cs typeface="+mn-lt"/>
              </a:rPr>
              <a:t>, </a:t>
            </a:r>
            <a:r>
              <a:rPr lang="en-US" err="1">
                <a:latin typeface="Century Gothic"/>
                <a:ea typeface="+mn-lt"/>
                <a:cs typeface="+mn-lt"/>
              </a:rPr>
              <a:t>andar</a:t>
            </a:r>
            <a:r>
              <a:rPr lang="en-US" dirty="0">
                <a:latin typeface="Century Gothic"/>
                <a:ea typeface="+mn-lt"/>
                <a:cs typeface="+mn-lt"/>
              </a:rPr>
              <a:t> </a:t>
            </a:r>
            <a:r>
              <a:rPr lang="en-US" err="1">
                <a:latin typeface="Century Gothic"/>
                <a:ea typeface="+mn-lt"/>
                <a:cs typeface="+mn-lt"/>
              </a:rPr>
              <a:t>en</a:t>
            </a:r>
            <a:r>
              <a:rPr lang="en-US" dirty="0">
                <a:latin typeface="Century Gothic"/>
                <a:ea typeface="+mn-lt"/>
                <a:cs typeface="+mn-lt"/>
              </a:rPr>
              <a:t> </a:t>
            </a:r>
            <a:r>
              <a:rPr lang="en-US" err="1">
                <a:latin typeface="Century Gothic"/>
                <a:ea typeface="+mn-lt"/>
                <a:cs typeface="+mn-lt"/>
              </a:rPr>
              <a:t>bicicleta</a:t>
            </a:r>
            <a:r>
              <a:rPr lang="en-US" dirty="0">
                <a:latin typeface="Century Gothic"/>
                <a:ea typeface="+mn-lt"/>
                <a:cs typeface="+mn-lt"/>
              </a:rPr>
              <a:t> y </a:t>
            </a:r>
            <a:r>
              <a:rPr lang="en-US" err="1">
                <a:latin typeface="Century Gothic"/>
                <a:ea typeface="+mn-lt"/>
                <a:cs typeface="+mn-lt"/>
              </a:rPr>
              <a:t>tomar</a:t>
            </a:r>
            <a:r>
              <a:rPr lang="en-US" dirty="0">
                <a:latin typeface="Century Gothic"/>
                <a:ea typeface="+mn-lt"/>
                <a:cs typeface="+mn-lt"/>
              </a:rPr>
              <a:t> </a:t>
            </a:r>
            <a:r>
              <a:rPr lang="en-US" err="1">
                <a:latin typeface="Century Gothic"/>
                <a:ea typeface="+mn-lt"/>
                <a:cs typeface="+mn-lt"/>
              </a:rPr>
              <a:t>el</a:t>
            </a:r>
            <a:r>
              <a:rPr lang="en-US" dirty="0">
                <a:latin typeface="Century Gothic"/>
                <a:ea typeface="+mn-lt"/>
                <a:cs typeface="+mn-lt"/>
              </a:rPr>
              <a:t> </a:t>
            </a:r>
            <a:r>
              <a:rPr lang="en-US" err="1">
                <a:latin typeface="Century Gothic"/>
                <a:ea typeface="+mn-lt"/>
                <a:cs typeface="+mn-lt"/>
              </a:rPr>
              <a:t>autobús</a:t>
            </a:r>
            <a:r>
              <a:rPr lang="en-US" dirty="0">
                <a:latin typeface="Century Gothic"/>
                <a:ea typeface="+mn-lt"/>
                <a:cs typeface="+mn-lt"/>
              </a:rPr>
              <a:t> </a:t>
            </a:r>
            <a:r>
              <a:rPr lang="en-US" err="1">
                <a:latin typeface="Century Gothic"/>
                <a:ea typeface="+mn-lt"/>
                <a:cs typeface="+mn-lt"/>
              </a:rPr>
              <a:t>en</a:t>
            </a:r>
            <a:r>
              <a:rPr lang="en-US" dirty="0">
                <a:latin typeface="Century Gothic"/>
                <a:ea typeface="+mn-lt"/>
                <a:cs typeface="+mn-lt"/>
              </a:rPr>
              <a:t>: </a:t>
            </a:r>
            <a:endParaRPr lang="en-US" dirty="0"/>
          </a:p>
          <a:p>
            <a:pPr marL="323850" lvl="1" indent="0">
              <a:spcBef>
                <a:spcPts val="20"/>
              </a:spcBef>
              <a:buNone/>
            </a:pPr>
            <a:endParaRPr lang="en-US"/>
          </a:p>
          <a:p>
            <a:pPr marL="609600" lvl="1" indent="0">
              <a:spcBef>
                <a:spcPts val="20"/>
              </a:spcBef>
            </a:pPr>
            <a:r>
              <a:rPr lang="en-US" dirty="0">
                <a:latin typeface="Century Gothic"/>
                <a:ea typeface="+mn-lt"/>
                <a:cs typeface="+mn-lt"/>
              </a:rPr>
              <a:t>Harbour Way South </a:t>
            </a:r>
            <a:endParaRPr lang="en-US"/>
          </a:p>
          <a:p>
            <a:pPr marL="609600" lvl="1" indent="0">
              <a:spcBef>
                <a:spcPts val="20"/>
              </a:spcBef>
            </a:pPr>
            <a:r>
              <a:rPr lang="en-US" dirty="0">
                <a:latin typeface="Century Gothic"/>
                <a:ea typeface="+mn-lt"/>
                <a:cs typeface="+mn-lt"/>
              </a:rPr>
              <a:t>Ohio Avenue </a:t>
            </a:r>
            <a:endParaRPr lang="en-US" dirty="0"/>
          </a:p>
          <a:p>
            <a:pPr marL="609600" lvl="1" indent="0">
              <a:spcBef>
                <a:spcPts val="20"/>
              </a:spcBef>
            </a:pPr>
            <a:r>
              <a:rPr lang="en-US" dirty="0">
                <a:latin typeface="Century Gothic"/>
                <a:ea typeface="+mn-lt"/>
                <a:cs typeface="+mn-lt"/>
              </a:rPr>
              <a:t>Macdonald Avenue </a:t>
            </a:r>
            <a:endParaRPr lang="en-US" dirty="0"/>
          </a:p>
          <a:p>
            <a:pPr marL="323850" lvl="1" indent="0">
              <a:spcBef>
                <a:spcPts val="20"/>
              </a:spcBef>
              <a:buNone/>
            </a:pPr>
            <a:endParaRPr lang="en-US"/>
          </a:p>
          <a:p>
            <a:pPr marL="323850" lvl="1" indent="0">
              <a:spcBef>
                <a:spcPts val="20"/>
              </a:spcBef>
              <a:buNone/>
            </a:pPr>
            <a:r>
              <a:rPr lang="en-US" dirty="0">
                <a:latin typeface="Century Gothic"/>
                <a:ea typeface="+mn-lt"/>
                <a:cs typeface="+mn-lt"/>
              </a:rPr>
              <a:t>Es </a:t>
            </a:r>
            <a:r>
              <a:rPr lang="en-US" dirty="0" err="1">
                <a:latin typeface="Century Gothic"/>
                <a:ea typeface="+mn-lt"/>
                <a:cs typeface="+mn-lt"/>
              </a:rPr>
              <a:t>posible</a:t>
            </a:r>
            <a:r>
              <a:rPr lang="en-US" dirty="0">
                <a:latin typeface="Century Gothic"/>
                <a:ea typeface="+mn-lt"/>
                <a:cs typeface="+mn-lt"/>
              </a:rPr>
              <a:t> que </a:t>
            </a:r>
            <a:r>
              <a:rPr lang="en-US" dirty="0" err="1">
                <a:latin typeface="Century Gothic"/>
                <a:ea typeface="+mn-lt"/>
                <a:cs typeface="+mn-lt"/>
              </a:rPr>
              <a:t>haya</a:t>
            </a:r>
            <a:r>
              <a:rPr lang="en-US" dirty="0">
                <a:latin typeface="Century Gothic"/>
                <a:ea typeface="+mn-lt"/>
                <a:cs typeface="+mn-lt"/>
              </a:rPr>
              <a:t> </a:t>
            </a:r>
            <a:r>
              <a:rPr lang="en-US" dirty="0" err="1">
                <a:latin typeface="Century Gothic"/>
                <a:ea typeface="+mn-lt"/>
                <a:cs typeface="+mn-lt"/>
              </a:rPr>
              <a:t>fondos</a:t>
            </a:r>
            <a:r>
              <a:rPr lang="en-US" dirty="0">
                <a:latin typeface="Century Gothic"/>
                <a:ea typeface="+mn-lt"/>
                <a:cs typeface="+mn-lt"/>
              </a:rPr>
              <a:t> de </a:t>
            </a:r>
            <a:r>
              <a:rPr lang="en-US" dirty="0" err="1">
                <a:latin typeface="Century Gothic"/>
                <a:ea typeface="+mn-lt"/>
                <a:cs typeface="+mn-lt"/>
              </a:rPr>
              <a:t>subvención</a:t>
            </a:r>
            <a:r>
              <a:rPr lang="en-US" dirty="0">
                <a:latin typeface="Century Gothic"/>
                <a:ea typeface="+mn-lt"/>
                <a:cs typeface="+mn-lt"/>
              </a:rPr>
              <a:t> </a:t>
            </a:r>
            <a:r>
              <a:rPr lang="en-US" dirty="0" err="1">
                <a:latin typeface="Century Gothic"/>
                <a:ea typeface="+mn-lt"/>
                <a:cs typeface="+mn-lt"/>
              </a:rPr>
              <a:t>adicionales</a:t>
            </a:r>
            <a:r>
              <a:rPr lang="en-US" dirty="0">
                <a:latin typeface="Century Gothic"/>
                <a:ea typeface="+mn-lt"/>
                <a:cs typeface="+mn-lt"/>
              </a:rPr>
              <a:t> </a:t>
            </a:r>
            <a:r>
              <a:rPr lang="en-US" dirty="0" err="1">
                <a:latin typeface="Century Gothic"/>
                <a:ea typeface="+mn-lt"/>
                <a:cs typeface="+mn-lt"/>
              </a:rPr>
              <a:t>disponibles</a:t>
            </a:r>
            <a:r>
              <a:rPr lang="en-US" dirty="0">
                <a:latin typeface="Century Gothic"/>
                <a:ea typeface="+mn-lt"/>
                <a:cs typeface="+mn-lt"/>
              </a:rPr>
              <a:t>: </a:t>
            </a:r>
            <a:endParaRPr lang="en-US" dirty="0"/>
          </a:p>
          <a:p>
            <a:pPr marL="323850" lvl="1" indent="0">
              <a:spcBef>
                <a:spcPts val="20"/>
              </a:spcBef>
              <a:buNone/>
            </a:pPr>
            <a:endParaRPr lang="en-US" dirty="0">
              <a:latin typeface="Century Gothic"/>
            </a:endParaRPr>
          </a:p>
          <a:p>
            <a:pPr marL="879475" lvl="2" indent="-285750">
              <a:spcBef>
                <a:spcPts val="20"/>
              </a:spcBef>
            </a:pPr>
            <a:r>
              <a:rPr lang="en-US" sz="1600" dirty="0">
                <a:latin typeface="Century Gothic"/>
                <a:ea typeface="+mn-lt"/>
                <a:cs typeface="+mn-lt"/>
              </a:rPr>
              <a:t>Harbour Way: </a:t>
            </a:r>
            <a:r>
              <a:rPr lang="en-US" sz="1600" err="1">
                <a:latin typeface="Century Gothic"/>
                <a:ea typeface="+mn-lt"/>
                <a:cs typeface="+mn-lt"/>
              </a:rPr>
              <a:t>diseño</a:t>
            </a:r>
            <a:r>
              <a:rPr lang="en-US" sz="1600" dirty="0">
                <a:latin typeface="Century Gothic"/>
                <a:ea typeface="+mn-lt"/>
                <a:cs typeface="+mn-lt"/>
              </a:rPr>
              <a:t> </a:t>
            </a:r>
            <a:r>
              <a:rPr lang="en-US" sz="1600" err="1">
                <a:latin typeface="Century Gothic"/>
                <a:ea typeface="+mn-lt"/>
                <a:cs typeface="+mn-lt"/>
              </a:rPr>
              <a:t>mejorado</a:t>
            </a:r>
            <a:r>
              <a:rPr lang="en-US" sz="1600" dirty="0">
                <a:latin typeface="Century Gothic"/>
                <a:ea typeface="+mn-lt"/>
                <a:cs typeface="+mn-lt"/>
              </a:rPr>
              <a:t> </a:t>
            </a:r>
            <a:endParaRPr lang="en-US" sz="1600"/>
          </a:p>
          <a:p>
            <a:pPr marL="879475" lvl="2" indent="-285750"/>
            <a:r>
              <a:rPr lang="en-US" sz="1600" dirty="0">
                <a:latin typeface="Century Gothic"/>
                <a:ea typeface="+mn-lt"/>
                <a:cs typeface="+mn-lt"/>
              </a:rPr>
              <a:t>Wright Avenue: </a:t>
            </a:r>
            <a:r>
              <a:rPr lang="en-US" sz="1600" err="1">
                <a:latin typeface="Century Gothic"/>
                <a:ea typeface="+mn-lt"/>
                <a:cs typeface="+mn-lt"/>
              </a:rPr>
              <a:t>aceras</a:t>
            </a:r>
            <a:r>
              <a:rPr lang="en-US" sz="1600" dirty="0">
                <a:latin typeface="Century Gothic"/>
                <a:ea typeface="+mn-lt"/>
                <a:cs typeface="+mn-lt"/>
              </a:rPr>
              <a:t> </a:t>
            </a:r>
            <a:r>
              <a:rPr lang="en-US" sz="1600" err="1">
                <a:latin typeface="Century Gothic"/>
                <a:ea typeface="+mn-lt"/>
                <a:cs typeface="+mn-lt"/>
              </a:rPr>
              <a:t>continuas</a:t>
            </a:r>
            <a:r>
              <a:rPr lang="en-US" sz="1600" dirty="0">
                <a:latin typeface="Century Gothic"/>
                <a:ea typeface="+mn-lt"/>
                <a:cs typeface="+mn-lt"/>
              </a:rPr>
              <a:t> </a:t>
            </a:r>
            <a:endParaRPr lang="en-US" sz="1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
        <p:nvSpPr>
          <p:cNvPr id="5" name="Rounded Rectangle 4"/>
          <p:cNvSpPr/>
          <p:nvPr/>
        </p:nvSpPr>
        <p:spPr>
          <a:xfrm rot="20709279">
            <a:off x="9147507" y="2260813"/>
            <a:ext cx="2509468" cy="85931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b="1" dirty="0">
                <a:solidFill>
                  <a:srgbClr val="005569"/>
                </a:solidFill>
                <a:ea typeface="+mn-lt"/>
                <a:cs typeface="+mn-lt"/>
              </a:rPr>
              <a:t>¡</a:t>
            </a:r>
            <a:r>
              <a:rPr lang="en-US" b="1" dirty="0" err="1">
                <a:solidFill>
                  <a:srgbClr val="005569"/>
                </a:solidFill>
                <a:ea typeface="+mn-lt"/>
                <a:cs typeface="+mn-lt"/>
              </a:rPr>
              <a:t>Financiación</a:t>
            </a:r>
            <a:r>
              <a:rPr lang="en-US" b="1" dirty="0">
                <a:solidFill>
                  <a:srgbClr val="005569"/>
                </a:solidFill>
                <a:ea typeface="+mn-lt"/>
                <a:cs typeface="+mn-lt"/>
              </a:rPr>
              <a:t> </a:t>
            </a:r>
            <a:r>
              <a:rPr lang="en-US" b="1" dirty="0" err="1">
                <a:solidFill>
                  <a:srgbClr val="005569"/>
                </a:solidFill>
                <a:ea typeface="+mn-lt"/>
                <a:cs typeface="+mn-lt"/>
              </a:rPr>
              <a:t>adicional</a:t>
            </a:r>
            <a:r>
              <a:rPr lang="en-US" b="1" dirty="0">
                <a:solidFill>
                  <a:srgbClr val="005569"/>
                </a:solidFill>
                <a:ea typeface="+mn-lt"/>
                <a:cs typeface="+mn-lt"/>
              </a:rPr>
              <a:t> </a:t>
            </a:r>
            <a:r>
              <a:rPr lang="en-US" b="1" dirty="0" err="1">
                <a:solidFill>
                  <a:srgbClr val="005569"/>
                </a:solidFill>
                <a:ea typeface="+mn-lt"/>
                <a:cs typeface="+mn-lt"/>
              </a:rPr>
              <a:t>concedida</a:t>
            </a:r>
            <a:r>
              <a:rPr lang="en-US" b="1" dirty="0">
                <a:solidFill>
                  <a:srgbClr val="005569"/>
                </a:solidFill>
                <a:ea typeface="+mn-lt"/>
                <a:cs typeface="+mn-lt"/>
              </a:rPr>
              <a:t>!</a:t>
            </a:r>
            <a:endParaRPr lang="en-US" dirty="0"/>
          </a:p>
        </p:txBody>
      </p:sp>
    </p:spTree>
    <p:extLst>
      <p:ext uri="{BB962C8B-B14F-4D97-AF65-F5344CB8AC3E}">
        <p14:creationId xmlns:p14="http://schemas.microsoft.com/office/powerpoint/2010/main" val="4247241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29920" lvl="1" indent="-305435">
              <a:buNone/>
            </a:pPr>
            <a:r>
              <a:rPr lang="en-US" sz="2000" b="1" dirty="0">
                <a:ea typeface="+mn-lt"/>
                <a:cs typeface="+mn-lt"/>
              </a:rPr>
              <a:t>Harbour Way (de </a:t>
            </a:r>
            <a:r>
              <a:rPr lang="en-US" sz="2000" b="1" dirty="0">
                <a:latin typeface="Gill Sans MT"/>
                <a:ea typeface="+mn-lt"/>
                <a:cs typeface="+mn-lt"/>
              </a:rPr>
              <a:t>Pennsylvania </a:t>
            </a:r>
            <a:r>
              <a:rPr lang="en-US" sz="2000" b="1" dirty="0">
                <a:ea typeface="+mn-lt"/>
                <a:cs typeface="+mn-lt"/>
              </a:rPr>
              <a:t>a Wright) </a:t>
            </a:r>
            <a:endParaRPr lang="en-US" sz="1400" b="1" dirty="0"/>
          </a:p>
          <a:p>
            <a:pPr marL="629920" lvl="1" indent="-305435"/>
            <a:r>
              <a:rPr lang="en-US" sz="2000" dirty="0" err="1">
                <a:ea typeface="+mn-lt"/>
                <a:cs typeface="+mn-lt"/>
              </a:rPr>
              <a:t>Señales</a:t>
            </a:r>
            <a:r>
              <a:rPr lang="en-US" sz="2000" dirty="0">
                <a:ea typeface="+mn-lt"/>
                <a:cs typeface="+mn-lt"/>
              </a:rPr>
              <a:t> de </a:t>
            </a:r>
            <a:r>
              <a:rPr lang="en-US" sz="2000" dirty="0" err="1">
                <a:ea typeface="+mn-lt"/>
                <a:cs typeface="+mn-lt"/>
              </a:rPr>
              <a:t>tránsito</a:t>
            </a:r>
            <a:r>
              <a:rPr lang="en-US" sz="2000" dirty="0">
                <a:ea typeface="+mn-lt"/>
                <a:cs typeface="+mn-lt"/>
              </a:rPr>
              <a:t> </a:t>
            </a:r>
            <a:endParaRPr lang="en-US" sz="1400" dirty="0"/>
          </a:p>
          <a:p>
            <a:pPr marL="629920" lvl="1" indent="-305435"/>
            <a:r>
              <a:rPr lang="en-US" sz="2000" dirty="0">
                <a:ea typeface="+mn-lt"/>
                <a:cs typeface="+mn-lt"/>
              </a:rPr>
              <a:t>Paradas de </a:t>
            </a:r>
            <a:r>
              <a:rPr lang="en-US" sz="2000" dirty="0" err="1">
                <a:ea typeface="+mn-lt"/>
                <a:cs typeface="+mn-lt"/>
              </a:rPr>
              <a:t>autobús</a:t>
            </a:r>
            <a:r>
              <a:rPr lang="en-US" sz="2000" dirty="0">
                <a:ea typeface="+mn-lt"/>
                <a:cs typeface="+mn-lt"/>
              </a:rPr>
              <a:t> </a:t>
            </a:r>
            <a:endParaRPr lang="en-US" sz="1400" dirty="0"/>
          </a:p>
          <a:p>
            <a:pPr marL="629920" lvl="1" indent="-305435"/>
            <a:r>
              <a:rPr lang="en-US" sz="2000" dirty="0" err="1">
                <a:ea typeface="+mn-lt"/>
                <a:cs typeface="+mn-lt"/>
              </a:rPr>
              <a:t>Superficie</a:t>
            </a:r>
            <a:r>
              <a:rPr lang="en-US" sz="2000" dirty="0">
                <a:ea typeface="+mn-lt"/>
                <a:cs typeface="+mn-lt"/>
              </a:rPr>
              <a:t> de la </a:t>
            </a:r>
            <a:r>
              <a:rPr lang="en-US" sz="2000" dirty="0" err="1">
                <a:ea typeface="+mn-lt"/>
                <a:cs typeface="+mn-lt"/>
              </a:rPr>
              <a:t>calzada</a:t>
            </a:r>
            <a:r>
              <a:rPr lang="en-US" sz="2000" dirty="0">
                <a:ea typeface="+mn-lt"/>
                <a:cs typeface="+mn-lt"/>
              </a:rPr>
              <a:t> </a:t>
            </a:r>
            <a:endParaRPr lang="en-US" sz="1400" dirty="0"/>
          </a:p>
          <a:p>
            <a:pPr marL="629920" lvl="1" indent="-305435"/>
            <a:r>
              <a:rPr lang="en-US" sz="2000" dirty="0">
                <a:ea typeface="+mn-lt"/>
                <a:cs typeface="+mn-lt"/>
              </a:rPr>
              <a:t>Carriles para </a:t>
            </a:r>
            <a:r>
              <a:rPr lang="en-US" sz="2000" dirty="0" err="1">
                <a:ea typeface="+mn-lt"/>
                <a:cs typeface="+mn-lt"/>
              </a:rPr>
              <a:t>bicicletas</a:t>
            </a:r>
            <a:r>
              <a:rPr lang="en-US" sz="2000" dirty="0">
                <a:ea typeface="+mn-lt"/>
                <a:cs typeface="+mn-lt"/>
              </a:rPr>
              <a:t> (de Nevin a Wright) </a:t>
            </a:r>
            <a:endParaRPr lang="en-US" sz="1400" dirty="0"/>
          </a:p>
          <a:p>
            <a:pPr marL="629920" lvl="1" indent="-305435"/>
            <a:r>
              <a:rPr lang="en-US" sz="2000" dirty="0">
                <a:ea typeface="+mn-lt"/>
                <a:cs typeface="+mn-lt"/>
              </a:rPr>
              <a:t>Cruces de </a:t>
            </a:r>
            <a:r>
              <a:rPr lang="en-US" sz="2000" dirty="0" err="1">
                <a:ea typeface="+mn-lt"/>
                <a:cs typeface="+mn-lt"/>
              </a:rPr>
              <a:t>peatones</a:t>
            </a:r>
            <a:r>
              <a:rPr lang="en-US" sz="2000" dirty="0">
                <a:ea typeface="+mn-lt"/>
                <a:cs typeface="+mn-lt"/>
              </a:rPr>
              <a:t> </a:t>
            </a:r>
            <a:endParaRPr lang="en-US" sz="1400" dirty="0"/>
          </a:p>
          <a:p>
            <a:pPr marL="629920" lvl="1" indent="-305435"/>
            <a:r>
              <a:rPr lang="en-US" sz="2000" dirty="0" err="1">
                <a:ea typeface="+mn-lt"/>
                <a:cs typeface="+mn-lt"/>
              </a:rPr>
              <a:t>Servicios</a:t>
            </a:r>
            <a:r>
              <a:rPr lang="en-US" sz="2000" dirty="0">
                <a:ea typeface="+mn-lt"/>
                <a:cs typeface="+mn-lt"/>
              </a:rPr>
              <a:t> </a:t>
            </a:r>
            <a:r>
              <a:rPr lang="en-US" sz="2000" dirty="0" err="1">
                <a:ea typeface="+mn-lt"/>
                <a:cs typeface="+mn-lt"/>
              </a:rPr>
              <a:t>en</a:t>
            </a:r>
            <a:r>
              <a:rPr lang="en-US" sz="2000" dirty="0">
                <a:ea typeface="+mn-lt"/>
                <a:cs typeface="+mn-lt"/>
              </a:rPr>
              <a:t> las </a:t>
            </a:r>
            <a:r>
              <a:rPr lang="en-US" sz="2000" dirty="0" err="1">
                <a:ea typeface="+mn-lt"/>
                <a:cs typeface="+mn-lt"/>
              </a:rPr>
              <a:t>aceras</a:t>
            </a:r>
            <a:r>
              <a:rPr lang="en-US" sz="2000" dirty="0">
                <a:ea typeface="+mn-lt"/>
                <a:cs typeface="+mn-lt"/>
              </a:rPr>
              <a:t> </a:t>
            </a:r>
            <a:endParaRPr lang="en-US" sz="1400" dirty="0"/>
          </a:p>
          <a:p>
            <a:pPr marL="629920" lvl="1" indent="-305435"/>
            <a:r>
              <a:rPr lang="en-US" sz="2000" dirty="0" err="1">
                <a:ea typeface="+mn-lt"/>
                <a:cs typeface="+mn-lt"/>
              </a:rPr>
              <a:t>Árboles</a:t>
            </a:r>
            <a:r>
              <a:rPr lang="en-US" sz="2000" dirty="0">
                <a:ea typeface="+mn-lt"/>
                <a:cs typeface="+mn-lt"/>
              </a:rPr>
              <a:t> </a:t>
            </a:r>
            <a:r>
              <a:rPr lang="en-US" sz="2000" dirty="0" err="1">
                <a:ea typeface="+mn-lt"/>
                <a:cs typeface="+mn-lt"/>
              </a:rPr>
              <a:t>en</a:t>
            </a:r>
            <a:r>
              <a:rPr lang="en-US" sz="2000" dirty="0">
                <a:ea typeface="+mn-lt"/>
                <a:cs typeface="+mn-lt"/>
              </a:rPr>
              <a:t> la </a:t>
            </a:r>
            <a:r>
              <a:rPr lang="en-US" sz="2000" dirty="0" err="1">
                <a:ea typeface="+mn-lt"/>
                <a:cs typeface="+mn-lt"/>
              </a:rPr>
              <a:t>calle</a:t>
            </a:r>
            <a:r>
              <a:rPr lang="en-US" sz="2000" dirty="0">
                <a:ea typeface="+mn-lt"/>
                <a:cs typeface="+mn-lt"/>
              </a:rPr>
              <a:t> </a:t>
            </a:r>
            <a:endParaRPr lang="en-US" sz="1400" dirty="0"/>
          </a:p>
          <a:p>
            <a:pPr marL="629920" lvl="1" indent="-305435">
              <a:buNone/>
            </a:pPr>
            <a:endParaRPr lang="en-US" sz="1400"/>
          </a:p>
          <a:p>
            <a:pPr marL="629920" lvl="1" indent="-305435">
              <a:buNone/>
            </a:pPr>
            <a:endParaRPr lang="en-US" sz="1400"/>
          </a:p>
          <a:p>
            <a:pPr marL="629920" lvl="1" indent="-305435">
              <a:buNone/>
            </a:pPr>
            <a:endParaRPr lang="en-US" sz="1400"/>
          </a:p>
          <a:p>
            <a:pPr marL="629920" lvl="1" indent="-305435">
              <a:buNone/>
            </a:pPr>
            <a:endParaRPr lang="en-US" sz="1400"/>
          </a:p>
          <a:p>
            <a:pPr marL="629920" lvl="1" indent="-305435">
              <a:buNone/>
            </a:pPr>
            <a:endParaRPr lang="en-US" sz="1400"/>
          </a:p>
          <a:p>
            <a:pPr marL="0" lvl="1" indent="0">
              <a:buNone/>
            </a:pPr>
            <a:endParaRPr lang="en-US" sz="14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pitchFamily="2" charset="0"/>
                <a:cs typeface="Open Sans" pitchFamily="2" charset="0"/>
              </a:rPr>
              <a:t>Actualizaciones</a:t>
            </a:r>
            <a:r>
              <a:rPr lang="en-US" sz="4000" kern="1500" cap="none" dirty="0">
                <a:solidFill>
                  <a:schemeClr val="bg1"/>
                </a:solidFill>
                <a:latin typeface="Myriad Pro"/>
                <a:ea typeface="Open Sans" pitchFamily="2" charset="0"/>
                <a:cs typeface="Open Sans" pitchFamily="2" charset="0"/>
              </a:rPr>
              <a:t> de Calles de Barrio </a:t>
            </a:r>
            <a:r>
              <a:rPr lang="en-US" sz="4000" kern="1500" cap="none" dirty="0" err="1">
                <a:solidFill>
                  <a:schemeClr val="bg1"/>
                </a:solidFill>
                <a:latin typeface="Myriad Pro"/>
                <a:ea typeface="Open Sans" pitchFamily="2" charset="0"/>
                <a:cs typeface="Open Sans" pitchFamily="2" charset="0"/>
              </a:rPr>
              <a:t>Completas</a:t>
            </a:r>
            <a:endParaRPr lang="en-US" sz="4000" kern="1500" cap="none" dirty="0" err="1">
              <a:solidFill>
                <a:srgbClr val="FFFFFF"/>
              </a:solidFill>
              <a:latin typeface="Myriad Pro"/>
              <a:ea typeface="Open Sans" pitchFamily="2" charset="0"/>
              <a:cs typeface="Open Sans" pitchFamily="2" charset="0"/>
            </a:endParaRPr>
          </a:p>
        </p:txBody>
      </p:sp>
      <p:grpSp>
        <p:nvGrpSpPr>
          <p:cNvPr id="2" name="Group 1"/>
          <p:cNvGrpSpPr/>
          <p:nvPr/>
        </p:nvGrpSpPr>
        <p:grpSpPr>
          <a:xfrm>
            <a:off x="0" y="1266825"/>
            <a:ext cx="6056870" cy="5522120"/>
            <a:chOff x="0" y="1266825"/>
            <a:chExt cx="6056870" cy="5522120"/>
          </a:xfrm>
        </p:grpSpPr>
        <p:pic>
          <p:nvPicPr>
            <p:cNvPr id="8" name="Picture 7"/>
            <p:cNvPicPr>
              <a:picLocks noChangeAspect="1"/>
            </p:cNvPicPr>
            <p:nvPr/>
          </p:nvPicPr>
          <p:blipFill rotWithShape="1">
            <a:blip r:embed="rId3"/>
            <a:srcRect t="33188" r="18777"/>
            <a:stretch/>
          </p:blipFill>
          <p:spPr>
            <a:xfrm>
              <a:off x="3091684" y="5191125"/>
              <a:ext cx="2951395" cy="1597820"/>
            </a:xfrm>
            <a:prstGeom prst="rect">
              <a:avLst/>
            </a:prstGeom>
          </p:spPr>
        </p:pic>
        <p:pic>
          <p:nvPicPr>
            <p:cNvPr id="9" name="Picture 8"/>
            <p:cNvPicPr>
              <a:picLocks noChangeAspect="1"/>
            </p:cNvPicPr>
            <p:nvPr/>
          </p:nvPicPr>
          <p:blipFill rotWithShape="1">
            <a:blip r:embed="rId4"/>
            <a:srcRect l="5727" t="29889" r="14248" b="9939"/>
            <a:stretch/>
          </p:blipFill>
          <p:spPr>
            <a:xfrm>
              <a:off x="0" y="5191125"/>
              <a:ext cx="2960915" cy="1597820"/>
            </a:xfrm>
            <a:prstGeom prst="rect">
              <a:avLst/>
            </a:prstGeom>
          </p:spPr>
        </p:pic>
        <p:pic>
          <p:nvPicPr>
            <p:cNvPr id="10" name="Picture 9"/>
            <p:cNvPicPr>
              <a:picLocks noChangeAspect="1"/>
            </p:cNvPicPr>
            <p:nvPr/>
          </p:nvPicPr>
          <p:blipFill rotWithShape="1">
            <a:blip r:embed="rId5"/>
            <a:srcRect l="5866" t="32217" r="11778" b="1457"/>
            <a:stretch/>
          </p:blipFill>
          <p:spPr>
            <a:xfrm>
              <a:off x="0" y="1266825"/>
              <a:ext cx="2962254" cy="1600200"/>
            </a:xfrm>
            <a:prstGeom prst="rect">
              <a:avLst/>
            </a:prstGeom>
          </p:spPr>
        </p:pic>
        <p:pic>
          <p:nvPicPr>
            <p:cNvPr id="11" name="Picture 10"/>
            <p:cNvPicPr>
              <a:picLocks noChangeAspect="1"/>
            </p:cNvPicPr>
            <p:nvPr/>
          </p:nvPicPr>
          <p:blipFill rotWithShape="1">
            <a:blip r:embed="rId6"/>
            <a:srcRect t="33093" r="11812"/>
            <a:stretch/>
          </p:blipFill>
          <p:spPr>
            <a:xfrm>
              <a:off x="3091684" y="1276349"/>
              <a:ext cx="2951395" cy="1590675"/>
            </a:xfrm>
            <a:prstGeom prst="rect">
              <a:avLst/>
            </a:prstGeom>
          </p:spPr>
        </p:pic>
        <p:pic>
          <p:nvPicPr>
            <p:cNvPr id="17" name="Picture 16"/>
            <p:cNvPicPr>
              <a:picLocks noChangeAspect="1"/>
            </p:cNvPicPr>
            <p:nvPr/>
          </p:nvPicPr>
          <p:blipFill rotWithShape="1">
            <a:blip r:embed="rId7"/>
            <a:srcRect l="13072" t="49409" r="27675" b="17821"/>
            <a:stretch/>
          </p:blipFill>
          <p:spPr>
            <a:xfrm>
              <a:off x="0" y="2962598"/>
              <a:ext cx="6056870" cy="2095178"/>
            </a:xfrm>
            <a:prstGeom prst="rect">
              <a:avLst/>
            </a:prstGeom>
          </p:spPr>
        </p:pic>
      </p:grpSp>
    </p:spTree>
    <p:extLst>
      <p:ext uri="{BB962C8B-B14F-4D97-AF65-F5344CB8AC3E}">
        <p14:creationId xmlns:p14="http://schemas.microsoft.com/office/powerpoint/2010/main" val="238021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29920" lvl="1" indent="-305435">
              <a:buNone/>
            </a:pPr>
            <a:r>
              <a:rPr lang="en-US" sz="2800" b="1" dirty="0">
                <a:ea typeface="+mn-lt"/>
                <a:cs typeface="+mn-lt"/>
              </a:rPr>
              <a:t>Paradas de </a:t>
            </a:r>
            <a:r>
              <a:rPr lang="en-US" sz="2800" b="1" dirty="0" err="1">
                <a:ea typeface="+mn-lt"/>
                <a:cs typeface="+mn-lt"/>
              </a:rPr>
              <a:t>autobús</a:t>
            </a:r>
            <a:r>
              <a:rPr lang="en-US" sz="2800" b="1" dirty="0">
                <a:ea typeface="+mn-lt"/>
                <a:cs typeface="+mn-lt"/>
              </a:rPr>
              <a:t> de Macdonald Ave (21st a 23rd)</a:t>
            </a:r>
            <a:endParaRPr lang="en-US" sz="2000" b="1">
              <a:ea typeface="+mn-lt"/>
              <a:cs typeface="+mn-lt"/>
            </a:endParaRPr>
          </a:p>
          <a:p>
            <a:pPr marL="937260" lvl="2" indent="-342900"/>
            <a:r>
              <a:rPr lang="en-US" sz="2800" err="1">
                <a:ea typeface="+mn-lt"/>
                <a:cs typeface="+mn-lt"/>
              </a:rPr>
              <a:t>Marquesinas</a:t>
            </a:r>
            <a:endParaRPr lang="en-US" sz="2800" dirty="0" err="1">
              <a:ea typeface="+mn-lt"/>
              <a:cs typeface="+mn-lt"/>
            </a:endParaRPr>
          </a:p>
          <a:p>
            <a:pPr marL="937260" lvl="2" indent="-342900"/>
            <a:r>
              <a:rPr lang="en-US" sz="2800" err="1">
                <a:ea typeface="+mn-lt"/>
                <a:cs typeface="+mn-lt"/>
              </a:rPr>
              <a:t>Iluminación</a:t>
            </a:r>
            <a:endParaRPr lang="en-US" sz="2800" err="1"/>
          </a:p>
          <a:p>
            <a:pPr marL="937260" lvl="2" indent="-342900"/>
            <a:r>
              <a:rPr lang="en-US" sz="2800" err="1">
                <a:ea typeface="+mn-lt"/>
                <a:cs typeface="+mn-lt"/>
              </a:rPr>
              <a:t>Mejoras</a:t>
            </a:r>
            <a:r>
              <a:rPr lang="en-US" sz="2800" dirty="0">
                <a:ea typeface="+mn-lt"/>
                <a:cs typeface="+mn-lt"/>
              </a:rPr>
              <a:t> de </a:t>
            </a:r>
            <a:r>
              <a:rPr lang="en-US" sz="2800" err="1">
                <a:ea typeface="+mn-lt"/>
                <a:cs typeface="+mn-lt"/>
              </a:rPr>
              <a:t>accesibilidad</a:t>
            </a:r>
            <a:endParaRPr lang="en-US" sz="2800"/>
          </a:p>
          <a:p>
            <a:pPr marL="0" lvl="1" indent="0">
              <a:buNone/>
            </a:pPr>
            <a:endParaRPr lang="en-US" sz="2800" dirty="0">
              <a:latin typeface="Century Gothic" panose="020B0502020202020204" pitchFamily="34" charset="0"/>
            </a:endParaRPr>
          </a:p>
          <a:p>
            <a:pPr marL="0" lvl="1" indent="0">
              <a:buNone/>
            </a:pPr>
            <a:endParaRPr lang="en-US" sz="2800" dirty="0">
              <a:latin typeface="Century Gothic" panose="020B0502020202020204" pitchFamily="34" charset="0"/>
            </a:endParaRPr>
          </a:p>
          <a:p>
            <a:pPr marL="0" lvl="1" indent="0">
              <a:buNone/>
            </a:pPr>
            <a:endParaRPr lang="en-US" sz="28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p>
        </p:txBody>
      </p:sp>
      <p:grpSp>
        <p:nvGrpSpPr>
          <p:cNvPr id="2" name="Group 1"/>
          <p:cNvGrpSpPr/>
          <p:nvPr/>
        </p:nvGrpSpPr>
        <p:grpSpPr>
          <a:xfrm>
            <a:off x="0" y="1329654"/>
            <a:ext cx="5823735" cy="5148294"/>
            <a:chOff x="0" y="1329654"/>
            <a:chExt cx="5823735" cy="5148294"/>
          </a:xfrm>
        </p:grpSpPr>
        <p:pic>
          <p:nvPicPr>
            <p:cNvPr id="6" name="Picture 5"/>
            <p:cNvPicPr>
              <a:picLocks noChangeAspect="1"/>
            </p:cNvPicPr>
            <p:nvPr/>
          </p:nvPicPr>
          <p:blipFill rotWithShape="1">
            <a:blip r:embed="rId3"/>
            <a:srcRect r="6142"/>
            <a:stretch/>
          </p:blipFill>
          <p:spPr>
            <a:xfrm>
              <a:off x="0" y="1329654"/>
              <a:ext cx="5817385" cy="2657811"/>
            </a:xfrm>
            <a:prstGeom prst="rect">
              <a:avLst/>
            </a:prstGeom>
          </p:spPr>
        </p:pic>
        <p:pic>
          <p:nvPicPr>
            <p:cNvPr id="8" name="Picture 7"/>
            <p:cNvPicPr>
              <a:picLocks noChangeAspect="1"/>
            </p:cNvPicPr>
            <p:nvPr/>
          </p:nvPicPr>
          <p:blipFill rotWithShape="1">
            <a:blip r:embed="rId4"/>
            <a:srcRect t="7361"/>
            <a:stretch/>
          </p:blipFill>
          <p:spPr>
            <a:xfrm>
              <a:off x="0" y="4064000"/>
              <a:ext cx="5823735" cy="2413948"/>
            </a:xfrm>
            <a:prstGeom prst="rect">
              <a:avLst/>
            </a:prstGeom>
          </p:spPr>
        </p:pic>
        <p:sp>
          <p:nvSpPr>
            <p:cNvPr id="9" name="Down Arrow 8"/>
            <p:cNvSpPr/>
            <p:nvPr/>
          </p:nvSpPr>
          <p:spPr>
            <a:xfrm rot="1048454">
              <a:off x="3829835" y="198755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48454">
              <a:off x="1207285" y="189072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48454">
              <a:off x="2047162" y="475521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1344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2200" b="1" dirty="0">
                <a:latin typeface="Century Gothic"/>
              </a:rPr>
              <a:t>Ohio Avenida @ BNSF Cruce</a:t>
            </a:r>
            <a:endParaRPr lang="en-US" dirty="0">
              <a:latin typeface="Gill Sans MT" panose="020B0502020104020203"/>
            </a:endParaRPr>
          </a:p>
          <a:p>
            <a:pPr marL="342900" lvl="1" indent="-342900"/>
            <a:r>
              <a:rPr lang="en-US" sz="2200" dirty="0">
                <a:latin typeface="Gill Sans MT"/>
              </a:rPr>
              <a:t>Nuevo</a:t>
            </a:r>
            <a:r>
              <a:rPr lang="en-US" sz="2200" dirty="0">
                <a:ea typeface="+mn-lt"/>
                <a:cs typeface="+mn-lt"/>
              </a:rPr>
              <a:t> </a:t>
            </a:r>
            <a:r>
              <a:rPr lang="en-US" sz="2200" dirty="0" err="1">
                <a:ea typeface="+mn-lt"/>
                <a:cs typeface="+mn-lt"/>
              </a:rPr>
              <a:t>pavimento</a:t>
            </a:r>
            <a:r>
              <a:rPr lang="en-US" sz="2200" dirty="0">
                <a:ea typeface="+mn-lt"/>
                <a:cs typeface="+mn-lt"/>
              </a:rPr>
              <a:t> </a:t>
            </a:r>
            <a:r>
              <a:rPr lang="en-US" sz="2200" dirty="0" err="1">
                <a:ea typeface="+mn-lt"/>
                <a:cs typeface="+mn-lt"/>
              </a:rPr>
              <a:t>detrás</a:t>
            </a:r>
            <a:r>
              <a:rPr lang="en-US" sz="2200" dirty="0">
                <a:ea typeface="+mn-lt"/>
                <a:cs typeface="+mn-lt"/>
              </a:rPr>
              <a:t> de las barreras </a:t>
            </a:r>
            <a:r>
              <a:rPr lang="en-US" sz="2200" dirty="0" err="1">
                <a:ea typeface="+mn-lt"/>
                <a:cs typeface="+mn-lt"/>
              </a:rPr>
              <a:t>existentes</a:t>
            </a:r>
            <a:r>
              <a:rPr lang="en-US" sz="2200" dirty="0">
                <a:ea typeface="+mn-lt"/>
                <a:cs typeface="+mn-lt"/>
              </a:rPr>
              <a:t> del </a:t>
            </a:r>
            <a:r>
              <a:rPr lang="en-US" sz="2200" dirty="0" err="1">
                <a:ea typeface="+mn-lt"/>
                <a:cs typeface="+mn-lt"/>
              </a:rPr>
              <a:t>ferrocarril</a:t>
            </a:r>
            <a:r>
              <a:rPr lang="en-US" sz="2200" dirty="0">
                <a:ea typeface="+mn-lt"/>
                <a:cs typeface="+mn-lt"/>
              </a:rPr>
              <a:t>.</a:t>
            </a:r>
            <a:endParaRPr lang="en-US" dirty="0"/>
          </a:p>
          <a:p>
            <a:pPr marL="342900" lvl="1" indent="-342900"/>
            <a:r>
              <a:rPr lang="en-US" sz="2200" dirty="0" err="1">
                <a:ea typeface="+mn-lt"/>
                <a:cs typeface="+mn-lt"/>
              </a:rPr>
              <a:t>Instalación</a:t>
            </a:r>
            <a:r>
              <a:rPr lang="en-US" sz="2200" dirty="0">
                <a:ea typeface="+mn-lt"/>
                <a:cs typeface="+mn-lt"/>
              </a:rPr>
              <a:t> de </a:t>
            </a:r>
            <a:r>
              <a:rPr lang="en-US" sz="2200" dirty="0" err="1">
                <a:ea typeface="+mn-lt"/>
                <a:cs typeface="+mn-lt"/>
              </a:rPr>
              <a:t>nuevos</a:t>
            </a:r>
            <a:r>
              <a:rPr lang="en-US" sz="2200" dirty="0">
                <a:ea typeface="+mn-lt"/>
                <a:cs typeface="+mn-lt"/>
              </a:rPr>
              <a:t> </a:t>
            </a:r>
            <a:r>
              <a:rPr lang="en-US" sz="2200" dirty="0" err="1">
                <a:ea typeface="+mn-lt"/>
                <a:cs typeface="+mn-lt"/>
              </a:rPr>
              <a:t>paneles</a:t>
            </a:r>
            <a:r>
              <a:rPr lang="en-US" sz="2200" dirty="0">
                <a:ea typeface="+mn-lt"/>
                <a:cs typeface="+mn-lt"/>
              </a:rPr>
              <a:t> </a:t>
            </a:r>
            <a:r>
              <a:rPr lang="en-US" sz="2200" dirty="0" err="1">
                <a:ea typeface="+mn-lt"/>
                <a:cs typeface="+mn-lt"/>
              </a:rPr>
              <a:t>en</a:t>
            </a:r>
            <a:r>
              <a:rPr lang="en-US" sz="2200" dirty="0">
                <a:ea typeface="+mn-lt"/>
                <a:cs typeface="+mn-lt"/>
              </a:rPr>
              <a:t> </a:t>
            </a:r>
            <a:r>
              <a:rPr lang="en-US" sz="2200" dirty="0" err="1">
                <a:ea typeface="+mn-lt"/>
                <a:cs typeface="+mn-lt"/>
              </a:rPr>
              <a:t>los</a:t>
            </a:r>
            <a:r>
              <a:rPr lang="en-US" sz="2200" dirty="0">
                <a:ea typeface="+mn-lt"/>
                <a:cs typeface="+mn-lt"/>
              </a:rPr>
              <a:t> pasos a </a:t>
            </a:r>
            <a:r>
              <a:rPr lang="en-US" sz="2200" dirty="0" err="1">
                <a:ea typeface="+mn-lt"/>
                <a:cs typeface="+mn-lt"/>
              </a:rPr>
              <a:t>nivel</a:t>
            </a:r>
            <a:r>
              <a:rPr lang="en-US" sz="2200" dirty="0">
                <a:ea typeface="+mn-lt"/>
                <a:cs typeface="+mn-lt"/>
              </a:rPr>
              <a:t>, luces de </a:t>
            </a:r>
            <a:r>
              <a:rPr lang="en-US" sz="2200" dirty="0" err="1">
                <a:ea typeface="+mn-lt"/>
                <a:cs typeface="+mn-lt"/>
              </a:rPr>
              <a:t>advertencia</a:t>
            </a:r>
            <a:r>
              <a:rPr lang="en-US" sz="2200" dirty="0">
                <a:ea typeface="+mn-lt"/>
                <a:cs typeface="+mn-lt"/>
              </a:rPr>
              <a:t>, barreras para </a:t>
            </a:r>
            <a:r>
              <a:rPr lang="en-US" sz="2200" dirty="0" err="1">
                <a:ea typeface="+mn-lt"/>
                <a:cs typeface="+mn-lt"/>
              </a:rPr>
              <a:t>bicicletas</a:t>
            </a:r>
            <a:r>
              <a:rPr lang="en-US" sz="2200" dirty="0">
                <a:ea typeface="+mn-lt"/>
                <a:cs typeface="+mn-lt"/>
              </a:rPr>
              <a:t> y </a:t>
            </a:r>
            <a:r>
              <a:rPr lang="en-US" sz="2200" dirty="0" err="1">
                <a:ea typeface="+mn-lt"/>
                <a:cs typeface="+mn-lt"/>
              </a:rPr>
              <a:t>señalización</a:t>
            </a:r>
            <a:r>
              <a:rPr lang="en-US" sz="2200" dirty="0">
                <a:ea typeface="+mn-lt"/>
                <a:cs typeface="+mn-lt"/>
              </a:rPr>
              <a:t> que </a:t>
            </a:r>
            <a:r>
              <a:rPr lang="en-US" sz="2200" dirty="0" err="1">
                <a:ea typeface="+mn-lt"/>
                <a:cs typeface="+mn-lt"/>
              </a:rPr>
              <a:t>cumplen</a:t>
            </a:r>
            <a:r>
              <a:rPr lang="en-US" sz="2200" dirty="0">
                <a:ea typeface="+mn-lt"/>
                <a:cs typeface="+mn-lt"/>
              </a:rPr>
              <a:t> con las </a:t>
            </a:r>
            <a:r>
              <a:rPr lang="en-US" sz="2200" dirty="0" err="1">
                <a:ea typeface="+mn-lt"/>
                <a:cs typeface="+mn-lt"/>
              </a:rPr>
              <a:t>normas</a:t>
            </a:r>
            <a:r>
              <a:rPr lang="en-US" sz="2200" dirty="0">
                <a:ea typeface="+mn-lt"/>
                <a:cs typeface="+mn-lt"/>
              </a:rPr>
              <a:t> de la Administración Federal de Ferrocarriles.</a:t>
            </a:r>
            <a:endParaRPr lang="en-US" dirty="0">
              <a:ea typeface="+mn-lt"/>
              <a:cs typeface="+mn-lt"/>
            </a:endParaRPr>
          </a:p>
          <a:p>
            <a:pPr marL="0" lvl="1" indent="0">
              <a:buNone/>
            </a:pPr>
            <a:endParaRPr lang="en-US" sz="22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p>
        </p:txBody>
      </p:sp>
      <p:pic>
        <p:nvPicPr>
          <p:cNvPr id="6" name="Picture 5"/>
          <p:cNvPicPr>
            <a:picLocks noChangeAspect="1"/>
          </p:cNvPicPr>
          <p:nvPr/>
        </p:nvPicPr>
        <p:blipFill rotWithShape="1">
          <a:blip r:embed="rId3"/>
          <a:srcRect r="29170"/>
          <a:stretch/>
        </p:blipFill>
        <p:spPr>
          <a:xfrm>
            <a:off x="295715" y="1238023"/>
            <a:ext cx="5704618" cy="5354225"/>
          </a:xfrm>
          <a:prstGeom prst="rect">
            <a:avLst/>
          </a:prstGeom>
        </p:spPr>
      </p:pic>
    </p:spTree>
    <p:extLst>
      <p:ext uri="{BB962C8B-B14F-4D97-AF65-F5344CB8AC3E}">
        <p14:creationId xmlns:p14="http://schemas.microsoft.com/office/powerpoint/2010/main" val="3922370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481779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29920" lvl="1" indent="-305435">
              <a:buNone/>
            </a:pPr>
            <a:r>
              <a:rPr lang="en-US" sz="2200" b="1" dirty="0">
                <a:ea typeface="+mn-lt"/>
                <a:cs typeface="+mn-lt"/>
              </a:rPr>
              <a:t>Avenida Wright </a:t>
            </a:r>
            <a:endParaRPr lang="en-US" b="1">
              <a:ea typeface="+mn-lt"/>
              <a:cs typeface="+mn-lt"/>
            </a:endParaRPr>
          </a:p>
          <a:p>
            <a:pPr marL="629920" lvl="1" indent="-305435"/>
            <a:r>
              <a:rPr lang="en-US" sz="2200" dirty="0" err="1">
                <a:ea typeface="+mn-lt"/>
                <a:cs typeface="+mn-lt"/>
              </a:rPr>
              <a:t>Acera</a:t>
            </a:r>
            <a:r>
              <a:rPr lang="en-US" sz="2200" dirty="0">
                <a:ea typeface="+mn-lt"/>
                <a:cs typeface="+mn-lt"/>
              </a:rPr>
              <a:t> continua (ambos </a:t>
            </a:r>
            <a:r>
              <a:rPr lang="en-US" sz="2200" dirty="0" err="1">
                <a:ea typeface="+mn-lt"/>
                <a:cs typeface="+mn-lt"/>
              </a:rPr>
              <a:t>lados</a:t>
            </a:r>
            <a:r>
              <a:rPr lang="en-US" sz="2200" dirty="0">
                <a:ea typeface="+mn-lt"/>
                <a:cs typeface="+mn-lt"/>
              </a:rPr>
              <a:t>) </a:t>
            </a:r>
            <a:endParaRPr lang="en-US" dirty="0"/>
          </a:p>
          <a:p>
            <a:pPr marL="629920" lvl="1" indent="-305435">
              <a:buNone/>
            </a:pPr>
            <a:endParaRPr lang="en-US"/>
          </a:p>
          <a:p>
            <a:pPr marL="629920" lvl="1" indent="-305435">
              <a:buNone/>
            </a:pPr>
            <a:r>
              <a:rPr lang="en-US" sz="2200" b="1" dirty="0">
                <a:ea typeface="+mn-lt"/>
                <a:cs typeface="+mn-lt"/>
              </a:rPr>
              <a:t>Marina Way </a:t>
            </a:r>
            <a:endParaRPr lang="en-US" b="1" dirty="0"/>
          </a:p>
          <a:p>
            <a:pPr marL="629920" lvl="1" indent="-305435"/>
            <a:r>
              <a:rPr lang="en-US" sz="2200" dirty="0" err="1">
                <a:ea typeface="+mn-lt"/>
                <a:cs typeface="+mn-lt"/>
              </a:rPr>
              <a:t>Mejora</a:t>
            </a:r>
            <a:r>
              <a:rPr lang="en-US" sz="2200" dirty="0">
                <a:ea typeface="+mn-lt"/>
                <a:cs typeface="+mn-lt"/>
              </a:rPr>
              <a:t> de la </a:t>
            </a:r>
            <a:r>
              <a:rPr lang="en-US" sz="2200" dirty="0" err="1">
                <a:ea typeface="+mn-lt"/>
                <a:cs typeface="+mn-lt"/>
              </a:rPr>
              <a:t>señal</a:t>
            </a:r>
            <a:r>
              <a:rPr lang="en-US" sz="2200" dirty="0">
                <a:ea typeface="+mn-lt"/>
                <a:cs typeface="+mn-lt"/>
              </a:rPr>
              <a:t> </a:t>
            </a:r>
            <a:r>
              <a:rPr lang="en-US" sz="2200" dirty="0" err="1">
                <a:ea typeface="+mn-lt"/>
                <a:cs typeface="+mn-lt"/>
              </a:rPr>
              <a:t>en</a:t>
            </a:r>
            <a:r>
              <a:rPr lang="en-US" sz="2200" dirty="0">
                <a:ea typeface="+mn-lt"/>
                <a:cs typeface="+mn-lt"/>
              </a:rPr>
              <a:t> Cutting Blvd </a:t>
            </a:r>
            <a:endParaRPr lang="en-US" dirty="0"/>
          </a:p>
          <a:p>
            <a:pPr marL="629920" lvl="1" indent="-305435"/>
            <a:r>
              <a:rPr lang="en-US" sz="2200" dirty="0" err="1">
                <a:ea typeface="+mn-lt"/>
                <a:cs typeface="+mn-lt"/>
              </a:rPr>
              <a:t>Mejora</a:t>
            </a:r>
            <a:r>
              <a:rPr lang="en-US" sz="2200" dirty="0">
                <a:ea typeface="+mn-lt"/>
                <a:cs typeface="+mn-lt"/>
              </a:rPr>
              <a:t> de la </a:t>
            </a:r>
            <a:r>
              <a:rPr lang="en-US" sz="2200" dirty="0" err="1">
                <a:ea typeface="+mn-lt"/>
                <a:cs typeface="+mn-lt"/>
              </a:rPr>
              <a:t>señal</a:t>
            </a:r>
            <a:r>
              <a:rPr lang="en-US" sz="2200" dirty="0">
                <a:ea typeface="+mn-lt"/>
                <a:cs typeface="+mn-lt"/>
              </a:rPr>
              <a:t> </a:t>
            </a:r>
            <a:r>
              <a:rPr lang="en-US" sz="2200" dirty="0" err="1">
                <a:ea typeface="+mn-lt"/>
                <a:cs typeface="+mn-lt"/>
              </a:rPr>
              <a:t>en</a:t>
            </a:r>
            <a:r>
              <a:rPr lang="en-US" sz="2200" dirty="0">
                <a:ea typeface="+mn-lt"/>
                <a:cs typeface="+mn-lt"/>
              </a:rPr>
              <a:t> Wright Ave. </a:t>
            </a:r>
            <a:endParaRPr lang="en-US" dirty="0"/>
          </a:p>
          <a:p>
            <a:pPr marL="629920" lvl="1" indent="-305435"/>
            <a:r>
              <a:rPr lang="en-US" sz="2200" dirty="0" err="1">
                <a:ea typeface="+mn-lt"/>
                <a:cs typeface="+mn-lt"/>
              </a:rPr>
              <a:t>Iluminación</a:t>
            </a:r>
            <a:r>
              <a:rPr lang="en-US" sz="2200" dirty="0">
                <a:ea typeface="+mn-lt"/>
                <a:cs typeface="+mn-lt"/>
              </a:rPr>
              <a:t> </a:t>
            </a:r>
            <a:r>
              <a:rPr lang="en-US" sz="2200" dirty="0" err="1">
                <a:ea typeface="+mn-lt"/>
                <a:cs typeface="+mn-lt"/>
              </a:rPr>
              <a:t>peatonal</a:t>
            </a:r>
            <a:r>
              <a:rPr lang="en-US" sz="2200" dirty="0">
                <a:ea typeface="+mn-lt"/>
                <a:cs typeface="+mn-lt"/>
              </a:rPr>
              <a:t> </a:t>
            </a:r>
            <a:endParaRPr lang="en-US" dirty="0"/>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629920" lvl="1" indent="-305435">
              <a:buNone/>
            </a:pPr>
            <a:endParaRPr lang="en-US"/>
          </a:p>
          <a:p>
            <a:pPr marL="0" lvl="1" indent="0">
              <a:buNone/>
            </a:pPr>
            <a:endParaRPr lang="en-US"/>
          </a:p>
          <a:p>
            <a:pPr marL="0" lvl="1" indent="0">
              <a:buNone/>
            </a:pPr>
            <a:endParaRPr lang="en-US" sz="2200" dirty="0">
              <a:latin typeface="Century Gothic" panose="020B0502020202020204" pitchFamily="34" charset="0"/>
            </a:endParaRPr>
          </a:p>
          <a:p>
            <a:pPr marL="342900" lvl="1" indent="-342900"/>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p>
        </p:txBody>
      </p:sp>
      <p:pic>
        <p:nvPicPr>
          <p:cNvPr id="5" name="Picture 4"/>
          <p:cNvPicPr>
            <a:picLocks noChangeAspect="1"/>
          </p:cNvPicPr>
          <p:nvPr/>
        </p:nvPicPr>
        <p:blipFill rotWithShape="1">
          <a:blip r:embed="rId3"/>
          <a:srcRect l="19450" t="169" r="15961" b="199"/>
          <a:stretch/>
        </p:blipFill>
        <p:spPr>
          <a:xfrm>
            <a:off x="266241" y="1304705"/>
            <a:ext cx="6008829" cy="5282464"/>
          </a:xfrm>
          <a:prstGeom prst="rect">
            <a:avLst/>
          </a:prstGeom>
        </p:spPr>
      </p:pic>
    </p:spTree>
    <p:extLst>
      <p:ext uri="{BB962C8B-B14F-4D97-AF65-F5344CB8AC3E}">
        <p14:creationId xmlns:p14="http://schemas.microsoft.com/office/powerpoint/2010/main" val="2479621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Town Hall #1 Feedback</a:t>
            </a:r>
          </a:p>
        </p:txBody>
      </p:sp>
      <p:sp>
        <p:nvSpPr>
          <p:cNvPr id="6" name="Content Placeholder 2">
            <a:extLst>
              <a:ext uri="{FF2B5EF4-FFF2-40B4-BE49-F238E27FC236}">
                <a16:creationId xmlns:a16="http://schemas.microsoft.com/office/drawing/2014/main" id="{62EB8AE9-3C7F-654E-7F1F-06EFCE53551B}"/>
              </a:ext>
            </a:extLst>
          </p:cNvPr>
          <p:cNvSpPr txBox="1">
            <a:spLocks/>
          </p:cNvSpPr>
          <p:nvPr/>
        </p:nvSpPr>
        <p:spPr>
          <a:xfrm>
            <a:off x="595376" y="1336258"/>
            <a:ext cx="4834128" cy="4817790"/>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485" indent="0">
              <a:buNone/>
            </a:pPr>
            <a:r>
              <a:rPr lang="en-US" sz="2000" b="1" err="1">
                <a:ea typeface="+mn-lt"/>
                <a:cs typeface="+mn-lt"/>
              </a:rPr>
              <a:t>Comentarios</a:t>
            </a:r>
            <a:r>
              <a:rPr lang="en-US" sz="2000" b="1" dirty="0">
                <a:ea typeface="+mn-lt"/>
                <a:cs typeface="+mn-lt"/>
              </a:rPr>
              <a:t> </a:t>
            </a:r>
            <a:r>
              <a:rPr lang="en-US" sz="2000" b="1" err="1">
                <a:ea typeface="+mn-lt"/>
                <a:cs typeface="+mn-lt"/>
              </a:rPr>
              <a:t>principales</a:t>
            </a:r>
            <a:endParaRPr lang="en-US" sz="2000" b="1" dirty="0">
              <a:ea typeface="+mn-lt"/>
              <a:cs typeface="+mn-lt"/>
            </a:endParaRPr>
          </a:p>
          <a:p>
            <a:pPr marL="629920" lvl="1" indent="-305435">
              <a:buFont typeface="Wingdings 2" panose="05000000000000000000" pitchFamily="2" charset="2"/>
              <a:buChar char=""/>
            </a:pPr>
            <a:r>
              <a:rPr lang="en-US" sz="2000" dirty="0">
                <a:ea typeface="+mn-lt"/>
                <a:cs typeface="+mn-lt"/>
              </a:rPr>
              <a:t>Los autos </a:t>
            </a:r>
            <a:r>
              <a:rPr lang="en-US" sz="2000" dirty="0" err="1">
                <a:ea typeface="+mn-lt"/>
                <a:cs typeface="+mn-lt"/>
              </a:rPr>
              <a:t>circulan</a:t>
            </a:r>
            <a:r>
              <a:rPr lang="en-US" sz="2000" dirty="0">
                <a:ea typeface="+mn-lt"/>
                <a:cs typeface="+mn-lt"/>
              </a:rPr>
              <a:t> </a:t>
            </a:r>
            <a:r>
              <a:rPr lang="en-US" sz="2000" dirty="0" err="1">
                <a:ea typeface="+mn-lt"/>
                <a:cs typeface="+mn-lt"/>
              </a:rPr>
              <a:t>demasiado</a:t>
            </a:r>
            <a:r>
              <a:rPr lang="en-US" sz="2000" dirty="0">
                <a:ea typeface="+mn-lt"/>
                <a:cs typeface="+mn-lt"/>
              </a:rPr>
              <a:t> </a:t>
            </a:r>
            <a:r>
              <a:rPr lang="en-US" sz="2000" dirty="0" err="1">
                <a:ea typeface="+mn-lt"/>
                <a:cs typeface="+mn-lt"/>
              </a:rPr>
              <a:t>rápido</a:t>
            </a:r>
            <a:r>
              <a:rPr lang="en-US" sz="2000" dirty="0">
                <a:ea typeface="+mn-lt"/>
                <a:cs typeface="+mn-lt"/>
              </a:rPr>
              <a:t>, </a:t>
            </a:r>
            <a:r>
              <a:rPr lang="en-US" sz="2000" dirty="0" err="1">
                <a:ea typeface="+mn-lt"/>
                <a:cs typeface="+mn-lt"/>
              </a:rPr>
              <a:t>especialmente</a:t>
            </a:r>
            <a:r>
              <a:rPr lang="en-US" sz="2000" dirty="0">
                <a:ea typeface="+mn-lt"/>
                <a:cs typeface="+mn-lt"/>
              </a:rPr>
              <a:t> entre Macdonald y Cutting Blvd.</a:t>
            </a:r>
            <a:endParaRPr lang="en-US" sz="2000" dirty="0"/>
          </a:p>
          <a:p>
            <a:pPr marL="629920" lvl="1" indent="-305435">
              <a:buFont typeface="Wingdings 2" panose="05000000000000000000" pitchFamily="2" charset="2"/>
              <a:buChar char=""/>
            </a:pPr>
            <a:r>
              <a:rPr lang="en-US" sz="2000" dirty="0">
                <a:ea typeface="+mn-lt"/>
                <a:cs typeface="+mn-lt"/>
              </a:rPr>
              <a:t>Los cruces </a:t>
            </a:r>
            <a:r>
              <a:rPr lang="en-US" sz="2000" dirty="0" err="1">
                <a:ea typeface="+mn-lt"/>
                <a:cs typeface="+mn-lt"/>
              </a:rPr>
              <a:t>peatonales</a:t>
            </a:r>
            <a:r>
              <a:rPr lang="en-US" sz="2000" dirty="0">
                <a:ea typeface="+mn-lt"/>
                <a:cs typeface="+mn-lt"/>
              </a:rPr>
              <a:t> se </a:t>
            </a:r>
            <a:r>
              <a:rPr lang="en-US" sz="2000" dirty="0" err="1">
                <a:ea typeface="+mn-lt"/>
                <a:cs typeface="+mn-lt"/>
              </a:rPr>
              <a:t>sienten</a:t>
            </a:r>
            <a:r>
              <a:rPr lang="en-US" sz="2000" dirty="0">
                <a:ea typeface="+mn-lt"/>
                <a:cs typeface="+mn-lt"/>
              </a:rPr>
              <a:t> </a:t>
            </a:r>
            <a:r>
              <a:rPr lang="en-US" sz="2000" dirty="0" err="1">
                <a:ea typeface="+mn-lt"/>
                <a:cs typeface="+mn-lt"/>
              </a:rPr>
              <a:t>muy</a:t>
            </a:r>
            <a:r>
              <a:rPr lang="en-US" sz="2000" dirty="0">
                <a:ea typeface="+mn-lt"/>
                <a:cs typeface="+mn-lt"/>
              </a:rPr>
              <a:t> </a:t>
            </a:r>
            <a:r>
              <a:rPr lang="en-US" sz="2000" dirty="0" err="1">
                <a:ea typeface="+mn-lt"/>
                <a:cs typeface="+mn-lt"/>
              </a:rPr>
              <a:t>inseguros</a:t>
            </a:r>
            <a:r>
              <a:rPr lang="en-US" sz="2000" dirty="0">
                <a:ea typeface="+mn-lt"/>
                <a:cs typeface="+mn-lt"/>
              </a:rPr>
              <a:t> </a:t>
            </a:r>
            <a:r>
              <a:rPr lang="en-US" sz="2000" dirty="0" err="1">
                <a:ea typeface="+mn-lt"/>
                <a:cs typeface="+mn-lt"/>
              </a:rPr>
              <a:t>cerca</a:t>
            </a:r>
            <a:r>
              <a:rPr lang="en-US" sz="2000" dirty="0">
                <a:ea typeface="+mn-lt"/>
                <a:cs typeface="+mn-lt"/>
              </a:rPr>
              <a:t> de Greenway y las </a:t>
            </a:r>
            <a:r>
              <a:rPr lang="en-US" sz="2000" dirty="0" err="1">
                <a:ea typeface="+mn-lt"/>
                <a:cs typeface="+mn-lt"/>
              </a:rPr>
              <a:t>escuelas</a:t>
            </a:r>
            <a:r>
              <a:rPr lang="en-US" sz="2000" dirty="0">
                <a:ea typeface="+mn-lt"/>
                <a:cs typeface="+mn-lt"/>
              </a:rPr>
              <a:t> (Ohio, Florida, Maine y Virginia)</a:t>
            </a:r>
            <a:endParaRPr lang="en-US" sz="2000" dirty="0"/>
          </a:p>
          <a:p>
            <a:pPr marL="629920" lvl="1" indent="-305435">
              <a:buFont typeface="Wingdings 2" panose="05000000000000000000" pitchFamily="2" charset="2"/>
              <a:buChar char=""/>
            </a:pPr>
            <a:r>
              <a:rPr lang="en-US" sz="2000" dirty="0">
                <a:ea typeface="+mn-lt"/>
                <a:cs typeface="+mn-lt"/>
              </a:rPr>
              <a:t>Las </a:t>
            </a:r>
            <a:r>
              <a:rPr lang="en-US" sz="2000" dirty="0" err="1">
                <a:ea typeface="+mn-lt"/>
                <a:cs typeface="+mn-lt"/>
              </a:rPr>
              <a:t>señales</a:t>
            </a:r>
            <a:r>
              <a:rPr lang="en-US" sz="2000" dirty="0">
                <a:ea typeface="+mn-lt"/>
                <a:cs typeface="+mn-lt"/>
              </a:rPr>
              <a:t> </a:t>
            </a:r>
            <a:r>
              <a:rPr lang="en-US" sz="2000" dirty="0" err="1">
                <a:ea typeface="+mn-lt"/>
                <a:cs typeface="+mn-lt"/>
              </a:rPr>
              <a:t>en</a:t>
            </a:r>
            <a:r>
              <a:rPr lang="en-US" sz="2000" dirty="0">
                <a:ea typeface="+mn-lt"/>
                <a:cs typeface="+mn-lt"/>
              </a:rPr>
              <a:t> </a:t>
            </a:r>
            <a:r>
              <a:rPr lang="en-US" sz="2000" dirty="0" err="1">
                <a:ea typeface="+mn-lt"/>
                <a:cs typeface="+mn-lt"/>
              </a:rPr>
              <a:t>el</a:t>
            </a:r>
            <a:r>
              <a:rPr lang="en-US" sz="2000" dirty="0">
                <a:ea typeface="+mn-lt"/>
                <a:cs typeface="+mn-lt"/>
              </a:rPr>
              <a:t> </a:t>
            </a:r>
            <a:r>
              <a:rPr lang="en-US" sz="2000" dirty="0" err="1">
                <a:ea typeface="+mn-lt"/>
                <a:cs typeface="+mn-lt"/>
              </a:rPr>
              <a:t>centro</a:t>
            </a:r>
            <a:r>
              <a:rPr lang="en-US" sz="2000" dirty="0">
                <a:ea typeface="+mn-lt"/>
                <a:cs typeface="+mn-lt"/>
              </a:rPr>
              <a:t> son </a:t>
            </a:r>
            <a:r>
              <a:rPr lang="en-US" sz="2000" dirty="0" err="1">
                <a:ea typeface="+mn-lt"/>
                <a:cs typeface="+mn-lt"/>
              </a:rPr>
              <a:t>confusas</a:t>
            </a:r>
            <a:r>
              <a:rPr lang="en-US" sz="2000" dirty="0">
                <a:ea typeface="+mn-lt"/>
                <a:cs typeface="+mn-lt"/>
              </a:rPr>
              <a:t> (Barrett, Nevin, Macdonald)</a:t>
            </a:r>
            <a:endParaRPr lang="en-US" sz="2000" dirty="0"/>
          </a:p>
          <a:p>
            <a:pPr marL="629920" lvl="1" indent="-305435">
              <a:buFont typeface="Wingdings 2" panose="05000000000000000000" pitchFamily="2" charset="2"/>
              <a:buChar char=""/>
            </a:pPr>
            <a:r>
              <a:rPr lang="en-US" sz="2000" dirty="0">
                <a:ea typeface="+mn-lt"/>
                <a:cs typeface="+mn-lt"/>
              </a:rPr>
              <a:t>Los </a:t>
            </a:r>
            <a:r>
              <a:rPr lang="en-US" sz="2000" err="1">
                <a:ea typeface="+mn-lt"/>
                <a:cs typeface="+mn-lt"/>
              </a:rPr>
              <a:t>carriles</a:t>
            </a:r>
            <a:r>
              <a:rPr lang="en-US" sz="2000" dirty="0">
                <a:ea typeface="+mn-lt"/>
                <a:cs typeface="+mn-lt"/>
              </a:rPr>
              <a:t> para </a:t>
            </a:r>
            <a:r>
              <a:rPr lang="en-US" sz="2000" err="1">
                <a:ea typeface="+mn-lt"/>
                <a:cs typeface="+mn-lt"/>
              </a:rPr>
              <a:t>bicicletas</a:t>
            </a:r>
            <a:r>
              <a:rPr lang="en-US" sz="2000" dirty="0">
                <a:ea typeface="+mn-lt"/>
                <a:cs typeface="+mn-lt"/>
              </a:rPr>
              <a:t> </a:t>
            </a:r>
            <a:r>
              <a:rPr lang="en-US" sz="2000" err="1">
                <a:ea typeface="+mn-lt"/>
                <a:cs typeface="+mn-lt"/>
              </a:rPr>
              <a:t>en</a:t>
            </a:r>
            <a:r>
              <a:rPr lang="en-US" sz="2000" dirty="0">
                <a:ea typeface="+mn-lt"/>
                <a:cs typeface="+mn-lt"/>
              </a:rPr>
              <a:t> </a:t>
            </a:r>
            <a:r>
              <a:rPr lang="en-US" sz="2000" err="1">
                <a:ea typeface="+mn-lt"/>
                <a:cs typeface="+mn-lt"/>
              </a:rPr>
              <a:t>otros</a:t>
            </a:r>
            <a:r>
              <a:rPr lang="en-US" sz="2000" dirty="0">
                <a:ea typeface="+mn-lt"/>
                <a:cs typeface="+mn-lt"/>
              </a:rPr>
              <a:t> </a:t>
            </a:r>
            <a:r>
              <a:rPr lang="en-US" sz="2000" err="1">
                <a:ea typeface="+mn-lt"/>
                <a:cs typeface="+mn-lt"/>
              </a:rPr>
              <a:t>lugares</a:t>
            </a:r>
            <a:r>
              <a:rPr lang="en-US" sz="2000" dirty="0">
                <a:ea typeface="+mn-lt"/>
                <a:cs typeface="+mn-lt"/>
              </a:rPr>
              <a:t> de la ciudad se </a:t>
            </a:r>
            <a:r>
              <a:rPr lang="en-US" sz="2000" err="1">
                <a:ea typeface="+mn-lt"/>
                <a:cs typeface="+mn-lt"/>
              </a:rPr>
              <a:t>sienten</a:t>
            </a:r>
            <a:r>
              <a:rPr lang="en-US" sz="2000" dirty="0">
                <a:ea typeface="+mn-lt"/>
                <a:cs typeface="+mn-lt"/>
              </a:rPr>
              <a:t> </a:t>
            </a:r>
            <a:r>
              <a:rPr lang="en-US" sz="2000" err="1">
                <a:ea typeface="+mn-lt"/>
                <a:cs typeface="+mn-lt"/>
              </a:rPr>
              <a:t>inseguros</a:t>
            </a:r>
            <a:r>
              <a:rPr lang="en-US" sz="2000" dirty="0">
                <a:ea typeface="+mn-lt"/>
                <a:cs typeface="+mn-lt"/>
              </a:rPr>
              <a:t>.</a:t>
            </a:r>
            <a:endParaRPr lang="en-US" sz="2000" dirty="0"/>
          </a:p>
          <a:p>
            <a:pPr marL="612775" lvl="2" indent="-342900">
              <a:buFont typeface="Wingdings" panose="05000000000000000000" pitchFamily="2" charset="2"/>
              <a:buChar char="§"/>
            </a:pPr>
            <a:r>
              <a:rPr lang="en-US" sz="2000" dirty="0">
                <a:ea typeface="+mn-lt"/>
                <a:cs typeface="+mn-lt"/>
              </a:rPr>
              <a:t>¡Planten </a:t>
            </a:r>
            <a:r>
              <a:rPr lang="en-US" sz="2000" dirty="0" err="1">
                <a:ea typeface="+mn-lt"/>
                <a:cs typeface="+mn-lt"/>
              </a:rPr>
              <a:t>más</a:t>
            </a:r>
            <a:r>
              <a:rPr lang="en-US" sz="2000" dirty="0">
                <a:ea typeface="+mn-lt"/>
                <a:cs typeface="+mn-lt"/>
              </a:rPr>
              <a:t> </a:t>
            </a:r>
            <a:r>
              <a:rPr lang="en-US" sz="2000" dirty="0" err="1">
                <a:ea typeface="+mn-lt"/>
                <a:cs typeface="+mn-lt"/>
              </a:rPr>
              <a:t>árboles</a:t>
            </a:r>
            <a:r>
              <a:rPr lang="en-US" sz="2000" dirty="0">
                <a:ea typeface="+mn-lt"/>
                <a:cs typeface="+mn-lt"/>
              </a:rPr>
              <a:t>!</a:t>
            </a:r>
            <a:endParaRPr lang="en-US" sz="2000" dirty="0"/>
          </a:p>
          <a:p>
            <a:pPr marL="342900" lvl="1" indent="-342900">
              <a:buFont typeface="Wingdings" panose="05000000000000000000" pitchFamily="2" charset="2"/>
              <a:buChar char="§"/>
            </a:pPr>
            <a:endParaRPr lang="en-US" sz="2200" dirty="0">
              <a:latin typeface="Century Gothic" panose="020B0502020202020204" pitchFamily="34" charset="0"/>
            </a:endParaRPr>
          </a:p>
          <a:p>
            <a:pPr marL="0" lvl="1" indent="0">
              <a:buNone/>
            </a:pPr>
            <a:endParaRPr lang="en-US" sz="2200" b="1" dirty="0">
              <a:latin typeface="Century Gothic" panose="020B0502020202020204" pitchFamily="34" charset="0"/>
            </a:endParaRPr>
          </a:p>
          <a:p>
            <a:pPr marL="0" lvl="1" indent="0">
              <a:buNone/>
            </a:pPr>
            <a:endParaRPr lang="en-US" sz="2200" b="1"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342900" lvl="1" indent="-342900"/>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solidFill>
                <a:srgbClr val="FF0000"/>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rot="750573">
            <a:off x="7977446" y="1027206"/>
            <a:ext cx="3319080" cy="4275960"/>
          </a:xfrm>
          <a:prstGeom prst="rect">
            <a:avLst/>
          </a:prstGeom>
        </p:spPr>
      </p:pic>
      <p:sp>
        <p:nvSpPr>
          <p:cNvPr id="8" name="Rounded Rectangle 7"/>
          <p:cNvSpPr/>
          <p:nvPr/>
        </p:nvSpPr>
        <p:spPr>
          <a:xfrm>
            <a:off x="6029108" y="1298994"/>
            <a:ext cx="2197324" cy="1992846"/>
          </a:xfrm>
          <a:prstGeom prst="round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rgbClr val="005569"/>
                </a:solidFill>
              </a:rPr>
              <a:t>See design team’s proposed response and give your feedback</a:t>
            </a:r>
          </a:p>
        </p:txBody>
      </p:sp>
    </p:spTree>
    <p:extLst>
      <p:ext uri="{BB962C8B-B14F-4D97-AF65-F5344CB8AC3E}">
        <p14:creationId xmlns:p14="http://schemas.microsoft.com/office/powerpoint/2010/main" val="2535585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own Arrow 50"/>
          <p:cNvSpPr/>
          <p:nvPr/>
        </p:nvSpPr>
        <p:spPr>
          <a:xfrm rot="16200000">
            <a:off x="10793252" y="2673380"/>
            <a:ext cx="1370759" cy="1322108"/>
          </a:xfrm>
          <a:prstGeom prst="downArrow">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ounded Rectangle 36"/>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 name="TextBox 37"/>
          <p:cNvSpPr txBox="1"/>
          <p:nvPr/>
        </p:nvSpPr>
        <p:spPr>
          <a:xfrm>
            <a:off x="2073995" y="3113170"/>
            <a:ext cx="4613538" cy="307777"/>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1" err="1">
                <a:solidFill>
                  <a:srgbClr val="005569"/>
                </a:solidFill>
                <a:latin typeface="Century Gothic"/>
                <a:ea typeface="Calibri Light"/>
                <a:cs typeface="Calibri Light"/>
              </a:rPr>
              <a:t>Diseño</a:t>
            </a:r>
            <a:r>
              <a:rPr lang="en-US" sz="1400" b="1" i="1" dirty="0">
                <a:solidFill>
                  <a:srgbClr val="005569"/>
                </a:solidFill>
                <a:latin typeface="Century Gothic"/>
                <a:ea typeface="Calibri Light"/>
                <a:cs typeface="Calibri Light"/>
              </a:rPr>
              <a:t> </a:t>
            </a:r>
            <a:r>
              <a:rPr lang="en-US" sz="1400" b="1" i="1" err="1">
                <a:solidFill>
                  <a:srgbClr val="005569"/>
                </a:solidFill>
                <a:latin typeface="Century Gothic"/>
                <a:ea typeface="Calibri Light"/>
                <a:cs typeface="Calibri Light"/>
              </a:rPr>
              <a:t>Preliminar</a:t>
            </a:r>
            <a:endParaRPr kumimoji="0" lang="en-US" sz="1400" b="1" i="1" u="none" strike="noStrike" kern="1200" cap="none" spc="0" normalizeH="0" baseline="0" noProof="0">
              <a:ln>
                <a:noFill/>
              </a:ln>
              <a:solidFill>
                <a:srgbClr val="005569"/>
              </a:solidFill>
              <a:effectLst/>
              <a:uLnTx/>
              <a:uFillTx/>
              <a:latin typeface="Century Gothic"/>
              <a:ea typeface="Calibri Light"/>
              <a:cs typeface="Calibri Light"/>
            </a:endParaRPr>
          </a:p>
        </p:txBody>
      </p:sp>
      <p:sp>
        <p:nvSpPr>
          <p:cNvPr id="2" name="Rounded Rectangle 1"/>
          <p:cNvSpPr/>
          <p:nvPr/>
        </p:nvSpPr>
        <p:spPr>
          <a:xfrm>
            <a:off x="832390" y="3932235"/>
            <a:ext cx="2487125" cy="788044"/>
          </a:xfrm>
          <a:prstGeom prst="roundRect">
            <a:avLst/>
          </a:prstGeom>
          <a:noFill/>
          <a:ln>
            <a:solidFill>
              <a:srgbClr val="368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8CAA"/>
              </a:solidFill>
            </a:endParaRPr>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a:ea typeface="Open Sans"/>
                <a:cs typeface="Open Sans"/>
              </a:rPr>
              <a:t>Actualizaciones</a:t>
            </a:r>
            <a:r>
              <a:rPr lang="en-US" sz="4000" kern="1500" cap="none" dirty="0">
                <a:solidFill>
                  <a:schemeClr val="bg1"/>
                </a:solidFill>
                <a:latin typeface="Myriad Pro"/>
                <a:ea typeface="Open Sans"/>
                <a:cs typeface="Open Sans"/>
              </a:rPr>
              <a:t> de Calles de Barrio </a:t>
            </a:r>
            <a:r>
              <a:rPr lang="en-US" sz="4000" kern="1500" cap="none" dirty="0" err="1">
                <a:solidFill>
                  <a:schemeClr val="bg1"/>
                </a:solidFill>
                <a:latin typeface="Myriad Pro"/>
                <a:ea typeface="Open Sans"/>
                <a:cs typeface="Open Sans"/>
              </a:rPr>
              <a:t>Completas</a:t>
            </a:r>
            <a:endParaRPr lang="en-US" dirty="0">
              <a:solidFill>
                <a:schemeClr val="bg1"/>
              </a:solidFill>
            </a:endParaRPr>
          </a:p>
        </p:txBody>
      </p:sp>
      <p:sp>
        <p:nvSpPr>
          <p:cNvPr id="13" name="TextBox 12"/>
          <p:cNvSpPr txBox="1"/>
          <p:nvPr/>
        </p:nvSpPr>
        <p:spPr>
          <a:xfrm>
            <a:off x="272579" y="3072161"/>
            <a:ext cx="1722176"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1" err="1">
                <a:solidFill>
                  <a:srgbClr val="005569"/>
                </a:solidFill>
                <a:latin typeface="Century Gothic"/>
                <a:ea typeface="Calibri Light"/>
                <a:cs typeface="Calibri Light"/>
              </a:rPr>
              <a:t>Inicio</a:t>
            </a:r>
            <a:r>
              <a:rPr lang="en-US" sz="1400" b="1" i="1" dirty="0">
                <a:solidFill>
                  <a:srgbClr val="005569"/>
                </a:solidFill>
                <a:latin typeface="Century Gothic"/>
                <a:ea typeface="Calibri Light"/>
                <a:cs typeface="Calibri Light"/>
              </a:rPr>
              <a:t> del </a:t>
            </a:r>
            <a:r>
              <a:rPr lang="en-US" sz="1400" b="1" i="1" err="1">
                <a:solidFill>
                  <a:srgbClr val="005569"/>
                </a:solidFill>
                <a:latin typeface="Century Gothic"/>
                <a:ea typeface="Calibri Light"/>
                <a:cs typeface="Calibri Light"/>
              </a:rPr>
              <a:t>proyecto</a:t>
            </a:r>
            <a:endParaRPr kumimoji="0" lang="en-US" sz="1400" b="1" i="1" u="none" strike="noStrike" kern="1200" cap="none" spc="0" normalizeH="0" baseline="0" noProof="0">
              <a:ln>
                <a:noFill/>
              </a:ln>
              <a:solidFill>
                <a:srgbClr val="005569"/>
              </a:solidFill>
              <a:effectLst/>
              <a:uLnTx/>
              <a:uFillTx/>
              <a:latin typeface="Century Gothic"/>
              <a:ea typeface="Calibri Light"/>
              <a:cs typeface="Calibri Light"/>
            </a:endParaRPr>
          </a:p>
        </p:txBody>
      </p:sp>
      <p:sp>
        <p:nvSpPr>
          <p:cNvPr id="10" name="TextBox 9"/>
          <p:cNvSpPr txBox="1"/>
          <p:nvPr/>
        </p:nvSpPr>
        <p:spPr>
          <a:xfrm>
            <a:off x="8475091" y="3097256"/>
            <a:ext cx="1708103" cy="307777"/>
          </a:xfrm>
          <a:prstGeom prst="rect">
            <a:avLst/>
          </a:prstGeom>
          <a:noFill/>
        </p:spPr>
        <p:txBody>
          <a:bodyPr wrap="square" lIns="91440" tIns="45720" rIns="91440" bIns="45720" rtlCol="0" anchor="t">
            <a:spAutoFit/>
          </a:bodyPr>
          <a:lstStyle/>
          <a:p>
            <a:pPr lvl="0" algn="ctr">
              <a:defRPr/>
            </a:pPr>
            <a:r>
              <a:rPr lang="en-US" sz="1400" b="1" dirty="0">
                <a:solidFill>
                  <a:srgbClr val="005569"/>
                </a:solidFill>
                <a:latin typeface="Century Gothic"/>
                <a:ea typeface="Calibri Light"/>
                <a:cs typeface="Calibri Light"/>
              </a:rPr>
              <a:t> </a:t>
            </a:r>
            <a:r>
              <a:rPr lang="en-US" sz="1400" b="1" i="1" dirty="0" err="1">
                <a:solidFill>
                  <a:srgbClr val="005569"/>
                </a:solidFill>
                <a:latin typeface="Century Gothic"/>
                <a:ea typeface="Calibri Light"/>
                <a:cs typeface="Calibri Light"/>
              </a:rPr>
              <a:t>Diseño</a:t>
            </a:r>
            <a:r>
              <a:rPr lang="en-US" sz="1400" b="1" i="1" dirty="0">
                <a:solidFill>
                  <a:srgbClr val="005569"/>
                </a:solidFill>
                <a:latin typeface="Century Gothic"/>
                <a:ea typeface="Calibri Light"/>
                <a:cs typeface="Calibri Light"/>
              </a:rPr>
              <a:t> Final</a:t>
            </a:r>
            <a:endParaRPr lang="en-US" dirty="0">
              <a:latin typeface="Century Gothic"/>
              <a:ea typeface="Calibri Light"/>
              <a:cs typeface="Calibri Light"/>
            </a:endParaRPr>
          </a:p>
        </p:txBody>
      </p:sp>
      <p:sp>
        <p:nvSpPr>
          <p:cNvPr id="29" name="Oval 28"/>
          <p:cNvSpPr/>
          <p:nvPr/>
        </p:nvSpPr>
        <p:spPr>
          <a:xfrm>
            <a:off x="2672952"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lIns="91440" tIns="45720" rIns="91440" bIns="45720" rtlCol="0" anchor="t">
            <a:spAutoFit/>
          </a:bodyPr>
          <a:lstStyle/>
          <a:p>
            <a:pPr algn="ctr">
              <a:defRPr/>
            </a:pPr>
            <a:r>
              <a:rPr lang="en-US" sz="1400" b="1" dirty="0">
                <a:solidFill>
                  <a:srgbClr val="005569"/>
                </a:solidFill>
                <a:latin typeface="Century Gothic"/>
                <a:ea typeface="Calibri Light"/>
                <a:cs typeface="Calibri Light"/>
              </a:rPr>
              <a:t>50% </a:t>
            </a:r>
            <a:r>
              <a:rPr lang="en-US" sz="1400" b="1" i="1" dirty="0" err="1">
                <a:solidFill>
                  <a:srgbClr val="005569"/>
                </a:solidFill>
                <a:latin typeface="Century Gothic"/>
                <a:ea typeface="Calibri Light"/>
                <a:cs typeface="Calibri Light"/>
              </a:rPr>
              <a:t>Diseño</a:t>
            </a:r>
            <a:r>
              <a:rPr lang="en-US" sz="1400" b="1" i="1" dirty="0">
                <a:solidFill>
                  <a:srgbClr val="005569"/>
                </a:solidFill>
                <a:latin typeface="Century Gothic"/>
                <a:ea typeface="Calibri Light"/>
                <a:cs typeface="Calibri Light"/>
              </a:rPr>
              <a:t> </a:t>
            </a:r>
            <a:r>
              <a:rPr lang="en-US" sz="1400" b="1" i="1" dirty="0" err="1">
                <a:solidFill>
                  <a:srgbClr val="005569"/>
                </a:solidFill>
                <a:latin typeface="Century Gothic"/>
                <a:ea typeface="Calibri Light"/>
                <a:cs typeface="Calibri Light"/>
              </a:rPr>
              <a:t>básico</a:t>
            </a:r>
            <a:endParaRPr lang="en-US" sz="1400" b="1" i="1" u="none" strike="noStrike" kern="1200" cap="none" spc="0" normalizeH="0" baseline="0" noProof="0" dirty="0">
              <a:ln>
                <a:noFill/>
              </a:ln>
              <a:solidFill>
                <a:srgbClr val="005569"/>
              </a:solidFill>
              <a:effectLst/>
              <a:uLnTx/>
              <a:uFillTx/>
              <a:latin typeface="Century Gothic"/>
              <a:ea typeface="Calibri Light"/>
              <a:cs typeface="Calibri Light"/>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0219848" y="2887951"/>
            <a:ext cx="150037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323428" y="2986464"/>
            <a:ext cx="1526608" cy="523220"/>
          </a:xfrm>
          <a:prstGeom prst="rect">
            <a:avLst/>
          </a:prstGeom>
          <a:noFill/>
        </p:spPr>
        <p:txBody>
          <a:bodyPr wrap="square" lIns="91440" tIns="45720" rIns="91440" bIns="45720" rtlCol="0" anchor="t">
            <a:spAutoFit/>
          </a:bodyPr>
          <a:lstStyle/>
          <a:p>
            <a:pPr lvl="0" algn="ctr">
              <a:defRPr/>
            </a:pPr>
            <a:r>
              <a:rPr lang="en-US" sz="1400" b="1" dirty="0">
                <a:solidFill>
                  <a:srgbClr val="005569"/>
                </a:solidFill>
                <a:latin typeface="Century Gothic"/>
                <a:ea typeface="Calibri Light"/>
                <a:cs typeface="Calibri Light"/>
              </a:rPr>
              <a:t> </a:t>
            </a:r>
            <a:r>
              <a:rPr lang="en-US" sz="1400" b="1" i="1" err="1">
                <a:solidFill>
                  <a:srgbClr val="005569"/>
                </a:solidFill>
                <a:latin typeface="Century Gothic"/>
                <a:ea typeface="Calibri Light"/>
                <a:cs typeface="Calibri Light"/>
              </a:rPr>
              <a:t>Permisos</a:t>
            </a:r>
            <a:r>
              <a:rPr lang="en-US" sz="1400" b="1" i="1" dirty="0">
                <a:solidFill>
                  <a:srgbClr val="005569"/>
                </a:solidFill>
                <a:latin typeface="Century Gothic"/>
                <a:ea typeface="Calibri Light"/>
                <a:cs typeface="Calibri Light"/>
              </a:rPr>
              <a:t> y </a:t>
            </a:r>
            <a:r>
              <a:rPr lang="en-US" sz="1400" b="1" i="1" err="1">
                <a:solidFill>
                  <a:srgbClr val="005569"/>
                </a:solidFill>
                <a:latin typeface="Century Gothic"/>
                <a:ea typeface="Calibri Light"/>
                <a:cs typeface="Calibri Light"/>
              </a:rPr>
              <a:t>Construcción</a:t>
            </a:r>
            <a:endParaRPr lang="en-US" sz="1400" b="1" i="1" u="none" strike="noStrike" kern="1200" cap="none" spc="0" normalizeH="0" baseline="0" noProof="0" dirty="0" err="1">
              <a:ln>
                <a:noFill/>
              </a:ln>
              <a:solidFill>
                <a:srgbClr val="005569"/>
              </a:solidFill>
              <a:effectLst/>
              <a:uLnTx/>
              <a:uFillTx/>
              <a:latin typeface="Century Gothic"/>
              <a:ea typeface="Calibri Light"/>
              <a:cs typeface="Calibri Light"/>
            </a:endParaRPr>
          </a:p>
        </p:txBody>
      </p:sp>
      <p:sp>
        <p:nvSpPr>
          <p:cNvPr id="28" name="TextBox 27"/>
          <p:cNvSpPr txBox="1"/>
          <p:nvPr/>
        </p:nvSpPr>
        <p:spPr>
          <a:xfrm>
            <a:off x="187984" y="4216306"/>
            <a:ext cx="3064779" cy="1077218"/>
          </a:xfrm>
          <a:prstGeom prst="rect">
            <a:avLst/>
          </a:prstGeom>
          <a:noFill/>
        </p:spPr>
        <p:txBody>
          <a:bodyPr wrap="square" lIns="91440" tIns="45720" rIns="91440" bIns="45720" rtlCol="0" anchor="t">
            <a:spAutoFit/>
          </a:bodyPr>
          <a:lstStyle/>
          <a:p>
            <a:pPr algn="r">
              <a:defRPr/>
            </a:pPr>
            <a:r>
              <a:rPr lang="en-US" sz="1600" b="1" dirty="0">
                <a:solidFill>
                  <a:srgbClr val="005569"/>
                </a:solidFill>
                <a:latin typeface="Century Gothic"/>
                <a:ea typeface="Calibri Light"/>
                <a:cs typeface="Calibri Light"/>
              </a:rPr>
              <a:t>13 a 16 de </a:t>
            </a:r>
            <a:r>
              <a:rPr lang="en-US" sz="1600" b="1" dirty="0" err="1">
                <a:solidFill>
                  <a:srgbClr val="005569"/>
                </a:solidFill>
                <a:latin typeface="Century Gothic"/>
                <a:ea typeface="Calibri Light"/>
                <a:cs typeface="Calibri Light"/>
              </a:rPr>
              <a:t>Noviembre</a:t>
            </a:r>
            <a:r>
              <a:rPr lang="en-US" sz="1600" b="1" dirty="0">
                <a:solidFill>
                  <a:srgbClr val="005569"/>
                </a:solidFill>
                <a:latin typeface="Century Gothic"/>
                <a:ea typeface="Calibri Light"/>
                <a:cs typeface="Calibri Light"/>
              </a:rPr>
              <a:t> </a:t>
            </a:r>
            <a:br>
              <a:rPr lang="en-US" sz="1600" b="1" dirty="0">
                <a:solidFill>
                  <a:srgbClr val="005569"/>
                </a:solidFill>
                <a:latin typeface="Century Gothic"/>
                <a:ea typeface="Calibri Light"/>
                <a:cs typeface="Calibri Light"/>
              </a:rPr>
            </a:br>
            <a:r>
              <a:rPr lang="en-US" sz="1600" b="1" dirty="0">
                <a:solidFill>
                  <a:srgbClr val="005569"/>
                </a:solidFill>
                <a:latin typeface="Century Gothic"/>
                <a:ea typeface="Calibri Light"/>
                <a:cs typeface="Calibri Light"/>
              </a:rPr>
              <a:t>de </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2024</a:t>
            </a:r>
          </a:p>
          <a:p>
            <a:pPr lvl="0" algn="r">
              <a:defRPr/>
            </a:pP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1" name="Rectangle 30"/>
          <p:cNvSpPr/>
          <p:nvPr/>
        </p:nvSpPr>
        <p:spPr>
          <a:xfrm>
            <a:off x="2722086" y="37955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dirty="0">
              <a:solidFill>
                <a:schemeClr val="bg1"/>
              </a:solidFill>
            </a:endParaRPr>
          </a:p>
        </p:txBody>
      </p:sp>
      <p:sp>
        <p:nvSpPr>
          <p:cNvPr id="34" name="Rectangle 33"/>
          <p:cNvSpPr/>
          <p:nvPr/>
        </p:nvSpPr>
        <p:spPr>
          <a:xfrm>
            <a:off x="6859073"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dirty="0">
              <a:solidFill>
                <a:schemeClr val="bg1"/>
              </a:solidFill>
            </a:endParaRPr>
          </a:p>
        </p:txBody>
      </p:sp>
      <p:sp>
        <p:nvSpPr>
          <p:cNvPr id="35" name="Rectangle 34"/>
          <p:cNvSpPr/>
          <p:nvPr/>
        </p:nvSpPr>
        <p:spPr>
          <a:xfrm>
            <a:off x="8539594"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dirty="0">
              <a:solidFill>
                <a:schemeClr val="bg1"/>
              </a:solidFill>
            </a:endParaRPr>
          </a:p>
        </p:txBody>
      </p:sp>
      <p:sp>
        <p:nvSpPr>
          <p:cNvPr id="32" name="Down Arrow 31"/>
          <p:cNvSpPr/>
          <p:nvPr/>
        </p:nvSpPr>
        <p:spPr>
          <a:xfrm>
            <a:off x="4248234" y="1721056"/>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6" name="TextBox 35"/>
          <p:cNvSpPr txBox="1"/>
          <p:nvPr/>
        </p:nvSpPr>
        <p:spPr>
          <a:xfrm>
            <a:off x="3159850" y="1721056"/>
            <a:ext cx="1420942" cy="369332"/>
          </a:xfrm>
          <a:prstGeom prst="rect">
            <a:avLst/>
          </a:prstGeom>
          <a:noFill/>
        </p:spPr>
        <p:txBody>
          <a:bodyPr wrap="square" lIns="91440" tIns="45720" rIns="91440" bIns="45720" rtlCol="0" anchor="t">
            <a:spAutoFit/>
          </a:bodyPr>
          <a:lstStyle/>
          <a:p>
            <a:pPr algn="r">
              <a:defRPr/>
            </a:pPr>
            <a:r>
              <a:rPr lang="en-US" dirty="0" err="1">
                <a:solidFill>
                  <a:srgbClr val="92D050"/>
                </a:solidFill>
                <a:ea typeface="+mn-lt"/>
                <a:cs typeface="+mn-lt"/>
              </a:rPr>
              <a:t>Está</a:t>
            </a:r>
            <a:r>
              <a:rPr lang="en-US" dirty="0">
                <a:solidFill>
                  <a:srgbClr val="92D050"/>
                </a:solidFill>
                <a:ea typeface="+mn-lt"/>
                <a:cs typeface="+mn-lt"/>
              </a:rPr>
              <a:t> </a:t>
            </a:r>
            <a:r>
              <a:rPr lang="en-US" dirty="0" err="1">
                <a:solidFill>
                  <a:srgbClr val="92D050"/>
                </a:solidFill>
                <a:ea typeface="+mn-lt"/>
                <a:cs typeface="+mn-lt"/>
              </a:rPr>
              <a:t>invitado</a:t>
            </a:r>
            <a:endParaRPr lang="en-US" dirty="0" err="1"/>
          </a:p>
        </p:txBody>
      </p:sp>
      <p:sp>
        <p:nvSpPr>
          <p:cNvPr id="48" name="TextBox 47"/>
          <p:cNvSpPr txBox="1"/>
          <p:nvPr/>
        </p:nvSpPr>
        <p:spPr>
          <a:xfrm>
            <a:off x="6724581" y="4242056"/>
            <a:ext cx="3064779" cy="584775"/>
          </a:xfrm>
          <a:prstGeom prst="rect">
            <a:avLst/>
          </a:prstGeom>
          <a:noFill/>
        </p:spPr>
        <p:txBody>
          <a:bodyPr wrap="square" lIns="91440" tIns="45720" rIns="91440" bIns="45720" rtlCol="0" anchor="t">
            <a:spAutoFit/>
          </a:bodyPr>
          <a:lstStyle/>
          <a:p>
            <a:pPr>
              <a:defRPr/>
            </a:pPr>
            <a:r>
              <a:rPr lang="en-US" sz="1600" b="1" dirty="0">
                <a:solidFill>
                  <a:srgbClr val="005569"/>
                </a:solidFill>
                <a:latin typeface="Century Gothic"/>
                <a:ea typeface="Calibri Light"/>
                <a:cs typeface="Calibri Light"/>
              </a:rPr>
              <a:t>Mayo</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 </a:t>
            </a:r>
            <a:r>
              <a:rPr lang="en-US" sz="1600" b="1" dirty="0">
                <a:solidFill>
                  <a:srgbClr val="005569"/>
                </a:solidFill>
                <a:latin typeface="Century Gothic"/>
                <a:ea typeface="Calibri Light"/>
                <a:cs typeface="Calibri Light"/>
              </a:rPr>
              <a:t>de </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2025</a:t>
            </a:r>
            <a:endParaRPr lang="en-US" sz="1600" b="1" i="1" dirty="0">
              <a:solidFill>
                <a:srgbClr val="005569"/>
              </a:solidFill>
              <a:latin typeface="Century Gothic"/>
              <a:ea typeface="Calibri Light"/>
              <a:cs typeface="Calibri Light"/>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0" name="TextBox 49"/>
          <p:cNvSpPr txBox="1"/>
          <p:nvPr/>
        </p:nvSpPr>
        <p:spPr>
          <a:xfrm>
            <a:off x="8539594" y="4251941"/>
            <a:ext cx="1416295" cy="830997"/>
          </a:xfrm>
          <a:prstGeom prst="rect">
            <a:avLst/>
          </a:prstGeom>
          <a:noFill/>
        </p:spPr>
        <p:txBody>
          <a:bodyPr wrap="square" lIns="91440" tIns="45720" rIns="91440" bIns="45720" rtlCol="0" anchor="t">
            <a:spAutoFit/>
          </a:bodyPr>
          <a:lstStyle/>
          <a:p>
            <a:pPr>
              <a:defRPr/>
            </a:pPr>
            <a:r>
              <a:rPr lang="en-US" sz="1600" b="1" dirty="0">
                <a:solidFill>
                  <a:srgbClr val="005569"/>
                </a:solidFill>
                <a:latin typeface="Century Gothic"/>
                <a:ea typeface="Calibri Light"/>
                <a:cs typeface="Calibri Light"/>
              </a:rPr>
              <a:t>Julio</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 </a:t>
            </a:r>
            <a:r>
              <a:rPr lang="en-US" sz="1600" b="1" dirty="0">
                <a:solidFill>
                  <a:srgbClr val="005569"/>
                </a:solidFill>
                <a:latin typeface="Century Gothic"/>
                <a:ea typeface="Calibri Light"/>
                <a:cs typeface="Calibri Light"/>
              </a:rPr>
              <a:t>de </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2025</a:t>
            </a:r>
            <a:endParaRPr lang="en-US" sz="1600" b="1" i="1" dirty="0">
              <a:solidFill>
                <a:srgbClr val="005569"/>
              </a:solidFill>
              <a:latin typeface="Century Gothic"/>
              <a:ea typeface="Calibri Light"/>
              <a:cs typeface="Calibri Light"/>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nvGrpSpPr>
          <p:cNvPr id="5" name="Group 4"/>
          <p:cNvGrpSpPr/>
          <p:nvPr/>
        </p:nvGrpSpPr>
        <p:grpSpPr>
          <a:xfrm>
            <a:off x="3565098" y="3684399"/>
            <a:ext cx="2827789" cy="1889065"/>
            <a:chOff x="3544308" y="3684399"/>
            <a:chExt cx="2827789" cy="1889065"/>
          </a:xfrm>
        </p:grpSpPr>
        <p:sp>
          <p:nvSpPr>
            <p:cNvPr id="44" name="TextBox 43"/>
            <p:cNvSpPr txBox="1"/>
            <p:nvPr/>
          </p:nvSpPr>
          <p:spPr>
            <a:xfrm>
              <a:off x="3636528" y="4250025"/>
              <a:ext cx="2536693" cy="1323439"/>
            </a:xfrm>
            <a:prstGeom prst="rect">
              <a:avLst/>
            </a:prstGeom>
            <a:noFill/>
          </p:spPr>
          <p:txBody>
            <a:bodyPr wrap="square" lIns="91440" tIns="45720" rIns="91440" bIns="45720" rtlCol="0" anchor="t">
              <a:spAutoFit/>
            </a:bodyPr>
            <a:lstStyle/>
            <a:p>
              <a:pPr algn="ctr">
                <a:defRPr/>
              </a:pPr>
              <a:r>
                <a:rPr lang="en-US" sz="1600" b="1" dirty="0">
                  <a:solidFill>
                    <a:srgbClr val="005569"/>
                  </a:solidFill>
                  <a:latin typeface="Century Gothic"/>
                  <a:ea typeface="Calibri Light"/>
                  <a:cs typeface="Calibri Light"/>
                </a:rPr>
                <a:t>15 de </a:t>
              </a:r>
              <a:r>
                <a:rPr lang="en-US" sz="1600" b="1" dirty="0" err="1">
                  <a:solidFill>
                    <a:srgbClr val="005569"/>
                  </a:solidFill>
                  <a:latin typeface="Century Gothic"/>
                  <a:ea typeface="Calibri Light"/>
                  <a:cs typeface="Calibri Light"/>
                </a:rPr>
                <a:t>febrero</a:t>
              </a:r>
              <a:r>
                <a:rPr lang="en-US" sz="1600" b="1" dirty="0">
                  <a:solidFill>
                    <a:srgbClr val="005569"/>
                  </a:solidFill>
                  <a:latin typeface="Century Gothic"/>
                  <a:ea typeface="Calibri Light"/>
                  <a:cs typeface="Calibri Light"/>
                </a:rPr>
                <a:t> de</a:t>
              </a:r>
              <a:r>
                <a:rPr kumimoji="0" lang="en-US" sz="1600" b="1" i="0" u="none" strike="noStrike" kern="1200" cap="none" spc="0" normalizeH="0" baseline="0" noProof="0" dirty="0">
                  <a:ln>
                    <a:noFill/>
                  </a:ln>
                  <a:solidFill>
                    <a:srgbClr val="005569"/>
                  </a:solidFill>
                  <a:effectLst/>
                  <a:uLnTx/>
                  <a:uFillTx/>
                  <a:latin typeface="Century Gothic"/>
                  <a:ea typeface="Calibri Light"/>
                  <a:cs typeface="Calibri Light"/>
                </a:rPr>
                <a:t> 2025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11:00am – 1:00pm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Richmond College Prep</a:t>
              </a:r>
            </a:p>
            <a:p>
              <a:pPr lvl="0" algn="ctr">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1014 Florida Ave</a:t>
              </a:r>
            </a:p>
            <a:p>
              <a:pPr lvl="0" algn="ct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3" name="Rounded Rectangle 42"/>
            <p:cNvSpPr/>
            <p:nvPr/>
          </p:nvSpPr>
          <p:spPr>
            <a:xfrm>
              <a:off x="3544308" y="3932330"/>
              <a:ext cx="2827789" cy="150896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702936" y="3779435"/>
              <a:ext cx="452368" cy="369332"/>
            </a:xfrm>
            <a:prstGeom prst="rect">
              <a:avLst/>
            </a:prstGeom>
          </p:spPr>
          <p:txBody>
            <a:bodyPr wrap="none">
              <a:spAutoFit/>
            </a:bodyPr>
            <a:lstStyle/>
            <a:p>
              <a:pPr algn="ctr"/>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dirty="0">
                <a:solidFill>
                  <a:schemeClr val="bg1"/>
                </a:solidFill>
              </a:endParaRPr>
            </a:p>
          </p:txBody>
        </p:sp>
      </p:grpSp>
    </p:spTree>
    <p:extLst>
      <p:ext uri="{BB962C8B-B14F-4D97-AF65-F5344CB8AC3E}">
        <p14:creationId xmlns:p14="http://schemas.microsoft.com/office/powerpoint/2010/main" val="2717681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215991"/>
          </a:xfrm>
          <a:prstGeom prst="rect">
            <a:avLst/>
          </a:prstGeom>
          <a:noFill/>
        </p:spPr>
        <p:txBody>
          <a:bodyPr wrap="square" lIns="91440" tIns="45720" rIns="91440" bIns="45720" rtlCol="0" anchor="t">
            <a:spAutoFit/>
          </a:bodyPr>
          <a:lstStyle/>
          <a:p>
            <a:pPr indent="-305435">
              <a:spcBef>
                <a:spcPts val="20"/>
              </a:spcBef>
              <a:spcAft>
                <a:spcPts val="600"/>
              </a:spcAft>
            </a:pPr>
            <a:r>
              <a:rPr lang="es-MX" sz="3200" b="1">
                <a:solidFill>
                  <a:srgbClr val="005569"/>
                </a:solidFill>
                <a:latin typeface="Gill Sans MT"/>
                <a:ea typeface="+mn-lt"/>
                <a:cs typeface="+mn-lt"/>
              </a:rPr>
              <a:t>3. </a:t>
            </a:r>
            <a:r>
              <a:rPr lang="es-MX" sz="3200" b="1">
                <a:solidFill>
                  <a:srgbClr val="005569"/>
                </a:solidFill>
                <a:latin typeface="Gill Sans MT"/>
                <a:ea typeface="+mn-lt"/>
                <a:cs typeface="Arial"/>
              </a:rPr>
              <a:t>Presentación de la Estrategia de Desarrollo de la Fuerza Laboral Basada en el Lugar </a:t>
            </a:r>
            <a:endParaRPr lang="es-MX" sz="3200" b="1" dirty="0">
              <a:solidFill>
                <a:srgbClr val="005569"/>
              </a:solidFill>
              <a:latin typeface="Gill Sans MT"/>
              <a:ea typeface="+mn-lt"/>
              <a:cs typeface="Arial"/>
            </a:endParaRPr>
          </a:p>
          <a:p>
            <a:pPr indent="-305435">
              <a:spcBef>
                <a:spcPts val="20"/>
              </a:spcBef>
              <a:spcAft>
                <a:spcPts val="600"/>
              </a:spcAft>
            </a:pPr>
            <a:endParaRPr lang="es-MX" sz="3200" b="1" dirty="0">
              <a:solidFill>
                <a:srgbClr val="005569"/>
              </a:solidFill>
            </a:endParaRPr>
          </a:p>
          <a:p>
            <a:endParaRPr lang="es-ES" sz="3200" b="1">
              <a:latin typeface="Gill Sans MT"/>
            </a:endParaRPr>
          </a:p>
        </p:txBody>
      </p:sp>
    </p:spTree>
    <p:extLst>
      <p:ext uri="{BB962C8B-B14F-4D97-AF65-F5344CB8AC3E}">
        <p14:creationId xmlns:p14="http://schemas.microsoft.com/office/powerpoint/2010/main" val="3859740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FF707-B25E-98D9-815D-FE839E796574}"/>
              </a:ext>
            </a:extLst>
          </p:cNvPr>
          <p:cNvSpPr txBox="1"/>
          <p:nvPr/>
        </p:nvSpPr>
        <p:spPr>
          <a:xfrm>
            <a:off x="770350" y="1418572"/>
            <a:ext cx="1064399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Plan de </a:t>
            </a:r>
            <a:r>
              <a:rPr lang="en-US" sz="2400" b="1" dirty="0" err="1">
                <a:latin typeface="Arial"/>
                <a:cs typeface="Arial"/>
              </a:rPr>
              <a:t>desarrollo</a:t>
            </a:r>
            <a:r>
              <a:rPr lang="en-US" sz="2400" b="1" dirty="0">
                <a:latin typeface="Arial"/>
                <a:cs typeface="Arial"/>
              </a:rPr>
              <a:t> de la </a:t>
            </a:r>
            <a:r>
              <a:rPr lang="en-US" sz="2400" b="1" dirty="0" err="1">
                <a:latin typeface="Arial"/>
                <a:cs typeface="Arial"/>
              </a:rPr>
              <a:t>fuerza</a:t>
            </a:r>
            <a:r>
              <a:rPr lang="en-US" sz="2400" b="1" dirty="0">
                <a:latin typeface="Arial"/>
                <a:cs typeface="Arial"/>
              </a:rPr>
              <a:t> </a:t>
            </a:r>
            <a:r>
              <a:rPr lang="en-US" sz="2400" b="1" dirty="0" err="1">
                <a:latin typeface="Arial"/>
                <a:cs typeface="Arial"/>
              </a:rPr>
              <a:t>laboral</a:t>
            </a:r>
            <a:r>
              <a:rPr lang="en-US" sz="2400" b="1" dirty="0">
                <a:latin typeface="Arial"/>
                <a:cs typeface="Arial"/>
              </a:rPr>
              <a:t> y </a:t>
            </a:r>
            <a:r>
              <a:rPr lang="en-US" sz="2400" b="1" dirty="0" err="1">
                <a:latin typeface="Arial"/>
                <a:cs typeface="Arial"/>
              </a:rPr>
              <a:t>oportunidades</a:t>
            </a:r>
            <a:r>
              <a:rPr lang="en-US" sz="2400" b="1" dirty="0">
                <a:latin typeface="Arial"/>
                <a:cs typeface="Arial"/>
              </a:rPr>
              <a:t> </a:t>
            </a:r>
            <a:r>
              <a:rPr lang="en-US" sz="2400" b="1" dirty="0" err="1">
                <a:latin typeface="Arial"/>
                <a:cs typeface="Arial"/>
              </a:rPr>
              <a:t>económicas</a:t>
            </a:r>
            <a:r>
              <a:rPr lang="en-US" sz="2400" b="1" dirty="0">
                <a:latin typeface="Arial"/>
                <a:cs typeface="Arial"/>
              </a:rPr>
              <a:t>, </a:t>
            </a:r>
            <a:r>
              <a:rPr lang="en-US" sz="2400" b="1" dirty="0" err="1">
                <a:latin typeface="Arial"/>
                <a:cs typeface="Arial"/>
              </a:rPr>
              <a:t>tarea</a:t>
            </a:r>
            <a:r>
              <a:rPr lang="en-US" sz="2400" b="1" dirty="0">
                <a:latin typeface="Arial"/>
                <a:cs typeface="Arial"/>
              </a:rPr>
              <a:t> 1.</a:t>
            </a:r>
            <a:endParaRPr lang="en-US" b="1" dirty="0">
              <a:latin typeface="Gill Sans MT" panose="020B0502020104020203"/>
              <a:cs typeface="Arial"/>
            </a:endParaRPr>
          </a:p>
          <a:p>
            <a:r>
              <a:rPr lang="en-US" sz="2400" dirty="0">
                <a:latin typeface="Arial"/>
                <a:cs typeface="Arial"/>
              </a:rPr>
              <a:t> ​ </a:t>
            </a:r>
            <a:endParaRPr lang="en-US" dirty="0"/>
          </a:p>
          <a:p>
            <a:r>
              <a:rPr lang="en-US" sz="2400" b="1" err="1">
                <a:latin typeface="Arial"/>
                <a:cs typeface="Arial"/>
              </a:rPr>
              <a:t>Objetivo</a:t>
            </a:r>
            <a:r>
              <a:rPr lang="en-US" sz="2400" b="1" dirty="0">
                <a:latin typeface="Arial"/>
                <a:cs typeface="Arial"/>
              </a:rPr>
              <a:t>:</a:t>
            </a:r>
            <a:r>
              <a:rPr lang="en-US" sz="2400" dirty="0">
                <a:latin typeface="Arial"/>
                <a:cs typeface="Arial"/>
              </a:rPr>
              <a:t> </a:t>
            </a:r>
            <a:r>
              <a:rPr lang="en-US" sz="2400" err="1">
                <a:latin typeface="Arial"/>
                <a:cs typeface="Arial"/>
              </a:rPr>
              <a:t>Desarrollar</a:t>
            </a:r>
            <a:r>
              <a:rPr lang="en-US" sz="2400" dirty="0">
                <a:latin typeface="Arial"/>
                <a:cs typeface="Arial"/>
              </a:rPr>
              <a:t> </a:t>
            </a:r>
            <a:r>
              <a:rPr lang="en-US" sz="2400" err="1">
                <a:latin typeface="Arial"/>
                <a:cs typeface="Arial"/>
              </a:rPr>
              <a:t>una</a:t>
            </a:r>
            <a:r>
              <a:rPr lang="en-US" sz="2400" dirty="0">
                <a:latin typeface="Arial"/>
                <a:cs typeface="Arial"/>
              </a:rPr>
              <a:t> </a:t>
            </a:r>
            <a:r>
              <a:rPr lang="en-US" sz="2400" err="1">
                <a:latin typeface="Arial"/>
                <a:cs typeface="Arial"/>
              </a:rPr>
              <a:t>estrategia</a:t>
            </a:r>
            <a:r>
              <a:rPr lang="en-US" sz="2400" dirty="0">
                <a:latin typeface="Arial"/>
                <a:cs typeface="Arial"/>
              </a:rPr>
              <a:t> de </a:t>
            </a:r>
            <a:r>
              <a:rPr lang="en-US" sz="2400" err="1">
                <a:latin typeface="Arial"/>
                <a:cs typeface="Arial"/>
              </a:rPr>
              <a:t>desarrollo</a:t>
            </a:r>
            <a:r>
              <a:rPr lang="en-US" sz="2400" dirty="0">
                <a:latin typeface="Arial"/>
                <a:cs typeface="Arial"/>
              </a:rPr>
              <a:t> de la </a:t>
            </a:r>
            <a:r>
              <a:rPr lang="en-US" sz="2400" err="1">
                <a:latin typeface="Arial"/>
                <a:cs typeface="Arial"/>
              </a:rPr>
              <a:t>fuerza</a:t>
            </a:r>
            <a:r>
              <a:rPr lang="en-US" sz="2400" dirty="0">
                <a:latin typeface="Arial"/>
                <a:cs typeface="Arial"/>
              </a:rPr>
              <a:t> </a:t>
            </a:r>
            <a:r>
              <a:rPr lang="en-US" sz="2400" err="1">
                <a:latin typeface="Arial"/>
                <a:cs typeface="Arial"/>
              </a:rPr>
              <a:t>laboral</a:t>
            </a:r>
            <a:r>
              <a:rPr lang="en-US" sz="2400" dirty="0">
                <a:latin typeface="Arial"/>
                <a:cs typeface="Arial"/>
              </a:rPr>
              <a:t> </a:t>
            </a:r>
            <a:r>
              <a:rPr lang="en-US" sz="2400" err="1">
                <a:latin typeface="Arial"/>
                <a:cs typeface="Arial"/>
              </a:rPr>
              <a:t>basada</a:t>
            </a:r>
            <a:r>
              <a:rPr lang="en-US" sz="2400" dirty="0">
                <a:latin typeface="Arial"/>
                <a:cs typeface="Arial"/>
              </a:rPr>
              <a:t> </a:t>
            </a:r>
            <a:r>
              <a:rPr lang="en-US" sz="2400" err="1">
                <a:latin typeface="Arial"/>
                <a:cs typeface="Arial"/>
              </a:rPr>
              <a:t>en</a:t>
            </a:r>
            <a:r>
              <a:rPr lang="en-US" sz="2400" dirty="0">
                <a:latin typeface="Arial"/>
                <a:cs typeface="Arial"/>
              </a:rPr>
              <a:t> </a:t>
            </a:r>
            <a:r>
              <a:rPr lang="en-US" sz="2400" err="1">
                <a:latin typeface="Arial"/>
                <a:cs typeface="Arial"/>
              </a:rPr>
              <a:t>el</a:t>
            </a:r>
            <a:r>
              <a:rPr lang="en-US" sz="2400" dirty="0">
                <a:latin typeface="Arial"/>
                <a:cs typeface="Arial"/>
              </a:rPr>
              <a:t> </a:t>
            </a:r>
            <a:r>
              <a:rPr lang="en-US" sz="2400" err="1">
                <a:latin typeface="Arial"/>
                <a:cs typeface="Arial"/>
              </a:rPr>
              <a:t>lugar</a:t>
            </a:r>
            <a:r>
              <a:rPr lang="en-US" sz="2400" dirty="0">
                <a:latin typeface="Arial"/>
                <a:cs typeface="Arial"/>
              </a:rPr>
              <a:t> y un plan de </a:t>
            </a:r>
            <a:r>
              <a:rPr lang="en-US" sz="2400" err="1">
                <a:latin typeface="Arial"/>
                <a:cs typeface="Arial"/>
              </a:rPr>
              <a:t>implementación</a:t>
            </a:r>
            <a:r>
              <a:rPr lang="en-US" sz="2400" dirty="0">
                <a:latin typeface="Arial"/>
                <a:cs typeface="Arial"/>
              </a:rPr>
              <a:t> para la </a:t>
            </a:r>
            <a:r>
              <a:rPr lang="en-US" sz="2400" err="1">
                <a:latin typeface="Arial"/>
                <a:cs typeface="Arial"/>
              </a:rPr>
              <a:t>subvención</a:t>
            </a:r>
            <a:r>
              <a:rPr lang="en-US" sz="2400" dirty="0">
                <a:latin typeface="Arial"/>
                <a:cs typeface="Arial"/>
              </a:rPr>
              <a:t> Transformative Climate Communities (TCC) </a:t>
            </a:r>
            <a:r>
              <a:rPr lang="en-US" sz="2400" err="1">
                <a:latin typeface="Arial"/>
                <a:cs typeface="Arial"/>
              </a:rPr>
              <a:t>centrada</a:t>
            </a:r>
            <a:r>
              <a:rPr lang="en-US" sz="2400" dirty="0">
                <a:latin typeface="Arial"/>
                <a:cs typeface="Arial"/>
              </a:rPr>
              <a:t> </a:t>
            </a:r>
            <a:r>
              <a:rPr lang="en-US" sz="2400" err="1">
                <a:latin typeface="Arial"/>
                <a:cs typeface="Arial"/>
              </a:rPr>
              <a:t>en</a:t>
            </a:r>
            <a:r>
              <a:rPr lang="en-US" sz="2400" dirty="0">
                <a:latin typeface="Arial"/>
                <a:cs typeface="Arial"/>
              </a:rPr>
              <a:t> </a:t>
            </a:r>
            <a:r>
              <a:rPr lang="en-US" sz="2400" err="1">
                <a:latin typeface="Arial"/>
                <a:cs typeface="Arial"/>
              </a:rPr>
              <a:t>los</a:t>
            </a:r>
            <a:r>
              <a:rPr lang="en-US" sz="2400" dirty="0">
                <a:latin typeface="Arial"/>
                <a:cs typeface="Arial"/>
              </a:rPr>
              <a:t> </a:t>
            </a:r>
            <a:r>
              <a:rPr lang="en-US" sz="2400" err="1">
                <a:latin typeface="Arial"/>
                <a:cs typeface="Arial"/>
              </a:rPr>
              <a:t>vecindarios</a:t>
            </a:r>
            <a:r>
              <a:rPr lang="en-US" sz="2400" dirty="0">
                <a:latin typeface="Arial"/>
                <a:cs typeface="Arial"/>
              </a:rPr>
              <a:t> Iron Triangle, Santa Fe y Coronado.​ </a:t>
            </a:r>
            <a:endParaRPr lang="en-US"/>
          </a:p>
          <a:p>
            <a:endParaRPr lang="en-US" sz="2400" dirty="0">
              <a:latin typeface="Arial"/>
              <a:cs typeface="Arial"/>
            </a:endParaRPr>
          </a:p>
          <a:p>
            <a:r>
              <a:rPr lang="en-US" sz="2400" b="1" err="1">
                <a:latin typeface="Arial"/>
                <a:cs typeface="Arial"/>
              </a:rPr>
              <a:t>Documento</a:t>
            </a:r>
            <a:r>
              <a:rPr lang="en-US" sz="2400" b="1" dirty="0">
                <a:latin typeface="Arial"/>
                <a:cs typeface="Arial"/>
              </a:rPr>
              <a:t>:</a:t>
            </a:r>
            <a:r>
              <a:rPr lang="en-US" sz="2400" dirty="0">
                <a:latin typeface="Arial"/>
                <a:cs typeface="Arial"/>
              </a:rPr>
              <a:t> Richmond Rising Place-Based Workforce Development: Findings Report ​ </a:t>
            </a:r>
            <a:endParaRPr lang="en-US" sz="2400">
              <a:latin typeface="Arial"/>
              <a:cs typeface="Arial"/>
            </a:endParaRPr>
          </a:p>
          <a:p>
            <a:r>
              <a:rPr lang="en-US" sz="2400" dirty="0">
                <a:latin typeface="Arial"/>
                <a:cs typeface="Arial"/>
                <a:hlinkClick r:id="rId2"/>
              </a:rPr>
              <a:t>https://richmondrisingca.org/resources/</a:t>
            </a:r>
            <a:r>
              <a:rPr lang="en-US" sz="2400" dirty="0">
                <a:latin typeface="Arial"/>
                <a:cs typeface="Arial"/>
              </a:rPr>
              <a:t>  (</a:t>
            </a:r>
            <a:r>
              <a:rPr lang="en-US" sz="2400" dirty="0" err="1">
                <a:latin typeface="Arial"/>
                <a:cs typeface="Arial"/>
              </a:rPr>
              <a:t>inglés</a:t>
            </a:r>
            <a:r>
              <a:rPr lang="en-US" sz="2400" dirty="0">
                <a:latin typeface="Arial"/>
                <a:cs typeface="Arial"/>
              </a:rPr>
              <a:t>/</a:t>
            </a:r>
            <a:r>
              <a:rPr lang="en-US" sz="2400" dirty="0" err="1">
                <a:latin typeface="Arial"/>
                <a:cs typeface="Arial"/>
              </a:rPr>
              <a:t>español</a:t>
            </a:r>
            <a:r>
              <a:rPr lang="en-US" sz="2400" dirty="0">
                <a:latin typeface="Arial"/>
                <a:cs typeface="Arial"/>
              </a:rPr>
              <a:t>)</a:t>
            </a:r>
          </a:p>
        </p:txBody>
      </p:sp>
      <p:sp>
        <p:nvSpPr>
          <p:cNvPr id="4" name="TextBox 3">
            <a:extLst>
              <a:ext uri="{FF2B5EF4-FFF2-40B4-BE49-F238E27FC236}">
                <a16:creationId xmlns:a16="http://schemas.microsoft.com/office/drawing/2014/main" id="{F12DD489-E56E-C986-F340-67A16A2CF64C}"/>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a:t>
            </a:r>
            <a:endParaRPr lang="en-US" sz="2800">
              <a:solidFill>
                <a:schemeClr val="bg1"/>
              </a:solidFill>
            </a:endParaRPr>
          </a:p>
        </p:txBody>
      </p:sp>
    </p:spTree>
    <p:extLst>
      <p:ext uri="{BB962C8B-B14F-4D97-AF65-F5344CB8AC3E}">
        <p14:creationId xmlns:p14="http://schemas.microsoft.com/office/powerpoint/2010/main" val="252998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Richmond </a:t>
            </a:r>
            <a:r>
              <a:rPr lang="es-MX" sz="3600" err="1">
                <a:solidFill>
                  <a:schemeClr val="tx1"/>
                </a:solidFill>
                <a:latin typeface="Century Gothic"/>
                <a:ea typeface="+mn-lt"/>
                <a:cs typeface="+mn-lt"/>
              </a:rPr>
              <a:t>Rising</a:t>
            </a:r>
            <a:r>
              <a:rPr lang="es-MX" sz="3600">
                <a:solidFill>
                  <a:schemeClr val="tx1"/>
                </a:solidFill>
                <a:latin typeface="Century Gothic"/>
                <a:ea typeface="+mn-lt"/>
                <a:cs typeface="+mn-lt"/>
              </a:rPr>
              <a:t> busca fortalecer la economía, mejorar la salud pública y el medio ambiente, particularmente en los vecindarios del </a:t>
            </a:r>
            <a:r>
              <a:rPr lang="es-MX" sz="3600" err="1">
                <a:solidFill>
                  <a:schemeClr val="tx1"/>
                </a:solidFill>
                <a:latin typeface="Century Gothic"/>
                <a:ea typeface="+mn-lt"/>
                <a:cs typeface="+mn-lt"/>
              </a:rPr>
              <a:t>Iron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Triangle</a:t>
            </a:r>
            <a:r>
              <a:rPr lang="es-MX" sz="3600">
                <a:solidFill>
                  <a:schemeClr val="tx1"/>
                </a:solidFill>
                <a:latin typeface="Century Gothic"/>
                <a:ea typeface="+mn-lt"/>
                <a:cs typeface="+mn-lt"/>
              </a:rPr>
              <a:t>, Santa Fe y Coronado, lo hacemos con la conciencia de que ocupamos territorio no cedido de </a:t>
            </a:r>
            <a:r>
              <a:rPr lang="es-MX" sz="3600" err="1">
                <a:solidFill>
                  <a:schemeClr val="tx1"/>
                </a:solidFill>
                <a:latin typeface="Century Gothic"/>
                <a:ea typeface="+mn-lt"/>
                <a:cs typeface="+mn-lt"/>
              </a:rPr>
              <a:t>Huichin</a:t>
            </a:r>
            <a:r>
              <a:rPr lang="es-MX" sz="3600">
                <a:solidFill>
                  <a:schemeClr val="tx1"/>
                </a:solidFill>
                <a:latin typeface="Century Gothic"/>
                <a:ea typeface="+mn-lt"/>
                <a:cs typeface="+mn-lt"/>
              </a:rPr>
              <a:t> y </a:t>
            </a:r>
            <a:r>
              <a:rPr lang="es-MX" sz="3600" err="1">
                <a:solidFill>
                  <a:schemeClr val="tx1"/>
                </a:solidFill>
                <a:latin typeface="Century Gothic"/>
                <a:ea typeface="+mn-lt"/>
                <a:cs typeface="+mn-lt"/>
              </a:rPr>
              <a:t>Karkin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Ohlone</a:t>
            </a:r>
            <a:r>
              <a:rPr lang="es-MX" sz="3600">
                <a:solidFill>
                  <a:schemeClr val="tx1"/>
                </a:solidFill>
                <a:latin typeface="Century Gothic"/>
                <a:ea typeface="+mn-lt"/>
                <a:cs typeface="+mn-lt"/>
              </a:rPr>
              <a:t>.</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robo de tierras de los territorios indígenas y el desmantelamiento de la soberanía indígena se hicieron para avanzar en la colonización.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capitalismo y la supremacía blanca son ramas de la colonización que han persistido a lo largo de cientos de años de opresión, están vivas hoy y contribuyen a impedir que las personas negras, las personas indígenas y todas las demás personas de color prosperen.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además que la economía política y las instituciones sociales de este país se construyeron a partir del trabajo forzoso de las personas africanas en tierras robadas mediante secuestros violentos y sistemáticos en sus países de origen y esclavitud durante cientos de años.</a:t>
            </a:r>
            <a:r>
              <a:rPr lang="en-US" sz="3600">
                <a:solidFill>
                  <a:schemeClr val="tx1"/>
                </a:solidFill>
                <a:latin typeface="Century Gothic"/>
                <a:ea typeface="+mn-lt"/>
                <a:cs typeface="+mn-lt"/>
              </a:rPr>
              <a:t> </a:t>
            </a:r>
          </a:p>
          <a:p>
            <a:pPr marL="305435" indent="-305435">
              <a:lnSpc>
                <a:spcPct val="110000"/>
              </a:lnSpc>
            </a:pPr>
            <a:endParaRPr lang="en-US" sz="3600">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70563" cy="584775"/>
          </a:xfrm>
          <a:prstGeom prst="rect">
            <a:avLst/>
          </a:prstGeom>
          <a:noFill/>
        </p:spPr>
        <p:txBody>
          <a:bodyPr wrap="square" lIns="91440" tIns="45720" rIns="91440" bIns="45720" rtlCol="0" anchor="t">
            <a:spAutoFit/>
          </a:bodyPr>
          <a:lstStyle/>
          <a:p>
            <a:r>
              <a:rPr lang="en-US" sz="3200" b="1" err="1">
                <a:solidFill>
                  <a:schemeClr val="bg1"/>
                </a:solidFill>
                <a:latin typeface="Myriad Pro" panose="020B0503030403020204"/>
              </a:rPr>
              <a:t>Reconocimientos</a:t>
            </a:r>
            <a:r>
              <a:rPr lang="en-US" sz="3200" b="1">
                <a:solidFill>
                  <a:schemeClr val="bg1"/>
                </a:solidFill>
                <a:latin typeface="Myriad Pro" panose="020B0503030403020204"/>
              </a:rPr>
              <a:t> de </a:t>
            </a:r>
            <a:r>
              <a:rPr lang="en-US" sz="3200" b="1" err="1">
                <a:solidFill>
                  <a:schemeClr val="bg1"/>
                </a:solidFill>
                <a:latin typeface="Myriad Pro" panose="020B0503030403020204"/>
              </a:rPr>
              <a:t>Territorios</a:t>
            </a:r>
            <a:r>
              <a:rPr lang="en-US" sz="3200" b="1">
                <a:solidFill>
                  <a:schemeClr val="bg1"/>
                </a:solidFill>
                <a:latin typeface="Myriad Pro" panose="020B0503030403020204"/>
              </a:rPr>
              <a:t> </a:t>
            </a:r>
            <a:r>
              <a:rPr lang="en-US" sz="3200" b="1" err="1">
                <a:solidFill>
                  <a:schemeClr val="bg1"/>
                </a:solidFill>
                <a:latin typeface="Myriad Pro" panose="020B0503030403020204"/>
              </a:rPr>
              <a:t>Indigenas</a:t>
            </a:r>
            <a:endParaRPr lang="en-US" sz="3200" b="1">
              <a:solidFill>
                <a:schemeClr val="bg1"/>
              </a:solidFill>
              <a:latin typeface="Myriad Pro" panose="020B0503030403020204"/>
            </a:endParaRP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EF20D-11A9-681A-B5F1-7B91F7745005}"/>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a:t>
            </a:r>
            <a:endParaRPr lang="en-US" sz="2800">
              <a:solidFill>
                <a:schemeClr val="bg1"/>
              </a:solidFill>
            </a:endParaRPr>
          </a:p>
        </p:txBody>
      </p:sp>
      <p:sp>
        <p:nvSpPr>
          <p:cNvPr id="4" name="TextBox 3">
            <a:extLst>
              <a:ext uri="{FF2B5EF4-FFF2-40B4-BE49-F238E27FC236}">
                <a16:creationId xmlns:a16="http://schemas.microsoft.com/office/drawing/2014/main" id="{16E7BA43-DEC5-034F-7C1A-75A2F7DE2B00}"/>
              </a:ext>
            </a:extLst>
          </p:cNvPr>
          <p:cNvSpPr txBox="1"/>
          <p:nvPr/>
        </p:nvSpPr>
        <p:spPr>
          <a:xfrm>
            <a:off x="564715" y="1718153"/>
            <a:ext cx="1095401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mn-lt"/>
                <a:cs typeface="+mn-lt"/>
              </a:rPr>
              <a:t>Descripción</a:t>
            </a:r>
            <a:r>
              <a:rPr lang="en-US" b="1" dirty="0">
                <a:ea typeface="+mn-lt"/>
                <a:cs typeface="+mn-lt"/>
              </a:rPr>
              <a:t> general del </a:t>
            </a:r>
            <a:r>
              <a:rPr lang="en-US" b="1" dirty="0" err="1">
                <a:ea typeface="+mn-lt"/>
                <a:cs typeface="+mn-lt"/>
              </a:rPr>
              <a:t>proyecto</a:t>
            </a:r>
            <a:r>
              <a:rPr lang="en-US" b="1" dirty="0">
                <a:ea typeface="+mn-lt"/>
                <a:cs typeface="+mn-lt"/>
              </a:rPr>
              <a:t> de </a:t>
            </a:r>
            <a:r>
              <a:rPr lang="en-US" b="1" dirty="0" err="1">
                <a:ea typeface="+mn-lt"/>
                <a:cs typeface="+mn-lt"/>
              </a:rPr>
              <a:t>planificación</a:t>
            </a:r>
            <a:r>
              <a:rPr lang="en-US" b="1" dirty="0">
                <a:ea typeface="+mn-lt"/>
                <a:cs typeface="+mn-lt"/>
              </a:rPr>
              <a:t>: </a:t>
            </a:r>
            <a:endParaRPr lang="en-US" b="1" dirty="0"/>
          </a:p>
          <a:p>
            <a:endParaRPr lang="en-US"/>
          </a:p>
          <a:p>
            <a:pPr marL="285750" indent="-285750">
              <a:buFont typeface="Arial"/>
              <a:buChar char="•"/>
            </a:pPr>
            <a:r>
              <a:rPr lang="en-US" dirty="0" err="1">
                <a:ea typeface="+mn-lt"/>
                <a:cs typeface="+mn-lt"/>
              </a:rPr>
              <a:t>Trabajo</a:t>
            </a:r>
            <a:r>
              <a:rPr lang="en-US" dirty="0">
                <a:ea typeface="+mn-lt"/>
                <a:cs typeface="+mn-lt"/>
              </a:rPr>
              <a:t> de </a:t>
            </a:r>
            <a:r>
              <a:rPr lang="en-US" dirty="0" err="1">
                <a:ea typeface="+mn-lt"/>
                <a:cs typeface="+mn-lt"/>
              </a:rPr>
              <a:t>descubrimiento</a:t>
            </a:r>
            <a:r>
              <a:rPr lang="en-US" dirty="0">
                <a:ea typeface="+mn-lt"/>
                <a:cs typeface="+mn-lt"/>
              </a:rPr>
              <a:t> (</a:t>
            </a:r>
            <a:r>
              <a:rPr lang="en-US" dirty="0" err="1">
                <a:ea typeface="+mn-lt"/>
                <a:cs typeface="+mn-lt"/>
              </a:rPr>
              <a:t>julio</a:t>
            </a:r>
            <a:r>
              <a:rPr lang="en-US" dirty="0">
                <a:ea typeface="+mn-lt"/>
                <a:cs typeface="+mn-lt"/>
              </a:rPr>
              <a:t> a </a:t>
            </a:r>
            <a:r>
              <a:rPr lang="en-US" dirty="0" err="1">
                <a:ea typeface="+mn-lt"/>
                <a:cs typeface="+mn-lt"/>
              </a:rPr>
              <a:t>octubre</a:t>
            </a:r>
            <a:r>
              <a:rPr lang="en-US" dirty="0">
                <a:ea typeface="+mn-lt"/>
                <a:cs typeface="+mn-lt"/>
              </a:rPr>
              <a:t>) </a:t>
            </a:r>
            <a:endParaRPr lang="en-US" dirty="0"/>
          </a:p>
          <a:p>
            <a:pPr marL="285750" indent="-285750">
              <a:buFont typeface="Arial"/>
              <a:buChar char="•"/>
            </a:pPr>
            <a:r>
              <a:rPr lang="en-US" dirty="0" err="1">
                <a:ea typeface="+mn-lt"/>
                <a:cs typeface="+mn-lt"/>
              </a:rPr>
              <a:t>Elaborar</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informe</a:t>
            </a:r>
            <a:r>
              <a:rPr lang="en-US" dirty="0">
                <a:ea typeface="+mn-lt"/>
                <a:cs typeface="+mn-lt"/>
              </a:rPr>
              <a:t> final de </a:t>
            </a:r>
            <a:r>
              <a:rPr lang="en-US" dirty="0" err="1">
                <a:ea typeface="+mn-lt"/>
                <a:cs typeface="+mn-lt"/>
              </a:rPr>
              <a:t>los</a:t>
            </a:r>
            <a:r>
              <a:rPr lang="en-US" dirty="0">
                <a:ea typeface="+mn-lt"/>
                <a:cs typeface="+mn-lt"/>
              </a:rPr>
              <a:t> </a:t>
            </a:r>
            <a:r>
              <a:rPr lang="en-US" dirty="0" err="1">
                <a:ea typeface="+mn-lt"/>
                <a:cs typeface="+mn-lt"/>
              </a:rPr>
              <a:t>hallazgos</a:t>
            </a:r>
            <a:r>
              <a:rPr lang="en-US" dirty="0">
                <a:ea typeface="+mn-lt"/>
                <a:cs typeface="+mn-lt"/>
              </a:rPr>
              <a:t> de la </a:t>
            </a:r>
            <a:r>
              <a:rPr lang="en-US" dirty="0" err="1">
                <a:ea typeface="+mn-lt"/>
                <a:cs typeface="+mn-lt"/>
              </a:rPr>
              <a:t>investigación</a:t>
            </a:r>
            <a:r>
              <a:rPr lang="en-US" dirty="0">
                <a:ea typeface="+mn-lt"/>
                <a:cs typeface="+mn-lt"/>
              </a:rPr>
              <a:t> y las </a:t>
            </a:r>
            <a:r>
              <a:rPr lang="en-US" dirty="0" err="1">
                <a:ea typeface="+mn-lt"/>
                <a:cs typeface="+mn-lt"/>
              </a:rPr>
              <a:t>recomendaciones</a:t>
            </a:r>
            <a:r>
              <a:rPr lang="en-US" dirty="0">
                <a:ea typeface="+mn-lt"/>
                <a:cs typeface="+mn-lt"/>
              </a:rPr>
              <a:t> </a:t>
            </a:r>
            <a:r>
              <a:rPr lang="en-US" dirty="0" err="1">
                <a:ea typeface="+mn-lt"/>
                <a:cs typeface="+mn-lt"/>
              </a:rPr>
              <a:t>emergentes</a:t>
            </a:r>
            <a:r>
              <a:rPr lang="en-US" dirty="0">
                <a:ea typeface="+mn-lt"/>
                <a:cs typeface="+mn-lt"/>
              </a:rPr>
              <a:t>, la </a:t>
            </a:r>
            <a:r>
              <a:rPr lang="en-US" dirty="0" err="1">
                <a:ea typeface="+mn-lt"/>
                <a:cs typeface="+mn-lt"/>
              </a:rPr>
              <a:t>estrategia</a:t>
            </a:r>
            <a:r>
              <a:rPr lang="en-US" dirty="0">
                <a:ea typeface="+mn-lt"/>
                <a:cs typeface="+mn-lt"/>
              </a:rPr>
              <a:t> general y las </a:t>
            </a:r>
            <a:r>
              <a:rPr lang="en-US" dirty="0" err="1">
                <a:ea typeface="+mn-lt"/>
                <a:cs typeface="+mn-lt"/>
              </a:rPr>
              <a:t>actividades</a:t>
            </a:r>
            <a:r>
              <a:rPr lang="en-US" dirty="0">
                <a:ea typeface="+mn-lt"/>
                <a:cs typeface="+mn-lt"/>
              </a:rPr>
              <a:t> </a:t>
            </a:r>
            <a:r>
              <a:rPr lang="en-US" dirty="0" err="1">
                <a:ea typeface="+mn-lt"/>
                <a:cs typeface="+mn-lt"/>
              </a:rPr>
              <a:t>prioritarias</a:t>
            </a:r>
            <a:r>
              <a:rPr lang="en-US" dirty="0">
                <a:ea typeface="+mn-lt"/>
                <a:cs typeface="+mn-lt"/>
              </a:rPr>
              <a:t> para </a:t>
            </a:r>
            <a:r>
              <a:rPr lang="en-US" dirty="0" err="1">
                <a:ea typeface="+mn-lt"/>
                <a:cs typeface="+mn-lt"/>
              </a:rPr>
              <a:t>los</a:t>
            </a:r>
            <a:r>
              <a:rPr lang="en-US" dirty="0">
                <a:ea typeface="+mn-lt"/>
                <a:cs typeface="+mn-lt"/>
              </a:rPr>
              <a:t> </a:t>
            </a:r>
            <a:r>
              <a:rPr lang="en-US" dirty="0" err="1">
                <a:ea typeface="+mn-lt"/>
                <a:cs typeface="+mn-lt"/>
              </a:rPr>
              <a:t>próximos</a:t>
            </a:r>
            <a:r>
              <a:rPr lang="en-US" dirty="0">
                <a:ea typeface="+mn-lt"/>
                <a:cs typeface="+mn-lt"/>
              </a:rPr>
              <a:t> 12 meses. </a:t>
            </a:r>
            <a:endParaRPr lang="en-US" dirty="0"/>
          </a:p>
          <a:p>
            <a:pPr marL="285750" indent="-285750">
              <a:buFont typeface="Arial"/>
              <a:buChar char="•"/>
            </a:pPr>
            <a:r>
              <a:rPr lang="en-US" dirty="0" err="1">
                <a:ea typeface="+mn-lt"/>
                <a:cs typeface="+mn-lt"/>
              </a:rPr>
              <a:t>Verificar</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progreso</a:t>
            </a:r>
            <a:r>
              <a:rPr lang="en-US" dirty="0">
                <a:ea typeface="+mn-lt"/>
                <a:cs typeface="+mn-lt"/>
              </a:rPr>
              <a:t> de la </a:t>
            </a:r>
            <a:r>
              <a:rPr lang="en-US" dirty="0" err="1">
                <a:ea typeface="+mn-lt"/>
                <a:cs typeface="+mn-lt"/>
              </a:rPr>
              <a:t>implementación</a:t>
            </a:r>
            <a:r>
              <a:rPr lang="en-US" dirty="0">
                <a:ea typeface="+mn-lt"/>
                <a:cs typeface="+mn-lt"/>
              </a:rPr>
              <a:t> hasta la </a:t>
            </a:r>
            <a:r>
              <a:rPr lang="en-US" dirty="0" err="1">
                <a:ea typeface="+mn-lt"/>
                <a:cs typeface="+mn-lt"/>
              </a:rPr>
              <a:t>fecha</a:t>
            </a:r>
            <a:r>
              <a:rPr lang="en-US" dirty="0">
                <a:ea typeface="+mn-lt"/>
                <a:cs typeface="+mn-lt"/>
              </a:rPr>
              <a:t> y </a:t>
            </a:r>
            <a:r>
              <a:rPr lang="en-US" dirty="0" err="1">
                <a:ea typeface="+mn-lt"/>
                <a:cs typeface="+mn-lt"/>
              </a:rPr>
              <a:t>planificar</a:t>
            </a:r>
            <a:r>
              <a:rPr lang="en-US" dirty="0">
                <a:ea typeface="+mn-lt"/>
                <a:cs typeface="+mn-lt"/>
              </a:rPr>
              <a:t> las </a:t>
            </a:r>
            <a:r>
              <a:rPr lang="en-US" dirty="0" err="1">
                <a:ea typeface="+mn-lt"/>
                <a:cs typeface="+mn-lt"/>
              </a:rPr>
              <a:t>modificaciones</a:t>
            </a:r>
            <a:r>
              <a:rPr lang="en-US" dirty="0">
                <a:ea typeface="+mn-lt"/>
                <a:cs typeface="+mn-lt"/>
              </a:rPr>
              <a:t> </a:t>
            </a:r>
            <a:r>
              <a:rPr lang="en-US" dirty="0" err="1">
                <a:ea typeface="+mn-lt"/>
                <a:cs typeface="+mn-lt"/>
              </a:rPr>
              <a:t>necesarias</a:t>
            </a:r>
            <a:r>
              <a:rPr lang="en-US" dirty="0">
                <a:ea typeface="+mn-lt"/>
                <a:cs typeface="+mn-lt"/>
              </a:rPr>
              <a:t>. </a:t>
            </a:r>
            <a:endParaRPr lang="en-US" dirty="0"/>
          </a:p>
          <a:p>
            <a:pPr marL="285750" indent="-285750">
              <a:buFont typeface="Arial"/>
              <a:buChar char="•"/>
            </a:pPr>
            <a:endParaRPr lang="en-US"/>
          </a:p>
          <a:p>
            <a:r>
              <a:rPr lang="en-US" b="1" err="1">
                <a:ea typeface="+mn-lt"/>
                <a:cs typeface="+mn-lt"/>
              </a:rPr>
              <a:t>Diseño</a:t>
            </a:r>
            <a:r>
              <a:rPr lang="en-US" b="1" dirty="0">
                <a:ea typeface="+mn-lt"/>
                <a:cs typeface="+mn-lt"/>
              </a:rPr>
              <a:t> (</a:t>
            </a:r>
            <a:r>
              <a:rPr lang="en-US" b="1" err="1">
                <a:ea typeface="+mn-lt"/>
                <a:cs typeface="+mn-lt"/>
              </a:rPr>
              <a:t>octubre</a:t>
            </a:r>
            <a:r>
              <a:rPr lang="en-US" b="1" dirty="0">
                <a:ea typeface="+mn-lt"/>
                <a:cs typeface="+mn-lt"/>
              </a:rPr>
              <a:t> a </a:t>
            </a:r>
            <a:r>
              <a:rPr lang="en-US" b="1" err="1">
                <a:ea typeface="+mn-lt"/>
                <a:cs typeface="+mn-lt"/>
              </a:rPr>
              <a:t>noviembre</a:t>
            </a:r>
            <a:r>
              <a:rPr lang="en-US" b="1" dirty="0">
                <a:ea typeface="+mn-lt"/>
                <a:cs typeface="+mn-lt"/>
              </a:rPr>
              <a:t>) </a:t>
            </a:r>
            <a:endParaRPr lang="en-US" b="1" dirty="0"/>
          </a:p>
          <a:p>
            <a:endParaRPr lang="en-US"/>
          </a:p>
          <a:p>
            <a:pPr marL="285750" indent="-285750">
              <a:buFont typeface="Arial"/>
              <a:buChar char="•"/>
            </a:pPr>
            <a:r>
              <a:rPr lang="en-US" dirty="0" err="1">
                <a:ea typeface="+mn-lt"/>
                <a:cs typeface="+mn-lt"/>
              </a:rPr>
              <a:t>Recopilar</a:t>
            </a:r>
            <a:r>
              <a:rPr lang="en-US" dirty="0">
                <a:ea typeface="+mn-lt"/>
                <a:cs typeface="+mn-lt"/>
              </a:rPr>
              <a:t> </a:t>
            </a:r>
            <a:r>
              <a:rPr lang="en-US" dirty="0" err="1">
                <a:ea typeface="+mn-lt"/>
                <a:cs typeface="+mn-lt"/>
              </a:rPr>
              <a:t>datos</a:t>
            </a:r>
            <a:r>
              <a:rPr lang="en-US" dirty="0">
                <a:ea typeface="+mn-lt"/>
                <a:cs typeface="+mn-lt"/>
              </a:rPr>
              <a:t> </a:t>
            </a:r>
            <a:r>
              <a:rPr lang="en-US" dirty="0" err="1">
                <a:ea typeface="+mn-lt"/>
                <a:cs typeface="+mn-lt"/>
              </a:rPr>
              <a:t>relevantes</a:t>
            </a:r>
            <a:r>
              <a:rPr lang="en-US" dirty="0">
                <a:ea typeface="+mn-lt"/>
                <a:cs typeface="+mn-lt"/>
              </a:rPr>
              <a:t> de la </a:t>
            </a:r>
            <a:r>
              <a:rPr lang="en-US" dirty="0" err="1">
                <a:ea typeface="+mn-lt"/>
                <a:cs typeface="+mn-lt"/>
              </a:rPr>
              <a:t>fuerza</a:t>
            </a:r>
            <a:r>
              <a:rPr lang="en-US" dirty="0">
                <a:ea typeface="+mn-lt"/>
                <a:cs typeface="+mn-lt"/>
              </a:rPr>
              <a:t> </a:t>
            </a:r>
            <a:r>
              <a:rPr lang="en-US" dirty="0" err="1">
                <a:ea typeface="+mn-lt"/>
                <a:cs typeface="+mn-lt"/>
              </a:rPr>
              <a:t>laboral</a:t>
            </a:r>
            <a:r>
              <a:rPr lang="en-US" dirty="0">
                <a:ea typeface="+mn-lt"/>
                <a:cs typeface="+mn-lt"/>
              </a:rPr>
              <a:t> local, </a:t>
            </a:r>
            <a:r>
              <a:rPr lang="en-US" dirty="0" err="1">
                <a:ea typeface="+mn-lt"/>
                <a:cs typeface="+mn-lt"/>
              </a:rPr>
              <a:t>estatal</a:t>
            </a:r>
            <a:r>
              <a:rPr lang="en-US" dirty="0">
                <a:ea typeface="+mn-lt"/>
                <a:cs typeface="+mn-lt"/>
              </a:rPr>
              <a:t> y </a:t>
            </a:r>
            <a:r>
              <a:rPr lang="en-US" dirty="0" err="1">
                <a:ea typeface="+mn-lt"/>
                <a:cs typeface="+mn-lt"/>
              </a:rPr>
              <a:t>nacional</a:t>
            </a:r>
            <a:r>
              <a:rPr lang="en-US" dirty="0">
                <a:ea typeface="+mn-lt"/>
                <a:cs typeface="+mn-lt"/>
              </a:rPr>
              <a:t>. </a:t>
            </a:r>
            <a:endParaRPr lang="en-US" dirty="0"/>
          </a:p>
          <a:p>
            <a:pPr marL="285750" indent="-285750">
              <a:buFont typeface="Arial"/>
              <a:buChar char="•"/>
            </a:pPr>
            <a:r>
              <a:rPr lang="en-US" dirty="0" err="1">
                <a:ea typeface="+mn-lt"/>
                <a:cs typeface="+mn-lt"/>
              </a:rPr>
              <a:t>Realizar</a:t>
            </a:r>
            <a:r>
              <a:rPr lang="en-US" dirty="0">
                <a:ea typeface="+mn-lt"/>
                <a:cs typeface="+mn-lt"/>
              </a:rPr>
              <a:t> </a:t>
            </a:r>
            <a:r>
              <a:rPr lang="en-US" dirty="0" err="1">
                <a:ea typeface="+mn-lt"/>
                <a:cs typeface="+mn-lt"/>
              </a:rPr>
              <a:t>entrevistas</a:t>
            </a:r>
            <a:r>
              <a:rPr lang="en-US" dirty="0">
                <a:ea typeface="+mn-lt"/>
                <a:cs typeface="+mn-lt"/>
              </a:rPr>
              <a:t> </a:t>
            </a:r>
            <a:r>
              <a:rPr lang="en-US" dirty="0" err="1">
                <a:ea typeface="+mn-lt"/>
                <a:cs typeface="+mn-lt"/>
              </a:rPr>
              <a:t>informativas</a:t>
            </a:r>
            <a:r>
              <a:rPr lang="en-US" dirty="0">
                <a:ea typeface="+mn-lt"/>
                <a:cs typeface="+mn-lt"/>
              </a:rPr>
              <a:t>. </a:t>
            </a:r>
            <a:endParaRPr lang="en-US" dirty="0"/>
          </a:p>
          <a:p>
            <a:endParaRPr lang="en-US"/>
          </a:p>
          <a:p>
            <a:r>
              <a:rPr lang="en-US" b="1" dirty="0">
                <a:ea typeface="+mn-lt"/>
                <a:cs typeface="+mn-lt"/>
              </a:rPr>
              <a:t>Entrega (</a:t>
            </a:r>
            <a:r>
              <a:rPr lang="en-US" b="1" dirty="0" err="1">
                <a:ea typeface="+mn-lt"/>
                <a:cs typeface="+mn-lt"/>
              </a:rPr>
              <a:t>diciembre</a:t>
            </a:r>
            <a:r>
              <a:rPr lang="en-US" b="1" dirty="0">
                <a:ea typeface="+mn-lt"/>
                <a:cs typeface="+mn-lt"/>
              </a:rPr>
              <a:t> a </a:t>
            </a:r>
            <a:r>
              <a:rPr lang="en-US" b="1" dirty="0" err="1">
                <a:ea typeface="+mn-lt"/>
                <a:cs typeface="+mn-lt"/>
              </a:rPr>
              <a:t>abril</a:t>
            </a:r>
            <a:r>
              <a:rPr lang="en-US" b="1" dirty="0">
                <a:ea typeface="+mn-lt"/>
                <a:cs typeface="+mn-lt"/>
              </a:rPr>
              <a:t>) </a:t>
            </a:r>
            <a:endParaRPr lang="en-US" b="1" dirty="0"/>
          </a:p>
          <a:p>
            <a:pPr marL="285750" indent="-285750">
              <a:buFont typeface="Arial"/>
              <a:buChar char="•"/>
            </a:pPr>
            <a:endParaRPr lang="en-US"/>
          </a:p>
          <a:p>
            <a:pPr marL="285750" indent="-285750">
              <a:buFont typeface="Arial"/>
              <a:buChar char="•"/>
            </a:pPr>
            <a:r>
              <a:rPr lang="en-US" dirty="0" err="1">
                <a:ea typeface="+mn-lt"/>
                <a:cs typeface="+mn-lt"/>
              </a:rPr>
              <a:t>Redactar</a:t>
            </a:r>
            <a:r>
              <a:rPr lang="en-US" dirty="0">
                <a:ea typeface="+mn-lt"/>
                <a:cs typeface="+mn-lt"/>
              </a:rPr>
              <a:t> un </a:t>
            </a:r>
            <a:r>
              <a:rPr lang="en-US" dirty="0" err="1">
                <a:ea typeface="+mn-lt"/>
                <a:cs typeface="+mn-lt"/>
              </a:rPr>
              <a:t>resumen</a:t>
            </a:r>
            <a:r>
              <a:rPr lang="en-US" dirty="0">
                <a:ea typeface="+mn-lt"/>
                <a:cs typeface="+mn-lt"/>
              </a:rPr>
              <a:t> de </a:t>
            </a:r>
            <a:r>
              <a:rPr lang="en-US" dirty="0" err="1">
                <a:ea typeface="+mn-lt"/>
                <a:cs typeface="+mn-lt"/>
              </a:rPr>
              <a:t>los</a:t>
            </a:r>
            <a:r>
              <a:rPr lang="en-US" dirty="0">
                <a:ea typeface="+mn-lt"/>
                <a:cs typeface="+mn-lt"/>
              </a:rPr>
              <a:t> </a:t>
            </a:r>
            <a:r>
              <a:rPr lang="en-US" dirty="0" err="1">
                <a:ea typeface="+mn-lt"/>
                <a:cs typeface="+mn-lt"/>
              </a:rPr>
              <a:t>hallazgos</a:t>
            </a:r>
            <a:r>
              <a:rPr lang="en-US" dirty="0">
                <a:ea typeface="+mn-lt"/>
                <a:cs typeface="+mn-lt"/>
              </a:rPr>
              <a:t> de la </a:t>
            </a:r>
            <a:r>
              <a:rPr lang="en-US" dirty="0" err="1">
                <a:ea typeface="+mn-lt"/>
                <a:cs typeface="+mn-lt"/>
              </a:rPr>
              <a:t>investigación</a:t>
            </a:r>
            <a:r>
              <a:rPr lang="en-US" dirty="0">
                <a:ea typeface="+mn-lt"/>
                <a:cs typeface="+mn-lt"/>
              </a:rPr>
              <a:t> y las </a:t>
            </a:r>
            <a:r>
              <a:rPr lang="en-US" dirty="0" err="1">
                <a:ea typeface="+mn-lt"/>
                <a:cs typeface="+mn-lt"/>
              </a:rPr>
              <a:t>recomendaciones</a:t>
            </a:r>
            <a:r>
              <a:rPr lang="en-US" dirty="0">
                <a:ea typeface="+mn-lt"/>
                <a:cs typeface="+mn-lt"/>
              </a:rPr>
              <a:t> </a:t>
            </a:r>
            <a:r>
              <a:rPr lang="en-US" dirty="0" err="1">
                <a:ea typeface="+mn-lt"/>
                <a:cs typeface="+mn-lt"/>
              </a:rPr>
              <a:t>emergentes</a:t>
            </a:r>
            <a:r>
              <a:rPr lang="en-US" dirty="0">
                <a:ea typeface="+mn-lt"/>
                <a:cs typeface="+mn-lt"/>
              </a:rPr>
              <a:t>. </a:t>
            </a:r>
            <a:endParaRPr lang="en-US" dirty="0"/>
          </a:p>
          <a:p>
            <a:pPr marL="285750" indent="-285750">
              <a:buFont typeface="Arial"/>
              <a:buChar char="•"/>
            </a:pPr>
            <a:r>
              <a:rPr lang="en-US" dirty="0" err="1">
                <a:ea typeface="+mn-lt"/>
                <a:cs typeface="+mn-lt"/>
              </a:rPr>
              <a:t>Desarrollar</a:t>
            </a:r>
            <a:r>
              <a:rPr lang="en-US" dirty="0">
                <a:ea typeface="+mn-lt"/>
                <a:cs typeface="+mn-lt"/>
              </a:rPr>
              <a:t> la </a:t>
            </a:r>
            <a:r>
              <a:rPr lang="en-US" dirty="0" err="1">
                <a:ea typeface="+mn-lt"/>
                <a:cs typeface="+mn-lt"/>
              </a:rPr>
              <a:t>estrategia</a:t>
            </a:r>
            <a:r>
              <a:rPr lang="en-US" dirty="0">
                <a:ea typeface="+mn-lt"/>
                <a:cs typeface="+mn-lt"/>
              </a:rPr>
              <a:t> general y </a:t>
            </a:r>
            <a:r>
              <a:rPr lang="en-US" dirty="0" err="1">
                <a:ea typeface="+mn-lt"/>
                <a:cs typeface="+mn-lt"/>
              </a:rPr>
              <a:t>el</a:t>
            </a:r>
            <a:r>
              <a:rPr lang="en-US" dirty="0">
                <a:ea typeface="+mn-lt"/>
                <a:cs typeface="+mn-lt"/>
              </a:rPr>
              <a:t> plan </a:t>
            </a:r>
            <a:r>
              <a:rPr lang="en-US" dirty="0" err="1">
                <a:ea typeface="+mn-lt"/>
                <a:cs typeface="+mn-lt"/>
              </a:rPr>
              <a:t>anual</a:t>
            </a:r>
            <a:r>
              <a:rPr lang="en-US" dirty="0">
                <a:ea typeface="+mn-lt"/>
                <a:cs typeface="+mn-lt"/>
              </a:rPr>
              <a:t>. </a:t>
            </a:r>
            <a:endParaRPr lang="en-US" dirty="0"/>
          </a:p>
        </p:txBody>
      </p:sp>
    </p:spTree>
    <p:extLst>
      <p:ext uri="{BB962C8B-B14F-4D97-AF65-F5344CB8AC3E}">
        <p14:creationId xmlns:p14="http://schemas.microsoft.com/office/powerpoint/2010/main" val="3368295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99BA6F-5BD0-E639-D29B-6DCE6C39887C}"/>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 RECOMENDACIONES</a:t>
            </a:r>
            <a:endParaRPr lang="en-US" sz="2800" dirty="0">
              <a:solidFill>
                <a:schemeClr val="bg1"/>
              </a:solidFill>
            </a:endParaRPr>
          </a:p>
        </p:txBody>
      </p:sp>
      <p:sp>
        <p:nvSpPr>
          <p:cNvPr id="4" name="TextBox 3">
            <a:extLst>
              <a:ext uri="{FF2B5EF4-FFF2-40B4-BE49-F238E27FC236}">
                <a16:creationId xmlns:a16="http://schemas.microsoft.com/office/drawing/2014/main" id="{4D0258A6-AB4C-C776-A814-7542244837C1}"/>
              </a:ext>
            </a:extLst>
          </p:cNvPr>
          <p:cNvSpPr txBox="1"/>
          <p:nvPr/>
        </p:nvSpPr>
        <p:spPr>
          <a:xfrm>
            <a:off x="488515" y="1315233"/>
            <a:ext cx="1138615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1.</a:t>
            </a:r>
            <a:r>
              <a:rPr lang="en-US" sz="700" b="1" dirty="0">
                <a:latin typeface="Times New Roman"/>
                <a:cs typeface="Times New Roman"/>
              </a:rPr>
              <a:t>      </a:t>
            </a:r>
            <a:r>
              <a:rPr lang="en-US" b="1" err="1"/>
              <a:t>Modelo</a:t>
            </a:r>
            <a:r>
              <a:rPr lang="en-US" b="1" dirty="0"/>
              <a:t> Pathways</a:t>
            </a:r>
          </a:p>
          <a:p>
            <a:endParaRPr lang="en-US" dirty="0">
              <a:ea typeface="+mn-lt"/>
              <a:cs typeface="+mn-lt"/>
            </a:endParaRPr>
          </a:p>
          <a:p>
            <a:r>
              <a:rPr lang="en-US" dirty="0" err="1">
                <a:ea typeface="+mn-lt"/>
                <a:cs typeface="+mn-lt"/>
              </a:rPr>
              <a:t>Aplicar</a:t>
            </a:r>
            <a:r>
              <a:rPr lang="en-US" dirty="0">
                <a:ea typeface="+mn-lt"/>
                <a:cs typeface="+mn-lt"/>
              </a:rPr>
              <a:t> un </a:t>
            </a:r>
            <a:r>
              <a:rPr lang="en-US" dirty="0" err="1">
                <a:ea typeface="+mn-lt"/>
                <a:cs typeface="+mn-lt"/>
              </a:rPr>
              <a:t>enfoque</a:t>
            </a:r>
            <a:r>
              <a:rPr lang="en-US" dirty="0">
                <a:ea typeface="+mn-lt"/>
                <a:cs typeface="+mn-lt"/>
              </a:rPr>
              <a:t> </a:t>
            </a:r>
            <a:r>
              <a:rPr lang="en-US" dirty="0" err="1">
                <a:ea typeface="+mn-lt"/>
                <a:cs typeface="+mn-lt"/>
              </a:rPr>
              <a:t>estructurado</a:t>
            </a:r>
            <a:r>
              <a:rPr lang="en-US" dirty="0">
                <a:ea typeface="+mn-lt"/>
                <a:cs typeface="+mn-lt"/>
              </a:rPr>
              <a:t> para la </a:t>
            </a:r>
            <a:r>
              <a:rPr lang="en-US" dirty="0" err="1">
                <a:ea typeface="+mn-lt"/>
                <a:cs typeface="+mn-lt"/>
              </a:rPr>
              <a:t>progresión</a:t>
            </a:r>
            <a:r>
              <a:rPr lang="en-US" dirty="0">
                <a:ea typeface="+mn-lt"/>
                <a:cs typeface="+mn-lt"/>
              </a:rPr>
              <a:t> </a:t>
            </a:r>
            <a:r>
              <a:rPr lang="en-US" dirty="0" err="1">
                <a:ea typeface="+mn-lt"/>
                <a:cs typeface="+mn-lt"/>
              </a:rPr>
              <a:t>profesional</a:t>
            </a:r>
            <a:r>
              <a:rPr lang="en-US" dirty="0">
                <a:ea typeface="+mn-lt"/>
                <a:cs typeface="+mn-lt"/>
              </a:rPr>
              <a:t> que </a:t>
            </a:r>
            <a:r>
              <a:rPr lang="en-US" dirty="0" err="1">
                <a:ea typeface="+mn-lt"/>
                <a:cs typeface="+mn-lt"/>
              </a:rPr>
              <a:t>tenga</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cuenta</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jóvenes</a:t>
            </a:r>
            <a:r>
              <a:rPr lang="en-US" dirty="0">
                <a:ea typeface="+mn-lt"/>
                <a:cs typeface="+mn-lt"/>
              </a:rPr>
              <a:t> (a </a:t>
            </a:r>
            <a:r>
              <a:rPr lang="en-US" dirty="0" err="1">
                <a:ea typeface="+mn-lt"/>
                <a:cs typeface="+mn-lt"/>
              </a:rPr>
              <a:t>partir</a:t>
            </a:r>
            <a:r>
              <a:rPr lang="en-US" dirty="0">
                <a:ea typeface="+mn-lt"/>
                <a:cs typeface="+mn-lt"/>
              </a:rPr>
              <a:t> de </a:t>
            </a:r>
            <a:r>
              <a:rPr lang="en-US" dirty="0" err="1">
                <a:ea typeface="+mn-lt"/>
                <a:cs typeface="+mn-lt"/>
              </a:rPr>
              <a:t>los</a:t>
            </a:r>
            <a:r>
              <a:rPr lang="en-US" dirty="0">
                <a:ea typeface="+mn-lt"/>
                <a:cs typeface="+mn-lt"/>
              </a:rPr>
              <a:t> 16 </a:t>
            </a:r>
            <a:r>
              <a:rPr lang="en-US" dirty="0" err="1">
                <a:ea typeface="+mn-lt"/>
                <a:cs typeface="+mn-lt"/>
              </a:rPr>
              <a:t>años</a:t>
            </a:r>
            <a:r>
              <a:rPr lang="en-US" dirty="0">
                <a:ea typeface="+mn-lt"/>
                <a:cs typeface="+mn-lt"/>
              </a:rPr>
              <a:t>).</a:t>
            </a:r>
            <a:endParaRPr lang="en-US"/>
          </a:p>
          <a:p>
            <a:pPr marL="285750" indent="-285750">
              <a:buFont typeface="Arial"/>
              <a:buChar char="•"/>
            </a:pPr>
            <a:r>
              <a:rPr lang="en-US" dirty="0">
                <a:ea typeface="+mn-lt"/>
                <a:cs typeface="+mn-lt"/>
              </a:rPr>
              <a:t>Crear </a:t>
            </a:r>
            <a:r>
              <a:rPr lang="en-US" dirty="0" err="1">
                <a:ea typeface="+mn-lt"/>
                <a:cs typeface="+mn-lt"/>
              </a:rPr>
              <a:t>vías</a:t>
            </a:r>
            <a:r>
              <a:rPr lang="en-US" dirty="0">
                <a:ea typeface="+mn-lt"/>
                <a:cs typeface="+mn-lt"/>
              </a:rPr>
              <a:t> </a:t>
            </a:r>
            <a:r>
              <a:rPr lang="en-US" dirty="0" err="1">
                <a:ea typeface="+mn-lt"/>
                <a:cs typeface="+mn-lt"/>
              </a:rPr>
              <a:t>directas</a:t>
            </a:r>
            <a:r>
              <a:rPr lang="en-US" dirty="0">
                <a:ea typeface="+mn-lt"/>
                <a:cs typeface="+mn-lt"/>
              </a:rPr>
              <a:t> </a:t>
            </a:r>
            <a:r>
              <a:rPr lang="en-US" dirty="0" err="1">
                <a:ea typeface="+mn-lt"/>
                <a:cs typeface="+mn-lt"/>
              </a:rPr>
              <a:t>desde</a:t>
            </a:r>
            <a:r>
              <a:rPr lang="en-US" dirty="0">
                <a:ea typeface="+mn-lt"/>
                <a:cs typeface="+mn-lt"/>
              </a:rPr>
              <a:t> la </a:t>
            </a:r>
            <a:r>
              <a:rPr lang="en-US" dirty="0" err="1">
                <a:ea typeface="+mn-lt"/>
                <a:cs typeface="+mn-lt"/>
              </a:rPr>
              <a:t>formación</a:t>
            </a:r>
            <a:r>
              <a:rPr lang="en-US" dirty="0">
                <a:ea typeface="+mn-lt"/>
                <a:cs typeface="+mn-lt"/>
              </a:rPr>
              <a:t> hasta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y la </a:t>
            </a:r>
            <a:r>
              <a:rPr lang="en-US" dirty="0" err="1">
                <a:ea typeface="+mn-lt"/>
                <a:cs typeface="+mn-lt"/>
              </a:rPr>
              <a:t>inserción</a:t>
            </a:r>
            <a:r>
              <a:rPr lang="en-US" dirty="0">
                <a:ea typeface="+mn-lt"/>
                <a:cs typeface="+mn-lt"/>
              </a:rPr>
              <a:t> </a:t>
            </a:r>
            <a:r>
              <a:rPr lang="en-US" dirty="0" err="1">
                <a:ea typeface="+mn-lt"/>
                <a:cs typeface="+mn-lt"/>
              </a:rPr>
              <a:t>laboral</a:t>
            </a:r>
            <a:r>
              <a:rPr lang="en-US" dirty="0">
                <a:ea typeface="+mn-lt"/>
                <a:cs typeface="+mn-lt"/>
              </a:rPr>
              <a:t>.</a:t>
            </a:r>
            <a:endParaRPr lang="en-US"/>
          </a:p>
          <a:p>
            <a:pPr marL="742950" lvl="1" indent="-285750">
              <a:buFont typeface="Arial"/>
              <a:buChar char="•"/>
            </a:pPr>
            <a:r>
              <a:rPr lang="en-US" dirty="0" err="1">
                <a:ea typeface="+mn-lt"/>
                <a:cs typeface="+mn-lt"/>
              </a:rPr>
              <a:t>Considerar</a:t>
            </a:r>
            <a:r>
              <a:rPr lang="en-US" dirty="0">
                <a:ea typeface="+mn-lt"/>
                <a:cs typeface="+mn-lt"/>
              </a:rPr>
              <a:t> la </a:t>
            </a:r>
            <a:r>
              <a:rPr lang="en-US" dirty="0" err="1">
                <a:ea typeface="+mn-lt"/>
                <a:cs typeface="+mn-lt"/>
              </a:rPr>
              <a:t>posibilidad</a:t>
            </a:r>
            <a:r>
              <a:rPr lang="en-US" dirty="0">
                <a:ea typeface="+mn-lt"/>
                <a:cs typeface="+mn-lt"/>
              </a:rPr>
              <a:t> de </a:t>
            </a:r>
            <a:r>
              <a:rPr lang="en-US" dirty="0" err="1">
                <a:ea typeface="+mn-lt"/>
                <a:cs typeface="+mn-lt"/>
              </a:rPr>
              <a:t>comenzar</a:t>
            </a:r>
            <a:r>
              <a:rPr lang="en-US" dirty="0">
                <a:ea typeface="+mn-lt"/>
                <a:cs typeface="+mn-lt"/>
              </a:rPr>
              <a:t> con </a:t>
            </a:r>
            <a:r>
              <a:rPr lang="en-US" dirty="0" err="1">
                <a:ea typeface="+mn-lt"/>
                <a:cs typeface="+mn-lt"/>
              </a:rPr>
              <a:t>los</a:t>
            </a:r>
            <a:r>
              <a:rPr lang="en-US" dirty="0">
                <a:ea typeface="+mn-lt"/>
                <a:cs typeface="+mn-lt"/>
              </a:rPr>
              <a:t> </a:t>
            </a:r>
            <a:r>
              <a:rPr lang="en-US" dirty="0" err="1">
                <a:ea typeface="+mn-lt"/>
                <a:cs typeface="+mn-lt"/>
              </a:rPr>
              <a:t>proyectos</a:t>
            </a:r>
            <a:r>
              <a:rPr lang="en-US" dirty="0">
                <a:ea typeface="+mn-lt"/>
                <a:cs typeface="+mn-lt"/>
              </a:rPr>
              <a:t> Richmond Rising y </a:t>
            </a:r>
            <a:r>
              <a:rPr lang="en-US" dirty="0" err="1">
                <a:ea typeface="+mn-lt"/>
                <a:cs typeface="+mn-lt"/>
              </a:rPr>
              <a:t>los</a:t>
            </a:r>
            <a:r>
              <a:rPr lang="en-US" dirty="0">
                <a:ea typeface="+mn-lt"/>
                <a:cs typeface="+mn-lt"/>
              </a:rPr>
              <a:t> </a:t>
            </a:r>
            <a:r>
              <a:rPr lang="en-US" dirty="0" err="1">
                <a:ea typeface="+mn-lt"/>
                <a:cs typeface="+mn-lt"/>
              </a:rPr>
              <a:t>proyectos</a:t>
            </a:r>
            <a:r>
              <a:rPr lang="en-US" dirty="0">
                <a:ea typeface="+mn-lt"/>
                <a:cs typeface="+mn-lt"/>
              </a:rPr>
              <a:t> de </a:t>
            </a:r>
            <a:r>
              <a:rPr lang="en-US" dirty="0" err="1">
                <a:ea typeface="+mn-lt"/>
                <a:cs typeface="+mn-lt"/>
              </a:rPr>
              <a:t>empleo</a:t>
            </a:r>
            <a:r>
              <a:rPr lang="en-US" dirty="0">
                <a:ea typeface="+mn-lt"/>
                <a:cs typeface="+mn-lt"/>
              </a:rPr>
              <a:t> del Nuevo </a:t>
            </a:r>
            <a:r>
              <a:rPr lang="en-US" dirty="0" err="1">
                <a:ea typeface="+mn-lt"/>
                <a:cs typeface="+mn-lt"/>
              </a:rPr>
              <a:t>Pacto</a:t>
            </a:r>
            <a:r>
              <a:rPr lang="en-US" dirty="0">
                <a:ea typeface="+mn-lt"/>
                <a:cs typeface="+mn-lt"/>
              </a:rPr>
              <a:t> Verde y Azul.</a:t>
            </a:r>
            <a:endParaRPr lang="en-US"/>
          </a:p>
          <a:p>
            <a:pPr marL="742950" lvl="1" indent="-285750">
              <a:buFont typeface="Arial"/>
              <a:buChar char="•"/>
            </a:pPr>
            <a:r>
              <a:rPr lang="en-US" dirty="0" err="1">
                <a:ea typeface="+mn-lt"/>
                <a:cs typeface="+mn-lt"/>
              </a:rPr>
              <a:t>Explorar</a:t>
            </a:r>
            <a:r>
              <a:rPr lang="en-US" dirty="0">
                <a:ea typeface="+mn-lt"/>
                <a:cs typeface="+mn-lt"/>
              </a:rPr>
              <a:t> </a:t>
            </a:r>
            <a:r>
              <a:rPr lang="en-US" dirty="0" err="1">
                <a:ea typeface="+mn-lt"/>
                <a:cs typeface="+mn-lt"/>
              </a:rPr>
              <a:t>asociaciones</a:t>
            </a:r>
            <a:r>
              <a:rPr lang="en-US" dirty="0">
                <a:ea typeface="+mn-lt"/>
                <a:cs typeface="+mn-lt"/>
              </a:rPr>
              <a:t> y </a:t>
            </a:r>
            <a:r>
              <a:rPr lang="en-US" dirty="0" err="1">
                <a:ea typeface="+mn-lt"/>
                <a:cs typeface="+mn-lt"/>
              </a:rPr>
              <a:t>financiación</a:t>
            </a:r>
            <a:r>
              <a:rPr lang="en-US" dirty="0">
                <a:ea typeface="+mn-lt"/>
                <a:cs typeface="+mn-lt"/>
              </a:rPr>
              <a:t> para </a:t>
            </a:r>
            <a:r>
              <a:rPr lang="en-US" dirty="0" err="1">
                <a:ea typeface="+mn-lt"/>
                <a:cs typeface="+mn-lt"/>
              </a:rPr>
              <a:t>proyectos</a:t>
            </a:r>
            <a:r>
              <a:rPr lang="en-US" dirty="0">
                <a:ea typeface="+mn-lt"/>
                <a:cs typeface="+mn-lt"/>
              </a:rPr>
              <a:t> </a:t>
            </a:r>
            <a:r>
              <a:rPr lang="en-US" dirty="0" err="1">
                <a:ea typeface="+mn-lt"/>
                <a:cs typeface="+mn-lt"/>
              </a:rPr>
              <a:t>adicionales</a:t>
            </a:r>
            <a:r>
              <a:rPr lang="en-US" dirty="0">
                <a:ea typeface="+mn-lt"/>
                <a:cs typeface="+mn-lt"/>
              </a:rPr>
              <a:t> de </a:t>
            </a:r>
            <a:r>
              <a:rPr lang="en-US" dirty="0" err="1">
                <a:ea typeface="+mn-lt"/>
                <a:cs typeface="+mn-lt"/>
              </a:rPr>
              <a:t>formación</a:t>
            </a:r>
            <a:r>
              <a:rPr lang="en-US" dirty="0">
                <a:ea typeface="+mn-lt"/>
                <a:cs typeface="+mn-lt"/>
              </a:rPr>
              <a:t> y </a:t>
            </a:r>
            <a:r>
              <a:rPr lang="en-US" dirty="0" err="1">
                <a:ea typeface="+mn-lt"/>
                <a:cs typeface="+mn-lt"/>
              </a:rPr>
              <a:t>desarrollo</a:t>
            </a:r>
            <a:r>
              <a:rPr lang="en-US" dirty="0">
                <a:ea typeface="+mn-lt"/>
                <a:cs typeface="+mn-lt"/>
              </a:rPr>
              <a:t> de la mano de </a:t>
            </a:r>
            <a:r>
              <a:rPr lang="en-US" dirty="0" err="1">
                <a:ea typeface="+mn-lt"/>
                <a:cs typeface="+mn-lt"/>
              </a:rPr>
              <a:t>obra</a:t>
            </a:r>
            <a:r>
              <a:rPr lang="en-US" dirty="0">
                <a:ea typeface="+mn-lt"/>
                <a:cs typeface="+mn-lt"/>
              </a:rPr>
              <a:t> que </a:t>
            </a:r>
            <a:r>
              <a:rPr lang="en-US" dirty="0" err="1">
                <a:ea typeface="+mn-lt"/>
                <a:cs typeface="+mn-lt"/>
              </a:rPr>
              <a:t>podrían</a:t>
            </a:r>
            <a:r>
              <a:rPr lang="en-US" dirty="0">
                <a:ea typeface="+mn-lt"/>
                <a:cs typeface="+mn-lt"/>
              </a:rPr>
              <a:t> </a:t>
            </a:r>
            <a:r>
              <a:rPr lang="en-US" dirty="0" err="1">
                <a:ea typeface="+mn-lt"/>
                <a:cs typeface="+mn-lt"/>
              </a:rPr>
              <a:t>integrarse</a:t>
            </a:r>
            <a:r>
              <a:rPr lang="en-US" dirty="0">
                <a:ea typeface="+mn-lt"/>
                <a:cs typeface="+mn-lt"/>
              </a:rPr>
              <a:t> con Richmond Rising, </a:t>
            </a:r>
            <a:r>
              <a:rPr lang="en-US" dirty="0" err="1">
                <a:ea typeface="+mn-lt"/>
                <a:cs typeface="+mn-lt"/>
              </a:rPr>
              <a:t>relacionados</a:t>
            </a:r>
            <a:r>
              <a:rPr lang="en-US" dirty="0">
                <a:ea typeface="+mn-lt"/>
                <a:cs typeface="+mn-lt"/>
              </a:rPr>
              <a:t> con la </a:t>
            </a:r>
            <a:r>
              <a:rPr lang="en-US" dirty="0" err="1">
                <a:ea typeface="+mn-lt"/>
                <a:cs typeface="+mn-lt"/>
              </a:rPr>
              <a:t>asistencia</a:t>
            </a:r>
            <a:r>
              <a:rPr lang="en-US" dirty="0">
                <a:ea typeface="+mn-lt"/>
                <a:cs typeface="+mn-lt"/>
              </a:rPr>
              <a:t> sanitaria y social, o </a:t>
            </a:r>
            <a:r>
              <a:rPr lang="en-US" dirty="0" err="1">
                <a:ea typeface="+mn-lt"/>
                <a:cs typeface="+mn-lt"/>
              </a:rPr>
              <a:t>el</a:t>
            </a:r>
            <a:r>
              <a:rPr lang="en-US" dirty="0">
                <a:ea typeface="+mn-lt"/>
                <a:cs typeface="+mn-lt"/>
              </a:rPr>
              <a:t> </a:t>
            </a:r>
            <a:r>
              <a:rPr lang="en-US" dirty="0" err="1">
                <a:ea typeface="+mn-lt"/>
                <a:cs typeface="+mn-lt"/>
              </a:rPr>
              <a:t>ocio</a:t>
            </a:r>
            <a:r>
              <a:rPr lang="en-US" dirty="0">
                <a:ea typeface="+mn-lt"/>
                <a:cs typeface="+mn-lt"/>
              </a:rPr>
              <a:t> y la </a:t>
            </a:r>
            <a:r>
              <a:rPr lang="en-US" dirty="0" err="1">
                <a:ea typeface="+mn-lt"/>
                <a:cs typeface="+mn-lt"/>
              </a:rPr>
              <a:t>hostelería</a:t>
            </a:r>
            <a:r>
              <a:rPr lang="en-US" dirty="0">
                <a:ea typeface="+mn-lt"/>
                <a:cs typeface="+mn-lt"/>
              </a:rPr>
              <a:t>.</a:t>
            </a:r>
            <a:endParaRPr lang="en-US"/>
          </a:p>
          <a:p>
            <a:pPr marL="742950" lvl="1" indent="-285750">
              <a:buFont typeface="Arial"/>
              <a:buChar char="•"/>
            </a:pPr>
            <a:r>
              <a:rPr lang="en-US" dirty="0" err="1">
                <a:ea typeface="+mn-lt"/>
                <a:cs typeface="+mn-lt"/>
              </a:rPr>
              <a:t>Colaborar</a:t>
            </a:r>
            <a:r>
              <a:rPr lang="en-US" dirty="0">
                <a:ea typeface="+mn-lt"/>
                <a:cs typeface="+mn-lt"/>
              </a:rPr>
              <a:t> con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para </a:t>
            </a:r>
            <a:r>
              <a:rPr lang="en-US" dirty="0" err="1">
                <a:ea typeface="+mn-lt"/>
                <a:cs typeface="+mn-lt"/>
              </a:rPr>
              <a:t>conocer</a:t>
            </a:r>
            <a:r>
              <a:rPr lang="en-US" dirty="0">
                <a:ea typeface="+mn-lt"/>
                <a:cs typeface="+mn-lt"/>
              </a:rPr>
              <a:t> sus </a:t>
            </a:r>
            <a:r>
              <a:rPr lang="en-US" dirty="0" err="1">
                <a:ea typeface="+mn-lt"/>
                <a:cs typeface="+mn-lt"/>
              </a:rPr>
              <a:t>ofertas</a:t>
            </a:r>
            <a:r>
              <a:rPr lang="en-US" dirty="0">
                <a:ea typeface="+mn-lt"/>
                <a:cs typeface="+mn-lt"/>
              </a:rPr>
              <a:t> de </a:t>
            </a:r>
            <a:r>
              <a:rPr lang="en-US" dirty="0" err="1">
                <a:ea typeface="+mn-lt"/>
                <a:cs typeface="+mn-lt"/>
              </a:rPr>
              <a:t>empleo</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proceso</a:t>
            </a:r>
            <a:r>
              <a:rPr lang="en-US" dirty="0">
                <a:ea typeface="+mn-lt"/>
                <a:cs typeface="+mn-lt"/>
              </a:rPr>
              <a:t> de </a:t>
            </a:r>
            <a:r>
              <a:rPr lang="en-US" dirty="0" err="1">
                <a:ea typeface="+mn-lt"/>
                <a:cs typeface="+mn-lt"/>
              </a:rPr>
              <a:t>solicitud</a:t>
            </a:r>
            <a:r>
              <a:rPr lang="en-US" dirty="0">
                <a:ea typeface="+mn-lt"/>
                <a:cs typeface="+mn-lt"/>
              </a:rPr>
              <a:t> y </a:t>
            </a:r>
            <a:r>
              <a:rPr lang="en-US" dirty="0" err="1">
                <a:ea typeface="+mn-lt"/>
                <a:cs typeface="+mn-lt"/>
              </a:rPr>
              <a:t>los</a:t>
            </a:r>
            <a:r>
              <a:rPr lang="en-US" dirty="0">
                <a:ea typeface="+mn-lt"/>
                <a:cs typeface="+mn-lt"/>
              </a:rPr>
              <a:t> </a:t>
            </a:r>
            <a:r>
              <a:rPr lang="en-US" dirty="0" err="1">
                <a:ea typeface="+mn-lt"/>
                <a:cs typeface="+mn-lt"/>
              </a:rPr>
              <a:t>atributos</a:t>
            </a:r>
            <a:r>
              <a:rPr lang="en-US" dirty="0">
                <a:ea typeface="+mn-lt"/>
                <a:cs typeface="+mn-lt"/>
              </a:rPr>
              <a:t> de un </a:t>
            </a:r>
            <a:r>
              <a:rPr lang="en-US" dirty="0" err="1">
                <a:ea typeface="+mn-lt"/>
                <a:cs typeface="+mn-lt"/>
              </a:rPr>
              <a:t>candidato</a:t>
            </a:r>
            <a:r>
              <a:rPr lang="en-US" dirty="0">
                <a:ea typeface="+mn-lt"/>
                <a:cs typeface="+mn-lt"/>
              </a:rPr>
              <a:t> y un </a:t>
            </a:r>
            <a:r>
              <a:rPr lang="en-US" dirty="0" err="1">
                <a:ea typeface="+mn-lt"/>
                <a:cs typeface="+mn-lt"/>
              </a:rPr>
              <a:t>empleado</a:t>
            </a:r>
            <a:r>
              <a:rPr lang="en-US" dirty="0">
                <a:ea typeface="+mn-lt"/>
                <a:cs typeface="+mn-lt"/>
              </a:rPr>
              <a:t> </a:t>
            </a:r>
            <a:r>
              <a:rPr lang="en-US" dirty="0" err="1">
                <a:ea typeface="+mn-lt"/>
                <a:cs typeface="+mn-lt"/>
              </a:rPr>
              <a:t>exitoso</a:t>
            </a:r>
            <a:r>
              <a:rPr lang="en-US" dirty="0">
                <a:ea typeface="+mn-lt"/>
                <a:cs typeface="+mn-lt"/>
              </a:rPr>
              <a:t>.</a:t>
            </a:r>
            <a:endParaRPr lang="en-US" dirty="0"/>
          </a:p>
          <a:p>
            <a:pPr marL="285750" indent="-285750">
              <a:buFont typeface="Arial"/>
              <a:buChar char="•"/>
            </a:pPr>
            <a:r>
              <a:rPr lang="en-US" dirty="0" err="1">
                <a:ea typeface="+mn-lt"/>
                <a:cs typeface="+mn-lt"/>
              </a:rPr>
              <a:t>Proporcionar</a:t>
            </a:r>
            <a:r>
              <a:rPr lang="en-US" dirty="0">
                <a:ea typeface="+mn-lt"/>
                <a:cs typeface="+mn-lt"/>
              </a:rPr>
              <a:t> </a:t>
            </a:r>
            <a:r>
              <a:rPr lang="en-US" dirty="0" err="1">
                <a:ea typeface="+mn-lt"/>
                <a:cs typeface="+mn-lt"/>
              </a:rPr>
              <a:t>vías</a:t>
            </a:r>
            <a:r>
              <a:rPr lang="en-US" dirty="0">
                <a:ea typeface="+mn-lt"/>
                <a:cs typeface="+mn-lt"/>
              </a:rPr>
              <a:t> y </a:t>
            </a:r>
            <a:r>
              <a:rPr lang="en-US" dirty="0" err="1">
                <a:ea typeface="+mn-lt"/>
                <a:cs typeface="+mn-lt"/>
              </a:rPr>
              <a:t>oportunidades</a:t>
            </a:r>
            <a:r>
              <a:rPr lang="en-US" dirty="0">
                <a:ea typeface="+mn-lt"/>
                <a:cs typeface="+mn-lt"/>
              </a:rPr>
              <a:t> de </a:t>
            </a:r>
            <a:r>
              <a:rPr lang="en-US" dirty="0" err="1">
                <a:ea typeface="+mn-lt"/>
                <a:cs typeface="+mn-lt"/>
              </a:rPr>
              <a:t>exploración</a:t>
            </a:r>
            <a:r>
              <a:rPr lang="en-US" dirty="0">
                <a:ea typeface="+mn-lt"/>
                <a:cs typeface="+mn-lt"/>
              </a:rPr>
              <a:t> </a:t>
            </a:r>
            <a:r>
              <a:rPr lang="en-US" dirty="0" err="1">
                <a:ea typeface="+mn-lt"/>
                <a:cs typeface="+mn-lt"/>
              </a:rPr>
              <a:t>profesional</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jóvenes</a:t>
            </a:r>
            <a:r>
              <a:rPr lang="en-US" dirty="0">
                <a:ea typeface="+mn-lt"/>
                <a:cs typeface="+mn-lt"/>
              </a:rPr>
              <a:t>, </a:t>
            </a:r>
            <a:r>
              <a:rPr lang="en-US" dirty="0" err="1">
                <a:ea typeface="+mn-lt"/>
                <a:cs typeface="+mn-lt"/>
              </a:rPr>
              <a:t>por</a:t>
            </a:r>
            <a:r>
              <a:rPr lang="en-US" dirty="0">
                <a:ea typeface="+mn-lt"/>
                <a:cs typeface="+mn-lt"/>
              </a:rPr>
              <a:t> </a:t>
            </a:r>
            <a:r>
              <a:rPr lang="en-US" dirty="0" err="1">
                <a:ea typeface="+mn-lt"/>
                <a:cs typeface="+mn-lt"/>
              </a:rPr>
              <a:t>ejemplo</a:t>
            </a:r>
            <a:r>
              <a:rPr lang="en-US" dirty="0">
                <a:ea typeface="+mn-lt"/>
                <a:cs typeface="+mn-lt"/>
              </a:rPr>
              <a:t>, </a:t>
            </a:r>
            <a:r>
              <a:rPr lang="en-US" dirty="0" err="1">
                <a:ea typeface="+mn-lt"/>
                <a:cs typeface="+mn-lt"/>
              </a:rPr>
              <a:t>incluir</a:t>
            </a:r>
            <a:r>
              <a:rPr lang="en-US" dirty="0">
                <a:ea typeface="+mn-lt"/>
                <a:cs typeface="+mn-lt"/>
              </a:rPr>
              <a:t> </a:t>
            </a:r>
            <a:r>
              <a:rPr lang="en-US" dirty="0" err="1">
                <a:ea typeface="+mn-lt"/>
                <a:cs typeface="+mn-lt"/>
              </a:rPr>
              <a:t>programas</a:t>
            </a:r>
            <a:r>
              <a:rPr lang="en-US" dirty="0">
                <a:ea typeface="+mn-lt"/>
                <a:cs typeface="+mn-lt"/>
              </a:rPr>
              <a:t> </a:t>
            </a:r>
            <a:r>
              <a:rPr lang="en-US" dirty="0" err="1">
                <a:ea typeface="+mn-lt"/>
                <a:cs typeface="+mn-lt"/>
              </a:rPr>
              <a:t>en</a:t>
            </a:r>
            <a:r>
              <a:rPr lang="en-US" dirty="0">
                <a:ea typeface="+mn-lt"/>
                <a:cs typeface="+mn-lt"/>
              </a:rPr>
              <a:t> las </a:t>
            </a:r>
            <a:r>
              <a:rPr lang="en-US" dirty="0" err="1">
                <a:ea typeface="+mn-lt"/>
                <a:cs typeface="+mn-lt"/>
              </a:rPr>
              <a:t>escuelas</a:t>
            </a:r>
            <a:r>
              <a:rPr lang="en-US" dirty="0">
                <a:ea typeface="+mn-lt"/>
                <a:cs typeface="+mn-lt"/>
              </a:rPr>
              <a:t> </a:t>
            </a:r>
            <a:r>
              <a:rPr lang="en-US" dirty="0" err="1">
                <a:ea typeface="+mn-lt"/>
                <a:cs typeface="+mn-lt"/>
              </a:rPr>
              <a:t>secundarias</a:t>
            </a:r>
            <a:r>
              <a:rPr lang="en-US" dirty="0">
                <a:ea typeface="+mn-lt"/>
                <a:cs typeface="+mn-lt"/>
              </a:rPr>
              <a:t>.</a:t>
            </a:r>
            <a:endParaRPr lang="en-US"/>
          </a:p>
          <a:p>
            <a:pPr marL="285750" indent="-285750">
              <a:buFont typeface="Arial"/>
              <a:buChar char="•"/>
            </a:pPr>
            <a:r>
              <a:rPr lang="en-US" dirty="0" err="1">
                <a:ea typeface="+mn-lt"/>
                <a:cs typeface="+mn-lt"/>
              </a:rPr>
              <a:t>Proporcionar</a:t>
            </a:r>
            <a:r>
              <a:rPr lang="en-US" dirty="0">
                <a:ea typeface="+mn-lt"/>
                <a:cs typeface="+mn-lt"/>
              </a:rPr>
              <a:t> </a:t>
            </a:r>
            <a:r>
              <a:rPr lang="en-US" dirty="0" err="1">
                <a:ea typeface="+mn-lt"/>
                <a:cs typeface="+mn-lt"/>
              </a:rPr>
              <a:t>orientación</a:t>
            </a:r>
            <a:r>
              <a:rPr lang="en-US" dirty="0">
                <a:ea typeface="+mn-lt"/>
                <a:cs typeface="+mn-lt"/>
              </a:rPr>
              <a:t> paso a paso para </a:t>
            </a:r>
            <a:r>
              <a:rPr lang="en-US" dirty="0" err="1">
                <a:ea typeface="+mn-lt"/>
                <a:cs typeface="+mn-lt"/>
              </a:rPr>
              <a:t>el</a:t>
            </a:r>
            <a:r>
              <a:rPr lang="en-US" dirty="0">
                <a:ea typeface="+mn-lt"/>
                <a:cs typeface="+mn-lt"/>
              </a:rPr>
              <a:t> </a:t>
            </a:r>
            <a:r>
              <a:rPr lang="en-US" dirty="0" err="1">
                <a:ea typeface="+mn-lt"/>
                <a:cs typeface="+mn-lt"/>
              </a:rPr>
              <a:t>desarrollo</a:t>
            </a:r>
            <a:r>
              <a:rPr lang="en-US" dirty="0">
                <a:ea typeface="+mn-lt"/>
                <a:cs typeface="+mn-lt"/>
              </a:rPr>
              <a:t> de </a:t>
            </a:r>
            <a:r>
              <a:rPr lang="en-US" dirty="0" err="1">
                <a:ea typeface="+mn-lt"/>
                <a:cs typeface="+mn-lt"/>
              </a:rPr>
              <a:t>habilidades</a:t>
            </a:r>
            <a:r>
              <a:rPr lang="en-US" dirty="0">
                <a:ea typeface="+mn-lt"/>
                <a:cs typeface="+mn-lt"/>
              </a:rPr>
              <a:t>.</a:t>
            </a:r>
            <a:endParaRPr lang="en-US"/>
          </a:p>
          <a:p>
            <a:pPr marL="285750" indent="-285750">
              <a:buFont typeface="Arial"/>
              <a:buChar char="•"/>
            </a:pPr>
            <a:r>
              <a:rPr lang="en-US" dirty="0" err="1">
                <a:ea typeface="+mn-lt"/>
                <a:cs typeface="+mn-lt"/>
              </a:rPr>
              <a:t>Ofrecer</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tutoría</a:t>
            </a:r>
            <a:r>
              <a:rPr lang="en-US" dirty="0">
                <a:ea typeface="+mn-lt"/>
                <a:cs typeface="+mn-lt"/>
              </a:rPr>
              <a:t> para </a:t>
            </a:r>
            <a:r>
              <a:rPr lang="en-US" dirty="0" err="1">
                <a:ea typeface="+mn-lt"/>
                <a:cs typeface="+mn-lt"/>
              </a:rPr>
              <a:t>apoyar</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crecimiento</a:t>
            </a:r>
            <a:r>
              <a:rPr lang="en-US" dirty="0">
                <a:ea typeface="+mn-lt"/>
                <a:cs typeface="+mn-lt"/>
              </a:rPr>
              <a:t> </a:t>
            </a:r>
            <a:r>
              <a:rPr lang="en-US" dirty="0" err="1">
                <a:ea typeface="+mn-lt"/>
                <a:cs typeface="+mn-lt"/>
              </a:rPr>
              <a:t>profesional</a:t>
            </a:r>
            <a:r>
              <a:rPr lang="en-US" dirty="0">
                <a:ea typeface="+mn-lt"/>
                <a:cs typeface="+mn-lt"/>
              </a:rPr>
              <a:t>.</a:t>
            </a:r>
            <a:endParaRPr lang="en-US"/>
          </a:p>
          <a:p>
            <a:pPr marL="285750" indent="-285750">
              <a:buFont typeface="Arial"/>
              <a:buChar char="•"/>
            </a:pPr>
            <a:endParaRPr lang="en-US" dirty="0"/>
          </a:p>
          <a:p>
            <a:pPr marL="742950" lvl="1" indent="-285750">
              <a:buFont typeface="Arial"/>
              <a:buChar char="•"/>
            </a:pPr>
            <a:endParaRPr lang="en-US" dirty="0"/>
          </a:p>
        </p:txBody>
      </p:sp>
    </p:spTree>
    <p:extLst>
      <p:ext uri="{BB962C8B-B14F-4D97-AF65-F5344CB8AC3E}">
        <p14:creationId xmlns:p14="http://schemas.microsoft.com/office/powerpoint/2010/main" val="2645471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0389-0FAA-BAE3-10BB-8486A55904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F8CDBC-31AA-41DF-FA92-DC95BCFF6A38}"/>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 RECOMENDACIONES</a:t>
            </a:r>
            <a:endParaRPr lang="en-US" sz="2800" dirty="0">
              <a:solidFill>
                <a:schemeClr val="bg1"/>
              </a:solidFill>
            </a:endParaRPr>
          </a:p>
        </p:txBody>
      </p:sp>
      <p:sp>
        <p:nvSpPr>
          <p:cNvPr id="4" name="TextBox 3">
            <a:extLst>
              <a:ext uri="{FF2B5EF4-FFF2-40B4-BE49-F238E27FC236}">
                <a16:creationId xmlns:a16="http://schemas.microsoft.com/office/drawing/2014/main" id="{8C8D226B-A8E2-D7E1-BD40-9163CED08B90}"/>
              </a:ext>
            </a:extLst>
          </p:cNvPr>
          <p:cNvSpPr txBox="1"/>
          <p:nvPr/>
        </p:nvSpPr>
        <p:spPr>
          <a:xfrm>
            <a:off x="488515" y="1315233"/>
            <a:ext cx="1138615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2.</a:t>
            </a:r>
            <a:r>
              <a:rPr lang="en-US" sz="700" b="1" dirty="0">
                <a:latin typeface="Times New Roman"/>
                <a:ea typeface="+mn-lt"/>
                <a:cs typeface="Times New Roman"/>
              </a:rPr>
              <a:t>      </a:t>
            </a:r>
            <a:r>
              <a:rPr lang="en-US" b="1" dirty="0"/>
              <a:t>Centro de </a:t>
            </a:r>
            <a:r>
              <a:rPr lang="en-US" b="1" err="1"/>
              <a:t>conexión</a:t>
            </a:r>
            <a:endParaRPr lang="en-US" b="1" dirty="0"/>
          </a:p>
          <a:p>
            <a:endParaRPr lang="en-US" b="1" dirty="0">
              <a:ea typeface="+mn-lt"/>
              <a:cs typeface="+mn-lt"/>
            </a:endParaRPr>
          </a:p>
          <a:p>
            <a:r>
              <a:rPr lang="en-US" dirty="0" err="1">
                <a:ea typeface="+mn-lt"/>
                <a:cs typeface="+mn-lt"/>
              </a:rPr>
              <a:t>Establecer</a:t>
            </a:r>
            <a:r>
              <a:rPr lang="en-US" dirty="0">
                <a:ea typeface="+mn-lt"/>
                <a:cs typeface="+mn-lt"/>
              </a:rPr>
              <a:t> un </a:t>
            </a:r>
            <a:r>
              <a:rPr lang="en-US" dirty="0" err="1">
                <a:ea typeface="+mn-lt"/>
                <a:cs typeface="+mn-lt"/>
              </a:rPr>
              <a:t>centro</a:t>
            </a:r>
            <a:r>
              <a:rPr lang="en-US" dirty="0">
                <a:ea typeface="+mn-lt"/>
                <a:cs typeface="+mn-lt"/>
              </a:rPr>
              <a:t> de </a:t>
            </a:r>
            <a:r>
              <a:rPr lang="en-US" dirty="0" err="1">
                <a:ea typeface="+mn-lt"/>
                <a:cs typeface="+mn-lt"/>
              </a:rPr>
              <a:t>recursos</a:t>
            </a:r>
            <a:r>
              <a:rPr lang="en-US" dirty="0">
                <a:ea typeface="+mn-lt"/>
                <a:cs typeface="+mn-lt"/>
              </a:rPr>
              <a:t> </a:t>
            </a:r>
            <a:r>
              <a:rPr lang="en-US" dirty="0" err="1">
                <a:ea typeface="+mn-lt"/>
                <a:cs typeface="+mn-lt"/>
              </a:rPr>
              <a:t>centralizado</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área</a:t>
            </a:r>
            <a:r>
              <a:rPr lang="en-US" dirty="0">
                <a:ea typeface="+mn-lt"/>
                <a:cs typeface="+mn-lt"/>
              </a:rPr>
              <a:t> del </a:t>
            </a:r>
            <a:r>
              <a:rPr lang="en-US" dirty="0" err="1">
                <a:ea typeface="+mn-lt"/>
                <a:cs typeface="+mn-lt"/>
              </a:rPr>
              <a:t>proyecto</a:t>
            </a:r>
            <a:r>
              <a:rPr lang="en-US" dirty="0">
                <a:ea typeface="+mn-lt"/>
                <a:cs typeface="+mn-lt"/>
              </a:rPr>
              <a:t> </a:t>
            </a:r>
            <a:r>
              <a:rPr lang="en-US" dirty="0" err="1">
                <a:ea typeface="+mn-lt"/>
                <a:cs typeface="+mn-lt"/>
              </a:rPr>
              <a:t>donde</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residentes</a:t>
            </a:r>
            <a:r>
              <a:rPr lang="en-US" dirty="0">
                <a:ea typeface="+mn-lt"/>
                <a:cs typeface="+mn-lt"/>
              </a:rPr>
              <a:t> </a:t>
            </a:r>
            <a:r>
              <a:rPr lang="en-US" dirty="0" err="1">
                <a:ea typeface="+mn-lt"/>
                <a:cs typeface="+mn-lt"/>
              </a:rPr>
              <a:t>puedan</a:t>
            </a:r>
            <a:r>
              <a:rPr lang="en-US" dirty="0">
                <a:ea typeface="+mn-lt"/>
                <a:cs typeface="+mn-lt"/>
              </a:rPr>
              <a:t> </a:t>
            </a:r>
            <a:r>
              <a:rPr lang="en-US" dirty="0" err="1">
                <a:ea typeface="+mn-lt"/>
                <a:cs typeface="+mn-lt"/>
              </a:rPr>
              <a:t>acudir</a:t>
            </a:r>
            <a:r>
              <a:rPr lang="en-US" dirty="0">
                <a:ea typeface="+mn-lt"/>
                <a:cs typeface="+mn-lt"/>
              </a:rPr>
              <a:t> para </a:t>
            </a:r>
            <a:r>
              <a:rPr lang="en-US" dirty="0" err="1">
                <a:ea typeface="+mn-lt"/>
                <a:cs typeface="+mn-lt"/>
              </a:rPr>
              <a:t>informarse</a:t>
            </a:r>
            <a:r>
              <a:rPr lang="en-US" dirty="0">
                <a:ea typeface="+mn-lt"/>
                <a:cs typeface="+mn-lt"/>
              </a:rPr>
              <a:t> </a:t>
            </a:r>
            <a:r>
              <a:rPr lang="en-US" dirty="0" err="1">
                <a:ea typeface="+mn-lt"/>
                <a:cs typeface="+mn-lt"/>
              </a:rPr>
              <a:t>sobre</a:t>
            </a:r>
            <a:r>
              <a:rPr lang="en-US" dirty="0">
                <a:ea typeface="+mn-lt"/>
                <a:cs typeface="+mn-lt"/>
              </a:rPr>
              <a:t> las </a:t>
            </a:r>
            <a:r>
              <a:rPr lang="en-US" dirty="0" err="1">
                <a:ea typeface="+mn-lt"/>
                <a:cs typeface="+mn-lt"/>
              </a:rPr>
              <a:t>oportunidades</a:t>
            </a:r>
            <a:r>
              <a:rPr lang="en-US" dirty="0">
                <a:ea typeface="+mn-lt"/>
                <a:cs typeface="+mn-lt"/>
              </a:rPr>
              <a:t> de </a:t>
            </a:r>
            <a:r>
              <a:rPr lang="en-US" dirty="0" err="1">
                <a:ea typeface="+mn-lt"/>
                <a:cs typeface="+mn-lt"/>
              </a:rPr>
              <a:t>desarrollo</a:t>
            </a:r>
            <a:r>
              <a:rPr lang="en-US" dirty="0">
                <a:ea typeface="+mn-lt"/>
                <a:cs typeface="+mn-lt"/>
              </a:rPr>
              <a:t> de la mano de </a:t>
            </a:r>
            <a:r>
              <a:rPr lang="en-US" dirty="0" err="1">
                <a:ea typeface="+mn-lt"/>
                <a:cs typeface="+mn-lt"/>
              </a:rPr>
              <a:t>obra</a:t>
            </a:r>
            <a:r>
              <a:rPr lang="en-US" dirty="0">
                <a:ea typeface="+mn-lt"/>
                <a:cs typeface="+mn-lt"/>
              </a:rPr>
              <a:t>. </a:t>
            </a:r>
            <a:r>
              <a:rPr lang="en-US" dirty="0" err="1">
                <a:ea typeface="+mn-lt"/>
                <a:cs typeface="+mn-lt"/>
              </a:rPr>
              <a:t>Además</a:t>
            </a:r>
            <a:r>
              <a:rPr lang="en-US" dirty="0">
                <a:ea typeface="+mn-lt"/>
                <a:cs typeface="+mn-lt"/>
              </a:rPr>
              <a:t> del </a:t>
            </a:r>
            <a:r>
              <a:rPr lang="en-US" dirty="0" err="1">
                <a:ea typeface="+mn-lt"/>
                <a:cs typeface="+mn-lt"/>
              </a:rPr>
              <a:t>centro</a:t>
            </a:r>
            <a:r>
              <a:rPr lang="en-US" dirty="0">
                <a:ea typeface="+mn-lt"/>
                <a:cs typeface="+mn-lt"/>
              </a:rPr>
              <a:t> de </a:t>
            </a:r>
            <a:r>
              <a:rPr lang="en-US" dirty="0" err="1">
                <a:ea typeface="+mn-lt"/>
                <a:cs typeface="+mn-lt"/>
              </a:rPr>
              <a:t>recursos</a:t>
            </a:r>
            <a:r>
              <a:rPr lang="en-US" dirty="0">
                <a:ea typeface="+mn-lt"/>
                <a:cs typeface="+mn-lt"/>
              </a:rPr>
              <a:t> </a:t>
            </a:r>
            <a:r>
              <a:rPr lang="en-US" dirty="0" err="1">
                <a:ea typeface="+mn-lt"/>
                <a:cs typeface="+mn-lt"/>
              </a:rPr>
              <a:t>físico</a:t>
            </a:r>
            <a:r>
              <a:rPr lang="en-US" dirty="0">
                <a:ea typeface="+mn-lt"/>
                <a:cs typeface="+mn-lt"/>
              </a:rPr>
              <a:t>, </a:t>
            </a:r>
            <a:r>
              <a:rPr lang="en-US" dirty="0" err="1">
                <a:ea typeface="+mn-lt"/>
                <a:cs typeface="+mn-lt"/>
              </a:rPr>
              <a:t>desarrollar</a:t>
            </a:r>
            <a:r>
              <a:rPr lang="en-US" dirty="0">
                <a:ea typeface="+mn-lt"/>
                <a:cs typeface="+mn-lt"/>
              </a:rPr>
              <a:t> </a:t>
            </a:r>
            <a:r>
              <a:rPr lang="en-US" dirty="0" err="1">
                <a:ea typeface="+mn-lt"/>
                <a:cs typeface="+mn-lt"/>
              </a:rPr>
              <a:t>una</a:t>
            </a:r>
            <a:r>
              <a:rPr lang="en-US" dirty="0">
                <a:ea typeface="+mn-lt"/>
                <a:cs typeface="+mn-lt"/>
              </a:rPr>
              <a:t> </a:t>
            </a:r>
            <a:r>
              <a:rPr lang="en-US" dirty="0" err="1">
                <a:ea typeface="+mn-lt"/>
                <a:cs typeface="+mn-lt"/>
              </a:rPr>
              <a:t>presencia</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línea</a:t>
            </a:r>
            <a:r>
              <a:rPr lang="en-US" dirty="0">
                <a:ea typeface="+mn-lt"/>
                <a:cs typeface="+mn-lt"/>
              </a:rPr>
              <a:t> </a:t>
            </a:r>
            <a:r>
              <a:rPr lang="en-US" dirty="0" err="1">
                <a:ea typeface="+mn-lt"/>
                <a:cs typeface="+mn-lt"/>
              </a:rPr>
              <a:t>donde</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residentes</a:t>
            </a:r>
            <a:r>
              <a:rPr lang="en-US" dirty="0">
                <a:ea typeface="+mn-lt"/>
                <a:cs typeface="+mn-lt"/>
              </a:rPr>
              <a:t> </a:t>
            </a:r>
            <a:r>
              <a:rPr lang="en-US" dirty="0" err="1">
                <a:ea typeface="+mn-lt"/>
                <a:cs typeface="+mn-lt"/>
              </a:rPr>
              <a:t>puedan</a:t>
            </a:r>
            <a:r>
              <a:rPr lang="en-US" dirty="0">
                <a:ea typeface="+mn-lt"/>
                <a:cs typeface="+mn-lt"/>
              </a:rPr>
              <a:t> acceder a </a:t>
            </a:r>
            <a:r>
              <a:rPr lang="en-US" dirty="0" err="1">
                <a:ea typeface="+mn-lt"/>
                <a:cs typeface="+mn-lt"/>
              </a:rPr>
              <a:t>información</a:t>
            </a:r>
            <a:r>
              <a:rPr lang="en-US" dirty="0">
                <a:ea typeface="+mn-lt"/>
                <a:cs typeface="+mn-lt"/>
              </a:rPr>
              <a:t> y a </a:t>
            </a:r>
            <a:r>
              <a:rPr lang="en-US" dirty="0" err="1">
                <a:ea typeface="+mn-lt"/>
                <a:cs typeface="+mn-lt"/>
              </a:rPr>
              <a:t>recursos</a:t>
            </a:r>
            <a:r>
              <a:rPr lang="en-US" dirty="0">
                <a:ea typeface="+mn-lt"/>
                <a:cs typeface="+mn-lt"/>
              </a:rPr>
              <a:t>.</a:t>
            </a:r>
            <a:endParaRPr lang="en-US" dirty="0"/>
          </a:p>
          <a:p>
            <a:pPr marL="285750" indent="-285750">
              <a:buFont typeface="Arial"/>
              <a:buChar char="•"/>
            </a:pPr>
            <a:r>
              <a:rPr lang="en-US" dirty="0">
                <a:ea typeface="+mn-lt"/>
                <a:cs typeface="+mn-lt"/>
              </a:rPr>
              <a:t>Crear </a:t>
            </a:r>
            <a:r>
              <a:rPr lang="en-US" dirty="0" err="1">
                <a:ea typeface="+mn-lt"/>
                <a:cs typeface="+mn-lt"/>
              </a:rPr>
              <a:t>una</a:t>
            </a:r>
            <a:r>
              <a:rPr lang="en-US" dirty="0">
                <a:ea typeface="+mn-lt"/>
                <a:cs typeface="+mn-lt"/>
              </a:rPr>
              <a:t> </a:t>
            </a:r>
            <a:r>
              <a:rPr lang="en-US" dirty="0" err="1">
                <a:ea typeface="+mn-lt"/>
                <a:cs typeface="+mn-lt"/>
              </a:rPr>
              <a:t>plataforma</a:t>
            </a:r>
            <a:r>
              <a:rPr lang="en-US" dirty="0">
                <a:ea typeface="+mn-lt"/>
                <a:cs typeface="+mn-lt"/>
              </a:rPr>
              <a:t> de </a:t>
            </a:r>
            <a:r>
              <a:rPr lang="en-US" dirty="0" err="1">
                <a:ea typeface="+mn-lt"/>
                <a:cs typeface="+mn-lt"/>
              </a:rPr>
              <a:t>ventanilla</a:t>
            </a:r>
            <a:r>
              <a:rPr lang="en-US" dirty="0">
                <a:ea typeface="+mn-lt"/>
                <a:cs typeface="+mn-lt"/>
              </a:rPr>
              <a:t> </a:t>
            </a:r>
            <a:r>
              <a:rPr lang="en-US" dirty="0" err="1">
                <a:ea typeface="+mn-lt"/>
                <a:cs typeface="+mn-lt"/>
              </a:rPr>
              <a:t>única</a:t>
            </a:r>
            <a:r>
              <a:rPr lang="en-US" dirty="0">
                <a:ea typeface="+mn-lt"/>
                <a:cs typeface="+mn-lt"/>
              </a:rPr>
              <a:t> (</a:t>
            </a:r>
            <a:r>
              <a:rPr lang="en-US" dirty="0" err="1">
                <a:ea typeface="+mn-lt"/>
                <a:cs typeface="+mn-lt"/>
              </a:rPr>
              <a:t>física</a:t>
            </a:r>
            <a:r>
              <a:rPr lang="en-US" dirty="0">
                <a:ea typeface="+mn-lt"/>
                <a:cs typeface="+mn-lt"/>
              </a:rPr>
              <a:t> y </a:t>
            </a:r>
            <a:r>
              <a:rPr lang="en-US" dirty="0" err="1">
                <a:ea typeface="+mn-lt"/>
                <a:cs typeface="+mn-lt"/>
              </a:rPr>
              <a:t>en</a:t>
            </a:r>
            <a:r>
              <a:rPr lang="en-US" dirty="0">
                <a:ea typeface="+mn-lt"/>
                <a:cs typeface="+mn-lt"/>
              </a:rPr>
              <a:t> </a:t>
            </a:r>
            <a:r>
              <a:rPr lang="en-US" dirty="0" err="1">
                <a:ea typeface="+mn-lt"/>
                <a:cs typeface="+mn-lt"/>
              </a:rPr>
              <a:t>línea</a:t>
            </a:r>
            <a:r>
              <a:rPr lang="en-US" dirty="0">
                <a:ea typeface="+mn-lt"/>
                <a:cs typeface="+mn-lt"/>
              </a:rPr>
              <a:t>) para que </a:t>
            </a:r>
            <a:r>
              <a:rPr lang="en-US" dirty="0" err="1">
                <a:ea typeface="+mn-lt"/>
                <a:cs typeface="+mn-lt"/>
              </a:rPr>
              <a:t>los</a:t>
            </a:r>
            <a:r>
              <a:rPr lang="en-US" dirty="0">
                <a:ea typeface="+mn-lt"/>
                <a:cs typeface="+mn-lt"/>
              </a:rPr>
              <a:t> </a:t>
            </a:r>
            <a:r>
              <a:rPr lang="en-US" dirty="0" err="1">
                <a:ea typeface="+mn-lt"/>
                <a:cs typeface="+mn-lt"/>
              </a:rPr>
              <a:t>residentes</a:t>
            </a:r>
            <a:r>
              <a:rPr lang="en-US" dirty="0">
                <a:ea typeface="+mn-lt"/>
                <a:cs typeface="+mn-lt"/>
              </a:rPr>
              <a:t> </a:t>
            </a:r>
            <a:r>
              <a:rPr lang="en-US" dirty="0" err="1">
                <a:ea typeface="+mn-lt"/>
                <a:cs typeface="+mn-lt"/>
              </a:rPr>
              <a:t>puedan</a:t>
            </a:r>
            <a:r>
              <a:rPr lang="en-US" dirty="0">
                <a:ea typeface="+mn-lt"/>
                <a:cs typeface="+mn-lt"/>
              </a:rPr>
              <a:t> acceder a </a:t>
            </a:r>
            <a:r>
              <a:rPr lang="en-US" dirty="0" err="1">
                <a:ea typeface="+mn-lt"/>
                <a:cs typeface="+mn-lt"/>
              </a:rPr>
              <a:t>información</a:t>
            </a:r>
            <a:r>
              <a:rPr lang="en-US" dirty="0">
                <a:ea typeface="+mn-lt"/>
                <a:cs typeface="+mn-lt"/>
              </a:rPr>
              <a:t> </a:t>
            </a:r>
            <a:r>
              <a:rPr lang="en-US" dirty="0" err="1">
                <a:ea typeface="+mn-lt"/>
                <a:cs typeface="+mn-lt"/>
              </a:rPr>
              <a:t>sobre</a:t>
            </a:r>
            <a:r>
              <a:rPr lang="en-US" dirty="0">
                <a:ea typeface="+mn-lt"/>
                <a:cs typeface="+mn-lt"/>
              </a:rPr>
              <a:t> </a:t>
            </a:r>
            <a:r>
              <a:rPr lang="en-US" dirty="0" err="1">
                <a:ea typeface="+mn-lt"/>
                <a:cs typeface="+mn-lt"/>
              </a:rPr>
              <a:t>proyectos</a:t>
            </a:r>
            <a:r>
              <a:rPr lang="en-US" dirty="0">
                <a:ea typeface="+mn-lt"/>
                <a:cs typeface="+mn-lt"/>
              </a:rPr>
              <a:t>, </a:t>
            </a:r>
            <a:r>
              <a:rPr lang="en-US" dirty="0" err="1">
                <a:ea typeface="+mn-lt"/>
                <a:cs typeface="+mn-lt"/>
              </a:rPr>
              <a:t>formación</a:t>
            </a:r>
            <a:r>
              <a:rPr lang="en-US" dirty="0">
                <a:ea typeface="+mn-lt"/>
                <a:cs typeface="+mn-lt"/>
              </a:rPr>
              <a:t> </a:t>
            </a:r>
            <a:r>
              <a:rPr lang="en-US" dirty="0" err="1">
                <a:ea typeface="+mn-lt"/>
                <a:cs typeface="+mn-lt"/>
              </a:rPr>
              <a:t>laboral</a:t>
            </a:r>
            <a:r>
              <a:rPr lang="en-US" dirty="0">
                <a:ea typeface="+mn-lt"/>
                <a:cs typeface="+mn-lt"/>
              </a:rPr>
              <a:t> y </a:t>
            </a:r>
            <a:r>
              <a:rPr lang="en-US" dirty="0" err="1">
                <a:ea typeface="+mn-lt"/>
                <a:cs typeface="+mn-lt"/>
              </a:rPr>
              <a:t>oportunidades</a:t>
            </a:r>
            <a:r>
              <a:rPr lang="en-US" dirty="0">
                <a:ea typeface="+mn-lt"/>
                <a:cs typeface="+mn-lt"/>
              </a:rPr>
              <a:t> </a:t>
            </a:r>
            <a:r>
              <a:rPr lang="en-US" dirty="0" err="1">
                <a:ea typeface="+mn-lt"/>
                <a:cs typeface="+mn-lt"/>
              </a:rPr>
              <a:t>profesionales</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área</a:t>
            </a:r>
            <a:r>
              <a:rPr lang="en-US" dirty="0">
                <a:ea typeface="+mn-lt"/>
                <a:cs typeface="+mn-lt"/>
              </a:rPr>
              <a:t> del </a:t>
            </a:r>
            <a:r>
              <a:rPr lang="en-US" dirty="0" err="1">
                <a:ea typeface="+mn-lt"/>
                <a:cs typeface="+mn-lt"/>
              </a:rPr>
              <a:t>proyecto</a:t>
            </a:r>
            <a:r>
              <a:rPr lang="en-US" dirty="0">
                <a:ea typeface="+mn-lt"/>
                <a:cs typeface="+mn-lt"/>
              </a:rPr>
              <a:t>.</a:t>
            </a:r>
            <a:endParaRPr lang="en-US" dirty="0"/>
          </a:p>
          <a:p>
            <a:pPr marL="285750" indent="-285750">
              <a:buFont typeface="Arial"/>
              <a:buChar char="•"/>
            </a:pPr>
            <a:r>
              <a:rPr lang="en-US" dirty="0" err="1">
                <a:ea typeface="+mn-lt"/>
                <a:cs typeface="+mn-lt"/>
              </a:rPr>
              <a:t>Aplicar</a:t>
            </a:r>
            <a:r>
              <a:rPr lang="en-US" dirty="0">
                <a:ea typeface="+mn-lt"/>
                <a:cs typeface="+mn-lt"/>
              </a:rPr>
              <a:t> </a:t>
            </a:r>
            <a:r>
              <a:rPr lang="en-US" dirty="0" err="1">
                <a:ea typeface="+mn-lt"/>
                <a:cs typeface="+mn-lt"/>
              </a:rPr>
              <a:t>estrategias</a:t>
            </a:r>
            <a:r>
              <a:rPr lang="en-US" dirty="0">
                <a:ea typeface="+mn-lt"/>
                <a:cs typeface="+mn-lt"/>
              </a:rPr>
              <a:t> de </a:t>
            </a:r>
            <a:r>
              <a:rPr lang="en-US" dirty="0" err="1">
                <a:ea typeface="+mn-lt"/>
                <a:cs typeface="+mn-lt"/>
              </a:rPr>
              <a:t>marca</a:t>
            </a:r>
            <a:r>
              <a:rPr lang="en-US" dirty="0">
                <a:ea typeface="+mn-lt"/>
                <a:cs typeface="+mn-lt"/>
              </a:rPr>
              <a:t> </a:t>
            </a:r>
            <a:r>
              <a:rPr lang="en-US" dirty="0" err="1">
                <a:ea typeface="+mn-lt"/>
                <a:cs typeface="+mn-lt"/>
              </a:rPr>
              <a:t>compartida</a:t>
            </a:r>
            <a:r>
              <a:rPr lang="en-US" dirty="0">
                <a:ea typeface="+mn-lt"/>
                <a:cs typeface="+mn-lt"/>
              </a:rPr>
              <a:t> con </a:t>
            </a:r>
            <a:r>
              <a:rPr lang="en-US" dirty="0" err="1">
                <a:ea typeface="+mn-lt"/>
                <a:cs typeface="+mn-lt"/>
              </a:rPr>
              <a:t>entidades</a:t>
            </a:r>
            <a:r>
              <a:rPr lang="en-US" dirty="0">
                <a:ea typeface="+mn-lt"/>
                <a:cs typeface="+mn-lt"/>
              </a:rPr>
              <a:t> de </a:t>
            </a:r>
            <a:r>
              <a:rPr lang="en-US" dirty="0" err="1">
                <a:ea typeface="+mn-lt"/>
                <a:cs typeface="+mn-lt"/>
              </a:rPr>
              <a:t>confianza</a:t>
            </a:r>
            <a:r>
              <a:rPr lang="en-US" dirty="0">
                <a:ea typeface="+mn-lt"/>
                <a:cs typeface="+mn-lt"/>
              </a:rPr>
              <a:t> de la </a:t>
            </a:r>
            <a:r>
              <a:rPr lang="en-US" dirty="0" err="1">
                <a:ea typeface="+mn-lt"/>
                <a:cs typeface="+mn-lt"/>
              </a:rPr>
              <a:t>comunidad</a:t>
            </a:r>
            <a:r>
              <a:rPr lang="en-US" dirty="0">
                <a:ea typeface="+mn-lt"/>
                <a:cs typeface="+mn-lt"/>
              </a:rPr>
              <a:t>, </a:t>
            </a:r>
            <a:r>
              <a:rPr lang="en-US" dirty="0" err="1">
                <a:ea typeface="+mn-lt"/>
                <a:cs typeface="+mn-lt"/>
              </a:rPr>
              <a:t>como</a:t>
            </a:r>
            <a:r>
              <a:rPr lang="en-US" dirty="0">
                <a:ea typeface="+mn-lt"/>
                <a:cs typeface="+mn-lt"/>
              </a:rPr>
              <a:t> la ciudad de Richmond.</a:t>
            </a:r>
            <a:endParaRPr lang="en-US" dirty="0"/>
          </a:p>
          <a:p>
            <a:pPr marL="285750" indent="-285750">
              <a:buFont typeface="Arial"/>
              <a:buChar char="•"/>
            </a:pPr>
            <a:r>
              <a:rPr lang="en-US" dirty="0" err="1">
                <a:ea typeface="+mn-lt"/>
                <a:cs typeface="+mn-lt"/>
              </a:rPr>
              <a:t>Mejorar</a:t>
            </a:r>
            <a:r>
              <a:rPr lang="en-US" dirty="0">
                <a:ea typeface="+mn-lt"/>
                <a:cs typeface="+mn-lt"/>
              </a:rPr>
              <a:t> la </a:t>
            </a:r>
            <a:r>
              <a:rPr lang="en-US" dirty="0" err="1">
                <a:ea typeface="+mn-lt"/>
                <a:cs typeface="+mn-lt"/>
              </a:rPr>
              <a:t>navegación</a:t>
            </a:r>
            <a:r>
              <a:rPr lang="en-US" dirty="0">
                <a:ea typeface="+mn-lt"/>
                <a:cs typeface="+mn-lt"/>
              </a:rPr>
              <a:t> </a:t>
            </a:r>
            <a:r>
              <a:rPr lang="en-US" dirty="0" err="1">
                <a:ea typeface="+mn-lt"/>
                <a:cs typeface="+mn-lt"/>
              </a:rPr>
              <a:t>por</a:t>
            </a:r>
            <a:r>
              <a:rPr lang="en-US" dirty="0">
                <a:ea typeface="+mn-lt"/>
                <a:cs typeface="+mn-lt"/>
              </a:rPr>
              <a:t> la web y la </a:t>
            </a:r>
            <a:r>
              <a:rPr lang="en-US" dirty="0" err="1">
                <a:ea typeface="+mn-lt"/>
                <a:cs typeface="+mn-lt"/>
              </a:rPr>
              <a:t>accesibilidad</a:t>
            </a:r>
            <a:r>
              <a:rPr lang="en-US" dirty="0">
                <a:ea typeface="+mn-lt"/>
                <a:cs typeface="+mn-lt"/>
              </a:rPr>
              <a:t> a la </a:t>
            </a:r>
            <a:r>
              <a:rPr lang="en-US" dirty="0" err="1">
                <a:ea typeface="+mn-lt"/>
                <a:cs typeface="+mn-lt"/>
              </a:rPr>
              <a:t>información</a:t>
            </a:r>
            <a:r>
              <a:rPr lang="en-US" dirty="0">
                <a:ea typeface="+mn-lt"/>
                <a:cs typeface="+mn-lt"/>
              </a:rPr>
              <a:t> tanto </a:t>
            </a:r>
            <a:r>
              <a:rPr lang="en-US" dirty="0" err="1">
                <a:ea typeface="+mn-lt"/>
                <a:cs typeface="+mn-lt"/>
              </a:rPr>
              <a:t>en</a:t>
            </a:r>
            <a:r>
              <a:rPr lang="en-US" dirty="0">
                <a:ea typeface="+mn-lt"/>
                <a:cs typeface="+mn-lt"/>
              </a:rPr>
              <a:t> la web de Richmond Rising </a:t>
            </a:r>
            <a:r>
              <a:rPr lang="en-US" dirty="0" err="1">
                <a:ea typeface="+mn-lt"/>
                <a:cs typeface="+mn-lt"/>
              </a:rPr>
              <a:t>como</a:t>
            </a:r>
            <a:r>
              <a:rPr lang="en-US" dirty="0">
                <a:ea typeface="+mn-lt"/>
                <a:cs typeface="+mn-lt"/>
              </a:rPr>
              <a:t> </a:t>
            </a:r>
            <a:r>
              <a:rPr lang="en-US" dirty="0" err="1">
                <a:ea typeface="+mn-lt"/>
                <a:cs typeface="+mn-lt"/>
              </a:rPr>
              <a:t>en</a:t>
            </a:r>
            <a:r>
              <a:rPr lang="en-US" dirty="0">
                <a:ea typeface="+mn-lt"/>
                <a:cs typeface="+mn-lt"/>
              </a:rPr>
              <a:t> la de la ciudad de Richmond. </a:t>
            </a:r>
            <a:r>
              <a:rPr lang="en-US" dirty="0" err="1">
                <a:ea typeface="+mn-lt"/>
                <a:cs typeface="+mn-lt"/>
              </a:rPr>
              <a:t>Garantizar</a:t>
            </a:r>
            <a:r>
              <a:rPr lang="en-US" dirty="0">
                <a:ea typeface="+mn-lt"/>
                <a:cs typeface="+mn-lt"/>
              </a:rPr>
              <a:t> que tanto Richmond Rising </a:t>
            </a:r>
            <a:r>
              <a:rPr lang="en-US" dirty="0" err="1">
                <a:ea typeface="+mn-lt"/>
                <a:cs typeface="+mn-lt"/>
              </a:rPr>
              <a:t>como</a:t>
            </a:r>
            <a:r>
              <a:rPr lang="en-US" dirty="0">
                <a:ea typeface="+mn-lt"/>
                <a:cs typeface="+mn-lt"/>
              </a:rPr>
              <a:t> la ciudad de Richmond </a:t>
            </a:r>
            <a:r>
              <a:rPr lang="en-US" dirty="0" err="1">
                <a:ea typeface="+mn-lt"/>
                <a:cs typeface="+mn-lt"/>
              </a:rPr>
              <a:t>tengan</a:t>
            </a:r>
            <a:r>
              <a:rPr lang="en-US" dirty="0">
                <a:ea typeface="+mn-lt"/>
                <a:cs typeface="+mn-lt"/>
              </a:rPr>
              <a:t> la </a:t>
            </a:r>
            <a:r>
              <a:rPr lang="en-US" dirty="0" err="1">
                <a:ea typeface="+mn-lt"/>
                <a:cs typeface="+mn-lt"/>
              </a:rPr>
              <a:t>misma</a:t>
            </a:r>
            <a:r>
              <a:rPr lang="en-US" dirty="0">
                <a:ea typeface="+mn-lt"/>
                <a:cs typeface="+mn-lt"/>
              </a:rPr>
              <a:t> </a:t>
            </a:r>
            <a:r>
              <a:rPr lang="en-US" dirty="0" err="1">
                <a:ea typeface="+mn-lt"/>
                <a:cs typeface="+mn-lt"/>
              </a:rPr>
              <a:t>información</a:t>
            </a:r>
            <a:r>
              <a:rPr lang="en-US" dirty="0">
                <a:ea typeface="+mn-lt"/>
                <a:cs typeface="+mn-lt"/>
              </a:rPr>
              <a:t> o se </a:t>
            </a:r>
            <a:r>
              <a:rPr lang="en-US" dirty="0" err="1">
                <a:ea typeface="+mn-lt"/>
                <a:cs typeface="+mn-lt"/>
              </a:rPr>
              <a:t>vinculen</a:t>
            </a:r>
            <a:r>
              <a:rPr lang="en-US" dirty="0">
                <a:ea typeface="+mn-lt"/>
                <a:cs typeface="+mn-lt"/>
              </a:rPr>
              <a:t> con la </a:t>
            </a:r>
            <a:r>
              <a:rPr lang="en-US" dirty="0" err="1">
                <a:ea typeface="+mn-lt"/>
                <a:cs typeface="+mn-lt"/>
              </a:rPr>
              <a:t>misma</a:t>
            </a:r>
            <a:r>
              <a:rPr lang="en-US" dirty="0">
                <a:ea typeface="+mn-lt"/>
                <a:cs typeface="+mn-lt"/>
              </a:rPr>
              <a:t> </a:t>
            </a:r>
            <a:r>
              <a:rPr lang="en-US" dirty="0" err="1">
                <a:ea typeface="+mn-lt"/>
                <a:cs typeface="+mn-lt"/>
              </a:rPr>
              <a:t>página</a:t>
            </a:r>
            <a:r>
              <a:rPr lang="en-US" dirty="0">
                <a:ea typeface="+mn-lt"/>
                <a:cs typeface="+mn-lt"/>
              </a:rPr>
              <a:t> web con </a:t>
            </a:r>
            <a:r>
              <a:rPr lang="en-US" dirty="0" err="1">
                <a:ea typeface="+mn-lt"/>
                <a:cs typeface="+mn-lt"/>
              </a:rPr>
              <a:t>información</a:t>
            </a:r>
            <a:r>
              <a:rPr lang="en-US" dirty="0">
                <a:ea typeface="+mn-lt"/>
                <a:cs typeface="+mn-lt"/>
              </a:rPr>
              <a:t> </a:t>
            </a:r>
            <a:r>
              <a:rPr lang="en-US" dirty="0" err="1">
                <a:ea typeface="+mn-lt"/>
                <a:cs typeface="+mn-lt"/>
              </a:rPr>
              <a:t>relevante</a:t>
            </a:r>
            <a:r>
              <a:rPr lang="en-US" dirty="0">
                <a:ea typeface="+mn-lt"/>
                <a:cs typeface="+mn-lt"/>
              </a:rPr>
              <a:t>.</a:t>
            </a:r>
            <a:endParaRPr lang="en-US" dirty="0"/>
          </a:p>
          <a:p>
            <a:pPr marL="285750" indent="-285750">
              <a:buFont typeface="Arial"/>
              <a:buChar char="•"/>
            </a:pPr>
            <a:r>
              <a:rPr lang="en-US" dirty="0" err="1">
                <a:ea typeface="+mn-lt"/>
                <a:cs typeface="+mn-lt"/>
              </a:rPr>
              <a:t>Aumentar</a:t>
            </a:r>
            <a:r>
              <a:rPr lang="en-US" dirty="0">
                <a:ea typeface="+mn-lt"/>
                <a:cs typeface="+mn-lt"/>
              </a:rPr>
              <a:t> la </a:t>
            </a:r>
            <a:r>
              <a:rPr lang="en-US" dirty="0" err="1">
                <a:ea typeface="+mn-lt"/>
                <a:cs typeface="+mn-lt"/>
              </a:rPr>
              <a:t>colaboración</a:t>
            </a:r>
            <a:r>
              <a:rPr lang="en-US" dirty="0">
                <a:ea typeface="+mn-lt"/>
                <a:cs typeface="+mn-lt"/>
              </a:rPr>
              <a:t> entre las </a:t>
            </a:r>
            <a:r>
              <a:rPr lang="en-US" dirty="0" err="1">
                <a:ea typeface="+mn-lt"/>
                <a:cs typeface="+mn-lt"/>
              </a:rPr>
              <a:t>iniciativas</a:t>
            </a:r>
            <a:r>
              <a:rPr lang="en-US" dirty="0">
                <a:ea typeface="+mn-lt"/>
                <a:cs typeface="+mn-lt"/>
              </a:rPr>
              <a:t> </a:t>
            </a:r>
            <a:r>
              <a:rPr lang="en-US" dirty="0" err="1">
                <a:ea typeface="+mn-lt"/>
                <a:cs typeface="+mn-lt"/>
              </a:rPr>
              <a:t>existentes</a:t>
            </a:r>
            <a:r>
              <a:rPr lang="en-US" dirty="0">
                <a:ea typeface="+mn-lt"/>
                <a:cs typeface="+mn-lt"/>
              </a:rPr>
              <a:t> de </a:t>
            </a:r>
            <a:r>
              <a:rPr lang="en-US" dirty="0" err="1">
                <a:ea typeface="+mn-lt"/>
                <a:cs typeface="+mn-lt"/>
              </a:rPr>
              <a:t>desarrollo</a:t>
            </a:r>
            <a:r>
              <a:rPr lang="en-US" dirty="0">
                <a:ea typeface="+mn-lt"/>
                <a:cs typeface="+mn-lt"/>
              </a:rPr>
              <a:t> de la mano de </a:t>
            </a:r>
            <a:r>
              <a:rPr lang="en-US" dirty="0" err="1">
                <a:ea typeface="+mn-lt"/>
                <a:cs typeface="+mn-lt"/>
              </a:rPr>
              <a:t>obra</a:t>
            </a:r>
            <a:endParaRPr lang="en-US" dirty="0" err="1"/>
          </a:p>
          <a:p>
            <a:pPr marL="285750" indent="-285750">
              <a:buFont typeface="Arial"/>
              <a:buChar char="•"/>
            </a:pPr>
            <a:r>
              <a:rPr lang="en-US" dirty="0" err="1">
                <a:ea typeface="+mn-lt"/>
                <a:cs typeface="+mn-lt"/>
              </a:rPr>
              <a:t>Introducir</a:t>
            </a:r>
            <a:r>
              <a:rPr lang="en-US" dirty="0">
                <a:ea typeface="+mn-lt"/>
                <a:cs typeface="+mn-lt"/>
              </a:rPr>
              <a:t> </a:t>
            </a:r>
            <a:r>
              <a:rPr lang="en-US" dirty="0" err="1">
                <a:ea typeface="+mn-lt"/>
                <a:cs typeface="+mn-lt"/>
              </a:rPr>
              <a:t>preparadores</a:t>
            </a:r>
            <a:r>
              <a:rPr lang="en-US" dirty="0">
                <a:ea typeface="+mn-lt"/>
                <a:cs typeface="+mn-lt"/>
              </a:rPr>
              <a:t> </a:t>
            </a:r>
            <a:r>
              <a:rPr lang="en-US" dirty="0" err="1">
                <a:ea typeface="+mn-lt"/>
                <a:cs typeface="+mn-lt"/>
              </a:rPr>
              <a:t>laborales</a:t>
            </a:r>
            <a:r>
              <a:rPr lang="en-US" dirty="0">
                <a:ea typeface="+mn-lt"/>
                <a:cs typeface="+mn-lt"/>
              </a:rPr>
              <a:t> para </a:t>
            </a:r>
            <a:r>
              <a:rPr lang="en-US" dirty="0" err="1">
                <a:ea typeface="+mn-lt"/>
                <a:cs typeface="+mn-lt"/>
              </a:rPr>
              <a:t>ofrecer</a:t>
            </a:r>
            <a:r>
              <a:rPr lang="en-US" dirty="0">
                <a:ea typeface="+mn-lt"/>
                <a:cs typeface="+mn-lt"/>
              </a:rPr>
              <a:t> </a:t>
            </a:r>
            <a:r>
              <a:rPr lang="en-US" dirty="0" err="1">
                <a:ea typeface="+mn-lt"/>
                <a:cs typeface="+mn-lt"/>
              </a:rPr>
              <a:t>apoyo</a:t>
            </a:r>
            <a:r>
              <a:rPr lang="en-US" dirty="0">
                <a:ea typeface="+mn-lt"/>
                <a:cs typeface="+mn-lt"/>
              </a:rPr>
              <a:t> </a:t>
            </a:r>
            <a:r>
              <a:rPr lang="en-US" dirty="0" err="1">
                <a:ea typeface="+mn-lt"/>
                <a:cs typeface="+mn-lt"/>
              </a:rPr>
              <a:t>personalizado</a:t>
            </a:r>
            <a:r>
              <a:rPr lang="en-US" dirty="0">
                <a:ea typeface="+mn-lt"/>
                <a:cs typeface="+mn-lt"/>
              </a:rPr>
              <a:t>:</a:t>
            </a:r>
            <a:endParaRPr lang="en-US" dirty="0"/>
          </a:p>
          <a:p>
            <a:pPr marL="742950" lvl="1" indent="-285750">
              <a:buFont typeface="Arial"/>
              <a:buChar char="•"/>
            </a:pPr>
            <a:r>
              <a:rPr lang="en-US" dirty="0" err="1">
                <a:ea typeface="+mn-lt"/>
                <a:cs typeface="+mn-lt"/>
              </a:rPr>
              <a:t>Ayudar</a:t>
            </a:r>
            <a:r>
              <a:rPr lang="en-US" dirty="0">
                <a:ea typeface="+mn-lt"/>
                <a:cs typeface="+mn-lt"/>
              </a:rPr>
              <a:t> a </a:t>
            </a:r>
            <a:r>
              <a:rPr lang="en-US" dirty="0" err="1">
                <a:ea typeface="+mn-lt"/>
                <a:cs typeface="+mn-lt"/>
              </a:rPr>
              <a:t>fijar</a:t>
            </a:r>
            <a:r>
              <a:rPr lang="en-US" dirty="0">
                <a:ea typeface="+mn-lt"/>
                <a:cs typeface="+mn-lt"/>
              </a:rPr>
              <a:t> </a:t>
            </a:r>
            <a:r>
              <a:rPr lang="en-US" dirty="0" err="1">
                <a:ea typeface="+mn-lt"/>
                <a:cs typeface="+mn-lt"/>
              </a:rPr>
              <a:t>objetivos</a:t>
            </a:r>
            <a:r>
              <a:rPr lang="en-US" dirty="0">
                <a:ea typeface="+mn-lt"/>
                <a:cs typeface="+mn-lt"/>
              </a:rPr>
              <a:t> y a </a:t>
            </a:r>
            <a:r>
              <a:rPr lang="en-US" dirty="0" err="1">
                <a:ea typeface="+mn-lt"/>
                <a:cs typeface="+mn-lt"/>
              </a:rPr>
              <a:t>planificar</a:t>
            </a:r>
            <a:r>
              <a:rPr lang="en-US" dirty="0">
                <a:ea typeface="+mn-lt"/>
                <a:cs typeface="+mn-lt"/>
              </a:rPr>
              <a:t> la </a:t>
            </a:r>
            <a:r>
              <a:rPr lang="en-US" dirty="0" err="1">
                <a:ea typeface="+mn-lt"/>
                <a:cs typeface="+mn-lt"/>
              </a:rPr>
              <a:t>carrera</a:t>
            </a:r>
            <a:r>
              <a:rPr lang="en-US" dirty="0">
                <a:ea typeface="+mn-lt"/>
                <a:cs typeface="+mn-lt"/>
              </a:rPr>
              <a:t> </a:t>
            </a:r>
            <a:r>
              <a:rPr lang="en-US" dirty="0" err="1">
                <a:ea typeface="+mn-lt"/>
                <a:cs typeface="+mn-lt"/>
              </a:rPr>
              <a:t>profesional</a:t>
            </a:r>
            <a:r>
              <a:rPr lang="en-US" dirty="0">
                <a:ea typeface="+mn-lt"/>
                <a:cs typeface="+mn-lt"/>
              </a:rPr>
              <a:t>.</a:t>
            </a:r>
            <a:endParaRPr lang="en-US" dirty="0"/>
          </a:p>
          <a:p>
            <a:pPr marL="742950" lvl="1" indent="-285750">
              <a:buFont typeface="Arial"/>
              <a:buChar char="•"/>
            </a:pPr>
            <a:r>
              <a:rPr lang="en-US" dirty="0" err="1">
                <a:ea typeface="+mn-lt"/>
                <a:cs typeface="+mn-lt"/>
              </a:rPr>
              <a:t>Identificar</a:t>
            </a:r>
            <a:r>
              <a:rPr lang="en-US" dirty="0">
                <a:ea typeface="+mn-lt"/>
                <a:cs typeface="+mn-lt"/>
              </a:rPr>
              <a:t> las </a:t>
            </a:r>
            <a:r>
              <a:rPr lang="en-US" dirty="0" err="1">
                <a:ea typeface="+mn-lt"/>
                <a:cs typeface="+mn-lt"/>
              </a:rPr>
              <a:t>carencias</a:t>
            </a:r>
            <a:r>
              <a:rPr lang="en-US" dirty="0">
                <a:ea typeface="+mn-lt"/>
                <a:cs typeface="+mn-lt"/>
              </a:rPr>
              <a:t> de </a:t>
            </a:r>
            <a:r>
              <a:rPr lang="en-US" dirty="0" err="1">
                <a:ea typeface="+mn-lt"/>
                <a:cs typeface="+mn-lt"/>
              </a:rPr>
              <a:t>habilidades</a:t>
            </a:r>
            <a:r>
              <a:rPr lang="en-US" dirty="0">
                <a:ea typeface="+mn-lt"/>
                <a:cs typeface="+mn-lt"/>
              </a:rPr>
              <a:t> y </a:t>
            </a:r>
            <a:r>
              <a:rPr lang="en-US" dirty="0" err="1">
                <a:ea typeface="+mn-lt"/>
                <a:cs typeface="+mn-lt"/>
              </a:rPr>
              <a:t>coordinar</a:t>
            </a:r>
            <a:r>
              <a:rPr lang="en-US" dirty="0">
                <a:ea typeface="+mn-lt"/>
                <a:cs typeface="+mn-lt"/>
              </a:rPr>
              <a:t> la </a:t>
            </a:r>
            <a:r>
              <a:rPr lang="en-US" dirty="0" err="1">
                <a:ea typeface="+mn-lt"/>
                <a:cs typeface="+mn-lt"/>
              </a:rPr>
              <a:t>formación</a:t>
            </a:r>
            <a:r>
              <a:rPr lang="en-US" dirty="0">
                <a:ea typeface="+mn-lt"/>
                <a:cs typeface="+mn-lt"/>
              </a:rPr>
              <a:t>.</a:t>
            </a:r>
            <a:endParaRPr lang="en-US" dirty="0"/>
          </a:p>
          <a:p>
            <a:pPr marL="742950" lvl="1" indent="-285750">
              <a:buFont typeface="Arial"/>
              <a:buChar char="•"/>
            </a:pPr>
            <a:r>
              <a:rPr lang="en-US" dirty="0" err="1">
                <a:ea typeface="+mn-lt"/>
                <a:cs typeface="+mn-lt"/>
              </a:rPr>
              <a:t>Ofrecer</a:t>
            </a:r>
            <a:r>
              <a:rPr lang="en-US" dirty="0">
                <a:ea typeface="+mn-lt"/>
                <a:cs typeface="+mn-lt"/>
              </a:rPr>
              <a:t> </a:t>
            </a:r>
            <a:r>
              <a:rPr lang="en-US" dirty="0" err="1">
                <a:ea typeface="+mn-lt"/>
                <a:cs typeface="+mn-lt"/>
              </a:rPr>
              <a:t>apoyo</a:t>
            </a:r>
            <a:r>
              <a:rPr lang="en-US" dirty="0">
                <a:ea typeface="+mn-lt"/>
                <a:cs typeface="+mn-lt"/>
              </a:rPr>
              <a:t> para </a:t>
            </a:r>
            <a:r>
              <a:rPr lang="en-US" dirty="0" err="1">
                <a:ea typeface="+mn-lt"/>
                <a:cs typeface="+mn-lt"/>
              </a:rPr>
              <a:t>superar</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obstáculos</a:t>
            </a:r>
            <a:r>
              <a:rPr lang="en-US" dirty="0">
                <a:ea typeface="+mn-lt"/>
                <a:cs typeface="+mn-lt"/>
              </a:rPr>
              <a:t> (</a:t>
            </a:r>
            <a:r>
              <a:rPr lang="en-US" dirty="0" err="1">
                <a:ea typeface="+mn-lt"/>
                <a:cs typeface="+mn-lt"/>
              </a:rPr>
              <a:t>por</a:t>
            </a:r>
            <a:r>
              <a:rPr lang="en-US" dirty="0">
                <a:ea typeface="+mn-lt"/>
                <a:cs typeface="+mn-lt"/>
              </a:rPr>
              <a:t> </a:t>
            </a:r>
            <a:r>
              <a:rPr lang="en-US" dirty="0" err="1">
                <a:ea typeface="+mn-lt"/>
                <a:cs typeface="+mn-lt"/>
              </a:rPr>
              <a:t>ejemplo</a:t>
            </a:r>
            <a:r>
              <a:rPr lang="en-US" dirty="0">
                <a:ea typeface="+mn-lt"/>
                <a:cs typeface="+mn-lt"/>
              </a:rPr>
              <a:t>, </a:t>
            </a:r>
            <a:r>
              <a:rPr lang="en-US" dirty="0" err="1">
                <a:ea typeface="+mn-lt"/>
                <a:cs typeface="+mn-lt"/>
              </a:rPr>
              <a:t>conocimientos</a:t>
            </a:r>
            <a:r>
              <a:rPr lang="en-US" dirty="0">
                <a:ea typeface="+mn-lt"/>
                <a:cs typeface="+mn-lt"/>
              </a:rPr>
              <a:t> </a:t>
            </a:r>
            <a:r>
              <a:rPr lang="en-US" dirty="0" err="1">
                <a:ea typeface="+mn-lt"/>
                <a:cs typeface="+mn-lt"/>
              </a:rPr>
              <a:t>informáticos</a:t>
            </a:r>
            <a:r>
              <a:rPr lang="en-US" dirty="0">
                <a:ea typeface="+mn-lt"/>
                <a:cs typeface="+mn-lt"/>
              </a:rPr>
              <a:t>).</a:t>
            </a:r>
            <a:endParaRPr lang="en-US" dirty="0"/>
          </a:p>
          <a:p>
            <a:pPr marL="742950" lvl="1" indent="-285750">
              <a:buFont typeface="Arial"/>
              <a:buChar char="•"/>
            </a:pPr>
            <a:endParaRPr lang="en-US" dirty="0"/>
          </a:p>
        </p:txBody>
      </p:sp>
    </p:spTree>
    <p:extLst>
      <p:ext uri="{BB962C8B-B14F-4D97-AF65-F5344CB8AC3E}">
        <p14:creationId xmlns:p14="http://schemas.microsoft.com/office/powerpoint/2010/main" val="3906581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F32A-0416-BB18-1E68-457FD1E14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B4CBA0-F86E-171F-0339-5473018F4563}"/>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 RECOMENDACIONES</a:t>
            </a:r>
            <a:endParaRPr lang="en-US" sz="2800" dirty="0">
              <a:solidFill>
                <a:schemeClr val="bg1"/>
              </a:solidFill>
            </a:endParaRPr>
          </a:p>
        </p:txBody>
      </p:sp>
      <p:sp>
        <p:nvSpPr>
          <p:cNvPr id="4" name="TextBox 3">
            <a:extLst>
              <a:ext uri="{FF2B5EF4-FFF2-40B4-BE49-F238E27FC236}">
                <a16:creationId xmlns:a16="http://schemas.microsoft.com/office/drawing/2014/main" id="{D39B7D50-ADD8-2BC2-A221-60DB3C480237}"/>
              </a:ext>
            </a:extLst>
          </p:cNvPr>
          <p:cNvSpPr txBox="1"/>
          <p:nvPr/>
        </p:nvSpPr>
        <p:spPr>
          <a:xfrm>
            <a:off x="488515" y="1315233"/>
            <a:ext cx="11386158"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3.</a:t>
            </a:r>
            <a:r>
              <a:rPr lang="en-US" sz="700" b="1" dirty="0">
                <a:latin typeface="Times New Roman"/>
                <a:ea typeface="+mn-lt"/>
                <a:cs typeface="Times New Roman"/>
              </a:rPr>
              <a:t>      </a:t>
            </a:r>
            <a:r>
              <a:rPr lang="en-US" b="1" dirty="0" err="1"/>
              <a:t>Reforzar</a:t>
            </a:r>
            <a:r>
              <a:rPr lang="en-US" b="1" dirty="0"/>
              <a:t> las </a:t>
            </a:r>
            <a:r>
              <a:rPr lang="en-US" b="1" dirty="0" err="1"/>
              <a:t>asociaciones</a:t>
            </a:r>
            <a:endParaRPr lang="en-US" b="1" dirty="0"/>
          </a:p>
          <a:p>
            <a:pPr marL="285750" indent="-285750">
              <a:buFont typeface="Arial"/>
              <a:buChar char="•"/>
            </a:pPr>
            <a:r>
              <a:rPr lang="en-US" dirty="0" err="1"/>
              <a:t>Fomentar</a:t>
            </a:r>
            <a:r>
              <a:rPr lang="en-US" dirty="0">
                <a:ea typeface="+mn-lt"/>
                <a:cs typeface="+mn-lt"/>
              </a:rPr>
              <a:t> las </a:t>
            </a:r>
            <a:r>
              <a:rPr lang="en-US" dirty="0" err="1">
                <a:ea typeface="+mn-lt"/>
                <a:cs typeface="+mn-lt"/>
              </a:rPr>
              <a:t>conexiones</a:t>
            </a:r>
            <a:r>
              <a:rPr lang="en-US" dirty="0">
                <a:ea typeface="+mn-lt"/>
                <a:cs typeface="+mn-lt"/>
              </a:rPr>
              <a:t> entre </a:t>
            </a:r>
            <a:r>
              <a:rPr lang="en-US" dirty="0" err="1">
                <a:ea typeface="+mn-lt"/>
                <a:cs typeface="+mn-lt"/>
              </a:rPr>
              <a:t>los</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desarrollo</a:t>
            </a:r>
            <a:r>
              <a:rPr lang="en-US" dirty="0">
                <a:ea typeface="+mn-lt"/>
                <a:cs typeface="+mn-lt"/>
              </a:rPr>
              <a:t> de la mano de </a:t>
            </a:r>
            <a:r>
              <a:rPr lang="en-US" dirty="0" err="1">
                <a:ea typeface="+mn-lt"/>
                <a:cs typeface="+mn-lt"/>
              </a:rPr>
              <a:t>obra</a:t>
            </a:r>
            <a:r>
              <a:rPr lang="en-US" dirty="0">
                <a:ea typeface="+mn-lt"/>
                <a:cs typeface="+mn-lt"/>
              </a:rPr>
              <a:t> y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y </a:t>
            </a:r>
            <a:r>
              <a:rPr lang="en-US" dirty="0" err="1">
                <a:ea typeface="+mn-lt"/>
                <a:cs typeface="+mn-lt"/>
              </a:rPr>
              <a:t>los</a:t>
            </a:r>
            <a:r>
              <a:rPr lang="en-US" dirty="0">
                <a:ea typeface="+mn-lt"/>
                <a:cs typeface="+mn-lt"/>
              </a:rPr>
              <a:t> </a:t>
            </a:r>
            <a:r>
              <a:rPr lang="en-US" dirty="0" err="1">
                <a:ea typeface="+mn-lt"/>
                <a:cs typeface="+mn-lt"/>
              </a:rPr>
              <a:t>sindicatos</a:t>
            </a:r>
            <a:r>
              <a:rPr lang="en-US" dirty="0">
                <a:ea typeface="+mn-lt"/>
                <a:cs typeface="+mn-lt"/>
              </a:rPr>
              <a:t> locales:</a:t>
            </a:r>
            <a:endParaRPr lang="en-US" dirty="0"/>
          </a:p>
          <a:p>
            <a:pPr marL="285750" indent="-285750">
              <a:buFont typeface="Arial"/>
              <a:buChar char="•"/>
            </a:pPr>
            <a:r>
              <a:rPr lang="en-US" dirty="0" err="1">
                <a:ea typeface="+mn-lt"/>
                <a:cs typeface="+mn-lt"/>
              </a:rPr>
              <a:t>Desarrollar</a:t>
            </a:r>
            <a:r>
              <a:rPr lang="en-US" dirty="0">
                <a:ea typeface="+mn-lt"/>
                <a:cs typeface="+mn-lt"/>
              </a:rPr>
              <a:t> </a:t>
            </a:r>
            <a:r>
              <a:rPr lang="en-US" dirty="0" err="1">
                <a:ea typeface="+mn-lt"/>
                <a:cs typeface="+mn-lt"/>
              </a:rPr>
              <a:t>asociaciones</a:t>
            </a:r>
            <a:r>
              <a:rPr lang="en-US" dirty="0">
                <a:ea typeface="+mn-lt"/>
                <a:cs typeface="+mn-lt"/>
              </a:rPr>
              <a:t> que </a:t>
            </a:r>
            <a:r>
              <a:rPr lang="en-US" dirty="0" err="1">
                <a:ea typeface="+mn-lt"/>
                <a:cs typeface="+mn-lt"/>
              </a:rPr>
              <a:t>ayuden</a:t>
            </a:r>
            <a:r>
              <a:rPr lang="en-US" dirty="0">
                <a:ea typeface="+mn-lt"/>
                <a:cs typeface="+mn-lt"/>
              </a:rPr>
              <a:t> a </a:t>
            </a:r>
            <a:r>
              <a:rPr lang="en-US" dirty="0" err="1">
                <a:ea typeface="+mn-lt"/>
                <a:cs typeface="+mn-lt"/>
              </a:rPr>
              <a:t>disminuir</a:t>
            </a:r>
            <a:r>
              <a:rPr lang="en-US" dirty="0">
                <a:ea typeface="+mn-lt"/>
                <a:cs typeface="+mn-lt"/>
              </a:rPr>
              <a:t> la </a:t>
            </a:r>
            <a:r>
              <a:rPr lang="en-US" dirty="0" err="1">
                <a:ea typeface="+mn-lt"/>
                <a:cs typeface="+mn-lt"/>
              </a:rPr>
              <a:t>brecha</a:t>
            </a:r>
            <a:r>
              <a:rPr lang="en-US" dirty="0">
                <a:ea typeface="+mn-lt"/>
                <a:cs typeface="+mn-lt"/>
              </a:rPr>
              <a:t> entre </a:t>
            </a:r>
            <a:r>
              <a:rPr lang="en-US" dirty="0" err="1">
                <a:ea typeface="+mn-lt"/>
                <a:cs typeface="+mn-lt"/>
              </a:rPr>
              <a:t>los</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formación</a:t>
            </a:r>
            <a:r>
              <a:rPr lang="en-US" dirty="0">
                <a:ea typeface="+mn-lt"/>
                <a:cs typeface="+mn-lt"/>
              </a:rPr>
              <a:t> y las </a:t>
            </a:r>
            <a:r>
              <a:rPr lang="en-US" dirty="0" err="1">
                <a:ea typeface="+mn-lt"/>
                <a:cs typeface="+mn-lt"/>
              </a:rPr>
              <a:t>necesidades</a:t>
            </a:r>
            <a:r>
              <a:rPr lang="en-US" dirty="0">
                <a:ea typeface="+mn-lt"/>
                <a:cs typeface="+mn-lt"/>
              </a:rPr>
              <a:t> de </a:t>
            </a:r>
            <a:r>
              <a:rPr lang="en-US" dirty="0" err="1">
                <a:ea typeface="+mn-lt"/>
                <a:cs typeface="+mn-lt"/>
              </a:rPr>
              <a:t>empleo</a:t>
            </a:r>
            <a:r>
              <a:rPr lang="en-US" dirty="0">
                <a:ea typeface="+mn-lt"/>
                <a:cs typeface="+mn-lt"/>
              </a:rPr>
              <a:t>.</a:t>
            </a:r>
            <a:endParaRPr lang="en-US" dirty="0"/>
          </a:p>
          <a:p>
            <a:pPr marL="285750" indent="-285750">
              <a:buFont typeface="Arial"/>
              <a:buChar char="•"/>
            </a:pPr>
            <a:r>
              <a:rPr lang="en-US" dirty="0" err="1">
                <a:ea typeface="+mn-lt"/>
                <a:cs typeface="+mn-lt"/>
              </a:rPr>
              <a:t>Informar</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locales </a:t>
            </a:r>
            <a:r>
              <a:rPr lang="en-US" dirty="0" err="1">
                <a:ea typeface="+mn-lt"/>
                <a:cs typeface="+mn-lt"/>
              </a:rPr>
              <a:t>sobre</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formación</a:t>
            </a:r>
            <a:r>
              <a:rPr lang="en-US" dirty="0">
                <a:ea typeface="+mn-lt"/>
                <a:cs typeface="+mn-lt"/>
              </a:rPr>
              <a:t> </a:t>
            </a:r>
            <a:r>
              <a:rPr lang="en-US" dirty="0" err="1">
                <a:ea typeface="+mn-lt"/>
                <a:cs typeface="+mn-lt"/>
              </a:rPr>
              <a:t>disponibles</a:t>
            </a:r>
            <a:r>
              <a:rPr lang="en-US" dirty="0">
                <a:ea typeface="+mn-lt"/>
                <a:cs typeface="+mn-lt"/>
              </a:rPr>
              <a:t> y sus </a:t>
            </a:r>
            <a:r>
              <a:rPr lang="en-US" dirty="0" err="1">
                <a:ea typeface="+mn-lt"/>
                <a:cs typeface="+mn-lt"/>
              </a:rPr>
              <a:t>resultados</a:t>
            </a:r>
            <a:r>
              <a:rPr lang="en-US" dirty="0">
                <a:ea typeface="+mn-lt"/>
                <a:cs typeface="+mn-lt"/>
              </a:rPr>
              <a:t>.</a:t>
            </a:r>
            <a:endParaRPr lang="en-US" dirty="0"/>
          </a:p>
          <a:p>
            <a:pPr marL="742950" lvl="1" indent="-285750">
              <a:buFont typeface="Arial"/>
              <a:buChar char="•"/>
            </a:pPr>
            <a:r>
              <a:rPr lang="en-US" dirty="0" err="1">
                <a:ea typeface="+mn-lt"/>
                <a:cs typeface="+mn-lt"/>
              </a:rPr>
              <a:t>Animar</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a que </a:t>
            </a:r>
            <a:r>
              <a:rPr lang="en-US" dirty="0" err="1">
                <a:ea typeface="+mn-lt"/>
                <a:cs typeface="+mn-lt"/>
              </a:rPr>
              <a:t>eximan</a:t>
            </a:r>
            <a:r>
              <a:rPr lang="en-US" dirty="0">
                <a:ea typeface="+mn-lt"/>
                <a:cs typeface="+mn-lt"/>
              </a:rPr>
              <a:t> de </a:t>
            </a:r>
            <a:r>
              <a:rPr lang="en-US" dirty="0" err="1">
                <a:ea typeface="+mn-lt"/>
                <a:cs typeface="+mn-lt"/>
              </a:rPr>
              <a:t>determinados</a:t>
            </a:r>
            <a:r>
              <a:rPr lang="en-US" dirty="0">
                <a:ea typeface="+mn-lt"/>
                <a:cs typeface="+mn-lt"/>
              </a:rPr>
              <a:t> </a:t>
            </a:r>
            <a:r>
              <a:rPr lang="en-US" dirty="0" err="1">
                <a:ea typeface="+mn-lt"/>
                <a:cs typeface="+mn-lt"/>
              </a:rPr>
              <a:t>requisitos</a:t>
            </a:r>
            <a:r>
              <a:rPr lang="en-US" dirty="0">
                <a:ea typeface="+mn-lt"/>
                <a:cs typeface="+mn-lt"/>
              </a:rPr>
              <a:t> de </a:t>
            </a:r>
            <a:r>
              <a:rPr lang="en-US" dirty="0" err="1">
                <a:ea typeface="+mn-lt"/>
                <a:cs typeface="+mn-lt"/>
              </a:rPr>
              <a:t>titulación</a:t>
            </a:r>
            <a:r>
              <a:rPr lang="en-US" dirty="0">
                <a:ea typeface="+mn-lt"/>
                <a:cs typeface="+mn-lt"/>
              </a:rPr>
              <a:t> o </a:t>
            </a:r>
            <a:r>
              <a:rPr lang="en-US" dirty="0" err="1">
                <a:ea typeface="+mn-lt"/>
                <a:cs typeface="+mn-lt"/>
              </a:rPr>
              <a:t>certificación</a:t>
            </a:r>
            <a:r>
              <a:rPr lang="en-US" dirty="0">
                <a:ea typeface="+mn-lt"/>
                <a:cs typeface="+mn-lt"/>
              </a:rPr>
              <a:t> a </a:t>
            </a:r>
            <a:r>
              <a:rPr lang="en-US" dirty="0" err="1">
                <a:ea typeface="+mn-lt"/>
                <a:cs typeface="+mn-lt"/>
              </a:rPr>
              <a:t>quienes</a:t>
            </a:r>
            <a:r>
              <a:rPr lang="en-US" dirty="0">
                <a:ea typeface="+mn-lt"/>
                <a:cs typeface="+mn-lt"/>
              </a:rPr>
              <a:t> </a:t>
            </a:r>
            <a:r>
              <a:rPr lang="en-US" dirty="0" err="1">
                <a:ea typeface="+mn-lt"/>
                <a:cs typeface="+mn-lt"/>
              </a:rPr>
              <a:t>completen</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formación</a:t>
            </a:r>
            <a:r>
              <a:rPr lang="en-US" dirty="0">
                <a:ea typeface="+mn-lt"/>
                <a:cs typeface="+mn-lt"/>
              </a:rPr>
              <a:t>.</a:t>
            </a:r>
            <a:endParaRPr lang="en-US" dirty="0"/>
          </a:p>
          <a:p>
            <a:pPr marL="285750" indent="-285750">
              <a:buFont typeface="Arial"/>
              <a:buChar char="•"/>
            </a:pPr>
            <a:r>
              <a:rPr lang="en-US" dirty="0" err="1">
                <a:ea typeface="+mn-lt"/>
                <a:cs typeface="+mn-lt"/>
              </a:rPr>
              <a:t>Intentar</a:t>
            </a:r>
            <a:r>
              <a:rPr lang="en-US" dirty="0">
                <a:ea typeface="+mn-lt"/>
                <a:cs typeface="+mn-lt"/>
              </a:rPr>
              <a:t> </a:t>
            </a:r>
            <a:r>
              <a:rPr lang="en-US" dirty="0" err="1">
                <a:ea typeface="+mn-lt"/>
                <a:cs typeface="+mn-lt"/>
              </a:rPr>
              <a:t>comprender</a:t>
            </a:r>
            <a:r>
              <a:rPr lang="en-US" dirty="0">
                <a:ea typeface="+mn-lt"/>
                <a:cs typeface="+mn-lt"/>
              </a:rPr>
              <a:t> </a:t>
            </a:r>
            <a:r>
              <a:rPr lang="en-US" dirty="0" err="1">
                <a:ea typeface="+mn-lt"/>
                <a:cs typeface="+mn-lt"/>
              </a:rPr>
              <a:t>mejor</a:t>
            </a:r>
            <a:r>
              <a:rPr lang="en-US" dirty="0">
                <a:ea typeface="+mn-lt"/>
                <a:cs typeface="+mn-lt"/>
              </a:rPr>
              <a:t> las </a:t>
            </a:r>
            <a:r>
              <a:rPr lang="en-US" dirty="0" err="1">
                <a:ea typeface="+mn-lt"/>
                <a:cs typeface="+mn-lt"/>
              </a:rPr>
              <a:t>necesidades</a:t>
            </a:r>
            <a:r>
              <a:rPr lang="en-US" dirty="0">
                <a:ea typeface="+mn-lt"/>
                <a:cs typeface="+mn-lt"/>
              </a:rPr>
              <a:t> de </a:t>
            </a:r>
            <a:r>
              <a:rPr lang="en-US" dirty="0" err="1">
                <a:ea typeface="+mn-lt"/>
                <a:cs typeface="+mn-lt"/>
              </a:rPr>
              <a:t>los</a:t>
            </a:r>
            <a:r>
              <a:rPr lang="en-US" dirty="0">
                <a:ea typeface="+mn-lt"/>
                <a:cs typeface="+mn-lt"/>
              </a:rPr>
              <a:t> </a:t>
            </a:r>
            <a:r>
              <a:rPr lang="en-US" dirty="0" err="1">
                <a:ea typeface="+mn-lt"/>
                <a:cs typeface="+mn-lt"/>
              </a:rPr>
              <a:t>empleadores</a:t>
            </a:r>
            <a:r>
              <a:rPr lang="en-US" dirty="0">
                <a:ea typeface="+mn-lt"/>
                <a:cs typeface="+mn-lt"/>
              </a:rPr>
              <a:t> locales </a:t>
            </a:r>
            <a:r>
              <a:rPr lang="en-US" dirty="0" err="1">
                <a:ea typeface="+mn-lt"/>
                <a:cs typeface="+mn-lt"/>
              </a:rPr>
              <a:t>en</a:t>
            </a:r>
            <a:r>
              <a:rPr lang="en-US" dirty="0">
                <a:ea typeface="+mn-lt"/>
                <a:cs typeface="+mn-lt"/>
              </a:rPr>
              <a:t> </a:t>
            </a:r>
            <a:r>
              <a:rPr lang="en-US" dirty="0" err="1">
                <a:ea typeface="+mn-lt"/>
                <a:cs typeface="+mn-lt"/>
              </a:rPr>
              <a:t>materia</a:t>
            </a:r>
            <a:r>
              <a:rPr lang="en-US" dirty="0">
                <a:ea typeface="+mn-lt"/>
                <a:cs typeface="+mn-lt"/>
              </a:rPr>
              <a:t> de </a:t>
            </a:r>
            <a:r>
              <a:rPr lang="en-US" dirty="0" err="1">
                <a:ea typeface="+mn-lt"/>
                <a:cs typeface="+mn-lt"/>
              </a:rPr>
              <a:t>empleos</a:t>
            </a:r>
            <a:r>
              <a:rPr lang="en-US" dirty="0">
                <a:ea typeface="+mn-lt"/>
                <a:cs typeface="+mn-lt"/>
              </a:rPr>
              <a:t> </a:t>
            </a:r>
            <a:r>
              <a:rPr lang="en-US" dirty="0" err="1">
                <a:ea typeface="+mn-lt"/>
                <a:cs typeface="+mn-lt"/>
              </a:rPr>
              <a:t>ambientalistas</a:t>
            </a:r>
            <a:r>
              <a:rPr lang="en-US" dirty="0">
                <a:ea typeface="+mn-lt"/>
                <a:cs typeface="+mn-lt"/>
              </a:rPr>
              <a:t> y </a:t>
            </a:r>
            <a:r>
              <a:rPr lang="en-US" dirty="0" err="1">
                <a:ea typeface="+mn-lt"/>
                <a:cs typeface="+mn-lt"/>
              </a:rPr>
              <a:t>obreros</a:t>
            </a:r>
            <a:r>
              <a:rPr lang="en-US" dirty="0">
                <a:ea typeface="+mn-lt"/>
                <a:cs typeface="+mn-lt"/>
              </a:rPr>
              <a:t>, y </a:t>
            </a:r>
            <a:r>
              <a:rPr lang="en-US" dirty="0" err="1">
                <a:ea typeface="+mn-lt"/>
                <a:cs typeface="+mn-lt"/>
              </a:rPr>
              <a:t>adaptar</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formación</a:t>
            </a:r>
            <a:r>
              <a:rPr lang="en-US" dirty="0">
                <a:ea typeface="+mn-lt"/>
                <a:cs typeface="+mn-lt"/>
              </a:rPr>
              <a:t> a </a:t>
            </a:r>
            <a:r>
              <a:rPr lang="en-US" dirty="0" err="1">
                <a:ea typeface="+mn-lt"/>
                <a:cs typeface="+mn-lt"/>
              </a:rPr>
              <a:t>dichas</a:t>
            </a:r>
            <a:r>
              <a:rPr lang="en-US" dirty="0">
                <a:ea typeface="+mn-lt"/>
                <a:cs typeface="+mn-lt"/>
              </a:rPr>
              <a:t> </a:t>
            </a:r>
            <a:r>
              <a:rPr lang="en-US" dirty="0" err="1">
                <a:ea typeface="+mn-lt"/>
                <a:cs typeface="+mn-lt"/>
              </a:rPr>
              <a:t>necesidades</a:t>
            </a:r>
            <a:r>
              <a:rPr lang="en-US" dirty="0">
                <a:ea typeface="+mn-lt"/>
                <a:cs typeface="+mn-lt"/>
              </a:rPr>
              <a:t>.</a:t>
            </a:r>
            <a:br>
              <a:rPr lang="en-US" dirty="0">
                <a:ea typeface="+mn-lt"/>
                <a:cs typeface="+mn-lt"/>
              </a:rPr>
            </a:br>
            <a:br>
              <a:rPr lang="en-US" dirty="0">
                <a:ea typeface="+mn-lt"/>
                <a:cs typeface="+mn-lt"/>
              </a:rPr>
            </a:br>
            <a:r>
              <a:rPr lang="en-US" dirty="0" err="1">
                <a:ea typeface="+mn-lt"/>
                <a:cs typeface="+mn-lt"/>
              </a:rPr>
              <a:t>Fomentar</a:t>
            </a:r>
            <a:r>
              <a:rPr lang="en-US" dirty="0">
                <a:ea typeface="+mn-lt"/>
                <a:cs typeface="+mn-lt"/>
              </a:rPr>
              <a:t> las </a:t>
            </a:r>
            <a:r>
              <a:rPr lang="en-US" dirty="0" err="1">
                <a:ea typeface="+mn-lt"/>
                <a:cs typeface="+mn-lt"/>
              </a:rPr>
              <a:t>conexiones</a:t>
            </a:r>
            <a:r>
              <a:rPr lang="en-US" dirty="0">
                <a:ea typeface="+mn-lt"/>
                <a:cs typeface="+mn-lt"/>
              </a:rPr>
              <a:t> entre </a:t>
            </a:r>
            <a:r>
              <a:rPr lang="en-US" dirty="0" err="1">
                <a:ea typeface="+mn-lt"/>
                <a:cs typeface="+mn-lt"/>
              </a:rPr>
              <a:t>los</a:t>
            </a:r>
            <a:r>
              <a:rPr lang="en-US" dirty="0">
                <a:ea typeface="+mn-lt"/>
                <a:cs typeface="+mn-lt"/>
              </a:rPr>
              <a:t> </a:t>
            </a:r>
            <a:r>
              <a:rPr lang="en-US" dirty="0" err="1">
                <a:ea typeface="+mn-lt"/>
                <a:cs typeface="+mn-lt"/>
              </a:rPr>
              <a:t>programas</a:t>
            </a:r>
            <a:r>
              <a:rPr lang="en-US" dirty="0">
                <a:ea typeface="+mn-lt"/>
                <a:cs typeface="+mn-lt"/>
              </a:rPr>
              <a:t> de </a:t>
            </a:r>
            <a:r>
              <a:rPr lang="en-US" dirty="0" err="1">
                <a:ea typeface="+mn-lt"/>
                <a:cs typeface="+mn-lt"/>
              </a:rPr>
              <a:t>desarrollo</a:t>
            </a:r>
            <a:r>
              <a:rPr lang="en-US" dirty="0">
                <a:ea typeface="+mn-lt"/>
                <a:cs typeface="+mn-lt"/>
              </a:rPr>
              <a:t> de la mano de </a:t>
            </a:r>
            <a:r>
              <a:rPr lang="en-US" dirty="0" err="1">
                <a:ea typeface="+mn-lt"/>
                <a:cs typeface="+mn-lt"/>
              </a:rPr>
              <a:t>obra</a:t>
            </a:r>
            <a:r>
              <a:rPr lang="en-US" dirty="0">
                <a:ea typeface="+mn-lt"/>
                <a:cs typeface="+mn-lt"/>
              </a:rPr>
              <a:t> y </a:t>
            </a:r>
            <a:r>
              <a:rPr lang="en-US" dirty="0" err="1">
                <a:ea typeface="+mn-lt"/>
                <a:cs typeface="+mn-lt"/>
              </a:rPr>
              <a:t>los</a:t>
            </a:r>
            <a:r>
              <a:rPr lang="en-US" dirty="0">
                <a:ea typeface="+mn-lt"/>
                <a:cs typeface="+mn-lt"/>
              </a:rPr>
              <a:t> </a:t>
            </a:r>
            <a:r>
              <a:rPr lang="en-US" dirty="0" err="1">
                <a:ea typeface="+mn-lt"/>
                <a:cs typeface="+mn-lt"/>
              </a:rPr>
              <a:t>servicios</a:t>
            </a:r>
            <a:r>
              <a:rPr lang="en-US" dirty="0">
                <a:ea typeface="+mn-lt"/>
                <a:cs typeface="+mn-lt"/>
              </a:rPr>
              <a:t> </a:t>
            </a:r>
            <a:r>
              <a:rPr lang="en-US" dirty="0" err="1">
                <a:ea typeface="+mn-lt"/>
                <a:cs typeface="+mn-lt"/>
              </a:rPr>
              <a:t>sociales</a:t>
            </a:r>
            <a:r>
              <a:rPr lang="en-US" dirty="0">
                <a:ea typeface="+mn-lt"/>
                <a:cs typeface="+mn-lt"/>
              </a:rPr>
              <a:t> para </a:t>
            </a:r>
            <a:r>
              <a:rPr lang="en-US" dirty="0" err="1">
                <a:ea typeface="+mn-lt"/>
                <a:cs typeface="+mn-lt"/>
              </a:rPr>
              <a:t>abordar</a:t>
            </a:r>
            <a:r>
              <a:rPr lang="en-US" dirty="0">
                <a:ea typeface="+mn-lt"/>
                <a:cs typeface="+mn-lt"/>
              </a:rPr>
              <a:t> las barreras que </a:t>
            </a:r>
            <a:r>
              <a:rPr lang="en-US" dirty="0" err="1">
                <a:ea typeface="+mn-lt"/>
                <a:cs typeface="+mn-lt"/>
              </a:rPr>
              <a:t>impiden</a:t>
            </a:r>
            <a:r>
              <a:rPr lang="en-US" dirty="0">
                <a:ea typeface="+mn-lt"/>
                <a:cs typeface="+mn-lt"/>
              </a:rPr>
              <a:t> la </a:t>
            </a:r>
            <a:r>
              <a:rPr lang="en-US" dirty="0" err="1">
                <a:ea typeface="+mn-lt"/>
                <a:cs typeface="+mn-lt"/>
              </a:rPr>
              <a:t>participación</a:t>
            </a:r>
            <a:r>
              <a:rPr lang="en-US" dirty="0">
                <a:ea typeface="+mn-lt"/>
                <a:cs typeface="+mn-lt"/>
              </a:rPr>
              <a:t> y </a:t>
            </a:r>
            <a:r>
              <a:rPr lang="en-US" dirty="0" err="1">
                <a:ea typeface="+mn-lt"/>
                <a:cs typeface="+mn-lt"/>
              </a:rPr>
              <a:t>el</a:t>
            </a:r>
            <a:r>
              <a:rPr lang="en-US" dirty="0">
                <a:ea typeface="+mn-lt"/>
                <a:cs typeface="+mn-lt"/>
              </a:rPr>
              <a:t> </a:t>
            </a:r>
            <a:r>
              <a:rPr lang="en-US" dirty="0" err="1">
                <a:ea typeface="+mn-lt"/>
                <a:cs typeface="+mn-lt"/>
              </a:rPr>
              <a:t>empleo</a:t>
            </a:r>
            <a:r>
              <a:rPr lang="en-US" dirty="0">
                <a:ea typeface="+mn-lt"/>
                <a:cs typeface="+mn-lt"/>
              </a:rPr>
              <a:t> </a:t>
            </a:r>
            <a:r>
              <a:rPr lang="en-US" dirty="0" err="1">
                <a:ea typeface="+mn-lt"/>
                <a:cs typeface="+mn-lt"/>
              </a:rPr>
              <a:t>futuro</a:t>
            </a:r>
            <a:r>
              <a:rPr lang="en-US" dirty="0">
                <a:ea typeface="+mn-lt"/>
                <a:cs typeface="+mn-lt"/>
              </a:rPr>
              <a:t>.</a:t>
            </a:r>
            <a:endParaRPr lang="en-US" dirty="0"/>
          </a:p>
          <a:p>
            <a:pPr marL="285750" indent="-285750">
              <a:buFont typeface="Arial"/>
              <a:buChar char="•"/>
            </a:pPr>
            <a:r>
              <a:rPr lang="en-US" dirty="0" err="1">
                <a:ea typeface="+mn-lt"/>
                <a:cs typeface="+mn-lt"/>
              </a:rPr>
              <a:t>Compartir</a:t>
            </a:r>
            <a:r>
              <a:rPr lang="en-US" dirty="0">
                <a:ea typeface="+mn-lt"/>
                <a:cs typeface="+mn-lt"/>
              </a:rPr>
              <a:t> </a:t>
            </a:r>
            <a:r>
              <a:rPr lang="en-US" dirty="0" err="1">
                <a:ea typeface="+mn-lt"/>
                <a:cs typeface="+mn-lt"/>
              </a:rPr>
              <a:t>información</a:t>
            </a:r>
            <a:r>
              <a:rPr lang="en-US" dirty="0">
                <a:ea typeface="+mn-lt"/>
                <a:cs typeface="+mn-lt"/>
              </a:rPr>
              <a:t> </a:t>
            </a:r>
            <a:r>
              <a:rPr lang="en-US" dirty="0" err="1">
                <a:ea typeface="+mn-lt"/>
                <a:cs typeface="+mn-lt"/>
              </a:rPr>
              <a:t>sobre</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recursos</a:t>
            </a:r>
            <a:r>
              <a:rPr lang="en-US" dirty="0">
                <a:ea typeface="+mn-lt"/>
                <a:cs typeface="+mn-lt"/>
              </a:rPr>
              <a:t> </a:t>
            </a:r>
            <a:r>
              <a:rPr lang="en-US" dirty="0" err="1">
                <a:ea typeface="+mn-lt"/>
                <a:cs typeface="+mn-lt"/>
              </a:rPr>
              <a:t>disponibles</a:t>
            </a:r>
            <a:r>
              <a:rPr lang="en-US" dirty="0">
                <a:ea typeface="+mn-lt"/>
                <a:cs typeface="+mn-lt"/>
              </a:rPr>
              <a:t> para </a:t>
            </a:r>
            <a:r>
              <a:rPr lang="en-US" dirty="0" err="1">
                <a:ea typeface="+mn-lt"/>
                <a:cs typeface="+mn-lt"/>
              </a:rPr>
              <a:t>hacer</a:t>
            </a:r>
            <a:r>
              <a:rPr lang="en-US" dirty="0">
                <a:ea typeface="+mn-lt"/>
                <a:cs typeface="+mn-lt"/>
              </a:rPr>
              <a:t> </a:t>
            </a:r>
            <a:r>
              <a:rPr lang="en-US" dirty="0" err="1">
                <a:ea typeface="+mn-lt"/>
                <a:cs typeface="+mn-lt"/>
              </a:rPr>
              <a:t>frente</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obstáculos</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área</a:t>
            </a:r>
            <a:r>
              <a:rPr lang="en-US" dirty="0">
                <a:ea typeface="+mn-lt"/>
                <a:cs typeface="+mn-lt"/>
              </a:rPr>
              <a:t> del </a:t>
            </a:r>
            <a:r>
              <a:rPr lang="en-US" dirty="0" err="1">
                <a:ea typeface="+mn-lt"/>
                <a:cs typeface="+mn-lt"/>
              </a:rPr>
              <a:t>proyecto</a:t>
            </a:r>
            <a:r>
              <a:rPr lang="en-US" dirty="0">
                <a:ea typeface="+mn-lt"/>
                <a:cs typeface="+mn-lt"/>
              </a:rPr>
              <a:t> o </a:t>
            </a:r>
            <a:r>
              <a:rPr lang="en-US" dirty="0" err="1">
                <a:ea typeface="+mn-lt"/>
                <a:cs typeface="+mn-lt"/>
              </a:rPr>
              <a:t>en</a:t>
            </a:r>
            <a:r>
              <a:rPr lang="en-US" dirty="0">
                <a:ea typeface="+mn-lt"/>
                <a:cs typeface="+mn-lt"/>
              </a:rPr>
              <a:t> </a:t>
            </a:r>
            <a:r>
              <a:rPr lang="en-US" dirty="0" err="1">
                <a:ea typeface="+mn-lt"/>
                <a:cs typeface="+mn-lt"/>
              </a:rPr>
              <a:t>línea</a:t>
            </a:r>
            <a:r>
              <a:rPr lang="en-US" dirty="0">
                <a:ea typeface="+mn-lt"/>
                <a:cs typeface="+mn-lt"/>
              </a:rPr>
              <a:t>.</a:t>
            </a:r>
            <a:endParaRPr lang="en-US" dirty="0"/>
          </a:p>
          <a:p>
            <a:pPr marL="285750" indent="-285750">
              <a:buFont typeface="Arial"/>
              <a:buChar char="•"/>
            </a:pPr>
            <a:r>
              <a:rPr lang="en-US" dirty="0" err="1">
                <a:ea typeface="+mn-lt"/>
                <a:cs typeface="+mn-lt"/>
              </a:rPr>
              <a:t>Conectar</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entrenadores</a:t>
            </a:r>
            <a:r>
              <a:rPr lang="en-US" dirty="0">
                <a:ea typeface="+mn-lt"/>
                <a:cs typeface="+mn-lt"/>
              </a:rPr>
              <a:t> </a:t>
            </a:r>
            <a:r>
              <a:rPr lang="en-US" dirty="0" err="1">
                <a:ea typeface="+mn-lt"/>
                <a:cs typeface="+mn-lt"/>
              </a:rPr>
              <a:t>laborales</a:t>
            </a:r>
            <a:r>
              <a:rPr lang="en-US" dirty="0">
                <a:ea typeface="+mn-lt"/>
                <a:cs typeface="+mn-lt"/>
              </a:rPr>
              <a:t> con </a:t>
            </a:r>
            <a:r>
              <a:rPr lang="en-US" dirty="0" err="1">
                <a:ea typeface="+mn-lt"/>
                <a:cs typeface="+mn-lt"/>
              </a:rPr>
              <a:t>los</a:t>
            </a:r>
            <a:r>
              <a:rPr lang="en-US" dirty="0">
                <a:ea typeface="+mn-lt"/>
                <a:cs typeface="+mn-lt"/>
              </a:rPr>
              <a:t> </a:t>
            </a:r>
            <a:r>
              <a:rPr lang="en-US" dirty="0" err="1">
                <a:ea typeface="+mn-lt"/>
                <a:cs typeface="+mn-lt"/>
              </a:rPr>
              <a:t>gestores</a:t>
            </a:r>
            <a:r>
              <a:rPr lang="en-US" dirty="0">
                <a:ea typeface="+mn-lt"/>
                <a:cs typeface="+mn-lt"/>
              </a:rPr>
              <a:t> o </a:t>
            </a:r>
            <a:r>
              <a:rPr lang="en-US" dirty="0" err="1">
                <a:ea typeface="+mn-lt"/>
                <a:cs typeface="+mn-lt"/>
              </a:rPr>
              <a:t>coordinadores</a:t>
            </a:r>
            <a:r>
              <a:rPr lang="en-US" dirty="0">
                <a:ea typeface="+mn-lt"/>
                <a:cs typeface="+mn-lt"/>
              </a:rPr>
              <a:t> de </a:t>
            </a:r>
            <a:r>
              <a:rPr lang="en-US" dirty="0" err="1">
                <a:ea typeface="+mn-lt"/>
                <a:cs typeface="+mn-lt"/>
              </a:rPr>
              <a:t>casos</a:t>
            </a:r>
            <a:r>
              <a:rPr lang="en-US" dirty="0">
                <a:ea typeface="+mn-lt"/>
                <a:cs typeface="+mn-lt"/>
              </a:rPr>
              <a:t> de </a:t>
            </a:r>
            <a:r>
              <a:rPr lang="en-US" dirty="0" err="1">
                <a:ea typeface="+mn-lt"/>
                <a:cs typeface="+mn-lt"/>
              </a:rPr>
              <a:t>los</a:t>
            </a:r>
            <a:r>
              <a:rPr lang="en-US" dirty="0">
                <a:ea typeface="+mn-lt"/>
                <a:cs typeface="+mn-lt"/>
              </a:rPr>
              <a:t> </a:t>
            </a:r>
            <a:r>
              <a:rPr lang="en-US" dirty="0" err="1">
                <a:ea typeface="+mn-lt"/>
                <a:cs typeface="+mn-lt"/>
              </a:rPr>
              <a:t>servicios</a:t>
            </a:r>
            <a:r>
              <a:rPr lang="en-US" dirty="0">
                <a:ea typeface="+mn-lt"/>
                <a:cs typeface="+mn-lt"/>
              </a:rPr>
              <a:t> </a:t>
            </a:r>
            <a:r>
              <a:rPr lang="en-US" dirty="0" err="1">
                <a:ea typeface="+mn-lt"/>
                <a:cs typeface="+mn-lt"/>
              </a:rPr>
              <a:t>sociales</a:t>
            </a:r>
            <a:r>
              <a:rPr lang="en-US" dirty="0">
                <a:ea typeface="+mn-lt"/>
                <a:cs typeface="+mn-lt"/>
              </a:rPr>
              <a:t>.</a:t>
            </a:r>
            <a:endParaRPr lang="en-US" dirty="0"/>
          </a:p>
          <a:p>
            <a:pPr marL="285750" indent="-285750">
              <a:buFont typeface="Arial"/>
              <a:buChar char="•"/>
            </a:pPr>
            <a:r>
              <a:rPr lang="en-US" dirty="0" err="1">
                <a:ea typeface="+mn-lt"/>
                <a:cs typeface="+mn-lt"/>
              </a:rPr>
              <a:t>Establecer</a:t>
            </a:r>
            <a:r>
              <a:rPr lang="en-US" dirty="0">
                <a:ea typeface="+mn-lt"/>
                <a:cs typeface="+mn-lt"/>
              </a:rPr>
              <a:t> un </a:t>
            </a:r>
            <a:r>
              <a:rPr lang="en-US" dirty="0" err="1">
                <a:ea typeface="+mn-lt"/>
                <a:cs typeface="+mn-lt"/>
              </a:rPr>
              <a:t>sistema</a:t>
            </a:r>
            <a:r>
              <a:rPr lang="en-US" dirty="0">
                <a:ea typeface="+mn-lt"/>
                <a:cs typeface="+mn-lt"/>
              </a:rPr>
              <a:t> de </a:t>
            </a:r>
            <a:r>
              <a:rPr lang="en-US" dirty="0" err="1">
                <a:ea typeface="+mn-lt"/>
                <a:cs typeface="+mn-lt"/>
              </a:rPr>
              <a:t>derivación</a:t>
            </a:r>
            <a:r>
              <a:rPr lang="en-US" dirty="0">
                <a:ea typeface="+mn-lt"/>
                <a:cs typeface="+mn-lt"/>
              </a:rPr>
              <a:t> claro para </a:t>
            </a:r>
            <a:r>
              <a:rPr lang="en-US" dirty="0" err="1">
                <a:ea typeface="+mn-lt"/>
                <a:cs typeface="+mn-lt"/>
              </a:rPr>
              <a:t>poner</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contacto</a:t>
            </a:r>
            <a:r>
              <a:rPr lang="en-US" dirty="0">
                <a:ea typeface="+mn-lt"/>
                <a:cs typeface="+mn-lt"/>
              </a:rPr>
              <a:t> a las personas con </a:t>
            </a:r>
            <a:r>
              <a:rPr lang="en-US" dirty="0" err="1">
                <a:ea typeface="+mn-lt"/>
                <a:cs typeface="+mn-lt"/>
              </a:rPr>
              <a:t>los</a:t>
            </a:r>
            <a:r>
              <a:rPr lang="en-US" dirty="0">
                <a:ea typeface="+mn-lt"/>
                <a:cs typeface="+mn-lt"/>
              </a:rPr>
              <a:t> </a:t>
            </a:r>
            <a:r>
              <a:rPr lang="en-US" dirty="0" err="1">
                <a:ea typeface="+mn-lt"/>
                <a:cs typeface="+mn-lt"/>
              </a:rPr>
              <a:t>recursos</a:t>
            </a:r>
            <a:r>
              <a:rPr lang="en-US" dirty="0">
                <a:ea typeface="+mn-lt"/>
                <a:cs typeface="+mn-lt"/>
              </a:rPr>
              <a:t> </a:t>
            </a:r>
            <a:r>
              <a:rPr lang="en-US" dirty="0" err="1">
                <a:ea typeface="+mn-lt"/>
                <a:cs typeface="+mn-lt"/>
              </a:rPr>
              <a:t>necesarios</a:t>
            </a:r>
            <a:r>
              <a:rPr lang="en-US" dirty="0">
                <a:ea typeface="+mn-lt"/>
                <a:cs typeface="+mn-lt"/>
              </a:rPr>
              <a:t> para </a:t>
            </a:r>
            <a:r>
              <a:rPr lang="en-US" dirty="0" err="1">
                <a:ea typeface="+mn-lt"/>
                <a:cs typeface="+mn-lt"/>
              </a:rPr>
              <a:t>hacer</a:t>
            </a:r>
            <a:r>
              <a:rPr lang="en-US" dirty="0">
                <a:ea typeface="+mn-lt"/>
                <a:cs typeface="+mn-lt"/>
              </a:rPr>
              <a:t> </a:t>
            </a:r>
            <a:r>
              <a:rPr lang="en-US" dirty="0" err="1">
                <a:ea typeface="+mn-lt"/>
                <a:cs typeface="+mn-lt"/>
              </a:rPr>
              <a:t>frente</a:t>
            </a:r>
            <a:r>
              <a:rPr lang="en-US" dirty="0">
                <a:ea typeface="+mn-lt"/>
                <a:cs typeface="+mn-lt"/>
              </a:rPr>
              <a:t> </a:t>
            </a:r>
            <a:r>
              <a:rPr lang="en-US" dirty="0" err="1">
                <a:ea typeface="+mn-lt"/>
                <a:cs typeface="+mn-lt"/>
              </a:rPr>
              <a:t>rápidamente</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obstáculos</a:t>
            </a:r>
            <a:r>
              <a:rPr lang="en-US" dirty="0">
                <a:ea typeface="+mn-lt"/>
                <a:cs typeface="+mn-lt"/>
              </a:rPr>
              <a:t>.</a:t>
            </a:r>
            <a:endParaRPr lang="en-US" dirty="0"/>
          </a:p>
          <a:p>
            <a:br>
              <a:rPr lang="en-US" dirty="0"/>
            </a:br>
            <a:endParaRPr lang="en-US" dirty="0"/>
          </a:p>
          <a:p>
            <a:endParaRPr lang="en-US"/>
          </a:p>
          <a:p>
            <a:endParaRPr lang="en-US" dirty="0"/>
          </a:p>
          <a:p>
            <a:pPr marL="742950" lvl="1" indent="-285750">
              <a:buFont typeface="Arial"/>
              <a:buChar char="•"/>
            </a:pPr>
            <a:endParaRPr lang="en-US" dirty="0"/>
          </a:p>
        </p:txBody>
      </p:sp>
    </p:spTree>
    <p:extLst>
      <p:ext uri="{BB962C8B-B14F-4D97-AF65-F5344CB8AC3E}">
        <p14:creationId xmlns:p14="http://schemas.microsoft.com/office/powerpoint/2010/main" val="2231756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124FB-4EDB-2376-4035-D1E6AE19BE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D47C9D-AD5F-1212-91CA-C6F28AB3CB3F}"/>
              </a:ext>
            </a:extLst>
          </p:cNvPr>
          <p:cNvSpPr txBox="1"/>
          <p:nvPr/>
        </p:nvSpPr>
        <p:spPr>
          <a:xfrm>
            <a:off x="559496" y="319414"/>
            <a:ext cx="108642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800" dirty="0">
                <a:solidFill>
                  <a:schemeClr val="bg1"/>
                </a:solidFill>
              </a:rPr>
              <a:t>3. Presentación de la Estrategia de Desarrollo de la Fuerza </a:t>
            </a:r>
            <a:endParaRPr lang="en-US" sz="2800" dirty="0">
              <a:solidFill>
                <a:schemeClr val="bg1"/>
              </a:solidFill>
            </a:endParaRPr>
          </a:p>
          <a:p>
            <a:r>
              <a:rPr lang="es-MX" sz="2800" dirty="0">
                <a:solidFill>
                  <a:schemeClr val="bg1"/>
                </a:solidFill>
              </a:rPr>
              <a:t>Laboral Basada en el Lugar - RECOMENDACIONES</a:t>
            </a:r>
            <a:endParaRPr lang="en-US" sz="2800" dirty="0">
              <a:solidFill>
                <a:schemeClr val="bg1"/>
              </a:solidFill>
            </a:endParaRPr>
          </a:p>
        </p:txBody>
      </p:sp>
      <p:sp>
        <p:nvSpPr>
          <p:cNvPr id="4" name="TextBox 3">
            <a:extLst>
              <a:ext uri="{FF2B5EF4-FFF2-40B4-BE49-F238E27FC236}">
                <a16:creationId xmlns:a16="http://schemas.microsoft.com/office/drawing/2014/main" id="{D746E27E-4227-6155-CC0D-D030CE4BA95D}"/>
              </a:ext>
            </a:extLst>
          </p:cNvPr>
          <p:cNvSpPr txBox="1"/>
          <p:nvPr/>
        </p:nvSpPr>
        <p:spPr>
          <a:xfrm>
            <a:off x="405008" y="1534438"/>
            <a:ext cx="1138615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4.</a:t>
            </a:r>
            <a:r>
              <a:rPr lang="en-US" sz="700" b="1" dirty="0">
                <a:latin typeface="Times New Roman"/>
                <a:cs typeface="Times New Roman"/>
              </a:rPr>
              <a:t>      </a:t>
            </a:r>
            <a:r>
              <a:rPr lang="en-US" b="1" err="1"/>
              <a:t>Apoyo</a:t>
            </a:r>
            <a:r>
              <a:rPr lang="en-US" b="1" dirty="0"/>
              <a:t> a las </a:t>
            </a:r>
            <a:r>
              <a:rPr lang="en-US" b="1" err="1"/>
              <a:t>pequeñas</a:t>
            </a:r>
            <a:r>
              <a:rPr lang="en-US" b="1" dirty="0"/>
              <a:t> </a:t>
            </a:r>
            <a:r>
              <a:rPr lang="en-US" b="1" err="1"/>
              <a:t>empresas</a:t>
            </a:r>
            <a:r>
              <a:rPr lang="en-US" b="1" dirty="0"/>
              <a:t> y al </a:t>
            </a:r>
            <a:r>
              <a:rPr lang="en-US" b="1" err="1"/>
              <a:t>desarrollo</a:t>
            </a:r>
            <a:r>
              <a:rPr lang="en-US" b="1" dirty="0"/>
              <a:t> </a:t>
            </a:r>
            <a:r>
              <a:rPr lang="en-US" b="1" err="1"/>
              <a:t>empresarial</a:t>
            </a:r>
            <a:endParaRPr lang="en-US" b="1"/>
          </a:p>
          <a:p>
            <a:endParaRPr lang="en-US" dirty="0">
              <a:ea typeface="+mn-lt"/>
              <a:cs typeface="+mn-lt"/>
            </a:endParaRPr>
          </a:p>
          <a:p>
            <a:r>
              <a:rPr lang="en-US" dirty="0" err="1">
                <a:ea typeface="+mn-lt"/>
                <a:cs typeface="+mn-lt"/>
              </a:rPr>
              <a:t>Mejorar</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ecosistema</a:t>
            </a:r>
            <a:r>
              <a:rPr lang="en-US" dirty="0">
                <a:ea typeface="+mn-lt"/>
                <a:cs typeface="+mn-lt"/>
              </a:rPr>
              <a:t> </a:t>
            </a:r>
            <a:r>
              <a:rPr lang="en-US" dirty="0" err="1">
                <a:ea typeface="+mn-lt"/>
                <a:cs typeface="+mn-lt"/>
              </a:rPr>
              <a:t>empresarial</a:t>
            </a:r>
            <a:r>
              <a:rPr lang="en-US" dirty="0">
                <a:ea typeface="+mn-lt"/>
                <a:cs typeface="+mn-lt"/>
              </a:rPr>
              <a:t> local:</a:t>
            </a:r>
            <a:endParaRPr lang="en-US" dirty="0"/>
          </a:p>
          <a:p>
            <a:pPr marL="285750" indent="-285750">
              <a:buFont typeface="Arial"/>
              <a:buChar char="•"/>
            </a:pPr>
            <a:r>
              <a:rPr lang="en-US" dirty="0" err="1">
                <a:ea typeface="+mn-lt"/>
                <a:cs typeface="+mn-lt"/>
              </a:rPr>
              <a:t>Revitalizar</a:t>
            </a:r>
            <a:r>
              <a:rPr lang="en-US" dirty="0">
                <a:ea typeface="+mn-lt"/>
                <a:cs typeface="+mn-lt"/>
              </a:rPr>
              <a:t> la </a:t>
            </a:r>
            <a:r>
              <a:rPr lang="en-US" dirty="0" err="1">
                <a:ea typeface="+mn-lt"/>
                <a:cs typeface="+mn-lt"/>
              </a:rPr>
              <a:t>afiliación</a:t>
            </a:r>
            <a:r>
              <a:rPr lang="en-US" dirty="0">
                <a:ea typeface="+mn-lt"/>
                <a:cs typeface="+mn-lt"/>
              </a:rPr>
              <a:t> a la Cámara de Comercio, </a:t>
            </a:r>
            <a:r>
              <a:rPr lang="en-US" dirty="0" err="1">
                <a:ea typeface="+mn-lt"/>
                <a:cs typeface="+mn-lt"/>
              </a:rPr>
              <a:t>centrándose</a:t>
            </a:r>
            <a:r>
              <a:rPr lang="en-US" dirty="0">
                <a:ea typeface="+mn-lt"/>
                <a:cs typeface="+mn-lt"/>
              </a:rPr>
              <a:t> </a:t>
            </a:r>
            <a:r>
              <a:rPr lang="en-US" dirty="0" err="1">
                <a:ea typeface="+mn-lt"/>
                <a:cs typeface="+mn-lt"/>
              </a:rPr>
              <a:t>en</a:t>
            </a:r>
            <a:r>
              <a:rPr lang="en-US" dirty="0">
                <a:ea typeface="+mn-lt"/>
                <a:cs typeface="+mn-lt"/>
              </a:rPr>
              <a:t> las </a:t>
            </a:r>
            <a:r>
              <a:rPr lang="en-US" dirty="0" err="1">
                <a:ea typeface="+mn-lt"/>
                <a:cs typeface="+mn-lt"/>
              </a:rPr>
              <a:t>pequeñas</a:t>
            </a:r>
            <a:r>
              <a:rPr lang="en-US" dirty="0">
                <a:ea typeface="+mn-lt"/>
                <a:cs typeface="+mn-lt"/>
              </a:rPr>
              <a:t> </a:t>
            </a:r>
            <a:r>
              <a:rPr lang="en-US" dirty="0" err="1">
                <a:ea typeface="+mn-lt"/>
                <a:cs typeface="+mn-lt"/>
              </a:rPr>
              <a:t>empresas</a:t>
            </a:r>
            <a:r>
              <a:rPr lang="en-US" dirty="0">
                <a:ea typeface="+mn-lt"/>
                <a:cs typeface="+mn-lt"/>
              </a:rPr>
              <a:t>.</a:t>
            </a:r>
            <a:endParaRPr lang="en-US" dirty="0"/>
          </a:p>
          <a:p>
            <a:pPr marL="285750" indent="-285750">
              <a:buFont typeface="Arial"/>
              <a:buChar char="•"/>
            </a:pPr>
            <a:r>
              <a:rPr lang="en-US" dirty="0" err="1">
                <a:ea typeface="+mn-lt"/>
                <a:cs typeface="+mn-lt"/>
              </a:rPr>
              <a:t>Animar</a:t>
            </a:r>
            <a:r>
              <a:rPr lang="en-US" dirty="0">
                <a:ea typeface="+mn-lt"/>
                <a:cs typeface="+mn-lt"/>
              </a:rPr>
              <a:t> a las </a:t>
            </a:r>
            <a:r>
              <a:rPr lang="en-US" dirty="0" err="1">
                <a:ea typeface="+mn-lt"/>
                <a:cs typeface="+mn-lt"/>
              </a:rPr>
              <a:t>empresas</a:t>
            </a:r>
            <a:r>
              <a:rPr lang="en-US" dirty="0">
                <a:ea typeface="+mn-lt"/>
                <a:cs typeface="+mn-lt"/>
              </a:rPr>
              <a:t> locales a </a:t>
            </a:r>
            <a:r>
              <a:rPr lang="en-US" dirty="0" err="1">
                <a:ea typeface="+mn-lt"/>
                <a:cs typeface="+mn-lt"/>
              </a:rPr>
              <a:t>apoyar</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desarrollo</a:t>
            </a:r>
            <a:r>
              <a:rPr lang="en-US" dirty="0">
                <a:ea typeface="+mn-lt"/>
                <a:cs typeface="+mn-lt"/>
              </a:rPr>
              <a:t> de la mano de </a:t>
            </a:r>
            <a:r>
              <a:rPr lang="en-US" dirty="0" err="1">
                <a:ea typeface="+mn-lt"/>
                <a:cs typeface="+mn-lt"/>
              </a:rPr>
              <a:t>obra</a:t>
            </a:r>
            <a:r>
              <a:rPr lang="en-US" dirty="0">
                <a:ea typeface="+mn-lt"/>
                <a:cs typeface="+mn-lt"/>
              </a:rPr>
              <a:t> </a:t>
            </a:r>
            <a:r>
              <a:rPr lang="en-US" dirty="0" err="1">
                <a:ea typeface="+mn-lt"/>
                <a:cs typeface="+mn-lt"/>
              </a:rPr>
              <a:t>en</a:t>
            </a:r>
            <a:r>
              <a:rPr lang="en-US" dirty="0">
                <a:ea typeface="+mn-lt"/>
                <a:cs typeface="+mn-lt"/>
              </a:rPr>
              <a:t> sus </a:t>
            </a:r>
            <a:r>
              <a:rPr lang="en-US" dirty="0" err="1">
                <a:ea typeface="+mn-lt"/>
                <a:cs typeface="+mn-lt"/>
              </a:rPr>
              <a:t>comunidades</a:t>
            </a:r>
            <a:r>
              <a:rPr lang="en-US" dirty="0">
                <a:ea typeface="+mn-lt"/>
                <a:cs typeface="+mn-lt"/>
              </a:rPr>
              <a:t>.</a:t>
            </a:r>
            <a:endParaRPr lang="en-US" dirty="0"/>
          </a:p>
          <a:p>
            <a:pPr marL="285750" indent="-285750">
              <a:buFont typeface="Arial"/>
              <a:buChar char="•"/>
            </a:pPr>
            <a:r>
              <a:rPr lang="en-US" dirty="0" err="1">
                <a:ea typeface="+mn-lt"/>
                <a:cs typeface="+mn-lt"/>
              </a:rPr>
              <a:t>Desarrollar</a:t>
            </a:r>
            <a:r>
              <a:rPr lang="en-US" dirty="0">
                <a:ea typeface="+mn-lt"/>
                <a:cs typeface="+mn-lt"/>
              </a:rPr>
              <a:t> </a:t>
            </a:r>
            <a:r>
              <a:rPr lang="en-US" dirty="0" err="1">
                <a:ea typeface="+mn-lt"/>
                <a:cs typeface="+mn-lt"/>
              </a:rPr>
              <a:t>programas</a:t>
            </a:r>
            <a:r>
              <a:rPr lang="en-US" dirty="0">
                <a:ea typeface="+mn-lt"/>
                <a:cs typeface="+mn-lt"/>
              </a:rPr>
              <a:t> para </a:t>
            </a:r>
            <a:r>
              <a:rPr lang="en-US" dirty="0" err="1">
                <a:ea typeface="+mn-lt"/>
                <a:cs typeface="+mn-lt"/>
              </a:rPr>
              <a:t>ayudar</a:t>
            </a:r>
            <a:r>
              <a:rPr lang="en-US" dirty="0">
                <a:ea typeface="+mn-lt"/>
                <a:cs typeface="+mn-lt"/>
              </a:rPr>
              <a:t> a las </a:t>
            </a:r>
            <a:r>
              <a:rPr lang="en-US" dirty="0" err="1">
                <a:ea typeface="+mn-lt"/>
                <a:cs typeface="+mn-lt"/>
              </a:rPr>
              <a:t>empresas</a:t>
            </a:r>
            <a:r>
              <a:rPr lang="en-US" dirty="0">
                <a:ea typeface="+mn-lt"/>
                <a:cs typeface="+mn-lt"/>
              </a:rPr>
              <a:t> a </a:t>
            </a:r>
            <a:r>
              <a:rPr lang="en-US" dirty="0" err="1">
                <a:ea typeface="+mn-lt"/>
                <a:cs typeface="+mn-lt"/>
              </a:rPr>
              <a:t>contratar</a:t>
            </a:r>
            <a:r>
              <a:rPr lang="en-US" dirty="0">
                <a:ea typeface="+mn-lt"/>
                <a:cs typeface="+mn-lt"/>
              </a:rPr>
              <a:t> y </a:t>
            </a:r>
            <a:r>
              <a:rPr lang="en-US" dirty="0" err="1">
                <a:ea typeface="+mn-lt"/>
                <a:cs typeface="+mn-lt"/>
              </a:rPr>
              <a:t>retener</a:t>
            </a:r>
            <a:r>
              <a:rPr lang="en-US" dirty="0">
                <a:ea typeface="+mn-lt"/>
                <a:cs typeface="+mn-lt"/>
              </a:rPr>
              <a:t> a </a:t>
            </a:r>
            <a:r>
              <a:rPr lang="en-US" dirty="0" err="1">
                <a:ea typeface="+mn-lt"/>
                <a:cs typeface="+mn-lt"/>
              </a:rPr>
              <a:t>los</a:t>
            </a:r>
            <a:r>
              <a:rPr lang="en-US" dirty="0">
                <a:ea typeface="+mn-lt"/>
                <a:cs typeface="+mn-lt"/>
              </a:rPr>
              <a:t> </a:t>
            </a:r>
            <a:r>
              <a:rPr lang="en-US" dirty="0" err="1">
                <a:ea typeface="+mn-lt"/>
                <a:cs typeface="+mn-lt"/>
              </a:rPr>
              <a:t>talentos</a:t>
            </a:r>
            <a:r>
              <a:rPr lang="en-US" dirty="0">
                <a:ea typeface="+mn-lt"/>
                <a:cs typeface="+mn-lt"/>
              </a:rPr>
              <a:t> locales, </a:t>
            </a:r>
            <a:r>
              <a:rPr lang="en-US" dirty="0" err="1">
                <a:ea typeface="+mn-lt"/>
                <a:cs typeface="+mn-lt"/>
              </a:rPr>
              <a:t>incluidos</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exreclusos</a:t>
            </a:r>
            <a:r>
              <a:rPr lang="en-US" dirty="0">
                <a:ea typeface="+mn-lt"/>
                <a:cs typeface="+mn-lt"/>
              </a:rPr>
              <a:t>.</a:t>
            </a:r>
            <a:endParaRPr lang="en-US" dirty="0"/>
          </a:p>
          <a:p>
            <a:br>
              <a:rPr lang="en-US" dirty="0"/>
            </a:br>
            <a:endParaRPr lang="en-US" dirty="0"/>
          </a:p>
          <a:p>
            <a:endParaRPr lang="en-US"/>
          </a:p>
          <a:p>
            <a:endParaRPr lang="en-US" dirty="0"/>
          </a:p>
        </p:txBody>
      </p:sp>
    </p:spTree>
    <p:extLst>
      <p:ext uri="{BB962C8B-B14F-4D97-AF65-F5344CB8AC3E}">
        <p14:creationId xmlns:p14="http://schemas.microsoft.com/office/powerpoint/2010/main" val="1771397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391424"/>
          </a:xfrm>
          <a:prstGeom prst="rect">
            <a:avLst/>
          </a:prstGeom>
          <a:noFill/>
        </p:spPr>
        <p:txBody>
          <a:bodyPr wrap="square" lIns="91440" tIns="45720" rIns="91440" bIns="45720" rtlCol="0" anchor="t">
            <a:spAutoFit/>
          </a:bodyPr>
          <a:lstStyle/>
          <a:p>
            <a:pPr indent="-305435">
              <a:spcBef>
                <a:spcPts val="20"/>
              </a:spcBef>
              <a:spcAft>
                <a:spcPts val="600"/>
              </a:spcAft>
            </a:pPr>
            <a:r>
              <a:rPr lang="es-MX" sz="3200" b="1" dirty="0">
                <a:solidFill>
                  <a:srgbClr val="005569"/>
                </a:solidFill>
                <a:latin typeface="Gill Sans MT"/>
                <a:ea typeface="+mn-lt"/>
                <a:cs typeface="+mn-lt"/>
              </a:rPr>
              <a:t>4. </a:t>
            </a:r>
            <a:r>
              <a:rPr lang="es-MX" sz="3200" b="1" dirty="0">
                <a:solidFill>
                  <a:srgbClr val="005569"/>
                </a:solidFill>
                <a:latin typeface="Gill Sans MT"/>
                <a:ea typeface="+mn-lt"/>
                <a:cs typeface="Arial"/>
              </a:rPr>
              <a:t>Planificación de </a:t>
            </a:r>
            <a:r>
              <a:rPr lang="es-MX" sz="3200" b="1" dirty="0">
                <a:solidFill>
                  <a:srgbClr val="005569"/>
                </a:solidFill>
                <a:latin typeface="Gill Sans MT"/>
                <a:cs typeface="Arial"/>
              </a:rPr>
              <a:t>Promotores de salud climática</a:t>
            </a:r>
          </a:p>
          <a:p>
            <a:pPr indent="-305435">
              <a:spcBef>
                <a:spcPts val="20"/>
              </a:spcBef>
              <a:spcAft>
                <a:spcPts val="600"/>
              </a:spcAft>
            </a:pPr>
            <a:endParaRPr lang="es-MX" sz="3200" b="1" dirty="0">
              <a:solidFill>
                <a:srgbClr val="005569"/>
              </a:solidFill>
              <a:latin typeface="Gill Sans MT"/>
            </a:endParaRPr>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1408373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2894429"/>
            <a:ext cx="8763000" cy="1938992"/>
          </a:xfrm>
          <a:prstGeom prst="rect">
            <a:avLst/>
          </a:prstGeom>
          <a:noFill/>
        </p:spPr>
        <p:txBody>
          <a:bodyPr wrap="square" lIns="91440" tIns="45720" rIns="91440" bIns="45720" rtlCol="0" anchor="t">
            <a:spAutoFit/>
          </a:bodyPr>
          <a:lstStyle/>
          <a:p>
            <a:pPr algn="ctr"/>
            <a:r>
              <a:rPr lang="es-ES" sz="4000" b="1">
                <a:solidFill>
                  <a:srgbClr val="005569"/>
                </a:solidFill>
                <a:latin typeface="Century Gothic"/>
                <a:ea typeface="+mn-lt"/>
                <a:cs typeface="+mn-lt"/>
              </a:rPr>
              <a:t>Solicitudes de agenda para la próxima reunión </a:t>
            </a:r>
            <a:endParaRPr lang="en-US" sz="4000">
              <a:solidFill>
                <a:srgbClr val="005569"/>
              </a:solidFill>
              <a:latin typeface="Century Gothic"/>
              <a:ea typeface="+mn-lt"/>
              <a:cs typeface="+mn-lt"/>
            </a:endParaRPr>
          </a:p>
          <a:p>
            <a:endParaRPr lang="en-US" sz="4000" b="1">
              <a:latin typeface="Myriad Pro"/>
            </a:endParaRPr>
          </a:p>
        </p:txBody>
      </p:sp>
    </p:spTree>
    <p:extLst>
      <p:ext uri="{BB962C8B-B14F-4D97-AF65-F5344CB8AC3E}">
        <p14:creationId xmlns:p14="http://schemas.microsoft.com/office/powerpoint/2010/main" val="1362740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dirty="0">
                <a:latin typeface="Century Gothic"/>
                <a:ea typeface="+mn-lt"/>
                <a:cs typeface="+mn-lt"/>
              </a:rPr>
              <a:t>Se anima a los miembros del CSC, miembros del público y otros socios u organizaciones a compartir información o anuncios relacionados con próximos eventos, proyectos o programas en el área del Proyecto. </a:t>
            </a:r>
          </a:p>
          <a:p>
            <a:pPr marL="305435" indent="-305435"/>
            <a:endParaRPr lang="es-ES" sz="2800">
              <a:latin typeface="Century Gothic"/>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lIns="91440" tIns="45720" rIns="91440" bIns="45720" rtlCol="0" anchor="t">
            <a:spAutoFit/>
          </a:bodyPr>
          <a:lstStyle/>
          <a:p>
            <a:r>
              <a:rPr lang="en-US" sz="4000" b="1" err="1">
                <a:solidFill>
                  <a:schemeClr val="bg1"/>
                </a:solidFill>
                <a:latin typeface="Gill Sans MT"/>
              </a:rPr>
              <a:t>Anuncios</a:t>
            </a:r>
            <a:r>
              <a:rPr lang="en-US" sz="4000" b="1">
                <a:solidFill>
                  <a:schemeClr val="bg1"/>
                </a:solidFill>
                <a:latin typeface="Gill Sans MT"/>
              </a:rPr>
              <a:t> Generales</a:t>
            </a:r>
          </a:p>
        </p:txBody>
      </p:sp>
    </p:spTree>
    <p:extLst>
      <p:ext uri="{BB962C8B-B14F-4D97-AF65-F5344CB8AC3E}">
        <p14:creationId xmlns:p14="http://schemas.microsoft.com/office/powerpoint/2010/main" val="1450018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3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400" cap="none">
              <a:solidFill>
                <a:schemeClr val="bg1"/>
              </a:solidFill>
              <a:latin typeface="Myriad Pro"/>
              <a:ea typeface="Open Sans"/>
              <a:cs typeface="Open Sans"/>
            </a:endParaRPr>
          </a:p>
          <a:p>
            <a:pPr algn="ctr"/>
            <a:r>
              <a:rPr lang="en-US" sz="6400" cap="none">
                <a:solidFill>
                  <a:schemeClr val="bg1"/>
                </a:solidFill>
                <a:latin typeface="Myriad Pro"/>
                <a:ea typeface="Open Sans"/>
                <a:cs typeface="Open Sans"/>
              </a:rPr>
              <a:t>Reunion </a:t>
            </a:r>
            <a:r>
              <a:rPr lang="en-US" sz="6400" cap="none" err="1">
                <a:solidFill>
                  <a:schemeClr val="bg1"/>
                </a:solidFill>
                <a:latin typeface="Myriad Pro"/>
                <a:ea typeface="Open Sans"/>
                <a:cs typeface="Open Sans"/>
              </a:rPr>
              <a:t>Clausurada</a:t>
            </a: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cap="none">
                <a:solidFill>
                  <a:schemeClr val="bg1"/>
                </a:solidFill>
                <a:latin typeface="Century Gothic"/>
                <a:ea typeface="Open Sans" pitchFamily="2" charset="0"/>
                <a:cs typeface="Open Sans" pitchFamily="2" charset="0"/>
              </a:rPr>
              <a:t>¡Gracias!</a:t>
            </a:r>
            <a:endParaRPr lang="en-US" sz="6400" b="0" cap="none">
              <a:solidFill>
                <a:schemeClr val="bg1"/>
              </a:solidFill>
              <a:latin typeface="Century Gothic"/>
              <a:ea typeface="Open Sans" pitchFamily="2" charset="0"/>
              <a:cs typeface="Open Sans" pitchFamily="2" charset="0"/>
            </a:endParaRPr>
          </a:p>
          <a:p>
            <a:pPr algn="ctr"/>
            <a:endParaRPr lang="en-US" sz="6400" b="1" cap="none">
              <a:solidFill>
                <a:schemeClr val="bg1"/>
              </a:solidFill>
              <a:latin typeface="Myriad Pro" panose="020B0503030403020204" pitchFamily="34" charset="0"/>
              <a:ea typeface="Open Sans" pitchFamily="2" charset="0"/>
              <a:cs typeface="Open Sans" pitchFamily="2" charset="0"/>
            </a:endParaRP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rgbClr val="0A6F63"/>
              </a:buClr>
              <a:buNone/>
            </a:pPr>
            <a:r>
              <a:rPr lang="es-MX" sz="2400" b="1">
                <a:solidFill>
                  <a:srgbClr val="005569"/>
                </a:solidFill>
                <a:latin typeface="Myriad Pro"/>
                <a:ea typeface="Open Sans"/>
                <a:cs typeface="Open Sans"/>
              </a:rPr>
              <a:t>Preguntas</a:t>
            </a:r>
            <a:r>
              <a:rPr lang="en-US" sz="2400" b="1">
                <a:solidFill>
                  <a:srgbClr val="005569"/>
                </a:solidFill>
                <a:latin typeface="Myriad Pro"/>
                <a:ea typeface="Open Sans"/>
                <a:cs typeface="Open Sans"/>
              </a:rPr>
              <a:t>? </a:t>
            </a:r>
            <a:r>
              <a:rPr lang="es-MX" sz="2400" b="1">
                <a:solidFill>
                  <a:srgbClr val="005569"/>
                </a:solidFill>
                <a:latin typeface="Myriad Pro"/>
                <a:ea typeface="Open Sans"/>
                <a:cs typeface="Open Sans"/>
              </a:rPr>
              <a:t>Comentarios</a:t>
            </a:r>
            <a:r>
              <a:rPr lang="en-US" sz="2400" b="1">
                <a:solidFill>
                  <a:srgbClr val="005569"/>
                </a:solidFill>
                <a:latin typeface="Myriad Pro"/>
                <a:ea typeface="Open Sans"/>
                <a:cs typeface="Open Sans"/>
              </a:rPr>
              <a:t>?</a:t>
            </a:r>
          </a:p>
          <a:p>
            <a:pPr marL="0" indent="0">
              <a:buClr>
                <a:srgbClr val="0A6F63"/>
              </a:buClr>
              <a:buNone/>
            </a:pPr>
            <a:r>
              <a:rPr lang="es-MX" sz="2400">
                <a:solidFill>
                  <a:srgbClr val="005569"/>
                </a:solidFill>
                <a:latin typeface="Myriad Pro"/>
                <a:ea typeface="Open Sans"/>
                <a:cs typeface="Open Sans"/>
              </a:rPr>
              <a:t>Contáctenos</a:t>
            </a:r>
            <a:r>
              <a:rPr lang="en-US" sz="2400">
                <a:solidFill>
                  <a:srgbClr val="005569"/>
                </a:solidFill>
                <a:latin typeface="Myriad Pro"/>
                <a:ea typeface="Open Sans"/>
                <a:cs typeface="Open Sans"/>
              </a:rPr>
              <a:t> al:  </a:t>
            </a:r>
            <a:br>
              <a:rPr lang="en-US" sz="2400">
                <a:latin typeface="Myriad Pro" panose="020B0503030403020204" pitchFamily="34" charset="0"/>
                <a:ea typeface="Open Sans" pitchFamily="2" charset="0"/>
                <a:cs typeface="Open Sans" pitchFamily="2" charset="0"/>
              </a:rPr>
            </a:br>
            <a:r>
              <a:rPr lang="en-US" sz="2400" u="sng">
                <a:solidFill>
                  <a:srgbClr val="005569"/>
                </a:solidFill>
                <a:latin typeface="Myriad Pro"/>
                <a:ea typeface="Open Sans"/>
                <a:cs typeface="Open Sans"/>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Reconocemos además la explotación de las comunidades de personas inmigrantes y refugiadas, ya que regularmente se utilizan formas modernas de mano de obra barata y desechable en tierras robadas.</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Por lo tanto, reconocemos que hemos sido impactados y perjudicados por estas historias y experiencias impuestas a nuestros antepasados y comunidades. Elevamos aún más la lucha compartida entre personas negras, indígenas y personas de color.</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También reconocemos que los pueblos indígenas continúan viviendo aquí, administrando la tierra y resistiendo el colonialismo.</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Concluimos que nuestro reconocimiento de la Tierra es una declaración y un proceso activo y en evolución. Requiere que reconozcamos las injusticias históricas y nos invita a ser participantes activos en nuestra curación colectiva </a:t>
            </a:r>
            <a:r>
              <a:rPr lang="en-US" sz="3600">
                <a:solidFill>
                  <a:schemeClr val="tx1"/>
                </a:solidFill>
                <a:latin typeface="Century Gothic"/>
                <a:ea typeface="+mn-lt"/>
                <a:cs typeface="+mn-lt"/>
              </a:rPr>
              <a:t> </a:t>
            </a: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56186" cy="1200329"/>
          </a:xfrm>
          <a:prstGeom prst="rect">
            <a:avLst/>
          </a:prstGeom>
          <a:noFill/>
        </p:spPr>
        <p:txBody>
          <a:bodyPr wrap="square" lIns="91440" tIns="45720" rIns="91440" bIns="45720" rtlCol="0" anchor="t">
            <a:spAutoFit/>
          </a:bodyPr>
          <a:lstStyle/>
          <a:p>
            <a:r>
              <a:rPr lang="en-US" sz="3600" b="1" err="1">
                <a:solidFill>
                  <a:schemeClr val="bg1"/>
                </a:solidFill>
                <a:ea typeface="+mn-lt"/>
                <a:cs typeface="+mn-lt"/>
              </a:rPr>
              <a:t>Reconocimientos</a:t>
            </a:r>
            <a:r>
              <a:rPr lang="en-US" sz="3600" b="1">
                <a:solidFill>
                  <a:schemeClr val="bg1"/>
                </a:solidFill>
                <a:ea typeface="+mn-lt"/>
                <a:cs typeface="+mn-lt"/>
              </a:rPr>
              <a:t> de </a:t>
            </a:r>
            <a:r>
              <a:rPr lang="en-US" sz="3600" b="1" err="1">
                <a:solidFill>
                  <a:schemeClr val="bg1"/>
                </a:solidFill>
                <a:ea typeface="+mn-lt"/>
                <a:cs typeface="+mn-lt"/>
              </a:rPr>
              <a:t>Territorios</a:t>
            </a:r>
            <a:r>
              <a:rPr lang="en-US" sz="3600" b="1">
                <a:solidFill>
                  <a:schemeClr val="bg1"/>
                </a:solidFill>
                <a:ea typeface="+mn-lt"/>
                <a:cs typeface="+mn-lt"/>
              </a:rPr>
              <a:t> </a:t>
            </a:r>
            <a:r>
              <a:rPr lang="en-US" sz="3600" b="1" err="1">
                <a:solidFill>
                  <a:schemeClr val="bg1"/>
                </a:solidFill>
                <a:ea typeface="+mn-lt"/>
                <a:cs typeface="+mn-lt"/>
              </a:rPr>
              <a:t>Indigenas</a:t>
            </a:r>
            <a:endParaRPr lang="en-US" sz="3600">
              <a:solidFill>
                <a:schemeClr val="bg1"/>
              </a:solidFill>
              <a:ea typeface="+mn-lt"/>
              <a:cs typeface="+mn-lt"/>
            </a:endParaRPr>
          </a:p>
          <a:p>
            <a:endParaRPr lang="en-US" sz="3600" b="1">
              <a:solidFill>
                <a:schemeClr val="bg1"/>
              </a:solidFill>
              <a:latin typeface="Myriad Pro" panose="020B0503030403020204"/>
            </a:endParaRP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120000"/>
              </a:lnSpc>
              <a:spcBef>
                <a:spcPts val="1300"/>
              </a:spcBef>
            </a:pPr>
            <a:r>
              <a:rPr lang="en-US" sz="2800">
                <a:solidFill>
                  <a:schemeClr val="tx1"/>
                </a:solidFill>
                <a:latin typeface="Century Gothic"/>
                <a:ea typeface="+mn-lt"/>
                <a:cs typeface="+mn-lt"/>
              </a:rPr>
              <a:t>La ciudad de Richmond y seis </a:t>
            </a:r>
            <a:r>
              <a:rPr lang="en-US" sz="2800" err="1">
                <a:solidFill>
                  <a:schemeClr val="tx1"/>
                </a:solidFill>
                <a:latin typeface="Century Gothic"/>
                <a:ea typeface="+mn-lt"/>
                <a:cs typeface="+mn-lt"/>
              </a:rPr>
              <a:t>organizaciones</a:t>
            </a:r>
            <a:r>
              <a:rPr lang="en-US" sz="2800">
                <a:solidFill>
                  <a:schemeClr val="tx1"/>
                </a:solidFill>
                <a:latin typeface="Century Gothic"/>
                <a:ea typeface="+mn-lt"/>
                <a:cs typeface="+mn-lt"/>
              </a:rPr>
              <a:t> locales (</a:t>
            </a:r>
            <a:r>
              <a:rPr lang="en-US" sz="2800" err="1">
                <a:solidFill>
                  <a:schemeClr val="tx1"/>
                </a:solidFill>
                <a:latin typeface="Century Gothic"/>
                <a:ea typeface="+mn-lt"/>
                <a:cs typeface="+mn-lt"/>
              </a:rPr>
              <a:t>conocidad</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en</a:t>
            </a:r>
            <a:r>
              <a:rPr lang="en-US" sz="2800">
                <a:solidFill>
                  <a:schemeClr val="tx1"/>
                </a:solidFill>
                <a:latin typeface="Century Gothic"/>
                <a:ea typeface="+mn-lt"/>
                <a:cs typeface="+mn-lt"/>
              </a:rPr>
              <a:t> conjunto </a:t>
            </a:r>
            <a:r>
              <a:rPr lang="en-US" sz="2800" err="1">
                <a:solidFill>
                  <a:schemeClr val="tx1"/>
                </a:solidFill>
                <a:latin typeface="Century Gothic"/>
                <a:ea typeface="+mn-lt"/>
                <a:cs typeface="+mn-lt"/>
              </a:rPr>
              <a:t>como</a:t>
            </a:r>
            <a:r>
              <a:rPr lang="en-US" sz="2800">
                <a:solidFill>
                  <a:schemeClr val="tx1"/>
                </a:solidFill>
                <a:latin typeface="Century Gothic"/>
                <a:ea typeface="+mn-lt"/>
                <a:cs typeface="+mn-lt"/>
              </a:rPr>
              <a:t> “Richmond Rising”) </a:t>
            </a:r>
            <a:r>
              <a:rPr lang="en-US" sz="2800" err="1">
                <a:solidFill>
                  <a:schemeClr val="tx1"/>
                </a:solidFill>
                <a:latin typeface="Century Gothic"/>
                <a:ea typeface="+mn-lt"/>
                <a:cs typeface="+mn-lt"/>
              </a:rPr>
              <a:t>recibieron</a:t>
            </a:r>
            <a:r>
              <a:rPr lang="en-US" sz="2800">
                <a:solidFill>
                  <a:schemeClr val="tx1"/>
                </a:solidFill>
                <a:latin typeface="Century Gothic"/>
                <a:ea typeface="+mn-lt"/>
                <a:cs typeface="+mn-lt"/>
              </a:rPr>
              <a:t> $35 </a:t>
            </a:r>
            <a:r>
              <a:rPr lang="en-US" sz="2800" err="1">
                <a:solidFill>
                  <a:schemeClr val="tx1"/>
                </a:solidFill>
                <a:latin typeface="Century Gothic"/>
                <a:ea typeface="+mn-lt"/>
                <a:cs typeface="+mn-lt"/>
              </a:rPr>
              <a:t>millones</a:t>
            </a:r>
            <a:r>
              <a:rPr lang="en-US" sz="2800">
                <a:solidFill>
                  <a:schemeClr val="tx1"/>
                </a:solidFill>
                <a:latin typeface="Century Gothic"/>
                <a:ea typeface="+mn-lt"/>
                <a:cs typeface="+mn-lt"/>
              </a:rPr>
              <a:t> para </a:t>
            </a:r>
            <a:r>
              <a:rPr lang="en-US" sz="2800" err="1">
                <a:solidFill>
                  <a:schemeClr val="tx1"/>
                </a:solidFill>
                <a:latin typeface="Century Gothic"/>
                <a:ea typeface="+mn-lt"/>
                <a:cs typeface="+mn-lt"/>
              </a:rPr>
              <a:t>brindar</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beneficios</a:t>
            </a:r>
            <a:r>
              <a:rPr lang="en-US" sz="2800">
                <a:solidFill>
                  <a:schemeClr val="tx1"/>
                </a:solidFill>
                <a:latin typeface="Century Gothic"/>
                <a:ea typeface="+mn-lt"/>
                <a:cs typeface="+mn-lt"/>
              </a:rPr>
              <a:t> de </a:t>
            </a:r>
            <a:r>
              <a:rPr lang="en-US" sz="2800" err="1">
                <a:solidFill>
                  <a:schemeClr val="tx1"/>
                </a:solidFill>
                <a:latin typeface="Century Gothic"/>
                <a:ea typeface="+mn-lt"/>
                <a:cs typeface="+mn-lt"/>
              </a:rPr>
              <a:t>salud</a:t>
            </a:r>
            <a:r>
              <a:rPr lang="en-US" sz="2800">
                <a:solidFill>
                  <a:schemeClr val="tx1"/>
                </a:solidFill>
                <a:latin typeface="Century Gothic"/>
                <a:ea typeface="+mn-lt"/>
                <a:cs typeface="+mn-lt"/>
              </a:rPr>
              <a:t>, </a:t>
            </a:r>
            <a:br>
              <a:rPr lang="en-US" sz="2800">
                <a:solidFill>
                  <a:schemeClr val="tx1"/>
                </a:solidFill>
                <a:latin typeface="Century Gothic"/>
                <a:ea typeface="+mn-lt"/>
                <a:cs typeface="+mn-lt"/>
              </a:rPr>
            </a:br>
            <a:r>
              <a:rPr lang="en-US" sz="2800" err="1">
                <a:solidFill>
                  <a:schemeClr val="tx1"/>
                </a:solidFill>
                <a:latin typeface="Century Gothic"/>
                <a:ea typeface="+mn-lt"/>
                <a:cs typeface="+mn-lt"/>
              </a:rPr>
              <a:t>económico</a:t>
            </a:r>
            <a:r>
              <a:rPr lang="en-US" sz="2800">
                <a:solidFill>
                  <a:schemeClr val="tx1"/>
                </a:solidFill>
                <a:latin typeface="Century Gothic"/>
                <a:ea typeface="+mn-lt"/>
                <a:cs typeface="+mn-lt"/>
              </a:rPr>
              <a:t> y </a:t>
            </a:r>
            <a:r>
              <a:rPr lang="en-US" sz="2800" err="1">
                <a:solidFill>
                  <a:schemeClr val="tx1"/>
                </a:solidFill>
                <a:latin typeface="Century Gothic"/>
                <a:ea typeface="+mn-lt"/>
                <a:cs typeface="+mn-lt"/>
              </a:rPr>
              <a:t>medioambientales</a:t>
            </a:r>
            <a:r>
              <a:rPr lang="en-US" sz="2800">
                <a:solidFill>
                  <a:schemeClr val="tx1"/>
                </a:solidFill>
                <a:latin typeface="Century Gothic"/>
                <a:ea typeface="+mn-lt"/>
                <a:cs typeface="+mn-lt"/>
              </a:rPr>
              <a:t> a </a:t>
            </a:r>
            <a:r>
              <a:rPr lang="en-US" sz="2800" err="1">
                <a:solidFill>
                  <a:schemeClr val="tx1"/>
                </a:solidFill>
                <a:latin typeface="Century Gothic"/>
                <a:ea typeface="+mn-lt"/>
                <a:cs typeface="+mn-lt"/>
              </a:rPr>
              <a:t>los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vecindarios</a:t>
            </a:r>
            <a:r>
              <a:rPr lang="en-US" sz="2800">
                <a:solidFill>
                  <a:schemeClr val="tx1"/>
                </a:solidFill>
                <a:latin typeface="Century Gothic"/>
                <a:ea typeface="+mn-lt"/>
                <a:cs typeface="+mn-lt"/>
              </a:rPr>
              <a:t> de Iron Triangle, Santa Fe y Coronado.</a:t>
            </a:r>
            <a:endParaRPr lang="es-ES">
              <a:solidFill>
                <a:schemeClr val="tx1"/>
              </a:solidFill>
            </a:endParaRPr>
          </a:p>
          <a:p>
            <a:pPr marL="305435" indent="-305435">
              <a:lnSpc>
                <a:spcPct val="120000"/>
              </a:lnSpc>
              <a:spcBef>
                <a:spcPts val="1300"/>
              </a:spcBef>
            </a:pPr>
            <a:r>
              <a:rPr lang="en-US" sz="2800">
                <a:solidFill>
                  <a:schemeClr val="tx1"/>
                </a:solidFill>
                <a:latin typeface="Century Gothic"/>
                <a:ea typeface="+mn-lt"/>
                <a:cs typeface="+mn-lt"/>
              </a:rPr>
              <a:t>Richmond Rising </a:t>
            </a:r>
            <a:r>
              <a:rPr lang="en-US" sz="2800" err="1">
                <a:solidFill>
                  <a:schemeClr val="tx1"/>
                </a:solidFill>
                <a:latin typeface="Century Gothic"/>
                <a:ea typeface="+mn-lt"/>
                <a:cs typeface="+mn-lt"/>
              </a:rPr>
              <a:t>cuenta</a:t>
            </a:r>
            <a:r>
              <a:rPr lang="en-US" sz="2800">
                <a:solidFill>
                  <a:schemeClr val="tx1"/>
                </a:solidFill>
                <a:latin typeface="Century Gothic"/>
                <a:ea typeface="+mn-lt"/>
                <a:cs typeface="+mn-lt"/>
              </a:rPr>
              <a:t> con </a:t>
            </a:r>
            <a:r>
              <a:rPr lang="en-US" sz="2800" err="1">
                <a:solidFill>
                  <a:schemeClr val="tx1"/>
                </a:solidFill>
                <a:latin typeface="Century Gothic"/>
                <a:ea typeface="+mn-lt"/>
                <a:cs typeface="+mn-lt"/>
              </a:rPr>
              <a:t>el</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apoyo</a:t>
            </a:r>
            <a:r>
              <a:rPr lang="en-US" sz="2800">
                <a:solidFill>
                  <a:schemeClr val="tx1"/>
                </a:solidFill>
                <a:latin typeface="Century Gothic"/>
                <a:ea typeface="+mn-lt"/>
                <a:cs typeface="+mn-lt"/>
              </a:rPr>
              <a:t> del </a:t>
            </a:r>
            <a:r>
              <a:rPr lang="en-US" sz="2800" err="1">
                <a:solidFill>
                  <a:schemeClr val="tx1"/>
                </a:solidFill>
                <a:latin typeface="Century Gothic"/>
                <a:ea typeface="+mn-lt"/>
                <a:cs typeface="+mn-lt"/>
              </a:rPr>
              <a:t>Programa</a:t>
            </a:r>
            <a:r>
              <a:rPr lang="en-US" sz="2800">
                <a:solidFill>
                  <a:schemeClr val="tx1"/>
                </a:solidFill>
                <a:latin typeface="Century Gothic"/>
                <a:ea typeface="+mn-lt"/>
                <a:cs typeface="+mn-lt"/>
              </a:rPr>
              <a:t> de </a:t>
            </a:r>
            <a:r>
              <a:rPr lang="en-US" sz="2800" err="1">
                <a:solidFill>
                  <a:schemeClr val="tx1"/>
                </a:solidFill>
                <a:latin typeface="Century Gothic"/>
                <a:ea typeface="+mn-lt"/>
                <a:cs typeface="+mn-lt"/>
              </a:rPr>
              <a:t>Comunidades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Climaticás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Transformadoras</a:t>
            </a:r>
            <a:r>
              <a:rPr lang="en-US" sz="2800">
                <a:solidFill>
                  <a:schemeClr val="tx1"/>
                </a:solidFill>
                <a:latin typeface="Century Gothic"/>
                <a:ea typeface="+mn-lt"/>
                <a:cs typeface="+mn-lt"/>
              </a:rPr>
              <a:t> del Consejo de </a:t>
            </a:r>
            <a:r>
              <a:rPr lang="en-US" sz="2800" err="1">
                <a:solidFill>
                  <a:schemeClr val="tx1"/>
                </a:solidFill>
                <a:latin typeface="Century Gothic"/>
                <a:ea typeface="+mn-lt"/>
                <a:cs typeface="+mn-lt"/>
              </a:rPr>
              <a:t>Crecimiento</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Estratégico</a:t>
            </a:r>
            <a:r>
              <a:rPr lang="en-US" sz="2800">
                <a:solidFill>
                  <a:schemeClr val="tx1"/>
                </a:solidFill>
                <a:latin typeface="Century Gothic"/>
                <a:ea typeface="+mn-lt"/>
                <a:cs typeface="+mn-lt"/>
              </a:rPr>
              <a:t> de California.</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Gill Sans MT"/>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solidFill>
                  <a:schemeClr val="tx1"/>
                </a:solidFill>
                <a:latin typeface="Century Gothic"/>
                <a:ea typeface="+mn-lt"/>
                <a:cs typeface="+mn-lt"/>
              </a:rPr>
              <a:t>Proporciona orientación sobre la implementación del Proyecto y nos hace responsables de alcanzar nuestros objetivos.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Puede hace recomendaciones, brindar aportes y ayudar a </a:t>
            </a:r>
            <a:endParaRPr lang="en-US" sz="2800">
              <a:solidFill>
                <a:schemeClr val="tx1"/>
              </a:solidFill>
              <a:latin typeface="Century Gothic"/>
              <a:ea typeface="+mn-lt"/>
              <a:cs typeface="+mn-lt"/>
            </a:endParaRPr>
          </a:p>
          <a:p>
            <a:pPr marL="0" indent="0">
              <a:buNone/>
            </a:pPr>
            <a:r>
              <a:rPr lang="es-ES" sz="2800">
                <a:solidFill>
                  <a:schemeClr val="tx1"/>
                </a:solidFill>
                <a:latin typeface="Century Gothic"/>
                <a:ea typeface="+mn-lt"/>
                <a:cs typeface="+mn-lt"/>
              </a:rPr>
              <a:t>los líderes de Proyecto en la implementación de las </a:t>
            </a:r>
            <a:endParaRPr lang="en-US" sz="2800">
              <a:solidFill>
                <a:schemeClr val="tx1"/>
              </a:solidFill>
              <a:latin typeface="Century Gothic"/>
              <a:ea typeface="+mn-lt"/>
              <a:cs typeface="+mn-lt"/>
            </a:endParaRPr>
          </a:p>
          <a:p>
            <a:pPr marL="0" indent="0">
              <a:buNone/>
            </a:pPr>
            <a:r>
              <a:rPr lang="es-ES" sz="2800">
                <a:solidFill>
                  <a:schemeClr val="tx1"/>
                </a:solidFill>
                <a:latin typeface="Century Gothic"/>
                <a:ea typeface="+mn-lt"/>
                <a:cs typeface="+mn-lt"/>
              </a:rPr>
              <a:t>actividades del Proyecto.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No tiene autoridad para tomar decisiones finales.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Todos los proyectos deben considerar seriamente las recomendaciones  proporcionadas por el Comité y la comunidad pública. </a:t>
            </a:r>
            <a:endParaRPr lang="en-US">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96377" y="304800"/>
            <a:ext cx="11690410" cy="1077218"/>
          </a:xfrm>
          <a:prstGeom prst="rect">
            <a:avLst/>
          </a:prstGeom>
          <a:noFill/>
        </p:spPr>
        <p:txBody>
          <a:bodyPr wrap="square" lIns="91440" tIns="45720" rIns="91440" bIns="45720" rtlCol="0" anchor="t">
            <a:spAutoFit/>
          </a:bodyPr>
          <a:lstStyle/>
          <a:p>
            <a:r>
              <a:rPr lang="en-US" sz="3200" b="1" err="1">
                <a:solidFill>
                  <a:schemeClr val="bg1"/>
                </a:solidFill>
                <a:latin typeface="Arial"/>
                <a:ea typeface="+mn-lt"/>
                <a:cs typeface="+mn-lt"/>
              </a:rPr>
              <a:t>Comité</a:t>
            </a:r>
            <a:r>
              <a:rPr lang="en-US" sz="3200" b="1">
                <a:solidFill>
                  <a:schemeClr val="bg1"/>
                </a:solidFill>
                <a:latin typeface="Arial"/>
                <a:ea typeface="+mn-lt"/>
                <a:cs typeface="+mn-lt"/>
              </a:rPr>
              <a:t> </a:t>
            </a:r>
            <a:r>
              <a:rPr lang="en-US" sz="3200" b="1" err="1">
                <a:solidFill>
                  <a:schemeClr val="bg1"/>
                </a:solidFill>
                <a:latin typeface="Arial"/>
                <a:ea typeface="+mn-lt"/>
                <a:cs typeface="+mn-lt"/>
              </a:rPr>
              <a:t>Colaborativo</a:t>
            </a:r>
            <a:r>
              <a:rPr lang="en-US" sz="3200" b="1">
                <a:solidFill>
                  <a:schemeClr val="bg1"/>
                </a:solidFill>
                <a:latin typeface="Arial"/>
                <a:ea typeface="+mn-lt"/>
                <a:cs typeface="+mn-lt"/>
              </a:rPr>
              <a:t> de Partes </a:t>
            </a:r>
            <a:r>
              <a:rPr lang="en-US" sz="3200" b="1" err="1">
                <a:solidFill>
                  <a:schemeClr val="bg1"/>
                </a:solidFill>
                <a:latin typeface="Arial"/>
                <a:ea typeface="+mn-lt"/>
                <a:cs typeface="+mn-lt"/>
              </a:rPr>
              <a:t>Interesadas</a:t>
            </a:r>
            <a:endParaRPr lang="en-US" sz="3200">
              <a:solidFill>
                <a:schemeClr val="bg1"/>
              </a:solidFill>
              <a:latin typeface="Arial"/>
              <a:ea typeface="+mn-lt"/>
              <a:cs typeface="+mn-lt"/>
            </a:endParaRPr>
          </a:p>
          <a:p>
            <a:endParaRPr lang="en-US" sz="3200" b="1">
              <a:solidFill>
                <a:schemeClr val="bg1"/>
              </a:solidFill>
              <a:latin typeface="Myriad Pro" panose="020B0503030403020204"/>
            </a:endParaRP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Este es el espacio para que el público proporcione comentarios públicos sobre temas que no están incluidos en la agenda. </a:t>
            </a:r>
            <a:endParaRPr lang="en-US" sz="28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kern="1500" cap="none" err="1">
                <a:solidFill>
                  <a:schemeClr val="bg1"/>
                </a:solidFill>
                <a:latin typeface="Arial"/>
                <a:ea typeface="Open Sans"/>
                <a:cs typeface="Open Sans"/>
              </a:rPr>
              <a:t>Comentario</a:t>
            </a:r>
            <a:r>
              <a:rPr lang="en-US" sz="3200" kern="1500" cap="none">
                <a:solidFill>
                  <a:schemeClr val="bg1"/>
                </a:solidFill>
                <a:latin typeface="Arial"/>
                <a:ea typeface="Open Sans"/>
                <a:cs typeface="Open Sans"/>
              </a:rPr>
              <a:t> Público: Puntos que no </a:t>
            </a:r>
            <a:r>
              <a:rPr lang="en-US" sz="3200" kern="1500" cap="none" err="1">
                <a:solidFill>
                  <a:schemeClr val="bg1"/>
                </a:solidFill>
                <a:latin typeface="Arial"/>
                <a:ea typeface="Open Sans"/>
                <a:cs typeface="Open Sans"/>
              </a:rPr>
              <a:t>están</a:t>
            </a:r>
            <a:r>
              <a:rPr lang="en-US" sz="3200" kern="1500" cap="none">
                <a:solidFill>
                  <a:schemeClr val="bg1"/>
                </a:solidFill>
                <a:latin typeface="Arial"/>
                <a:ea typeface="Open Sans"/>
                <a:cs typeface="Open Sans"/>
              </a:rPr>
              <a:t> </a:t>
            </a:r>
            <a:r>
              <a:rPr lang="en-US" sz="3200" kern="1500" cap="none" err="1">
                <a:solidFill>
                  <a:schemeClr val="bg1"/>
                </a:solidFill>
                <a:latin typeface="Arial"/>
                <a:ea typeface="Open Sans"/>
                <a:cs typeface="Open Sans"/>
              </a:rPr>
              <a:t>en</a:t>
            </a:r>
            <a:r>
              <a:rPr lang="en-US" sz="3200" kern="1500" cap="none">
                <a:solidFill>
                  <a:schemeClr val="bg1"/>
                </a:solidFill>
                <a:latin typeface="Arial"/>
                <a:ea typeface="Open Sans"/>
                <a:cs typeface="Open Sans"/>
              </a:rPr>
              <a:t> la agenda</a:t>
            </a:r>
            <a:endParaRPr lang="en-US" sz="3200" b="0" kern="1500" cap="none">
              <a:solidFill>
                <a:schemeClr val="bg1"/>
              </a:solidFill>
              <a:latin typeface="Arial"/>
              <a:ea typeface="Open Sans"/>
              <a:cs typeface="Open Sans"/>
            </a:endParaRP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Los miembros revisarán y aprobarán las actas de reuniones anteriores. </a:t>
            </a:r>
            <a:endParaRPr lang="en-US" sz="28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596431"/>
            <a:ext cx="11187793" cy="57482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kern="1500" cap="none">
                <a:solidFill>
                  <a:schemeClr val="bg1"/>
                </a:solidFill>
                <a:latin typeface="Arial"/>
                <a:ea typeface="Open Sans"/>
                <a:cs typeface="Open Sans"/>
              </a:rPr>
              <a:t>Revisar y probar actas de reuniones anteriores</a:t>
            </a:r>
            <a:endParaRPr lang="en-US" b="0" kern="1500" cap="none">
              <a:solidFill>
                <a:schemeClr val="bg1"/>
              </a:solidFill>
              <a:latin typeface="Arial"/>
              <a:ea typeface="Open Sans"/>
              <a:cs typeface="Open Sans"/>
            </a:endParaRPr>
          </a:p>
          <a:p>
            <a:endParaRPr lang="en-US"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C3ECA-9798-400F-A141-9D13E5042DA1}">
  <ds:schemaRefs>
    <ds:schemaRef ds:uri="http://schemas.microsoft.com/sharepoint/v3/contenttype/forms"/>
  </ds:schemaRefs>
</ds:datastoreItem>
</file>

<file path=customXml/itemProps2.xml><?xml version="1.0" encoding="utf-8"?>
<ds:datastoreItem xmlns:ds="http://schemas.openxmlformats.org/officeDocument/2006/customXml" ds:itemID="{28CA3016-B1CB-4AC5-960D-FE2F5214C4E7}">
  <ds:schemaRefs>
    <ds:schemaRef ds:uri="92a62f3e-00e8-4b77-a16c-75051e2004fc"/>
    <ds:schemaRef ds:uri="d34ea9b1-8df3-4388-a70b-d9a9a79f89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Widescreen</PresentationFormat>
  <Slides>48</Slides>
  <Notes>28</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revision>371</cp:revision>
  <cp:lastPrinted>2025-01-08T22:32:11Z</cp:lastPrinted>
  <dcterms:created xsi:type="dcterms:W3CDTF">2017-02-21T16:21:09Z</dcterms:created>
  <dcterms:modified xsi:type="dcterms:W3CDTF">2025-02-12T00:28:07Z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