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4"/>
  </p:notesMasterIdLst>
  <p:handoutMasterIdLst>
    <p:handoutMasterId r:id="rId65"/>
  </p:handoutMasterIdLst>
  <p:sldIdLst>
    <p:sldId id="274" r:id="rId5"/>
    <p:sldId id="351" r:id="rId6"/>
    <p:sldId id="350" r:id="rId7"/>
    <p:sldId id="352" r:id="rId8"/>
    <p:sldId id="355" r:id="rId9"/>
    <p:sldId id="353" r:id="rId10"/>
    <p:sldId id="354" r:id="rId11"/>
    <p:sldId id="327" r:id="rId12"/>
    <p:sldId id="387" r:id="rId13"/>
    <p:sldId id="356" r:id="rId14"/>
    <p:sldId id="403" r:id="rId15"/>
    <p:sldId id="404" r:id="rId16"/>
    <p:sldId id="405" r:id="rId17"/>
    <p:sldId id="406" r:id="rId18"/>
    <p:sldId id="407" r:id="rId19"/>
    <p:sldId id="408" r:id="rId20"/>
    <p:sldId id="409" r:id="rId21"/>
    <p:sldId id="410" r:id="rId22"/>
    <p:sldId id="411" r:id="rId23"/>
    <p:sldId id="412" r:id="rId24"/>
    <p:sldId id="413" r:id="rId25"/>
    <p:sldId id="256" r:id="rId26"/>
    <p:sldId id="257" r:id="rId27"/>
    <p:sldId id="260" r:id="rId28"/>
    <p:sldId id="399" r:id="rId29"/>
    <p:sldId id="414" r:id="rId30"/>
    <p:sldId id="415" r:id="rId31"/>
    <p:sldId id="416" r:id="rId32"/>
    <p:sldId id="417" r:id="rId33"/>
    <p:sldId id="372" r:id="rId34"/>
    <p:sldId id="373" r:id="rId35"/>
    <p:sldId id="388" r:id="rId36"/>
    <p:sldId id="400" r:id="rId37"/>
    <p:sldId id="428" r:id="rId38"/>
    <p:sldId id="431" r:id="rId39"/>
    <p:sldId id="429" r:id="rId40"/>
    <p:sldId id="430" r:id="rId41"/>
    <p:sldId id="432" r:id="rId42"/>
    <p:sldId id="386"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45" r:id="rId56"/>
    <p:sldId id="446" r:id="rId57"/>
    <p:sldId id="447" r:id="rId58"/>
    <p:sldId id="448" r:id="rId59"/>
    <p:sldId id="449" r:id="rId60"/>
    <p:sldId id="380" r:id="rId61"/>
    <p:sldId id="450" r:id="rId62"/>
    <p:sldId id="291" r:id="rId6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8CAA"/>
    <a:srgbClr val="005569"/>
    <a:srgbClr val="9DD8D7"/>
    <a:srgbClr val="00AFAD"/>
    <a:srgbClr val="F4E7BC"/>
    <a:srgbClr val="EEA887"/>
    <a:srgbClr val="DF5E52"/>
    <a:srgbClr val="2F4071"/>
    <a:srgbClr val="88C9D5"/>
    <a:srgbClr val="D2D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CAA39-B585-20F5-DA5A-4B0B70D64B5B}" v="2" dt="2025-03-06T02:39:27.498"/>
    <p1510:client id="{3EA70696-0766-4BE0-3230-709419DACB40}" v="6" dt="2025-03-05T23:08:14.844"/>
    <p1510:client id="{6C86976F-D303-0E91-E1CB-7151189EDD9D}" v="100" dt="2025-03-05T01:15:08.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as Eusterbrock" userId="S::matias_eusterbrock@ci.richmond.ca.us::2acf7dc6-60d3-46b4-9083-a8db0d85c52f" providerId="AD" clId="Web-{334FF919-5B40-5B74-C3E8-C13AB7A58A48}"/>
    <pc:docChg chg="addSld delSld">
      <pc:chgData name="Matias Eusterbrock" userId="S::matias_eusterbrock@ci.richmond.ca.us::2acf7dc6-60d3-46b4-9083-a8db0d85c52f" providerId="AD" clId="Web-{334FF919-5B40-5B74-C3E8-C13AB7A58A48}" dt="2025-03-04T16:42:27.907" v="8"/>
      <pc:docMkLst>
        <pc:docMk/>
      </pc:docMkLst>
      <pc:sldChg chg="add">
        <pc:chgData name="Matias Eusterbrock" userId="S::matias_eusterbrock@ci.richmond.ca.us::2acf7dc6-60d3-46b4-9083-a8db0d85c52f" providerId="AD" clId="Web-{334FF919-5B40-5B74-C3E8-C13AB7A58A48}" dt="2025-03-04T16:41:31.719" v="0"/>
        <pc:sldMkLst>
          <pc:docMk/>
          <pc:sldMk cId="2435399721" sldId="256"/>
        </pc:sldMkLst>
      </pc:sldChg>
      <pc:sldChg chg="add">
        <pc:chgData name="Matias Eusterbrock" userId="S::matias_eusterbrock@ci.richmond.ca.us::2acf7dc6-60d3-46b4-9083-a8db0d85c52f" providerId="AD" clId="Web-{334FF919-5B40-5B74-C3E8-C13AB7A58A48}" dt="2025-03-04T16:41:31.844" v="1"/>
        <pc:sldMkLst>
          <pc:docMk/>
          <pc:sldMk cId="320585659" sldId="257"/>
        </pc:sldMkLst>
      </pc:sldChg>
      <pc:sldChg chg="add">
        <pc:chgData name="Matias Eusterbrock" userId="S::matias_eusterbrock@ci.richmond.ca.us::2acf7dc6-60d3-46b4-9083-a8db0d85c52f" providerId="AD" clId="Web-{334FF919-5B40-5B74-C3E8-C13AB7A58A48}" dt="2025-03-04T16:41:31.922" v="2"/>
        <pc:sldMkLst>
          <pc:docMk/>
          <pc:sldMk cId="1392481313" sldId="260"/>
        </pc:sldMkLst>
      </pc:sldChg>
      <pc:sldChg chg="add">
        <pc:chgData name="Matias Eusterbrock" userId="S::matias_eusterbrock@ci.richmond.ca.us::2acf7dc6-60d3-46b4-9083-a8db0d85c52f" providerId="AD" clId="Web-{334FF919-5B40-5B74-C3E8-C13AB7A58A48}" dt="2025-03-04T16:42:14.156" v="4"/>
        <pc:sldMkLst>
          <pc:docMk/>
          <pc:sldMk cId="2047995120" sldId="388"/>
        </pc:sldMkLst>
      </pc:sldChg>
      <pc:sldChg chg="add del">
        <pc:chgData name="Matias Eusterbrock" userId="S::matias_eusterbrock@ci.richmond.ca.us::2acf7dc6-60d3-46b4-9083-a8db0d85c52f" providerId="AD" clId="Web-{334FF919-5B40-5B74-C3E8-C13AB7A58A48}" dt="2025-03-04T16:42:27.907" v="8"/>
        <pc:sldMkLst>
          <pc:docMk/>
          <pc:sldMk cId="2877457213" sldId="396"/>
        </pc:sldMkLst>
      </pc:sldChg>
      <pc:sldChg chg="add">
        <pc:chgData name="Matias Eusterbrock" userId="S::matias_eusterbrock@ci.richmond.ca.us::2acf7dc6-60d3-46b4-9083-a8db0d85c52f" providerId="AD" clId="Web-{334FF919-5B40-5B74-C3E8-C13AB7A58A48}" dt="2025-03-04T16:41:32.031" v="3"/>
        <pc:sldMkLst>
          <pc:docMk/>
          <pc:sldMk cId="948525871" sldId="399"/>
        </pc:sldMkLst>
      </pc:sldChg>
      <pc:sldChg chg="add">
        <pc:chgData name="Matias Eusterbrock" userId="S::matias_eusterbrock@ci.richmond.ca.us::2acf7dc6-60d3-46b4-9083-a8db0d85c52f" providerId="AD" clId="Web-{334FF919-5B40-5B74-C3E8-C13AB7A58A48}" dt="2025-03-04T16:42:14.235" v="5"/>
        <pc:sldMkLst>
          <pc:docMk/>
          <pc:sldMk cId="2140257251" sldId="400"/>
        </pc:sldMkLst>
      </pc:sldChg>
      <pc:sldMasterChg chg="addSldLayout">
        <pc:chgData name="Matias Eusterbrock" userId="S::matias_eusterbrock@ci.richmond.ca.us::2acf7dc6-60d3-46b4-9083-a8db0d85c52f" providerId="AD" clId="Web-{334FF919-5B40-5B74-C3E8-C13AB7A58A48}" dt="2025-03-04T16:41:31.922" v="2"/>
        <pc:sldMasterMkLst>
          <pc:docMk/>
          <pc:sldMasterMk cId="0" sldId="2147483648"/>
        </pc:sldMasterMkLst>
        <pc:sldLayoutChg chg="add">
          <pc:chgData name="Matias Eusterbrock" userId="S::matias_eusterbrock@ci.richmond.ca.us::2acf7dc6-60d3-46b4-9083-a8db0d85c52f" providerId="AD" clId="Web-{334FF919-5B40-5B74-C3E8-C13AB7A58A48}" dt="2025-03-04T16:41:31.844" v="1"/>
          <pc:sldLayoutMkLst>
            <pc:docMk/>
            <pc:sldMasterMk cId="0" sldId="2147483648"/>
            <pc:sldLayoutMk cId="2631502108" sldId="2147483672"/>
          </pc:sldLayoutMkLst>
        </pc:sldLayoutChg>
        <pc:sldLayoutChg chg="add">
          <pc:chgData name="Matias Eusterbrock" userId="S::matias_eusterbrock@ci.richmond.ca.us::2acf7dc6-60d3-46b4-9083-a8db0d85c52f" providerId="AD" clId="Web-{334FF919-5B40-5B74-C3E8-C13AB7A58A48}" dt="2025-03-04T16:41:31.922" v="2"/>
          <pc:sldLayoutMkLst>
            <pc:docMk/>
            <pc:sldMasterMk cId="0" sldId="2147483648"/>
            <pc:sldLayoutMk cId="428541334" sldId="2147483673"/>
          </pc:sldLayoutMkLst>
        </pc:sldLayoutChg>
      </pc:sldMasterChg>
    </pc:docChg>
  </pc:docChgLst>
  <pc:docChgLst>
    <pc:chgData name="Matias Eusterbrock" userId="S::matias_eusterbrock@ci.richmond.ca.us::2acf7dc6-60d3-46b4-9083-a8db0d85c52f" providerId="AD" clId="Web-{DC371ADF-4018-A25A-FBCC-7B66821324F0}"/>
    <pc:docChg chg="addSld modSld">
      <pc:chgData name="Matias Eusterbrock" userId="S::matias_eusterbrock@ci.richmond.ca.us::2acf7dc6-60d3-46b4-9083-a8db0d85c52f" providerId="AD" clId="Web-{DC371ADF-4018-A25A-FBCC-7B66821324F0}" dt="2025-02-05T00:29:38.397" v="917"/>
      <pc:docMkLst>
        <pc:docMk/>
      </pc:docMkLst>
      <pc:sldChg chg="modSp">
        <pc:chgData name="Matias Eusterbrock" userId="S::matias_eusterbrock@ci.richmond.ca.us::2acf7dc6-60d3-46b4-9083-a8db0d85c52f" providerId="AD" clId="Web-{DC371ADF-4018-A25A-FBCC-7B66821324F0}" dt="2025-02-04T19:45:48.105" v="59" actId="20577"/>
        <pc:sldMkLst>
          <pc:docMk/>
          <pc:sldMk cId="585922813" sldId="403"/>
        </pc:sldMkLst>
        <pc:spChg chg="mod">
          <ac:chgData name="Matias Eusterbrock" userId="S::matias_eusterbrock@ci.richmond.ca.us::2acf7dc6-60d3-46b4-9083-a8db0d85c52f" providerId="AD" clId="Web-{DC371ADF-4018-A25A-FBCC-7B66821324F0}" dt="2025-02-04T19:45:48.105" v="59" actId="20577"/>
          <ac:spMkLst>
            <pc:docMk/>
            <pc:sldMk cId="585922813" sldId="403"/>
            <ac:spMk id="3" creationId="{62EB8AE9-3C7F-654E-7F1F-06EFCE53551B}"/>
          </ac:spMkLst>
        </pc:spChg>
        <pc:spChg chg="mod">
          <ac:chgData name="Matias Eusterbrock" userId="S::matias_eusterbrock@ci.richmond.ca.us::2acf7dc6-60d3-46b4-9083-a8db0d85c52f" providerId="AD" clId="Web-{DC371ADF-4018-A25A-FBCC-7B66821324F0}" dt="2025-02-04T19:44:43.604" v="46"/>
          <ac:spMkLst>
            <pc:docMk/>
            <pc:sldMk cId="585922813" sldId="403"/>
            <ac:spMk id="4" creationId="{FD8140C1-CA8B-0CD5-5389-E96164AE3315}"/>
          </ac:spMkLst>
        </pc:spChg>
      </pc:sldChg>
      <pc:sldChg chg="modSp">
        <pc:chgData name="Matias Eusterbrock" userId="S::matias_eusterbrock@ci.richmond.ca.us::2acf7dc6-60d3-46b4-9083-a8db0d85c52f" providerId="AD" clId="Web-{DC371ADF-4018-A25A-FBCC-7B66821324F0}" dt="2025-02-04T19:47:19.404" v="78" actId="20577"/>
        <pc:sldMkLst>
          <pc:docMk/>
          <pc:sldMk cId="1921992424" sldId="404"/>
        </pc:sldMkLst>
        <pc:spChg chg="mod">
          <ac:chgData name="Matias Eusterbrock" userId="S::matias_eusterbrock@ci.richmond.ca.us::2acf7dc6-60d3-46b4-9083-a8db0d85c52f" providerId="AD" clId="Web-{DC371ADF-4018-A25A-FBCC-7B66821324F0}" dt="2025-02-04T19:47:19.404" v="78" actId="20577"/>
          <ac:spMkLst>
            <pc:docMk/>
            <pc:sldMk cId="1921992424" sldId="404"/>
            <ac:spMk id="3" creationId="{62EB8AE9-3C7F-654E-7F1F-06EFCE53551B}"/>
          </ac:spMkLst>
        </pc:spChg>
      </pc:sldChg>
      <pc:sldChg chg="modSp">
        <pc:chgData name="Matias Eusterbrock" userId="S::matias_eusterbrock@ci.richmond.ca.us::2acf7dc6-60d3-46b4-9083-a8db0d85c52f" providerId="AD" clId="Web-{DC371ADF-4018-A25A-FBCC-7B66821324F0}" dt="2025-02-04T19:49:18.751" v="95" actId="20577"/>
        <pc:sldMkLst>
          <pc:docMk/>
          <pc:sldMk cId="3280328063" sldId="405"/>
        </pc:sldMkLst>
        <pc:spChg chg="mod">
          <ac:chgData name="Matias Eusterbrock" userId="S::matias_eusterbrock@ci.richmond.ca.us::2acf7dc6-60d3-46b4-9083-a8db0d85c52f" providerId="AD" clId="Web-{DC371ADF-4018-A25A-FBCC-7B66821324F0}" dt="2025-02-04T19:49:18.751" v="95" actId="20577"/>
          <ac:spMkLst>
            <pc:docMk/>
            <pc:sldMk cId="3280328063" sldId="405"/>
            <ac:spMk id="3" creationId="{62EB8AE9-3C7F-654E-7F1F-06EFCE53551B}"/>
          </ac:spMkLst>
        </pc:spChg>
      </pc:sldChg>
      <pc:sldChg chg="modSp">
        <pc:chgData name="Matias Eusterbrock" userId="S::matias_eusterbrock@ci.richmond.ca.us::2acf7dc6-60d3-46b4-9083-a8db0d85c52f" providerId="AD" clId="Web-{DC371ADF-4018-A25A-FBCC-7B66821324F0}" dt="2025-02-04T19:50:46.768" v="142" actId="20577"/>
        <pc:sldMkLst>
          <pc:docMk/>
          <pc:sldMk cId="1470139639" sldId="406"/>
        </pc:sldMkLst>
        <pc:spChg chg="mod">
          <ac:chgData name="Matias Eusterbrock" userId="S::matias_eusterbrock@ci.richmond.ca.us::2acf7dc6-60d3-46b4-9083-a8db0d85c52f" providerId="AD" clId="Web-{DC371ADF-4018-A25A-FBCC-7B66821324F0}" dt="2025-02-04T19:50:46.768" v="142" actId="20577"/>
          <ac:spMkLst>
            <pc:docMk/>
            <pc:sldMk cId="1470139639" sldId="406"/>
            <ac:spMk id="3" creationId="{62EB8AE9-3C7F-654E-7F1F-06EFCE53551B}"/>
          </ac:spMkLst>
        </pc:spChg>
      </pc:sldChg>
      <pc:sldChg chg="modSp">
        <pc:chgData name="Matias Eusterbrock" userId="S::matias_eusterbrock@ci.richmond.ca.us::2acf7dc6-60d3-46b4-9083-a8db0d85c52f" providerId="AD" clId="Web-{DC371ADF-4018-A25A-FBCC-7B66821324F0}" dt="2025-02-04T23:09:58.704" v="544" actId="20577"/>
        <pc:sldMkLst>
          <pc:docMk/>
          <pc:sldMk cId="3110288112" sldId="407"/>
        </pc:sldMkLst>
        <pc:spChg chg="mod">
          <ac:chgData name="Matias Eusterbrock" userId="S::matias_eusterbrock@ci.richmond.ca.us::2acf7dc6-60d3-46b4-9083-a8db0d85c52f" providerId="AD" clId="Web-{DC371ADF-4018-A25A-FBCC-7B66821324F0}" dt="2025-02-04T23:09:58.704" v="544" actId="20577"/>
          <ac:spMkLst>
            <pc:docMk/>
            <pc:sldMk cId="3110288112" sldId="407"/>
            <ac:spMk id="3" creationId="{62EB8AE9-3C7F-654E-7F1F-06EFCE53551B}"/>
          </ac:spMkLst>
        </pc:spChg>
      </pc:sldChg>
      <pc:sldChg chg="modSp">
        <pc:chgData name="Matias Eusterbrock" userId="S::matias_eusterbrock@ci.richmond.ca.us::2acf7dc6-60d3-46b4-9083-a8db0d85c52f" providerId="AD" clId="Web-{DC371ADF-4018-A25A-FBCC-7B66821324F0}" dt="2025-02-04T19:54:24.585" v="209" actId="20577"/>
        <pc:sldMkLst>
          <pc:docMk/>
          <pc:sldMk cId="2608441742" sldId="408"/>
        </pc:sldMkLst>
        <pc:spChg chg="mod">
          <ac:chgData name="Matias Eusterbrock" userId="S::matias_eusterbrock@ci.richmond.ca.us::2acf7dc6-60d3-46b4-9083-a8db0d85c52f" providerId="AD" clId="Web-{DC371ADF-4018-A25A-FBCC-7B66821324F0}" dt="2025-02-04T19:54:24.585" v="209" actId="20577"/>
          <ac:spMkLst>
            <pc:docMk/>
            <pc:sldMk cId="2608441742" sldId="408"/>
            <ac:spMk id="3" creationId="{62EB8AE9-3C7F-654E-7F1F-06EFCE53551B}"/>
          </ac:spMkLst>
        </pc:spChg>
      </pc:sldChg>
      <pc:sldChg chg="modSp">
        <pc:chgData name="Matias Eusterbrock" userId="S::matias_eusterbrock@ci.richmond.ca.us::2acf7dc6-60d3-46b4-9083-a8db0d85c52f" providerId="AD" clId="Web-{DC371ADF-4018-A25A-FBCC-7B66821324F0}" dt="2025-02-04T19:56:38.120" v="264" actId="20577"/>
        <pc:sldMkLst>
          <pc:docMk/>
          <pc:sldMk cId="4270838737" sldId="409"/>
        </pc:sldMkLst>
        <pc:spChg chg="mod">
          <ac:chgData name="Matias Eusterbrock" userId="S::matias_eusterbrock@ci.richmond.ca.us::2acf7dc6-60d3-46b4-9083-a8db0d85c52f" providerId="AD" clId="Web-{DC371ADF-4018-A25A-FBCC-7B66821324F0}" dt="2025-02-04T19:56:38.120" v="264" actId="20577"/>
          <ac:spMkLst>
            <pc:docMk/>
            <pc:sldMk cId="4270838737" sldId="409"/>
            <ac:spMk id="3" creationId="{62EB8AE9-3C7F-654E-7F1F-06EFCE53551B}"/>
          </ac:spMkLst>
        </pc:spChg>
      </pc:sldChg>
      <pc:sldChg chg="modSp">
        <pc:chgData name="Matias Eusterbrock" userId="S::matias_eusterbrock@ci.richmond.ca.us::2acf7dc6-60d3-46b4-9083-a8db0d85c52f" providerId="AD" clId="Web-{DC371ADF-4018-A25A-FBCC-7B66821324F0}" dt="2025-02-04T19:58:20.466" v="289" actId="20577"/>
        <pc:sldMkLst>
          <pc:docMk/>
          <pc:sldMk cId="3725479532" sldId="410"/>
        </pc:sldMkLst>
        <pc:spChg chg="mod">
          <ac:chgData name="Matias Eusterbrock" userId="S::matias_eusterbrock@ci.richmond.ca.us::2acf7dc6-60d3-46b4-9083-a8db0d85c52f" providerId="AD" clId="Web-{DC371ADF-4018-A25A-FBCC-7B66821324F0}" dt="2025-02-04T19:58:20.466" v="289" actId="20577"/>
          <ac:spMkLst>
            <pc:docMk/>
            <pc:sldMk cId="3725479532" sldId="410"/>
            <ac:spMk id="3" creationId="{62EB8AE9-3C7F-654E-7F1F-06EFCE53551B}"/>
          </ac:spMkLst>
        </pc:spChg>
      </pc:sldChg>
      <pc:sldChg chg="modSp">
        <pc:chgData name="Matias Eusterbrock" userId="S::matias_eusterbrock@ci.richmond.ca.us::2acf7dc6-60d3-46b4-9083-a8db0d85c52f" providerId="AD" clId="Web-{DC371ADF-4018-A25A-FBCC-7B66821324F0}" dt="2025-02-04T20:00:37.109" v="343" actId="20577"/>
        <pc:sldMkLst>
          <pc:docMk/>
          <pc:sldMk cId="1034882464" sldId="411"/>
        </pc:sldMkLst>
        <pc:spChg chg="mod">
          <ac:chgData name="Matias Eusterbrock" userId="S::matias_eusterbrock@ci.richmond.ca.us::2acf7dc6-60d3-46b4-9083-a8db0d85c52f" providerId="AD" clId="Web-{DC371ADF-4018-A25A-FBCC-7B66821324F0}" dt="2025-02-04T20:00:37.109" v="343" actId="20577"/>
          <ac:spMkLst>
            <pc:docMk/>
            <pc:sldMk cId="1034882464" sldId="411"/>
            <ac:spMk id="3" creationId="{62EB8AE9-3C7F-654E-7F1F-06EFCE53551B}"/>
          </ac:spMkLst>
        </pc:spChg>
      </pc:sldChg>
      <pc:sldChg chg="modSp">
        <pc:chgData name="Matias Eusterbrock" userId="S::matias_eusterbrock@ci.richmond.ca.us::2acf7dc6-60d3-46b4-9083-a8db0d85c52f" providerId="AD" clId="Web-{DC371ADF-4018-A25A-FBCC-7B66821324F0}" dt="2025-02-04T21:54:31.468" v="377" actId="20577"/>
        <pc:sldMkLst>
          <pc:docMk/>
          <pc:sldMk cId="3194286729" sldId="412"/>
        </pc:sldMkLst>
        <pc:spChg chg="mod">
          <ac:chgData name="Matias Eusterbrock" userId="S::matias_eusterbrock@ci.richmond.ca.us::2acf7dc6-60d3-46b4-9083-a8db0d85c52f" providerId="AD" clId="Web-{DC371ADF-4018-A25A-FBCC-7B66821324F0}" dt="2025-02-04T21:54:31.468" v="377" actId="20577"/>
          <ac:spMkLst>
            <pc:docMk/>
            <pc:sldMk cId="3194286729" sldId="412"/>
            <ac:spMk id="3" creationId="{62EB8AE9-3C7F-654E-7F1F-06EFCE53551B}"/>
          </ac:spMkLst>
        </pc:spChg>
      </pc:sldChg>
      <pc:sldChg chg="modSp">
        <pc:chgData name="Matias Eusterbrock" userId="S::matias_eusterbrock@ci.richmond.ca.us::2acf7dc6-60d3-46b4-9083-a8db0d85c52f" providerId="AD" clId="Web-{DC371ADF-4018-A25A-FBCC-7B66821324F0}" dt="2025-02-04T21:55:09.562" v="385" actId="20577"/>
        <pc:sldMkLst>
          <pc:docMk/>
          <pc:sldMk cId="1246120748" sldId="413"/>
        </pc:sldMkLst>
        <pc:spChg chg="mod">
          <ac:chgData name="Matias Eusterbrock" userId="S::matias_eusterbrock@ci.richmond.ca.us::2acf7dc6-60d3-46b4-9083-a8db0d85c52f" providerId="AD" clId="Web-{DC371ADF-4018-A25A-FBCC-7B66821324F0}" dt="2025-02-04T21:55:09.562" v="385" actId="20577"/>
          <ac:spMkLst>
            <pc:docMk/>
            <pc:sldMk cId="1246120748" sldId="413"/>
            <ac:spMk id="3" creationId="{62EB8AE9-3C7F-654E-7F1F-06EFCE53551B}"/>
          </ac:spMkLst>
        </pc:spChg>
      </pc:sldChg>
      <pc:sldChg chg="modSp">
        <pc:chgData name="Matias Eusterbrock" userId="S::matias_eusterbrock@ci.richmond.ca.us::2acf7dc6-60d3-46b4-9083-a8db0d85c52f" providerId="AD" clId="Web-{DC371ADF-4018-A25A-FBCC-7B66821324F0}" dt="2025-02-04T21:58:13.299" v="457" actId="20577"/>
        <pc:sldMkLst>
          <pc:docMk/>
          <pc:sldMk cId="3813390399" sldId="414"/>
        </pc:sldMkLst>
        <pc:spChg chg="mod">
          <ac:chgData name="Matias Eusterbrock" userId="S::matias_eusterbrock@ci.richmond.ca.us::2acf7dc6-60d3-46b4-9083-a8db0d85c52f" providerId="AD" clId="Web-{DC371ADF-4018-A25A-FBCC-7B66821324F0}" dt="2025-02-04T21:58:13.299" v="457" actId="20577"/>
          <ac:spMkLst>
            <pc:docMk/>
            <pc:sldMk cId="3813390399" sldId="414"/>
            <ac:spMk id="3" creationId="{62EB8AE9-3C7F-654E-7F1F-06EFCE53551B}"/>
          </ac:spMkLst>
        </pc:spChg>
      </pc:sldChg>
      <pc:sldChg chg="modSp">
        <pc:chgData name="Matias Eusterbrock" userId="S::matias_eusterbrock@ci.richmond.ca.us::2acf7dc6-60d3-46b4-9083-a8db0d85c52f" providerId="AD" clId="Web-{DC371ADF-4018-A25A-FBCC-7B66821324F0}" dt="2025-02-04T21:58:59.581" v="468"/>
        <pc:sldMkLst>
          <pc:docMk/>
          <pc:sldMk cId="1263307958" sldId="415"/>
        </pc:sldMkLst>
        <pc:spChg chg="mod">
          <ac:chgData name="Matias Eusterbrock" userId="S::matias_eusterbrock@ci.richmond.ca.us::2acf7dc6-60d3-46b4-9083-a8db0d85c52f" providerId="AD" clId="Web-{DC371ADF-4018-A25A-FBCC-7B66821324F0}" dt="2025-02-04T21:58:59.581" v="468"/>
          <ac:spMkLst>
            <pc:docMk/>
            <pc:sldMk cId="1263307958" sldId="415"/>
            <ac:spMk id="3" creationId="{62EB8AE9-3C7F-654E-7F1F-06EFCE53551B}"/>
          </ac:spMkLst>
        </pc:spChg>
      </pc:sldChg>
      <pc:sldChg chg="modSp">
        <pc:chgData name="Matias Eusterbrock" userId="S::matias_eusterbrock@ci.richmond.ca.us::2acf7dc6-60d3-46b4-9083-a8db0d85c52f" providerId="AD" clId="Web-{DC371ADF-4018-A25A-FBCC-7B66821324F0}" dt="2025-02-04T22:00:01.784" v="484" actId="20577"/>
        <pc:sldMkLst>
          <pc:docMk/>
          <pc:sldMk cId="3588377124" sldId="416"/>
        </pc:sldMkLst>
        <pc:spChg chg="mod">
          <ac:chgData name="Matias Eusterbrock" userId="S::matias_eusterbrock@ci.richmond.ca.us::2acf7dc6-60d3-46b4-9083-a8db0d85c52f" providerId="AD" clId="Web-{DC371ADF-4018-A25A-FBCC-7B66821324F0}" dt="2025-02-04T22:00:01.784" v="484" actId="20577"/>
          <ac:spMkLst>
            <pc:docMk/>
            <pc:sldMk cId="3588377124" sldId="416"/>
            <ac:spMk id="3" creationId="{62EB8AE9-3C7F-654E-7F1F-06EFCE53551B}"/>
          </ac:spMkLst>
        </pc:spChg>
      </pc:sldChg>
      <pc:sldChg chg="modSp">
        <pc:chgData name="Matias Eusterbrock" userId="S::matias_eusterbrock@ci.richmond.ca.us::2acf7dc6-60d3-46b4-9083-a8db0d85c52f" providerId="AD" clId="Web-{DC371ADF-4018-A25A-FBCC-7B66821324F0}" dt="2025-02-04T22:01:03.582" v="498" actId="20577"/>
        <pc:sldMkLst>
          <pc:docMk/>
          <pc:sldMk cId="237569337" sldId="417"/>
        </pc:sldMkLst>
        <pc:spChg chg="mod">
          <ac:chgData name="Matias Eusterbrock" userId="S::matias_eusterbrock@ci.richmond.ca.us::2acf7dc6-60d3-46b4-9083-a8db0d85c52f" providerId="AD" clId="Web-{DC371ADF-4018-A25A-FBCC-7B66821324F0}" dt="2025-02-04T22:01:03.582" v="498" actId="20577"/>
          <ac:spMkLst>
            <pc:docMk/>
            <pc:sldMk cId="237569337" sldId="417"/>
            <ac:spMk id="3" creationId="{62EB8AE9-3C7F-654E-7F1F-06EFCE53551B}"/>
          </ac:spMkLst>
        </pc:spChg>
      </pc:sldChg>
    </pc:docChg>
  </pc:docChgLst>
  <pc:docChgLst>
    <pc:chgData name="Matias Eusterbrock" userId="S::matias_eusterbrock@ci.richmond.ca.us::2acf7dc6-60d3-46b4-9083-a8db0d85c52f" providerId="AD" clId="Web-{414DFD29-9EB7-B0E8-2539-5FCF5284F6B9}"/>
    <pc:docChg chg="modSld">
      <pc:chgData name="Matias Eusterbrock" userId="S::matias_eusterbrock@ci.richmond.ca.us::2acf7dc6-60d3-46b4-9083-a8db0d85c52f" providerId="AD" clId="Web-{414DFD29-9EB7-B0E8-2539-5FCF5284F6B9}" dt="2025-01-08T20:44:46.455" v="66" actId="20577"/>
      <pc:docMkLst>
        <pc:docMk/>
      </pc:docMkLst>
    </pc:docChg>
  </pc:docChgLst>
  <pc:docChgLst>
    <pc:chgData name="Matias Eusterbrock" userId="2acf7dc6-60d3-46b4-9083-a8db0d85c52f" providerId="ADAL" clId="{15B13EEB-748C-4E67-A80C-9D02BAC9C75D}"/>
    <pc:docChg chg="modSld">
      <pc:chgData name="Matias Eusterbrock" userId="2acf7dc6-60d3-46b4-9083-a8db0d85c52f" providerId="ADAL" clId="{15B13EEB-748C-4E67-A80C-9D02BAC9C75D}" dt="2025-02-19T00:22:32.262" v="16" actId="20577"/>
      <pc:docMkLst>
        <pc:docMk/>
      </pc:docMkLst>
      <pc:sldChg chg="modSp mod">
        <pc:chgData name="Matias Eusterbrock" userId="2acf7dc6-60d3-46b4-9083-a8db0d85c52f" providerId="ADAL" clId="{15B13EEB-748C-4E67-A80C-9D02BAC9C75D}" dt="2025-02-19T00:22:32.262" v="16" actId="20577"/>
        <pc:sldMkLst>
          <pc:docMk/>
          <pc:sldMk cId="3787884324" sldId="373"/>
        </pc:sldMkLst>
        <pc:spChg chg="mod">
          <ac:chgData name="Matias Eusterbrock" userId="2acf7dc6-60d3-46b4-9083-a8db0d85c52f" providerId="ADAL" clId="{15B13EEB-748C-4E67-A80C-9D02BAC9C75D}" dt="2025-02-19T00:22:32.262" v="16" actId="20577"/>
          <ac:spMkLst>
            <pc:docMk/>
            <pc:sldMk cId="3787884324" sldId="373"/>
            <ac:spMk id="2" creationId="{0B653A10-04B5-8CFA-DC96-99D573FC2481}"/>
          </ac:spMkLst>
        </pc:spChg>
      </pc:sldChg>
    </pc:docChg>
  </pc:docChgLst>
  <pc:docChgLst>
    <pc:chgData name="Matias Eusterbrock" userId="S::matias_eusterbrock@ci.richmond.ca.us::2acf7dc6-60d3-46b4-9083-a8db0d85c52f" providerId="AD" clId="Web-{02BCAA39-B585-20F5-DA5A-4B0B70D64B5B}"/>
    <pc:docChg chg="mod modSld">
      <pc:chgData name="Matias Eusterbrock" userId="S::matias_eusterbrock@ci.richmond.ca.us::2acf7dc6-60d3-46b4-9083-a8db0d85c52f" providerId="AD" clId="Web-{02BCAA39-B585-20F5-DA5A-4B0B70D64B5B}" dt="2025-03-06T02:39:27.498" v="2" actId="20577"/>
      <pc:docMkLst>
        <pc:docMk/>
      </pc:docMkLst>
      <pc:sldChg chg="modSp">
        <pc:chgData name="Matias Eusterbrock" userId="S::matias_eusterbrock@ci.richmond.ca.us::2acf7dc6-60d3-46b4-9083-a8db0d85c52f" providerId="AD" clId="Web-{02BCAA39-B585-20F5-DA5A-4B0B70D64B5B}" dt="2025-03-06T02:39:27.498" v="2" actId="20577"/>
        <pc:sldMkLst>
          <pc:docMk/>
          <pc:sldMk cId="4270838737" sldId="409"/>
        </pc:sldMkLst>
        <pc:spChg chg="mod">
          <ac:chgData name="Matias Eusterbrock" userId="S::matias_eusterbrock@ci.richmond.ca.us::2acf7dc6-60d3-46b4-9083-a8db0d85c52f" providerId="AD" clId="Web-{02BCAA39-B585-20F5-DA5A-4B0B70D64B5B}" dt="2025-03-06T02:39:27.498" v="2" actId="20577"/>
          <ac:spMkLst>
            <pc:docMk/>
            <pc:sldMk cId="4270838737" sldId="409"/>
            <ac:spMk id="3" creationId="{62EB8AE9-3C7F-654E-7F1F-06EFCE53551B}"/>
          </ac:spMkLst>
        </pc:spChg>
      </pc:sldChg>
    </pc:docChg>
  </pc:docChgLst>
  <pc:docChgLst>
    <pc:chgData name="Matias Eusterbrock" userId="S::matias_eusterbrock@ci.richmond.ca.us::2acf7dc6-60d3-46b4-9083-a8db0d85c52f" providerId="AD" clId="Web-{6F583E6A-015F-6FA1-27E6-41BD30D4204D}"/>
    <pc:docChg chg="modSld">
      <pc:chgData name="Matias Eusterbrock" userId="S::matias_eusterbrock@ci.richmond.ca.us::2acf7dc6-60d3-46b4-9083-a8db0d85c52f" providerId="AD" clId="Web-{6F583E6A-015F-6FA1-27E6-41BD30D4204D}" dt="2025-02-24T19:23:08.152" v="17" actId="20577"/>
      <pc:docMkLst>
        <pc:docMk/>
      </pc:docMkLst>
      <pc:sldChg chg="modSp">
        <pc:chgData name="Matias Eusterbrock" userId="S::matias_eusterbrock@ci.richmond.ca.us::2acf7dc6-60d3-46b4-9083-a8db0d85c52f" providerId="AD" clId="Web-{6F583E6A-015F-6FA1-27E6-41BD30D4204D}" dt="2025-02-24T19:22:58.746" v="0" actId="20577"/>
        <pc:sldMkLst>
          <pc:docMk/>
          <pc:sldMk cId="3787884324" sldId="373"/>
        </pc:sldMkLst>
        <pc:spChg chg="mod">
          <ac:chgData name="Matias Eusterbrock" userId="S::matias_eusterbrock@ci.richmond.ca.us::2acf7dc6-60d3-46b4-9083-a8db0d85c52f" providerId="AD" clId="Web-{6F583E6A-015F-6FA1-27E6-41BD30D4204D}" dt="2025-02-24T19:22:58.746" v="0" actId="20577"/>
          <ac:spMkLst>
            <pc:docMk/>
            <pc:sldMk cId="3787884324" sldId="373"/>
            <ac:spMk id="2" creationId="{0B653A10-04B5-8CFA-DC96-99D573FC2481}"/>
          </ac:spMkLst>
        </pc:spChg>
      </pc:sldChg>
    </pc:docChg>
  </pc:docChgLst>
  <pc:docChgLst>
    <pc:chgData name="Beatriz Guerrero" userId="S::beatriz_guerrero@ci.richmond.ca.us::67aaf6ed-f979-44e0-8fb2-c4749f02abfb" providerId="AD" clId="Web-{84869916-5FBA-C3A5-A8E9-24A425335DFC}"/>
    <pc:docChg chg="addSld delSld modSld">
      <pc:chgData name="Beatriz Guerrero" userId="S::beatriz_guerrero@ci.richmond.ca.us::67aaf6ed-f979-44e0-8fb2-c4749f02abfb" providerId="AD" clId="Web-{84869916-5FBA-C3A5-A8E9-24A425335DFC}" dt="2025-02-05T22:51:25.077" v="191" actId="1076"/>
      <pc:docMkLst>
        <pc:docMk/>
      </pc:docMkLst>
    </pc:docChg>
  </pc:docChgLst>
  <pc:docChgLst>
    <pc:chgData name="Matias Eusterbrock" userId="S::matias_eusterbrock@ci.richmond.ca.us::2acf7dc6-60d3-46b4-9083-a8db0d85c52f" providerId="AD" clId="Web-{6C86976F-D303-0E91-E1CB-7151189EDD9D}"/>
    <pc:docChg chg="modSld">
      <pc:chgData name="Matias Eusterbrock" userId="S::matias_eusterbrock@ci.richmond.ca.us::2acf7dc6-60d3-46b4-9083-a8db0d85c52f" providerId="AD" clId="Web-{6C86976F-D303-0E91-E1CB-7151189EDD9D}" dt="2025-03-05T01:15:08.653" v="61" actId="20577"/>
      <pc:docMkLst>
        <pc:docMk/>
      </pc:docMkLst>
      <pc:sldChg chg="modSp">
        <pc:chgData name="Matias Eusterbrock" userId="S::matias_eusterbrock@ci.richmond.ca.us::2acf7dc6-60d3-46b4-9083-a8db0d85c52f" providerId="AD" clId="Web-{6C86976F-D303-0E91-E1CB-7151189EDD9D}" dt="2025-03-05T01:15:08.653" v="61" actId="20577"/>
        <pc:sldMkLst>
          <pc:docMk/>
          <pc:sldMk cId="3128159106" sldId="351"/>
        </pc:sldMkLst>
        <pc:spChg chg="mod">
          <ac:chgData name="Matias Eusterbrock" userId="S::matias_eusterbrock@ci.richmond.ca.us::2acf7dc6-60d3-46b4-9083-a8db0d85c52f" providerId="AD" clId="Web-{6C86976F-D303-0E91-E1CB-7151189EDD9D}" dt="2025-03-05T01:15:08.653" v="61" actId="20577"/>
          <ac:spMkLst>
            <pc:docMk/>
            <pc:sldMk cId="3128159106" sldId="351"/>
            <ac:spMk id="2" creationId="{0B653A10-04B5-8CFA-DC96-99D573FC2481}"/>
          </ac:spMkLst>
        </pc:spChg>
      </pc:sldChg>
      <pc:sldChg chg="modSp">
        <pc:chgData name="Matias Eusterbrock" userId="S::matias_eusterbrock@ci.richmond.ca.us::2acf7dc6-60d3-46b4-9083-a8db0d85c52f" providerId="AD" clId="Web-{6C86976F-D303-0E91-E1CB-7151189EDD9D}" dt="2025-03-05T01:10:28.772" v="1" actId="20577"/>
        <pc:sldMkLst>
          <pc:docMk/>
          <pc:sldMk cId="585922813" sldId="403"/>
        </pc:sldMkLst>
        <pc:spChg chg="mod">
          <ac:chgData name="Matias Eusterbrock" userId="S::matias_eusterbrock@ci.richmond.ca.us::2acf7dc6-60d3-46b4-9083-a8db0d85c52f" providerId="AD" clId="Web-{6C86976F-D303-0E91-E1CB-7151189EDD9D}" dt="2025-03-05T01:10:28.772" v="1" actId="20577"/>
          <ac:spMkLst>
            <pc:docMk/>
            <pc:sldMk cId="585922813" sldId="403"/>
            <ac:spMk id="3" creationId="{62EB8AE9-3C7F-654E-7F1F-06EFCE53551B}"/>
          </ac:spMkLst>
        </pc:spChg>
      </pc:sldChg>
      <pc:sldChg chg="addSp delSp modSp">
        <pc:chgData name="Matias Eusterbrock" userId="S::matias_eusterbrock@ci.richmond.ca.us::2acf7dc6-60d3-46b4-9083-a8db0d85c52f" providerId="AD" clId="Web-{6C86976F-D303-0E91-E1CB-7151189EDD9D}" dt="2025-03-05T01:12:30.306" v="55"/>
        <pc:sldMkLst>
          <pc:docMk/>
          <pc:sldMk cId="2436331826" sldId="428"/>
        </pc:sldMkLst>
        <pc:spChg chg="del">
          <ac:chgData name="Matias Eusterbrock" userId="S::matias_eusterbrock@ci.richmond.ca.us::2acf7dc6-60d3-46b4-9083-a8db0d85c52f" providerId="AD" clId="Web-{6C86976F-D303-0E91-E1CB-7151189EDD9D}" dt="2025-03-05T01:11:28.539" v="5"/>
          <ac:spMkLst>
            <pc:docMk/>
            <pc:sldMk cId="2436331826" sldId="428"/>
            <ac:spMk id="2" creationId="{D0CD051B-A570-E740-7744-E5D7A8414385}"/>
          </ac:spMkLst>
        </pc:spChg>
        <pc:spChg chg="del mod">
          <ac:chgData name="Matias Eusterbrock" userId="S::matias_eusterbrock@ci.richmond.ca.us::2acf7dc6-60d3-46b4-9083-a8db0d85c52f" providerId="AD" clId="Web-{6C86976F-D303-0E91-E1CB-7151189EDD9D}" dt="2025-03-05T01:11:41.383" v="7"/>
          <ac:spMkLst>
            <pc:docMk/>
            <pc:sldMk cId="2436331826" sldId="428"/>
            <ac:spMk id="4" creationId="{9FB0A7C4-A51F-C528-5DD9-26652A252217}"/>
          </ac:spMkLst>
        </pc:spChg>
        <pc:spChg chg="add mod">
          <ac:chgData name="Matias Eusterbrock" userId="S::matias_eusterbrock@ci.richmond.ca.us::2acf7dc6-60d3-46b4-9083-a8db0d85c52f" providerId="AD" clId="Web-{6C86976F-D303-0E91-E1CB-7151189EDD9D}" dt="2025-03-05T01:12:30.306" v="55"/>
          <ac:spMkLst>
            <pc:docMk/>
            <pc:sldMk cId="2436331826" sldId="428"/>
            <ac:spMk id="5" creationId="{FD79789E-3DD1-14C0-8E4E-E01994FBEF59}"/>
          </ac:spMkLst>
        </pc:spChg>
        <pc:picChg chg="add mod">
          <ac:chgData name="Matias Eusterbrock" userId="S::matias_eusterbrock@ci.richmond.ca.us::2acf7dc6-60d3-46b4-9083-a8db0d85c52f" providerId="AD" clId="Web-{6C86976F-D303-0E91-E1CB-7151189EDD9D}" dt="2025-03-05T01:11:23.273" v="4" actId="1076"/>
          <ac:picMkLst>
            <pc:docMk/>
            <pc:sldMk cId="2436331826" sldId="428"/>
            <ac:picMk id="3" creationId="{7514AD49-6EEE-C83E-95FE-78ACBA74489A}"/>
          </ac:picMkLst>
        </pc:picChg>
      </pc:sldChg>
      <pc:sldChg chg="modSp">
        <pc:chgData name="Matias Eusterbrock" userId="S::matias_eusterbrock@ci.richmond.ca.us::2acf7dc6-60d3-46b4-9083-a8db0d85c52f" providerId="AD" clId="Web-{6C86976F-D303-0E91-E1CB-7151189EDD9D}" dt="2025-03-05T01:13:00.979" v="58" actId="20577"/>
        <pc:sldMkLst>
          <pc:docMk/>
          <pc:sldMk cId="3121949071" sldId="429"/>
        </pc:sldMkLst>
        <pc:spChg chg="mod">
          <ac:chgData name="Matias Eusterbrock" userId="S::matias_eusterbrock@ci.richmond.ca.us::2acf7dc6-60d3-46b4-9083-a8db0d85c52f" providerId="AD" clId="Web-{6C86976F-D303-0E91-E1CB-7151189EDD9D}" dt="2025-03-05T01:13:00.979" v="58" actId="20577"/>
          <ac:spMkLst>
            <pc:docMk/>
            <pc:sldMk cId="3121949071" sldId="429"/>
            <ac:spMk id="4" creationId="{322D67ED-2C29-C031-A893-10B7BF1F6FAD}"/>
          </ac:spMkLst>
        </pc:spChg>
      </pc:sldChg>
      <pc:sldChg chg="modSp">
        <pc:chgData name="Matias Eusterbrock" userId="S::matias_eusterbrock@ci.richmond.ca.us::2acf7dc6-60d3-46b4-9083-a8db0d85c52f" providerId="AD" clId="Web-{6C86976F-D303-0E91-E1CB-7151189EDD9D}" dt="2025-03-05T01:13:04.682" v="59" actId="20577"/>
        <pc:sldMkLst>
          <pc:docMk/>
          <pc:sldMk cId="1890311893" sldId="430"/>
        </pc:sldMkLst>
        <pc:spChg chg="mod">
          <ac:chgData name="Matias Eusterbrock" userId="S::matias_eusterbrock@ci.richmond.ca.us::2acf7dc6-60d3-46b4-9083-a8db0d85c52f" providerId="AD" clId="Web-{6C86976F-D303-0E91-E1CB-7151189EDD9D}" dt="2025-03-05T01:13:04.682" v="59" actId="20577"/>
          <ac:spMkLst>
            <pc:docMk/>
            <pc:sldMk cId="1890311893" sldId="430"/>
            <ac:spMk id="4" creationId="{2C662471-E391-2128-0A79-05A46EFA2956}"/>
          </ac:spMkLst>
        </pc:spChg>
      </pc:sldChg>
      <pc:sldChg chg="addSp delSp modSp">
        <pc:chgData name="Matias Eusterbrock" userId="S::matias_eusterbrock@ci.richmond.ca.us::2acf7dc6-60d3-46b4-9083-a8db0d85c52f" providerId="AD" clId="Web-{6C86976F-D303-0E91-E1CB-7151189EDD9D}" dt="2025-03-05T01:12:56.025" v="57" actId="20577"/>
        <pc:sldMkLst>
          <pc:docMk/>
          <pc:sldMk cId="1846311481" sldId="431"/>
        </pc:sldMkLst>
        <pc:spChg chg="add del mod">
          <ac:chgData name="Matias Eusterbrock" userId="S::matias_eusterbrock@ci.richmond.ca.us::2acf7dc6-60d3-46b4-9083-a8db0d85c52f" providerId="AD" clId="Web-{6C86976F-D303-0E91-E1CB-7151189EDD9D}" dt="2025-03-05T01:12:25.493" v="51"/>
          <ac:spMkLst>
            <pc:docMk/>
            <pc:sldMk cId="1846311481" sldId="431"/>
            <ac:spMk id="3" creationId="{FD79789E-3DD1-14C0-8E4E-E01994FBEF59}"/>
          </ac:spMkLst>
        </pc:spChg>
        <pc:spChg chg="mod">
          <ac:chgData name="Matias Eusterbrock" userId="S::matias_eusterbrock@ci.richmond.ca.us::2acf7dc6-60d3-46b4-9083-a8db0d85c52f" providerId="AD" clId="Web-{6C86976F-D303-0E91-E1CB-7151189EDD9D}" dt="2025-03-05T01:12:56.025" v="57" actId="20577"/>
          <ac:spMkLst>
            <pc:docMk/>
            <pc:sldMk cId="1846311481" sldId="431"/>
            <ac:spMk id="4" creationId="{0E9101E7-6C8B-D830-AD76-27A91D3E5204}"/>
          </ac:spMkLst>
        </pc:spChg>
      </pc:sldChg>
    </pc:docChg>
  </pc:docChgLst>
  <pc:docChgLst>
    <pc:chgData name="Matias Eusterbrock" userId="S::matias_eusterbrock@ci.richmond.ca.us::2acf7dc6-60d3-46b4-9083-a8db0d85c52f" providerId="AD" clId="Web-{A94F9207-38F5-51E5-5BCF-E8B980959BF5}"/>
    <pc:docChg chg="modSld">
      <pc:chgData name="Matias Eusterbrock" userId="S::matias_eusterbrock@ci.richmond.ca.us::2acf7dc6-60d3-46b4-9083-a8db0d85c52f" providerId="AD" clId="Web-{A94F9207-38F5-51E5-5BCF-E8B980959BF5}" dt="2025-03-04T18:59:38.169" v="66" actId="20577"/>
      <pc:docMkLst>
        <pc:docMk/>
      </pc:docMkLst>
      <pc:sldChg chg="modSp">
        <pc:chgData name="Matias Eusterbrock" userId="S::matias_eusterbrock@ci.richmond.ca.us::2acf7dc6-60d3-46b4-9083-a8db0d85c52f" providerId="AD" clId="Web-{A94F9207-38F5-51E5-5BCF-E8B980959BF5}" dt="2025-03-04T18:58:08.588" v="41" actId="1076"/>
        <pc:sldMkLst>
          <pc:docMk/>
          <pc:sldMk cId="320585659" sldId="257"/>
        </pc:sldMkLst>
        <pc:spChg chg="mod">
          <ac:chgData name="Matias Eusterbrock" userId="S::matias_eusterbrock@ci.richmond.ca.us::2acf7dc6-60d3-46b4-9083-a8db0d85c52f" providerId="AD" clId="Web-{A94F9207-38F5-51E5-5BCF-E8B980959BF5}" dt="2025-03-04T18:58:08.588" v="41" actId="1076"/>
          <ac:spMkLst>
            <pc:docMk/>
            <pc:sldMk cId="320585659" sldId="257"/>
            <ac:spMk id="2" creationId="{ACED9025-F23E-073C-7F42-0ED98FA2F014}"/>
          </ac:spMkLst>
        </pc:spChg>
      </pc:sldChg>
      <pc:sldChg chg="modSp">
        <pc:chgData name="Matias Eusterbrock" userId="S::matias_eusterbrock@ci.richmond.ca.us::2acf7dc6-60d3-46b4-9083-a8db0d85c52f" providerId="AD" clId="Web-{A94F9207-38F5-51E5-5BCF-E8B980959BF5}" dt="2025-03-04T18:59:38.169" v="66" actId="20577"/>
        <pc:sldMkLst>
          <pc:docMk/>
          <pc:sldMk cId="1921992424" sldId="404"/>
        </pc:sldMkLst>
        <pc:spChg chg="mod">
          <ac:chgData name="Matias Eusterbrock" userId="S::matias_eusterbrock@ci.richmond.ca.us::2acf7dc6-60d3-46b4-9083-a8db0d85c52f" providerId="AD" clId="Web-{A94F9207-38F5-51E5-5BCF-E8B980959BF5}" dt="2025-03-04T18:59:38.169" v="66" actId="20577"/>
          <ac:spMkLst>
            <pc:docMk/>
            <pc:sldMk cId="1921992424" sldId="404"/>
            <ac:spMk id="3" creationId="{62EB8AE9-3C7F-654E-7F1F-06EFCE53551B}"/>
          </ac:spMkLst>
        </pc:spChg>
      </pc:sldChg>
      <pc:sldChg chg="modSp">
        <pc:chgData name="Matias Eusterbrock" userId="S::matias_eusterbrock@ci.richmond.ca.us::2acf7dc6-60d3-46b4-9083-a8db0d85c52f" providerId="AD" clId="Web-{A94F9207-38F5-51E5-5BCF-E8B980959BF5}" dt="2025-03-04T18:59:03.668" v="60" actId="20577"/>
        <pc:sldMkLst>
          <pc:docMk/>
          <pc:sldMk cId="1470139639" sldId="406"/>
        </pc:sldMkLst>
        <pc:spChg chg="mod">
          <ac:chgData name="Matias Eusterbrock" userId="S::matias_eusterbrock@ci.richmond.ca.us::2acf7dc6-60d3-46b4-9083-a8db0d85c52f" providerId="AD" clId="Web-{A94F9207-38F5-51E5-5BCF-E8B980959BF5}" dt="2025-03-04T18:59:03.668" v="60" actId="20577"/>
          <ac:spMkLst>
            <pc:docMk/>
            <pc:sldMk cId="1470139639" sldId="406"/>
            <ac:spMk id="3" creationId="{62EB8AE9-3C7F-654E-7F1F-06EFCE53551B}"/>
          </ac:spMkLst>
        </pc:spChg>
      </pc:sldChg>
      <pc:sldChg chg="modSp">
        <pc:chgData name="Matias Eusterbrock" userId="S::matias_eusterbrock@ci.richmond.ca.us::2acf7dc6-60d3-46b4-9083-a8db0d85c52f" providerId="AD" clId="Web-{A94F9207-38F5-51E5-5BCF-E8B980959BF5}" dt="2025-03-04T18:58:45.199" v="52" actId="20577"/>
        <pc:sldMkLst>
          <pc:docMk/>
          <pc:sldMk cId="2608441742" sldId="408"/>
        </pc:sldMkLst>
        <pc:spChg chg="mod">
          <ac:chgData name="Matias Eusterbrock" userId="S::matias_eusterbrock@ci.richmond.ca.us::2acf7dc6-60d3-46b4-9083-a8db0d85c52f" providerId="AD" clId="Web-{A94F9207-38F5-51E5-5BCF-E8B980959BF5}" dt="2025-03-04T18:58:45.199" v="52" actId="20577"/>
          <ac:spMkLst>
            <pc:docMk/>
            <pc:sldMk cId="2608441742" sldId="408"/>
            <ac:spMk id="3" creationId="{62EB8AE9-3C7F-654E-7F1F-06EFCE53551B}"/>
          </ac:spMkLst>
        </pc:spChg>
      </pc:sldChg>
      <pc:sldChg chg="modSp">
        <pc:chgData name="Matias Eusterbrock" userId="S::matias_eusterbrock@ci.richmond.ca.us::2acf7dc6-60d3-46b4-9083-a8db0d85c52f" providerId="AD" clId="Web-{A94F9207-38F5-51E5-5BCF-E8B980959BF5}" dt="2025-03-04T18:58:16.339" v="43" actId="20577"/>
        <pc:sldMkLst>
          <pc:docMk/>
          <pc:sldMk cId="3194286729" sldId="412"/>
        </pc:sldMkLst>
        <pc:spChg chg="mod">
          <ac:chgData name="Matias Eusterbrock" userId="S::matias_eusterbrock@ci.richmond.ca.us::2acf7dc6-60d3-46b4-9083-a8db0d85c52f" providerId="AD" clId="Web-{A94F9207-38F5-51E5-5BCF-E8B980959BF5}" dt="2025-03-04T18:58:16.339" v="43" actId="20577"/>
          <ac:spMkLst>
            <pc:docMk/>
            <pc:sldMk cId="3194286729" sldId="412"/>
            <ac:spMk id="3" creationId="{62EB8AE9-3C7F-654E-7F1F-06EFCE53551B}"/>
          </ac:spMkLst>
        </pc:spChg>
      </pc:sldChg>
      <pc:sldChg chg="modSp">
        <pc:chgData name="Matias Eusterbrock" userId="S::matias_eusterbrock@ci.richmond.ca.us::2acf7dc6-60d3-46b4-9083-a8db0d85c52f" providerId="AD" clId="Web-{A94F9207-38F5-51E5-5BCF-E8B980959BF5}" dt="2025-03-04T18:58:00.385" v="40" actId="20577"/>
        <pc:sldMkLst>
          <pc:docMk/>
          <pc:sldMk cId="1263307958" sldId="415"/>
        </pc:sldMkLst>
        <pc:spChg chg="mod">
          <ac:chgData name="Matias Eusterbrock" userId="S::matias_eusterbrock@ci.richmond.ca.us::2acf7dc6-60d3-46b4-9083-a8db0d85c52f" providerId="AD" clId="Web-{A94F9207-38F5-51E5-5BCF-E8B980959BF5}" dt="2025-03-04T18:58:00.385" v="40" actId="20577"/>
          <ac:spMkLst>
            <pc:docMk/>
            <pc:sldMk cId="1263307958" sldId="415"/>
            <ac:spMk id="3" creationId="{62EB8AE9-3C7F-654E-7F1F-06EFCE53551B}"/>
          </ac:spMkLst>
        </pc:spChg>
      </pc:sldChg>
      <pc:sldChg chg="modSp">
        <pc:chgData name="Matias Eusterbrock" userId="S::matias_eusterbrock@ci.richmond.ca.us::2acf7dc6-60d3-46b4-9083-a8db0d85c52f" providerId="AD" clId="Web-{A94F9207-38F5-51E5-5BCF-E8B980959BF5}" dt="2025-03-04T18:57:39.728" v="30" actId="20577"/>
        <pc:sldMkLst>
          <pc:docMk/>
          <pc:sldMk cId="3588377124" sldId="416"/>
        </pc:sldMkLst>
        <pc:spChg chg="mod">
          <ac:chgData name="Matias Eusterbrock" userId="S::matias_eusterbrock@ci.richmond.ca.us::2acf7dc6-60d3-46b4-9083-a8db0d85c52f" providerId="AD" clId="Web-{A94F9207-38F5-51E5-5BCF-E8B980959BF5}" dt="2025-03-04T18:57:39.728" v="30" actId="20577"/>
          <ac:spMkLst>
            <pc:docMk/>
            <pc:sldMk cId="3588377124" sldId="416"/>
            <ac:spMk id="3" creationId="{62EB8AE9-3C7F-654E-7F1F-06EFCE53551B}"/>
          </ac:spMkLst>
        </pc:spChg>
      </pc:sldChg>
      <pc:sldChg chg="modSp">
        <pc:chgData name="Matias Eusterbrock" userId="S::matias_eusterbrock@ci.richmond.ca.us::2acf7dc6-60d3-46b4-9083-a8db0d85c52f" providerId="AD" clId="Web-{A94F9207-38F5-51E5-5BCF-E8B980959BF5}" dt="2025-03-04T18:57:31.166" v="27" actId="20577"/>
        <pc:sldMkLst>
          <pc:docMk/>
          <pc:sldMk cId="237569337" sldId="417"/>
        </pc:sldMkLst>
        <pc:spChg chg="mod">
          <ac:chgData name="Matias Eusterbrock" userId="S::matias_eusterbrock@ci.richmond.ca.us::2acf7dc6-60d3-46b4-9083-a8db0d85c52f" providerId="AD" clId="Web-{A94F9207-38F5-51E5-5BCF-E8B980959BF5}" dt="2025-03-04T18:57:31.166" v="27" actId="20577"/>
          <ac:spMkLst>
            <pc:docMk/>
            <pc:sldMk cId="237569337" sldId="417"/>
            <ac:spMk id="3" creationId="{62EB8AE9-3C7F-654E-7F1F-06EFCE53551B}"/>
          </ac:spMkLst>
        </pc:spChg>
      </pc:sldChg>
    </pc:docChg>
  </pc:docChgLst>
  <pc:docChgLst>
    <pc:chgData name="Matias Eusterbrock" userId="S::matias_eusterbrock@ci.richmond.ca.us::2acf7dc6-60d3-46b4-9083-a8db0d85c52f" providerId="AD" clId="Web-{C24923B0-CC3F-CCC0-996E-71A20892FFEC}"/>
    <pc:docChg chg="addSld modSld">
      <pc:chgData name="Matias Eusterbrock" userId="S::matias_eusterbrock@ci.richmond.ca.us::2acf7dc6-60d3-46b4-9083-a8db0d85c52f" providerId="AD" clId="Web-{C24923B0-CC3F-CCC0-996E-71A20892FFEC}" dt="2025-01-03T00:33:46.362" v="16" actId="20577"/>
      <pc:docMkLst>
        <pc:docMk/>
      </pc:docMkLst>
    </pc:docChg>
  </pc:docChgLst>
  <pc:docChgLst>
    <pc:chgData name="Beatriz Guerrero" userId="S::beatriz_guerrero@ci.richmond.ca.us::67aaf6ed-f979-44e0-8fb2-c4749f02abfb" providerId="AD" clId="Web-{A809DCE6-87A1-AFE6-30D3-9C0645F57C2E}"/>
    <pc:docChg chg="addSld modSld">
      <pc:chgData name="Beatriz Guerrero" userId="S::beatriz_guerrero@ci.richmond.ca.us::67aaf6ed-f979-44e0-8fb2-c4749f02abfb" providerId="AD" clId="Web-{A809DCE6-87A1-AFE6-30D3-9C0645F57C2E}" dt="2024-12-05T00:23:51.383" v="560" actId="20577"/>
      <pc:docMkLst>
        <pc:docMk/>
      </pc:docMkLst>
    </pc:docChg>
  </pc:docChgLst>
  <pc:docChgLst>
    <pc:chgData name="Matias Eusterbrock" userId="S::matias_eusterbrock@ci.richmond.ca.us::2acf7dc6-60d3-46b4-9083-a8db0d85c52f" providerId="AD" clId="Web-{CD359F98-E898-4275-1B9C-86AFF9234969}"/>
    <pc:docChg chg="modSld">
      <pc:chgData name="Matias Eusterbrock" userId="S::matias_eusterbrock@ci.richmond.ca.us::2acf7dc6-60d3-46b4-9083-a8db0d85c52f" providerId="AD" clId="Web-{CD359F98-E898-4275-1B9C-86AFF9234969}" dt="2025-02-12T00:28:04.808" v="29" actId="20577"/>
      <pc:docMkLst>
        <pc:docMk/>
      </pc:docMkLst>
    </pc:docChg>
  </pc:docChgLst>
  <pc:docChgLst>
    <pc:chgData name="Matias Eusterbrock" userId="S::matias_eusterbrock@ci.richmond.ca.us::2acf7dc6-60d3-46b4-9083-a8db0d85c52f" providerId="AD" clId="Web-{BAD20DF6-C112-52A5-DC80-C4A41E2EF4FA}"/>
    <pc:docChg chg="addSld modSld">
      <pc:chgData name="Matias Eusterbrock" userId="S::matias_eusterbrock@ci.richmond.ca.us::2acf7dc6-60d3-46b4-9083-a8db0d85c52f" providerId="AD" clId="Web-{BAD20DF6-C112-52A5-DC80-C4A41E2EF4FA}" dt="2025-02-25T23:01:08.687" v="17" actId="20577"/>
      <pc:docMkLst>
        <pc:docMk/>
      </pc:docMkLst>
      <pc:sldChg chg="modSp">
        <pc:chgData name="Matias Eusterbrock" userId="S::matias_eusterbrock@ci.richmond.ca.us::2acf7dc6-60d3-46b4-9083-a8db0d85c52f" providerId="AD" clId="Web-{BAD20DF6-C112-52A5-DC80-C4A41E2EF4FA}" dt="2025-02-25T23:00:45.890" v="6" actId="20577"/>
        <pc:sldMkLst>
          <pc:docMk/>
          <pc:sldMk cId="3787884324" sldId="373"/>
        </pc:sldMkLst>
        <pc:spChg chg="mod">
          <ac:chgData name="Matias Eusterbrock" userId="S::matias_eusterbrock@ci.richmond.ca.us::2acf7dc6-60d3-46b4-9083-a8db0d85c52f" providerId="AD" clId="Web-{BAD20DF6-C112-52A5-DC80-C4A41E2EF4FA}" dt="2025-02-25T23:00:45.890" v="6" actId="20577"/>
          <ac:spMkLst>
            <pc:docMk/>
            <pc:sldMk cId="3787884324" sldId="373"/>
            <ac:spMk id="2" creationId="{0B653A10-04B5-8CFA-DC96-99D573FC2481}"/>
          </ac:spMkLst>
        </pc:spChg>
      </pc:sldChg>
      <pc:sldChg chg="modSp">
        <pc:chgData name="Matias Eusterbrock" userId="S::matias_eusterbrock@ci.richmond.ca.us::2acf7dc6-60d3-46b4-9083-a8db0d85c52f" providerId="AD" clId="Web-{BAD20DF6-C112-52A5-DC80-C4A41E2EF4FA}" dt="2025-02-25T23:00:59.077" v="15" actId="20577"/>
        <pc:sldMkLst>
          <pc:docMk/>
          <pc:sldMk cId="2436331826" sldId="428"/>
        </pc:sldMkLst>
        <pc:spChg chg="mod">
          <ac:chgData name="Matias Eusterbrock" userId="S::matias_eusterbrock@ci.richmond.ca.us::2acf7dc6-60d3-46b4-9083-a8db0d85c52f" providerId="AD" clId="Web-{BAD20DF6-C112-52A5-DC80-C4A41E2EF4FA}" dt="2025-02-25T23:00:59.077" v="15" actId="20577"/>
          <ac:spMkLst>
            <pc:docMk/>
            <pc:sldMk cId="2436331826" sldId="428"/>
            <ac:spMk id="4" creationId="{9FB0A7C4-A51F-C528-5DD9-26652A252217}"/>
          </ac:spMkLst>
        </pc:spChg>
      </pc:sldChg>
      <pc:sldChg chg="modSp add replId">
        <pc:chgData name="Matias Eusterbrock" userId="S::matias_eusterbrock@ci.richmond.ca.us::2acf7dc6-60d3-46b4-9083-a8db0d85c52f" providerId="AD" clId="Web-{BAD20DF6-C112-52A5-DC80-C4A41E2EF4FA}" dt="2025-02-25T23:01:08.687" v="17" actId="20577"/>
        <pc:sldMkLst>
          <pc:docMk/>
          <pc:sldMk cId="1846311481" sldId="431"/>
        </pc:sldMkLst>
        <pc:spChg chg="mod">
          <ac:chgData name="Matias Eusterbrock" userId="S::matias_eusterbrock@ci.richmond.ca.us::2acf7dc6-60d3-46b4-9083-a8db0d85c52f" providerId="AD" clId="Web-{BAD20DF6-C112-52A5-DC80-C4A41E2EF4FA}" dt="2025-02-25T23:01:08.687" v="17" actId="20577"/>
          <ac:spMkLst>
            <pc:docMk/>
            <pc:sldMk cId="1846311481" sldId="431"/>
            <ac:spMk id="4" creationId="{0E9101E7-6C8B-D830-AD76-27A91D3E5204}"/>
          </ac:spMkLst>
        </pc:spChg>
      </pc:sldChg>
    </pc:docChg>
  </pc:docChgLst>
  <pc:docChgLst>
    <pc:chgData name="Sofia Montenegro" userId="S::sofia_montenegro@ci.richmond.ca.us::5d84d733-5483-4dab-8d7d-85a22f302b85" providerId="AD" clId="Web-{3EA70696-0766-4BE0-3230-709419DACB40}"/>
    <pc:docChg chg="modSld">
      <pc:chgData name="Sofia Montenegro" userId="S::sofia_montenegro@ci.richmond.ca.us::5d84d733-5483-4dab-8d7d-85a22f302b85" providerId="AD" clId="Web-{3EA70696-0766-4BE0-3230-709419DACB40}" dt="2025-03-05T23:08:14.844" v="3" actId="20577"/>
      <pc:docMkLst>
        <pc:docMk/>
      </pc:docMkLst>
      <pc:sldChg chg="modSp">
        <pc:chgData name="Sofia Montenegro" userId="S::sofia_montenegro@ci.richmond.ca.us::5d84d733-5483-4dab-8d7d-85a22f302b85" providerId="AD" clId="Web-{3EA70696-0766-4BE0-3230-709419DACB40}" dt="2025-03-05T23:08:14.844" v="3" actId="20577"/>
        <pc:sldMkLst>
          <pc:docMk/>
          <pc:sldMk cId="1890311893" sldId="430"/>
        </pc:sldMkLst>
        <pc:spChg chg="mod">
          <ac:chgData name="Sofia Montenegro" userId="S::sofia_montenegro@ci.richmond.ca.us::5d84d733-5483-4dab-8d7d-85a22f302b85" providerId="AD" clId="Web-{3EA70696-0766-4BE0-3230-709419DACB40}" dt="2025-03-05T23:08:14.844" v="3" actId="20577"/>
          <ac:spMkLst>
            <pc:docMk/>
            <pc:sldMk cId="1890311893" sldId="430"/>
            <ac:spMk id="4" creationId="{2C662471-E391-2128-0A79-05A46EFA2956}"/>
          </ac:spMkLst>
        </pc:spChg>
      </pc:sldChg>
      <pc:sldChg chg="modSp">
        <pc:chgData name="Sofia Montenegro" userId="S::sofia_montenegro@ci.richmond.ca.us::5d84d733-5483-4dab-8d7d-85a22f302b85" providerId="AD" clId="Web-{3EA70696-0766-4BE0-3230-709419DACB40}" dt="2025-03-05T23:06:56.640" v="1" actId="20577"/>
        <pc:sldMkLst>
          <pc:docMk/>
          <pc:sldMk cId="3135071140" sldId="449"/>
        </pc:sldMkLst>
        <pc:spChg chg="mod">
          <ac:chgData name="Sofia Montenegro" userId="S::sofia_montenegro@ci.richmond.ca.us::5d84d733-5483-4dab-8d7d-85a22f302b85" providerId="AD" clId="Web-{3EA70696-0766-4BE0-3230-709419DACB40}" dt="2025-03-05T23:06:56.640" v="1" actId="20577"/>
          <ac:spMkLst>
            <pc:docMk/>
            <pc:sldMk cId="3135071140" sldId="449"/>
            <ac:spMk id="2" creationId="{0B653A10-04B5-8CFA-DC96-99D573FC2481}"/>
          </ac:spMkLst>
        </pc:spChg>
      </pc:sldChg>
    </pc:docChg>
  </pc:docChgLst>
  <pc:docChgLst>
    <pc:chgData name="Matias Eusterbrock" userId="2acf7dc6-60d3-46b4-9083-a8db0d85c52f" providerId="ADAL" clId="{7CD12A90-878D-434D-A3BB-B92225AD8447}"/>
    <pc:docChg chg="undo custSel addSld delSld modSld">
      <pc:chgData name="Matias Eusterbrock" userId="2acf7dc6-60d3-46b4-9083-a8db0d85c52f" providerId="ADAL" clId="{7CD12A90-878D-434D-A3BB-B92225AD8447}" dt="2025-02-19T00:25:17.783" v="65" actId="20577"/>
      <pc:docMkLst>
        <pc:docMk/>
      </pc:docMkLst>
      <pc:sldChg chg="modSp add mod">
        <pc:chgData name="Matias Eusterbrock" userId="2acf7dc6-60d3-46b4-9083-a8db0d85c52f" providerId="ADAL" clId="{7CD12A90-878D-434D-A3BB-B92225AD8447}" dt="2025-02-19T00:24:51.905" v="45" actId="20577"/>
        <pc:sldMkLst>
          <pc:docMk/>
          <pc:sldMk cId="2436331826" sldId="428"/>
        </pc:sldMkLst>
        <pc:spChg chg="mod">
          <ac:chgData name="Matias Eusterbrock" userId="2acf7dc6-60d3-46b4-9083-a8db0d85c52f" providerId="ADAL" clId="{7CD12A90-878D-434D-A3BB-B92225AD8447}" dt="2025-02-19T00:24:51.905" v="45" actId="20577"/>
          <ac:spMkLst>
            <pc:docMk/>
            <pc:sldMk cId="2436331826" sldId="428"/>
            <ac:spMk id="4" creationId="{9FB0A7C4-A51F-C528-5DD9-26652A252217}"/>
          </ac:spMkLst>
        </pc:spChg>
      </pc:sldChg>
      <pc:sldChg chg="modSp add mod">
        <pc:chgData name="Matias Eusterbrock" userId="2acf7dc6-60d3-46b4-9083-a8db0d85c52f" providerId="ADAL" clId="{7CD12A90-878D-434D-A3BB-B92225AD8447}" dt="2025-02-19T00:25:07.658" v="57" actId="20577"/>
        <pc:sldMkLst>
          <pc:docMk/>
          <pc:sldMk cId="3121949071" sldId="429"/>
        </pc:sldMkLst>
        <pc:spChg chg="mod">
          <ac:chgData name="Matias Eusterbrock" userId="2acf7dc6-60d3-46b4-9083-a8db0d85c52f" providerId="ADAL" clId="{7CD12A90-878D-434D-A3BB-B92225AD8447}" dt="2025-02-19T00:25:07.658" v="57" actId="20577"/>
          <ac:spMkLst>
            <pc:docMk/>
            <pc:sldMk cId="3121949071" sldId="429"/>
            <ac:spMk id="4" creationId="{322D67ED-2C29-C031-A893-10B7BF1F6FAD}"/>
          </ac:spMkLst>
        </pc:spChg>
      </pc:sldChg>
      <pc:sldChg chg="modSp add mod">
        <pc:chgData name="Matias Eusterbrock" userId="2acf7dc6-60d3-46b4-9083-a8db0d85c52f" providerId="ADAL" clId="{7CD12A90-878D-434D-A3BB-B92225AD8447}" dt="2025-02-19T00:25:17.783" v="65" actId="20577"/>
        <pc:sldMkLst>
          <pc:docMk/>
          <pc:sldMk cId="1890311893" sldId="430"/>
        </pc:sldMkLst>
        <pc:spChg chg="mod">
          <ac:chgData name="Matias Eusterbrock" userId="2acf7dc6-60d3-46b4-9083-a8db0d85c52f" providerId="ADAL" clId="{7CD12A90-878D-434D-A3BB-B92225AD8447}" dt="2025-02-19T00:25:17.783" v="65" actId="20577"/>
          <ac:spMkLst>
            <pc:docMk/>
            <pc:sldMk cId="1890311893" sldId="430"/>
            <ac:spMk id="4" creationId="{2C662471-E391-2128-0A79-05A46EFA2956}"/>
          </ac:spMkLst>
        </pc:spChg>
      </pc:sldChg>
    </pc:docChg>
  </pc:docChgLst>
  <pc:docChgLst>
    <pc:chgData name="Matias Eusterbrock" userId="S::matias_eusterbrock@ci.richmond.ca.us::2acf7dc6-60d3-46b4-9083-a8db0d85c52f" providerId="AD" clId="Web-{64F4F43D-15A8-610F-1902-9A23FCBB217C}"/>
    <pc:docChg chg="addSld delSld modSld">
      <pc:chgData name="Matias Eusterbrock" userId="S::matias_eusterbrock@ci.richmond.ca.us::2acf7dc6-60d3-46b4-9083-a8db0d85c52f" providerId="AD" clId="Web-{64F4F43D-15A8-610F-1902-9A23FCBB217C}" dt="2025-02-24T19:20:25.956" v="90" actId="20577"/>
      <pc:docMkLst>
        <pc:docMk/>
      </pc:docMkLst>
      <pc:sldChg chg="modSp">
        <pc:chgData name="Matias Eusterbrock" userId="S::matias_eusterbrock@ci.richmond.ca.us::2acf7dc6-60d3-46b4-9083-a8db0d85c52f" providerId="AD" clId="Web-{64F4F43D-15A8-610F-1902-9A23FCBB217C}" dt="2025-02-24T19:20:19.315" v="85" actId="20577"/>
        <pc:sldMkLst>
          <pc:docMk/>
          <pc:sldMk cId="3787884324" sldId="373"/>
        </pc:sldMkLst>
        <pc:spChg chg="mod">
          <ac:chgData name="Matias Eusterbrock" userId="S::matias_eusterbrock@ci.richmond.ca.us::2acf7dc6-60d3-46b4-9083-a8db0d85c52f" providerId="AD" clId="Web-{64F4F43D-15A8-610F-1902-9A23FCBB217C}" dt="2025-02-24T19:20:19.315" v="85" actId="20577"/>
          <ac:spMkLst>
            <pc:docMk/>
            <pc:sldMk cId="3787884324" sldId="373"/>
            <ac:spMk id="2" creationId="{0B653A10-04B5-8CFA-DC96-99D573FC2481}"/>
          </ac:spMkLst>
        </pc:spChg>
      </pc:sldChg>
      <pc:sldChg chg="modSp">
        <pc:chgData name="Matias Eusterbrock" userId="S::matias_eusterbrock@ci.richmond.ca.us::2acf7dc6-60d3-46b4-9083-a8db0d85c52f" providerId="AD" clId="Web-{64F4F43D-15A8-610F-1902-9A23FCBB217C}" dt="2025-02-24T19:19:52.096" v="30" actId="20577"/>
        <pc:sldMkLst>
          <pc:docMk/>
          <pc:sldMk cId="2436331826" sldId="428"/>
        </pc:sldMkLst>
        <pc:spChg chg="mod">
          <ac:chgData name="Matias Eusterbrock" userId="S::matias_eusterbrock@ci.richmond.ca.us::2acf7dc6-60d3-46b4-9083-a8db0d85c52f" providerId="AD" clId="Web-{64F4F43D-15A8-610F-1902-9A23FCBB217C}" dt="2025-02-24T19:19:52.096" v="30" actId="20577"/>
          <ac:spMkLst>
            <pc:docMk/>
            <pc:sldMk cId="2436331826" sldId="428"/>
            <ac:spMk id="4" creationId="{9FB0A7C4-A51F-C528-5DD9-26652A252217}"/>
          </ac:spMkLst>
        </pc:spChg>
      </pc:sldChg>
      <pc:sldChg chg="modSp">
        <pc:chgData name="Matias Eusterbrock" userId="S::matias_eusterbrock@ci.richmond.ca.us::2acf7dc6-60d3-46b4-9083-a8db0d85c52f" providerId="AD" clId="Web-{64F4F43D-15A8-610F-1902-9A23FCBB217C}" dt="2025-02-24T19:19:51.455" v="28" actId="20577"/>
        <pc:sldMkLst>
          <pc:docMk/>
          <pc:sldMk cId="3121949071" sldId="429"/>
        </pc:sldMkLst>
        <pc:spChg chg="mod">
          <ac:chgData name="Matias Eusterbrock" userId="S::matias_eusterbrock@ci.richmond.ca.us::2acf7dc6-60d3-46b4-9083-a8db0d85c52f" providerId="AD" clId="Web-{64F4F43D-15A8-610F-1902-9A23FCBB217C}" dt="2025-02-24T19:19:51.455" v="28" actId="20577"/>
          <ac:spMkLst>
            <pc:docMk/>
            <pc:sldMk cId="3121949071" sldId="429"/>
            <ac:spMk id="4" creationId="{322D67ED-2C29-C031-A893-10B7BF1F6FAD}"/>
          </ac:spMkLst>
        </pc:spChg>
      </pc:sldChg>
      <pc:sldChg chg="modSp">
        <pc:chgData name="Matias Eusterbrock" userId="S::matias_eusterbrock@ci.richmond.ca.us::2acf7dc6-60d3-46b4-9083-a8db0d85c52f" providerId="AD" clId="Web-{64F4F43D-15A8-610F-1902-9A23FCBB217C}" dt="2025-02-24T19:19:51.080" v="27" actId="20577"/>
        <pc:sldMkLst>
          <pc:docMk/>
          <pc:sldMk cId="1890311893" sldId="430"/>
        </pc:sldMkLst>
        <pc:spChg chg="mod">
          <ac:chgData name="Matias Eusterbrock" userId="S::matias_eusterbrock@ci.richmond.ca.us::2acf7dc6-60d3-46b4-9083-a8db0d85c52f" providerId="AD" clId="Web-{64F4F43D-15A8-610F-1902-9A23FCBB217C}" dt="2025-02-24T19:19:51.080" v="27" actId="20577"/>
          <ac:spMkLst>
            <pc:docMk/>
            <pc:sldMk cId="1890311893" sldId="430"/>
            <ac:spMk id="4" creationId="{2C662471-E391-2128-0A79-05A46EFA2956}"/>
          </ac:spMkLst>
        </pc:spChg>
      </pc:sldChg>
    </pc:docChg>
  </pc:docChgLst>
  <pc:docChgLst>
    <pc:chgData name="Sofia Montenegro" userId="5d84d733-5483-4dab-8d7d-85a22f302b85" providerId="ADAL" clId="{CF5E61AE-727B-4706-BB1F-AB589A967F47}"/>
    <pc:docChg chg="undo custSel addSld delSld modSld sldOrd">
      <pc:chgData name="Sofia Montenegro" userId="5d84d733-5483-4dab-8d7d-85a22f302b85" providerId="ADAL" clId="{CF5E61AE-727B-4706-BB1F-AB589A967F47}" dt="2025-03-05T23:05:28.764" v="1755"/>
      <pc:docMkLst>
        <pc:docMk/>
      </pc:docMkLst>
      <pc:sldChg chg="modSp">
        <pc:chgData name="Sofia Montenegro" userId="5d84d733-5483-4dab-8d7d-85a22f302b85" providerId="ADAL" clId="{CF5E61AE-727B-4706-BB1F-AB589A967F47}" dt="2025-03-04T17:38:40.607" v="667" actId="207"/>
        <pc:sldMkLst>
          <pc:docMk/>
          <pc:sldMk cId="2435399721" sldId="256"/>
        </pc:sldMkLst>
        <pc:spChg chg="mod">
          <ac:chgData name="Sofia Montenegro" userId="5d84d733-5483-4dab-8d7d-85a22f302b85" providerId="ADAL" clId="{CF5E61AE-727B-4706-BB1F-AB589A967F47}" dt="2025-03-04T17:38:40.607" v="667" actId="207"/>
          <ac:spMkLst>
            <pc:docMk/>
            <pc:sldMk cId="2435399721" sldId="256"/>
            <ac:spMk id="2" creationId="{1747BF27-663E-9146-D150-738CA98BA1A5}"/>
          </ac:spMkLst>
        </pc:spChg>
      </pc:sldChg>
      <pc:sldChg chg="modSp">
        <pc:chgData name="Sofia Montenegro" userId="5d84d733-5483-4dab-8d7d-85a22f302b85" providerId="ADAL" clId="{CF5E61AE-727B-4706-BB1F-AB589A967F47}" dt="2025-03-04T17:39:16.111" v="673"/>
        <pc:sldMkLst>
          <pc:docMk/>
          <pc:sldMk cId="320585659" sldId="257"/>
        </pc:sldMkLst>
        <pc:spChg chg="mod">
          <ac:chgData name="Sofia Montenegro" userId="5d84d733-5483-4dab-8d7d-85a22f302b85" providerId="ADAL" clId="{CF5E61AE-727B-4706-BB1F-AB589A967F47}" dt="2025-03-04T17:38:51.333" v="669" actId="27636"/>
          <ac:spMkLst>
            <pc:docMk/>
            <pc:sldMk cId="320585659" sldId="257"/>
            <ac:spMk id="2" creationId="{ACED9025-F23E-073C-7F42-0ED98FA2F014}"/>
          </ac:spMkLst>
        </pc:spChg>
        <pc:spChg chg="mod">
          <ac:chgData name="Sofia Montenegro" userId="5d84d733-5483-4dab-8d7d-85a22f302b85" providerId="ADAL" clId="{CF5E61AE-727B-4706-BB1F-AB589A967F47}" dt="2025-03-04T17:39:16.111" v="673"/>
          <ac:spMkLst>
            <pc:docMk/>
            <pc:sldMk cId="320585659" sldId="257"/>
            <ac:spMk id="17" creationId="{BBB5A169-994C-9F37-813F-0948DE959119}"/>
          </ac:spMkLst>
        </pc:spChg>
      </pc:sldChg>
      <pc:sldChg chg="modSp">
        <pc:chgData name="Sofia Montenegro" userId="5d84d733-5483-4dab-8d7d-85a22f302b85" providerId="ADAL" clId="{CF5E61AE-727B-4706-BB1F-AB589A967F47}" dt="2025-03-04T17:40:34.249" v="691" actId="20577"/>
        <pc:sldMkLst>
          <pc:docMk/>
          <pc:sldMk cId="1392481313" sldId="260"/>
        </pc:sldMkLst>
        <pc:spChg chg="mod">
          <ac:chgData name="Sofia Montenegro" userId="5d84d733-5483-4dab-8d7d-85a22f302b85" providerId="ADAL" clId="{CF5E61AE-727B-4706-BB1F-AB589A967F47}" dt="2025-03-04T17:39:57.750" v="684" actId="255"/>
          <ac:spMkLst>
            <pc:docMk/>
            <pc:sldMk cId="1392481313" sldId="260"/>
            <ac:spMk id="2" creationId="{5D9885DC-8F04-7473-C5C9-426408320F15}"/>
          </ac:spMkLst>
        </pc:spChg>
        <pc:spChg chg="mod">
          <ac:chgData name="Sofia Montenegro" userId="5d84d733-5483-4dab-8d7d-85a22f302b85" providerId="ADAL" clId="{CF5E61AE-727B-4706-BB1F-AB589A967F47}" dt="2025-03-04T17:40:34.249" v="691" actId="20577"/>
          <ac:spMkLst>
            <pc:docMk/>
            <pc:sldMk cId="1392481313" sldId="260"/>
            <ac:spMk id="8" creationId="{49956622-E27F-1692-5375-F9D376296D6A}"/>
          </ac:spMkLst>
        </pc:spChg>
      </pc:sldChg>
      <pc:sldChg chg="modSp">
        <pc:chgData name="Sofia Montenegro" userId="5d84d733-5483-4dab-8d7d-85a22f302b85" providerId="ADAL" clId="{CF5E61AE-727B-4706-BB1F-AB589A967F47}" dt="2025-03-04T18:01:39.574" v="958" actId="207"/>
        <pc:sldMkLst>
          <pc:docMk/>
          <pc:sldMk cId="1987672534" sldId="356"/>
        </pc:sldMkLst>
        <pc:spChg chg="mod">
          <ac:chgData name="Sofia Montenegro" userId="5d84d733-5483-4dab-8d7d-85a22f302b85" providerId="ADAL" clId="{CF5E61AE-727B-4706-BB1F-AB589A967F47}" dt="2025-03-04T18:01:39.574" v="958" actId="207"/>
          <ac:spMkLst>
            <pc:docMk/>
            <pc:sldMk cId="1987672534" sldId="356"/>
            <ac:spMk id="3" creationId="{62EB8AE9-3C7F-654E-7F1F-06EFCE53551B}"/>
          </ac:spMkLst>
        </pc:spChg>
      </pc:sldChg>
      <pc:sldChg chg="modSp">
        <pc:chgData name="Sofia Montenegro" userId="5d84d733-5483-4dab-8d7d-85a22f302b85" providerId="ADAL" clId="{CF5E61AE-727B-4706-BB1F-AB589A967F47}" dt="2025-03-04T17:52:36.728" v="889" actId="207"/>
        <pc:sldMkLst>
          <pc:docMk/>
          <pc:sldMk cId="1830100184" sldId="372"/>
        </pc:sldMkLst>
        <pc:spChg chg="mod">
          <ac:chgData name="Sofia Montenegro" userId="5d84d733-5483-4dab-8d7d-85a22f302b85" providerId="ADAL" clId="{CF5E61AE-727B-4706-BB1F-AB589A967F47}" dt="2025-03-04T17:52:36.728" v="889" actId="207"/>
          <ac:spMkLst>
            <pc:docMk/>
            <pc:sldMk cId="1830100184" sldId="372"/>
            <ac:spMk id="2" creationId="{0B653A10-04B5-8CFA-DC96-99D573FC2481}"/>
          </ac:spMkLst>
        </pc:spChg>
        <pc:spChg chg="mod">
          <ac:chgData name="Sofia Montenegro" userId="5d84d733-5483-4dab-8d7d-85a22f302b85" providerId="ADAL" clId="{CF5E61AE-727B-4706-BB1F-AB589A967F47}" dt="2025-03-04T17:52:13.638" v="887" actId="2711"/>
          <ac:spMkLst>
            <pc:docMk/>
            <pc:sldMk cId="1830100184" sldId="372"/>
            <ac:spMk id="3" creationId="{302844EA-6507-867D-36EB-FB00F8365C4F}"/>
          </ac:spMkLst>
        </pc:spChg>
      </pc:sldChg>
      <pc:sldChg chg="modSp">
        <pc:chgData name="Sofia Montenegro" userId="5d84d733-5483-4dab-8d7d-85a22f302b85" providerId="ADAL" clId="{CF5E61AE-727B-4706-BB1F-AB589A967F47}" dt="2025-03-04T17:52:49.942" v="890" actId="207"/>
        <pc:sldMkLst>
          <pc:docMk/>
          <pc:sldMk cId="3787884324" sldId="373"/>
        </pc:sldMkLst>
        <pc:spChg chg="mod">
          <ac:chgData name="Sofia Montenegro" userId="5d84d733-5483-4dab-8d7d-85a22f302b85" providerId="ADAL" clId="{CF5E61AE-727B-4706-BB1F-AB589A967F47}" dt="2025-03-04T17:52:49.942" v="890" actId="207"/>
          <ac:spMkLst>
            <pc:docMk/>
            <pc:sldMk cId="3787884324" sldId="373"/>
            <ac:spMk id="2" creationId="{0B653A10-04B5-8CFA-DC96-99D573FC2481}"/>
          </ac:spMkLst>
        </pc:spChg>
      </pc:sldChg>
      <pc:sldChg chg="modSp del">
        <pc:chgData name="Sofia Montenegro" userId="5d84d733-5483-4dab-8d7d-85a22f302b85" providerId="ADAL" clId="{CF5E61AE-727B-4706-BB1F-AB589A967F47}" dt="2025-03-05T23:04:35.651" v="1751" actId="122"/>
        <pc:sldMkLst>
          <pc:docMk/>
          <pc:sldMk cId="1362740277" sldId="380"/>
        </pc:sldMkLst>
        <pc:spChg chg="mod">
          <ac:chgData name="Sofia Montenegro" userId="5d84d733-5483-4dab-8d7d-85a22f302b85" providerId="ADAL" clId="{CF5E61AE-727B-4706-BB1F-AB589A967F47}" dt="2025-03-05T23:04:35.651" v="1751" actId="122"/>
          <ac:spMkLst>
            <pc:docMk/>
            <pc:sldMk cId="1362740277" sldId="380"/>
            <ac:spMk id="3" creationId="{302844EA-6507-867D-36EB-FB00F8365C4F}"/>
          </ac:spMkLst>
        </pc:spChg>
      </pc:sldChg>
      <pc:sldChg chg="modSp">
        <pc:chgData name="Sofia Montenegro" userId="5d84d733-5483-4dab-8d7d-85a22f302b85" providerId="ADAL" clId="{CF5E61AE-727B-4706-BB1F-AB589A967F47}" dt="2025-03-05T22:20:58.622" v="1029" actId="403"/>
        <pc:sldMkLst>
          <pc:docMk/>
          <pc:sldMk cId="1450018383" sldId="386"/>
        </pc:sldMkLst>
        <pc:spChg chg="mod">
          <ac:chgData name="Sofia Montenegro" userId="5d84d733-5483-4dab-8d7d-85a22f302b85" providerId="ADAL" clId="{CF5E61AE-727B-4706-BB1F-AB589A967F47}" dt="2025-03-05T22:20:58.622" v="1029" actId="403"/>
          <ac:spMkLst>
            <pc:docMk/>
            <pc:sldMk cId="1450018383" sldId="386"/>
            <ac:spMk id="2" creationId="{0B653A10-04B5-8CFA-DC96-99D573FC2481}"/>
          </ac:spMkLst>
        </pc:spChg>
        <pc:spChg chg="mod">
          <ac:chgData name="Sofia Montenegro" userId="5d84d733-5483-4dab-8d7d-85a22f302b85" providerId="ADAL" clId="{CF5E61AE-727B-4706-BB1F-AB589A967F47}" dt="2025-03-05T22:19:08.029" v="1013"/>
          <ac:spMkLst>
            <pc:docMk/>
            <pc:sldMk cId="1450018383" sldId="386"/>
            <ac:spMk id="3" creationId="{302844EA-6507-867D-36EB-FB00F8365C4F}"/>
          </ac:spMkLst>
        </pc:spChg>
      </pc:sldChg>
      <pc:sldChg chg="modSp">
        <pc:chgData name="Sofia Montenegro" userId="5d84d733-5483-4dab-8d7d-85a22f302b85" providerId="ADAL" clId="{CF5E61AE-727B-4706-BB1F-AB589A967F47}" dt="2025-03-04T18:01:29.464" v="956" actId="207"/>
        <pc:sldMkLst>
          <pc:docMk/>
          <pc:sldMk cId="2870686680" sldId="387"/>
        </pc:sldMkLst>
        <pc:spChg chg="mod">
          <ac:chgData name="Sofia Montenegro" userId="5d84d733-5483-4dab-8d7d-85a22f302b85" providerId="ADAL" clId="{CF5E61AE-727B-4706-BB1F-AB589A967F47}" dt="2025-03-04T18:01:29.464" v="956" actId="207"/>
          <ac:spMkLst>
            <pc:docMk/>
            <pc:sldMk cId="2870686680" sldId="387"/>
            <ac:spMk id="3" creationId="{62EB8AE9-3C7F-654E-7F1F-06EFCE53551B}"/>
          </ac:spMkLst>
        </pc:spChg>
      </pc:sldChg>
      <pc:sldChg chg="modSp">
        <pc:chgData name="Sofia Montenegro" userId="5d84d733-5483-4dab-8d7d-85a22f302b85" providerId="ADAL" clId="{CF5E61AE-727B-4706-BB1F-AB589A967F47}" dt="2025-03-04T17:58:29.685" v="928" actId="20577"/>
        <pc:sldMkLst>
          <pc:docMk/>
          <pc:sldMk cId="2047995120" sldId="388"/>
        </pc:sldMkLst>
        <pc:spChg chg="mod">
          <ac:chgData name="Sofia Montenegro" userId="5d84d733-5483-4dab-8d7d-85a22f302b85" providerId="ADAL" clId="{CF5E61AE-727B-4706-BB1F-AB589A967F47}" dt="2025-03-04T17:56:41.793" v="917" actId="15"/>
          <ac:spMkLst>
            <pc:docMk/>
            <pc:sldMk cId="2047995120" sldId="388"/>
            <ac:spMk id="2" creationId="{BCC25FC3-A68D-DA01-FA75-5C74FE2A9E1C}"/>
          </ac:spMkLst>
        </pc:spChg>
        <pc:spChg chg="mod">
          <ac:chgData name="Sofia Montenegro" userId="5d84d733-5483-4dab-8d7d-85a22f302b85" providerId="ADAL" clId="{CF5E61AE-727B-4706-BB1F-AB589A967F47}" dt="2025-03-04T17:54:41.669" v="899" actId="1076"/>
          <ac:spMkLst>
            <pc:docMk/>
            <pc:sldMk cId="2047995120" sldId="388"/>
            <ac:spMk id="3" creationId="{302844EA-6507-867D-36EB-FB00F8365C4F}"/>
          </ac:spMkLst>
        </pc:spChg>
        <pc:spChg chg="mod">
          <ac:chgData name="Sofia Montenegro" userId="5d84d733-5483-4dab-8d7d-85a22f302b85" providerId="ADAL" clId="{CF5E61AE-727B-4706-BB1F-AB589A967F47}" dt="2025-03-04T17:58:29.685" v="928" actId="20577"/>
          <ac:spMkLst>
            <pc:docMk/>
            <pc:sldMk cId="2047995120" sldId="388"/>
            <ac:spMk id="5" creationId="{AFBF594C-69B8-E958-71C2-048506474DFD}"/>
          </ac:spMkLst>
        </pc:spChg>
      </pc:sldChg>
      <pc:sldChg chg="modSp">
        <pc:chgData name="Sofia Montenegro" userId="5d84d733-5483-4dab-8d7d-85a22f302b85" providerId="ADAL" clId="{CF5E61AE-727B-4706-BB1F-AB589A967F47}" dt="2025-03-04T18:01:02.553" v="955"/>
        <pc:sldMkLst>
          <pc:docMk/>
          <pc:sldMk cId="2140257251" sldId="400"/>
        </pc:sldMkLst>
        <pc:spChg chg="mod">
          <ac:chgData name="Sofia Montenegro" userId="5d84d733-5483-4dab-8d7d-85a22f302b85" providerId="ADAL" clId="{CF5E61AE-727B-4706-BB1F-AB589A967F47}" dt="2025-03-04T17:59:53.868" v="943" actId="20577"/>
          <ac:spMkLst>
            <pc:docMk/>
            <pc:sldMk cId="2140257251" sldId="400"/>
            <ac:spMk id="2" creationId="{A6EBF483-3E4A-4B80-074B-87A0748E1A9B}"/>
          </ac:spMkLst>
        </pc:spChg>
        <pc:spChg chg="mod">
          <ac:chgData name="Sofia Montenegro" userId="5d84d733-5483-4dab-8d7d-85a22f302b85" providerId="ADAL" clId="{CF5E61AE-727B-4706-BB1F-AB589A967F47}" dt="2025-03-04T17:59:22.804" v="933" actId="1076"/>
          <ac:spMkLst>
            <pc:docMk/>
            <pc:sldMk cId="2140257251" sldId="400"/>
            <ac:spMk id="3" creationId="{C5F365DE-0B8E-B804-1F28-031FF5B0F4C8}"/>
          </ac:spMkLst>
        </pc:spChg>
        <pc:spChg chg="mod">
          <ac:chgData name="Sofia Montenegro" userId="5d84d733-5483-4dab-8d7d-85a22f302b85" providerId="ADAL" clId="{CF5E61AE-727B-4706-BB1F-AB589A967F47}" dt="2025-03-04T18:01:02.553" v="955"/>
          <ac:spMkLst>
            <pc:docMk/>
            <pc:sldMk cId="2140257251" sldId="400"/>
            <ac:spMk id="7" creationId="{7A23438D-5463-C71E-319B-7EF1C49A70A6}"/>
          </ac:spMkLst>
        </pc:spChg>
        <pc:spChg chg="mod">
          <ac:chgData name="Sofia Montenegro" userId="5d84d733-5483-4dab-8d7d-85a22f302b85" providerId="ADAL" clId="{CF5E61AE-727B-4706-BB1F-AB589A967F47}" dt="2025-03-04T18:00:38.330" v="953" actId="20577"/>
          <ac:spMkLst>
            <pc:docMk/>
            <pc:sldMk cId="2140257251" sldId="400"/>
            <ac:spMk id="8" creationId="{F3ADFAFD-A863-F9FB-B759-853199709538}"/>
          </ac:spMkLst>
        </pc:spChg>
      </pc:sldChg>
      <pc:sldChg chg="modSp">
        <pc:chgData name="Sofia Montenegro" userId="5d84d733-5483-4dab-8d7d-85a22f302b85" providerId="ADAL" clId="{CF5E61AE-727B-4706-BB1F-AB589A967F47}" dt="2025-03-04T17:16:25.970" v="276" actId="207"/>
        <pc:sldMkLst>
          <pc:docMk/>
          <pc:sldMk cId="585922813" sldId="403"/>
        </pc:sldMkLst>
        <pc:spChg chg="mod">
          <ac:chgData name="Sofia Montenegro" userId="5d84d733-5483-4dab-8d7d-85a22f302b85" providerId="ADAL" clId="{CF5E61AE-727B-4706-BB1F-AB589A967F47}" dt="2025-03-04T17:16:25.970" v="276" actId="207"/>
          <ac:spMkLst>
            <pc:docMk/>
            <pc:sldMk cId="585922813" sldId="403"/>
            <ac:spMk id="3" creationId="{62EB8AE9-3C7F-654E-7F1F-06EFCE53551B}"/>
          </ac:spMkLst>
        </pc:spChg>
      </pc:sldChg>
      <pc:sldChg chg="modSp">
        <pc:chgData name="Sofia Montenegro" userId="5d84d733-5483-4dab-8d7d-85a22f302b85" providerId="ADAL" clId="{CF5E61AE-727B-4706-BB1F-AB589A967F47}" dt="2025-03-04T17:21:16.391" v="339" actId="255"/>
        <pc:sldMkLst>
          <pc:docMk/>
          <pc:sldMk cId="1921992424" sldId="404"/>
        </pc:sldMkLst>
        <pc:spChg chg="mod">
          <ac:chgData name="Sofia Montenegro" userId="5d84d733-5483-4dab-8d7d-85a22f302b85" providerId="ADAL" clId="{CF5E61AE-727B-4706-BB1F-AB589A967F47}" dt="2025-03-04T17:21:16.391" v="339" actId="255"/>
          <ac:spMkLst>
            <pc:docMk/>
            <pc:sldMk cId="1921992424" sldId="404"/>
            <ac:spMk id="3" creationId="{62EB8AE9-3C7F-654E-7F1F-06EFCE53551B}"/>
          </ac:spMkLst>
        </pc:spChg>
      </pc:sldChg>
      <pc:sldChg chg="modSp">
        <pc:chgData name="Sofia Montenegro" userId="5d84d733-5483-4dab-8d7d-85a22f302b85" providerId="ADAL" clId="{CF5E61AE-727B-4706-BB1F-AB589A967F47}" dt="2025-03-04T17:26:06.132" v="427" actId="2711"/>
        <pc:sldMkLst>
          <pc:docMk/>
          <pc:sldMk cId="3280328063" sldId="405"/>
        </pc:sldMkLst>
        <pc:spChg chg="mod">
          <ac:chgData name="Sofia Montenegro" userId="5d84d733-5483-4dab-8d7d-85a22f302b85" providerId="ADAL" clId="{CF5E61AE-727B-4706-BB1F-AB589A967F47}" dt="2025-03-04T17:26:06.132" v="427" actId="2711"/>
          <ac:spMkLst>
            <pc:docMk/>
            <pc:sldMk cId="3280328063" sldId="405"/>
            <ac:spMk id="3" creationId="{62EB8AE9-3C7F-654E-7F1F-06EFCE53551B}"/>
          </ac:spMkLst>
        </pc:spChg>
      </pc:sldChg>
      <pc:sldChg chg="modSp">
        <pc:chgData name="Sofia Montenegro" userId="5d84d733-5483-4dab-8d7d-85a22f302b85" providerId="ADAL" clId="{CF5E61AE-727B-4706-BB1F-AB589A967F47}" dt="2025-03-04T17:25:46.513" v="426" actId="207"/>
        <pc:sldMkLst>
          <pc:docMk/>
          <pc:sldMk cId="1470139639" sldId="406"/>
        </pc:sldMkLst>
        <pc:spChg chg="mod">
          <ac:chgData name="Sofia Montenegro" userId="5d84d733-5483-4dab-8d7d-85a22f302b85" providerId="ADAL" clId="{CF5E61AE-727B-4706-BB1F-AB589A967F47}" dt="2025-03-04T17:25:46.513" v="426" actId="207"/>
          <ac:spMkLst>
            <pc:docMk/>
            <pc:sldMk cId="1470139639" sldId="406"/>
            <ac:spMk id="3" creationId="{62EB8AE9-3C7F-654E-7F1F-06EFCE53551B}"/>
          </ac:spMkLst>
        </pc:spChg>
      </pc:sldChg>
      <pc:sldChg chg="modSp">
        <pc:chgData name="Sofia Montenegro" userId="5d84d733-5483-4dab-8d7d-85a22f302b85" providerId="ADAL" clId="{CF5E61AE-727B-4706-BB1F-AB589A967F47}" dt="2025-03-04T17:27:48.035" v="465" actId="13926"/>
        <pc:sldMkLst>
          <pc:docMk/>
          <pc:sldMk cId="3110288112" sldId="407"/>
        </pc:sldMkLst>
        <pc:spChg chg="mod">
          <ac:chgData name="Sofia Montenegro" userId="5d84d733-5483-4dab-8d7d-85a22f302b85" providerId="ADAL" clId="{CF5E61AE-727B-4706-BB1F-AB589A967F47}" dt="2025-03-04T17:27:48.035" v="465" actId="13926"/>
          <ac:spMkLst>
            <pc:docMk/>
            <pc:sldMk cId="3110288112" sldId="407"/>
            <ac:spMk id="3" creationId="{62EB8AE9-3C7F-654E-7F1F-06EFCE53551B}"/>
          </ac:spMkLst>
        </pc:spChg>
      </pc:sldChg>
      <pc:sldChg chg="modSp">
        <pc:chgData name="Sofia Montenegro" userId="5d84d733-5483-4dab-8d7d-85a22f302b85" providerId="ADAL" clId="{CF5E61AE-727B-4706-BB1F-AB589A967F47}" dt="2025-03-04T17:29:35.497" v="507" actId="13926"/>
        <pc:sldMkLst>
          <pc:docMk/>
          <pc:sldMk cId="2608441742" sldId="408"/>
        </pc:sldMkLst>
        <pc:spChg chg="mod">
          <ac:chgData name="Sofia Montenegro" userId="5d84d733-5483-4dab-8d7d-85a22f302b85" providerId="ADAL" clId="{CF5E61AE-727B-4706-BB1F-AB589A967F47}" dt="2025-03-04T17:29:35.497" v="507" actId="13926"/>
          <ac:spMkLst>
            <pc:docMk/>
            <pc:sldMk cId="2608441742" sldId="408"/>
            <ac:spMk id="3" creationId="{62EB8AE9-3C7F-654E-7F1F-06EFCE53551B}"/>
          </ac:spMkLst>
        </pc:spChg>
      </pc:sldChg>
      <pc:sldChg chg="modSp">
        <pc:chgData name="Sofia Montenegro" userId="5d84d733-5483-4dab-8d7d-85a22f302b85" providerId="ADAL" clId="{CF5E61AE-727B-4706-BB1F-AB589A967F47}" dt="2025-03-04T18:28:47.216" v="967" actId="20577"/>
        <pc:sldMkLst>
          <pc:docMk/>
          <pc:sldMk cId="4270838737" sldId="409"/>
        </pc:sldMkLst>
        <pc:spChg chg="mod">
          <ac:chgData name="Sofia Montenegro" userId="5d84d733-5483-4dab-8d7d-85a22f302b85" providerId="ADAL" clId="{CF5E61AE-727B-4706-BB1F-AB589A967F47}" dt="2025-03-04T18:28:47.216" v="967" actId="20577"/>
          <ac:spMkLst>
            <pc:docMk/>
            <pc:sldMk cId="4270838737" sldId="409"/>
            <ac:spMk id="3" creationId="{62EB8AE9-3C7F-654E-7F1F-06EFCE53551B}"/>
          </ac:spMkLst>
        </pc:spChg>
      </pc:sldChg>
      <pc:sldChg chg="modSp">
        <pc:chgData name="Sofia Montenegro" userId="5d84d733-5483-4dab-8d7d-85a22f302b85" providerId="ADAL" clId="{CF5E61AE-727B-4706-BB1F-AB589A967F47}" dt="2025-03-04T17:33:06.871" v="558" actId="207"/>
        <pc:sldMkLst>
          <pc:docMk/>
          <pc:sldMk cId="3725479532" sldId="410"/>
        </pc:sldMkLst>
        <pc:spChg chg="mod">
          <ac:chgData name="Sofia Montenegro" userId="5d84d733-5483-4dab-8d7d-85a22f302b85" providerId="ADAL" clId="{CF5E61AE-727B-4706-BB1F-AB589A967F47}" dt="2025-03-04T17:33:06.871" v="558" actId="207"/>
          <ac:spMkLst>
            <pc:docMk/>
            <pc:sldMk cId="3725479532" sldId="410"/>
            <ac:spMk id="3" creationId="{62EB8AE9-3C7F-654E-7F1F-06EFCE53551B}"/>
          </ac:spMkLst>
        </pc:spChg>
      </pc:sldChg>
      <pc:sldChg chg="modSp">
        <pc:chgData name="Sofia Montenegro" userId="5d84d733-5483-4dab-8d7d-85a22f302b85" providerId="ADAL" clId="{CF5E61AE-727B-4706-BB1F-AB589A967F47}" dt="2025-03-04T17:34:55.013" v="597" actId="20577"/>
        <pc:sldMkLst>
          <pc:docMk/>
          <pc:sldMk cId="1034882464" sldId="411"/>
        </pc:sldMkLst>
        <pc:spChg chg="mod">
          <ac:chgData name="Sofia Montenegro" userId="5d84d733-5483-4dab-8d7d-85a22f302b85" providerId="ADAL" clId="{CF5E61AE-727B-4706-BB1F-AB589A967F47}" dt="2025-03-04T17:34:55.013" v="597" actId="20577"/>
          <ac:spMkLst>
            <pc:docMk/>
            <pc:sldMk cId="1034882464" sldId="411"/>
            <ac:spMk id="3" creationId="{62EB8AE9-3C7F-654E-7F1F-06EFCE53551B}"/>
          </ac:spMkLst>
        </pc:spChg>
      </pc:sldChg>
      <pc:sldChg chg="modSp">
        <pc:chgData name="Sofia Montenegro" userId="5d84d733-5483-4dab-8d7d-85a22f302b85" providerId="ADAL" clId="{CF5E61AE-727B-4706-BB1F-AB589A967F47}" dt="2025-03-04T17:36:32.032" v="632" actId="13926"/>
        <pc:sldMkLst>
          <pc:docMk/>
          <pc:sldMk cId="3194286729" sldId="412"/>
        </pc:sldMkLst>
        <pc:spChg chg="mod">
          <ac:chgData name="Sofia Montenegro" userId="5d84d733-5483-4dab-8d7d-85a22f302b85" providerId="ADAL" clId="{CF5E61AE-727B-4706-BB1F-AB589A967F47}" dt="2025-03-04T17:36:32.032" v="632" actId="13926"/>
          <ac:spMkLst>
            <pc:docMk/>
            <pc:sldMk cId="3194286729" sldId="412"/>
            <ac:spMk id="3" creationId="{62EB8AE9-3C7F-654E-7F1F-06EFCE53551B}"/>
          </ac:spMkLst>
        </pc:spChg>
      </pc:sldChg>
      <pc:sldChg chg="modSp">
        <pc:chgData name="Sofia Montenegro" userId="5d84d733-5483-4dab-8d7d-85a22f302b85" providerId="ADAL" clId="{CF5E61AE-727B-4706-BB1F-AB589A967F47}" dt="2025-03-04T17:37:44.166" v="664"/>
        <pc:sldMkLst>
          <pc:docMk/>
          <pc:sldMk cId="1246120748" sldId="413"/>
        </pc:sldMkLst>
        <pc:spChg chg="mod">
          <ac:chgData name="Sofia Montenegro" userId="5d84d733-5483-4dab-8d7d-85a22f302b85" providerId="ADAL" clId="{CF5E61AE-727B-4706-BB1F-AB589A967F47}" dt="2025-03-04T17:37:44.166" v="664"/>
          <ac:spMkLst>
            <pc:docMk/>
            <pc:sldMk cId="1246120748" sldId="413"/>
            <ac:spMk id="3" creationId="{62EB8AE9-3C7F-654E-7F1F-06EFCE53551B}"/>
          </ac:spMkLst>
        </pc:spChg>
      </pc:sldChg>
      <pc:sldChg chg="modSp">
        <pc:chgData name="Sofia Montenegro" userId="5d84d733-5483-4dab-8d7d-85a22f302b85" providerId="ADAL" clId="{CF5E61AE-727B-4706-BB1F-AB589A967F47}" dt="2025-03-04T17:50:52.540" v="863" actId="13926"/>
        <pc:sldMkLst>
          <pc:docMk/>
          <pc:sldMk cId="3813390399" sldId="414"/>
        </pc:sldMkLst>
        <pc:spChg chg="mod">
          <ac:chgData name="Sofia Montenegro" userId="5d84d733-5483-4dab-8d7d-85a22f302b85" providerId="ADAL" clId="{CF5E61AE-727B-4706-BB1F-AB589A967F47}" dt="2025-03-04T17:50:52.540" v="863" actId="13926"/>
          <ac:spMkLst>
            <pc:docMk/>
            <pc:sldMk cId="3813390399" sldId="414"/>
            <ac:spMk id="3" creationId="{62EB8AE9-3C7F-654E-7F1F-06EFCE53551B}"/>
          </ac:spMkLst>
        </pc:spChg>
      </pc:sldChg>
      <pc:sldChg chg="modSp">
        <pc:chgData name="Sofia Montenegro" userId="5d84d733-5483-4dab-8d7d-85a22f302b85" providerId="ADAL" clId="{CF5E61AE-727B-4706-BB1F-AB589A967F47}" dt="2025-03-04T17:45:44.097" v="781" actId="13926"/>
        <pc:sldMkLst>
          <pc:docMk/>
          <pc:sldMk cId="1263307958" sldId="415"/>
        </pc:sldMkLst>
        <pc:spChg chg="mod">
          <ac:chgData name="Sofia Montenegro" userId="5d84d733-5483-4dab-8d7d-85a22f302b85" providerId="ADAL" clId="{CF5E61AE-727B-4706-BB1F-AB589A967F47}" dt="2025-03-04T17:45:44.097" v="781" actId="13926"/>
          <ac:spMkLst>
            <pc:docMk/>
            <pc:sldMk cId="1263307958" sldId="415"/>
            <ac:spMk id="3" creationId="{62EB8AE9-3C7F-654E-7F1F-06EFCE53551B}"/>
          </ac:spMkLst>
        </pc:spChg>
      </pc:sldChg>
      <pc:sldChg chg="modSp">
        <pc:chgData name="Sofia Montenegro" userId="5d84d733-5483-4dab-8d7d-85a22f302b85" providerId="ADAL" clId="{CF5E61AE-727B-4706-BB1F-AB589A967F47}" dt="2025-03-04T17:51:17.800" v="883" actId="13926"/>
        <pc:sldMkLst>
          <pc:docMk/>
          <pc:sldMk cId="3588377124" sldId="416"/>
        </pc:sldMkLst>
        <pc:spChg chg="mod">
          <ac:chgData name="Sofia Montenegro" userId="5d84d733-5483-4dab-8d7d-85a22f302b85" providerId="ADAL" clId="{CF5E61AE-727B-4706-BB1F-AB589A967F47}" dt="2025-03-04T17:51:17.800" v="883" actId="13926"/>
          <ac:spMkLst>
            <pc:docMk/>
            <pc:sldMk cId="3588377124" sldId="416"/>
            <ac:spMk id="3" creationId="{62EB8AE9-3C7F-654E-7F1F-06EFCE53551B}"/>
          </ac:spMkLst>
        </pc:spChg>
      </pc:sldChg>
      <pc:sldChg chg="modSp">
        <pc:chgData name="Sofia Montenegro" userId="5d84d733-5483-4dab-8d7d-85a22f302b85" providerId="ADAL" clId="{CF5E61AE-727B-4706-BB1F-AB589A967F47}" dt="2025-03-04T17:51:28.097" v="886" actId="20577"/>
        <pc:sldMkLst>
          <pc:docMk/>
          <pc:sldMk cId="237569337" sldId="417"/>
        </pc:sldMkLst>
        <pc:spChg chg="mod">
          <ac:chgData name="Sofia Montenegro" userId="5d84d733-5483-4dab-8d7d-85a22f302b85" providerId="ADAL" clId="{CF5E61AE-727B-4706-BB1F-AB589A967F47}" dt="2025-03-04T17:51:28.097" v="886" actId="20577"/>
          <ac:spMkLst>
            <pc:docMk/>
            <pc:sldMk cId="237569337" sldId="417"/>
            <ac:spMk id="3" creationId="{62EB8AE9-3C7F-654E-7F1F-06EFCE53551B}"/>
          </ac:spMkLst>
        </pc:spChg>
      </pc:sldChg>
      <pc:sldChg chg="addSp modSp">
        <pc:chgData name="Sofia Montenegro" userId="5d84d733-5483-4dab-8d7d-85a22f302b85" providerId="ADAL" clId="{CF5E61AE-727B-4706-BB1F-AB589A967F47}" dt="2025-03-05T22:27:47.801" v="1170" actId="20577"/>
        <pc:sldMkLst>
          <pc:docMk/>
          <pc:sldMk cId="1890311893" sldId="430"/>
        </pc:sldMkLst>
        <pc:spChg chg="mod">
          <ac:chgData name="Sofia Montenegro" userId="5d84d733-5483-4dab-8d7d-85a22f302b85" providerId="ADAL" clId="{CF5E61AE-727B-4706-BB1F-AB589A967F47}" dt="2025-03-05T22:19:49.151" v="1016" actId="12"/>
          <ac:spMkLst>
            <pc:docMk/>
            <pc:sldMk cId="1890311893" sldId="430"/>
            <ac:spMk id="4" creationId="{2C662471-E391-2128-0A79-05A46EFA2956}"/>
          </ac:spMkLst>
        </pc:spChg>
        <pc:spChg chg="add mod">
          <ac:chgData name="Sofia Montenegro" userId="5d84d733-5483-4dab-8d7d-85a22f302b85" providerId="ADAL" clId="{CF5E61AE-727B-4706-BB1F-AB589A967F47}" dt="2025-03-05T22:27:47.801" v="1170" actId="20577"/>
          <ac:spMkLst>
            <pc:docMk/>
            <pc:sldMk cId="1890311893" sldId="430"/>
            <ac:spMk id="5" creationId="{EBB7A2AE-5F1C-4677-A563-BD63C473A860}"/>
          </ac:spMkLst>
        </pc:spChg>
      </pc:sldChg>
      <pc:sldChg chg="modSp add del">
        <pc:chgData name="Sofia Montenegro" userId="5d84d733-5483-4dab-8d7d-85a22f302b85" providerId="ADAL" clId="{CF5E61AE-727B-4706-BB1F-AB589A967F47}" dt="2025-03-05T22:17:29.432" v="997" actId="2696"/>
        <pc:sldMkLst>
          <pc:docMk/>
          <pc:sldMk cId="386782236" sldId="432"/>
        </pc:sldMkLst>
        <pc:spChg chg="mod">
          <ac:chgData name="Sofia Montenegro" userId="5d84d733-5483-4dab-8d7d-85a22f302b85" providerId="ADAL" clId="{CF5E61AE-727B-4706-BB1F-AB589A967F47}" dt="2025-03-05T22:15:56.694" v="989" actId="113"/>
          <ac:spMkLst>
            <pc:docMk/>
            <pc:sldMk cId="386782236" sldId="432"/>
            <ac:spMk id="4" creationId="{2C662471-E391-2128-0A79-05A46EFA2956}"/>
          </ac:spMkLst>
        </pc:spChg>
      </pc:sldChg>
      <pc:sldChg chg="modSp add">
        <pc:chgData name="Sofia Montenegro" userId="5d84d733-5483-4dab-8d7d-85a22f302b85" providerId="ADAL" clId="{CF5E61AE-727B-4706-BB1F-AB589A967F47}" dt="2025-03-05T22:27:42.206" v="1169" actId="20577"/>
        <pc:sldMkLst>
          <pc:docMk/>
          <pc:sldMk cId="629445737" sldId="432"/>
        </pc:sldMkLst>
        <pc:spChg chg="mod">
          <ac:chgData name="Sofia Montenegro" userId="5d84d733-5483-4dab-8d7d-85a22f302b85" providerId="ADAL" clId="{CF5E61AE-727B-4706-BB1F-AB589A967F47}" dt="2025-03-05T22:20:02.285" v="1017" actId="12"/>
          <ac:spMkLst>
            <pc:docMk/>
            <pc:sldMk cId="629445737" sldId="432"/>
            <ac:spMk id="4" creationId="{2C662471-E391-2128-0A79-05A46EFA2956}"/>
          </ac:spMkLst>
        </pc:spChg>
        <pc:spChg chg="mod">
          <ac:chgData name="Sofia Montenegro" userId="5d84d733-5483-4dab-8d7d-85a22f302b85" providerId="ADAL" clId="{CF5E61AE-727B-4706-BB1F-AB589A967F47}" dt="2025-03-05T22:27:42.206" v="1169" actId="20577"/>
          <ac:spMkLst>
            <pc:docMk/>
            <pc:sldMk cId="629445737" sldId="432"/>
            <ac:spMk id="5" creationId="{EBB7A2AE-5F1C-4677-A563-BD63C473A860}"/>
          </ac:spMkLst>
        </pc:spChg>
      </pc:sldChg>
      <pc:sldChg chg="modSp add">
        <pc:chgData name="Sofia Montenegro" userId="5d84d733-5483-4dab-8d7d-85a22f302b85" providerId="ADAL" clId="{CF5E61AE-727B-4706-BB1F-AB589A967F47}" dt="2025-03-05T22:25:19.305" v="1166"/>
        <pc:sldMkLst>
          <pc:docMk/>
          <pc:sldMk cId="1901652415" sldId="433"/>
        </pc:sldMkLst>
        <pc:spChg chg="mod">
          <ac:chgData name="Sofia Montenegro" userId="5d84d733-5483-4dab-8d7d-85a22f302b85" providerId="ADAL" clId="{CF5E61AE-727B-4706-BB1F-AB589A967F47}" dt="2025-03-05T22:25:19.305" v="1166"/>
          <ac:spMkLst>
            <pc:docMk/>
            <pc:sldMk cId="1901652415" sldId="433"/>
            <ac:spMk id="2" creationId="{0B653A10-04B5-8CFA-DC96-99D573FC2481}"/>
          </ac:spMkLst>
        </pc:spChg>
        <pc:spChg chg="mod">
          <ac:chgData name="Sofia Montenegro" userId="5d84d733-5483-4dab-8d7d-85a22f302b85" providerId="ADAL" clId="{CF5E61AE-727B-4706-BB1F-AB589A967F47}" dt="2025-03-05T22:21:44.144" v="1063" actId="20577"/>
          <ac:spMkLst>
            <pc:docMk/>
            <pc:sldMk cId="1901652415" sldId="433"/>
            <ac:spMk id="3" creationId="{302844EA-6507-867D-36EB-FB00F8365C4F}"/>
          </ac:spMkLst>
        </pc:spChg>
      </pc:sldChg>
      <pc:sldChg chg="modSp add ord">
        <pc:chgData name="Sofia Montenegro" userId="5d84d733-5483-4dab-8d7d-85a22f302b85" providerId="ADAL" clId="{CF5E61AE-727B-4706-BB1F-AB589A967F47}" dt="2025-03-05T22:28:10.930" v="1173" actId="115"/>
        <pc:sldMkLst>
          <pc:docMk/>
          <pc:sldMk cId="2583139531" sldId="434"/>
        </pc:sldMkLst>
        <pc:spChg chg="mod">
          <ac:chgData name="Sofia Montenegro" userId="5d84d733-5483-4dab-8d7d-85a22f302b85" providerId="ADAL" clId="{CF5E61AE-727B-4706-BB1F-AB589A967F47}" dt="2025-03-05T22:28:10.930" v="1173" actId="115"/>
          <ac:spMkLst>
            <pc:docMk/>
            <pc:sldMk cId="2583139531" sldId="434"/>
            <ac:spMk id="4" creationId="{2C662471-E391-2128-0A79-05A46EFA2956}"/>
          </ac:spMkLst>
        </pc:spChg>
      </pc:sldChg>
      <pc:sldChg chg="modSp add">
        <pc:chgData name="Sofia Montenegro" userId="5d84d733-5483-4dab-8d7d-85a22f302b85" providerId="ADAL" clId="{CF5E61AE-727B-4706-BB1F-AB589A967F47}" dt="2025-03-05T22:29:01.800" v="1188" actId="403"/>
        <pc:sldMkLst>
          <pc:docMk/>
          <pc:sldMk cId="166683787" sldId="435"/>
        </pc:sldMkLst>
        <pc:spChg chg="mod">
          <ac:chgData name="Sofia Montenegro" userId="5d84d733-5483-4dab-8d7d-85a22f302b85" providerId="ADAL" clId="{CF5E61AE-727B-4706-BB1F-AB589A967F47}" dt="2025-03-05T22:29:01.800" v="1188" actId="403"/>
          <ac:spMkLst>
            <pc:docMk/>
            <pc:sldMk cId="166683787" sldId="435"/>
            <ac:spMk id="4" creationId="{2C662471-E391-2128-0A79-05A46EFA2956}"/>
          </ac:spMkLst>
        </pc:spChg>
      </pc:sldChg>
      <pc:sldChg chg="modSp add ord">
        <pc:chgData name="Sofia Montenegro" userId="5d84d733-5483-4dab-8d7d-85a22f302b85" providerId="ADAL" clId="{CF5E61AE-727B-4706-BB1F-AB589A967F47}" dt="2025-03-05T22:32:07.975" v="1319"/>
        <pc:sldMkLst>
          <pc:docMk/>
          <pc:sldMk cId="2797829931" sldId="436"/>
        </pc:sldMkLst>
        <pc:spChg chg="mod">
          <ac:chgData name="Sofia Montenegro" userId="5d84d733-5483-4dab-8d7d-85a22f302b85" providerId="ADAL" clId="{CF5E61AE-727B-4706-BB1F-AB589A967F47}" dt="2025-03-05T22:32:07.975" v="1319"/>
          <ac:spMkLst>
            <pc:docMk/>
            <pc:sldMk cId="2797829931" sldId="436"/>
            <ac:spMk id="2" creationId="{0B653A10-04B5-8CFA-DC96-99D573FC2481}"/>
          </ac:spMkLst>
        </pc:spChg>
        <pc:spChg chg="mod">
          <ac:chgData name="Sofia Montenegro" userId="5d84d733-5483-4dab-8d7d-85a22f302b85" providerId="ADAL" clId="{CF5E61AE-727B-4706-BB1F-AB589A967F47}" dt="2025-03-05T22:29:37.030" v="1191"/>
          <ac:spMkLst>
            <pc:docMk/>
            <pc:sldMk cId="2797829931" sldId="436"/>
            <ac:spMk id="3" creationId="{302844EA-6507-867D-36EB-FB00F8365C4F}"/>
          </ac:spMkLst>
        </pc:spChg>
      </pc:sldChg>
      <pc:sldChg chg="modSp add">
        <pc:chgData name="Sofia Montenegro" userId="5d84d733-5483-4dab-8d7d-85a22f302b85" providerId="ADAL" clId="{CF5E61AE-727B-4706-BB1F-AB589A967F47}" dt="2025-03-05T22:33:47.459" v="1357" actId="20577"/>
        <pc:sldMkLst>
          <pc:docMk/>
          <pc:sldMk cId="445463011" sldId="437"/>
        </pc:sldMkLst>
        <pc:spChg chg="mod">
          <ac:chgData name="Sofia Montenegro" userId="5d84d733-5483-4dab-8d7d-85a22f302b85" providerId="ADAL" clId="{CF5E61AE-727B-4706-BB1F-AB589A967F47}" dt="2025-03-05T22:33:26.418" v="1354"/>
          <ac:spMkLst>
            <pc:docMk/>
            <pc:sldMk cId="445463011" sldId="437"/>
            <ac:spMk id="2" creationId="{0B653A10-04B5-8CFA-DC96-99D573FC2481}"/>
          </ac:spMkLst>
        </pc:spChg>
        <pc:spChg chg="mod">
          <ac:chgData name="Sofia Montenegro" userId="5d84d733-5483-4dab-8d7d-85a22f302b85" providerId="ADAL" clId="{CF5E61AE-727B-4706-BB1F-AB589A967F47}" dt="2025-03-05T22:33:47.459" v="1357" actId="20577"/>
          <ac:spMkLst>
            <pc:docMk/>
            <pc:sldMk cId="445463011" sldId="437"/>
            <ac:spMk id="3" creationId="{302844EA-6507-867D-36EB-FB00F8365C4F}"/>
          </ac:spMkLst>
        </pc:spChg>
      </pc:sldChg>
      <pc:sldChg chg="modSp add">
        <pc:chgData name="Sofia Montenegro" userId="5d84d733-5483-4dab-8d7d-85a22f302b85" providerId="ADAL" clId="{CF5E61AE-727B-4706-BB1F-AB589A967F47}" dt="2025-03-05T22:35:21.036" v="1375"/>
        <pc:sldMkLst>
          <pc:docMk/>
          <pc:sldMk cId="1300736325" sldId="438"/>
        </pc:sldMkLst>
        <pc:spChg chg="mod">
          <ac:chgData name="Sofia Montenegro" userId="5d84d733-5483-4dab-8d7d-85a22f302b85" providerId="ADAL" clId="{CF5E61AE-727B-4706-BB1F-AB589A967F47}" dt="2025-03-05T22:35:21.036" v="1375"/>
          <ac:spMkLst>
            <pc:docMk/>
            <pc:sldMk cId="1300736325" sldId="438"/>
            <ac:spMk id="2" creationId="{0B653A10-04B5-8CFA-DC96-99D573FC2481}"/>
          </ac:spMkLst>
        </pc:spChg>
        <pc:spChg chg="mod">
          <ac:chgData name="Sofia Montenegro" userId="5d84d733-5483-4dab-8d7d-85a22f302b85" providerId="ADAL" clId="{CF5E61AE-727B-4706-BB1F-AB589A967F47}" dt="2025-03-05T22:33:51.244" v="1359" actId="20577"/>
          <ac:spMkLst>
            <pc:docMk/>
            <pc:sldMk cId="1300736325" sldId="438"/>
            <ac:spMk id="3" creationId="{302844EA-6507-867D-36EB-FB00F8365C4F}"/>
          </ac:spMkLst>
        </pc:spChg>
      </pc:sldChg>
      <pc:sldChg chg="modSp add ord">
        <pc:chgData name="Sofia Montenegro" userId="5d84d733-5483-4dab-8d7d-85a22f302b85" providerId="ADAL" clId="{CF5E61AE-727B-4706-BB1F-AB589A967F47}" dt="2025-03-05T22:37:10.894" v="1386" actId="403"/>
        <pc:sldMkLst>
          <pc:docMk/>
          <pc:sldMk cId="2035604694" sldId="439"/>
        </pc:sldMkLst>
        <pc:spChg chg="mod">
          <ac:chgData name="Sofia Montenegro" userId="5d84d733-5483-4dab-8d7d-85a22f302b85" providerId="ADAL" clId="{CF5E61AE-727B-4706-BB1F-AB589A967F47}" dt="2025-03-05T22:37:10.894" v="1386" actId="403"/>
          <ac:spMkLst>
            <pc:docMk/>
            <pc:sldMk cId="2035604694" sldId="439"/>
            <ac:spMk id="2" creationId="{0B653A10-04B5-8CFA-DC96-99D573FC2481}"/>
          </ac:spMkLst>
        </pc:spChg>
        <pc:spChg chg="mod">
          <ac:chgData name="Sofia Montenegro" userId="5d84d733-5483-4dab-8d7d-85a22f302b85" providerId="ADAL" clId="{CF5E61AE-727B-4706-BB1F-AB589A967F47}" dt="2025-03-05T22:36:12.144" v="1380" actId="404"/>
          <ac:spMkLst>
            <pc:docMk/>
            <pc:sldMk cId="2035604694" sldId="439"/>
            <ac:spMk id="3" creationId="{302844EA-6507-867D-36EB-FB00F8365C4F}"/>
          </ac:spMkLst>
        </pc:spChg>
      </pc:sldChg>
      <pc:sldChg chg="modSp add ord">
        <pc:chgData name="Sofia Montenegro" userId="5d84d733-5483-4dab-8d7d-85a22f302b85" providerId="ADAL" clId="{CF5E61AE-727B-4706-BB1F-AB589A967F47}" dt="2025-03-05T22:38:12.820" v="1402" actId="27636"/>
        <pc:sldMkLst>
          <pc:docMk/>
          <pc:sldMk cId="3110637047" sldId="440"/>
        </pc:sldMkLst>
        <pc:spChg chg="mod">
          <ac:chgData name="Sofia Montenegro" userId="5d84d733-5483-4dab-8d7d-85a22f302b85" providerId="ADAL" clId="{CF5E61AE-727B-4706-BB1F-AB589A967F47}" dt="2025-03-05T22:38:12.820" v="1402" actId="27636"/>
          <ac:spMkLst>
            <pc:docMk/>
            <pc:sldMk cId="3110637047" sldId="440"/>
            <ac:spMk id="2" creationId="{0B653A10-04B5-8CFA-DC96-99D573FC2481}"/>
          </ac:spMkLst>
        </pc:spChg>
        <pc:spChg chg="mod">
          <ac:chgData name="Sofia Montenegro" userId="5d84d733-5483-4dab-8d7d-85a22f302b85" providerId="ADAL" clId="{CF5E61AE-727B-4706-BB1F-AB589A967F47}" dt="2025-03-05T22:37:38.326" v="1392" actId="404"/>
          <ac:spMkLst>
            <pc:docMk/>
            <pc:sldMk cId="3110637047" sldId="440"/>
            <ac:spMk id="3" creationId="{302844EA-6507-867D-36EB-FB00F8365C4F}"/>
          </ac:spMkLst>
        </pc:spChg>
      </pc:sldChg>
      <pc:sldChg chg="modSp add">
        <pc:chgData name="Sofia Montenegro" userId="5d84d733-5483-4dab-8d7d-85a22f302b85" providerId="ADAL" clId="{CF5E61AE-727B-4706-BB1F-AB589A967F47}" dt="2025-03-05T22:41:13.800" v="1416" actId="115"/>
        <pc:sldMkLst>
          <pc:docMk/>
          <pc:sldMk cId="3828698242" sldId="441"/>
        </pc:sldMkLst>
        <pc:spChg chg="mod">
          <ac:chgData name="Sofia Montenegro" userId="5d84d733-5483-4dab-8d7d-85a22f302b85" providerId="ADAL" clId="{CF5E61AE-727B-4706-BB1F-AB589A967F47}" dt="2025-03-05T22:41:13.800" v="1416" actId="115"/>
          <ac:spMkLst>
            <pc:docMk/>
            <pc:sldMk cId="3828698242" sldId="441"/>
            <ac:spMk id="2" creationId="{0B653A10-04B5-8CFA-DC96-99D573FC2481}"/>
          </ac:spMkLst>
        </pc:spChg>
      </pc:sldChg>
      <pc:sldChg chg="modSp add ord">
        <pc:chgData name="Sofia Montenegro" userId="5d84d733-5483-4dab-8d7d-85a22f302b85" providerId="ADAL" clId="{CF5E61AE-727B-4706-BB1F-AB589A967F47}" dt="2025-03-05T22:43:49.008" v="1453" actId="114"/>
        <pc:sldMkLst>
          <pc:docMk/>
          <pc:sldMk cId="3737170596" sldId="442"/>
        </pc:sldMkLst>
        <pc:spChg chg="mod">
          <ac:chgData name="Sofia Montenegro" userId="5d84d733-5483-4dab-8d7d-85a22f302b85" providerId="ADAL" clId="{CF5E61AE-727B-4706-BB1F-AB589A967F47}" dt="2025-03-05T22:43:49.008" v="1453" actId="114"/>
          <ac:spMkLst>
            <pc:docMk/>
            <pc:sldMk cId="3737170596" sldId="442"/>
            <ac:spMk id="2" creationId="{0B653A10-04B5-8CFA-DC96-99D573FC2481}"/>
          </ac:spMkLst>
        </pc:spChg>
        <pc:spChg chg="mod">
          <ac:chgData name="Sofia Montenegro" userId="5d84d733-5483-4dab-8d7d-85a22f302b85" providerId="ADAL" clId="{CF5E61AE-727B-4706-BB1F-AB589A967F47}" dt="2025-03-05T22:41:47.294" v="1419"/>
          <ac:spMkLst>
            <pc:docMk/>
            <pc:sldMk cId="3737170596" sldId="442"/>
            <ac:spMk id="3" creationId="{302844EA-6507-867D-36EB-FB00F8365C4F}"/>
          </ac:spMkLst>
        </pc:spChg>
      </pc:sldChg>
      <pc:sldChg chg="modSp add">
        <pc:chgData name="Sofia Montenegro" userId="5d84d733-5483-4dab-8d7d-85a22f302b85" providerId="ADAL" clId="{CF5E61AE-727B-4706-BB1F-AB589A967F47}" dt="2025-03-05T22:51:39.263" v="1564" actId="115"/>
        <pc:sldMkLst>
          <pc:docMk/>
          <pc:sldMk cId="876079792" sldId="443"/>
        </pc:sldMkLst>
        <pc:spChg chg="mod">
          <ac:chgData name="Sofia Montenegro" userId="5d84d733-5483-4dab-8d7d-85a22f302b85" providerId="ADAL" clId="{CF5E61AE-727B-4706-BB1F-AB589A967F47}" dt="2025-03-05T22:51:39.263" v="1564" actId="115"/>
          <ac:spMkLst>
            <pc:docMk/>
            <pc:sldMk cId="876079792" sldId="443"/>
            <ac:spMk id="2" creationId="{0B653A10-04B5-8CFA-DC96-99D573FC2481}"/>
          </ac:spMkLst>
        </pc:spChg>
        <pc:spChg chg="mod">
          <ac:chgData name="Sofia Montenegro" userId="5d84d733-5483-4dab-8d7d-85a22f302b85" providerId="ADAL" clId="{CF5E61AE-727B-4706-BB1F-AB589A967F47}" dt="2025-03-05T22:44:17.024" v="1466" actId="20577"/>
          <ac:spMkLst>
            <pc:docMk/>
            <pc:sldMk cId="876079792" sldId="443"/>
            <ac:spMk id="3" creationId="{302844EA-6507-867D-36EB-FB00F8365C4F}"/>
          </ac:spMkLst>
        </pc:spChg>
      </pc:sldChg>
      <pc:sldChg chg="modSp add ord">
        <pc:chgData name="Sofia Montenegro" userId="5d84d733-5483-4dab-8d7d-85a22f302b85" providerId="ADAL" clId="{CF5E61AE-727B-4706-BB1F-AB589A967F47}" dt="2025-03-05T22:47:45.125" v="1562" actId="27636"/>
        <pc:sldMkLst>
          <pc:docMk/>
          <pc:sldMk cId="407429949" sldId="444"/>
        </pc:sldMkLst>
        <pc:spChg chg="mod">
          <ac:chgData name="Sofia Montenegro" userId="5d84d733-5483-4dab-8d7d-85a22f302b85" providerId="ADAL" clId="{CF5E61AE-727B-4706-BB1F-AB589A967F47}" dt="2025-03-05T22:47:45.125" v="1562" actId="27636"/>
          <ac:spMkLst>
            <pc:docMk/>
            <pc:sldMk cId="407429949" sldId="444"/>
            <ac:spMk id="2" creationId="{0B653A10-04B5-8CFA-DC96-99D573FC2481}"/>
          </ac:spMkLst>
        </pc:spChg>
        <pc:spChg chg="mod">
          <ac:chgData name="Sofia Montenegro" userId="5d84d733-5483-4dab-8d7d-85a22f302b85" providerId="ADAL" clId="{CF5E61AE-727B-4706-BB1F-AB589A967F47}" dt="2025-03-05T22:46:56.487" v="1548" actId="403"/>
          <ac:spMkLst>
            <pc:docMk/>
            <pc:sldMk cId="407429949" sldId="444"/>
            <ac:spMk id="3" creationId="{302844EA-6507-867D-36EB-FB00F8365C4F}"/>
          </ac:spMkLst>
        </pc:spChg>
      </pc:sldChg>
      <pc:sldChg chg="modSp add">
        <pc:chgData name="Sofia Montenegro" userId="5d84d733-5483-4dab-8d7d-85a22f302b85" providerId="ADAL" clId="{CF5E61AE-727B-4706-BB1F-AB589A967F47}" dt="2025-03-05T22:53:10.771" v="1586" actId="20577"/>
        <pc:sldMkLst>
          <pc:docMk/>
          <pc:sldMk cId="2263742096" sldId="445"/>
        </pc:sldMkLst>
        <pc:spChg chg="mod">
          <ac:chgData name="Sofia Montenegro" userId="5d84d733-5483-4dab-8d7d-85a22f302b85" providerId="ADAL" clId="{CF5E61AE-727B-4706-BB1F-AB589A967F47}" dt="2025-03-05T22:53:10.771" v="1586" actId="20577"/>
          <ac:spMkLst>
            <pc:docMk/>
            <pc:sldMk cId="2263742096" sldId="445"/>
            <ac:spMk id="2" creationId="{0B653A10-04B5-8CFA-DC96-99D573FC2481}"/>
          </ac:spMkLst>
        </pc:spChg>
      </pc:sldChg>
      <pc:sldChg chg="modSp add ord">
        <pc:chgData name="Sofia Montenegro" userId="5d84d733-5483-4dab-8d7d-85a22f302b85" providerId="ADAL" clId="{CF5E61AE-727B-4706-BB1F-AB589A967F47}" dt="2025-03-05T22:54:22.643" v="1599" actId="15"/>
        <pc:sldMkLst>
          <pc:docMk/>
          <pc:sldMk cId="1007068040" sldId="446"/>
        </pc:sldMkLst>
        <pc:spChg chg="mod">
          <ac:chgData name="Sofia Montenegro" userId="5d84d733-5483-4dab-8d7d-85a22f302b85" providerId="ADAL" clId="{CF5E61AE-727B-4706-BB1F-AB589A967F47}" dt="2025-03-05T22:54:22.643" v="1599" actId="15"/>
          <ac:spMkLst>
            <pc:docMk/>
            <pc:sldMk cId="1007068040" sldId="446"/>
            <ac:spMk id="2" creationId="{0B653A10-04B5-8CFA-DC96-99D573FC2481}"/>
          </ac:spMkLst>
        </pc:spChg>
        <pc:spChg chg="mod">
          <ac:chgData name="Sofia Montenegro" userId="5d84d733-5483-4dab-8d7d-85a22f302b85" providerId="ADAL" clId="{CF5E61AE-727B-4706-BB1F-AB589A967F47}" dt="2025-03-05T22:53:48.016" v="1590" actId="403"/>
          <ac:spMkLst>
            <pc:docMk/>
            <pc:sldMk cId="1007068040" sldId="446"/>
            <ac:spMk id="3" creationId="{302844EA-6507-867D-36EB-FB00F8365C4F}"/>
          </ac:spMkLst>
        </pc:spChg>
      </pc:sldChg>
      <pc:sldChg chg="addSp delSp modSp add">
        <pc:chgData name="Sofia Montenegro" userId="5d84d733-5483-4dab-8d7d-85a22f302b85" providerId="ADAL" clId="{CF5E61AE-727B-4706-BB1F-AB589A967F47}" dt="2025-03-05T22:55:52.935" v="1627" actId="20577"/>
        <pc:sldMkLst>
          <pc:docMk/>
          <pc:sldMk cId="4053797809" sldId="447"/>
        </pc:sldMkLst>
        <pc:spChg chg="mod">
          <ac:chgData name="Sofia Montenegro" userId="5d84d733-5483-4dab-8d7d-85a22f302b85" providerId="ADAL" clId="{CF5E61AE-727B-4706-BB1F-AB589A967F47}" dt="2025-03-05T22:55:52.935" v="1627" actId="20577"/>
          <ac:spMkLst>
            <pc:docMk/>
            <pc:sldMk cId="4053797809" sldId="447"/>
            <ac:spMk id="2" creationId="{0B653A10-04B5-8CFA-DC96-99D573FC2481}"/>
          </ac:spMkLst>
        </pc:spChg>
        <pc:spChg chg="mod">
          <ac:chgData name="Sofia Montenegro" userId="5d84d733-5483-4dab-8d7d-85a22f302b85" providerId="ADAL" clId="{CF5E61AE-727B-4706-BB1F-AB589A967F47}" dt="2025-03-05T22:54:45.675" v="1603" actId="403"/>
          <ac:spMkLst>
            <pc:docMk/>
            <pc:sldMk cId="4053797809" sldId="447"/>
            <ac:spMk id="3" creationId="{302844EA-6507-867D-36EB-FB00F8365C4F}"/>
          </ac:spMkLst>
        </pc:spChg>
        <pc:spChg chg="add del">
          <ac:chgData name="Sofia Montenegro" userId="5d84d733-5483-4dab-8d7d-85a22f302b85" providerId="ADAL" clId="{CF5E61AE-727B-4706-BB1F-AB589A967F47}" dt="2025-03-05T22:54:59.596" v="1607"/>
          <ac:spMkLst>
            <pc:docMk/>
            <pc:sldMk cId="4053797809" sldId="447"/>
            <ac:spMk id="4" creationId="{E9D3D0ED-EAB6-40E3-8D25-C6CDFA5C03A1}"/>
          </ac:spMkLst>
        </pc:spChg>
      </pc:sldChg>
      <pc:sldChg chg="modSp add ord">
        <pc:chgData name="Sofia Montenegro" userId="5d84d733-5483-4dab-8d7d-85a22f302b85" providerId="ADAL" clId="{CF5E61AE-727B-4706-BB1F-AB589A967F47}" dt="2025-03-05T23:02:09.285" v="1718" actId="207"/>
        <pc:sldMkLst>
          <pc:docMk/>
          <pc:sldMk cId="1792415879" sldId="448"/>
        </pc:sldMkLst>
        <pc:spChg chg="mod">
          <ac:chgData name="Sofia Montenegro" userId="5d84d733-5483-4dab-8d7d-85a22f302b85" providerId="ADAL" clId="{CF5E61AE-727B-4706-BB1F-AB589A967F47}" dt="2025-03-05T23:02:09.285" v="1718" actId="207"/>
          <ac:spMkLst>
            <pc:docMk/>
            <pc:sldMk cId="1792415879" sldId="448"/>
            <ac:spMk id="2" creationId="{0B653A10-04B5-8CFA-DC96-99D573FC2481}"/>
          </ac:spMkLst>
        </pc:spChg>
        <pc:spChg chg="mod">
          <ac:chgData name="Sofia Montenegro" userId="5d84d733-5483-4dab-8d7d-85a22f302b85" providerId="ADAL" clId="{CF5E61AE-727B-4706-BB1F-AB589A967F47}" dt="2025-03-05T22:56:20.876" v="1633" actId="403"/>
          <ac:spMkLst>
            <pc:docMk/>
            <pc:sldMk cId="1792415879" sldId="448"/>
            <ac:spMk id="3" creationId="{302844EA-6507-867D-36EB-FB00F8365C4F}"/>
          </ac:spMkLst>
        </pc:spChg>
      </pc:sldChg>
      <pc:sldChg chg="addSp delSp modSp add ord">
        <pc:chgData name="Sofia Montenegro" userId="5d84d733-5483-4dab-8d7d-85a22f302b85" providerId="ADAL" clId="{CF5E61AE-727B-4706-BB1F-AB589A967F47}" dt="2025-03-05T23:03:50.107" v="1747" actId="313"/>
        <pc:sldMkLst>
          <pc:docMk/>
          <pc:sldMk cId="3135071140" sldId="449"/>
        </pc:sldMkLst>
        <pc:spChg chg="mod">
          <ac:chgData name="Sofia Montenegro" userId="5d84d733-5483-4dab-8d7d-85a22f302b85" providerId="ADAL" clId="{CF5E61AE-727B-4706-BB1F-AB589A967F47}" dt="2025-03-05T23:03:50.107" v="1747" actId="313"/>
          <ac:spMkLst>
            <pc:docMk/>
            <pc:sldMk cId="3135071140" sldId="449"/>
            <ac:spMk id="2" creationId="{0B653A10-04B5-8CFA-DC96-99D573FC2481}"/>
          </ac:spMkLst>
        </pc:spChg>
        <pc:spChg chg="del">
          <ac:chgData name="Sofia Montenegro" userId="5d84d733-5483-4dab-8d7d-85a22f302b85" providerId="ADAL" clId="{CF5E61AE-727B-4706-BB1F-AB589A967F47}" dt="2025-03-05T23:02:46.503" v="1721" actId="478"/>
          <ac:spMkLst>
            <pc:docMk/>
            <pc:sldMk cId="3135071140" sldId="449"/>
            <ac:spMk id="3" creationId="{302844EA-6507-867D-36EB-FB00F8365C4F}"/>
          </ac:spMkLst>
        </pc:spChg>
        <pc:spChg chg="add">
          <ac:chgData name="Sofia Montenegro" userId="5d84d733-5483-4dab-8d7d-85a22f302b85" providerId="ADAL" clId="{CF5E61AE-727B-4706-BB1F-AB589A967F47}" dt="2025-03-05T23:02:46.856" v="1722"/>
          <ac:spMkLst>
            <pc:docMk/>
            <pc:sldMk cId="3135071140" sldId="449"/>
            <ac:spMk id="4" creationId="{CB3CF6FA-2D24-4A98-8662-C58EFF12F1B5}"/>
          </ac:spMkLst>
        </pc:spChg>
      </pc:sldChg>
      <pc:sldChg chg="modSp">
        <pc:chgData name="Sofia Montenegro" userId="5d84d733-5483-4dab-8d7d-85a22f302b85" providerId="ADAL" clId="{CF5E61AE-727B-4706-BB1F-AB589A967F47}" dt="2025-03-05T23:05:28.764" v="1755"/>
        <pc:sldMkLst>
          <pc:docMk/>
          <pc:sldMk cId="3764554946" sldId="450"/>
        </pc:sldMkLst>
        <pc:spChg chg="mod">
          <ac:chgData name="Sofia Montenegro" userId="5d84d733-5483-4dab-8d7d-85a22f302b85" providerId="ADAL" clId="{CF5E61AE-727B-4706-BB1F-AB589A967F47}" dt="2025-03-05T23:05:28.764" v="1755"/>
          <ac:spMkLst>
            <pc:docMk/>
            <pc:sldMk cId="3764554946" sldId="450"/>
            <ac:spMk id="2" creationId="{0B653A10-04B5-8CFA-DC96-99D573FC2481}"/>
          </ac:spMkLst>
        </pc:spChg>
        <pc:spChg chg="mod">
          <ac:chgData name="Sofia Montenegro" userId="5d84d733-5483-4dab-8d7d-85a22f302b85" providerId="ADAL" clId="{CF5E61AE-727B-4706-BB1F-AB589A967F47}" dt="2025-03-05T23:05:15.588" v="1752"/>
          <ac:spMkLst>
            <pc:docMk/>
            <pc:sldMk cId="3764554946" sldId="450"/>
            <ac:spMk id="3" creationId="{302844EA-6507-867D-36EB-FB00F8365C4F}"/>
          </ac:spMkLst>
        </pc:spChg>
      </pc:sldChg>
    </pc:docChg>
  </pc:docChgLst>
  <pc:docChgLst>
    <pc:chgData name="Matias Eusterbrock" userId="S::matias_eusterbrock@ci.richmond.ca.us::2acf7dc6-60d3-46b4-9083-a8db0d85c52f" providerId="AD" clId="Web-{D6C39275-A83A-A3E3-BD7A-A87C1EF1C3A6}"/>
    <pc:docChg chg="addSld delSld">
      <pc:chgData name="Matias Eusterbrock" userId="S::matias_eusterbrock@ci.richmond.ca.us::2acf7dc6-60d3-46b4-9083-a8db0d85c52f" providerId="AD" clId="Web-{D6C39275-A83A-A3E3-BD7A-A87C1EF1C3A6}" dt="2025-02-04T19:13:34.498" v="30"/>
      <pc:docMkLst>
        <pc:docMk/>
      </pc:docMkLst>
      <pc:sldChg chg="add">
        <pc:chgData name="Matias Eusterbrock" userId="S::matias_eusterbrock@ci.richmond.ca.us::2acf7dc6-60d3-46b4-9083-a8db0d85c52f" providerId="AD" clId="Web-{D6C39275-A83A-A3E3-BD7A-A87C1EF1C3A6}" dt="2025-02-04T19:13:17.013" v="0"/>
        <pc:sldMkLst>
          <pc:docMk/>
          <pc:sldMk cId="585922813" sldId="403"/>
        </pc:sldMkLst>
      </pc:sldChg>
      <pc:sldChg chg="add">
        <pc:chgData name="Matias Eusterbrock" userId="S::matias_eusterbrock@ci.richmond.ca.us::2acf7dc6-60d3-46b4-9083-a8db0d85c52f" providerId="AD" clId="Web-{D6C39275-A83A-A3E3-BD7A-A87C1EF1C3A6}" dt="2025-02-04T19:13:17.294" v="1"/>
        <pc:sldMkLst>
          <pc:docMk/>
          <pc:sldMk cId="1921992424" sldId="404"/>
        </pc:sldMkLst>
      </pc:sldChg>
      <pc:sldChg chg="add">
        <pc:chgData name="Matias Eusterbrock" userId="S::matias_eusterbrock@ci.richmond.ca.us::2acf7dc6-60d3-46b4-9083-a8db0d85c52f" providerId="AD" clId="Web-{D6C39275-A83A-A3E3-BD7A-A87C1EF1C3A6}" dt="2025-02-04T19:13:17.560" v="2"/>
        <pc:sldMkLst>
          <pc:docMk/>
          <pc:sldMk cId="3280328063" sldId="405"/>
        </pc:sldMkLst>
      </pc:sldChg>
      <pc:sldChg chg="add">
        <pc:chgData name="Matias Eusterbrock" userId="S::matias_eusterbrock@ci.richmond.ca.us::2acf7dc6-60d3-46b4-9083-a8db0d85c52f" providerId="AD" clId="Web-{D6C39275-A83A-A3E3-BD7A-A87C1EF1C3A6}" dt="2025-02-04T19:13:17.732" v="3"/>
        <pc:sldMkLst>
          <pc:docMk/>
          <pc:sldMk cId="1470139639" sldId="406"/>
        </pc:sldMkLst>
      </pc:sldChg>
      <pc:sldChg chg="add">
        <pc:chgData name="Matias Eusterbrock" userId="S::matias_eusterbrock@ci.richmond.ca.us::2acf7dc6-60d3-46b4-9083-a8db0d85c52f" providerId="AD" clId="Web-{D6C39275-A83A-A3E3-BD7A-A87C1EF1C3A6}" dt="2025-02-04T19:13:17.966" v="4"/>
        <pc:sldMkLst>
          <pc:docMk/>
          <pc:sldMk cId="3110288112" sldId="407"/>
        </pc:sldMkLst>
      </pc:sldChg>
      <pc:sldChg chg="add">
        <pc:chgData name="Matias Eusterbrock" userId="S::matias_eusterbrock@ci.richmond.ca.us::2acf7dc6-60d3-46b4-9083-a8db0d85c52f" providerId="AD" clId="Web-{D6C39275-A83A-A3E3-BD7A-A87C1EF1C3A6}" dt="2025-02-04T19:13:18.279" v="5"/>
        <pc:sldMkLst>
          <pc:docMk/>
          <pc:sldMk cId="2608441742" sldId="408"/>
        </pc:sldMkLst>
      </pc:sldChg>
      <pc:sldChg chg="add">
        <pc:chgData name="Matias Eusterbrock" userId="S::matias_eusterbrock@ci.richmond.ca.us::2acf7dc6-60d3-46b4-9083-a8db0d85c52f" providerId="AD" clId="Web-{D6C39275-A83A-A3E3-BD7A-A87C1EF1C3A6}" dt="2025-02-04T19:13:18.591" v="6"/>
        <pc:sldMkLst>
          <pc:docMk/>
          <pc:sldMk cId="4270838737" sldId="409"/>
        </pc:sldMkLst>
      </pc:sldChg>
      <pc:sldChg chg="add">
        <pc:chgData name="Matias Eusterbrock" userId="S::matias_eusterbrock@ci.richmond.ca.us::2acf7dc6-60d3-46b4-9083-a8db0d85c52f" providerId="AD" clId="Web-{D6C39275-A83A-A3E3-BD7A-A87C1EF1C3A6}" dt="2025-02-04T19:13:18.732" v="7"/>
        <pc:sldMkLst>
          <pc:docMk/>
          <pc:sldMk cId="3725479532" sldId="410"/>
        </pc:sldMkLst>
      </pc:sldChg>
      <pc:sldChg chg="add">
        <pc:chgData name="Matias Eusterbrock" userId="S::matias_eusterbrock@ci.richmond.ca.us::2acf7dc6-60d3-46b4-9083-a8db0d85c52f" providerId="AD" clId="Web-{D6C39275-A83A-A3E3-BD7A-A87C1EF1C3A6}" dt="2025-02-04T19:13:18.919" v="8"/>
        <pc:sldMkLst>
          <pc:docMk/>
          <pc:sldMk cId="1034882464" sldId="411"/>
        </pc:sldMkLst>
      </pc:sldChg>
      <pc:sldChg chg="add">
        <pc:chgData name="Matias Eusterbrock" userId="S::matias_eusterbrock@ci.richmond.ca.us::2acf7dc6-60d3-46b4-9083-a8db0d85c52f" providerId="AD" clId="Web-{D6C39275-A83A-A3E3-BD7A-A87C1EF1C3A6}" dt="2025-02-04T19:13:19.123" v="9"/>
        <pc:sldMkLst>
          <pc:docMk/>
          <pc:sldMk cId="3194286729" sldId="412"/>
        </pc:sldMkLst>
      </pc:sldChg>
      <pc:sldChg chg="add">
        <pc:chgData name="Matias Eusterbrock" userId="S::matias_eusterbrock@ci.richmond.ca.us::2acf7dc6-60d3-46b4-9083-a8db0d85c52f" providerId="AD" clId="Web-{D6C39275-A83A-A3E3-BD7A-A87C1EF1C3A6}" dt="2025-02-04T19:13:19.263" v="10"/>
        <pc:sldMkLst>
          <pc:docMk/>
          <pc:sldMk cId="1246120748" sldId="413"/>
        </pc:sldMkLst>
      </pc:sldChg>
      <pc:sldChg chg="add">
        <pc:chgData name="Matias Eusterbrock" userId="S::matias_eusterbrock@ci.richmond.ca.us::2acf7dc6-60d3-46b4-9083-a8db0d85c52f" providerId="AD" clId="Web-{D6C39275-A83A-A3E3-BD7A-A87C1EF1C3A6}" dt="2025-02-04T19:13:19.482" v="11"/>
        <pc:sldMkLst>
          <pc:docMk/>
          <pc:sldMk cId="3813390399" sldId="414"/>
        </pc:sldMkLst>
      </pc:sldChg>
      <pc:sldChg chg="add">
        <pc:chgData name="Matias Eusterbrock" userId="S::matias_eusterbrock@ci.richmond.ca.us::2acf7dc6-60d3-46b4-9083-a8db0d85c52f" providerId="AD" clId="Web-{D6C39275-A83A-A3E3-BD7A-A87C1EF1C3A6}" dt="2025-02-04T19:13:19.654" v="12"/>
        <pc:sldMkLst>
          <pc:docMk/>
          <pc:sldMk cId="1263307958" sldId="415"/>
        </pc:sldMkLst>
      </pc:sldChg>
      <pc:sldChg chg="add">
        <pc:chgData name="Matias Eusterbrock" userId="S::matias_eusterbrock@ci.richmond.ca.us::2acf7dc6-60d3-46b4-9083-a8db0d85c52f" providerId="AD" clId="Web-{D6C39275-A83A-A3E3-BD7A-A87C1EF1C3A6}" dt="2025-02-04T19:13:19.857" v="13"/>
        <pc:sldMkLst>
          <pc:docMk/>
          <pc:sldMk cId="3588377124" sldId="416"/>
        </pc:sldMkLst>
      </pc:sldChg>
      <pc:sldChg chg="add">
        <pc:chgData name="Matias Eusterbrock" userId="S::matias_eusterbrock@ci.richmond.ca.us::2acf7dc6-60d3-46b4-9083-a8db0d85c52f" providerId="AD" clId="Web-{D6C39275-A83A-A3E3-BD7A-A87C1EF1C3A6}" dt="2025-02-04T19:13:20.076" v="14"/>
        <pc:sldMkLst>
          <pc:docMk/>
          <pc:sldMk cId="237569337" sldId="417"/>
        </pc:sldMkLst>
      </pc:sldChg>
    </pc:docChg>
  </pc:docChgLst>
  <pc:docChgLst>
    <pc:chgData name="Matias Eusterbrock" userId="2acf7dc6-60d3-46b4-9083-a8db0d85c52f" providerId="ADAL" clId="{8190B7B8-D2E4-4E13-9C11-A9467C2DCC50}"/>
    <pc:docChg chg="modSld modNotesMaster modHandout">
      <pc:chgData name="Matias Eusterbrock" userId="2acf7dc6-60d3-46b4-9083-a8db0d85c52f" providerId="ADAL" clId="{8190B7B8-D2E4-4E13-9C11-A9467C2DCC50}" dt="2025-01-08T22:58:51.234" v="8" actId="113"/>
      <pc:docMkLst>
        <pc:docMk/>
      </pc:docMkLst>
    </pc:docChg>
  </pc:docChgLst>
  <pc:docChgLst>
    <pc:chgData name="Matias Eusterbrock" userId="S::matias_eusterbrock@ci.richmond.ca.us::2acf7dc6-60d3-46b4-9083-a8db0d85c52f" providerId="AD" clId="Web-{56D4345F-A058-5805-FBCD-AD44263F0797}"/>
    <pc:docChg chg="modSld">
      <pc:chgData name="Matias Eusterbrock" userId="S::matias_eusterbrock@ci.richmond.ca.us::2acf7dc6-60d3-46b4-9083-a8db0d85c52f" providerId="AD" clId="Web-{56D4345F-A058-5805-FBCD-AD44263F0797}" dt="2025-02-19T00:23:06.025" v="5" actId="20577"/>
      <pc:docMkLst>
        <pc:docMk/>
      </pc:docMkLst>
      <pc:sldChg chg="modSp">
        <pc:chgData name="Matias Eusterbrock" userId="S::matias_eusterbrock@ci.richmond.ca.us::2acf7dc6-60d3-46b4-9083-a8db0d85c52f" providerId="AD" clId="Web-{56D4345F-A058-5805-FBCD-AD44263F0797}" dt="2025-02-19T00:22:55.025" v="2" actId="20577"/>
        <pc:sldMkLst>
          <pc:docMk/>
          <pc:sldMk cId="585922813" sldId="403"/>
        </pc:sldMkLst>
        <pc:spChg chg="mod">
          <ac:chgData name="Matias Eusterbrock" userId="S::matias_eusterbrock@ci.richmond.ca.us::2acf7dc6-60d3-46b4-9083-a8db0d85c52f" providerId="AD" clId="Web-{56D4345F-A058-5805-FBCD-AD44263F0797}" dt="2025-02-19T00:22:55.025" v="2" actId="20577"/>
          <ac:spMkLst>
            <pc:docMk/>
            <pc:sldMk cId="585922813" sldId="403"/>
            <ac:spMk id="3" creationId="{62EB8AE9-3C7F-654E-7F1F-06EFCE53551B}"/>
          </ac:spMkLst>
        </pc:spChg>
      </pc:sldChg>
      <pc:sldChg chg="modSp">
        <pc:chgData name="Matias Eusterbrock" userId="S::matias_eusterbrock@ci.richmond.ca.us::2acf7dc6-60d3-46b4-9083-a8db0d85c52f" providerId="AD" clId="Web-{56D4345F-A058-5805-FBCD-AD44263F0797}" dt="2025-02-19T00:23:06.025" v="5" actId="20577"/>
        <pc:sldMkLst>
          <pc:docMk/>
          <pc:sldMk cId="3110288112" sldId="407"/>
        </pc:sldMkLst>
        <pc:spChg chg="mod">
          <ac:chgData name="Matias Eusterbrock" userId="S::matias_eusterbrock@ci.richmond.ca.us::2acf7dc6-60d3-46b4-9083-a8db0d85c52f" providerId="AD" clId="Web-{56D4345F-A058-5805-FBCD-AD44263F0797}" dt="2025-02-19T00:23:06.025" v="5" actId="20577"/>
          <ac:spMkLst>
            <pc:docMk/>
            <pc:sldMk cId="3110288112" sldId="407"/>
            <ac:spMk id="3" creationId="{62EB8AE9-3C7F-654E-7F1F-06EFCE53551B}"/>
          </ac:spMkLst>
        </pc:spChg>
      </pc:sldChg>
    </pc:docChg>
  </pc:docChgLst>
  <pc:docChgLst>
    <pc:chgData name="Matias Eusterbrock" userId="S::matias_eusterbrock@ci.richmond.ca.us::2acf7dc6-60d3-46b4-9083-a8db0d85c52f" providerId="AD" clId="Web-{3BAF507D-3A40-723D-9531-98C89A200987}"/>
    <pc:docChg chg="modSld">
      <pc:chgData name="Matias Eusterbrock" userId="S::matias_eusterbrock@ci.richmond.ca.us::2acf7dc6-60d3-46b4-9083-a8db0d85c52f" providerId="AD" clId="Web-{3BAF507D-3A40-723D-9531-98C89A200987}" dt="2025-02-19T00:21:42.385" v="58" actId="20577"/>
      <pc:docMkLst>
        <pc:docMk/>
      </pc:docMkLst>
      <pc:sldChg chg="modSp">
        <pc:chgData name="Matias Eusterbrock" userId="S::matias_eusterbrock@ci.richmond.ca.us::2acf7dc6-60d3-46b4-9083-a8db0d85c52f" providerId="AD" clId="Web-{3BAF507D-3A40-723D-9531-98C89A200987}" dt="2025-02-19T00:19:58.991" v="45" actId="20577"/>
        <pc:sldMkLst>
          <pc:docMk/>
          <pc:sldMk cId="4270838737" sldId="409"/>
        </pc:sldMkLst>
        <pc:spChg chg="mod">
          <ac:chgData name="Matias Eusterbrock" userId="S::matias_eusterbrock@ci.richmond.ca.us::2acf7dc6-60d3-46b4-9083-a8db0d85c52f" providerId="AD" clId="Web-{3BAF507D-3A40-723D-9531-98C89A200987}" dt="2025-02-19T00:19:58.991" v="45" actId="20577"/>
          <ac:spMkLst>
            <pc:docMk/>
            <pc:sldMk cId="4270838737" sldId="409"/>
            <ac:spMk id="3" creationId="{62EB8AE9-3C7F-654E-7F1F-06EFCE53551B}"/>
          </ac:spMkLst>
        </pc:spChg>
      </pc:sldChg>
      <pc:sldChg chg="modSp">
        <pc:chgData name="Matias Eusterbrock" userId="S::matias_eusterbrock@ci.richmond.ca.us::2acf7dc6-60d3-46b4-9083-a8db0d85c52f" providerId="AD" clId="Web-{3BAF507D-3A40-723D-9531-98C89A200987}" dt="2025-02-19T00:19:52.226" v="42" actId="20577"/>
        <pc:sldMkLst>
          <pc:docMk/>
          <pc:sldMk cId="3725479532" sldId="410"/>
        </pc:sldMkLst>
        <pc:spChg chg="mod">
          <ac:chgData name="Matias Eusterbrock" userId="S::matias_eusterbrock@ci.richmond.ca.us::2acf7dc6-60d3-46b4-9083-a8db0d85c52f" providerId="AD" clId="Web-{3BAF507D-3A40-723D-9531-98C89A200987}" dt="2025-02-19T00:19:52.226" v="42" actId="20577"/>
          <ac:spMkLst>
            <pc:docMk/>
            <pc:sldMk cId="3725479532" sldId="410"/>
            <ac:spMk id="3" creationId="{62EB8AE9-3C7F-654E-7F1F-06EFCE53551B}"/>
          </ac:spMkLst>
        </pc:spChg>
      </pc:sldChg>
      <pc:sldChg chg="modSp">
        <pc:chgData name="Matias Eusterbrock" userId="S::matias_eusterbrock@ci.richmond.ca.us::2acf7dc6-60d3-46b4-9083-a8db0d85c52f" providerId="AD" clId="Web-{3BAF507D-3A40-723D-9531-98C89A200987}" dt="2025-02-19T00:19:46.475" v="39" actId="20577"/>
        <pc:sldMkLst>
          <pc:docMk/>
          <pc:sldMk cId="1034882464" sldId="411"/>
        </pc:sldMkLst>
        <pc:spChg chg="mod">
          <ac:chgData name="Matias Eusterbrock" userId="S::matias_eusterbrock@ci.richmond.ca.us::2acf7dc6-60d3-46b4-9083-a8db0d85c52f" providerId="AD" clId="Web-{3BAF507D-3A40-723D-9531-98C89A200987}" dt="2025-02-19T00:19:46.475" v="39" actId="20577"/>
          <ac:spMkLst>
            <pc:docMk/>
            <pc:sldMk cId="1034882464" sldId="411"/>
            <ac:spMk id="3" creationId="{62EB8AE9-3C7F-654E-7F1F-06EFCE53551B}"/>
          </ac:spMkLst>
        </pc:spChg>
      </pc:sldChg>
      <pc:sldChg chg="modSp">
        <pc:chgData name="Matias Eusterbrock" userId="S::matias_eusterbrock@ci.richmond.ca.us::2acf7dc6-60d3-46b4-9083-a8db0d85c52f" providerId="AD" clId="Web-{3BAF507D-3A40-723D-9531-98C89A200987}" dt="2025-02-19T00:19:40.944" v="36" actId="20577"/>
        <pc:sldMkLst>
          <pc:docMk/>
          <pc:sldMk cId="3194286729" sldId="412"/>
        </pc:sldMkLst>
        <pc:spChg chg="mod">
          <ac:chgData name="Matias Eusterbrock" userId="S::matias_eusterbrock@ci.richmond.ca.us::2acf7dc6-60d3-46b4-9083-a8db0d85c52f" providerId="AD" clId="Web-{3BAF507D-3A40-723D-9531-98C89A200987}" dt="2025-02-19T00:19:40.944" v="36" actId="20577"/>
          <ac:spMkLst>
            <pc:docMk/>
            <pc:sldMk cId="3194286729" sldId="412"/>
            <ac:spMk id="3" creationId="{62EB8AE9-3C7F-654E-7F1F-06EFCE53551B}"/>
          </ac:spMkLst>
        </pc:spChg>
      </pc:sldChg>
      <pc:sldChg chg="modSp">
        <pc:chgData name="Matias Eusterbrock" userId="S::matias_eusterbrock@ci.richmond.ca.us::2acf7dc6-60d3-46b4-9083-a8db0d85c52f" providerId="AD" clId="Web-{3BAF507D-3A40-723D-9531-98C89A200987}" dt="2025-02-19T00:19:33.803" v="33" actId="20577"/>
        <pc:sldMkLst>
          <pc:docMk/>
          <pc:sldMk cId="1246120748" sldId="413"/>
        </pc:sldMkLst>
        <pc:spChg chg="mod">
          <ac:chgData name="Matias Eusterbrock" userId="S::matias_eusterbrock@ci.richmond.ca.us::2acf7dc6-60d3-46b4-9083-a8db0d85c52f" providerId="AD" clId="Web-{3BAF507D-3A40-723D-9531-98C89A200987}" dt="2025-02-19T00:19:33.803" v="33" actId="20577"/>
          <ac:spMkLst>
            <pc:docMk/>
            <pc:sldMk cId="1246120748" sldId="413"/>
            <ac:spMk id="3" creationId="{62EB8AE9-3C7F-654E-7F1F-06EFCE53551B}"/>
          </ac:spMkLst>
        </pc:spChg>
      </pc:sldChg>
      <pc:sldChg chg="modSp">
        <pc:chgData name="Matias Eusterbrock" userId="S::matias_eusterbrock@ci.richmond.ca.us::2acf7dc6-60d3-46b4-9083-a8db0d85c52f" providerId="AD" clId="Web-{3BAF507D-3A40-723D-9531-98C89A200987}" dt="2025-02-19T00:19:26.944" v="30" actId="20577"/>
        <pc:sldMkLst>
          <pc:docMk/>
          <pc:sldMk cId="3813390399" sldId="414"/>
        </pc:sldMkLst>
        <pc:spChg chg="mod">
          <ac:chgData name="Matias Eusterbrock" userId="S::matias_eusterbrock@ci.richmond.ca.us::2acf7dc6-60d3-46b4-9083-a8db0d85c52f" providerId="AD" clId="Web-{3BAF507D-3A40-723D-9531-98C89A200987}" dt="2025-02-19T00:19:26.944" v="30" actId="20577"/>
          <ac:spMkLst>
            <pc:docMk/>
            <pc:sldMk cId="3813390399" sldId="414"/>
            <ac:spMk id="3" creationId="{62EB8AE9-3C7F-654E-7F1F-06EFCE53551B}"/>
          </ac:spMkLst>
        </pc:spChg>
      </pc:sldChg>
      <pc:sldChg chg="modSp">
        <pc:chgData name="Matias Eusterbrock" userId="S::matias_eusterbrock@ci.richmond.ca.us::2acf7dc6-60d3-46b4-9083-a8db0d85c52f" providerId="AD" clId="Web-{3BAF507D-3A40-723D-9531-98C89A200987}" dt="2025-02-19T00:19:20.928" v="27" actId="20577"/>
        <pc:sldMkLst>
          <pc:docMk/>
          <pc:sldMk cId="1263307958" sldId="415"/>
        </pc:sldMkLst>
        <pc:spChg chg="mod">
          <ac:chgData name="Matias Eusterbrock" userId="S::matias_eusterbrock@ci.richmond.ca.us::2acf7dc6-60d3-46b4-9083-a8db0d85c52f" providerId="AD" clId="Web-{3BAF507D-3A40-723D-9531-98C89A200987}" dt="2025-02-19T00:19:20.928" v="27" actId="20577"/>
          <ac:spMkLst>
            <pc:docMk/>
            <pc:sldMk cId="1263307958" sldId="415"/>
            <ac:spMk id="3" creationId="{62EB8AE9-3C7F-654E-7F1F-06EFCE53551B}"/>
          </ac:spMkLst>
        </pc:spChg>
      </pc:sldChg>
      <pc:sldChg chg="modSp">
        <pc:chgData name="Matias Eusterbrock" userId="S::matias_eusterbrock@ci.richmond.ca.us::2acf7dc6-60d3-46b4-9083-a8db0d85c52f" providerId="AD" clId="Web-{3BAF507D-3A40-723D-9531-98C89A200987}" dt="2025-02-19T00:19:14.225" v="24" actId="20577"/>
        <pc:sldMkLst>
          <pc:docMk/>
          <pc:sldMk cId="3588377124" sldId="416"/>
        </pc:sldMkLst>
        <pc:spChg chg="mod">
          <ac:chgData name="Matias Eusterbrock" userId="S::matias_eusterbrock@ci.richmond.ca.us::2acf7dc6-60d3-46b4-9083-a8db0d85c52f" providerId="AD" clId="Web-{3BAF507D-3A40-723D-9531-98C89A200987}" dt="2025-02-19T00:19:14.225" v="24" actId="20577"/>
          <ac:spMkLst>
            <pc:docMk/>
            <pc:sldMk cId="3588377124" sldId="416"/>
            <ac:spMk id="3" creationId="{62EB8AE9-3C7F-654E-7F1F-06EFCE53551B}"/>
          </ac:spMkLst>
        </pc:spChg>
      </pc:sldChg>
      <pc:sldChg chg="modSp">
        <pc:chgData name="Matias Eusterbrock" userId="S::matias_eusterbrock@ci.richmond.ca.us::2acf7dc6-60d3-46b4-9083-a8db0d85c52f" providerId="AD" clId="Web-{3BAF507D-3A40-723D-9531-98C89A200987}" dt="2025-02-19T00:19:08.474" v="21" actId="20577"/>
        <pc:sldMkLst>
          <pc:docMk/>
          <pc:sldMk cId="237569337" sldId="417"/>
        </pc:sldMkLst>
        <pc:spChg chg="mod">
          <ac:chgData name="Matias Eusterbrock" userId="S::matias_eusterbrock@ci.richmond.ca.us::2acf7dc6-60d3-46b4-9083-a8db0d85c52f" providerId="AD" clId="Web-{3BAF507D-3A40-723D-9531-98C89A200987}" dt="2025-02-19T00:19:08.474" v="21" actId="20577"/>
          <ac:spMkLst>
            <pc:docMk/>
            <pc:sldMk cId="237569337" sldId="417"/>
            <ac:spMk id="3" creationId="{62EB8AE9-3C7F-654E-7F1F-06EFCE53551B}"/>
          </ac:spMkLst>
        </pc:spChg>
      </pc:sldChg>
    </pc:docChg>
  </pc:docChgLst>
  <pc:docChgLst>
    <pc:chgData name="Matias Eusterbrock" userId="S::matias_eusterbrock@ci.richmond.ca.us::2acf7dc6-60d3-46b4-9083-a8db0d85c52f" providerId="AD" clId="Web-{0845C525-31F7-E08B-A1AF-FF94B8228F43}"/>
    <pc:docChg chg="addSld delSld modSld sldOrd">
      <pc:chgData name="Matias Eusterbrock" userId="S::matias_eusterbrock@ci.richmond.ca.us::2acf7dc6-60d3-46b4-9083-a8db0d85c52f" providerId="AD" clId="Web-{0845C525-31F7-E08B-A1AF-FF94B8228F43}" dt="2025-01-15T02:28:12.561" v="172" actId="20577"/>
      <pc:docMkLst>
        <pc:docMk/>
      </pc:docMkLst>
      <pc:sldChg chg="modSp">
        <pc:chgData name="Matias Eusterbrock" userId="S::matias_eusterbrock@ci.richmond.ca.us::2acf7dc6-60d3-46b4-9083-a8db0d85c52f" providerId="AD" clId="Web-{0845C525-31F7-E08B-A1AF-FF94B8228F43}" dt="2025-01-15T02:23:34.651" v="8" actId="20577"/>
        <pc:sldMkLst>
          <pc:docMk/>
          <pc:sldMk cId="791005041" sldId="274"/>
        </pc:sldMkLst>
        <pc:spChg chg="mod">
          <ac:chgData name="Matias Eusterbrock" userId="S::matias_eusterbrock@ci.richmond.ca.us::2acf7dc6-60d3-46b4-9083-a8db0d85c52f" providerId="AD" clId="Web-{0845C525-31F7-E08B-A1AF-FF94B8228F43}" dt="2025-01-15T02:23:34.651" v="8" actId="20577"/>
          <ac:spMkLst>
            <pc:docMk/>
            <pc:sldMk cId="791005041" sldId="274"/>
            <ac:spMk id="4" creationId="{C3A027EE-ABF4-53DC-325A-DE2CD7FD38DF}"/>
          </ac:spMkLst>
        </pc:spChg>
      </pc:sldChg>
      <pc:sldChg chg="modSp">
        <pc:chgData name="Matias Eusterbrock" userId="S::matias_eusterbrock@ci.richmond.ca.us::2acf7dc6-60d3-46b4-9083-a8db0d85c52f" providerId="AD" clId="Web-{0845C525-31F7-E08B-A1AF-FF94B8228F43}" dt="2025-01-15T02:28:12.561" v="172" actId="20577"/>
        <pc:sldMkLst>
          <pc:docMk/>
          <pc:sldMk cId="1450018383" sldId="386"/>
        </pc:sldMkLst>
        <pc:spChg chg="mod">
          <ac:chgData name="Matias Eusterbrock" userId="S::matias_eusterbrock@ci.richmond.ca.us::2acf7dc6-60d3-46b4-9083-a8db0d85c52f" providerId="AD" clId="Web-{0845C525-31F7-E08B-A1AF-FF94B8228F43}" dt="2025-01-15T02:28:12.561" v="172" actId="20577"/>
          <ac:spMkLst>
            <pc:docMk/>
            <pc:sldMk cId="1450018383" sldId="386"/>
            <ac:spMk id="2" creationId="{0B653A10-04B5-8CFA-DC96-99D573FC2481}"/>
          </ac:spMkLst>
        </pc:spChg>
      </pc:sldChg>
    </pc:docChg>
  </pc:docChgLst>
  <pc:docChgLst>
    <pc:chgData name="Beatriz Guerrero" userId="S::beatriz_guerrero@ci.richmond.ca.us::67aaf6ed-f979-44e0-8fb2-c4749f02abfb" providerId="AD" clId="Web-{A13DB459-9C52-7DC6-1329-A78F3D9C276D}"/>
    <pc:docChg chg="addSld delSld modSld">
      <pc:chgData name="Beatriz Guerrero" userId="S::beatriz_guerrero@ci.richmond.ca.us::67aaf6ed-f979-44e0-8fb2-c4749f02abfb" providerId="AD" clId="Web-{A13DB459-9C52-7DC6-1329-A78F3D9C276D}" dt="2024-12-12T20:39:45.010" v="77" actId="20577"/>
      <pc:docMkLst>
        <pc:docMk/>
      </pc:docMkLst>
      <pc:sldChg chg="modSp">
        <pc:chgData name="Beatriz Guerrero" userId="S::beatriz_guerrero@ci.richmond.ca.us::67aaf6ed-f979-44e0-8fb2-c4749f02abfb" providerId="AD" clId="Web-{A13DB459-9C52-7DC6-1329-A78F3D9C276D}" dt="2024-12-12T20:31:07.716" v="8" actId="20577"/>
        <pc:sldMkLst>
          <pc:docMk/>
          <pc:sldMk cId="791005041" sldId="274"/>
        </pc:sldMkLst>
        <pc:spChg chg="mod">
          <ac:chgData name="Beatriz Guerrero" userId="S::beatriz_guerrero@ci.richmond.ca.us::67aaf6ed-f979-44e0-8fb2-c4749f02abfb" providerId="AD" clId="Web-{A13DB459-9C52-7DC6-1329-A78F3D9C276D}" dt="2024-12-12T20:31:07.716" v="8" actId="20577"/>
          <ac:spMkLst>
            <pc:docMk/>
            <pc:sldMk cId="791005041" sldId="274"/>
            <ac:spMk id="4" creationId="{C3A027EE-ABF4-53DC-325A-DE2CD7FD38DF}"/>
          </ac:spMkLst>
        </pc:spChg>
      </pc:sldChg>
      <pc:sldChg chg="modSp">
        <pc:chgData name="Beatriz Guerrero" userId="S::beatriz_guerrero@ci.richmond.ca.us::67aaf6ed-f979-44e0-8fb2-c4749f02abfb" providerId="AD" clId="Web-{A13DB459-9C52-7DC6-1329-A78F3D9C276D}" dt="2024-12-12T20:33:29.360" v="16" actId="20577"/>
        <pc:sldMkLst>
          <pc:docMk/>
          <pc:sldMk cId="3128159106" sldId="351"/>
        </pc:sldMkLst>
        <pc:spChg chg="mod">
          <ac:chgData name="Beatriz Guerrero" userId="S::beatriz_guerrero@ci.richmond.ca.us::67aaf6ed-f979-44e0-8fb2-c4749f02abfb" providerId="AD" clId="Web-{A13DB459-9C52-7DC6-1329-A78F3D9C276D}" dt="2024-12-12T20:33:29.360" v="16" actId="20577"/>
          <ac:spMkLst>
            <pc:docMk/>
            <pc:sldMk cId="3128159106" sldId="351"/>
            <ac:spMk id="2" creationId="{0B653A10-04B5-8CFA-DC96-99D573FC2481}"/>
          </ac:spMkLst>
        </pc:spChg>
      </pc:sldChg>
    </pc:docChg>
  </pc:docChgLst>
  <pc:docChgLst>
    <pc:chgData name="Matias Eusterbrock" userId="S::matias_eusterbrock@ci.richmond.ca.us::2acf7dc6-60d3-46b4-9083-a8db0d85c52f" providerId="AD" clId="Web-{B4BF1153-77CE-759A-6AF3-8B536689E182}"/>
    <pc:docChg chg="modSld">
      <pc:chgData name="Matias Eusterbrock" userId="S::matias_eusterbrock@ci.richmond.ca.us::2acf7dc6-60d3-46b4-9083-a8db0d85c52f" providerId="AD" clId="Web-{B4BF1153-77CE-759A-6AF3-8B536689E182}" dt="2025-01-03T00:31:18.941" v="4" actId="20577"/>
      <pc:docMkLst>
        <pc:docMk/>
      </pc:docMkLst>
    </pc:docChg>
  </pc:docChgLst>
  <pc:docChgLst>
    <pc:chgData name="Matias Eusterbrock" userId="S::matias_eusterbrock@ci.richmond.ca.us::2acf7dc6-60d3-46b4-9083-a8db0d85c52f" providerId="AD" clId="Web-{3AB40B86-B942-902B-7C2F-CBC466FBDD9E}"/>
    <pc:docChg chg="addSld delSld modSld">
      <pc:chgData name="Matias Eusterbrock" userId="S::matias_eusterbrock@ci.richmond.ca.us::2acf7dc6-60d3-46b4-9083-a8db0d85c52f" providerId="AD" clId="Web-{3AB40B86-B942-902B-7C2F-CBC466FBDD9E}" dt="2025-01-08T22:23:28.106" v="618" actId="20577"/>
      <pc:docMkLst>
        <pc:docMk/>
      </pc:docMkLst>
      <pc:sldChg chg="modSp">
        <pc:chgData name="Matias Eusterbrock" userId="S::matias_eusterbrock@ci.richmond.ca.us::2acf7dc6-60d3-46b4-9083-a8db0d85c52f" providerId="AD" clId="Web-{3AB40B86-B942-902B-7C2F-CBC466FBDD9E}" dt="2025-01-08T21:45:48.896" v="57" actId="20577"/>
        <pc:sldMkLst>
          <pc:docMk/>
          <pc:sldMk cId="1295470331" sldId="353"/>
        </pc:sldMkLst>
        <pc:spChg chg="mod">
          <ac:chgData name="Matias Eusterbrock" userId="S::matias_eusterbrock@ci.richmond.ca.us::2acf7dc6-60d3-46b4-9083-a8db0d85c52f" providerId="AD" clId="Web-{3AB40B86-B942-902B-7C2F-CBC466FBDD9E}" dt="2025-01-08T21:45:48.896" v="57" actId="20577"/>
          <ac:spMkLst>
            <pc:docMk/>
            <pc:sldMk cId="1295470331" sldId="353"/>
            <ac:spMk id="2" creationId="{0B653A10-04B5-8CFA-DC96-99D573FC2481}"/>
          </ac:spMkLst>
        </pc:spChg>
      </pc:sldChg>
      <pc:sldChg chg="modSp">
        <pc:chgData name="Matias Eusterbrock" userId="S::matias_eusterbrock@ci.richmond.ca.us::2acf7dc6-60d3-46b4-9083-a8db0d85c52f" providerId="AD" clId="Web-{3AB40B86-B942-902B-7C2F-CBC466FBDD9E}" dt="2025-01-08T22:23:28.106" v="618" actId="20577"/>
        <pc:sldMkLst>
          <pc:docMk/>
          <pc:sldMk cId="1450018383" sldId="386"/>
        </pc:sldMkLst>
        <pc:spChg chg="mod">
          <ac:chgData name="Matias Eusterbrock" userId="S::matias_eusterbrock@ci.richmond.ca.us::2acf7dc6-60d3-46b4-9083-a8db0d85c52f" providerId="AD" clId="Web-{3AB40B86-B942-902B-7C2F-CBC466FBDD9E}" dt="2025-01-08T22:23:28.106" v="618" actId="20577"/>
          <ac:spMkLst>
            <pc:docMk/>
            <pc:sldMk cId="1450018383" sldId="386"/>
            <ac:spMk id="2" creationId="{0B653A10-04B5-8CFA-DC96-99D573FC2481}"/>
          </ac:spMkLst>
        </pc:spChg>
      </pc:sldChg>
      <pc:sldChg chg="add del">
        <pc:chgData name="Matias Eusterbrock" userId="S::matias_eusterbrock@ci.richmond.ca.us::2acf7dc6-60d3-46b4-9083-a8db0d85c52f" providerId="AD" clId="Web-{3AB40B86-B942-902B-7C2F-CBC466FBDD9E}" dt="2025-01-08T22:10:10.056" v="525"/>
        <pc:sldMkLst>
          <pc:docMk/>
          <pc:sldMk cId="2047995120" sldId="388"/>
        </pc:sldMkLst>
      </pc:sldChg>
      <pc:sldMasterChg chg="addSldLayout">
        <pc:chgData name="Matias Eusterbrock" userId="S::matias_eusterbrock@ci.richmond.ca.us::2acf7dc6-60d3-46b4-9083-a8db0d85c52f" providerId="AD" clId="Web-{3AB40B86-B942-902B-7C2F-CBC466FBDD9E}" dt="2025-01-08T22:09:58.602" v="518"/>
        <pc:sldMasterMkLst>
          <pc:docMk/>
          <pc:sldMasterMk cId="0" sldId="2147483648"/>
        </pc:sldMasterMkLst>
        <pc:sldLayoutChg chg="add">
          <pc:chgData name="Matias Eusterbrock" userId="S::matias_eusterbrock@ci.richmond.ca.us::2acf7dc6-60d3-46b4-9083-a8db0d85c52f" providerId="AD" clId="Web-{3AB40B86-B942-902B-7C2F-CBC466FBDD9E}" dt="2025-01-08T22:09:58.602" v="518"/>
          <pc:sldLayoutMkLst>
            <pc:docMk/>
            <pc:sldMasterMk cId="0" sldId="2147483648"/>
            <pc:sldLayoutMk cId="2768128227" sldId="2147483671"/>
          </pc:sldLayoutMkLst>
        </pc:sldLayoutChg>
      </pc:sldMasterChg>
    </pc:docChg>
  </pc:docChgLst>
  <pc:docChgLst>
    <pc:chgData name="Matias Eusterbrock" userId="S::matias_eusterbrock@ci.richmond.ca.us::2acf7dc6-60d3-46b4-9083-a8db0d85c52f" providerId="AD" clId="Web-{1F9A36F4-E61B-8705-AD11-51B3E2CF3549}"/>
    <pc:docChg chg="modSld">
      <pc:chgData name="Matias Eusterbrock" userId="S::matias_eusterbrock@ci.richmond.ca.us::2acf7dc6-60d3-46b4-9083-a8db0d85c52f" providerId="AD" clId="Web-{1F9A36F4-E61B-8705-AD11-51B3E2CF3549}" dt="2025-02-18T23:20:52.889" v="37" actId="20577"/>
      <pc:docMkLst>
        <pc:docMk/>
      </pc:docMkLst>
      <pc:sldChg chg="modSp">
        <pc:chgData name="Matias Eusterbrock" userId="S::matias_eusterbrock@ci.richmond.ca.us::2acf7dc6-60d3-46b4-9083-a8db0d85c52f" providerId="AD" clId="Web-{1F9A36F4-E61B-8705-AD11-51B3E2CF3549}" dt="2025-02-18T23:19:37.887" v="3" actId="20577"/>
        <pc:sldMkLst>
          <pc:docMk/>
          <pc:sldMk cId="791005041" sldId="274"/>
        </pc:sldMkLst>
        <pc:spChg chg="mod">
          <ac:chgData name="Matias Eusterbrock" userId="S::matias_eusterbrock@ci.richmond.ca.us::2acf7dc6-60d3-46b4-9083-a8db0d85c52f" providerId="AD" clId="Web-{1F9A36F4-E61B-8705-AD11-51B3E2CF3549}" dt="2025-02-18T23:19:37.887" v="3" actId="20577"/>
          <ac:spMkLst>
            <pc:docMk/>
            <pc:sldMk cId="791005041" sldId="274"/>
            <ac:spMk id="4" creationId="{C3A027EE-ABF4-53DC-325A-DE2CD7FD38DF}"/>
          </ac:spMkLst>
        </pc:spChg>
      </pc:sldChg>
      <pc:sldChg chg="modSp">
        <pc:chgData name="Matias Eusterbrock" userId="S::matias_eusterbrock@ci.richmond.ca.us::2acf7dc6-60d3-46b4-9083-a8db0d85c52f" providerId="AD" clId="Web-{1F9A36F4-E61B-8705-AD11-51B3E2CF3549}" dt="2025-02-18T23:19:48.184" v="6" actId="20577"/>
        <pc:sldMkLst>
          <pc:docMk/>
          <pc:sldMk cId="585922813" sldId="403"/>
        </pc:sldMkLst>
        <pc:spChg chg="mod">
          <ac:chgData name="Matias Eusterbrock" userId="S::matias_eusterbrock@ci.richmond.ca.us::2acf7dc6-60d3-46b4-9083-a8db0d85c52f" providerId="AD" clId="Web-{1F9A36F4-E61B-8705-AD11-51B3E2CF3549}" dt="2025-02-18T23:19:48.184" v="6" actId="20577"/>
          <ac:spMkLst>
            <pc:docMk/>
            <pc:sldMk cId="585922813" sldId="403"/>
            <ac:spMk id="3" creationId="{62EB8AE9-3C7F-654E-7F1F-06EFCE53551B}"/>
          </ac:spMkLst>
        </pc:spChg>
      </pc:sldChg>
      <pc:sldChg chg="modSp">
        <pc:chgData name="Matias Eusterbrock" userId="S::matias_eusterbrock@ci.richmond.ca.us::2acf7dc6-60d3-46b4-9083-a8db0d85c52f" providerId="AD" clId="Web-{1F9A36F4-E61B-8705-AD11-51B3E2CF3549}" dt="2025-02-18T23:20:07.544" v="11" actId="20577"/>
        <pc:sldMkLst>
          <pc:docMk/>
          <pc:sldMk cId="1921992424" sldId="404"/>
        </pc:sldMkLst>
        <pc:spChg chg="mod">
          <ac:chgData name="Matias Eusterbrock" userId="S::matias_eusterbrock@ci.richmond.ca.us::2acf7dc6-60d3-46b4-9083-a8db0d85c52f" providerId="AD" clId="Web-{1F9A36F4-E61B-8705-AD11-51B3E2CF3549}" dt="2025-02-18T23:20:07.544" v="11" actId="20577"/>
          <ac:spMkLst>
            <pc:docMk/>
            <pc:sldMk cId="1921992424" sldId="404"/>
            <ac:spMk id="3" creationId="{62EB8AE9-3C7F-654E-7F1F-06EFCE53551B}"/>
          </ac:spMkLst>
        </pc:spChg>
      </pc:sldChg>
      <pc:sldChg chg="modSp">
        <pc:chgData name="Matias Eusterbrock" userId="S::matias_eusterbrock@ci.richmond.ca.us::2acf7dc6-60d3-46b4-9083-a8db0d85c52f" providerId="AD" clId="Web-{1F9A36F4-E61B-8705-AD11-51B3E2CF3549}" dt="2025-02-18T23:20:21.247" v="16" actId="20577"/>
        <pc:sldMkLst>
          <pc:docMk/>
          <pc:sldMk cId="3280328063" sldId="405"/>
        </pc:sldMkLst>
        <pc:spChg chg="mod">
          <ac:chgData name="Matias Eusterbrock" userId="S::matias_eusterbrock@ci.richmond.ca.us::2acf7dc6-60d3-46b4-9083-a8db0d85c52f" providerId="AD" clId="Web-{1F9A36F4-E61B-8705-AD11-51B3E2CF3549}" dt="2025-02-18T23:20:21.247" v="16" actId="20577"/>
          <ac:spMkLst>
            <pc:docMk/>
            <pc:sldMk cId="3280328063" sldId="405"/>
            <ac:spMk id="3" creationId="{62EB8AE9-3C7F-654E-7F1F-06EFCE53551B}"/>
          </ac:spMkLst>
        </pc:spChg>
      </pc:sldChg>
      <pc:sldChg chg="modSp">
        <pc:chgData name="Matias Eusterbrock" userId="S::matias_eusterbrock@ci.richmond.ca.us::2acf7dc6-60d3-46b4-9083-a8db0d85c52f" providerId="AD" clId="Web-{1F9A36F4-E61B-8705-AD11-51B3E2CF3549}" dt="2025-02-18T23:20:30.482" v="22" actId="20577"/>
        <pc:sldMkLst>
          <pc:docMk/>
          <pc:sldMk cId="1470139639" sldId="406"/>
        </pc:sldMkLst>
        <pc:spChg chg="mod">
          <ac:chgData name="Matias Eusterbrock" userId="S::matias_eusterbrock@ci.richmond.ca.us::2acf7dc6-60d3-46b4-9083-a8db0d85c52f" providerId="AD" clId="Web-{1F9A36F4-E61B-8705-AD11-51B3E2CF3549}" dt="2025-02-18T23:20:30.482" v="22" actId="20577"/>
          <ac:spMkLst>
            <pc:docMk/>
            <pc:sldMk cId="1470139639" sldId="406"/>
            <ac:spMk id="3" creationId="{62EB8AE9-3C7F-654E-7F1F-06EFCE53551B}"/>
          </ac:spMkLst>
        </pc:spChg>
      </pc:sldChg>
      <pc:sldChg chg="modSp">
        <pc:chgData name="Matias Eusterbrock" userId="S::matias_eusterbrock@ci.richmond.ca.us::2acf7dc6-60d3-46b4-9083-a8db0d85c52f" providerId="AD" clId="Web-{1F9A36F4-E61B-8705-AD11-51B3E2CF3549}" dt="2025-02-18T23:20:33.732" v="25" actId="20577"/>
        <pc:sldMkLst>
          <pc:docMk/>
          <pc:sldMk cId="3110288112" sldId="407"/>
        </pc:sldMkLst>
        <pc:spChg chg="mod">
          <ac:chgData name="Matias Eusterbrock" userId="S::matias_eusterbrock@ci.richmond.ca.us::2acf7dc6-60d3-46b4-9083-a8db0d85c52f" providerId="AD" clId="Web-{1F9A36F4-E61B-8705-AD11-51B3E2CF3549}" dt="2025-02-18T23:20:33.732" v="25" actId="20577"/>
          <ac:spMkLst>
            <pc:docMk/>
            <pc:sldMk cId="3110288112" sldId="407"/>
            <ac:spMk id="3" creationId="{62EB8AE9-3C7F-654E-7F1F-06EFCE53551B}"/>
          </ac:spMkLst>
        </pc:spChg>
      </pc:sldChg>
      <pc:sldChg chg="modSp">
        <pc:chgData name="Matias Eusterbrock" userId="S::matias_eusterbrock@ci.richmond.ca.us::2acf7dc6-60d3-46b4-9083-a8db0d85c52f" providerId="AD" clId="Web-{1F9A36F4-E61B-8705-AD11-51B3E2CF3549}" dt="2025-02-18T23:20:44.857" v="31" actId="20577"/>
        <pc:sldMkLst>
          <pc:docMk/>
          <pc:sldMk cId="2608441742" sldId="408"/>
        </pc:sldMkLst>
        <pc:spChg chg="mod">
          <ac:chgData name="Matias Eusterbrock" userId="S::matias_eusterbrock@ci.richmond.ca.us::2acf7dc6-60d3-46b4-9083-a8db0d85c52f" providerId="AD" clId="Web-{1F9A36F4-E61B-8705-AD11-51B3E2CF3549}" dt="2025-02-18T23:20:44.857" v="31" actId="20577"/>
          <ac:spMkLst>
            <pc:docMk/>
            <pc:sldMk cId="2608441742" sldId="408"/>
            <ac:spMk id="3" creationId="{62EB8AE9-3C7F-654E-7F1F-06EFCE53551B}"/>
          </ac:spMkLst>
        </pc:spChg>
      </pc:sldChg>
      <pc:sldChg chg="modSp">
        <pc:chgData name="Matias Eusterbrock" userId="S::matias_eusterbrock@ci.richmond.ca.us::2acf7dc6-60d3-46b4-9083-a8db0d85c52f" providerId="AD" clId="Web-{1F9A36F4-E61B-8705-AD11-51B3E2CF3549}" dt="2025-02-18T23:20:48.107" v="34" actId="20577"/>
        <pc:sldMkLst>
          <pc:docMk/>
          <pc:sldMk cId="4270838737" sldId="409"/>
        </pc:sldMkLst>
        <pc:spChg chg="mod">
          <ac:chgData name="Matias Eusterbrock" userId="S::matias_eusterbrock@ci.richmond.ca.us::2acf7dc6-60d3-46b4-9083-a8db0d85c52f" providerId="AD" clId="Web-{1F9A36F4-E61B-8705-AD11-51B3E2CF3549}" dt="2025-02-18T23:20:48.107" v="34" actId="20577"/>
          <ac:spMkLst>
            <pc:docMk/>
            <pc:sldMk cId="4270838737" sldId="409"/>
            <ac:spMk id="3" creationId="{62EB8AE9-3C7F-654E-7F1F-06EFCE53551B}"/>
          </ac:spMkLst>
        </pc:spChg>
      </pc:sldChg>
      <pc:sldChg chg="modSp">
        <pc:chgData name="Matias Eusterbrock" userId="S::matias_eusterbrock@ci.richmond.ca.us::2acf7dc6-60d3-46b4-9083-a8db0d85c52f" providerId="AD" clId="Web-{1F9A36F4-E61B-8705-AD11-51B3E2CF3549}" dt="2025-02-18T23:20:52.889" v="37" actId="20577"/>
        <pc:sldMkLst>
          <pc:docMk/>
          <pc:sldMk cId="3725479532" sldId="410"/>
        </pc:sldMkLst>
        <pc:spChg chg="mod">
          <ac:chgData name="Matias Eusterbrock" userId="S::matias_eusterbrock@ci.richmond.ca.us::2acf7dc6-60d3-46b4-9083-a8db0d85c52f" providerId="AD" clId="Web-{1F9A36F4-E61B-8705-AD11-51B3E2CF3549}" dt="2025-02-18T23:20:52.889" v="37" actId="20577"/>
          <ac:spMkLst>
            <pc:docMk/>
            <pc:sldMk cId="3725479532" sldId="410"/>
            <ac:spMk id="3" creationId="{62EB8AE9-3C7F-654E-7F1F-06EFCE5355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71172" y="0"/>
            <a:ext cx="3037627" cy="466578"/>
          </a:xfrm>
          <a:prstGeom prst="rect">
            <a:avLst/>
          </a:prstGeom>
        </p:spPr>
        <p:txBody>
          <a:bodyPr vert="horz" lIns="92117" tIns="46058" rIns="92117" bIns="46058" rtlCol="0"/>
          <a:lstStyle>
            <a:lvl1pPr algn="r">
              <a:defRPr sz="1200"/>
            </a:lvl1pPr>
          </a:lstStyle>
          <a:p>
            <a:fld id="{369B4BE2-E0A6-4433-BF31-2D60350DEB86}" type="datetimeFigureOut">
              <a:rPr lang="en-US" smtClean="0"/>
              <a:t>3/5/2025</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71172" y="8829822"/>
            <a:ext cx="3037627" cy="466578"/>
          </a:xfrm>
          <a:prstGeom prst="rect">
            <a:avLst/>
          </a:prstGeom>
        </p:spPr>
        <p:txBody>
          <a:bodyPr vert="horz" lIns="92117" tIns="46058" rIns="92117" bIns="46058"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2DEBD47E-CF50-4C74-B220-3592D4C432E8}" type="datetimeFigureOut">
              <a:rPr lang="en-US" smtClean="0"/>
              <a:t>3/5/2025</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428AC2-7A5C-4CBA-AB55-E7702EDE3ABE}" type="slidenum">
              <a:rPr lang="en-US" smtClean="0"/>
              <a:t>22</a:t>
            </a:fld>
            <a:endParaRPr lang="en-US"/>
          </a:p>
        </p:txBody>
      </p:sp>
    </p:spTree>
    <p:extLst>
      <p:ext uri="{BB962C8B-B14F-4D97-AF65-F5344CB8AC3E}">
        <p14:creationId xmlns:p14="http://schemas.microsoft.com/office/powerpoint/2010/main" val="64541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Describe landmarks </a:t>
            </a:r>
          </a:p>
        </p:txBody>
      </p:sp>
      <p:sp>
        <p:nvSpPr>
          <p:cNvPr id="4" name="Slide Number Placeholder 3"/>
          <p:cNvSpPr>
            <a:spLocks noGrp="1"/>
          </p:cNvSpPr>
          <p:nvPr>
            <p:ph type="sldNum" sz="quarter" idx="5"/>
          </p:nvPr>
        </p:nvSpPr>
        <p:spPr/>
        <p:txBody>
          <a:bodyPr/>
          <a:lstStyle/>
          <a:p>
            <a:fld id="{04428AC2-7A5C-4CBA-AB55-E7702EDE3ABE}" type="slidenum">
              <a:rPr lang="en-US" smtClean="0"/>
              <a:t>23</a:t>
            </a:fld>
            <a:endParaRPr lang="en-US"/>
          </a:p>
        </p:txBody>
      </p:sp>
    </p:spTree>
    <p:extLst>
      <p:ext uri="{BB962C8B-B14F-4D97-AF65-F5344CB8AC3E}">
        <p14:creationId xmlns:p14="http://schemas.microsoft.com/office/powerpoint/2010/main" val="2470663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428AC2-7A5C-4CBA-AB55-E7702EDE3ABE}" type="slidenum">
              <a:rPr lang="en-US" smtClean="0"/>
              <a:t>24</a:t>
            </a:fld>
            <a:endParaRPr lang="en-US"/>
          </a:p>
        </p:txBody>
      </p:sp>
    </p:spTree>
    <p:extLst>
      <p:ext uri="{BB962C8B-B14F-4D97-AF65-F5344CB8AC3E}">
        <p14:creationId xmlns:p14="http://schemas.microsoft.com/office/powerpoint/2010/main" val="424994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26</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27</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28</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29</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59</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0567-87F6-2570-A385-289355835B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D7E4D3-B0B3-F137-6C3B-37EBF0677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857EB3-EC75-4E25-9283-11916F8DE645}"/>
              </a:ext>
            </a:extLst>
          </p:cNvPr>
          <p:cNvSpPr>
            <a:spLocks noGrp="1"/>
          </p:cNvSpPr>
          <p:nvPr>
            <p:ph type="dt" sz="half" idx="10"/>
          </p:nvPr>
        </p:nvSpPr>
        <p:spPr/>
        <p:txBody>
          <a:bodyPr/>
          <a:lstStyle/>
          <a:p>
            <a:fld id="{BC26CB4D-DFC7-4EE9-8F65-CF73F95668F9}" type="datetimeFigureOut">
              <a:rPr lang="en-US" smtClean="0"/>
              <a:t>3/5/2025</a:t>
            </a:fld>
            <a:endParaRPr lang="en-US"/>
          </a:p>
        </p:txBody>
      </p:sp>
      <p:sp>
        <p:nvSpPr>
          <p:cNvPr id="5" name="Footer Placeholder 4">
            <a:extLst>
              <a:ext uri="{FF2B5EF4-FFF2-40B4-BE49-F238E27FC236}">
                <a16:creationId xmlns:a16="http://schemas.microsoft.com/office/drawing/2014/main" id="{AEC38BED-0E60-908D-3926-B2DDF9E9F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864BE-DF50-1281-511C-53B159B60849}"/>
              </a:ext>
            </a:extLst>
          </p:cNvPr>
          <p:cNvSpPr>
            <a:spLocks noGrp="1"/>
          </p:cNvSpPr>
          <p:nvPr>
            <p:ph type="sldNum" sz="quarter" idx="12"/>
          </p:nvPr>
        </p:nvSpPr>
        <p:spPr/>
        <p:txBody>
          <a:bodyPr/>
          <a:lstStyle/>
          <a:p>
            <a:fld id="{D0820A3D-5CE8-448A-8FA1-2089E4089072}" type="slidenum">
              <a:rPr lang="en-US" smtClean="0"/>
              <a:t>‹#›</a:t>
            </a:fld>
            <a:endParaRPr lang="en-US"/>
          </a:p>
        </p:txBody>
      </p:sp>
    </p:spTree>
    <p:extLst>
      <p:ext uri="{BB962C8B-B14F-4D97-AF65-F5344CB8AC3E}">
        <p14:creationId xmlns:p14="http://schemas.microsoft.com/office/powerpoint/2010/main" val="276812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2853-F1C9-81F1-99FC-27E92927F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BBB22-11BC-A163-FAF4-1BE26A2F37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6B734-53AE-A2C9-2057-41A1B7C4F4B4}"/>
              </a:ext>
            </a:extLst>
          </p:cNvPr>
          <p:cNvSpPr>
            <a:spLocks noGrp="1"/>
          </p:cNvSpPr>
          <p:nvPr>
            <p:ph type="dt" sz="half" idx="10"/>
          </p:nvPr>
        </p:nvSpPr>
        <p:spPr/>
        <p:txBody>
          <a:bodyPr/>
          <a:lstStyle/>
          <a:p>
            <a:fld id="{06A0CA4F-76C2-4B3C-B8B2-202D5132124C}" type="datetimeFigureOut">
              <a:rPr lang="en-US" smtClean="0"/>
              <a:t>3/5/2025</a:t>
            </a:fld>
            <a:endParaRPr lang="en-US"/>
          </a:p>
        </p:txBody>
      </p:sp>
      <p:sp>
        <p:nvSpPr>
          <p:cNvPr id="5" name="Footer Placeholder 4">
            <a:extLst>
              <a:ext uri="{FF2B5EF4-FFF2-40B4-BE49-F238E27FC236}">
                <a16:creationId xmlns:a16="http://schemas.microsoft.com/office/drawing/2014/main" id="{411652A3-4408-9391-D6BB-200BDECCD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8F200-6E38-FF9D-93E0-3813C61FD55A}"/>
              </a:ext>
            </a:extLst>
          </p:cNvPr>
          <p:cNvSpPr>
            <a:spLocks noGrp="1"/>
          </p:cNvSpPr>
          <p:nvPr>
            <p:ph type="sldNum" sz="quarter" idx="12"/>
          </p:nvPr>
        </p:nvSpPr>
        <p:spPr/>
        <p:txBody>
          <a:bodyPr/>
          <a:lstStyle/>
          <a:p>
            <a:fld id="{68C13554-F5C0-4F1D-8C3B-D7C4929D218B}" type="slidenum">
              <a:rPr lang="en-US" smtClean="0"/>
              <a:t>‹#›</a:t>
            </a:fld>
            <a:endParaRPr lang="en-US"/>
          </a:p>
        </p:txBody>
      </p:sp>
    </p:spTree>
    <p:extLst>
      <p:ext uri="{BB962C8B-B14F-4D97-AF65-F5344CB8AC3E}">
        <p14:creationId xmlns:p14="http://schemas.microsoft.com/office/powerpoint/2010/main" val="263150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E1BF-59B9-C8DF-E6A4-F78044E8A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477A66-9131-65D0-DA78-797FBCDB552A}"/>
              </a:ext>
            </a:extLst>
          </p:cNvPr>
          <p:cNvSpPr>
            <a:spLocks noGrp="1"/>
          </p:cNvSpPr>
          <p:nvPr>
            <p:ph type="dt" sz="half" idx="10"/>
          </p:nvPr>
        </p:nvSpPr>
        <p:spPr/>
        <p:txBody>
          <a:bodyPr/>
          <a:lstStyle/>
          <a:p>
            <a:fld id="{06A0CA4F-76C2-4B3C-B8B2-202D5132124C}" type="datetimeFigureOut">
              <a:rPr lang="en-US" smtClean="0"/>
              <a:t>3/5/2025</a:t>
            </a:fld>
            <a:endParaRPr lang="en-US"/>
          </a:p>
        </p:txBody>
      </p:sp>
      <p:sp>
        <p:nvSpPr>
          <p:cNvPr id="4" name="Footer Placeholder 3">
            <a:extLst>
              <a:ext uri="{FF2B5EF4-FFF2-40B4-BE49-F238E27FC236}">
                <a16:creationId xmlns:a16="http://schemas.microsoft.com/office/drawing/2014/main" id="{86D1FD98-27BE-7900-2EB6-BCA662BA8B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A8872-6E0A-FA22-5ABD-0A33648B5D08}"/>
              </a:ext>
            </a:extLst>
          </p:cNvPr>
          <p:cNvSpPr>
            <a:spLocks noGrp="1"/>
          </p:cNvSpPr>
          <p:nvPr>
            <p:ph type="sldNum" sz="quarter" idx="12"/>
          </p:nvPr>
        </p:nvSpPr>
        <p:spPr/>
        <p:txBody>
          <a:bodyPr/>
          <a:lstStyle/>
          <a:p>
            <a:fld id="{68C13554-F5C0-4F1D-8C3B-D7C4929D218B}" type="slidenum">
              <a:rPr lang="en-US" smtClean="0"/>
              <a:t>‹#›</a:t>
            </a:fld>
            <a:endParaRPr lang="en-US"/>
          </a:p>
        </p:txBody>
      </p:sp>
    </p:spTree>
    <p:extLst>
      <p:ext uri="{BB962C8B-B14F-4D97-AF65-F5344CB8AC3E}">
        <p14:creationId xmlns:p14="http://schemas.microsoft.com/office/powerpoint/2010/main" val="42854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3/5/2025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 id="2147483671" r:id="rId7"/>
    <p:sldLayoutId id="2147483672" r:id="rId8"/>
    <p:sldLayoutId id="2147483673"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ci-richmond-ca-us.zoom.us/webinar/register/wn_gx8xwknptcutbnefzdbv1w"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hyperlink" Target="https://gcc02.safelinks.protection.outlook.com/?url=https%3A%2F%2Flinkprotect.cudasvc.com%2Furl%3Fa%3Dhttps%253a%252f%252frichmond.us18.list-manage.com%252ftrack%252fclick%253fu%253de1401383e8267fdb34270b9da%2526id%253d2eb394cc53%2526e%253d21848e4418%26c%3DE%2C1%2CPwtqhKLkhUzul6zsWHZOLQDyF1JjJRomlgwgIq8zgrIE0okUy2zgtmb0ws7em8Z4MDuzvk8hFQckE7GYbKBdPiDtugMG5yc7SBK4WaScV9bTqAKFHxjDDw%2C%2C%26typo%3D1&amp;data=05%7C02%7Cmatias_eusterbrock%40ci.richmond.ca.us%7Cbff7784efa524722238c08dd40b88045%7C8ab93658f71f4926b380e0da1d18115a%7C1%7C0%7C638737884004232624%7CUnknown%7CTWFpbGZsb3d8eyJFbXB0eU1hcGkiOnRydWUsIlYiOiIwLjAuMDAwMCIsIlAiOiJXaW4zMiIsIkFOIjoiTWFpbCIsIldUIjoyfQ%3D%3D%7C80000%7C%7C%7C&amp;sdata=qsFl7V7mJgJWFJm6XRNQkXYBAHgzUwQPQxicJHe9zRY%3D&amp;reserved=0" TargetMode="External"/><Relationship Id="rId3" Type="http://schemas.openxmlformats.org/officeDocument/2006/relationships/hyperlink" Target="https://gcc02.safelinks.protection.outlook.com/?url=https%3A%2F%2Flinkprotect.cudasvc.com%2Furl%3Fa%3Dhttps%253a%252f%252frichmond.us18.list-manage.com%252ftrack%252fclick%253fu%253de1401383e8267fdb34270b9da%2526id%253d46dd6bbcbd%2526e%253d21848e4418%26c%3DE%2C1%2CWZo9Y_yGNn8KtNPzhtmsHnEHFfTKxOHLP6KJZn3-60GEsxwAq5ttjYiSWjBMcYm5OraP6RJGkAh0rmBWtnn0iwSaH7bXEtwTZiIfshptK4usa2PksQ%2C%2C%26typo%3D1&amp;data=05%7C02%7Cmatias_eusterbrock%40ci.richmond.ca.us%7Cbff7784efa524722238c08dd40b88045%7C8ab93658f71f4926b380e0da1d18115a%7C1%7C0%7C638737884004110791%7CUnknown%7CTWFpbGZsb3d8eyJFbXB0eU1hcGkiOnRydWUsIlYiOiIwLjAuMDAwMCIsIlAiOiJXaW4zMiIsIkFOIjoiTWFpbCIsIldUIjoyfQ%3D%3D%7C80000%7C%7C%7C&amp;sdata=73SUDJ2l%2F8oqnkeFx7CES6YGI83lOzwvTYb7iGY5ojM%3D&amp;reserved=0" TargetMode="External"/><Relationship Id="rId7" Type="http://schemas.openxmlformats.org/officeDocument/2006/relationships/hyperlink" Target="https://gcc02.safelinks.protection.outlook.com/?url=https%3A%2F%2Flinkprotect.cudasvc.com%2Furl%3Fa%3Dhttps%253a%252f%252frichmond.us18.list-manage.com%252ftrack%252fclick%253fu%253de1401383e8267fdb34270b9da%2526id%253d3eb8c46289%2526e%253d21848e4418%26c%3DE%2C1%2C5PBZU4NHwzqV26PCOSEMm8sID6ETcmC_Kkw3uvtCeLF3aksn1nDcxH1kRIutWxSYMOs8NZJO-DBj8i2xpRUhJh3Jg9PDA9xW6ifHj6Fi4hsa7wg1LQ%2C%2C%26typo%3D1&amp;data=05%7C02%7Cmatias_eusterbrock%40ci.richmond.ca.us%7Cbff7784efa524722238c08dd40b88045%7C8ab93658f71f4926b380e0da1d18115a%7C1%7C0%7C638737884004219866%7CUnknown%7CTWFpbGZsb3d8eyJFbXB0eU1hcGkiOnRydWUsIlYiOiIwLjAuMDAwMCIsIlAiOiJXaW4zMiIsIkFOIjoiTWFpbCIsIldUIjoyfQ%3D%3D%7C80000%7C%7C%7C&amp;sdata=MxbsHF4W8NQ1IplpqtrTIYA9%2FToCyzhggJIHYgUryNw%3D&amp;reserved=0" TargetMode="External"/><Relationship Id="rId2" Type="http://schemas.openxmlformats.org/officeDocument/2006/relationships/hyperlink" Target="https://gcc02.safelinks.protection.outlook.com/?url=https%3A%2F%2Flinkprotect.cudasvc.com%2Furl%3Fa%3Dhttps%253a%252f%252frichmond.us18.list-manage.com%252ftrack%252fclick%253fu%253de1401383e8267fdb34270b9da%2526id%253db65421e4d1%2526e%253d21848e4418%26c%3DE%2C1%2C2bJ8aZyRwtlin7Y-htW7sjASONNbxUSz_YZTiBe_CGXzdSycPXE4TAuHQ_SLc6Xv2lAsAu6jhwoUt6z96y0DnJ9bJkEcyJn7q1EttEOtyDXRDoraMst8%26typo%3D1&amp;data=05%7C02%7Cmatias_eusterbrock%40ci.richmond.ca.us%7Cbff7784efa524722238c08dd40b88045%7C8ab93658f71f4926b380e0da1d18115a%7C1%7C0%7C638737884004093450%7CUnknown%7CTWFpbGZsb3d8eyJFbXB0eU1hcGkiOnRydWUsIlYiOiIwLjAuMDAwMCIsIlAiOiJXaW4zMiIsIkFOIjoiTWFpbCIsIldUIjoyfQ%3D%3D%7C80000%7C%7C%7C&amp;sdata=ot0Z4taxI6AO1DslLFGyY9mlAguQiVotInhTDZAn3bQ%3D&amp;reserved=0" TargetMode="External"/><Relationship Id="rId1" Type="http://schemas.openxmlformats.org/officeDocument/2006/relationships/slideLayout" Target="../slideLayouts/slideLayout3.xml"/><Relationship Id="rId6" Type="http://schemas.openxmlformats.org/officeDocument/2006/relationships/hyperlink" Target="https://gcc02.safelinks.protection.outlook.com/?url=https%3A%2F%2Flinkprotect.cudasvc.com%2Furl%3Fa%3Dhttps%253a%252f%252frichmond.us18.list-manage.com%252ftrack%252fclick%253fu%253de1401383e8267fdb34270b9da%2526id%253da5c8b10fcb%2526e%253d21848e4418%26c%3DE%2C1%2CqAZ_YnzHPzwaV0c5brXIq5zSzQQhBvLg5XZlKeav--zdnLdgZbKyYP8vRLmebslFNeMvdmEC2igXtwr3mBJMxf1AR_2d6yPW7QKtjiw8lR07igGFTG0%2C%26typo%3D1&amp;data=05%7C02%7Cmatias_eusterbrock%40ci.richmond.ca.us%7Cbff7784efa524722238c08dd40b88045%7C8ab93658f71f4926b380e0da1d18115a%7C1%7C0%7C638737884004207055%7CUnknown%7CTWFpbGZsb3d8eyJFbXB0eU1hcGkiOnRydWUsIlYiOiIwLjAuMDAwMCIsIlAiOiJXaW4zMiIsIkFOIjoiTWFpbCIsIldUIjoyfQ%3D%3D%7C80000%7C%7C%7C&amp;sdata=9zjHDgXuTXexo4I0GIAzASFGTbw4TDWZXn8d4i3Eh7E%3D&amp;reserved=0" TargetMode="External"/><Relationship Id="rId5" Type="http://schemas.openxmlformats.org/officeDocument/2006/relationships/hyperlink" Target="https://gcc02.safelinks.protection.outlook.com/?url=https%3A%2F%2Flinkprotect.cudasvc.com%2Furl%3Fa%3Dhttps%253a%252f%252frichmond.us18.list-manage.com%252ftrack%252fclick%253fu%253de1401383e8267fdb34270b9da%2526id%253d68d7fc3f4f%2526e%253d21848e4418%26c%3DE%2C1%2C68Vfbj1q5p4nhFLN9uLuQko2jw-T26V6pBGulfyjnx3aURtiOBAOY1nyinrRv9Ti-cwKMa--cfoErzLqHUORt8WV9tbVJgff_SNK2YV9njLnGz-dqKRC%26typo%3D1&amp;data=05%7C02%7Cmatias_eusterbrock%40ci.richmond.ca.us%7Cbff7784efa524722238c08dd40b88045%7C8ab93658f71f4926b380e0da1d18115a%7C1%7C0%7C638737884004191740%7CUnknown%7CTWFpbGZsb3d8eyJFbXB0eU1hcGkiOnRydWUsIlYiOiIwLjAuMDAwMCIsIlAiOiJXaW4zMiIsIkFOIjoiTWFpbCIsIldUIjoyfQ%3D%3D%7C80000%7C%7C%7C&amp;sdata=XE%2BpNpYKg7dLdp2vZNVyfDUg9wzG9CDS8j0Byg6xXcQ%3D&amp;reserved=0" TargetMode="External"/><Relationship Id="rId4" Type="http://schemas.openxmlformats.org/officeDocument/2006/relationships/hyperlink" Target="https://gcc02.safelinks.protection.outlook.com/?url=https%3A%2F%2Flinkprotect.cudasvc.com%2Furl%3Fa%3Dhttps%253a%252f%252frichmond.us18.list-manage.com%252ftrack%252fclick%253fu%253de1401383e8267fdb34270b9da%2526id%253dcdb973b552%2526e%253d21848e4418%26c%3DE%2C1%2ClO8iI5dKCcgxLmh8Z6SAB3ncFBeJ9iz3qB5tiOLJgoOkfC2BQ-UcVsP0HqcBw6jAglAUm_D-xCvsWzLm0bXkdYoyZLQ17ynhGmaqGh6GaAZWQiMqBRs%2C%26typo%3D1&amp;data=05%7C02%7Cmatias_eusterbrock%40ci.richmond.ca.us%7Cbff7784efa524722238c08dd40b88045%7C8ab93658f71f4926b380e0da1d18115a%7C1%7C0%7C638737884004127983%7CUnknown%7CTWFpbGZsb3d8eyJFbXB0eU1hcGkiOnRydWUsIlYiOiIwLjAuMDAwMCIsIlAiOiJXaW4zMiIsIkFOIjoiTWFpbCIsIldUIjoyfQ%3D%3D%7C80000%7C%7C%7C&amp;sdata=aM%2BhveOdF0J0lRaAsnWOvRQmSPdvr8dp%2F%2F%2FVpqyfUac%3D&amp;reserved=0" TargetMode="External"/><Relationship Id="rId9" Type="http://schemas.openxmlformats.org/officeDocument/2006/relationships/hyperlink" Target="https://gcc02.safelinks.protection.outlook.com/?url=https%3A%2F%2Flinkprotect.cudasvc.com%2Furl%3Fa%3Dhttps%253a%252f%252frichmond.us18.list-manage.com%252ftrack%252fclick%253fu%253de1401383e8267fdb34270b9da%2526id%253d8a6ffa3f34%2526e%253d21848e4418%26c%3DE%2C1%2CYRM9ynLsvt3VkaZJmvAIO8LexEjHnnFtKft0ZUtzqlqhTlDnZ62QBaTGPGzvk5i-q9OXPETeTXQDLbivcE3eDMTamV81SkRuKFn1fhlLyZ3BJ9MNhQ%2C%2C%26typo%3D1&amp;data=05%7C02%7Cmatias_eusterbrock%40ci.richmond.ca.us%7Cbff7784efa524722238c08dd40b88045%7C8ab93658f71f4926b380e0da1d18115a%7C1%7C0%7C638737884004259021%7CUnknown%7CTWFpbGZsb3d8eyJFbXB0eU1hcGkiOnRydWUsIlYiOiIwLjAuMDAwMCIsIlAiOiJXaW4zMiIsIkFOIjoiTWFpbCIsIldUIjoyfQ%3D%3D%7C80000%7C%7C%7C&amp;sdata=4i5BSGdKKrhSFTL4eKvPOHCO0GSHFUUs6sDtqP6SySM%3D&amp;reserved=0"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s://standtogethercontracosta.org/"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50786" y="1032801"/>
            <a:ext cx="10453862" cy="1353316"/>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a:ea typeface="Open Sans"/>
                <a:cs typeface="Open Sans"/>
              </a:rPr>
              <a:t>Richmond Rising	</a:t>
            </a:r>
            <a:endParaRPr lang="en-US">
              <a:solidFill>
                <a:schemeClr val="bg1"/>
              </a:solidFill>
            </a:endParaRPr>
          </a:p>
          <a:p>
            <a:pPr algn="ctr"/>
            <a:r>
              <a:rPr lang="pt-BR" sz="3200" cap="none">
                <a:solidFill>
                  <a:schemeClr val="bg1"/>
                </a:solidFill>
                <a:latin typeface="Century Gothic"/>
                <a:ea typeface="Open Sans"/>
                <a:cs typeface="Open Sans"/>
              </a:rPr>
              <a:t>Comité colaborativo de partes </a:t>
            </a:r>
            <a:r>
              <a:rPr lang="pt-BR" sz="3200" cap="none" err="1">
                <a:solidFill>
                  <a:schemeClr val="bg1"/>
                </a:solidFill>
                <a:latin typeface="Century Gothic"/>
                <a:ea typeface="Open Sans"/>
                <a:cs typeface="Open Sans"/>
              </a:rPr>
              <a:t>interesadas</a:t>
            </a:r>
            <a:r>
              <a:rPr lang="pt-BR" sz="3200" cap="none">
                <a:solidFill>
                  <a:schemeClr val="bg1"/>
                </a:solidFill>
                <a:latin typeface="Century Gothic"/>
                <a:ea typeface="Open Sans"/>
                <a:cs typeface="Open Sans"/>
              </a:rPr>
              <a:t> (CSC)</a:t>
            </a:r>
            <a:endParaRPr lang="pt-BR" sz="3200" b="0" cap="none">
              <a:solidFill>
                <a:schemeClr val="bg1"/>
              </a:solidFill>
              <a:latin typeface="Century Gothic"/>
              <a:ea typeface="Open Sans"/>
              <a:cs typeface="Open Sans"/>
            </a:endParaRPr>
          </a:p>
          <a:p>
            <a:pPr algn="ctr"/>
            <a:endParaRPr lang="en-US" sz="3200" cap="none">
              <a:solidFill>
                <a:schemeClr val="bg1"/>
              </a:solidFill>
              <a:latin typeface="Myriad Pro"/>
              <a:ea typeface="Open Sans"/>
              <a:cs typeface="Open Sans"/>
            </a:endParaRP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a:solidFill>
                  <a:schemeClr val="bg1"/>
                </a:solidFill>
                <a:latin typeface="Myriad Pro"/>
                <a:ea typeface="Open Sans"/>
                <a:cs typeface="Open Sans"/>
              </a:rPr>
              <a:t>5 de </a:t>
            </a:r>
            <a:r>
              <a:rPr lang="en-US" sz="2000" err="1">
                <a:solidFill>
                  <a:schemeClr val="bg1"/>
                </a:solidFill>
                <a:latin typeface="Myriad Pro"/>
                <a:ea typeface="Open Sans"/>
                <a:cs typeface="Open Sans"/>
              </a:rPr>
              <a:t>marzo</a:t>
            </a:r>
            <a:r>
              <a:rPr lang="en-US" sz="2000">
                <a:solidFill>
                  <a:schemeClr val="bg1"/>
                </a:solidFill>
                <a:latin typeface="Myriad Pro"/>
                <a:ea typeface="Open Sans"/>
                <a:cs typeface="Open Sans"/>
              </a:rPr>
              <a:t> de 2025</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047562" y="2744271"/>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a:solidFill>
                  <a:schemeClr val="tx1"/>
                </a:solidFill>
                <a:latin typeface="Century Gothic" panose="020B0502020202020204" pitchFamily="34" charset="0"/>
                <a:ea typeface="+mn-lt"/>
                <a:cs typeface="+mn-lt"/>
              </a:rPr>
              <a:t>Cada socio(a) compartirá las finanzas actualizadas y los gastos de subvención hasta la fecha para cada proyecto y esto se compartirá con el Comité y el público.</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72351" y="165111"/>
            <a:ext cx="12122321" cy="1006142"/>
          </a:xfrm>
          <a:prstGeom prst="rect">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sz="4400" kern="1500" cap="none">
              <a:solidFill>
                <a:schemeClr val="bg1"/>
              </a:solidFill>
              <a:latin typeface="Gill Sans MT"/>
              <a:ea typeface="Open Sans"/>
              <a:cs typeface="Open Sans"/>
            </a:endParaRPr>
          </a:p>
          <a:p>
            <a:r>
              <a:rPr lang="es-ES" sz="4400" kern="1500" cap="none">
                <a:solidFill>
                  <a:schemeClr val="bg1"/>
                </a:solidFill>
                <a:latin typeface="Gill Sans MT"/>
                <a:ea typeface="Open Sans"/>
                <a:cs typeface="Open Sans"/>
              </a:rPr>
              <a:t>Informes de Estado del Proyecto </a:t>
            </a:r>
            <a:endParaRPr lang="en-US" sz="4400" b="0" kern="1500" cap="none">
              <a:solidFill>
                <a:schemeClr val="bg1"/>
              </a:solidFill>
              <a:latin typeface="Gill Sans MT"/>
              <a:ea typeface="Open Sans"/>
              <a:cs typeface="Open Sans"/>
            </a:endParaRPr>
          </a:p>
          <a:p>
            <a:endParaRPr lang="en-US" sz="4000" b="1" kern="1500" cap="none">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9876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28241" y="1166863"/>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spcBef>
                <a:spcPts val="0"/>
              </a:spcBef>
              <a:spcAft>
                <a:spcPts val="0"/>
              </a:spcAft>
            </a:pPr>
            <a:r>
              <a:rPr lang="en-US" sz="2000" b="1" err="1">
                <a:solidFill>
                  <a:srgbClr val="000000"/>
                </a:solidFill>
                <a:latin typeface="Century Gothic"/>
                <a:ea typeface="+mn-lt"/>
                <a:cs typeface="+mn-lt"/>
              </a:rPr>
              <a:t>Trabajo</a:t>
            </a:r>
            <a:r>
              <a:rPr lang="en-US" sz="2000" b="1">
                <a:solidFill>
                  <a:srgbClr val="000000"/>
                </a:solidFill>
                <a:latin typeface="Century Gothic"/>
                <a:ea typeface="+mn-lt"/>
                <a:cs typeface="+mn-lt"/>
              </a:rPr>
              <a:t> </a:t>
            </a:r>
            <a:r>
              <a:rPr lang="en-US" sz="2000" b="1" err="1">
                <a:solidFill>
                  <a:srgbClr val="000000"/>
                </a:solidFill>
                <a:latin typeface="Century Gothic"/>
                <a:ea typeface="+mn-lt"/>
                <a:cs typeface="+mn-lt"/>
              </a:rPr>
              <a:t>realizado</a:t>
            </a:r>
            <a:r>
              <a:rPr lang="en-US" sz="2000" b="1">
                <a:solidFill>
                  <a:srgbClr val="000000"/>
                </a:solidFill>
                <a:latin typeface="Century Gothic"/>
                <a:ea typeface="+mn-lt"/>
                <a:cs typeface="+mn-lt"/>
              </a:rPr>
              <a:t> </a:t>
            </a:r>
            <a:r>
              <a:rPr lang="en-US" sz="2000" b="1" err="1">
                <a:solidFill>
                  <a:srgbClr val="000000"/>
                </a:solidFill>
                <a:latin typeface="Century Gothic"/>
                <a:ea typeface="+mn-lt"/>
                <a:cs typeface="+mn-lt"/>
              </a:rPr>
              <a:t>desde</a:t>
            </a:r>
            <a:r>
              <a:rPr lang="en-US" sz="2000" b="1">
                <a:solidFill>
                  <a:srgbClr val="000000"/>
                </a:solidFill>
                <a:latin typeface="Century Gothic"/>
                <a:ea typeface="+mn-lt"/>
                <a:cs typeface="+mn-lt"/>
              </a:rPr>
              <a:t> la </a:t>
            </a:r>
            <a:r>
              <a:rPr lang="en-US" sz="2000" b="1" err="1">
                <a:solidFill>
                  <a:srgbClr val="000000"/>
                </a:solidFill>
                <a:latin typeface="Century Gothic"/>
                <a:ea typeface="+mn-lt"/>
                <a:cs typeface="+mn-lt"/>
              </a:rPr>
              <a:t>última</a:t>
            </a:r>
            <a:r>
              <a:rPr lang="en-US" sz="2000" b="1">
                <a:solidFill>
                  <a:srgbClr val="000000"/>
                </a:solidFill>
                <a:latin typeface="Century Gothic"/>
                <a:ea typeface="+mn-lt"/>
                <a:cs typeface="+mn-lt"/>
              </a:rPr>
              <a:t> </a:t>
            </a:r>
            <a:r>
              <a:rPr lang="en-US" sz="2000" b="1" err="1">
                <a:solidFill>
                  <a:srgbClr val="000000"/>
                </a:solidFill>
                <a:latin typeface="Century Gothic"/>
                <a:ea typeface="+mn-lt"/>
                <a:cs typeface="+mn-lt"/>
              </a:rPr>
              <a:t>reunión</a:t>
            </a:r>
            <a:r>
              <a:rPr lang="en-US" sz="2000" b="1">
                <a:solidFill>
                  <a:srgbClr val="000000"/>
                </a:solidFill>
                <a:latin typeface="Century Gothic"/>
                <a:ea typeface="+mn-lt"/>
                <a:cs typeface="+mn-lt"/>
              </a:rPr>
              <a:t>:</a:t>
            </a:r>
            <a:endParaRPr lang="en-US" sz="2400"/>
          </a:p>
          <a:p>
            <a:pPr marL="629920" lvl="1" indent="-305435">
              <a:spcBef>
                <a:spcPts val="0"/>
              </a:spcBef>
              <a:spcAft>
                <a:spcPts val="0"/>
              </a:spcAft>
            </a:pPr>
            <a:r>
              <a:rPr lang="en-US" sz="1800" err="1">
                <a:solidFill>
                  <a:srgbClr val="000000"/>
                </a:solidFill>
                <a:ea typeface="+mn-lt"/>
                <a:cs typeface="+mn-lt"/>
              </a:rPr>
              <a:t>Reunión</a:t>
            </a:r>
            <a:r>
              <a:rPr lang="en-US" sz="1800">
                <a:solidFill>
                  <a:srgbClr val="000000"/>
                </a:solidFill>
                <a:ea typeface="+mn-lt"/>
                <a:cs typeface="+mn-lt"/>
              </a:rPr>
              <a:t> del CSC: Se </a:t>
            </a:r>
            <a:r>
              <a:rPr lang="en-US" sz="1800" err="1">
                <a:solidFill>
                  <a:srgbClr val="000000"/>
                </a:solidFill>
                <a:ea typeface="+mn-lt"/>
                <a:cs typeface="+mn-lt"/>
              </a:rPr>
              <a:t>programó</a:t>
            </a:r>
            <a:r>
              <a:rPr lang="en-US" sz="1800">
                <a:solidFill>
                  <a:srgbClr val="000000"/>
                </a:solidFill>
                <a:ea typeface="+mn-lt"/>
                <a:cs typeface="+mn-lt"/>
              </a:rPr>
              <a:t>, </a:t>
            </a:r>
            <a:r>
              <a:rPr lang="en-US" sz="1800" err="1">
                <a:solidFill>
                  <a:srgbClr val="000000"/>
                </a:solidFill>
                <a:ea typeface="+mn-lt"/>
                <a:cs typeface="+mn-lt"/>
              </a:rPr>
              <a:t>coordinó</a:t>
            </a:r>
            <a:r>
              <a:rPr lang="en-US" sz="1800">
                <a:solidFill>
                  <a:srgbClr val="000000"/>
                </a:solidFill>
                <a:ea typeface="+mn-lt"/>
                <a:cs typeface="+mn-lt"/>
              </a:rPr>
              <a:t> y </a:t>
            </a:r>
            <a:r>
              <a:rPr lang="en-US" sz="1800" err="1">
                <a:solidFill>
                  <a:srgbClr val="000000"/>
                </a:solidFill>
                <a:ea typeface="+mn-lt"/>
                <a:cs typeface="+mn-lt"/>
              </a:rPr>
              <a:t>actualmente</a:t>
            </a:r>
            <a:r>
              <a:rPr lang="en-US" sz="1800">
                <a:solidFill>
                  <a:srgbClr val="000000"/>
                </a:solidFill>
                <a:ea typeface="+mn-lt"/>
                <a:cs typeface="+mn-lt"/>
              </a:rPr>
              <a:t> se </a:t>
            </a:r>
            <a:r>
              <a:rPr lang="en-US" sz="1800" err="1">
                <a:solidFill>
                  <a:srgbClr val="000000"/>
                </a:solidFill>
                <a:ea typeface="+mn-lt"/>
                <a:cs typeface="+mn-lt"/>
              </a:rPr>
              <a:t>está</a:t>
            </a:r>
            <a:r>
              <a:rPr lang="en-US" sz="1800">
                <a:solidFill>
                  <a:srgbClr val="000000"/>
                </a:solidFill>
                <a:ea typeface="+mn-lt"/>
                <a:cs typeface="+mn-lt"/>
              </a:rPr>
              <a:t> </a:t>
            </a:r>
            <a:r>
              <a:rPr lang="en-US" sz="1800" err="1">
                <a:solidFill>
                  <a:srgbClr val="000000"/>
                </a:solidFill>
                <a:ea typeface="+mn-lt"/>
                <a:cs typeface="+mn-lt"/>
              </a:rPr>
              <a:t>facilitando</a:t>
            </a:r>
            <a:r>
              <a:rPr lang="en-US" sz="1800">
                <a:solidFill>
                  <a:srgbClr val="000000"/>
                </a:solidFill>
                <a:ea typeface="+mn-lt"/>
                <a:cs typeface="+mn-lt"/>
              </a:rPr>
              <a:t> la </a:t>
            </a:r>
            <a:r>
              <a:rPr lang="en-US" sz="1800" err="1">
                <a:solidFill>
                  <a:srgbClr val="000000"/>
                </a:solidFill>
                <a:ea typeface="+mn-lt"/>
                <a:cs typeface="+mn-lt"/>
              </a:rPr>
              <a:t>reunión</a:t>
            </a:r>
            <a:r>
              <a:rPr lang="en-US" sz="1800">
                <a:solidFill>
                  <a:srgbClr val="000000"/>
                </a:solidFill>
                <a:ea typeface="+mn-lt"/>
                <a:cs typeface="+mn-lt"/>
              </a:rPr>
              <a:t> n.° 12 del CSC, que </a:t>
            </a:r>
            <a:r>
              <a:rPr lang="en-US" sz="1800" err="1">
                <a:solidFill>
                  <a:srgbClr val="000000"/>
                </a:solidFill>
                <a:ea typeface="+mn-lt"/>
                <a:cs typeface="+mn-lt"/>
              </a:rPr>
              <a:t>incluye</a:t>
            </a:r>
            <a:r>
              <a:rPr lang="en-US" sz="1800">
                <a:solidFill>
                  <a:srgbClr val="000000"/>
                </a:solidFill>
                <a:ea typeface="+mn-lt"/>
                <a:cs typeface="+mn-lt"/>
              </a:rPr>
              <a:t> </a:t>
            </a:r>
            <a:r>
              <a:rPr lang="en-US" sz="1800" err="1">
                <a:solidFill>
                  <a:srgbClr val="000000"/>
                </a:solidFill>
                <a:ea typeface="+mn-lt"/>
                <a:cs typeface="+mn-lt"/>
              </a:rPr>
              <a:t>traducción</a:t>
            </a:r>
            <a:r>
              <a:rPr lang="en-US" sz="1800">
                <a:solidFill>
                  <a:srgbClr val="000000"/>
                </a:solidFill>
                <a:ea typeface="+mn-lt"/>
                <a:cs typeface="+mn-lt"/>
              </a:rPr>
              <a:t>, </a:t>
            </a:r>
            <a:r>
              <a:rPr lang="en-US" sz="1800" err="1">
                <a:solidFill>
                  <a:srgbClr val="000000"/>
                </a:solidFill>
                <a:ea typeface="+mn-lt"/>
                <a:cs typeface="+mn-lt"/>
              </a:rPr>
              <a:t>refrigerios</a:t>
            </a:r>
            <a:r>
              <a:rPr lang="en-US" sz="1800">
                <a:solidFill>
                  <a:srgbClr val="000000"/>
                </a:solidFill>
                <a:ea typeface="+mn-lt"/>
                <a:cs typeface="+mn-lt"/>
              </a:rPr>
              <a:t> y </a:t>
            </a:r>
            <a:r>
              <a:rPr lang="en-US" sz="1800" err="1">
                <a:solidFill>
                  <a:srgbClr val="000000"/>
                </a:solidFill>
                <a:ea typeface="+mn-lt"/>
                <a:cs typeface="+mn-lt"/>
              </a:rPr>
              <a:t>cuidado</a:t>
            </a:r>
            <a:r>
              <a:rPr lang="en-US" sz="1800">
                <a:solidFill>
                  <a:srgbClr val="000000"/>
                </a:solidFill>
                <a:ea typeface="+mn-lt"/>
                <a:cs typeface="+mn-lt"/>
              </a:rPr>
              <a:t> de </a:t>
            </a:r>
            <a:r>
              <a:rPr lang="en-US" sz="1800" err="1">
                <a:solidFill>
                  <a:srgbClr val="000000"/>
                </a:solidFill>
                <a:ea typeface="+mn-lt"/>
                <a:cs typeface="+mn-lt"/>
              </a:rPr>
              <a:t>niños</a:t>
            </a:r>
            <a:r>
              <a:rPr lang="en-US" sz="1800">
                <a:solidFill>
                  <a:srgbClr val="000000"/>
                </a:solidFill>
                <a:ea typeface="+mn-lt"/>
                <a:cs typeface="+mn-lt"/>
              </a:rPr>
              <a:t>.</a:t>
            </a:r>
          </a:p>
          <a:p>
            <a:pPr marL="629920" lvl="1" indent="-305435">
              <a:spcBef>
                <a:spcPts val="0"/>
              </a:spcBef>
              <a:spcAft>
                <a:spcPts val="0"/>
              </a:spcAft>
            </a:pPr>
            <a:r>
              <a:rPr lang="en-US" sz="1800">
                <a:solidFill>
                  <a:srgbClr val="000000"/>
                </a:solidFill>
                <a:ea typeface="+mn-lt"/>
                <a:cs typeface="+mn-lt"/>
              </a:rPr>
              <a:t>Facturas e </a:t>
            </a:r>
            <a:r>
              <a:rPr lang="en-US" sz="1800" err="1">
                <a:solidFill>
                  <a:srgbClr val="000000"/>
                </a:solidFill>
                <a:ea typeface="+mn-lt"/>
                <a:cs typeface="+mn-lt"/>
              </a:rPr>
              <a:t>informes</a:t>
            </a:r>
            <a:r>
              <a:rPr lang="en-US" sz="1800">
                <a:solidFill>
                  <a:srgbClr val="000000"/>
                </a:solidFill>
                <a:ea typeface="+mn-lt"/>
                <a:cs typeface="+mn-lt"/>
              </a:rPr>
              <a:t>:</a:t>
            </a:r>
            <a:endParaRPr lang="en-US" sz="1800"/>
          </a:p>
          <a:p>
            <a:pPr marL="899795" lvl="2" indent="-269875">
              <a:spcBef>
                <a:spcPts val="0"/>
              </a:spcBef>
              <a:spcAft>
                <a:spcPts val="0"/>
              </a:spcAft>
            </a:pPr>
            <a:r>
              <a:rPr lang="en-US" sz="1800">
                <a:solidFill>
                  <a:srgbClr val="000000"/>
                </a:solidFill>
                <a:ea typeface="+mn-lt"/>
                <a:cs typeface="+mn-lt"/>
              </a:rPr>
              <a:t>Se </a:t>
            </a:r>
            <a:r>
              <a:rPr lang="en-US" sz="1800" err="1">
                <a:solidFill>
                  <a:srgbClr val="000000"/>
                </a:solidFill>
                <a:ea typeface="+mn-lt"/>
                <a:cs typeface="+mn-lt"/>
              </a:rPr>
              <a:t>envió</a:t>
            </a:r>
            <a:r>
              <a:rPr lang="en-US" sz="1800">
                <a:solidFill>
                  <a:srgbClr val="000000"/>
                </a:solidFill>
                <a:ea typeface="+mn-lt"/>
                <a:cs typeface="+mn-lt"/>
              </a:rPr>
              <a:t> la factura n.° 9.</a:t>
            </a:r>
            <a:endParaRPr lang="en-US" sz="1800"/>
          </a:p>
          <a:p>
            <a:pPr marL="899795" lvl="2" indent="-269875">
              <a:spcBef>
                <a:spcPts val="0"/>
              </a:spcBef>
              <a:spcAft>
                <a:spcPts val="0"/>
              </a:spcAft>
            </a:pPr>
            <a:r>
              <a:rPr lang="en-US" sz="1800">
                <a:solidFill>
                  <a:srgbClr val="000000"/>
                </a:solidFill>
                <a:ea typeface="+mn-lt"/>
                <a:cs typeface="+mn-lt"/>
              </a:rPr>
              <a:t>Se </a:t>
            </a:r>
            <a:r>
              <a:rPr lang="en-US" sz="1800" err="1">
                <a:solidFill>
                  <a:srgbClr val="000000"/>
                </a:solidFill>
                <a:ea typeface="+mn-lt"/>
                <a:cs typeface="+mn-lt"/>
              </a:rPr>
              <a:t>enviaron</a:t>
            </a:r>
            <a:r>
              <a:rPr lang="en-US" sz="1800">
                <a:solidFill>
                  <a:srgbClr val="000000"/>
                </a:solidFill>
                <a:ea typeface="+mn-lt"/>
                <a:cs typeface="+mn-lt"/>
              </a:rPr>
              <a:t> </a:t>
            </a:r>
            <a:r>
              <a:rPr lang="en-US" sz="1800" err="1">
                <a:solidFill>
                  <a:srgbClr val="000000"/>
                </a:solidFill>
                <a:ea typeface="+mn-lt"/>
                <a:cs typeface="+mn-lt"/>
              </a:rPr>
              <a:t>cambios</a:t>
            </a:r>
            <a:r>
              <a:rPr lang="en-US" sz="1800">
                <a:solidFill>
                  <a:srgbClr val="000000"/>
                </a:solidFill>
                <a:ea typeface="+mn-lt"/>
                <a:cs typeface="+mn-lt"/>
              </a:rPr>
              <a:t> la factura n.° 8.</a:t>
            </a:r>
            <a:endParaRPr lang="en-US" sz="1800"/>
          </a:p>
          <a:p>
            <a:pPr marL="899795" lvl="2" indent="-269875">
              <a:spcBef>
                <a:spcPts val="0"/>
              </a:spcBef>
              <a:spcAft>
                <a:spcPts val="0"/>
              </a:spcAft>
            </a:pPr>
            <a:r>
              <a:rPr lang="es-ES" sz="1800">
                <a:solidFill>
                  <a:schemeClr val="tx1"/>
                </a:solidFill>
              </a:rPr>
              <a:t>Se está trabajando en enmiendas y modificaciones</a:t>
            </a:r>
            <a:r>
              <a:rPr lang="en-US" sz="1800">
                <a:solidFill>
                  <a:srgbClr val="000000"/>
                </a:solidFill>
                <a:ea typeface="+mn-lt"/>
                <a:cs typeface="+mn-lt"/>
              </a:rPr>
              <a:t>.</a:t>
            </a:r>
            <a:endParaRPr lang="en-US" sz="1800"/>
          </a:p>
          <a:p>
            <a:pPr marL="629920" lvl="1" indent="-305435">
              <a:spcBef>
                <a:spcPts val="0"/>
              </a:spcBef>
              <a:spcAft>
                <a:spcPts val="0"/>
              </a:spcAft>
            </a:pPr>
            <a:r>
              <a:rPr lang="en-US" sz="1800" err="1">
                <a:solidFill>
                  <a:srgbClr val="000000"/>
                </a:solidFill>
                <a:ea typeface="+mn-lt"/>
                <a:cs typeface="+mn-lt"/>
              </a:rPr>
              <a:t>Reunimos</a:t>
            </a:r>
            <a:r>
              <a:rPr lang="en-US" sz="1800">
                <a:solidFill>
                  <a:srgbClr val="000000"/>
                </a:solidFill>
                <a:ea typeface="+mn-lt"/>
                <a:cs typeface="+mn-lt"/>
              </a:rPr>
              <a:t> </a:t>
            </a:r>
            <a:r>
              <a:rPr lang="en-US" sz="1800" err="1">
                <a:solidFill>
                  <a:srgbClr val="000000"/>
                </a:solidFill>
                <a:ea typeface="+mn-lt"/>
                <a:cs typeface="+mn-lt"/>
              </a:rPr>
              <a:t>regularmente</a:t>
            </a:r>
            <a:r>
              <a:rPr lang="en-US" sz="1800">
                <a:solidFill>
                  <a:srgbClr val="000000"/>
                </a:solidFill>
                <a:ea typeface="+mn-lt"/>
                <a:cs typeface="+mn-lt"/>
              </a:rPr>
              <a:t> con </a:t>
            </a:r>
            <a:r>
              <a:rPr lang="en-US" sz="1800" err="1">
                <a:solidFill>
                  <a:srgbClr val="000000"/>
                </a:solidFill>
                <a:ea typeface="+mn-lt"/>
                <a:cs typeface="+mn-lt"/>
              </a:rPr>
              <a:t>todos</a:t>
            </a:r>
            <a:r>
              <a:rPr lang="en-US" sz="1800">
                <a:solidFill>
                  <a:srgbClr val="000000"/>
                </a:solidFill>
                <a:ea typeface="+mn-lt"/>
                <a:cs typeface="+mn-lt"/>
              </a:rPr>
              <a:t> los </a:t>
            </a:r>
            <a:r>
              <a:rPr lang="en-US" sz="1800" err="1">
                <a:solidFill>
                  <a:srgbClr val="000000"/>
                </a:solidFill>
                <a:ea typeface="+mn-lt"/>
                <a:cs typeface="+mn-lt"/>
              </a:rPr>
              <a:t>socios</a:t>
            </a:r>
            <a:r>
              <a:rPr lang="en-US" sz="1800">
                <a:solidFill>
                  <a:srgbClr val="000000"/>
                </a:solidFill>
                <a:ea typeface="+mn-lt"/>
                <a:cs typeface="+mn-lt"/>
              </a:rPr>
              <a:t> del </a:t>
            </a:r>
            <a:r>
              <a:rPr lang="en-US" sz="1800" err="1">
                <a:solidFill>
                  <a:srgbClr val="000000"/>
                </a:solidFill>
                <a:ea typeface="+mn-lt"/>
                <a:cs typeface="+mn-lt"/>
              </a:rPr>
              <a:t>proyecto</a:t>
            </a:r>
            <a:r>
              <a:rPr lang="en-US" sz="1800">
                <a:solidFill>
                  <a:srgbClr val="000000"/>
                </a:solidFill>
                <a:ea typeface="+mn-lt"/>
                <a:cs typeface="+mn-lt"/>
              </a:rPr>
              <a:t> y los </a:t>
            </a:r>
            <a:r>
              <a:rPr lang="en-US" sz="1800" err="1">
                <a:solidFill>
                  <a:srgbClr val="000000"/>
                </a:solidFill>
                <a:ea typeface="+mn-lt"/>
                <a:cs typeface="+mn-lt"/>
              </a:rPr>
              <a:t>gerentes</a:t>
            </a:r>
            <a:r>
              <a:rPr lang="en-US" sz="1800">
                <a:solidFill>
                  <a:srgbClr val="000000"/>
                </a:solidFill>
                <a:ea typeface="+mn-lt"/>
                <a:cs typeface="+mn-lt"/>
              </a:rPr>
              <a:t> de </a:t>
            </a:r>
            <a:r>
              <a:rPr lang="en-US" sz="1800" err="1">
                <a:solidFill>
                  <a:srgbClr val="000000"/>
                </a:solidFill>
                <a:ea typeface="+mn-lt"/>
                <a:cs typeface="+mn-lt"/>
              </a:rPr>
              <a:t>subvenciones</a:t>
            </a:r>
            <a:r>
              <a:rPr lang="en-US" sz="1800">
                <a:solidFill>
                  <a:srgbClr val="000000"/>
                </a:solidFill>
                <a:ea typeface="+mn-lt"/>
                <a:cs typeface="+mn-lt"/>
              </a:rPr>
              <a:t> de SGC y DOC.</a:t>
            </a:r>
          </a:p>
          <a:p>
            <a:pPr marL="629920" lvl="1" indent="-305435">
              <a:spcBef>
                <a:spcPts val="0"/>
              </a:spcBef>
              <a:spcAft>
                <a:spcPts val="0"/>
              </a:spcAft>
            </a:pPr>
            <a:r>
              <a:rPr lang="en-US" sz="1800" err="1">
                <a:solidFill>
                  <a:srgbClr val="000000"/>
                </a:solidFill>
                <a:latin typeface="Gill Sans MT" panose="020B0502020104020203"/>
                <a:ea typeface="+mn-lt"/>
                <a:cs typeface="+mn-lt"/>
              </a:rPr>
              <a:t>Reunimos</a:t>
            </a:r>
            <a:r>
              <a:rPr lang="en-US" sz="1800">
                <a:solidFill>
                  <a:srgbClr val="000000"/>
                </a:solidFill>
                <a:latin typeface="Gill Sans MT" panose="020B0502020104020203"/>
                <a:ea typeface="+mn-lt"/>
                <a:cs typeface="+mn-lt"/>
              </a:rPr>
              <a:t> con el Jefe de </a:t>
            </a:r>
            <a:r>
              <a:rPr lang="en-US" sz="1800" err="1">
                <a:solidFill>
                  <a:srgbClr val="000000"/>
                </a:solidFill>
                <a:latin typeface="Gill Sans MT" panose="020B0502020104020203"/>
                <a:ea typeface="+mn-lt"/>
                <a:cs typeface="+mn-lt"/>
              </a:rPr>
              <a:t>Gabinete</a:t>
            </a:r>
            <a:r>
              <a:rPr lang="en-US" sz="1800">
                <a:solidFill>
                  <a:srgbClr val="000000"/>
                </a:solidFill>
                <a:latin typeface="Gill Sans MT" panose="020B0502020104020203"/>
                <a:ea typeface="+mn-lt"/>
                <a:cs typeface="+mn-lt"/>
              </a:rPr>
              <a:t> del Alcalde para </a:t>
            </a:r>
            <a:r>
              <a:rPr lang="en-US" sz="1800" err="1">
                <a:solidFill>
                  <a:srgbClr val="000000"/>
                </a:solidFill>
                <a:latin typeface="Gill Sans MT" panose="020B0502020104020203"/>
                <a:ea typeface="+mn-lt"/>
                <a:cs typeface="+mn-lt"/>
              </a:rPr>
              <a:t>hablar</a:t>
            </a:r>
            <a:r>
              <a:rPr lang="en-US" sz="1800">
                <a:solidFill>
                  <a:srgbClr val="000000"/>
                </a:solidFill>
                <a:latin typeface="Gill Sans MT" panose="020B0502020104020203"/>
                <a:ea typeface="+mn-lt"/>
                <a:cs typeface="+mn-lt"/>
              </a:rPr>
              <a:t> </a:t>
            </a:r>
            <a:r>
              <a:rPr lang="en-US" sz="1800" err="1">
                <a:solidFill>
                  <a:srgbClr val="000000"/>
                </a:solidFill>
                <a:latin typeface="Gill Sans MT" panose="020B0502020104020203"/>
                <a:ea typeface="+mn-lt"/>
                <a:cs typeface="+mn-lt"/>
              </a:rPr>
              <a:t>sobre</a:t>
            </a:r>
            <a:r>
              <a:rPr lang="en-US" sz="1800">
                <a:solidFill>
                  <a:srgbClr val="000000"/>
                </a:solidFill>
                <a:latin typeface="Gill Sans MT" panose="020B0502020104020203"/>
                <a:ea typeface="+mn-lt"/>
                <a:cs typeface="+mn-lt"/>
              </a:rPr>
              <a:t> </a:t>
            </a:r>
            <a:r>
              <a:rPr lang="en-US" sz="1800" err="1">
                <a:solidFill>
                  <a:srgbClr val="000000"/>
                </a:solidFill>
                <a:latin typeface="Gill Sans MT" panose="020B0502020104020203"/>
                <a:ea typeface="+mn-lt"/>
                <a:cs typeface="+mn-lt"/>
              </a:rPr>
              <a:t>proyectos</a:t>
            </a:r>
            <a:r>
              <a:rPr lang="en-US" sz="1800">
                <a:solidFill>
                  <a:srgbClr val="000000"/>
                </a:solidFill>
                <a:latin typeface="Gill Sans MT" panose="020B0502020104020203"/>
                <a:ea typeface="+mn-lt"/>
                <a:cs typeface="+mn-lt"/>
              </a:rPr>
              <a:t> de TCC.</a:t>
            </a:r>
            <a:endParaRPr lang="en-US" sz="1800">
              <a:solidFill>
                <a:srgbClr val="3D3D3D"/>
              </a:solidFill>
              <a:latin typeface="Gill Sans MT" panose="020B0502020104020203"/>
              <a:ea typeface="+mn-lt"/>
              <a:cs typeface="+mn-lt"/>
            </a:endParaRPr>
          </a:p>
          <a:p>
            <a:pPr marL="629920" indent="-269875">
              <a:spcBef>
                <a:spcPts val="0"/>
              </a:spcBef>
              <a:spcAft>
                <a:spcPts val="0"/>
              </a:spcAft>
            </a:pPr>
            <a:endParaRPr lang="en-US">
              <a:solidFill>
                <a:srgbClr val="000000"/>
              </a:solidFill>
              <a:latin typeface="Century Gothic"/>
              <a:ea typeface="+mn-lt"/>
              <a:cs typeface="+mn-lt"/>
            </a:endParaRPr>
          </a:p>
          <a:p>
            <a:pPr marL="305435" indent="-305435">
              <a:spcBef>
                <a:spcPts val="0"/>
              </a:spcBef>
              <a:spcAft>
                <a:spcPts val="0"/>
              </a:spcAft>
            </a:pPr>
            <a:r>
              <a:rPr lang="en-US" sz="2000" b="1" err="1">
                <a:solidFill>
                  <a:srgbClr val="000000"/>
                </a:solidFill>
                <a:latin typeface="Century Gothic"/>
                <a:ea typeface="+mn-lt"/>
                <a:cs typeface="+mn-lt"/>
              </a:rPr>
              <a:t>Gastos</a:t>
            </a:r>
            <a:r>
              <a:rPr lang="en-US" sz="2000" b="1">
                <a:solidFill>
                  <a:srgbClr val="000000"/>
                </a:solidFill>
                <a:latin typeface="Century Gothic"/>
                <a:ea typeface="+mn-lt"/>
                <a:cs typeface="+mn-lt"/>
              </a:rPr>
              <a:t> </a:t>
            </a:r>
            <a:r>
              <a:rPr lang="en-US" sz="2000" b="1" err="1">
                <a:solidFill>
                  <a:srgbClr val="000000"/>
                </a:solidFill>
                <a:latin typeface="Century Gothic"/>
                <a:ea typeface="+mn-lt"/>
                <a:cs typeface="+mn-lt"/>
              </a:rPr>
              <a:t>totales</a:t>
            </a:r>
            <a:r>
              <a:rPr lang="en-US" sz="2000" b="1">
                <a:solidFill>
                  <a:srgbClr val="000000"/>
                </a:solidFill>
                <a:latin typeface="Century Gothic"/>
                <a:ea typeface="+mn-lt"/>
                <a:cs typeface="+mn-lt"/>
              </a:rPr>
              <a:t> </a:t>
            </a:r>
            <a:r>
              <a:rPr lang="en-US" sz="2000" b="1" err="1">
                <a:solidFill>
                  <a:srgbClr val="000000"/>
                </a:solidFill>
                <a:latin typeface="Century Gothic"/>
                <a:ea typeface="+mn-lt"/>
                <a:cs typeface="+mn-lt"/>
              </a:rPr>
              <a:t>informados</a:t>
            </a:r>
            <a:r>
              <a:rPr lang="en-US" sz="2000" b="1">
                <a:solidFill>
                  <a:srgbClr val="000000"/>
                </a:solidFill>
                <a:latin typeface="Century Gothic"/>
                <a:ea typeface="+mn-lt"/>
                <a:cs typeface="+mn-lt"/>
              </a:rPr>
              <a:t> hasta la </a:t>
            </a:r>
            <a:r>
              <a:rPr lang="en-US" sz="2000" b="1" err="1">
                <a:solidFill>
                  <a:srgbClr val="000000"/>
                </a:solidFill>
                <a:latin typeface="Century Gothic"/>
                <a:ea typeface="+mn-lt"/>
                <a:cs typeface="+mn-lt"/>
              </a:rPr>
              <a:t>fecha</a:t>
            </a:r>
            <a:r>
              <a:rPr lang="en-US" sz="2000" b="1">
                <a:solidFill>
                  <a:srgbClr val="000000"/>
                </a:solidFill>
                <a:latin typeface="Century Gothic"/>
                <a:ea typeface="+mn-lt"/>
                <a:cs typeface="+mn-lt"/>
              </a:rPr>
              <a:t>:</a:t>
            </a:r>
            <a:r>
              <a:rPr lang="en-US" sz="2000">
                <a:solidFill>
                  <a:srgbClr val="000000"/>
                </a:solidFill>
                <a:latin typeface="Century Gothic"/>
                <a:ea typeface="+mn-lt"/>
                <a:cs typeface="+mn-lt"/>
              </a:rPr>
              <a:t> $294,423.00</a:t>
            </a:r>
            <a:endParaRPr lang="en-US" sz="2000">
              <a:latin typeface="Century Gothic"/>
              <a:ea typeface="+mn-lt"/>
              <a:cs typeface="+mn-lt"/>
            </a:endParaRPr>
          </a:p>
          <a:p>
            <a:pPr marL="305435" indent="-305435">
              <a:spcBef>
                <a:spcPts val="0"/>
              </a:spcBef>
              <a:spcAft>
                <a:spcPts val="0"/>
              </a:spcAft>
            </a:pPr>
            <a:r>
              <a:rPr lang="en-US" sz="2000" b="1" err="1">
                <a:solidFill>
                  <a:srgbClr val="000000"/>
                </a:solidFill>
                <a:latin typeface="Century Gothic"/>
                <a:ea typeface="+mn-lt"/>
                <a:cs typeface="+mn-lt"/>
              </a:rPr>
              <a:t>Presupuesto</a:t>
            </a:r>
            <a:r>
              <a:rPr lang="en-US" sz="2000" b="1">
                <a:solidFill>
                  <a:srgbClr val="000000"/>
                </a:solidFill>
                <a:latin typeface="Century Gothic"/>
                <a:ea typeface="+mn-lt"/>
                <a:cs typeface="+mn-lt"/>
              </a:rPr>
              <a:t> restante: </a:t>
            </a:r>
            <a:r>
              <a:rPr lang="en-US" sz="2000">
                <a:solidFill>
                  <a:srgbClr val="000000"/>
                </a:solidFill>
                <a:latin typeface="Century Gothic"/>
                <a:ea typeface="+mn-lt"/>
                <a:cs typeface="+mn-lt"/>
              </a:rPr>
              <a:t>$399,252.66</a:t>
            </a:r>
            <a:endParaRPr lang="en-US" sz="2000">
              <a:latin typeface="Century Gothic"/>
              <a:ea typeface="+mn-lt"/>
              <a:cs typeface="+mn-lt"/>
            </a:endParaRPr>
          </a:p>
          <a:p>
            <a:pPr marL="305435" indent="-305435">
              <a:spcBef>
                <a:spcPts val="0"/>
              </a:spcBef>
              <a:spcAft>
                <a:spcPts val="0"/>
              </a:spcAft>
            </a:pPr>
            <a:endParaRPr lang="en-US" sz="2000" b="1">
              <a:solidFill>
                <a:srgbClr val="000000"/>
              </a:solidFill>
              <a:latin typeface="Century Gothic"/>
              <a:ea typeface="+mn-lt"/>
              <a:cs typeface="+mn-lt"/>
            </a:endParaRPr>
          </a:p>
          <a:p>
            <a:pPr marL="305435" indent="-305435">
              <a:spcBef>
                <a:spcPts val="0"/>
              </a:spcBef>
              <a:spcAft>
                <a:spcPts val="0"/>
              </a:spcAft>
            </a:pPr>
            <a:r>
              <a:rPr lang="en-US" sz="2000" b="1" err="1">
                <a:solidFill>
                  <a:srgbClr val="000000"/>
                </a:solidFill>
                <a:latin typeface="Century Gothic"/>
                <a:ea typeface="+mn-lt"/>
                <a:cs typeface="+mn-lt"/>
              </a:rPr>
              <a:t>Trabajo</a:t>
            </a:r>
            <a:r>
              <a:rPr lang="en-US" sz="2000" b="1">
                <a:solidFill>
                  <a:srgbClr val="000000"/>
                </a:solidFill>
                <a:latin typeface="Century Gothic"/>
                <a:ea typeface="+mn-lt"/>
                <a:cs typeface="+mn-lt"/>
              </a:rPr>
              <a:t> </a:t>
            </a:r>
            <a:r>
              <a:rPr lang="en-US" sz="2000" b="1" err="1">
                <a:solidFill>
                  <a:srgbClr val="000000"/>
                </a:solidFill>
                <a:latin typeface="Century Gothic"/>
                <a:ea typeface="+mn-lt"/>
                <a:cs typeface="+mn-lt"/>
              </a:rPr>
              <a:t>planificado</a:t>
            </a:r>
            <a:r>
              <a:rPr lang="en-US" sz="2000" b="1">
                <a:solidFill>
                  <a:srgbClr val="000000"/>
                </a:solidFill>
                <a:latin typeface="Century Gothic"/>
                <a:ea typeface="+mn-lt"/>
                <a:cs typeface="+mn-lt"/>
              </a:rPr>
              <a:t> para las </a:t>
            </a:r>
            <a:r>
              <a:rPr lang="en-US" sz="2000" b="1" err="1">
                <a:solidFill>
                  <a:srgbClr val="000000"/>
                </a:solidFill>
                <a:latin typeface="Century Gothic"/>
                <a:ea typeface="+mn-lt"/>
                <a:cs typeface="+mn-lt"/>
              </a:rPr>
              <a:t>próximas</a:t>
            </a:r>
            <a:r>
              <a:rPr lang="en-US" sz="2000" b="1">
                <a:solidFill>
                  <a:srgbClr val="000000"/>
                </a:solidFill>
                <a:latin typeface="Century Gothic"/>
                <a:ea typeface="+mn-lt"/>
                <a:cs typeface="+mn-lt"/>
              </a:rPr>
              <a:t> ~dos </a:t>
            </a:r>
            <a:r>
              <a:rPr lang="en-US" sz="2000" b="1" err="1">
                <a:solidFill>
                  <a:srgbClr val="000000"/>
                </a:solidFill>
                <a:latin typeface="Century Gothic"/>
                <a:ea typeface="+mn-lt"/>
                <a:cs typeface="+mn-lt"/>
              </a:rPr>
              <a:t>semanas</a:t>
            </a:r>
            <a:r>
              <a:rPr lang="en-US" sz="2000" b="1">
                <a:solidFill>
                  <a:srgbClr val="000000"/>
                </a:solidFill>
                <a:latin typeface="Century Gothic"/>
                <a:ea typeface="+mn-lt"/>
                <a:cs typeface="+mn-lt"/>
              </a:rPr>
              <a:t>:</a:t>
            </a:r>
            <a:endParaRPr lang="en-US"/>
          </a:p>
          <a:p>
            <a:pPr marL="629920" lvl="1" indent="-305435"/>
            <a:r>
              <a:rPr lang="es-ES" sz="1800">
                <a:solidFill>
                  <a:schemeClr val="tx1"/>
                </a:solidFill>
              </a:rPr>
              <a:t>Crear y enviar un nuevo calendario para </a:t>
            </a:r>
            <a:r>
              <a:rPr lang="en-US" sz="1800">
                <a:solidFill>
                  <a:srgbClr val="000000"/>
                </a:solidFill>
                <a:ea typeface="+mn-lt"/>
                <a:cs typeface="+mn-lt"/>
              </a:rPr>
              <a:t>la factura n.° 10.</a:t>
            </a:r>
          </a:p>
          <a:p>
            <a:pPr marL="629920" indent="-269875">
              <a:spcBef>
                <a:spcPts val="0"/>
              </a:spcBef>
              <a:spcAft>
                <a:spcPts val="0"/>
              </a:spcAft>
            </a:pPr>
            <a:r>
              <a:rPr lang="es-ES">
                <a:solidFill>
                  <a:schemeClr val="tx1"/>
                </a:solidFill>
              </a:rPr>
              <a:t>Asistir al seminario web de la Subvención RCP el 20 de marzo.</a:t>
            </a:r>
            <a:endParaRPr lang="en-US">
              <a:solidFill>
                <a:schemeClr val="tx1"/>
              </a:solidFill>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kern="1500" cap="none">
                <a:solidFill>
                  <a:schemeClr val="bg1"/>
                </a:solidFill>
                <a:latin typeface="Gill Sans MT"/>
                <a:ea typeface="Open Sans"/>
                <a:cs typeface="Open Sans"/>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58592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rgbClr val="000000"/>
                </a:solidFill>
                <a:latin typeface="Century Gothic"/>
                <a:ea typeface="+mn-lt"/>
                <a:cs typeface="+mn-lt"/>
              </a:rPr>
              <a:t>Trabajo</a:t>
            </a:r>
            <a:r>
              <a:rPr lang="en-US" b="1">
                <a:solidFill>
                  <a:srgbClr val="000000"/>
                </a:solidFill>
                <a:latin typeface="Century Gothic"/>
                <a:ea typeface="+mn-lt"/>
                <a:cs typeface="+mn-lt"/>
              </a:rPr>
              <a:t> </a:t>
            </a:r>
            <a:r>
              <a:rPr lang="en-US" b="1" err="1">
                <a:solidFill>
                  <a:srgbClr val="000000"/>
                </a:solidFill>
                <a:latin typeface="Century Gothic"/>
                <a:ea typeface="+mn-lt"/>
                <a:cs typeface="+mn-lt"/>
              </a:rPr>
              <a:t>completado</a:t>
            </a:r>
            <a:r>
              <a:rPr lang="en-US" b="1">
                <a:solidFill>
                  <a:srgbClr val="000000"/>
                </a:solidFill>
                <a:latin typeface="Century Gothic"/>
                <a:ea typeface="+mn-lt"/>
                <a:cs typeface="+mn-lt"/>
              </a:rPr>
              <a:t> </a:t>
            </a:r>
            <a:r>
              <a:rPr lang="en-US" b="1" err="1">
                <a:solidFill>
                  <a:srgbClr val="000000"/>
                </a:solidFill>
                <a:latin typeface="Century Gothic"/>
                <a:ea typeface="+mn-lt"/>
                <a:cs typeface="+mn-lt"/>
              </a:rPr>
              <a:t>desde</a:t>
            </a:r>
            <a:r>
              <a:rPr lang="en-US" b="1">
                <a:solidFill>
                  <a:srgbClr val="000000"/>
                </a:solidFill>
                <a:latin typeface="Century Gothic"/>
                <a:ea typeface="+mn-lt"/>
                <a:cs typeface="+mn-lt"/>
              </a:rPr>
              <a:t> la </a:t>
            </a:r>
            <a:r>
              <a:rPr lang="en-US" b="1" err="1">
                <a:solidFill>
                  <a:srgbClr val="000000"/>
                </a:solidFill>
                <a:latin typeface="Century Gothic"/>
                <a:ea typeface="+mn-lt"/>
                <a:cs typeface="+mn-lt"/>
              </a:rPr>
              <a:t>última</a:t>
            </a:r>
            <a:r>
              <a:rPr lang="en-US" b="1">
                <a:solidFill>
                  <a:srgbClr val="000000"/>
                </a:solidFill>
                <a:latin typeface="Century Gothic"/>
                <a:ea typeface="+mn-lt"/>
                <a:cs typeface="+mn-lt"/>
              </a:rPr>
              <a:t> </a:t>
            </a:r>
            <a:r>
              <a:rPr lang="en-US" b="1" err="1">
                <a:solidFill>
                  <a:srgbClr val="000000"/>
                </a:solidFill>
                <a:latin typeface="Century Gothic"/>
                <a:ea typeface="+mn-lt"/>
                <a:cs typeface="+mn-lt"/>
              </a:rPr>
              <a:t>reunión</a:t>
            </a:r>
            <a:r>
              <a:rPr lang="en-US" b="1">
                <a:solidFill>
                  <a:srgbClr val="000000"/>
                </a:solidFill>
                <a:latin typeface="Century Gothic"/>
                <a:ea typeface="+mn-lt"/>
                <a:cs typeface="+mn-lt"/>
              </a:rPr>
              <a:t>: </a:t>
            </a:r>
            <a:endParaRPr lang="en-US" b="1">
              <a:solidFill>
                <a:srgbClr val="000000"/>
              </a:solidFill>
              <a:latin typeface="Century Gothic"/>
            </a:endParaRPr>
          </a:p>
          <a:p>
            <a:pPr marL="629920" indent="-305435">
              <a:lnSpc>
                <a:spcPct val="90000"/>
              </a:lnSpc>
              <a:spcBef>
                <a:spcPts val="20"/>
              </a:spcBef>
            </a:pPr>
            <a:r>
              <a:rPr lang="en-US" err="1">
                <a:solidFill>
                  <a:schemeClr val="tx1"/>
                </a:solidFill>
                <a:latin typeface="Century Gothic"/>
                <a:ea typeface="+mn-lt"/>
                <a:cs typeface="+mn-lt"/>
              </a:rPr>
              <a:t>Coordina</a:t>
            </a:r>
            <a:r>
              <a:rPr lang="es-ES" err="1">
                <a:solidFill>
                  <a:schemeClr val="tx1"/>
                </a:solidFill>
                <a:latin typeface="Century Gothic"/>
              </a:rPr>
              <a:t>ción</a:t>
            </a:r>
            <a:r>
              <a:rPr lang="es-ES">
                <a:solidFill>
                  <a:schemeClr val="tx1"/>
                </a:solidFill>
                <a:latin typeface="Century Gothic"/>
              </a:rPr>
              <a:t> con Pogo Park en el diseño de Calles Completas del Vecindario.</a:t>
            </a:r>
          </a:p>
          <a:p>
            <a:pPr marL="629920" indent="-305435">
              <a:lnSpc>
                <a:spcPct val="90000"/>
              </a:lnSpc>
              <a:spcBef>
                <a:spcPts val="20"/>
              </a:spcBef>
            </a:pPr>
            <a:r>
              <a:rPr lang="es-ES">
                <a:solidFill>
                  <a:schemeClr val="tx1"/>
                </a:solidFill>
                <a:latin typeface="Century Gothic"/>
                <a:ea typeface="+mn-lt"/>
                <a:cs typeface="+mn-lt"/>
              </a:rPr>
              <a:t>Continuación de la coordinación con los socios.</a:t>
            </a:r>
          </a:p>
          <a:p>
            <a:pPr marL="629920" indent="-305435">
              <a:lnSpc>
                <a:spcPct val="90000"/>
              </a:lnSpc>
              <a:spcBef>
                <a:spcPts val="20"/>
              </a:spcBef>
            </a:pPr>
            <a:r>
              <a:rPr lang="es-ES">
                <a:solidFill>
                  <a:schemeClr val="tx1"/>
                </a:solidFill>
                <a:latin typeface="Century Gothic"/>
                <a:ea typeface="+mn-lt"/>
                <a:cs typeface="+mn-lt"/>
              </a:rPr>
              <a:t>Se organizó el segundo Ayuntamiento en Richmond </a:t>
            </a:r>
            <a:r>
              <a:rPr lang="es-ES" err="1">
                <a:solidFill>
                  <a:schemeClr val="tx1"/>
                </a:solidFill>
                <a:latin typeface="Century Gothic"/>
                <a:ea typeface="+mn-lt"/>
                <a:cs typeface="+mn-lt"/>
              </a:rPr>
              <a:t>College</a:t>
            </a:r>
            <a:r>
              <a:rPr lang="es-ES">
                <a:solidFill>
                  <a:schemeClr val="tx1"/>
                </a:solidFill>
                <a:latin typeface="Century Gothic"/>
                <a:ea typeface="+mn-lt"/>
                <a:cs typeface="+mn-lt"/>
              </a:rPr>
              <a:t> </a:t>
            </a:r>
            <a:r>
              <a:rPr lang="es-ES" err="1">
                <a:solidFill>
                  <a:schemeClr val="tx1"/>
                </a:solidFill>
                <a:latin typeface="Century Gothic"/>
                <a:ea typeface="+mn-lt"/>
                <a:cs typeface="+mn-lt"/>
              </a:rPr>
              <a:t>Prep</a:t>
            </a:r>
            <a:r>
              <a:rPr lang="es-ES">
                <a:solidFill>
                  <a:schemeClr val="tx1"/>
                </a:solidFill>
                <a:latin typeface="Century Gothic"/>
                <a:ea typeface="+mn-lt"/>
                <a:cs typeface="+mn-lt"/>
              </a:rPr>
              <a:t>.</a:t>
            </a:r>
            <a:endParaRPr lang="en-US">
              <a:solidFill>
                <a:schemeClr val="tx1"/>
              </a:solidFill>
              <a:latin typeface="Century Gothic"/>
              <a:ea typeface="+mn-lt"/>
              <a:cs typeface="+mn-lt"/>
            </a:endParaRPr>
          </a:p>
          <a:p>
            <a:pPr marL="324485" indent="0">
              <a:buNone/>
            </a:pPr>
            <a:endParaRPr lang="en-US">
              <a:solidFill>
                <a:srgbClr val="3D3D3D"/>
              </a:solidFill>
              <a:latin typeface="Century Gothic"/>
              <a:ea typeface="+mn-lt"/>
              <a:cs typeface="+mn-lt"/>
            </a:endParaRPr>
          </a:p>
          <a:p>
            <a:pPr marL="305435" indent="-305435"/>
            <a:r>
              <a:rPr lang="en-US" b="1" err="1">
                <a:solidFill>
                  <a:srgbClr val="000000"/>
                </a:solidFill>
                <a:latin typeface="Century Gothic"/>
                <a:ea typeface="+mn-lt"/>
                <a:cs typeface="+mn-lt"/>
              </a:rPr>
              <a:t>Gastos</a:t>
            </a:r>
            <a:r>
              <a:rPr lang="en-US" b="1">
                <a:solidFill>
                  <a:srgbClr val="000000"/>
                </a:solidFill>
                <a:latin typeface="Century Gothic"/>
                <a:ea typeface="+mn-lt"/>
                <a:cs typeface="+mn-lt"/>
              </a:rPr>
              <a:t> </a:t>
            </a:r>
            <a:r>
              <a:rPr lang="en-US" b="1" err="1">
                <a:solidFill>
                  <a:srgbClr val="000000"/>
                </a:solidFill>
                <a:latin typeface="Century Gothic"/>
                <a:ea typeface="+mn-lt"/>
                <a:cs typeface="+mn-lt"/>
              </a:rPr>
              <a:t>totales</a:t>
            </a:r>
            <a:r>
              <a:rPr lang="en-US" b="1">
                <a:solidFill>
                  <a:srgbClr val="000000"/>
                </a:solidFill>
                <a:latin typeface="Century Gothic"/>
                <a:ea typeface="+mn-lt"/>
                <a:cs typeface="+mn-lt"/>
              </a:rPr>
              <a:t> </a:t>
            </a:r>
            <a:r>
              <a:rPr lang="en-US" b="1" err="1">
                <a:solidFill>
                  <a:srgbClr val="000000"/>
                </a:solidFill>
                <a:latin typeface="Century Gothic"/>
                <a:ea typeface="+mn-lt"/>
                <a:cs typeface="+mn-lt"/>
              </a:rPr>
              <a:t>reportados</a:t>
            </a:r>
            <a:r>
              <a:rPr lang="en-US" b="1">
                <a:solidFill>
                  <a:srgbClr val="000000"/>
                </a:solidFill>
                <a:latin typeface="Century Gothic"/>
                <a:ea typeface="+mn-lt"/>
                <a:cs typeface="+mn-lt"/>
              </a:rPr>
              <a:t> a la </a:t>
            </a:r>
            <a:r>
              <a:rPr lang="en-US" b="1" err="1">
                <a:solidFill>
                  <a:srgbClr val="000000"/>
                </a:solidFill>
                <a:latin typeface="Century Gothic"/>
                <a:ea typeface="+mn-lt"/>
                <a:cs typeface="+mn-lt"/>
              </a:rPr>
              <a:t>fecha</a:t>
            </a:r>
            <a:r>
              <a:rPr lang="en-US" b="1">
                <a:solidFill>
                  <a:srgbClr val="000000"/>
                </a:solidFill>
                <a:latin typeface="Century Gothic"/>
                <a:ea typeface="+mn-lt"/>
                <a:cs typeface="+mn-lt"/>
              </a:rPr>
              <a:t>: </a:t>
            </a:r>
            <a:r>
              <a:rPr lang="en-US">
                <a:solidFill>
                  <a:srgbClr val="000000"/>
                </a:solidFill>
                <a:latin typeface="Century Gothic"/>
                <a:ea typeface="+mn-lt"/>
                <a:cs typeface="+mn-lt"/>
              </a:rPr>
              <a:t>$ 31,515.98</a:t>
            </a:r>
          </a:p>
          <a:p>
            <a:pPr marL="305435" indent="-305435"/>
            <a:endParaRPr lang="en-US">
              <a:solidFill>
                <a:srgbClr val="000000"/>
              </a:solidFill>
              <a:highlight>
                <a:srgbClr val="FFFF00"/>
              </a:highlight>
              <a:latin typeface="Century Gothic"/>
            </a:endParaRPr>
          </a:p>
          <a:p>
            <a:pPr marL="305435" indent="-305435"/>
            <a:r>
              <a:rPr lang="en-US" b="1" err="1">
                <a:solidFill>
                  <a:srgbClr val="000000"/>
                </a:solidFill>
                <a:latin typeface="Century Gothic"/>
                <a:ea typeface="+mn-lt"/>
                <a:cs typeface="+mn-lt"/>
              </a:rPr>
              <a:t>Presupuesto</a:t>
            </a:r>
            <a:r>
              <a:rPr lang="en-US" b="1">
                <a:solidFill>
                  <a:srgbClr val="000000"/>
                </a:solidFill>
                <a:latin typeface="Century Gothic"/>
                <a:ea typeface="+mn-lt"/>
                <a:cs typeface="+mn-lt"/>
              </a:rPr>
              <a:t> restante: </a:t>
            </a:r>
            <a:r>
              <a:rPr lang="en-US">
                <a:solidFill>
                  <a:srgbClr val="000000"/>
                </a:solidFill>
                <a:latin typeface="Century Gothic"/>
                <a:ea typeface="+mn-lt"/>
                <a:cs typeface="+mn-lt"/>
              </a:rPr>
              <a:t>$ 5,149,657.17</a:t>
            </a:r>
            <a:endParaRPr lang="en-US">
              <a:solidFill>
                <a:srgbClr val="000000"/>
              </a:solidFill>
              <a:latin typeface="Century Gothic"/>
            </a:endParaRPr>
          </a:p>
          <a:p>
            <a:pPr marL="305435" indent="-305435"/>
            <a:endParaRPr lang="en-US" b="1">
              <a:solidFill>
                <a:srgbClr val="000000"/>
              </a:solidFill>
              <a:latin typeface="Century Gothic"/>
              <a:ea typeface="+mn-lt"/>
              <a:cs typeface="+mn-lt"/>
            </a:endParaRPr>
          </a:p>
          <a:p>
            <a:pPr marL="305435" indent="-305435"/>
            <a:r>
              <a:rPr lang="en-US" b="1" err="1">
                <a:solidFill>
                  <a:srgbClr val="000000"/>
                </a:solidFill>
                <a:latin typeface="Century Gothic"/>
                <a:ea typeface="+mn-lt"/>
                <a:cs typeface="+mn-lt"/>
              </a:rPr>
              <a:t>Trabajo</a:t>
            </a:r>
            <a:r>
              <a:rPr lang="en-US" b="1">
                <a:solidFill>
                  <a:srgbClr val="000000"/>
                </a:solidFill>
                <a:latin typeface="Century Gothic"/>
                <a:ea typeface="+mn-lt"/>
                <a:cs typeface="+mn-lt"/>
              </a:rPr>
              <a:t> </a:t>
            </a:r>
            <a:r>
              <a:rPr lang="en-US" b="1" err="1">
                <a:solidFill>
                  <a:srgbClr val="000000"/>
                </a:solidFill>
                <a:latin typeface="Century Gothic"/>
                <a:ea typeface="+mn-lt"/>
                <a:cs typeface="+mn-lt"/>
              </a:rPr>
              <a:t>planificado</a:t>
            </a:r>
            <a:r>
              <a:rPr lang="en-US" b="1">
                <a:solidFill>
                  <a:srgbClr val="000000"/>
                </a:solidFill>
                <a:latin typeface="Century Gothic"/>
                <a:ea typeface="+mn-lt"/>
                <a:cs typeface="+mn-lt"/>
              </a:rPr>
              <a:t> </a:t>
            </a:r>
            <a:r>
              <a:rPr lang="en-US" b="1" err="1">
                <a:solidFill>
                  <a:srgbClr val="000000"/>
                </a:solidFill>
                <a:latin typeface="Century Gothic"/>
                <a:ea typeface="+mn-lt"/>
                <a:cs typeface="+mn-lt"/>
              </a:rPr>
              <a:t>en</a:t>
            </a:r>
            <a:r>
              <a:rPr lang="en-US" b="1">
                <a:solidFill>
                  <a:srgbClr val="000000"/>
                </a:solidFill>
                <a:latin typeface="Century Gothic"/>
                <a:ea typeface="+mn-lt"/>
                <a:cs typeface="+mn-lt"/>
              </a:rPr>
              <a:t> las </a:t>
            </a:r>
            <a:r>
              <a:rPr lang="en-US" b="1" err="1">
                <a:solidFill>
                  <a:srgbClr val="000000"/>
                </a:solidFill>
                <a:latin typeface="Century Gothic"/>
                <a:ea typeface="+mn-lt"/>
                <a:cs typeface="+mn-lt"/>
              </a:rPr>
              <a:t>próximas</a:t>
            </a:r>
            <a:r>
              <a:rPr lang="en-US" b="1">
                <a:solidFill>
                  <a:srgbClr val="000000"/>
                </a:solidFill>
                <a:latin typeface="Century Gothic"/>
                <a:ea typeface="+mn-lt"/>
                <a:cs typeface="+mn-lt"/>
              </a:rPr>
              <a:t> ~dos </a:t>
            </a:r>
            <a:r>
              <a:rPr lang="en-US" b="1" err="1">
                <a:solidFill>
                  <a:srgbClr val="000000"/>
                </a:solidFill>
                <a:latin typeface="Century Gothic"/>
                <a:ea typeface="+mn-lt"/>
                <a:cs typeface="+mn-lt"/>
              </a:rPr>
              <a:t>semanas</a:t>
            </a:r>
            <a:r>
              <a:rPr lang="en-US" b="1">
                <a:solidFill>
                  <a:srgbClr val="000000"/>
                </a:solidFill>
                <a:latin typeface="Century Gothic"/>
                <a:ea typeface="+mn-lt"/>
                <a:cs typeface="+mn-lt"/>
              </a:rPr>
              <a:t>: </a:t>
            </a:r>
          </a:p>
          <a:p>
            <a:pPr marL="629285" lvl="1" indent="-305435"/>
            <a:r>
              <a:rPr lang="es-ES" sz="1800">
                <a:solidFill>
                  <a:srgbClr val="000000"/>
                </a:solidFill>
                <a:latin typeface="Century Gothic"/>
              </a:rPr>
              <a:t>Reunión para discutir problemas de financiamiento federal y </a:t>
            </a:r>
            <a:br>
              <a:rPr lang="es-ES" sz="1800">
                <a:solidFill>
                  <a:srgbClr val="000000"/>
                </a:solidFill>
                <a:latin typeface="Century Gothic"/>
              </a:rPr>
            </a:br>
            <a:r>
              <a:rPr lang="es-ES" sz="1800">
                <a:solidFill>
                  <a:srgbClr val="000000"/>
                </a:solidFill>
                <a:latin typeface="Century Gothic"/>
              </a:rPr>
              <a:t>próximos pasos con el equipo de Richmond </a:t>
            </a:r>
            <a:r>
              <a:rPr lang="es-ES" sz="1800" err="1">
                <a:solidFill>
                  <a:srgbClr val="000000"/>
                </a:solidFill>
                <a:latin typeface="Century Gothic"/>
              </a:rPr>
              <a:t>Wellness</a:t>
            </a:r>
            <a:r>
              <a:rPr lang="es-ES" sz="1800">
                <a:solidFill>
                  <a:srgbClr val="000000"/>
                </a:solidFill>
                <a:latin typeface="Century Gothic"/>
              </a:rPr>
              <a:t> Trail.</a:t>
            </a:r>
          </a:p>
          <a:p>
            <a:pPr marL="629285" lvl="1" indent="-305435"/>
            <a:r>
              <a:rPr lang="es-ES" sz="1800">
                <a:solidFill>
                  <a:srgbClr val="000000"/>
                </a:solidFill>
                <a:latin typeface="Century Gothic"/>
              </a:rPr>
              <a:t>Coordinación de subvenciones y financiamiento: reunión para </a:t>
            </a:r>
            <a:br>
              <a:rPr lang="es-ES" sz="1800">
                <a:solidFill>
                  <a:srgbClr val="000000"/>
                </a:solidFill>
                <a:latin typeface="Century Gothic"/>
              </a:rPr>
            </a:br>
            <a:r>
              <a:rPr lang="es-ES" sz="1800">
                <a:solidFill>
                  <a:srgbClr val="000000"/>
                </a:solidFill>
                <a:latin typeface="Century Gothic"/>
              </a:rPr>
              <a:t>discutir el alcance y planes con la Subvención RCP otorgada.</a:t>
            </a:r>
            <a:endParaRPr lang="en-US" sz="1800">
              <a:solidFill>
                <a:srgbClr val="000000"/>
              </a:solidFill>
              <a:latin typeface="Century Gothic"/>
            </a:endParaRPr>
          </a:p>
          <a:p>
            <a:pPr marL="629920" lvl="1" indent="-269875"/>
            <a:endParaRPr lang="en-US" sz="1800">
              <a:solidFill>
                <a:srgbClr val="3D3D3D"/>
              </a:solidFill>
              <a:latin typeface="Century Gothic"/>
            </a:endParaRPr>
          </a:p>
          <a:p>
            <a:pPr marL="629920" indent="-305435"/>
            <a:endParaRPr lang="en-US">
              <a:solidFill>
                <a:srgbClr val="3D3D3D"/>
              </a:solidFill>
              <a:highlight>
                <a:srgbClr val="FFFF00"/>
              </a:highlight>
              <a:latin typeface="Century Gothic"/>
            </a:endParaRPr>
          </a:p>
          <a:p>
            <a:pPr marL="305435" indent="-305435"/>
            <a:endParaRPr lang="en-US" b="1">
              <a:solidFill>
                <a:srgbClr val="000000"/>
              </a:solidFill>
              <a:highlight>
                <a:srgbClr val="FFFF00"/>
              </a:highlight>
              <a:latin typeface="Century Gothic"/>
            </a:endParaRPr>
          </a:p>
          <a:p>
            <a:pPr marL="305435" indent="-305435"/>
            <a:endParaRPr lang="en-US">
              <a:highlight>
                <a:srgbClr val="FFFF00"/>
              </a:highlight>
              <a:latin typeface="Century Gothic"/>
            </a:endParaRPr>
          </a:p>
          <a:p>
            <a:pPr marL="305435" lvl="1" indent="-305435"/>
            <a:endParaRPr lang="en-US" sz="1800" b="1">
              <a:highlight>
                <a:srgbClr val="FFFF00"/>
              </a:highlight>
              <a:latin typeface="Century Gothic"/>
            </a:endParaRPr>
          </a:p>
          <a:p>
            <a:pPr marL="305435" lvl="1" indent="-305435">
              <a:buChar char="•"/>
            </a:pPr>
            <a:endParaRPr lang="en-US" sz="1800" b="1">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92199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chemeClr val="tx1"/>
                </a:solidFill>
                <a:latin typeface="Century Gothic" panose="020B0502020202020204" pitchFamily="34" charset="0"/>
                <a:ea typeface="+mn-lt"/>
                <a:cs typeface="+mn-lt"/>
              </a:rPr>
              <a:t>Trabajo</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completado</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desde</a:t>
            </a:r>
            <a:r>
              <a:rPr lang="en-US" b="1">
                <a:solidFill>
                  <a:schemeClr val="tx1"/>
                </a:solidFill>
                <a:latin typeface="Century Gothic" panose="020B0502020202020204" pitchFamily="34" charset="0"/>
                <a:ea typeface="+mn-lt"/>
                <a:cs typeface="+mn-lt"/>
              </a:rPr>
              <a:t> la </a:t>
            </a:r>
            <a:r>
              <a:rPr lang="en-US" b="1" err="1">
                <a:solidFill>
                  <a:schemeClr val="tx1"/>
                </a:solidFill>
                <a:latin typeface="Century Gothic" panose="020B0502020202020204" pitchFamily="34" charset="0"/>
                <a:ea typeface="+mn-lt"/>
                <a:cs typeface="+mn-lt"/>
              </a:rPr>
              <a:t>última</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reunión</a:t>
            </a:r>
            <a:r>
              <a:rPr lang="en-US" b="1">
                <a:solidFill>
                  <a:schemeClr val="tx1"/>
                </a:solidFill>
                <a:latin typeface="Century Gothic" panose="020B0502020202020204" pitchFamily="34" charset="0"/>
                <a:ea typeface="+mn-lt"/>
                <a:cs typeface="+mn-lt"/>
              </a:rPr>
              <a:t>:</a:t>
            </a:r>
            <a:r>
              <a:rPr lang="en-US" b="1">
                <a:solidFill>
                  <a:schemeClr val="tx1"/>
                </a:solidFill>
                <a:latin typeface="Century Gothic"/>
                <a:ea typeface="+mn-lt"/>
                <a:cs typeface="+mn-lt"/>
              </a:rPr>
              <a:t> </a:t>
            </a:r>
            <a:endParaRPr lang="en-US" b="1">
              <a:solidFill>
                <a:schemeClr val="tx1"/>
              </a:solidFill>
              <a:latin typeface="Century Gothic"/>
            </a:endParaRPr>
          </a:p>
          <a:p>
            <a:pPr marL="629920" lvl="1" indent="-305435"/>
            <a:r>
              <a:rPr lang="es-ES">
                <a:solidFill>
                  <a:schemeClr val="tx1"/>
                </a:solidFill>
                <a:ea typeface="+mn-lt"/>
                <a:cs typeface="+mn-lt"/>
              </a:rPr>
              <a:t>Continuación del desarrollo de diseño de documentos de construcción.</a:t>
            </a:r>
          </a:p>
          <a:p>
            <a:pPr marL="629920" lvl="1" indent="-305435"/>
            <a:r>
              <a:rPr lang="es-ES">
                <a:solidFill>
                  <a:schemeClr val="tx1"/>
                </a:solidFill>
                <a:ea typeface="+mn-lt"/>
                <a:cs typeface="+mn-lt"/>
              </a:rPr>
              <a:t>Planificación del compromiso comunitario: coordinación logística y coordinación con los Promotores de Salud Climática.</a:t>
            </a:r>
          </a:p>
          <a:p>
            <a:pPr marL="629920" lvl="1" indent="-305435"/>
            <a:r>
              <a:rPr lang="es-ES">
                <a:solidFill>
                  <a:schemeClr val="tx1"/>
                </a:solidFill>
                <a:ea typeface="+mn-lt"/>
                <a:cs typeface="+mn-lt"/>
              </a:rPr>
              <a:t>Coordinación con AC </a:t>
            </a:r>
            <a:r>
              <a:rPr lang="es-ES" err="1">
                <a:solidFill>
                  <a:schemeClr val="tx1"/>
                </a:solidFill>
                <a:ea typeface="+mn-lt"/>
                <a:cs typeface="+mn-lt"/>
              </a:rPr>
              <a:t>Transit</a:t>
            </a:r>
            <a:r>
              <a:rPr lang="es-ES">
                <a:solidFill>
                  <a:schemeClr val="tx1"/>
                </a:solidFill>
                <a:ea typeface="+mn-lt"/>
                <a:cs typeface="+mn-lt"/>
              </a:rPr>
              <a:t> sobre mejoras superpuestas e intersecciones.</a:t>
            </a:r>
          </a:p>
          <a:p>
            <a:pPr marL="629920" lvl="1" indent="-305435"/>
            <a:r>
              <a:rPr lang="es-ES">
                <a:solidFill>
                  <a:schemeClr val="tx1"/>
                </a:solidFill>
                <a:ea typeface="+mn-lt"/>
                <a:cs typeface="+mn-lt"/>
              </a:rPr>
              <a:t>Coordinación de subvenciones y financiamiento: reunión para discutir el alcance y planes con la Subvención RCP otorgada.</a:t>
            </a:r>
          </a:p>
          <a:p>
            <a:pPr marL="324485" lvl="1" indent="0">
              <a:buNone/>
            </a:pPr>
            <a:endParaRPr lang="en-US">
              <a:solidFill>
                <a:schemeClr val="tx1"/>
              </a:solidFill>
              <a:ea typeface="+mn-lt"/>
              <a:cs typeface="+mn-lt"/>
            </a:endParaRPr>
          </a:p>
          <a:p>
            <a:pPr marL="305435" indent="-305435"/>
            <a:r>
              <a:rPr lang="en-US" b="1" err="1">
                <a:solidFill>
                  <a:schemeClr val="tx1"/>
                </a:solidFill>
                <a:latin typeface="Century Gothic" panose="020B0502020202020204" pitchFamily="34" charset="0"/>
                <a:ea typeface="+mn-lt"/>
                <a:cs typeface="+mn-lt"/>
              </a:rPr>
              <a:t>Gastos</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totales</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reportados</a:t>
            </a:r>
            <a:r>
              <a:rPr lang="en-US" b="1">
                <a:solidFill>
                  <a:schemeClr val="tx1"/>
                </a:solidFill>
                <a:latin typeface="Century Gothic" panose="020B0502020202020204" pitchFamily="34" charset="0"/>
                <a:ea typeface="+mn-lt"/>
                <a:cs typeface="+mn-lt"/>
              </a:rPr>
              <a:t> a la </a:t>
            </a:r>
            <a:r>
              <a:rPr lang="en-US" b="1" err="1">
                <a:solidFill>
                  <a:schemeClr val="tx1"/>
                </a:solidFill>
                <a:latin typeface="Century Gothic" panose="020B0502020202020204" pitchFamily="34" charset="0"/>
                <a:ea typeface="+mn-lt"/>
                <a:cs typeface="+mn-lt"/>
              </a:rPr>
              <a:t>fecha</a:t>
            </a:r>
            <a:r>
              <a:rPr lang="en-US" b="1">
                <a:solidFill>
                  <a:schemeClr val="tx1"/>
                </a:solidFill>
                <a:latin typeface="Century Gothic" panose="020B0502020202020204" pitchFamily="34" charset="0"/>
                <a:ea typeface="+mn-lt"/>
                <a:cs typeface="+mn-lt"/>
              </a:rPr>
              <a:t>: </a:t>
            </a:r>
            <a:r>
              <a:rPr lang="en-US">
                <a:solidFill>
                  <a:schemeClr val="tx1"/>
                </a:solidFill>
                <a:latin typeface="Century Gothic"/>
                <a:ea typeface="+mn-lt"/>
                <a:cs typeface="+mn-lt"/>
              </a:rPr>
              <a:t>$</a:t>
            </a:r>
            <a:r>
              <a:rPr lang="en-US" kern="1200">
                <a:solidFill>
                  <a:schemeClr val="tx1"/>
                </a:solidFill>
                <a:effectLst/>
                <a:latin typeface="Century Gothic"/>
                <a:ea typeface="+mn-lt"/>
                <a:cs typeface="+mn-lt"/>
              </a:rPr>
              <a:t> </a:t>
            </a:r>
            <a:r>
              <a:rPr lang="en-US">
                <a:solidFill>
                  <a:schemeClr val="tx1"/>
                </a:solidFill>
                <a:latin typeface="Century Gothic"/>
                <a:ea typeface="+mn-lt"/>
                <a:cs typeface="+mn-lt"/>
              </a:rPr>
              <a:t>217,285.44</a:t>
            </a:r>
          </a:p>
          <a:p>
            <a:pPr marL="305435" indent="-305435"/>
            <a:endParaRPr lang="en-US">
              <a:solidFill>
                <a:schemeClr val="tx1"/>
              </a:solidFill>
              <a:latin typeface="Century Gothic"/>
            </a:endParaRPr>
          </a:p>
          <a:p>
            <a:pPr marL="305435" indent="-305435"/>
            <a:r>
              <a:rPr lang="en-US" b="1" err="1">
                <a:solidFill>
                  <a:schemeClr val="tx1"/>
                </a:solidFill>
                <a:latin typeface="Century Gothic" panose="020B0502020202020204" pitchFamily="34" charset="0"/>
                <a:ea typeface="+mn-lt"/>
                <a:cs typeface="+mn-lt"/>
              </a:rPr>
              <a:t>Presupuesto</a:t>
            </a:r>
            <a:r>
              <a:rPr lang="en-US" b="1">
                <a:solidFill>
                  <a:schemeClr val="tx1"/>
                </a:solidFill>
                <a:latin typeface="Century Gothic" panose="020B0502020202020204" pitchFamily="34" charset="0"/>
                <a:ea typeface="+mn-lt"/>
                <a:cs typeface="+mn-lt"/>
              </a:rPr>
              <a:t> restante: </a:t>
            </a:r>
            <a:r>
              <a:rPr lang="en-US">
                <a:solidFill>
                  <a:schemeClr val="tx1"/>
                </a:solidFill>
                <a:latin typeface="Century Gothic"/>
                <a:ea typeface="+mn-lt"/>
                <a:cs typeface="+mn-lt"/>
              </a:rPr>
              <a:t>$ 4,598,686.12</a:t>
            </a:r>
          </a:p>
          <a:p>
            <a:pPr marL="305435" indent="-305435"/>
            <a:endParaRPr lang="en-US">
              <a:solidFill>
                <a:schemeClr val="tx1"/>
              </a:solidFill>
              <a:latin typeface="Century Gothic"/>
              <a:ea typeface="+mn-lt"/>
              <a:cs typeface="+mn-lt"/>
            </a:endParaRPr>
          </a:p>
          <a:p>
            <a:pPr marL="305435" indent="-305435"/>
            <a:r>
              <a:rPr lang="en-US" b="1" err="1">
                <a:solidFill>
                  <a:schemeClr val="tx1"/>
                </a:solidFill>
                <a:latin typeface="Century Gothic" panose="020B0502020202020204" pitchFamily="34" charset="0"/>
                <a:ea typeface="+mn-lt"/>
                <a:cs typeface="+mn-lt"/>
              </a:rPr>
              <a:t>Trabajo</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planificado</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en</a:t>
            </a:r>
            <a:r>
              <a:rPr lang="en-US" b="1">
                <a:solidFill>
                  <a:schemeClr val="tx1"/>
                </a:solidFill>
                <a:latin typeface="Century Gothic" panose="020B0502020202020204" pitchFamily="34" charset="0"/>
                <a:ea typeface="+mn-lt"/>
                <a:cs typeface="+mn-lt"/>
              </a:rPr>
              <a:t> las </a:t>
            </a:r>
            <a:r>
              <a:rPr lang="en-US" b="1" err="1">
                <a:solidFill>
                  <a:schemeClr val="tx1"/>
                </a:solidFill>
                <a:latin typeface="Century Gothic" panose="020B0502020202020204" pitchFamily="34" charset="0"/>
                <a:ea typeface="+mn-lt"/>
                <a:cs typeface="+mn-lt"/>
              </a:rPr>
              <a:t>próximas</a:t>
            </a:r>
            <a:r>
              <a:rPr lang="en-US" b="1">
                <a:solidFill>
                  <a:schemeClr val="tx1"/>
                </a:solidFill>
                <a:latin typeface="Century Gothic" panose="020B0502020202020204" pitchFamily="34" charset="0"/>
                <a:ea typeface="+mn-lt"/>
                <a:cs typeface="+mn-lt"/>
              </a:rPr>
              <a:t> ~dos </a:t>
            </a:r>
            <a:r>
              <a:rPr lang="en-US" b="1" err="1">
                <a:solidFill>
                  <a:schemeClr val="tx1"/>
                </a:solidFill>
                <a:latin typeface="Century Gothic" panose="020B0502020202020204" pitchFamily="34" charset="0"/>
                <a:ea typeface="+mn-lt"/>
                <a:cs typeface="+mn-lt"/>
              </a:rPr>
              <a:t>semanas</a:t>
            </a:r>
            <a:r>
              <a:rPr lang="en-US" b="1">
                <a:solidFill>
                  <a:schemeClr val="tx1"/>
                </a:solidFill>
                <a:latin typeface="Century Gothic" panose="020B0502020202020204" pitchFamily="34" charset="0"/>
                <a:ea typeface="+mn-lt"/>
                <a:cs typeface="+mn-lt"/>
              </a:rPr>
              <a:t>:</a:t>
            </a:r>
            <a:r>
              <a:rPr lang="en-US" b="1">
                <a:solidFill>
                  <a:srgbClr val="3D3D3D"/>
                </a:solidFill>
                <a:latin typeface="Century Gothic"/>
                <a:ea typeface="+mn-lt"/>
                <a:cs typeface="+mn-lt"/>
              </a:rPr>
              <a:t> </a:t>
            </a:r>
          </a:p>
          <a:p>
            <a:pPr marL="629435" lvl="1" indent="-305435"/>
            <a:r>
              <a:rPr lang="es-ES">
                <a:solidFill>
                  <a:schemeClr val="tx1"/>
                </a:solidFill>
              </a:rPr>
              <a:t>Continuación del diseño, compromiso comunitario y coordinación del proyecto.</a:t>
            </a:r>
          </a:p>
          <a:p>
            <a:pPr marL="629435" lvl="1" indent="-305435"/>
            <a:r>
              <a:rPr lang="es-ES">
                <a:solidFill>
                  <a:schemeClr val="tx1"/>
                </a:solidFill>
              </a:rPr>
              <a:t>Iniciar la siguiente ronda de compromiso comunitario.</a:t>
            </a:r>
            <a:endParaRPr lang="en-US"/>
          </a:p>
          <a:p>
            <a:pPr marL="305435" indent="-305435"/>
            <a:endParaRPr lang="en-US" b="1">
              <a:latin typeface="Century Gothic"/>
            </a:endParaRPr>
          </a:p>
          <a:p>
            <a:pPr marL="305435" indent="-305435"/>
            <a:endParaRPr lang="en-US">
              <a:latin typeface="Gill Sans MT" panose="020B0502020104020203"/>
            </a:endParaRPr>
          </a:p>
          <a:p>
            <a:pPr marL="305435" indent="-305435"/>
            <a:endParaRPr lang="en-US">
              <a:latin typeface="Gill Sans MT" panose="020B0502020104020203"/>
            </a:endParaRPr>
          </a:p>
          <a:p>
            <a:pPr marL="629285" lvl="1" indent="-305435"/>
            <a:endParaRPr lang="en-US">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328032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333314" y="1208630"/>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realizado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desde</a:t>
            </a:r>
            <a:r>
              <a:rPr lang="en-US" b="1">
                <a:solidFill>
                  <a:schemeClr val="tx1"/>
                </a:solidFill>
                <a:latin typeface="Century Gothic"/>
                <a:ea typeface="+mn-lt"/>
                <a:cs typeface="+mn-lt"/>
              </a:rPr>
              <a:t> la </a:t>
            </a:r>
            <a:r>
              <a:rPr lang="en-US" b="1" err="1">
                <a:solidFill>
                  <a:schemeClr val="tx1"/>
                </a:solidFill>
                <a:latin typeface="Century Gothic"/>
                <a:ea typeface="+mn-lt"/>
                <a:cs typeface="+mn-lt"/>
              </a:rPr>
              <a:t>última</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reunión</a:t>
            </a:r>
            <a:r>
              <a:rPr lang="en-US" b="1">
                <a:solidFill>
                  <a:schemeClr val="tx1"/>
                </a:solidFill>
                <a:latin typeface="Century Gothic"/>
                <a:ea typeface="+mn-lt"/>
                <a:cs typeface="+mn-lt"/>
              </a:rPr>
              <a:t>:</a:t>
            </a:r>
          </a:p>
          <a:p>
            <a:pPr marL="629920" lvl="1" indent="-305435"/>
            <a:r>
              <a:rPr lang="es-ES" sz="1800">
                <a:solidFill>
                  <a:schemeClr val="tx1"/>
                </a:solidFill>
                <a:latin typeface="Century Gothic"/>
              </a:rPr>
              <a:t>Participación en el evento "Libros y Desayuno" el 22 de febrero de 2025.</a:t>
            </a:r>
          </a:p>
          <a:p>
            <a:pPr marL="629920" lvl="1" indent="-305435"/>
            <a:r>
              <a:rPr lang="es-ES" sz="1800">
                <a:solidFill>
                  <a:schemeClr val="tx1"/>
                </a:solidFill>
                <a:latin typeface="Century Gothic"/>
              </a:rPr>
              <a:t>Participación en el evento "Historia y Alegría Afroamericana" en la escuela John F. Kennedy.</a:t>
            </a:r>
          </a:p>
          <a:p>
            <a:pPr marL="629920" lvl="1" indent="-305435"/>
            <a:r>
              <a:rPr lang="es-ES" sz="1800">
                <a:solidFill>
                  <a:schemeClr val="tx1"/>
                </a:solidFill>
                <a:latin typeface="Century Gothic"/>
              </a:rPr>
              <a:t>Creación de la identidad visual para la Biblioteca de Préstamo de Bicicletas Eléctricas.</a:t>
            </a:r>
          </a:p>
          <a:p>
            <a:pPr marL="629920" lvl="1" indent="-305435"/>
            <a:r>
              <a:rPr lang="es-ES" sz="1800">
                <a:solidFill>
                  <a:schemeClr val="tx1"/>
                </a:solidFill>
                <a:latin typeface="Century Gothic"/>
              </a:rPr>
              <a:t>Se subieron dibujos revisados y respuestas para la segunda revisión del plan de la Biblioteca de Préstamo de Bicicletas Eléctricas.</a:t>
            </a:r>
          </a:p>
          <a:p>
            <a:pPr marL="629920" lvl="1" indent="-305435"/>
            <a:r>
              <a:rPr lang="es-ES" sz="1800">
                <a:solidFill>
                  <a:schemeClr val="tx1"/>
                </a:solidFill>
                <a:latin typeface="Century Gothic"/>
              </a:rPr>
              <a:t>Participación y asistencia en talleres "Conozca sus derechos".</a:t>
            </a:r>
          </a:p>
          <a:p>
            <a:pPr marL="629920" lvl="1" indent="-305435"/>
            <a:endParaRPr lang="en-US" sz="1800">
              <a:latin typeface="Century Gothic"/>
            </a:endParaRPr>
          </a:p>
          <a:p>
            <a:pPr marL="305435" indent="-305435"/>
            <a:r>
              <a:rPr lang="en-US" b="1" err="1">
                <a:solidFill>
                  <a:schemeClr val="tx1"/>
                </a:solidFill>
                <a:latin typeface="Century Gothic"/>
                <a:ea typeface="+mn-lt"/>
                <a:cs typeface="+mn-lt"/>
              </a:rPr>
              <a:t>Gastos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totales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informados</a:t>
            </a:r>
            <a:r>
              <a:rPr lang="en-US" b="1">
                <a:solidFill>
                  <a:schemeClr val="tx1"/>
                </a:solidFill>
                <a:latin typeface="Century Gothic"/>
                <a:ea typeface="+mn-lt"/>
                <a:cs typeface="+mn-lt"/>
              </a:rPr>
              <a:t> hasta la </a:t>
            </a:r>
            <a:r>
              <a:rPr lang="en-US" b="1" err="1">
                <a:solidFill>
                  <a:schemeClr val="tx1"/>
                </a:solidFill>
                <a:latin typeface="Century Gothic"/>
                <a:ea typeface="+mn-lt"/>
                <a:cs typeface="+mn-lt"/>
              </a:rPr>
              <a:t>fecha</a:t>
            </a:r>
            <a:r>
              <a:rPr lang="en-US" b="1">
                <a:solidFill>
                  <a:schemeClr val="tx1"/>
                </a:solidFill>
                <a:latin typeface="Century Gothic"/>
                <a:ea typeface="+mn-lt"/>
                <a:cs typeface="+mn-lt"/>
              </a:rPr>
              <a:t>: </a:t>
            </a:r>
            <a:r>
              <a:rPr lang="en-US">
                <a:solidFill>
                  <a:schemeClr val="tx1"/>
                </a:solidFill>
                <a:latin typeface="Century Gothic"/>
                <a:ea typeface="+mn-lt"/>
                <a:cs typeface="+mn-lt"/>
              </a:rPr>
              <a:t>$ 170,762.16</a:t>
            </a:r>
            <a:endParaRPr lang="en-US">
              <a:solidFill>
                <a:schemeClr val="tx1"/>
              </a:solidFill>
              <a:latin typeface="Century Gothic"/>
            </a:endParaRPr>
          </a:p>
          <a:p>
            <a:pPr marL="305435" indent="-305435"/>
            <a:r>
              <a:rPr lang="en-US" b="1" err="1">
                <a:solidFill>
                  <a:schemeClr val="tx1"/>
                </a:solidFill>
                <a:latin typeface="Century Gothic"/>
                <a:ea typeface="+mn-lt"/>
                <a:cs typeface="+mn-lt"/>
              </a:rPr>
              <a:t>Presupuesto</a:t>
            </a:r>
            <a:r>
              <a:rPr lang="en-US" b="1">
                <a:solidFill>
                  <a:schemeClr val="tx1"/>
                </a:solidFill>
                <a:latin typeface="Century Gothic"/>
                <a:ea typeface="+mn-lt"/>
                <a:cs typeface="+mn-lt"/>
              </a:rPr>
              <a:t> restante: </a:t>
            </a:r>
            <a:r>
              <a:rPr lang="en-US">
                <a:solidFill>
                  <a:schemeClr val="tx1"/>
                </a:solidFill>
                <a:latin typeface="Century Gothic"/>
                <a:ea typeface="+mn-lt"/>
                <a:cs typeface="+mn-lt"/>
              </a:rPr>
              <a:t>$ 2,290,289.83</a:t>
            </a:r>
            <a:endParaRPr lang="en-US">
              <a:solidFill>
                <a:schemeClr val="tx1"/>
              </a:solidFill>
              <a:latin typeface="Century Gothic"/>
            </a:endParaRPr>
          </a:p>
          <a:p>
            <a:pPr marL="305435" indent="-305435"/>
            <a:endParaRPr lang="en-US">
              <a:latin typeface="Century Gothic"/>
            </a:endParaRPr>
          </a:p>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planificado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en</a:t>
            </a:r>
            <a:r>
              <a:rPr lang="en-US" b="1">
                <a:solidFill>
                  <a:schemeClr val="tx1"/>
                </a:solidFill>
                <a:latin typeface="Century Gothic"/>
                <a:ea typeface="+mn-lt"/>
                <a:cs typeface="+mn-lt"/>
              </a:rPr>
              <a:t> las </a:t>
            </a:r>
            <a:r>
              <a:rPr lang="en-US" b="1" err="1">
                <a:solidFill>
                  <a:schemeClr val="tx1"/>
                </a:solidFill>
                <a:latin typeface="Century Gothic"/>
                <a:ea typeface="+mn-lt"/>
                <a:cs typeface="+mn-lt"/>
              </a:rPr>
              <a:t>próximas</a:t>
            </a:r>
            <a:r>
              <a:rPr lang="en-US" b="1">
                <a:solidFill>
                  <a:schemeClr val="tx1"/>
                </a:solidFill>
                <a:latin typeface="Century Gothic"/>
                <a:ea typeface="+mn-lt"/>
                <a:cs typeface="+mn-lt"/>
              </a:rPr>
              <a:t> dos </a:t>
            </a:r>
            <a:r>
              <a:rPr lang="en-US" b="1" err="1">
                <a:solidFill>
                  <a:schemeClr val="tx1"/>
                </a:solidFill>
                <a:latin typeface="Century Gothic"/>
                <a:ea typeface="+mn-lt"/>
                <a:cs typeface="+mn-lt"/>
              </a:rPr>
              <a:t>semanas</a:t>
            </a:r>
            <a:r>
              <a:rPr lang="en-US" b="1">
                <a:solidFill>
                  <a:schemeClr val="tx1"/>
                </a:solidFill>
                <a:latin typeface="Century Gothic"/>
                <a:ea typeface="+mn-lt"/>
                <a:cs typeface="+mn-lt"/>
              </a:rPr>
              <a:t>: </a:t>
            </a:r>
            <a:endParaRPr lang="en-US" b="1">
              <a:solidFill>
                <a:schemeClr val="tx1"/>
              </a:solidFill>
              <a:latin typeface="Century Gothic"/>
            </a:endParaRPr>
          </a:p>
          <a:p>
            <a:pPr marL="629920" indent="-305435"/>
            <a:r>
              <a:rPr lang="es-ES">
                <a:solidFill>
                  <a:schemeClr val="tx1"/>
                </a:solidFill>
                <a:latin typeface="Century Gothic"/>
              </a:rPr>
              <a:t>Compromiso en el terreno: Recopilación de aportes comunitarios y </a:t>
            </a:r>
            <a:br>
              <a:rPr lang="es-ES">
                <a:solidFill>
                  <a:schemeClr val="tx1"/>
                </a:solidFill>
                <a:latin typeface="Century Gothic"/>
              </a:rPr>
            </a:br>
            <a:r>
              <a:rPr lang="es-ES">
                <a:solidFill>
                  <a:schemeClr val="tx1"/>
                </a:solidFill>
                <a:latin typeface="Century Gothic"/>
              </a:rPr>
              <a:t>selección de la identidad visual para la Biblioteca de Préstamo de </a:t>
            </a:r>
            <a:br>
              <a:rPr lang="es-ES">
                <a:solidFill>
                  <a:schemeClr val="tx1"/>
                </a:solidFill>
                <a:latin typeface="Century Gothic"/>
              </a:rPr>
            </a:br>
            <a:r>
              <a:rPr lang="es-ES">
                <a:solidFill>
                  <a:schemeClr val="tx1"/>
                </a:solidFill>
                <a:latin typeface="Century Gothic"/>
              </a:rPr>
              <a:t>Bicicletas Eléctricas.</a:t>
            </a:r>
          </a:p>
          <a:p>
            <a:pPr marL="305435" indent="-305435">
              <a:lnSpc>
                <a:spcPct val="114999"/>
              </a:lnSpc>
              <a:spcBef>
                <a:spcPts val="0"/>
              </a:spcBef>
              <a:spcAft>
                <a:spcPts val="0"/>
              </a:spcAft>
            </a:pPr>
            <a:endParaRPr lang="en-US">
              <a:solidFill>
                <a:srgbClr val="1F1F1F"/>
              </a:solidFill>
              <a:latin typeface="Century Gothic"/>
              <a:ea typeface="+mn-lt"/>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Gill Sans MT"/>
                <a:ea typeface="Open Sans"/>
                <a:cs typeface="Open Sans"/>
              </a:rPr>
              <a:t>eBike</a:t>
            </a:r>
            <a:r>
              <a:rPr lang="en-US" sz="4000" b="1" kern="1500" cap="none">
                <a:solidFill>
                  <a:schemeClr val="bg1"/>
                </a:solidFill>
                <a:latin typeface="Gill Sans MT"/>
                <a:ea typeface="Open Sans"/>
                <a:cs typeface="Open Sans"/>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13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chemeClr val="tx1"/>
                </a:solidFill>
                <a:latin typeface="Century Gothic" panose="020B0502020202020204" pitchFamily="34" charset="0"/>
                <a:ea typeface="+mn-lt"/>
                <a:cs typeface="+mn-lt"/>
              </a:rPr>
              <a:t>Trabajo</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realizado</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desde</a:t>
            </a:r>
            <a:r>
              <a:rPr lang="en-US" b="1">
                <a:solidFill>
                  <a:schemeClr val="tx1"/>
                </a:solidFill>
                <a:latin typeface="Century Gothic" panose="020B0502020202020204" pitchFamily="34" charset="0"/>
                <a:ea typeface="+mn-lt"/>
                <a:cs typeface="+mn-lt"/>
              </a:rPr>
              <a:t> la </a:t>
            </a:r>
            <a:r>
              <a:rPr lang="en-US" b="1" err="1">
                <a:solidFill>
                  <a:schemeClr val="tx1"/>
                </a:solidFill>
                <a:latin typeface="Century Gothic" panose="020B0502020202020204" pitchFamily="34" charset="0"/>
                <a:ea typeface="+mn-lt"/>
                <a:cs typeface="+mn-lt"/>
              </a:rPr>
              <a:t>última</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reunión</a:t>
            </a:r>
            <a:r>
              <a:rPr lang="en-US" b="1">
                <a:solidFill>
                  <a:schemeClr val="tx1"/>
                </a:solidFill>
                <a:latin typeface="Century Gothic" panose="020B0502020202020204" pitchFamily="34" charset="0"/>
                <a:ea typeface="+mn-lt"/>
                <a:cs typeface="+mn-lt"/>
              </a:rPr>
              <a:t>:</a:t>
            </a:r>
            <a:endParaRPr lang="en-US">
              <a:solidFill>
                <a:schemeClr val="tx1"/>
              </a:solidFill>
              <a:latin typeface="Century Gothic" panose="020B0502020202020204" pitchFamily="34" charset="0"/>
              <a:ea typeface="+mn-lt"/>
              <a:cs typeface="+mn-lt"/>
            </a:endParaRPr>
          </a:p>
          <a:p>
            <a:pPr marL="629920" indent="-305435"/>
            <a:r>
              <a:rPr lang="es-ES">
                <a:solidFill>
                  <a:schemeClr val="tx1"/>
                </a:solidFill>
                <a:ea typeface="+mn-lt"/>
                <a:cs typeface="+mn-lt"/>
              </a:rPr>
              <a:t>Se llevó a cabo la Primera Reunión de Planificación para el Verano Comunitario de TCC.</a:t>
            </a:r>
          </a:p>
          <a:p>
            <a:pPr marL="629920" indent="-305435"/>
            <a:r>
              <a:rPr lang="es-ES">
                <a:solidFill>
                  <a:schemeClr val="tx1"/>
                </a:solidFill>
                <a:ea typeface="+mn-lt"/>
                <a:cs typeface="+mn-lt"/>
              </a:rPr>
              <a:t>Se realizó alcance comunitario en el Día de Jardinería para Personas Mayores de Urban </a:t>
            </a:r>
            <a:r>
              <a:rPr lang="es-ES" err="1">
                <a:solidFill>
                  <a:schemeClr val="tx1"/>
                </a:solidFill>
                <a:ea typeface="+mn-lt"/>
                <a:cs typeface="+mn-lt"/>
              </a:rPr>
              <a:t>Tilth</a:t>
            </a:r>
            <a:r>
              <a:rPr lang="es-ES">
                <a:solidFill>
                  <a:schemeClr val="tx1"/>
                </a:solidFill>
                <a:ea typeface="+mn-lt"/>
                <a:cs typeface="+mn-lt"/>
              </a:rPr>
              <a:t>.</a:t>
            </a:r>
          </a:p>
          <a:p>
            <a:pPr marL="629920" indent="-305435"/>
            <a:r>
              <a:rPr lang="es-ES">
                <a:solidFill>
                  <a:schemeClr val="tx1"/>
                </a:solidFill>
                <a:ea typeface="+mn-lt"/>
                <a:cs typeface="+mn-lt"/>
              </a:rPr>
              <a:t>Se realizó alcance comunitario en el Evento BHM en </a:t>
            </a:r>
            <a:r>
              <a:rPr lang="es-ES" err="1">
                <a:solidFill>
                  <a:schemeClr val="tx1"/>
                </a:solidFill>
                <a:ea typeface="+mn-lt"/>
                <a:cs typeface="+mn-lt"/>
              </a:rPr>
              <a:t>Iron</a:t>
            </a:r>
            <a:r>
              <a:rPr lang="es-ES">
                <a:solidFill>
                  <a:schemeClr val="tx1"/>
                </a:solidFill>
                <a:ea typeface="+mn-lt"/>
                <a:cs typeface="+mn-lt"/>
              </a:rPr>
              <a:t> </a:t>
            </a:r>
            <a:r>
              <a:rPr lang="es-ES" err="1">
                <a:solidFill>
                  <a:schemeClr val="tx1"/>
                </a:solidFill>
                <a:ea typeface="+mn-lt"/>
                <a:cs typeface="+mn-lt"/>
              </a:rPr>
              <a:t>Triangle</a:t>
            </a:r>
            <a:r>
              <a:rPr lang="es-ES">
                <a:solidFill>
                  <a:schemeClr val="tx1"/>
                </a:solidFill>
                <a:ea typeface="+mn-lt"/>
                <a:cs typeface="+mn-lt"/>
              </a:rPr>
              <a:t>.</a:t>
            </a:r>
          </a:p>
          <a:p>
            <a:pPr marL="629920" indent="-305435"/>
            <a:r>
              <a:rPr lang="es-ES">
                <a:solidFill>
                  <a:schemeClr val="tx1"/>
                </a:solidFill>
                <a:ea typeface="+mn-lt"/>
                <a:cs typeface="+mn-lt"/>
              </a:rPr>
              <a:t>Se incrementó en 10 la cantidad de clientes de TCC.</a:t>
            </a:r>
            <a:endParaRPr lang="en-US">
              <a:solidFill>
                <a:schemeClr val="tx1"/>
              </a:solidFill>
              <a:ea typeface="+mn-lt"/>
              <a:cs typeface="+mn-lt"/>
            </a:endParaRPr>
          </a:p>
          <a:p>
            <a:pPr marL="305435" indent="-305435"/>
            <a:endParaRPr lang="en-US">
              <a:solidFill>
                <a:schemeClr val="tx1"/>
              </a:solidFill>
              <a:ea typeface="+mn-lt"/>
              <a:cs typeface="+mn-lt"/>
            </a:endParaRPr>
          </a:p>
          <a:p>
            <a:pPr marL="305435" indent="-305435"/>
            <a:r>
              <a:rPr lang="en-US" b="1" err="1">
                <a:solidFill>
                  <a:schemeClr val="tx1"/>
                </a:solidFill>
                <a:latin typeface="Century Gothic" panose="020B0502020202020204" pitchFamily="34" charset="0"/>
                <a:ea typeface="+mn-lt"/>
                <a:cs typeface="+mn-lt"/>
              </a:rPr>
              <a:t>Gastos</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totales</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informados</a:t>
            </a:r>
            <a:r>
              <a:rPr lang="en-US" b="1">
                <a:solidFill>
                  <a:schemeClr val="tx1"/>
                </a:solidFill>
                <a:latin typeface="Century Gothic" panose="020B0502020202020204" pitchFamily="34" charset="0"/>
                <a:ea typeface="+mn-lt"/>
                <a:cs typeface="+mn-lt"/>
              </a:rPr>
              <a:t> hasta la </a:t>
            </a:r>
            <a:r>
              <a:rPr lang="en-US" b="1" err="1">
                <a:solidFill>
                  <a:schemeClr val="tx1"/>
                </a:solidFill>
                <a:latin typeface="Century Gothic" panose="020B0502020202020204" pitchFamily="34" charset="0"/>
                <a:ea typeface="+mn-lt"/>
                <a:cs typeface="+mn-lt"/>
              </a:rPr>
              <a:t>fecha</a:t>
            </a:r>
            <a:r>
              <a:rPr lang="en-US">
                <a:solidFill>
                  <a:schemeClr val="tx1"/>
                </a:solidFill>
                <a:latin typeface="Century Gothic" panose="020B0502020202020204" pitchFamily="34" charset="0"/>
                <a:ea typeface="+mn-lt"/>
                <a:cs typeface="+mn-lt"/>
              </a:rPr>
              <a:t>: </a:t>
            </a:r>
            <a:r>
              <a:rPr lang="en-US">
                <a:solidFill>
                  <a:schemeClr val="tx1"/>
                </a:solidFill>
                <a:ea typeface="+mn-lt"/>
                <a:cs typeface="+mn-lt"/>
              </a:rPr>
              <a:t>$ 774,871.46</a:t>
            </a:r>
            <a:endParaRPr lang="en-US">
              <a:solidFill>
                <a:schemeClr val="tx1"/>
              </a:solidFill>
            </a:endParaRPr>
          </a:p>
          <a:p>
            <a:pPr marL="305435" indent="-305435"/>
            <a:r>
              <a:rPr lang="en-US" b="1" err="1">
                <a:solidFill>
                  <a:schemeClr val="tx1"/>
                </a:solidFill>
                <a:latin typeface="Century Gothic" panose="020B0502020202020204" pitchFamily="34" charset="0"/>
                <a:ea typeface="+mn-lt"/>
                <a:cs typeface="+mn-lt"/>
              </a:rPr>
              <a:t>Presupuesto</a:t>
            </a:r>
            <a:r>
              <a:rPr lang="en-US" b="1">
                <a:solidFill>
                  <a:schemeClr val="tx1"/>
                </a:solidFill>
                <a:latin typeface="Century Gothic" panose="020B0502020202020204" pitchFamily="34" charset="0"/>
                <a:ea typeface="+mn-lt"/>
                <a:cs typeface="+mn-lt"/>
              </a:rPr>
              <a:t> restante</a:t>
            </a:r>
            <a:r>
              <a:rPr lang="en-US">
                <a:solidFill>
                  <a:schemeClr val="tx1"/>
                </a:solidFill>
                <a:latin typeface="Century Gothic" panose="020B0502020202020204" pitchFamily="34" charset="0"/>
                <a:ea typeface="+mn-lt"/>
                <a:cs typeface="+mn-lt"/>
              </a:rPr>
              <a:t>: </a:t>
            </a:r>
            <a:r>
              <a:rPr lang="en-US">
                <a:solidFill>
                  <a:schemeClr val="tx1"/>
                </a:solidFill>
                <a:ea typeface="+mn-lt"/>
                <a:cs typeface="+mn-lt"/>
              </a:rPr>
              <a:t>$ 6,191,824.45</a:t>
            </a:r>
            <a:endParaRPr lang="en-US">
              <a:solidFill>
                <a:schemeClr val="tx1"/>
              </a:solidFill>
            </a:endParaRPr>
          </a:p>
          <a:p>
            <a:pPr marL="305435" indent="-305435"/>
            <a:endParaRPr lang="en-US">
              <a:solidFill>
                <a:schemeClr val="tx1"/>
              </a:solidFill>
              <a:ea typeface="+mn-lt"/>
              <a:cs typeface="+mn-lt"/>
            </a:endParaRPr>
          </a:p>
          <a:p>
            <a:pPr marL="305435" indent="-305435"/>
            <a:r>
              <a:rPr lang="en-US" b="1" err="1">
                <a:solidFill>
                  <a:schemeClr val="tx1"/>
                </a:solidFill>
                <a:latin typeface="Century Gothic" panose="020B0502020202020204" pitchFamily="34" charset="0"/>
                <a:ea typeface="+mn-lt"/>
                <a:cs typeface="+mn-lt"/>
              </a:rPr>
              <a:t>Trabajo</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planificado</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en</a:t>
            </a:r>
            <a:r>
              <a:rPr lang="en-US" b="1">
                <a:solidFill>
                  <a:schemeClr val="tx1"/>
                </a:solidFill>
                <a:latin typeface="Century Gothic" panose="020B0502020202020204" pitchFamily="34" charset="0"/>
                <a:ea typeface="+mn-lt"/>
                <a:cs typeface="+mn-lt"/>
              </a:rPr>
              <a:t> las </a:t>
            </a:r>
            <a:r>
              <a:rPr lang="en-US" b="1" err="1">
                <a:solidFill>
                  <a:schemeClr val="tx1"/>
                </a:solidFill>
                <a:latin typeface="Century Gothic" panose="020B0502020202020204" pitchFamily="34" charset="0"/>
                <a:ea typeface="+mn-lt"/>
                <a:cs typeface="+mn-lt"/>
              </a:rPr>
              <a:t>próximas</a:t>
            </a:r>
            <a:r>
              <a:rPr lang="en-US" b="1">
                <a:solidFill>
                  <a:schemeClr val="tx1"/>
                </a:solidFill>
                <a:latin typeface="Century Gothic" panose="020B0502020202020204" pitchFamily="34" charset="0"/>
                <a:ea typeface="+mn-lt"/>
                <a:cs typeface="+mn-lt"/>
              </a:rPr>
              <a:t> dos </a:t>
            </a:r>
            <a:r>
              <a:rPr lang="en-US" b="1" err="1">
                <a:solidFill>
                  <a:schemeClr val="tx1"/>
                </a:solidFill>
                <a:latin typeface="Century Gothic" panose="020B0502020202020204" pitchFamily="34" charset="0"/>
                <a:ea typeface="+mn-lt"/>
                <a:cs typeface="+mn-lt"/>
              </a:rPr>
              <a:t>semanas</a:t>
            </a:r>
            <a:r>
              <a:rPr lang="en-US" b="1">
                <a:solidFill>
                  <a:schemeClr val="tx1"/>
                </a:solidFill>
                <a:latin typeface="Century Gothic" panose="020B0502020202020204" pitchFamily="34" charset="0"/>
                <a:ea typeface="+mn-lt"/>
                <a:cs typeface="+mn-lt"/>
              </a:rPr>
              <a:t>:</a:t>
            </a:r>
            <a:r>
              <a:rPr lang="en-US" sz="2000" b="1">
                <a:solidFill>
                  <a:schemeClr val="tx1"/>
                </a:solidFill>
                <a:ea typeface="+mn-lt"/>
                <a:cs typeface="+mn-lt"/>
              </a:rPr>
              <a:t> </a:t>
            </a:r>
          </a:p>
          <a:p>
            <a:pPr marL="629920" lvl="1" indent="-305435"/>
            <a:r>
              <a:rPr lang="es-ES" sz="1800">
                <a:solidFill>
                  <a:schemeClr val="tx1"/>
                </a:solidFill>
              </a:rPr>
              <a:t>Desplegar el equipo de alcance comunitario en 4 eventos de socios.</a:t>
            </a:r>
          </a:p>
          <a:p>
            <a:pPr marL="629920" lvl="1" indent="-305435"/>
            <a:r>
              <a:rPr lang="es-ES" sz="1800">
                <a:solidFill>
                  <a:schemeClr val="tx1"/>
                </a:solidFill>
              </a:rPr>
              <a:t>Creación de un video de TCC para publicidad.</a:t>
            </a:r>
            <a:endParaRPr lang="en-US" sz="1800">
              <a:solidFill>
                <a:schemeClr val="tx1"/>
              </a:solidFill>
            </a:endParaRPr>
          </a:p>
          <a:p>
            <a:pPr marL="629920" lvl="1" indent="-305435"/>
            <a:endParaRPr lang="en-US">
              <a:latin typeface="Gill Sans MT"/>
            </a:endParaRPr>
          </a:p>
          <a:p>
            <a:pPr marL="629920" indent="-305435"/>
            <a:endParaRPr lang="en-US">
              <a:solidFill>
                <a:srgbClr val="3D3D3D"/>
              </a:solidFill>
              <a:highlight>
                <a:srgbClr val="FFFF00"/>
              </a:highlight>
              <a:latin typeface="Gill Sans MT"/>
            </a:endParaRPr>
          </a:p>
          <a:p>
            <a:pPr marL="629920" lvl="1" indent="-305435"/>
            <a:endParaRPr lang="en-US">
              <a:highlight>
                <a:srgbClr val="FFFF00"/>
              </a:highlight>
              <a:latin typeface="Century Gothic"/>
            </a:endParaRPr>
          </a:p>
          <a:p>
            <a:pPr marL="0" indent="0">
              <a:buNone/>
            </a:pPr>
            <a:endParaRPr lang="en-US">
              <a:solidFill>
                <a:srgbClr val="3D3D3D"/>
              </a:solidFill>
              <a:highlight>
                <a:srgbClr val="FFFF00"/>
              </a:highlight>
              <a:latin typeface="Century Gothic"/>
            </a:endParaRPr>
          </a:p>
          <a:p>
            <a:pPr marL="305435" indent="-305435"/>
            <a:endParaRPr lang="en-US">
              <a:solidFill>
                <a:srgbClr val="3D3D3D"/>
              </a:solidFill>
              <a:highlight>
                <a:srgbClr val="FFFF00"/>
              </a:highlight>
              <a:latin typeface="Century Gothic"/>
            </a:endParaRPr>
          </a:p>
          <a:p>
            <a:pPr marL="629920" lvl="1" indent="-305435"/>
            <a:endParaRPr lang="en-US">
              <a:solidFill>
                <a:srgbClr val="000000"/>
              </a:solidFill>
              <a:highlight>
                <a:srgbClr val="FFFF00"/>
              </a:highlight>
              <a:latin typeface="Century Gothic"/>
            </a:endParaRPr>
          </a:p>
          <a:p>
            <a:pPr marL="629920" lvl="1" indent="-305435"/>
            <a:endParaRPr lang="en-US">
              <a:highlight>
                <a:srgbClr val="FFFF00"/>
              </a:highlight>
              <a:latin typeface="Century Gothic"/>
            </a:endParaRPr>
          </a:p>
          <a:p>
            <a:pPr marL="629920" lvl="1" indent="-305435"/>
            <a:endParaRPr lang="en-US" b="1">
              <a:highlight>
                <a:srgbClr val="FFFF00"/>
              </a:highlight>
              <a:latin typeface="Century Gothic"/>
            </a:endParaRPr>
          </a:p>
          <a:p>
            <a:pPr marL="323850" lvl="1" indent="0">
              <a:buNone/>
            </a:pPr>
            <a:endParaRPr lang="en-US" b="1">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88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353132" y="1288676"/>
            <a:ext cx="11187793" cy="4947263"/>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chemeClr val="tx1"/>
                </a:solidFill>
                <a:latin typeface="Century Gothic"/>
                <a:ea typeface="Roboto"/>
                <a:cs typeface="Roboto"/>
              </a:rPr>
              <a:t>Trabajo</a:t>
            </a:r>
            <a:r>
              <a:rPr lang="en-US" b="1">
                <a:solidFill>
                  <a:schemeClr val="tx1"/>
                </a:solidFill>
                <a:latin typeface="Century Gothic"/>
                <a:ea typeface="Roboto"/>
                <a:cs typeface="Roboto"/>
              </a:rPr>
              <a:t> </a:t>
            </a:r>
            <a:r>
              <a:rPr lang="en-US" b="1" err="1">
                <a:solidFill>
                  <a:schemeClr val="tx1"/>
                </a:solidFill>
                <a:latin typeface="Century Gothic"/>
                <a:ea typeface="Roboto"/>
                <a:cs typeface="Roboto"/>
              </a:rPr>
              <a:t>completado</a:t>
            </a:r>
            <a:r>
              <a:rPr lang="en-US" b="1">
                <a:solidFill>
                  <a:schemeClr val="tx1"/>
                </a:solidFill>
                <a:latin typeface="Century Gothic"/>
                <a:ea typeface="Roboto"/>
                <a:cs typeface="Roboto"/>
              </a:rPr>
              <a:t> </a:t>
            </a:r>
            <a:r>
              <a:rPr lang="en-US" b="1" err="1">
                <a:solidFill>
                  <a:schemeClr val="tx1"/>
                </a:solidFill>
                <a:latin typeface="Century Gothic"/>
                <a:ea typeface="Roboto"/>
                <a:cs typeface="Roboto"/>
              </a:rPr>
              <a:t>desde</a:t>
            </a:r>
            <a:r>
              <a:rPr lang="en-US" b="1">
                <a:solidFill>
                  <a:schemeClr val="tx1"/>
                </a:solidFill>
                <a:latin typeface="Century Gothic"/>
                <a:ea typeface="Roboto"/>
                <a:cs typeface="Roboto"/>
              </a:rPr>
              <a:t> la </a:t>
            </a:r>
            <a:r>
              <a:rPr lang="en-US" b="1" err="1">
                <a:solidFill>
                  <a:schemeClr val="tx1"/>
                </a:solidFill>
                <a:latin typeface="Century Gothic"/>
                <a:ea typeface="Roboto"/>
                <a:cs typeface="Roboto"/>
              </a:rPr>
              <a:t>última</a:t>
            </a:r>
            <a:r>
              <a:rPr lang="en-US" b="1">
                <a:solidFill>
                  <a:schemeClr val="tx1"/>
                </a:solidFill>
                <a:latin typeface="Century Gothic"/>
                <a:ea typeface="Roboto"/>
                <a:cs typeface="Roboto"/>
              </a:rPr>
              <a:t> </a:t>
            </a:r>
            <a:r>
              <a:rPr lang="en-US" b="1" err="1">
                <a:solidFill>
                  <a:schemeClr val="tx1"/>
                </a:solidFill>
                <a:latin typeface="Century Gothic"/>
                <a:ea typeface="Roboto"/>
                <a:cs typeface="Roboto"/>
              </a:rPr>
              <a:t>reunión</a:t>
            </a:r>
            <a:r>
              <a:rPr lang="en-US" b="1">
                <a:solidFill>
                  <a:schemeClr val="tx1"/>
                </a:solidFill>
                <a:latin typeface="Century Gothic"/>
                <a:ea typeface="Roboto"/>
                <a:cs typeface="Roboto"/>
              </a:rPr>
              <a:t>: </a:t>
            </a:r>
          </a:p>
          <a:p>
            <a:pPr marL="629285" lvl="1" indent="-305435"/>
            <a:r>
              <a:rPr lang="es-ES" sz="1800">
                <a:solidFill>
                  <a:schemeClr val="tx1"/>
                </a:solidFill>
                <a:latin typeface="Century Gothic"/>
                <a:ea typeface="Roboto"/>
                <a:cs typeface="Roboto"/>
              </a:rPr>
              <a:t>Instalación de 2 sistemas de riego por goteo y 1 sistema de reciclaje de aguas grises en viviendas del </a:t>
            </a:r>
            <a:r>
              <a:rPr lang="es-ES" sz="1800" err="1">
                <a:solidFill>
                  <a:schemeClr val="tx1"/>
                </a:solidFill>
                <a:latin typeface="Century Gothic"/>
                <a:ea typeface="Roboto"/>
                <a:cs typeface="Roboto"/>
              </a:rPr>
              <a:t>Iron</a:t>
            </a:r>
            <a:r>
              <a:rPr lang="es-ES" sz="1800">
                <a:solidFill>
                  <a:schemeClr val="tx1"/>
                </a:solidFill>
                <a:latin typeface="Century Gothic"/>
                <a:ea typeface="Roboto"/>
                <a:cs typeface="Roboto"/>
              </a:rPr>
              <a:t> </a:t>
            </a:r>
            <a:r>
              <a:rPr lang="es-ES" sz="1800" err="1">
                <a:solidFill>
                  <a:schemeClr val="tx1"/>
                </a:solidFill>
                <a:latin typeface="Century Gothic"/>
                <a:ea typeface="Roboto"/>
                <a:cs typeface="Roboto"/>
              </a:rPr>
              <a:t>Triangle</a:t>
            </a:r>
            <a:r>
              <a:rPr lang="es-ES" sz="1800">
                <a:solidFill>
                  <a:schemeClr val="tx1"/>
                </a:solidFill>
                <a:latin typeface="Century Gothic"/>
                <a:ea typeface="Roboto"/>
                <a:cs typeface="Roboto"/>
              </a:rPr>
              <a:t>.</a:t>
            </a:r>
          </a:p>
          <a:p>
            <a:pPr marL="629285" lvl="1" indent="-305435"/>
            <a:r>
              <a:rPr lang="es-ES" sz="1800">
                <a:solidFill>
                  <a:schemeClr val="tx1"/>
                </a:solidFill>
                <a:latin typeface="Century Gothic"/>
                <a:ea typeface="Roboto"/>
                <a:cs typeface="Roboto"/>
              </a:rPr>
              <a:t>Días de trabajo en el vivero de plantas nativas para cultivar plantas resistentes a la sequía para futuras instalaciones.</a:t>
            </a:r>
            <a:endParaRPr lang="en-US" sz="1800">
              <a:solidFill>
                <a:schemeClr val="tx1"/>
              </a:solidFill>
              <a:latin typeface="Century Gothic"/>
              <a:ea typeface="Roboto"/>
              <a:cs typeface="Roboto"/>
            </a:endParaRPr>
          </a:p>
          <a:p>
            <a:pPr marL="629920" lvl="1" indent="-305435"/>
            <a:endParaRPr lang="en-US" sz="1800">
              <a:solidFill>
                <a:schemeClr val="tx1"/>
              </a:solidFill>
              <a:latin typeface="Century Gothic"/>
            </a:endParaRPr>
          </a:p>
          <a:p>
            <a:pPr marL="305435" indent="-305435"/>
            <a:r>
              <a:rPr lang="en-US" b="1" err="1">
                <a:solidFill>
                  <a:schemeClr val="tx1"/>
                </a:solidFill>
                <a:latin typeface="Century Gothic"/>
                <a:ea typeface="Roboto"/>
                <a:cs typeface="Roboto"/>
              </a:rPr>
              <a:t>Gastos</a:t>
            </a:r>
            <a:r>
              <a:rPr lang="en-US" b="1">
                <a:solidFill>
                  <a:schemeClr val="tx1"/>
                </a:solidFill>
                <a:latin typeface="Century Gothic"/>
                <a:ea typeface="Roboto"/>
                <a:cs typeface="Roboto"/>
              </a:rPr>
              <a:t> </a:t>
            </a:r>
            <a:r>
              <a:rPr lang="en-US" b="1" err="1">
                <a:solidFill>
                  <a:schemeClr val="tx1"/>
                </a:solidFill>
                <a:latin typeface="Century Gothic"/>
                <a:ea typeface="Roboto"/>
                <a:cs typeface="Roboto"/>
              </a:rPr>
              <a:t>totales</a:t>
            </a:r>
            <a:r>
              <a:rPr lang="en-US" b="1">
                <a:solidFill>
                  <a:schemeClr val="tx1"/>
                </a:solidFill>
                <a:latin typeface="Century Gothic"/>
                <a:ea typeface="Roboto"/>
                <a:cs typeface="Roboto"/>
              </a:rPr>
              <a:t> </a:t>
            </a:r>
            <a:r>
              <a:rPr lang="en-US" b="1" err="1">
                <a:solidFill>
                  <a:schemeClr val="tx1"/>
                </a:solidFill>
                <a:latin typeface="Century Gothic"/>
                <a:ea typeface="Roboto"/>
                <a:cs typeface="Roboto"/>
              </a:rPr>
              <a:t>reportados</a:t>
            </a:r>
            <a:r>
              <a:rPr lang="en-US" b="1">
                <a:solidFill>
                  <a:schemeClr val="tx1"/>
                </a:solidFill>
                <a:latin typeface="Century Gothic"/>
                <a:ea typeface="Roboto"/>
                <a:cs typeface="Roboto"/>
              </a:rPr>
              <a:t> a la </a:t>
            </a:r>
            <a:r>
              <a:rPr lang="en-US" b="1" err="1">
                <a:solidFill>
                  <a:schemeClr val="tx1"/>
                </a:solidFill>
                <a:latin typeface="Century Gothic"/>
                <a:ea typeface="Roboto"/>
                <a:cs typeface="Roboto"/>
              </a:rPr>
              <a:t>fecha</a:t>
            </a:r>
            <a:r>
              <a:rPr lang="en-US" b="1">
                <a:solidFill>
                  <a:schemeClr val="tx1"/>
                </a:solidFill>
                <a:latin typeface="Century Gothic"/>
                <a:ea typeface="Roboto"/>
                <a:cs typeface="Roboto"/>
              </a:rPr>
              <a:t>:</a:t>
            </a:r>
            <a:r>
              <a:rPr lang="en-US">
                <a:solidFill>
                  <a:schemeClr val="tx1"/>
                </a:solidFill>
                <a:latin typeface="Century Gothic"/>
                <a:ea typeface="Roboto"/>
                <a:cs typeface="Roboto"/>
              </a:rPr>
              <a:t>  $256,767.27</a:t>
            </a:r>
          </a:p>
          <a:p>
            <a:pPr marL="305435" indent="-305435"/>
            <a:r>
              <a:rPr lang="en-US" b="1" err="1">
                <a:solidFill>
                  <a:schemeClr val="tx1"/>
                </a:solidFill>
                <a:latin typeface="Century Gothic"/>
                <a:ea typeface="Roboto"/>
                <a:cs typeface="Roboto"/>
              </a:rPr>
              <a:t>Presupuesto</a:t>
            </a:r>
            <a:r>
              <a:rPr lang="en-US" b="1">
                <a:solidFill>
                  <a:schemeClr val="tx1"/>
                </a:solidFill>
                <a:latin typeface="Century Gothic"/>
                <a:ea typeface="Roboto"/>
                <a:cs typeface="Roboto"/>
              </a:rPr>
              <a:t> restante:</a:t>
            </a:r>
            <a:r>
              <a:rPr lang="en-US">
                <a:solidFill>
                  <a:schemeClr val="tx1"/>
                </a:solidFill>
                <a:latin typeface="Century Gothic"/>
                <a:ea typeface="Roboto"/>
                <a:cs typeface="Roboto"/>
              </a:rPr>
              <a:t> $1,423,936.51</a:t>
            </a:r>
          </a:p>
          <a:p>
            <a:pPr marL="305435" indent="-305435"/>
            <a:endParaRPr lang="en-US">
              <a:solidFill>
                <a:schemeClr val="tx1"/>
              </a:solidFill>
              <a:highlight>
                <a:srgbClr val="FFFF00"/>
              </a:highlight>
              <a:latin typeface="Century Gothic"/>
              <a:ea typeface="Roboto"/>
              <a:cs typeface="Roboto"/>
            </a:endParaRPr>
          </a:p>
          <a:p>
            <a:pPr marL="305435" indent="-305435"/>
            <a:r>
              <a:rPr lang="en-US" b="1" err="1">
                <a:solidFill>
                  <a:schemeClr val="tx1"/>
                </a:solidFill>
                <a:latin typeface="Century Gothic"/>
                <a:ea typeface="Roboto"/>
                <a:cs typeface="Roboto"/>
              </a:rPr>
              <a:t>Trabajo</a:t>
            </a:r>
            <a:r>
              <a:rPr lang="en-US" b="1">
                <a:solidFill>
                  <a:schemeClr val="tx1"/>
                </a:solidFill>
                <a:latin typeface="Century Gothic"/>
                <a:ea typeface="Roboto"/>
                <a:cs typeface="Roboto"/>
              </a:rPr>
              <a:t> </a:t>
            </a:r>
            <a:r>
              <a:rPr lang="en-US" b="1" err="1">
                <a:solidFill>
                  <a:schemeClr val="tx1"/>
                </a:solidFill>
                <a:latin typeface="Century Gothic"/>
                <a:ea typeface="Roboto"/>
                <a:cs typeface="Roboto"/>
              </a:rPr>
              <a:t>planificado</a:t>
            </a:r>
            <a:r>
              <a:rPr lang="en-US" b="1">
                <a:solidFill>
                  <a:schemeClr val="tx1"/>
                </a:solidFill>
                <a:latin typeface="Century Gothic"/>
                <a:ea typeface="Roboto"/>
                <a:cs typeface="Roboto"/>
              </a:rPr>
              <a:t> </a:t>
            </a:r>
            <a:r>
              <a:rPr lang="en-US" b="1" err="1">
                <a:solidFill>
                  <a:schemeClr val="tx1"/>
                </a:solidFill>
                <a:latin typeface="Century Gothic"/>
                <a:ea typeface="Roboto"/>
                <a:cs typeface="Roboto"/>
              </a:rPr>
              <a:t>en</a:t>
            </a:r>
            <a:r>
              <a:rPr lang="en-US" b="1">
                <a:solidFill>
                  <a:schemeClr val="tx1"/>
                </a:solidFill>
                <a:latin typeface="Century Gothic"/>
                <a:ea typeface="Roboto"/>
                <a:cs typeface="Roboto"/>
              </a:rPr>
              <a:t> las </a:t>
            </a:r>
            <a:r>
              <a:rPr lang="en-US" b="1" err="1">
                <a:solidFill>
                  <a:schemeClr val="tx1"/>
                </a:solidFill>
                <a:latin typeface="Century Gothic"/>
                <a:ea typeface="Roboto"/>
                <a:cs typeface="Roboto"/>
              </a:rPr>
              <a:t>próximas</a:t>
            </a:r>
            <a:r>
              <a:rPr lang="en-US" b="1">
                <a:solidFill>
                  <a:schemeClr val="tx1"/>
                </a:solidFill>
                <a:latin typeface="Century Gothic"/>
                <a:ea typeface="Roboto"/>
                <a:cs typeface="Roboto"/>
              </a:rPr>
              <a:t> ~dos </a:t>
            </a:r>
            <a:r>
              <a:rPr lang="en-US" b="1" err="1">
                <a:solidFill>
                  <a:schemeClr val="tx1"/>
                </a:solidFill>
                <a:latin typeface="Century Gothic"/>
                <a:ea typeface="Roboto"/>
                <a:cs typeface="Roboto"/>
              </a:rPr>
              <a:t>semanas</a:t>
            </a:r>
            <a:r>
              <a:rPr lang="en-US" b="1">
                <a:solidFill>
                  <a:schemeClr val="tx1"/>
                </a:solidFill>
                <a:latin typeface="Century Gothic"/>
                <a:ea typeface="Roboto"/>
                <a:cs typeface="Roboto"/>
              </a:rPr>
              <a:t>:</a:t>
            </a:r>
          </a:p>
          <a:p>
            <a:pPr marL="629285" lvl="1" indent="-305435"/>
            <a:r>
              <a:rPr lang="es-ES" sz="1800">
                <a:solidFill>
                  <a:schemeClr val="tx1"/>
                </a:solidFill>
                <a:latin typeface="Century Gothic"/>
                <a:ea typeface="Roboto"/>
                <a:cs typeface="Roboto"/>
              </a:rPr>
              <a:t>Iniciar la instalación piloto de un sistema de captación de agua, ayudando a educar al personal y perfeccionar métodos para este nuevo tipo de instalación.</a:t>
            </a:r>
          </a:p>
          <a:p>
            <a:pPr marL="629285" lvl="1" indent="-305435"/>
            <a:r>
              <a:rPr lang="es-ES" sz="1800">
                <a:solidFill>
                  <a:schemeClr val="tx1"/>
                </a:solidFill>
                <a:latin typeface="Century Gothic"/>
                <a:ea typeface="Roboto"/>
                <a:cs typeface="Roboto"/>
              </a:rPr>
              <a:t>Instalaciones adicionales de riego por goteo y sistemas de reciclaje </a:t>
            </a:r>
            <a:br>
              <a:rPr lang="es-ES" sz="1800">
                <a:solidFill>
                  <a:schemeClr val="tx1"/>
                </a:solidFill>
                <a:latin typeface="Century Gothic"/>
                <a:ea typeface="Roboto"/>
                <a:cs typeface="Roboto"/>
              </a:rPr>
            </a:br>
            <a:r>
              <a:rPr lang="es-ES" sz="1800">
                <a:solidFill>
                  <a:schemeClr val="tx1"/>
                </a:solidFill>
                <a:latin typeface="Century Gothic"/>
                <a:ea typeface="Roboto"/>
                <a:cs typeface="Roboto"/>
              </a:rPr>
              <a:t>de aguas grises para propietarios en </a:t>
            </a:r>
            <a:r>
              <a:rPr lang="es-ES" sz="1800" err="1">
                <a:solidFill>
                  <a:schemeClr val="tx1"/>
                </a:solidFill>
                <a:latin typeface="Century Gothic"/>
                <a:ea typeface="Roboto"/>
                <a:cs typeface="Roboto"/>
              </a:rPr>
              <a:t>Iron</a:t>
            </a:r>
            <a:r>
              <a:rPr lang="es-ES" sz="1800">
                <a:solidFill>
                  <a:schemeClr val="tx1"/>
                </a:solidFill>
                <a:latin typeface="Century Gothic"/>
                <a:ea typeface="Roboto"/>
                <a:cs typeface="Roboto"/>
              </a:rPr>
              <a:t> </a:t>
            </a:r>
            <a:r>
              <a:rPr lang="es-ES" sz="1800" err="1">
                <a:solidFill>
                  <a:schemeClr val="tx1"/>
                </a:solidFill>
                <a:latin typeface="Century Gothic"/>
                <a:ea typeface="Roboto"/>
                <a:cs typeface="Roboto"/>
              </a:rPr>
              <a:t>Triangle</a:t>
            </a:r>
            <a:r>
              <a:rPr lang="es-ES" sz="1800">
                <a:solidFill>
                  <a:schemeClr val="tx1"/>
                </a:solidFill>
                <a:latin typeface="Century Gothic"/>
                <a:ea typeface="Roboto"/>
                <a:cs typeface="Roboto"/>
              </a:rPr>
              <a:t>.</a:t>
            </a:r>
            <a:endParaRPr lang="en-US" sz="1800">
              <a:solidFill>
                <a:schemeClr val="tx1"/>
              </a:solidFill>
              <a:latin typeface="Century Gothic"/>
            </a:endParaRPr>
          </a:p>
          <a:p>
            <a:pPr marL="629920" indent="-305435"/>
            <a:endParaRPr lang="en-US">
              <a:solidFill>
                <a:schemeClr val="tx1"/>
              </a:solidFill>
              <a:latin typeface="Century Gothic"/>
            </a:endParaRPr>
          </a:p>
          <a:p>
            <a:pPr marL="629920" indent="-305435"/>
            <a:endParaRPr lang="en-US" sz="1800">
              <a:latin typeface="Century Gothic"/>
            </a:endParaRPr>
          </a:p>
          <a:p>
            <a:pPr marL="629920" lvl="1" indent="-305435"/>
            <a:endParaRPr lang="en-US" sz="1800">
              <a:highlight>
                <a:srgbClr val="FFFF00"/>
              </a:highlight>
              <a:latin typeface="Century Gothic"/>
            </a:endParaRPr>
          </a:p>
          <a:p>
            <a:pPr marL="899795" lvl="2" indent="-269875"/>
            <a:endParaRPr lang="en-US" sz="1800" b="1">
              <a:highlight>
                <a:srgbClr val="FFFF00"/>
              </a:highlight>
              <a:latin typeface="Century Gothic"/>
            </a:endParaRPr>
          </a:p>
          <a:p>
            <a:pPr marL="323850" lvl="1" indent="0">
              <a:buNone/>
            </a:pPr>
            <a:endParaRPr lang="en-US" sz="1800" b="1">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60844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completado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desde</a:t>
            </a:r>
            <a:r>
              <a:rPr lang="en-US" b="1">
                <a:solidFill>
                  <a:schemeClr val="tx1"/>
                </a:solidFill>
                <a:latin typeface="Century Gothic"/>
                <a:ea typeface="+mn-lt"/>
                <a:cs typeface="+mn-lt"/>
              </a:rPr>
              <a:t> la </a:t>
            </a:r>
            <a:r>
              <a:rPr lang="en-US" b="1" err="1">
                <a:solidFill>
                  <a:schemeClr val="tx1"/>
                </a:solidFill>
                <a:latin typeface="Century Gothic"/>
                <a:ea typeface="+mn-lt"/>
                <a:cs typeface="+mn-lt"/>
              </a:rPr>
              <a:t>última</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reunión</a:t>
            </a:r>
            <a:r>
              <a:rPr lang="en-US" b="1">
                <a:solidFill>
                  <a:schemeClr val="tx1"/>
                </a:solidFill>
                <a:latin typeface="Century Gothic"/>
                <a:ea typeface="+mn-lt"/>
                <a:cs typeface="+mn-lt"/>
              </a:rPr>
              <a:t>: </a:t>
            </a:r>
            <a:endParaRPr lang="en-US" b="1">
              <a:solidFill>
                <a:schemeClr val="tx1"/>
              </a:solidFill>
              <a:latin typeface="Century Gothic"/>
            </a:endParaRPr>
          </a:p>
          <a:p>
            <a:pPr marL="629920" lvl="1" indent="-305435">
              <a:buFont typeface="Wingdings 2"/>
            </a:pPr>
            <a:r>
              <a:rPr lang="es-ES" sz="1800">
                <a:solidFill>
                  <a:schemeClr val="tx1"/>
                </a:solidFill>
              </a:rPr>
              <a:t>Se plantaron 17 árboles: 10 en áreas no residenciales y 7 en áreas residenciales.</a:t>
            </a:r>
          </a:p>
          <a:p>
            <a:pPr marL="629920" lvl="1" indent="-305435">
              <a:buFont typeface="Wingdings 2"/>
            </a:pPr>
            <a:r>
              <a:rPr lang="es-ES" sz="1800">
                <a:solidFill>
                  <a:schemeClr val="tx1"/>
                </a:solidFill>
              </a:rPr>
              <a:t>Se continúa con la difusión en los vecindarios designados para la adopción de árboles: 30 nuevos adoptantes en febrero.</a:t>
            </a:r>
          </a:p>
          <a:p>
            <a:pPr marL="629920" lvl="1" indent="-305435">
              <a:buFont typeface="Wingdings 2"/>
            </a:pPr>
            <a:r>
              <a:rPr lang="es-ES" sz="1800">
                <a:solidFill>
                  <a:schemeClr val="tx1"/>
                </a:solidFill>
              </a:rPr>
              <a:t>Mantenimiento continuo de los árboles plantados y de los árboles vandalizados en Lucas Park.</a:t>
            </a:r>
            <a:endParaRPr lang="en-US" sz="1800">
              <a:solidFill>
                <a:schemeClr val="tx1"/>
              </a:solidFill>
            </a:endParaRPr>
          </a:p>
          <a:p>
            <a:pPr marL="629920" lvl="1" indent="-305435">
              <a:buFont typeface="Wingdings 2"/>
            </a:pPr>
            <a:endParaRPr lang="en-US">
              <a:solidFill>
                <a:schemeClr val="tx1"/>
              </a:solidFill>
              <a:latin typeface="Gill Sans MT"/>
              <a:ea typeface="+mn-lt"/>
              <a:cs typeface="+mn-lt"/>
            </a:endParaRPr>
          </a:p>
          <a:p>
            <a:pPr marL="305435" indent="-305435">
              <a:buFont typeface="Wingdings 2"/>
            </a:pPr>
            <a:r>
              <a:rPr lang="en-US" b="1" err="1">
                <a:solidFill>
                  <a:schemeClr val="tx1"/>
                </a:solidFill>
                <a:latin typeface="Century Gothic"/>
                <a:ea typeface="+mn-lt"/>
                <a:cs typeface="+mn-lt"/>
              </a:rPr>
              <a:t>Gastos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totales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reportados</a:t>
            </a:r>
            <a:r>
              <a:rPr lang="en-US" b="1">
                <a:solidFill>
                  <a:schemeClr val="tx1"/>
                </a:solidFill>
                <a:latin typeface="Century Gothic"/>
                <a:ea typeface="+mn-lt"/>
                <a:cs typeface="+mn-lt"/>
              </a:rPr>
              <a:t> a la </a:t>
            </a:r>
            <a:r>
              <a:rPr lang="en-US" b="1" err="1">
                <a:solidFill>
                  <a:schemeClr val="tx1"/>
                </a:solidFill>
                <a:latin typeface="Century Gothic"/>
                <a:ea typeface="+mn-lt"/>
                <a:cs typeface="+mn-lt"/>
              </a:rPr>
              <a:t>fecha</a:t>
            </a:r>
            <a:r>
              <a:rPr lang="en-US" b="1">
                <a:solidFill>
                  <a:schemeClr val="tx1"/>
                </a:solidFill>
                <a:latin typeface="Century Gothic"/>
                <a:ea typeface="+mn-lt"/>
                <a:cs typeface="+mn-lt"/>
              </a:rPr>
              <a:t>:</a:t>
            </a:r>
            <a:r>
              <a:rPr lang="en-US">
                <a:solidFill>
                  <a:schemeClr val="tx1"/>
                </a:solidFill>
                <a:latin typeface="Century Gothic"/>
                <a:ea typeface="+mn-lt"/>
                <a:cs typeface="+mn-lt"/>
              </a:rPr>
              <a:t> $</a:t>
            </a:r>
            <a:r>
              <a:rPr lang="en-US" kern="1200">
                <a:solidFill>
                  <a:schemeClr val="tx1"/>
                </a:solidFill>
                <a:effectLst/>
                <a:latin typeface="Century Gothic"/>
                <a:ea typeface="+mn-lt"/>
                <a:cs typeface="+mn-lt"/>
              </a:rPr>
              <a:t> </a:t>
            </a:r>
            <a:r>
              <a:rPr lang="en-US">
                <a:solidFill>
                  <a:schemeClr val="tx1"/>
                </a:solidFill>
                <a:latin typeface="Century Gothic"/>
                <a:ea typeface="+mn-lt"/>
                <a:cs typeface="+mn-lt"/>
              </a:rPr>
              <a:t>163,499.74</a:t>
            </a:r>
            <a:endParaRPr lang="en-US">
              <a:solidFill>
                <a:schemeClr val="tx1"/>
              </a:solidFill>
            </a:endParaRPr>
          </a:p>
          <a:p>
            <a:pPr marL="305435" indent="-305435">
              <a:buFont typeface="Wingdings 2"/>
            </a:pPr>
            <a:r>
              <a:rPr lang="en-US" b="1" err="1">
                <a:solidFill>
                  <a:schemeClr val="tx1"/>
                </a:solidFill>
                <a:latin typeface="Century Gothic"/>
                <a:ea typeface="+mn-lt"/>
                <a:cs typeface="+mn-lt"/>
              </a:rPr>
              <a:t>Presupuesto</a:t>
            </a:r>
            <a:r>
              <a:rPr lang="en-US" b="1">
                <a:solidFill>
                  <a:schemeClr val="tx1"/>
                </a:solidFill>
                <a:latin typeface="Century Gothic"/>
                <a:ea typeface="+mn-lt"/>
                <a:cs typeface="+mn-lt"/>
              </a:rPr>
              <a:t> restante: </a:t>
            </a:r>
            <a:r>
              <a:rPr lang="en-US">
                <a:solidFill>
                  <a:schemeClr val="tx1"/>
                </a:solidFill>
                <a:latin typeface="Century Gothic"/>
                <a:ea typeface="+mn-lt"/>
                <a:cs typeface="+mn-lt"/>
              </a:rPr>
              <a:t>$ 924,513.01</a:t>
            </a:r>
            <a:endParaRPr lang="en-US">
              <a:solidFill>
                <a:schemeClr val="tx1"/>
              </a:solidFill>
              <a:latin typeface="Century Gothic"/>
            </a:endParaRPr>
          </a:p>
          <a:p>
            <a:pPr marL="305435" indent="-305435">
              <a:buFont typeface="Wingdings 2"/>
            </a:pPr>
            <a:endParaRPr lang="en-US">
              <a:solidFill>
                <a:schemeClr val="tx1"/>
              </a:solidFill>
              <a:latin typeface="Century Gothic"/>
            </a:endParaRPr>
          </a:p>
          <a:p>
            <a:pPr marL="305435" indent="-305435">
              <a:buFont typeface="Wingdings 2"/>
            </a:pPr>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planificado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en</a:t>
            </a:r>
            <a:r>
              <a:rPr lang="en-US" b="1">
                <a:solidFill>
                  <a:schemeClr val="tx1"/>
                </a:solidFill>
                <a:latin typeface="Century Gothic"/>
                <a:ea typeface="+mn-lt"/>
                <a:cs typeface="+mn-lt"/>
              </a:rPr>
              <a:t> las </a:t>
            </a:r>
            <a:r>
              <a:rPr lang="en-US" b="1" err="1">
                <a:solidFill>
                  <a:schemeClr val="tx1"/>
                </a:solidFill>
                <a:latin typeface="Century Gothic"/>
                <a:ea typeface="+mn-lt"/>
                <a:cs typeface="+mn-lt"/>
              </a:rPr>
              <a:t>próximas</a:t>
            </a:r>
            <a:r>
              <a:rPr lang="en-US" b="1">
                <a:solidFill>
                  <a:schemeClr val="tx1"/>
                </a:solidFill>
                <a:latin typeface="Century Gothic"/>
                <a:ea typeface="+mn-lt"/>
                <a:cs typeface="+mn-lt"/>
              </a:rPr>
              <a:t> ~dos </a:t>
            </a:r>
            <a:r>
              <a:rPr lang="en-US" b="1" err="1">
                <a:solidFill>
                  <a:schemeClr val="tx1"/>
                </a:solidFill>
                <a:latin typeface="Century Gothic"/>
                <a:ea typeface="+mn-lt"/>
                <a:cs typeface="+mn-lt"/>
              </a:rPr>
              <a:t>semanas</a:t>
            </a:r>
            <a:r>
              <a:rPr lang="en-US" b="1">
                <a:solidFill>
                  <a:schemeClr val="tx1"/>
                </a:solidFill>
                <a:latin typeface="Century Gothic"/>
                <a:ea typeface="+mn-lt"/>
                <a:cs typeface="+mn-lt"/>
              </a:rPr>
              <a:t>: </a:t>
            </a:r>
            <a:endParaRPr lang="en-US" b="1">
              <a:solidFill>
                <a:schemeClr val="tx1"/>
              </a:solidFill>
              <a:latin typeface="Century Gothic"/>
            </a:endParaRPr>
          </a:p>
          <a:p>
            <a:pPr marL="629920" lvl="1" indent="-305435">
              <a:buFont typeface="Wingdings 2"/>
            </a:pPr>
            <a:r>
              <a:rPr lang="es-ES" sz="1800">
                <a:solidFill>
                  <a:schemeClr val="tx1"/>
                </a:solidFill>
              </a:rPr>
              <a:t>Graduación de la tercera cohorte de la fuerza laboral el 26 de marzo.</a:t>
            </a:r>
          </a:p>
          <a:p>
            <a:pPr marL="629920" lvl="1" indent="-305435">
              <a:buFont typeface="Wingdings 2"/>
            </a:pPr>
            <a:r>
              <a:rPr lang="es-ES" sz="1800">
                <a:solidFill>
                  <a:schemeClr val="tx1"/>
                </a:solidFill>
              </a:rPr>
              <a:t>Coordinación de la limpieza para el Día de César Chávez el 31 de marzo.</a:t>
            </a:r>
            <a:endParaRPr lang="en-US" sz="1800">
              <a:solidFill>
                <a:schemeClr val="tx1"/>
              </a:solidFill>
              <a:highlight>
                <a:srgbClr val="FFFF00"/>
              </a:highlight>
            </a:endParaRPr>
          </a:p>
          <a:p>
            <a:pPr marL="305435" indent="-305435">
              <a:buFont typeface="Wingdings 2"/>
            </a:pPr>
            <a:endParaRPr lang="en-US">
              <a:highlight>
                <a:srgbClr val="FFFF00"/>
              </a:highlight>
              <a:latin typeface="Century Gothic"/>
            </a:endParaRPr>
          </a:p>
          <a:p>
            <a:pPr marL="305435" indent="-305435">
              <a:buFont typeface="Wingdings 2"/>
            </a:pPr>
            <a:endParaRPr lang="en-US">
              <a:highlight>
                <a:srgbClr val="FFFF00"/>
              </a:highlight>
              <a:latin typeface="Gill Sans MT" panose="020B0502020104020203"/>
            </a:endParaRPr>
          </a:p>
          <a:p>
            <a:pPr marL="629920" lvl="1" indent="-305435"/>
            <a:endParaRPr lang="en-US" sz="1800" b="1">
              <a:highlight>
                <a:srgbClr val="FFFF00"/>
              </a:highlight>
              <a:latin typeface="Century Gothic"/>
            </a:endParaRPr>
          </a:p>
          <a:p>
            <a:pPr marL="323850" lvl="1" indent="0">
              <a:buNone/>
            </a:pPr>
            <a:endParaRPr lang="en-US" sz="1800" b="1">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427083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388716"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completado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desde</a:t>
            </a:r>
            <a:r>
              <a:rPr lang="en-US" b="1">
                <a:solidFill>
                  <a:schemeClr val="tx1"/>
                </a:solidFill>
                <a:latin typeface="Century Gothic"/>
                <a:ea typeface="+mn-lt"/>
                <a:cs typeface="+mn-lt"/>
              </a:rPr>
              <a:t> la </a:t>
            </a:r>
            <a:r>
              <a:rPr lang="en-US" b="1" err="1">
                <a:solidFill>
                  <a:schemeClr val="tx1"/>
                </a:solidFill>
                <a:latin typeface="Century Gothic"/>
                <a:ea typeface="+mn-lt"/>
                <a:cs typeface="+mn-lt"/>
              </a:rPr>
              <a:t>última</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reunión</a:t>
            </a:r>
            <a:r>
              <a:rPr lang="en-US" b="1">
                <a:solidFill>
                  <a:schemeClr val="tx1"/>
                </a:solidFill>
                <a:latin typeface="Century Gothic"/>
                <a:ea typeface="+mn-lt"/>
                <a:cs typeface="+mn-lt"/>
              </a:rPr>
              <a:t>: </a:t>
            </a:r>
            <a:endParaRPr lang="en-US" b="1">
              <a:solidFill>
                <a:schemeClr val="tx1"/>
              </a:solidFill>
              <a:latin typeface="Century Gothic"/>
              <a:cs typeface="Arial"/>
            </a:endParaRPr>
          </a:p>
          <a:p>
            <a:pPr marL="629920" lvl="1" indent="-305435"/>
            <a:r>
              <a:rPr lang="es-ES" sz="1800">
                <a:solidFill>
                  <a:schemeClr val="tx1"/>
                </a:solidFill>
                <a:ea typeface="+mn-lt"/>
                <a:cs typeface="+mn-lt"/>
              </a:rPr>
              <a:t>Se enviaron respuestas a la Ciudad de Richmond sobre el proceso de permisos.</a:t>
            </a:r>
            <a:endParaRPr lang="en-US" sz="1800">
              <a:solidFill>
                <a:schemeClr val="tx1"/>
              </a:solidFill>
              <a:ea typeface="+mn-lt"/>
              <a:cs typeface="+mn-lt"/>
            </a:endParaRPr>
          </a:p>
          <a:p>
            <a:pPr marL="305435" indent="-305435">
              <a:buFont typeface="Wingdings 2"/>
            </a:pPr>
            <a:endParaRPr lang="en-US" b="1">
              <a:solidFill>
                <a:schemeClr val="tx1"/>
              </a:solidFill>
              <a:latin typeface="Century Gothic"/>
              <a:ea typeface="+mn-lt"/>
              <a:cs typeface="+mn-lt"/>
            </a:endParaRPr>
          </a:p>
          <a:p>
            <a:pPr marL="305435" indent="-305435"/>
            <a:r>
              <a:rPr lang="en-US" b="1" err="1">
                <a:solidFill>
                  <a:schemeClr val="tx1"/>
                </a:solidFill>
                <a:latin typeface="Century Gothic"/>
                <a:ea typeface="+mn-lt"/>
                <a:cs typeface="+mn-lt"/>
              </a:rPr>
              <a:t>Gastos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totales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reportados</a:t>
            </a:r>
            <a:r>
              <a:rPr lang="en-US" b="1">
                <a:solidFill>
                  <a:schemeClr val="tx1"/>
                </a:solidFill>
                <a:latin typeface="Century Gothic"/>
                <a:ea typeface="+mn-lt"/>
                <a:cs typeface="+mn-lt"/>
              </a:rPr>
              <a:t> a la </a:t>
            </a:r>
            <a:r>
              <a:rPr lang="en-US" b="1" err="1">
                <a:solidFill>
                  <a:schemeClr val="tx1"/>
                </a:solidFill>
                <a:latin typeface="Century Gothic"/>
                <a:ea typeface="+mn-lt"/>
                <a:cs typeface="+mn-lt"/>
              </a:rPr>
              <a:t>fecha</a:t>
            </a:r>
            <a:r>
              <a:rPr lang="en-US" b="1">
                <a:solidFill>
                  <a:schemeClr val="tx1"/>
                </a:solidFill>
                <a:latin typeface="Century Gothic"/>
                <a:ea typeface="+mn-lt"/>
                <a:cs typeface="+mn-lt"/>
              </a:rPr>
              <a:t>:</a:t>
            </a:r>
            <a:r>
              <a:rPr lang="en-US">
                <a:solidFill>
                  <a:schemeClr val="tx1"/>
                </a:solidFill>
                <a:latin typeface="Century Gothic"/>
                <a:ea typeface="+mn-lt"/>
                <a:cs typeface="+mn-lt"/>
              </a:rPr>
              <a:t>  $ 91,853.13</a:t>
            </a:r>
          </a:p>
          <a:p>
            <a:pPr marL="305435" indent="-305435"/>
            <a:r>
              <a:rPr lang="en-US" b="1" err="1">
                <a:solidFill>
                  <a:schemeClr val="tx1"/>
                </a:solidFill>
                <a:latin typeface="Century Gothic"/>
                <a:ea typeface="+mn-lt"/>
                <a:cs typeface="+mn-lt"/>
              </a:rPr>
              <a:t>Presupuesto</a:t>
            </a:r>
            <a:r>
              <a:rPr lang="en-US" b="1">
                <a:solidFill>
                  <a:schemeClr val="tx1"/>
                </a:solidFill>
                <a:latin typeface="Century Gothic"/>
                <a:ea typeface="+mn-lt"/>
                <a:cs typeface="+mn-lt"/>
              </a:rPr>
              <a:t> restante:</a:t>
            </a:r>
            <a:r>
              <a:rPr lang="en-US">
                <a:solidFill>
                  <a:schemeClr val="tx1"/>
                </a:solidFill>
                <a:latin typeface="Century Gothic"/>
                <a:ea typeface="+mn-lt"/>
                <a:cs typeface="+mn-lt"/>
              </a:rPr>
              <a:t> $ 863,190.87</a:t>
            </a:r>
          </a:p>
          <a:p>
            <a:pPr marL="305435" indent="-305435"/>
            <a:endParaRPr lang="en-US">
              <a:solidFill>
                <a:schemeClr val="tx1"/>
              </a:solidFill>
              <a:latin typeface="Century Gothic"/>
            </a:endParaRPr>
          </a:p>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planificado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en</a:t>
            </a:r>
            <a:r>
              <a:rPr lang="en-US" b="1">
                <a:solidFill>
                  <a:schemeClr val="tx1"/>
                </a:solidFill>
                <a:latin typeface="Century Gothic"/>
                <a:ea typeface="+mn-lt"/>
                <a:cs typeface="+mn-lt"/>
              </a:rPr>
              <a:t> las </a:t>
            </a:r>
            <a:r>
              <a:rPr lang="en-US" b="1" err="1">
                <a:solidFill>
                  <a:schemeClr val="tx1"/>
                </a:solidFill>
                <a:latin typeface="Century Gothic"/>
                <a:ea typeface="+mn-lt"/>
                <a:cs typeface="+mn-lt"/>
              </a:rPr>
              <a:t>próximas</a:t>
            </a:r>
            <a:r>
              <a:rPr lang="en-US" b="1">
                <a:solidFill>
                  <a:schemeClr val="tx1"/>
                </a:solidFill>
                <a:latin typeface="Century Gothic"/>
                <a:ea typeface="+mn-lt"/>
                <a:cs typeface="+mn-lt"/>
              </a:rPr>
              <a:t> ~dos </a:t>
            </a:r>
            <a:r>
              <a:rPr lang="en-US" b="1" err="1">
                <a:solidFill>
                  <a:schemeClr val="tx1"/>
                </a:solidFill>
                <a:latin typeface="Century Gothic"/>
                <a:ea typeface="+mn-lt"/>
                <a:cs typeface="+mn-lt"/>
              </a:rPr>
              <a:t>semanas</a:t>
            </a:r>
            <a:r>
              <a:rPr lang="en-US" b="1">
                <a:solidFill>
                  <a:schemeClr val="tx1"/>
                </a:solidFill>
                <a:latin typeface="Century Gothic"/>
                <a:ea typeface="+mn-lt"/>
                <a:cs typeface="+mn-lt"/>
              </a:rPr>
              <a:t>: </a:t>
            </a:r>
            <a:endParaRPr lang="en-US" b="1">
              <a:solidFill>
                <a:schemeClr val="tx1"/>
              </a:solidFill>
              <a:latin typeface="Century Gothic"/>
            </a:endParaRPr>
          </a:p>
          <a:p>
            <a:pPr marL="629920" lvl="1" indent="-305435"/>
            <a:r>
              <a:rPr lang="es-ES" sz="1800">
                <a:solidFill>
                  <a:schemeClr val="tx1"/>
                </a:solidFill>
                <a:cs typeface="Arial"/>
              </a:rPr>
              <a:t>Finalizar el proceso de permisos.</a:t>
            </a:r>
          </a:p>
          <a:p>
            <a:pPr marL="629920" lvl="1" indent="-305435"/>
            <a:r>
              <a:rPr lang="es-ES" sz="1800">
                <a:solidFill>
                  <a:schemeClr val="tx1"/>
                </a:solidFill>
                <a:cs typeface="Arial"/>
              </a:rPr>
              <a:t>Publicar el proyecto para licitación.</a:t>
            </a:r>
            <a:endParaRPr lang="en-US" sz="1800">
              <a:solidFill>
                <a:schemeClr val="tx1"/>
              </a:solidFill>
              <a:latin typeface="Gill Sans MT"/>
              <a:cs typeface="Arial"/>
            </a:endParaRPr>
          </a:p>
          <a:p>
            <a:pPr marL="629920" lvl="1" indent="-305435"/>
            <a:endParaRPr lang="en-US" sz="1800">
              <a:solidFill>
                <a:srgbClr val="3D3D3D"/>
              </a:solidFill>
              <a:highlight>
                <a:srgbClr val="FFFF00"/>
              </a:highlight>
              <a:latin typeface="Century Gothic"/>
              <a:cs typeface="Arial"/>
            </a:endParaRPr>
          </a:p>
          <a:p>
            <a:pPr marL="899795" lvl="2" indent="-269875"/>
            <a:endParaRPr lang="en-US" sz="1600">
              <a:solidFill>
                <a:srgbClr val="222222"/>
              </a:solidFill>
              <a:highlight>
                <a:srgbClr val="FFFF00"/>
              </a:highlight>
              <a:latin typeface="Century Gothic"/>
              <a:cs typeface="Arial"/>
            </a:endParaRPr>
          </a:p>
          <a:p>
            <a:pPr marL="629920" lvl="1" indent="-305435"/>
            <a:endParaRPr lang="en-US" sz="1800" b="1">
              <a:highlight>
                <a:srgbClr val="FFFF00"/>
              </a:highlight>
              <a:latin typeface="Century Gothic"/>
            </a:endParaRPr>
          </a:p>
          <a:p>
            <a:pPr marL="323850" lvl="1" indent="0">
              <a:buNone/>
            </a:pPr>
            <a:endParaRPr lang="en-US" sz="1800" b="1">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72547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50418" y="1306243"/>
            <a:ext cx="11187793" cy="527682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completado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desde</a:t>
            </a:r>
            <a:r>
              <a:rPr lang="en-US" b="1">
                <a:solidFill>
                  <a:schemeClr val="tx1"/>
                </a:solidFill>
                <a:latin typeface="Century Gothic"/>
                <a:ea typeface="+mn-lt"/>
                <a:cs typeface="+mn-lt"/>
              </a:rPr>
              <a:t> la </a:t>
            </a:r>
            <a:r>
              <a:rPr lang="en-US" b="1" err="1">
                <a:solidFill>
                  <a:schemeClr val="tx1"/>
                </a:solidFill>
                <a:latin typeface="Century Gothic"/>
                <a:ea typeface="+mn-lt"/>
                <a:cs typeface="+mn-lt"/>
              </a:rPr>
              <a:t>última</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reunión</a:t>
            </a:r>
            <a:r>
              <a:rPr lang="en-US" b="1">
                <a:solidFill>
                  <a:schemeClr val="tx1"/>
                </a:solidFill>
                <a:latin typeface="Century Gothic"/>
                <a:ea typeface="+mn-lt"/>
                <a:cs typeface="+mn-lt"/>
              </a:rPr>
              <a:t>: </a:t>
            </a:r>
            <a:endParaRPr lang="en-US" b="1">
              <a:solidFill>
                <a:schemeClr val="tx1"/>
              </a:solidFill>
              <a:latin typeface="Century Gothic"/>
            </a:endParaRPr>
          </a:p>
          <a:p>
            <a:pPr marL="629920" lvl="1" indent="-305435"/>
            <a:r>
              <a:rPr lang="es-ES">
                <a:solidFill>
                  <a:schemeClr val="tx1"/>
                </a:solidFill>
                <a:ea typeface="+mn-lt"/>
                <a:cs typeface="+mn-lt"/>
              </a:rPr>
              <a:t>Entrevistas a posibles candidatos para el programa de aprendizaje de recolección de frutas (</a:t>
            </a:r>
            <a:r>
              <a:rPr lang="es-ES" err="1">
                <a:solidFill>
                  <a:schemeClr val="tx1"/>
                </a:solidFill>
                <a:ea typeface="+mn-lt"/>
                <a:cs typeface="+mn-lt"/>
              </a:rPr>
              <a:t>Gleaner</a:t>
            </a:r>
            <a:r>
              <a:rPr lang="es-ES">
                <a:solidFill>
                  <a:schemeClr val="tx1"/>
                </a:solidFill>
                <a:ea typeface="+mn-lt"/>
                <a:cs typeface="+mn-lt"/>
              </a:rPr>
              <a:t> </a:t>
            </a:r>
            <a:r>
              <a:rPr lang="es-ES" err="1">
                <a:solidFill>
                  <a:schemeClr val="tx1"/>
                </a:solidFill>
                <a:ea typeface="+mn-lt"/>
                <a:cs typeface="+mn-lt"/>
              </a:rPr>
              <a:t>Apprentice</a:t>
            </a:r>
            <a:r>
              <a:rPr lang="es-ES">
                <a:solidFill>
                  <a:schemeClr val="tx1"/>
                </a:solidFill>
                <a:ea typeface="+mn-lt"/>
                <a:cs typeface="+mn-lt"/>
              </a:rPr>
              <a:t>).</a:t>
            </a:r>
          </a:p>
          <a:p>
            <a:pPr marL="629920" lvl="1" indent="-305435"/>
            <a:r>
              <a:rPr lang="es-ES">
                <a:solidFill>
                  <a:schemeClr val="tx1"/>
                </a:solidFill>
                <a:ea typeface="+mn-lt"/>
                <a:cs typeface="+mn-lt"/>
              </a:rPr>
              <a:t>Adquisición de árboles frutales para la entrega anual de árboles frutales de </a:t>
            </a:r>
            <a:r>
              <a:rPr lang="es-ES" err="1">
                <a:solidFill>
                  <a:schemeClr val="tx1"/>
                </a:solidFill>
                <a:ea typeface="+mn-lt"/>
                <a:cs typeface="+mn-lt"/>
              </a:rPr>
              <a:t>Planting</a:t>
            </a:r>
            <a:r>
              <a:rPr lang="es-ES">
                <a:solidFill>
                  <a:schemeClr val="tx1"/>
                </a:solidFill>
                <a:ea typeface="+mn-lt"/>
                <a:cs typeface="+mn-lt"/>
              </a:rPr>
              <a:t> </a:t>
            </a:r>
            <a:r>
              <a:rPr lang="es-ES" err="1">
                <a:solidFill>
                  <a:schemeClr val="tx1"/>
                </a:solidFill>
                <a:ea typeface="+mn-lt"/>
                <a:cs typeface="+mn-lt"/>
              </a:rPr>
              <a:t>Justice</a:t>
            </a:r>
            <a:r>
              <a:rPr lang="es-ES">
                <a:solidFill>
                  <a:schemeClr val="tx1"/>
                </a:solidFill>
                <a:ea typeface="+mn-lt"/>
                <a:cs typeface="+mn-lt"/>
              </a:rPr>
              <a:t>.</a:t>
            </a:r>
          </a:p>
          <a:p>
            <a:pPr marL="629920" lvl="1" indent="-305435"/>
            <a:r>
              <a:rPr lang="es-ES">
                <a:solidFill>
                  <a:schemeClr val="tx1"/>
                </a:solidFill>
                <a:ea typeface="+mn-lt"/>
                <a:cs typeface="+mn-lt"/>
              </a:rPr>
              <a:t>Se incorporaron 4 aprendices al programa de capacitación de 6 semanas.</a:t>
            </a:r>
            <a:endParaRPr lang="en-US">
              <a:solidFill>
                <a:schemeClr val="tx1"/>
              </a:solidFill>
              <a:ea typeface="+mn-lt"/>
              <a:cs typeface="+mn-lt"/>
            </a:endParaRPr>
          </a:p>
          <a:p>
            <a:pPr marL="0" indent="0">
              <a:buNone/>
            </a:pPr>
            <a:endParaRPr lang="en-US">
              <a:solidFill>
                <a:schemeClr val="tx1"/>
              </a:solidFill>
              <a:latin typeface="Century Gothic"/>
            </a:endParaRPr>
          </a:p>
          <a:p>
            <a:pPr marL="305435" indent="-305435"/>
            <a:r>
              <a:rPr lang="en-US" b="1" err="1">
                <a:solidFill>
                  <a:schemeClr val="tx1"/>
                </a:solidFill>
                <a:latin typeface="Century Gothic"/>
                <a:ea typeface="+mn-lt"/>
                <a:cs typeface="+mn-lt"/>
              </a:rPr>
              <a:t>Gastos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totales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reportados</a:t>
            </a:r>
            <a:r>
              <a:rPr lang="en-US" b="1">
                <a:solidFill>
                  <a:schemeClr val="tx1"/>
                </a:solidFill>
                <a:latin typeface="Century Gothic"/>
                <a:ea typeface="+mn-lt"/>
                <a:cs typeface="+mn-lt"/>
              </a:rPr>
              <a:t> a la </a:t>
            </a:r>
            <a:r>
              <a:rPr lang="en-US" b="1" err="1">
                <a:solidFill>
                  <a:schemeClr val="tx1"/>
                </a:solidFill>
                <a:latin typeface="Century Gothic"/>
                <a:ea typeface="+mn-lt"/>
                <a:cs typeface="+mn-lt"/>
              </a:rPr>
              <a:t>fecha</a:t>
            </a:r>
            <a:r>
              <a:rPr lang="en-US" b="1">
                <a:solidFill>
                  <a:schemeClr val="tx1"/>
                </a:solidFill>
                <a:latin typeface="Century Gothic"/>
                <a:ea typeface="+mn-lt"/>
                <a:cs typeface="+mn-lt"/>
              </a:rPr>
              <a:t>: </a:t>
            </a:r>
            <a:r>
              <a:rPr lang="en-US">
                <a:solidFill>
                  <a:schemeClr val="tx1"/>
                </a:solidFill>
                <a:ea typeface="+mn-lt"/>
                <a:cs typeface="+mn-lt"/>
              </a:rPr>
              <a:t>: $ </a:t>
            </a:r>
            <a:r>
              <a:rPr lang="en-US">
                <a:solidFill>
                  <a:schemeClr val="tx1"/>
                </a:solidFill>
                <a:latin typeface="Century Gothic" panose="020B0502020202020204" pitchFamily="34" charset="0"/>
                <a:ea typeface="+mn-lt"/>
                <a:cs typeface="+mn-lt"/>
              </a:rPr>
              <a:t>151,823.99</a:t>
            </a:r>
          </a:p>
          <a:p>
            <a:pPr marL="305435" indent="-305435"/>
            <a:r>
              <a:rPr lang="en-US" b="1" err="1">
                <a:solidFill>
                  <a:schemeClr val="tx1"/>
                </a:solidFill>
                <a:latin typeface="Century Gothic"/>
                <a:ea typeface="+mn-lt"/>
                <a:cs typeface="+mn-lt"/>
              </a:rPr>
              <a:t>Presupuesto</a:t>
            </a:r>
            <a:r>
              <a:rPr lang="en-US" b="1">
                <a:solidFill>
                  <a:schemeClr val="tx1"/>
                </a:solidFill>
                <a:latin typeface="Century Gothic"/>
                <a:ea typeface="+mn-lt"/>
                <a:cs typeface="+mn-lt"/>
              </a:rPr>
              <a:t> restante:</a:t>
            </a:r>
            <a:r>
              <a:rPr lang="en-US">
                <a:solidFill>
                  <a:schemeClr val="tx1"/>
                </a:solidFill>
                <a:latin typeface="Century Gothic"/>
                <a:ea typeface="+mn-lt"/>
                <a:cs typeface="+mn-lt"/>
              </a:rPr>
              <a:t> </a:t>
            </a:r>
            <a:r>
              <a:rPr lang="en-US" sz="1600">
                <a:solidFill>
                  <a:schemeClr val="tx1"/>
                </a:solidFill>
                <a:latin typeface="Century Gothic"/>
                <a:ea typeface="+mn-lt"/>
                <a:cs typeface="+mn-lt"/>
              </a:rPr>
              <a:t>$ </a:t>
            </a:r>
            <a:r>
              <a:rPr lang="en-US">
                <a:solidFill>
                  <a:schemeClr val="tx1"/>
                </a:solidFill>
                <a:latin typeface="Century Gothic"/>
                <a:ea typeface="+mn-lt"/>
                <a:cs typeface="+mn-lt"/>
              </a:rPr>
              <a:t>1,016,389.64</a:t>
            </a:r>
          </a:p>
          <a:p>
            <a:pPr marL="305435" indent="-305435"/>
            <a:endParaRPr lang="en-US">
              <a:solidFill>
                <a:schemeClr val="tx1"/>
              </a:solidFill>
              <a:latin typeface="Century Gothic"/>
            </a:endParaRPr>
          </a:p>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planificado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en</a:t>
            </a:r>
            <a:r>
              <a:rPr lang="en-US" b="1">
                <a:solidFill>
                  <a:schemeClr val="tx1"/>
                </a:solidFill>
                <a:latin typeface="Century Gothic"/>
                <a:ea typeface="+mn-lt"/>
                <a:cs typeface="+mn-lt"/>
              </a:rPr>
              <a:t> las </a:t>
            </a:r>
            <a:r>
              <a:rPr lang="en-US" b="1" err="1">
                <a:solidFill>
                  <a:schemeClr val="tx1"/>
                </a:solidFill>
                <a:latin typeface="Century Gothic"/>
                <a:ea typeface="+mn-lt"/>
                <a:cs typeface="+mn-lt"/>
              </a:rPr>
              <a:t>próximas</a:t>
            </a:r>
            <a:r>
              <a:rPr lang="en-US" b="1">
                <a:solidFill>
                  <a:schemeClr val="tx1"/>
                </a:solidFill>
                <a:latin typeface="Century Gothic"/>
                <a:ea typeface="+mn-lt"/>
                <a:cs typeface="+mn-lt"/>
              </a:rPr>
              <a:t> ~dos </a:t>
            </a:r>
            <a:r>
              <a:rPr lang="en-US" b="1" err="1">
                <a:solidFill>
                  <a:schemeClr val="tx1"/>
                </a:solidFill>
                <a:latin typeface="Century Gothic"/>
                <a:ea typeface="+mn-lt"/>
                <a:cs typeface="+mn-lt"/>
              </a:rPr>
              <a:t>semanas</a:t>
            </a:r>
            <a:r>
              <a:rPr lang="en-US" b="1">
                <a:solidFill>
                  <a:schemeClr val="tx1"/>
                </a:solidFill>
                <a:latin typeface="Century Gothic"/>
                <a:ea typeface="+mn-lt"/>
                <a:cs typeface="+mn-lt"/>
              </a:rPr>
              <a:t>: </a:t>
            </a:r>
            <a:endParaRPr lang="en-US" b="1">
              <a:solidFill>
                <a:schemeClr val="tx1"/>
              </a:solidFill>
              <a:latin typeface="Century Gothic"/>
            </a:endParaRPr>
          </a:p>
          <a:p>
            <a:pPr marL="629920" indent="-305435"/>
            <a:r>
              <a:rPr lang="es-ES" sz="1600">
                <a:solidFill>
                  <a:schemeClr val="tx1"/>
                </a:solidFill>
              </a:rPr>
              <a:t>Llevar a cabo el programa de capacitación de 6 semanas para aprendices con fecha de graduación el 4 de abril.</a:t>
            </a:r>
          </a:p>
          <a:p>
            <a:pPr marL="629920" indent="-305435"/>
            <a:r>
              <a:rPr lang="es-ES" sz="1600">
                <a:solidFill>
                  <a:schemeClr val="tx1"/>
                </a:solidFill>
              </a:rPr>
              <a:t>Organizar la entrega anual de árboles frutales el 8 de marzo en Unity Park.</a:t>
            </a:r>
          </a:p>
          <a:p>
            <a:pPr marL="629920" indent="-305435"/>
            <a:r>
              <a:rPr lang="es-ES" sz="1600">
                <a:solidFill>
                  <a:schemeClr val="tx1"/>
                </a:solidFill>
              </a:rPr>
              <a:t>Comenzar el informe anual sobre el programa de capacitación y la entrega de árboles frutales.</a:t>
            </a:r>
          </a:p>
          <a:p>
            <a:pPr marL="629920" indent="-305435"/>
            <a:r>
              <a:rPr lang="es-ES" sz="1600">
                <a:solidFill>
                  <a:schemeClr val="tx1"/>
                </a:solidFill>
              </a:rPr>
              <a:t>Seguimiento con los beneficiarios de la entrega de árboles frutales mediante consultas en el sitio.</a:t>
            </a:r>
            <a:endParaRPr lang="en-US" sz="1600">
              <a:solidFill>
                <a:schemeClr val="tx1"/>
              </a:solidFill>
            </a:endParaRPr>
          </a:p>
          <a:p>
            <a:pPr marL="629920" lvl="1" indent="-305435"/>
            <a:endParaRPr lang="en-US">
              <a:solidFill>
                <a:srgbClr val="3D3D3D"/>
              </a:solidFill>
              <a:highlight>
                <a:srgbClr val="FFFF00"/>
              </a:highlight>
              <a:latin typeface="Century Gothic"/>
            </a:endParaRPr>
          </a:p>
          <a:p>
            <a:pPr marL="324485" lvl="1" indent="0">
              <a:buNone/>
            </a:pPr>
            <a:endParaRPr lang="en-US" sz="1800">
              <a:solidFill>
                <a:srgbClr val="3D3D3D"/>
              </a:solidFill>
              <a:highlight>
                <a:srgbClr val="FFFF00"/>
              </a:highlight>
              <a:latin typeface="Century Gothic"/>
            </a:endParaRPr>
          </a:p>
          <a:p>
            <a:pPr marL="629920" lvl="1" indent="-305435"/>
            <a:endParaRPr lang="en-US">
              <a:solidFill>
                <a:srgbClr val="3D3D3D"/>
              </a:solidFill>
              <a:highlight>
                <a:srgbClr val="FFFF00"/>
              </a:highlight>
              <a:latin typeface="Century Gothic"/>
            </a:endParaRPr>
          </a:p>
          <a:p>
            <a:pPr marL="0" indent="0">
              <a:buNone/>
            </a:pPr>
            <a:endParaRPr lang="en-US">
              <a:solidFill>
                <a:srgbClr val="3D3D3D"/>
              </a:solidFill>
              <a:highlight>
                <a:srgbClr val="FFFF00"/>
              </a:highlight>
              <a:latin typeface="Century Gothic"/>
            </a:endParaRPr>
          </a:p>
          <a:p>
            <a:pPr marL="305435" indent="-305435"/>
            <a:endParaRPr lang="en-US">
              <a:solidFill>
                <a:srgbClr val="3D3D3D"/>
              </a:solidFill>
              <a:highlight>
                <a:srgbClr val="FFFF00"/>
              </a:highlight>
              <a:latin typeface="Century Gothic"/>
            </a:endParaRPr>
          </a:p>
          <a:p>
            <a:pPr marL="610235" lvl="1" indent="-285750"/>
            <a:endParaRPr lang="en-US">
              <a:solidFill>
                <a:srgbClr val="000000"/>
              </a:solidFill>
              <a:highlight>
                <a:srgbClr val="FFFF00"/>
              </a:highlight>
              <a:latin typeface="Century Gothic"/>
            </a:endParaRPr>
          </a:p>
          <a:p>
            <a:pPr marL="610235" lvl="1" indent="-285750"/>
            <a:endParaRPr lang="en-US">
              <a:solidFill>
                <a:srgbClr val="000000"/>
              </a:solidFill>
              <a:highlight>
                <a:srgbClr val="FFFF00"/>
              </a:highlight>
              <a:latin typeface="Century Gothic"/>
            </a:endParaRPr>
          </a:p>
          <a:p>
            <a:pPr marL="610235" lvl="1" indent="-285750"/>
            <a:endParaRPr lang="en-US">
              <a:solidFill>
                <a:srgbClr val="000000"/>
              </a:solidFill>
              <a:highlight>
                <a:srgbClr val="FFFF00"/>
              </a:highlight>
              <a:latin typeface="Century Gothic"/>
            </a:endParaRPr>
          </a:p>
          <a:p>
            <a:pPr marL="610235" lvl="1" indent="-285750"/>
            <a:endParaRPr lang="en-US">
              <a:highlight>
                <a:srgbClr val="FFFF00"/>
              </a:highlight>
              <a:latin typeface="Gill Sans MT" panose="020B0502020104020203"/>
            </a:endParaRPr>
          </a:p>
          <a:p>
            <a:pPr marL="629920" lvl="1" indent="-305435"/>
            <a:endParaRPr lang="en-US" sz="1400">
              <a:highlight>
                <a:srgbClr val="FFFF00"/>
              </a:highlight>
              <a:latin typeface="Century Gothic"/>
            </a:endParaRPr>
          </a:p>
          <a:p>
            <a:pPr marL="629920" lvl="1" indent="-305435"/>
            <a:endParaRPr lang="en-US">
              <a:highlight>
                <a:srgbClr val="FFFF00"/>
              </a:highlight>
              <a:latin typeface="Century Gothic"/>
            </a:endParaRPr>
          </a:p>
          <a:p>
            <a:pPr marL="629920" lvl="1" indent="-305435"/>
            <a:endParaRPr lang="en-US" b="1">
              <a:highlight>
                <a:srgbClr val="FFFF00"/>
              </a:highlight>
              <a:latin typeface="Century Gothic"/>
            </a:endParaRPr>
          </a:p>
          <a:p>
            <a:pPr marL="323850" lvl="1" indent="0">
              <a:buNone/>
            </a:pPr>
            <a:endParaRPr lang="en-US" b="1">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03488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70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19685"/>
            <a:r>
              <a:rPr lang="en-US" sz="2800">
                <a:solidFill>
                  <a:schemeClr val="tx1"/>
                </a:solidFill>
                <a:latin typeface="Century Gothic"/>
                <a:ea typeface="+mn-lt"/>
                <a:cs typeface="+mn-lt"/>
              </a:rPr>
              <a:t>L</a:t>
            </a:r>
            <a:r>
              <a:rPr lang="es-ES" sz="2800">
                <a:solidFill>
                  <a:schemeClr val="tx1"/>
                </a:solidFill>
                <a:latin typeface="Century Gothic"/>
                <a:ea typeface="+mn-lt"/>
                <a:cs typeface="+mn-lt"/>
              </a:rPr>
              <a:t>í</a:t>
            </a:r>
            <a:r>
              <a:rPr lang="en-US" sz="280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a:solidFill>
                  <a:schemeClr val="tx1"/>
                </a:solidFill>
                <a:latin typeface="Century Gothic"/>
                <a:ea typeface="+mn-lt"/>
                <a:cs typeface="+mn-lt"/>
              </a:rPr>
              <a:t> para City of Richmond </a:t>
            </a:r>
            <a:endParaRPr lang="en-US">
              <a:solidFill>
                <a:schemeClr val="tx1"/>
              </a:solidFill>
            </a:endParaRPr>
          </a:p>
          <a:p>
            <a:pPr marL="305435" indent="-19685"/>
            <a:r>
              <a:rPr lang="en-US" sz="2800">
                <a:solidFill>
                  <a:schemeClr val="tx1"/>
                </a:solidFill>
                <a:latin typeface="Century Gothic"/>
                <a:ea typeface="+mn-lt"/>
                <a:cs typeface="+mn-lt"/>
              </a:rPr>
              <a:t>L</a:t>
            </a:r>
            <a:r>
              <a:rPr lang="es-ES" sz="2800">
                <a:solidFill>
                  <a:schemeClr val="tx1"/>
                </a:solidFill>
                <a:latin typeface="Century Gothic"/>
                <a:ea typeface="+mn-lt"/>
                <a:cs typeface="+mn-lt"/>
              </a:rPr>
              <a:t>í</a:t>
            </a:r>
            <a:r>
              <a:rPr lang="en-US" sz="280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a:solidFill>
                  <a:schemeClr val="tx1"/>
                </a:solidFill>
                <a:latin typeface="Century Gothic"/>
                <a:ea typeface="+mn-lt"/>
                <a:cs typeface="+mn-lt"/>
              </a:rPr>
              <a:t> para Grid Alternatives </a:t>
            </a:r>
          </a:p>
          <a:p>
            <a:pPr marL="305435" indent="-19685"/>
            <a:r>
              <a:rPr lang="en-US" sz="2800">
                <a:solidFill>
                  <a:schemeClr val="tx1"/>
                </a:solidFill>
                <a:latin typeface="Century Gothic"/>
                <a:ea typeface="+mn-lt"/>
                <a:cs typeface="+mn-lt"/>
              </a:rPr>
              <a:t>L</a:t>
            </a:r>
            <a:r>
              <a:rPr lang="es-ES" sz="2800">
                <a:solidFill>
                  <a:schemeClr val="tx1"/>
                </a:solidFill>
                <a:latin typeface="Century Gothic"/>
                <a:ea typeface="+mn-lt"/>
                <a:cs typeface="+mn-lt"/>
              </a:rPr>
              <a:t>í</a:t>
            </a:r>
            <a:r>
              <a:rPr lang="en-US" sz="280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a:solidFill>
                  <a:schemeClr val="tx1"/>
                </a:solidFill>
                <a:latin typeface="Century Gothic"/>
                <a:ea typeface="+mn-lt"/>
                <a:cs typeface="+mn-lt"/>
              </a:rPr>
              <a:t> para Groundwork Richmond </a:t>
            </a:r>
          </a:p>
          <a:p>
            <a:pPr marL="305435" indent="-19685"/>
            <a:r>
              <a:rPr lang="en-US" sz="2800">
                <a:solidFill>
                  <a:schemeClr val="tx1"/>
                </a:solidFill>
                <a:latin typeface="Century Gothic"/>
                <a:ea typeface="+mn-lt"/>
                <a:cs typeface="+mn-lt"/>
              </a:rPr>
              <a:t>L</a:t>
            </a:r>
            <a:r>
              <a:rPr lang="es-ES" sz="2800">
                <a:solidFill>
                  <a:schemeClr val="tx1"/>
                </a:solidFill>
                <a:latin typeface="Century Gothic"/>
                <a:ea typeface="+mn-lt"/>
                <a:cs typeface="+mn-lt"/>
              </a:rPr>
              <a:t>í</a:t>
            </a:r>
            <a:r>
              <a:rPr lang="en-US" sz="280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a:solidFill>
                  <a:schemeClr val="tx1"/>
                </a:solidFill>
                <a:latin typeface="Century Gothic"/>
                <a:ea typeface="+mn-lt"/>
                <a:cs typeface="+mn-lt"/>
              </a:rPr>
              <a:t> para Rich City Rides </a:t>
            </a:r>
          </a:p>
          <a:p>
            <a:pPr marL="305435" indent="-19685"/>
            <a:r>
              <a:rPr lang="en-US" sz="2800">
                <a:solidFill>
                  <a:schemeClr val="tx1"/>
                </a:solidFill>
                <a:latin typeface="Century Gothic"/>
                <a:ea typeface="+mn-lt"/>
                <a:cs typeface="+mn-lt"/>
              </a:rPr>
              <a:t>L</a:t>
            </a:r>
            <a:r>
              <a:rPr lang="es-ES" sz="2800">
                <a:solidFill>
                  <a:schemeClr val="tx1"/>
                </a:solidFill>
                <a:latin typeface="Century Gothic"/>
                <a:ea typeface="+mn-lt"/>
                <a:cs typeface="+mn-lt"/>
              </a:rPr>
              <a:t>í</a:t>
            </a:r>
            <a:r>
              <a:rPr lang="en-US" sz="280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a:solidFill>
                  <a:schemeClr val="tx1"/>
                </a:solidFill>
                <a:latin typeface="Century Gothic"/>
                <a:ea typeface="+mn-lt"/>
                <a:cs typeface="+mn-lt"/>
              </a:rPr>
              <a:t> para Public Land </a:t>
            </a:r>
          </a:p>
          <a:p>
            <a:pPr marL="305435" indent="-19685"/>
            <a:r>
              <a:rPr lang="en-US" sz="2800">
                <a:solidFill>
                  <a:schemeClr val="tx1"/>
                </a:solidFill>
                <a:latin typeface="Century Gothic"/>
                <a:ea typeface="+mn-lt"/>
                <a:cs typeface="+mn-lt"/>
              </a:rPr>
              <a:t>L</a:t>
            </a:r>
            <a:r>
              <a:rPr lang="es-ES" sz="2800">
                <a:solidFill>
                  <a:schemeClr val="tx1"/>
                </a:solidFill>
                <a:latin typeface="Century Gothic"/>
                <a:ea typeface="+mn-lt"/>
                <a:cs typeface="+mn-lt"/>
              </a:rPr>
              <a:t>í</a:t>
            </a:r>
            <a:r>
              <a:rPr lang="en-US" sz="280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a:solidFill>
                  <a:schemeClr val="tx1"/>
                </a:solidFill>
                <a:latin typeface="Century Gothic"/>
                <a:ea typeface="+mn-lt"/>
                <a:cs typeface="+mn-lt"/>
              </a:rPr>
              <a:t> para UC Berkeley </a:t>
            </a:r>
          </a:p>
          <a:p>
            <a:pPr marL="305435" indent="-19685"/>
            <a:r>
              <a:rPr lang="en-US" sz="2800">
                <a:solidFill>
                  <a:schemeClr val="tx1"/>
                </a:solidFill>
                <a:latin typeface="Century Gothic"/>
                <a:ea typeface="+mn-lt"/>
                <a:cs typeface="+mn-lt"/>
              </a:rPr>
              <a:t>L</a:t>
            </a:r>
            <a:r>
              <a:rPr lang="es-ES" sz="2800">
                <a:solidFill>
                  <a:schemeClr val="tx1"/>
                </a:solidFill>
                <a:latin typeface="Century Gothic"/>
                <a:ea typeface="+mn-lt"/>
                <a:cs typeface="+mn-lt"/>
              </a:rPr>
              <a:t>í</a:t>
            </a:r>
            <a:r>
              <a:rPr lang="en-US" sz="280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a:solidFill>
                  <a:schemeClr val="tx1"/>
                </a:solidFill>
                <a:latin typeface="Century Gothic"/>
                <a:ea typeface="+mn-lt"/>
                <a:cs typeface="+mn-lt"/>
              </a:rPr>
              <a:t> para Urban Tilth </a:t>
            </a:r>
            <a:endParaRPr lang="en-US">
              <a:solidFill>
                <a:schemeClr val="tx1"/>
              </a:solidFill>
              <a:latin typeface="Century Gothic"/>
            </a:endParaRPr>
          </a:p>
          <a:p>
            <a:pPr marL="305435" indent="-19685"/>
            <a:r>
              <a:rPr lang="en-US" sz="2800" err="1">
                <a:solidFill>
                  <a:schemeClr val="tx1"/>
                </a:solidFill>
                <a:latin typeface="Century Gothic"/>
              </a:rPr>
              <a:t>Miembro</a:t>
            </a:r>
            <a:r>
              <a:rPr lang="en-US" sz="2800">
                <a:solidFill>
                  <a:schemeClr val="tx1"/>
                </a:solidFill>
                <a:latin typeface="Century Gothic"/>
              </a:rPr>
              <a:t> de la </a:t>
            </a:r>
            <a:r>
              <a:rPr lang="en-US" sz="2900" err="1">
                <a:solidFill>
                  <a:schemeClr val="tx1"/>
                </a:solidFill>
                <a:latin typeface="Century Gothic"/>
              </a:rPr>
              <a:t>comunidad</a:t>
            </a:r>
            <a:r>
              <a:rPr lang="en-US" sz="2900">
                <a:solidFill>
                  <a:schemeClr val="tx1"/>
                </a:solidFill>
                <a:latin typeface="Century Gothic"/>
              </a:rPr>
              <a:t>: Tomasa Espinoza</a:t>
            </a:r>
          </a:p>
          <a:p>
            <a:pPr marL="305435" indent="-19685"/>
            <a:r>
              <a:rPr lang="en-US" sz="2900" err="1">
                <a:solidFill>
                  <a:schemeClr val="tx1"/>
                </a:solidFill>
                <a:latin typeface="Century Gothic"/>
              </a:rPr>
              <a:t>Miembro</a:t>
            </a:r>
            <a:r>
              <a:rPr lang="en-US" sz="2900">
                <a:solidFill>
                  <a:schemeClr val="tx1"/>
                </a:solidFill>
                <a:latin typeface="Century Gothic"/>
              </a:rPr>
              <a:t> de la </a:t>
            </a:r>
            <a:r>
              <a:rPr lang="en-US" sz="2900" err="1">
                <a:solidFill>
                  <a:schemeClr val="tx1"/>
                </a:solidFill>
                <a:latin typeface="Century Gothic"/>
              </a:rPr>
              <a:t>comunidad</a:t>
            </a:r>
            <a:r>
              <a:rPr lang="en-US" sz="2900">
                <a:solidFill>
                  <a:schemeClr val="tx1"/>
                </a:solidFill>
                <a:latin typeface="Century Gothic"/>
              </a:rPr>
              <a:t>: Juana Hernandez</a:t>
            </a:r>
          </a:p>
          <a:p>
            <a:pPr marL="305435" indent="-19685"/>
            <a:r>
              <a:rPr lang="en-US" sz="2900" err="1">
                <a:solidFill>
                  <a:schemeClr val="tx1"/>
                </a:solidFill>
                <a:latin typeface="Century Gothic"/>
              </a:rPr>
              <a:t>Miembro</a:t>
            </a:r>
            <a:r>
              <a:rPr lang="en-US" sz="2900">
                <a:solidFill>
                  <a:schemeClr val="tx1"/>
                </a:solidFill>
                <a:latin typeface="Century Gothic"/>
              </a:rPr>
              <a:t> de la </a:t>
            </a:r>
            <a:r>
              <a:rPr lang="en-US" sz="2900" err="1">
                <a:solidFill>
                  <a:schemeClr val="tx1"/>
                </a:solidFill>
                <a:latin typeface="Century Gothic"/>
              </a:rPr>
              <a:t>comunidad</a:t>
            </a:r>
            <a:r>
              <a:rPr lang="en-US" sz="2900">
                <a:solidFill>
                  <a:schemeClr val="tx1"/>
                </a:solidFill>
                <a:latin typeface="Century Gothic"/>
              </a:rPr>
              <a:t>: Montserrat Gonzalez</a:t>
            </a:r>
          </a:p>
          <a:p>
            <a:pPr marL="305435" indent="-19685">
              <a:lnSpc>
                <a:spcPct val="80000"/>
              </a:lnSpc>
            </a:pPr>
            <a:r>
              <a:rPr lang="en-US" sz="2900" err="1">
                <a:solidFill>
                  <a:schemeClr val="tx1"/>
                </a:solidFill>
                <a:latin typeface="Century Gothic"/>
              </a:rPr>
              <a:t>Miembro</a:t>
            </a:r>
            <a:r>
              <a:rPr lang="en-US" sz="2900">
                <a:solidFill>
                  <a:schemeClr val="tx1"/>
                </a:solidFill>
                <a:latin typeface="Century Gothic"/>
              </a:rPr>
              <a:t> de la </a:t>
            </a:r>
            <a:r>
              <a:rPr lang="en-US" sz="2900" err="1">
                <a:solidFill>
                  <a:schemeClr val="tx1"/>
                </a:solidFill>
                <a:latin typeface="Century Gothic"/>
              </a:rPr>
              <a:t>comunidad</a:t>
            </a:r>
            <a:r>
              <a:rPr lang="en-US" sz="2900">
                <a:solidFill>
                  <a:schemeClr val="tx1"/>
                </a:solidFill>
                <a:latin typeface="Century Gothic"/>
              </a:rPr>
              <a:t>: Judith Rocha</a:t>
            </a:r>
          </a:p>
          <a:p>
            <a:pPr marL="305435" indent="-19685">
              <a:lnSpc>
                <a:spcPct val="80000"/>
              </a:lnSpc>
            </a:pPr>
            <a:r>
              <a:rPr lang="en-US" sz="2900" err="1">
                <a:solidFill>
                  <a:schemeClr val="tx1"/>
                </a:solidFill>
                <a:latin typeface="Century Gothic"/>
              </a:rPr>
              <a:t>Miembro</a:t>
            </a:r>
            <a:r>
              <a:rPr lang="en-US" sz="2900">
                <a:solidFill>
                  <a:schemeClr val="tx1"/>
                </a:solidFill>
                <a:latin typeface="Century Gothic"/>
              </a:rPr>
              <a:t> de la </a:t>
            </a:r>
            <a:r>
              <a:rPr lang="en-US" sz="2900" err="1">
                <a:solidFill>
                  <a:schemeClr val="tx1"/>
                </a:solidFill>
                <a:latin typeface="Century Gothic"/>
              </a:rPr>
              <a:t>comunidad</a:t>
            </a:r>
            <a:r>
              <a:rPr lang="en-US" sz="2900">
                <a:solidFill>
                  <a:schemeClr val="tx1"/>
                </a:solidFill>
                <a:latin typeface="Century Gothic"/>
              </a:rPr>
              <a:t>: Curtis Rice</a:t>
            </a:r>
          </a:p>
          <a:p>
            <a:pPr marL="305435" indent="-19685">
              <a:lnSpc>
                <a:spcPct val="80000"/>
              </a:lnSpc>
            </a:pPr>
            <a:r>
              <a:rPr lang="en-US" sz="2900" err="1">
                <a:solidFill>
                  <a:schemeClr val="tx1"/>
                </a:solidFill>
                <a:latin typeface="Century Gothic"/>
              </a:rPr>
              <a:t>Miembro</a:t>
            </a:r>
            <a:r>
              <a:rPr lang="en-US" sz="2900">
                <a:solidFill>
                  <a:schemeClr val="tx1"/>
                </a:solidFill>
                <a:latin typeface="Century Gothic"/>
              </a:rPr>
              <a:t> de la </a:t>
            </a:r>
            <a:r>
              <a:rPr lang="en-US" sz="2900" err="1">
                <a:solidFill>
                  <a:schemeClr val="tx1"/>
                </a:solidFill>
                <a:latin typeface="Century Gothic"/>
              </a:rPr>
              <a:t>comunidad</a:t>
            </a:r>
            <a:r>
              <a:rPr lang="en-US" sz="2900">
                <a:solidFill>
                  <a:schemeClr val="tx1"/>
                </a:solidFill>
                <a:latin typeface="Century Gothic"/>
              </a:rPr>
              <a:t>: Jim Becker</a:t>
            </a:r>
          </a:p>
          <a:p>
            <a:pPr marL="305435" indent="-19685"/>
            <a:endParaRPr lang="en-US" sz="2900">
              <a:solidFill>
                <a:schemeClr val="tx1"/>
              </a:solidFill>
              <a:latin typeface="Century Gothic"/>
            </a:endParaRPr>
          </a:p>
          <a:p>
            <a:pPr marL="305435" indent="-19685"/>
            <a:endParaRPr lang="en-US" sz="2900">
              <a:solidFill>
                <a:schemeClr val="tx1"/>
              </a:solidFill>
              <a:latin typeface="Century Gothic"/>
            </a:endParaRPr>
          </a:p>
          <a:p>
            <a:pPr marL="285750" indent="0">
              <a:buNone/>
            </a:pPr>
            <a:endParaRPr lang="en-US" sz="2800">
              <a:solidFill>
                <a:schemeClr val="tx1"/>
              </a:solidFill>
              <a:latin typeface="Century Gothic"/>
            </a:endParaRPr>
          </a:p>
          <a:p>
            <a:pPr marL="305435" indent="-305435"/>
            <a:endParaRPr lang="en-US" sz="2800">
              <a:solidFill>
                <a:schemeClr val="tx1"/>
              </a:solidFill>
              <a:latin typeface="Gill Sans MT" panose="020B0502020104020203"/>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a:solidFill>
                  <a:schemeClr val="bg1"/>
                </a:solidFill>
                <a:latin typeface="Myriad Pro" panose="020B0503030403020204"/>
              </a:rPr>
              <a:t>Pase de Lista</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completado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desde</a:t>
            </a:r>
            <a:r>
              <a:rPr lang="en-US" b="1">
                <a:solidFill>
                  <a:schemeClr val="tx1"/>
                </a:solidFill>
                <a:latin typeface="Century Gothic"/>
                <a:ea typeface="+mn-lt"/>
                <a:cs typeface="+mn-lt"/>
              </a:rPr>
              <a:t> la </a:t>
            </a:r>
            <a:r>
              <a:rPr lang="en-US" b="1" err="1">
                <a:solidFill>
                  <a:schemeClr val="tx1"/>
                </a:solidFill>
                <a:latin typeface="Century Gothic"/>
                <a:ea typeface="+mn-lt"/>
                <a:cs typeface="+mn-lt"/>
              </a:rPr>
              <a:t>última</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reunión</a:t>
            </a:r>
            <a:r>
              <a:rPr lang="en-US" b="1">
                <a:solidFill>
                  <a:schemeClr val="tx1"/>
                </a:solidFill>
                <a:latin typeface="Century Gothic"/>
                <a:ea typeface="+mn-lt"/>
                <a:cs typeface="+mn-lt"/>
              </a:rPr>
              <a:t>: </a:t>
            </a:r>
            <a:endParaRPr lang="en-US" b="1">
              <a:solidFill>
                <a:schemeClr val="tx1"/>
              </a:solidFill>
              <a:latin typeface="Century Gothic"/>
            </a:endParaRPr>
          </a:p>
          <a:p>
            <a:pPr marL="629920" lvl="1" indent="-305435"/>
            <a:r>
              <a:rPr lang="es-ES">
                <a:solidFill>
                  <a:schemeClr val="tx1"/>
                </a:solidFill>
              </a:rPr>
              <a:t>Se organizó un taller de Dieta Amigable con el Clima (demostración de tacos de champiñones) en </a:t>
            </a:r>
            <a:r>
              <a:rPr lang="es-ES" err="1">
                <a:solidFill>
                  <a:schemeClr val="tx1"/>
                </a:solidFill>
              </a:rPr>
              <a:t>LifeLong</a:t>
            </a:r>
            <a:r>
              <a:rPr lang="es-ES">
                <a:solidFill>
                  <a:schemeClr val="tx1"/>
                </a:solidFill>
              </a:rPr>
              <a:t> Medical el 19 de febrero.</a:t>
            </a:r>
          </a:p>
          <a:p>
            <a:pPr marL="629920" lvl="1" indent="-305435"/>
            <a:r>
              <a:rPr lang="es-ES">
                <a:solidFill>
                  <a:schemeClr val="tx1"/>
                </a:solidFill>
              </a:rPr>
              <a:t>Se continuó con el reclutamiento para la capacitación de Promotores de Salud Climática de mayo de 2025 (quedan 15 cupos).</a:t>
            </a:r>
          </a:p>
          <a:p>
            <a:pPr marL="629920" lvl="1" indent="-305435"/>
            <a:r>
              <a:rPr lang="es-ES">
                <a:solidFill>
                  <a:schemeClr val="tx1"/>
                </a:solidFill>
              </a:rPr>
              <a:t>Se inició el trabajo con un consultor para agilizar el seguimiento de datos de </a:t>
            </a:r>
            <a:r>
              <a:rPr lang="es-ES" err="1">
                <a:solidFill>
                  <a:schemeClr val="tx1"/>
                </a:solidFill>
              </a:rPr>
              <a:t>CalAIM</a:t>
            </a:r>
            <a:r>
              <a:rPr lang="es-ES">
                <a:solidFill>
                  <a:schemeClr val="tx1"/>
                </a:solidFill>
              </a:rPr>
              <a:t> y aumentar la inscripción en Veggie </a:t>
            </a:r>
            <a:r>
              <a:rPr lang="es-ES" err="1">
                <a:solidFill>
                  <a:schemeClr val="tx1"/>
                </a:solidFill>
              </a:rPr>
              <a:t>Rx</a:t>
            </a:r>
            <a:r>
              <a:rPr lang="es-ES">
                <a:solidFill>
                  <a:schemeClr val="tx1"/>
                </a:solidFill>
              </a:rPr>
              <a:t>.</a:t>
            </a:r>
            <a:endParaRPr lang="en-US">
              <a:solidFill>
                <a:schemeClr val="tx1"/>
              </a:solidFill>
            </a:endParaRPr>
          </a:p>
          <a:p>
            <a:pPr marL="305435" indent="-305435"/>
            <a:endParaRPr lang="en-US" b="1">
              <a:solidFill>
                <a:schemeClr val="tx1"/>
              </a:solidFill>
              <a:latin typeface="Century Gothic"/>
            </a:endParaRPr>
          </a:p>
          <a:p>
            <a:pPr marL="305435" indent="-305435"/>
            <a:r>
              <a:rPr lang="en-US" b="1" err="1">
                <a:solidFill>
                  <a:schemeClr val="tx1"/>
                </a:solidFill>
                <a:latin typeface="Century Gothic"/>
                <a:ea typeface="+mn-lt"/>
                <a:cs typeface="+mn-lt"/>
              </a:rPr>
              <a:t>Gastos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totales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reportados</a:t>
            </a:r>
            <a:r>
              <a:rPr lang="en-US" b="1">
                <a:solidFill>
                  <a:schemeClr val="tx1"/>
                </a:solidFill>
                <a:latin typeface="Century Gothic"/>
                <a:ea typeface="+mn-lt"/>
                <a:cs typeface="+mn-lt"/>
              </a:rPr>
              <a:t> a la </a:t>
            </a:r>
            <a:r>
              <a:rPr lang="en-US" b="1" err="1">
                <a:solidFill>
                  <a:schemeClr val="tx1"/>
                </a:solidFill>
                <a:latin typeface="Century Gothic"/>
                <a:ea typeface="+mn-lt"/>
                <a:cs typeface="+mn-lt"/>
              </a:rPr>
              <a:t>fecha</a:t>
            </a:r>
            <a:r>
              <a:rPr lang="en-US" b="1">
                <a:solidFill>
                  <a:schemeClr val="tx1"/>
                </a:solidFill>
                <a:latin typeface="Century Gothic"/>
                <a:ea typeface="+mn-lt"/>
                <a:cs typeface="+mn-lt"/>
              </a:rPr>
              <a:t>: </a:t>
            </a:r>
            <a:r>
              <a:rPr lang="en-US" sz="1600">
                <a:solidFill>
                  <a:schemeClr val="tx1"/>
                </a:solidFill>
                <a:latin typeface="Century Gothic"/>
                <a:ea typeface="+mn-lt"/>
                <a:cs typeface="+mn-lt"/>
              </a:rPr>
              <a:t> $ 692,962.44</a:t>
            </a:r>
          </a:p>
          <a:p>
            <a:pPr marL="305435" indent="-305435"/>
            <a:r>
              <a:rPr lang="en-US" b="1" err="1">
                <a:solidFill>
                  <a:schemeClr val="tx1"/>
                </a:solidFill>
                <a:latin typeface="Century Gothic"/>
                <a:ea typeface="+mn-lt"/>
                <a:cs typeface="+mn-lt"/>
              </a:rPr>
              <a:t>Presupuesto</a:t>
            </a:r>
            <a:r>
              <a:rPr lang="en-US" b="1">
                <a:solidFill>
                  <a:schemeClr val="tx1"/>
                </a:solidFill>
                <a:latin typeface="Century Gothic"/>
                <a:ea typeface="+mn-lt"/>
                <a:cs typeface="+mn-lt"/>
              </a:rPr>
              <a:t> restante:</a:t>
            </a:r>
            <a:r>
              <a:rPr lang="en-US" sz="1600">
                <a:solidFill>
                  <a:schemeClr val="tx1"/>
                </a:solidFill>
                <a:latin typeface="Century Gothic"/>
                <a:ea typeface="+mn-lt"/>
                <a:cs typeface="+mn-lt"/>
              </a:rPr>
              <a:t>$ 2,545,909.56</a:t>
            </a:r>
            <a:endParaRPr lang="en-US" sz="1600">
              <a:solidFill>
                <a:schemeClr val="tx1"/>
              </a:solidFill>
              <a:latin typeface="Century Gothic"/>
            </a:endParaRPr>
          </a:p>
          <a:p>
            <a:pPr marL="305435" indent="-305435"/>
            <a:endParaRPr lang="en-US" b="1">
              <a:solidFill>
                <a:schemeClr val="tx1"/>
              </a:solidFill>
              <a:latin typeface="Century Gothic"/>
            </a:endParaRPr>
          </a:p>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planificado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en</a:t>
            </a:r>
            <a:r>
              <a:rPr lang="en-US" b="1">
                <a:solidFill>
                  <a:schemeClr val="tx1"/>
                </a:solidFill>
                <a:latin typeface="Century Gothic"/>
                <a:ea typeface="+mn-lt"/>
                <a:cs typeface="+mn-lt"/>
              </a:rPr>
              <a:t> las </a:t>
            </a:r>
            <a:r>
              <a:rPr lang="en-US" b="1" err="1">
                <a:solidFill>
                  <a:schemeClr val="tx1"/>
                </a:solidFill>
                <a:latin typeface="Century Gothic"/>
                <a:ea typeface="+mn-lt"/>
                <a:cs typeface="+mn-lt"/>
              </a:rPr>
              <a:t>próximas</a:t>
            </a:r>
            <a:r>
              <a:rPr lang="en-US" b="1">
                <a:solidFill>
                  <a:schemeClr val="tx1"/>
                </a:solidFill>
                <a:latin typeface="Century Gothic"/>
                <a:ea typeface="+mn-lt"/>
                <a:cs typeface="+mn-lt"/>
              </a:rPr>
              <a:t> ~dos </a:t>
            </a:r>
            <a:r>
              <a:rPr lang="en-US" b="1" err="1">
                <a:solidFill>
                  <a:schemeClr val="tx1"/>
                </a:solidFill>
                <a:latin typeface="Century Gothic"/>
                <a:ea typeface="+mn-lt"/>
                <a:cs typeface="+mn-lt"/>
              </a:rPr>
              <a:t>semanas</a:t>
            </a:r>
            <a:r>
              <a:rPr lang="en-US" b="1">
                <a:solidFill>
                  <a:schemeClr val="tx1"/>
                </a:solidFill>
                <a:latin typeface="Century Gothic"/>
                <a:ea typeface="+mn-lt"/>
                <a:cs typeface="+mn-lt"/>
              </a:rPr>
              <a:t>: </a:t>
            </a:r>
            <a:endParaRPr lang="en-US" b="1">
              <a:solidFill>
                <a:schemeClr val="tx1"/>
              </a:solidFill>
              <a:latin typeface="Century Gothic"/>
            </a:endParaRPr>
          </a:p>
          <a:p>
            <a:pPr marL="629920" lvl="1" indent="-305435"/>
            <a:r>
              <a:rPr lang="es-ES">
                <a:solidFill>
                  <a:schemeClr val="tx1"/>
                </a:solidFill>
              </a:rPr>
              <a:t>Planificar el taller de Dieta Amigable con el Clima con FIERCE </a:t>
            </a:r>
            <a:r>
              <a:rPr lang="es-ES" err="1">
                <a:solidFill>
                  <a:schemeClr val="tx1"/>
                </a:solidFill>
              </a:rPr>
              <a:t>Advocates</a:t>
            </a:r>
            <a:r>
              <a:rPr lang="es-ES">
                <a:solidFill>
                  <a:schemeClr val="tx1"/>
                </a:solidFill>
              </a:rPr>
              <a:t> para el </a:t>
            </a:r>
            <a:br>
              <a:rPr lang="es-ES">
                <a:solidFill>
                  <a:schemeClr val="tx1"/>
                </a:solidFill>
              </a:rPr>
            </a:br>
            <a:r>
              <a:rPr lang="es-ES">
                <a:solidFill>
                  <a:schemeClr val="tx1"/>
                </a:solidFill>
              </a:rPr>
              <a:t>20 de marzo (5:30 – 7:00 pm).</a:t>
            </a:r>
          </a:p>
          <a:p>
            <a:pPr marL="629920" lvl="1" indent="-305435"/>
            <a:r>
              <a:rPr lang="es-ES">
                <a:solidFill>
                  <a:schemeClr val="tx1"/>
                </a:solidFill>
              </a:rPr>
              <a:t>Actualizar el recetario de CFD con nuevas contribuciones de la comunidad.</a:t>
            </a:r>
          </a:p>
          <a:p>
            <a:pPr marL="629920" lvl="1" indent="-305435"/>
            <a:r>
              <a:rPr lang="es-ES">
                <a:solidFill>
                  <a:schemeClr val="tx1"/>
                </a:solidFill>
              </a:rPr>
              <a:t>Programar talleres de CFD para mayo/junio.</a:t>
            </a:r>
            <a:endParaRPr lang="en-US">
              <a:solidFill>
                <a:schemeClr val="tx1"/>
              </a:solidFill>
            </a:endParaRPr>
          </a:p>
          <a:p>
            <a:pPr marL="629920" indent="-305435"/>
            <a:endParaRPr lang="en-US">
              <a:latin typeface="Gill Sans MT"/>
            </a:endParaRPr>
          </a:p>
          <a:p>
            <a:pPr marL="629920" lvl="1" indent="-305435"/>
            <a:endParaRPr lang="en-US">
              <a:highlight>
                <a:srgbClr val="FFFF00"/>
              </a:highlight>
              <a:latin typeface="Gill Sans MT"/>
            </a:endParaRPr>
          </a:p>
          <a:p>
            <a:pPr marL="629920" lvl="1" indent="-305435"/>
            <a:endParaRPr lang="en-US">
              <a:highlight>
                <a:srgbClr val="FFFF00"/>
              </a:highlight>
              <a:latin typeface="Century Gothic"/>
              <a:cs typeface="Arial"/>
            </a:endParaRPr>
          </a:p>
          <a:p>
            <a:pPr marL="305435" indent="-305435"/>
            <a:endParaRPr lang="en-US">
              <a:highlight>
                <a:srgbClr val="FFFF00"/>
              </a:highlight>
              <a:latin typeface="Gill Sans MT" panose="020B0502020104020203"/>
              <a:cs typeface="Arial"/>
            </a:endParaRPr>
          </a:p>
          <a:p>
            <a:pPr marL="305435" indent="-305435"/>
            <a:endParaRPr lang="en-US">
              <a:highlight>
                <a:srgbClr val="FFFF00"/>
              </a:highlight>
              <a:latin typeface="Gill Sans MT" panose="020B0502020104020203"/>
              <a:cs typeface="Arial"/>
            </a:endParaRPr>
          </a:p>
          <a:p>
            <a:pPr marL="629920" lvl="1" indent="-305435"/>
            <a:endParaRPr lang="en-US" b="1">
              <a:highlight>
                <a:srgbClr val="FFFF00"/>
              </a:highlight>
              <a:latin typeface="Century Gothic"/>
              <a:cs typeface="Arial"/>
            </a:endParaRPr>
          </a:p>
          <a:p>
            <a:pPr marL="323850" lvl="1" indent="0">
              <a:buNone/>
            </a:pPr>
            <a:endParaRPr lang="en-US" b="1">
              <a:highlight>
                <a:srgbClr val="FFFF00"/>
              </a:highlight>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194286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realizado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desde</a:t>
            </a:r>
            <a:r>
              <a:rPr lang="en-US" b="1">
                <a:solidFill>
                  <a:schemeClr val="tx1"/>
                </a:solidFill>
                <a:latin typeface="Century Gothic"/>
                <a:ea typeface="+mn-lt"/>
                <a:cs typeface="+mn-lt"/>
              </a:rPr>
              <a:t> la </a:t>
            </a:r>
            <a:r>
              <a:rPr lang="en-US" b="1" err="1">
                <a:solidFill>
                  <a:schemeClr val="tx1"/>
                </a:solidFill>
                <a:latin typeface="Century Gothic"/>
                <a:ea typeface="+mn-lt"/>
                <a:cs typeface="+mn-lt"/>
              </a:rPr>
              <a:t>última</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reunión</a:t>
            </a:r>
            <a:r>
              <a:rPr lang="en-US" b="1">
                <a:solidFill>
                  <a:schemeClr val="tx1"/>
                </a:solidFill>
                <a:latin typeface="Century Gothic"/>
                <a:ea typeface="+mn-lt"/>
                <a:cs typeface="+mn-lt"/>
              </a:rPr>
              <a:t>:</a:t>
            </a:r>
          </a:p>
          <a:p>
            <a:pPr marL="629920" indent="-305435"/>
            <a:r>
              <a:rPr lang="es-ES">
                <a:solidFill>
                  <a:schemeClr val="tx1"/>
                </a:solidFill>
              </a:rPr>
              <a:t>Mantenimiento y operación continua de los centros de bicicletas existentes.</a:t>
            </a:r>
          </a:p>
          <a:p>
            <a:pPr marL="629920" indent="-305435"/>
            <a:r>
              <a:rPr lang="es-ES">
                <a:solidFill>
                  <a:schemeClr val="tx1"/>
                </a:solidFill>
              </a:rPr>
              <a:t>Encuesta para una ubicación adicional en el Distrito 5 (fuera del área del proyecto).</a:t>
            </a:r>
          </a:p>
          <a:p>
            <a:pPr marL="629920" indent="-305435"/>
            <a:r>
              <a:rPr lang="es-ES" err="1">
                <a:solidFill>
                  <a:schemeClr val="tx1"/>
                </a:solidFill>
              </a:rPr>
              <a:t>Ride</a:t>
            </a:r>
            <a:r>
              <a:rPr lang="es-ES">
                <a:solidFill>
                  <a:schemeClr val="tx1"/>
                </a:solidFill>
              </a:rPr>
              <a:t> </a:t>
            </a:r>
            <a:r>
              <a:rPr lang="es-ES" err="1">
                <a:solidFill>
                  <a:schemeClr val="tx1"/>
                </a:solidFill>
              </a:rPr>
              <a:t>Today</a:t>
            </a:r>
            <a:r>
              <a:rPr lang="es-ES">
                <a:solidFill>
                  <a:schemeClr val="tx1"/>
                </a:solidFill>
              </a:rPr>
              <a:t> y la ciudad están en proceso de organizar una reunión para discutir los datos más recientes.</a:t>
            </a:r>
            <a:endParaRPr lang="en-US">
              <a:solidFill>
                <a:schemeClr val="tx1"/>
              </a:solidFill>
            </a:endParaRPr>
          </a:p>
          <a:p>
            <a:pPr marL="305435" indent="-305435"/>
            <a:endParaRPr lang="en-US">
              <a:solidFill>
                <a:schemeClr val="tx1"/>
              </a:solidFill>
              <a:latin typeface="Century Gothic"/>
              <a:ea typeface="+mn-lt"/>
              <a:cs typeface="+mn-lt"/>
            </a:endParaRPr>
          </a:p>
          <a:p>
            <a:pPr marL="305435" indent="-305435">
              <a:lnSpc>
                <a:spcPct val="90000"/>
              </a:lnSpc>
              <a:spcBef>
                <a:spcPts val="1000"/>
              </a:spcBef>
            </a:pPr>
            <a:r>
              <a:rPr lang="en-US" b="1" err="1">
                <a:solidFill>
                  <a:schemeClr val="tx1"/>
                </a:solidFill>
                <a:latin typeface="Century Gothic"/>
                <a:ea typeface="+mn-lt"/>
                <a:cs typeface="+mn-lt"/>
              </a:rPr>
              <a:t>Gastos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totales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informados</a:t>
            </a:r>
            <a:r>
              <a:rPr lang="en-US" b="1">
                <a:solidFill>
                  <a:schemeClr val="tx1"/>
                </a:solidFill>
                <a:latin typeface="Century Gothic"/>
                <a:ea typeface="+mn-lt"/>
                <a:cs typeface="+mn-lt"/>
              </a:rPr>
              <a:t> hasta la </a:t>
            </a:r>
            <a:r>
              <a:rPr lang="en-US" b="1" err="1">
                <a:solidFill>
                  <a:schemeClr val="tx1"/>
                </a:solidFill>
                <a:latin typeface="Century Gothic"/>
                <a:ea typeface="+mn-lt"/>
                <a:cs typeface="+mn-lt"/>
              </a:rPr>
              <a:t>fecha</a:t>
            </a:r>
            <a:r>
              <a:rPr lang="en-US" b="1">
                <a:solidFill>
                  <a:schemeClr val="tx1"/>
                </a:solidFill>
                <a:latin typeface="Century Gothic"/>
                <a:ea typeface="+mn-lt"/>
                <a:cs typeface="+mn-lt"/>
              </a:rPr>
              <a:t>: </a:t>
            </a:r>
            <a:r>
              <a:rPr lang="en-US">
                <a:solidFill>
                  <a:schemeClr val="tx1"/>
                </a:solidFill>
                <a:latin typeface="Century Gothic"/>
                <a:ea typeface="+mn-lt"/>
                <a:cs typeface="+mn-lt"/>
              </a:rPr>
              <a:t>$ 499,608.31</a:t>
            </a:r>
          </a:p>
          <a:p>
            <a:pPr marL="305435" indent="-305435"/>
            <a:r>
              <a:rPr lang="en-US" b="1" err="1">
                <a:solidFill>
                  <a:schemeClr val="tx1"/>
                </a:solidFill>
                <a:latin typeface="Century Gothic"/>
                <a:ea typeface="+mn-lt"/>
                <a:cs typeface="+mn-lt"/>
              </a:rPr>
              <a:t>Presupuesto</a:t>
            </a:r>
            <a:r>
              <a:rPr lang="en-US" b="1">
                <a:solidFill>
                  <a:schemeClr val="tx1"/>
                </a:solidFill>
                <a:latin typeface="Century Gothic"/>
                <a:ea typeface="+mn-lt"/>
                <a:cs typeface="+mn-lt"/>
              </a:rPr>
              <a:t> restante:</a:t>
            </a:r>
            <a:r>
              <a:rPr lang="en-US">
                <a:solidFill>
                  <a:schemeClr val="tx1"/>
                </a:solidFill>
                <a:latin typeface="Century Gothic"/>
                <a:ea typeface="+mn-lt"/>
                <a:cs typeface="+mn-lt"/>
              </a:rPr>
              <a:t> $ 499,370.90</a:t>
            </a:r>
            <a:endParaRPr lang="en-US">
              <a:solidFill>
                <a:schemeClr val="tx1"/>
              </a:solidFill>
              <a:latin typeface="Century Gothic"/>
            </a:endParaRPr>
          </a:p>
          <a:p>
            <a:pPr marL="305435" indent="-305435"/>
            <a:endParaRPr lang="en-US" b="1">
              <a:solidFill>
                <a:schemeClr val="tx1"/>
              </a:solidFill>
              <a:latin typeface="Century Gothic"/>
            </a:endParaRPr>
          </a:p>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planificado</a:t>
            </a:r>
            <a:r>
              <a:rPr lang="en-US" b="1">
                <a:solidFill>
                  <a:schemeClr val="tx1"/>
                </a:solidFill>
                <a:latin typeface="Century Gothic"/>
                <a:ea typeface="+mn-lt"/>
                <a:cs typeface="+mn-lt"/>
              </a:rPr>
              <a:t> para las </a:t>
            </a:r>
            <a:r>
              <a:rPr lang="en-US" b="1" err="1">
                <a:solidFill>
                  <a:schemeClr val="tx1"/>
                </a:solidFill>
                <a:latin typeface="Century Gothic"/>
                <a:ea typeface="+mn-lt"/>
                <a:cs typeface="+mn-lt"/>
              </a:rPr>
              <a:t>próximas</a:t>
            </a:r>
            <a:r>
              <a:rPr lang="en-US" b="1">
                <a:solidFill>
                  <a:schemeClr val="tx1"/>
                </a:solidFill>
                <a:latin typeface="Century Gothic"/>
                <a:ea typeface="+mn-lt"/>
                <a:cs typeface="+mn-lt"/>
              </a:rPr>
              <a:t> dos </a:t>
            </a:r>
            <a:r>
              <a:rPr lang="en-US" b="1" err="1">
                <a:solidFill>
                  <a:schemeClr val="tx1"/>
                </a:solidFill>
                <a:latin typeface="Century Gothic"/>
                <a:ea typeface="+mn-lt"/>
                <a:cs typeface="+mn-lt"/>
              </a:rPr>
              <a:t>semanas</a:t>
            </a:r>
            <a:r>
              <a:rPr lang="en-US" b="1">
                <a:solidFill>
                  <a:schemeClr val="tx1"/>
                </a:solidFill>
                <a:latin typeface="Century Gothic"/>
                <a:ea typeface="+mn-lt"/>
                <a:cs typeface="+mn-lt"/>
              </a:rPr>
              <a:t>:</a:t>
            </a:r>
          </a:p>
          <a:p>
            <a:pPr marL="629920" indent="-305435"/>
            <a:r>
              <a:rPr lang="es-ES">
                <a:solidFill>
                  <a:schemeClr val="tx1"/>
                </a:solidFill>
              </a:rPr>
              <a:t>Continuar recopilando respuestas de la encuesta.</a:t>
            </a:r>
            <a:endParaRPr lang="en-US">
              <a:solidFill>
                <a:schemeClr val="tx1"/>
              </a:solidFill>
            </a:endParaRPr>
          </a:p>
          <a:p>
            <a:pPr marL="305435" indent="-305435"/>
            <a:endParaRPr lang="en-US">
              <a:highlight>
                <a:srgbClr val="FFFF00"/>
              </a:highlight>
            </a:endParaRPr>
          </a:p>
          <a:p>
            <a:pPr marL="305435" indent="-305435"/>
            <a:endParaRPr lang="en-US">
              <a:solidFill>
                <a:srgbClr val="3D3D3D"/>
              </a:solidFill>
              <a:highlight>
                <a:srgbClr val="FFFF00"/>
              </a:highlight>
              <a:latin typeface="Gill Sans MT"/>
            </a:endParaRPr>
          </a:p>
          <a:p>
            <a:pPr marL="305435" indent="-305435">
              <a:buFont typeface="Wingdings 2" panose="05020102010507070707" pitchFamily="18" charset="2"/>
              <a:buChar char=""/>
            </a:pPr>
            <a:endParaRPr lang="en-US" sz="2000">
              <a:solidFill>
                <a:srgbClr val="000000"/>
              </a:solidFill>
              <a:highlight>
                <a:srgbClr val="FFFF00"/>
              </a:highlight>
              <a:latin typeface="Gill Sans MT"/>
            </a:endParaRPr>
          </a:p>
          <a:p>
            <a:pPr marL="305435" indent="-305435">
              <a:lnSpc>
                <a:spcPct val="90000"/>
              </a:lnSpc>
              <a:spcBef>
                <a:spcPts val="1000"/>
              </a:spcBef>
              <a:buFont typeface="Wingdings 2" panose="05000000000000000000" pitchFamily="2" charset="2"/>
              <a:buChar char=""/>
            </a:pPr>
            <a:endParaRPr lang="en-US" sz="2000" b="1">
              <a:solidFill>
                <a:srgbClr val="000000"/>
              </a:solidFill>
              <a:highlight>
                <a:srgbClr val="FFFF00"/>
              </a:highlight>
              <a:latin typeface="Century Gothic"/>
            </a:endParaRPr>
          </a:p>
          <a:p>
            <a:pPr marL="323850" lvl="1" indent="0">
              <a:buNone/>
            </a:pPr>
            <a:endParaRPr lang="en-US" b="1">
              <a:highlight>
                <a:srgbClr val="FFFF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246120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BF27-663E-9146-D150-738CA98BA1A5}"/>
              </a:ext>
            </a:extLst>
          </p:cNvPr>
          <p:cNvSpPr>
            <a:spLocks noGrp="1"/>
          </p:cNvSpPr>
          <p:nvPr>
            <p:ph type="ctrTitle"/>
          </p:nvPr>
        </p:nvSpPr>
        <p:spPr>
          <a:xfrm>
            <a:off x="638881" y="457200"/>
            <a:ext cx="10909640" cy="1368614"/>
          </a:xfrm>
        </p:spPr>
        <p:txBody>
          <a:bodyPr vert="horz" lIns="91440" tIns="45720" rIns="91440" bIns="45720" rtlCol="0" anchor="ctr">
            <a:normAutofit fontScale="90000"/>
          </a:bodyPr>
          <a:lstStyle/>
          <a:p>
            <a:r>
              <a:rPr lang="en-US" sz="6600" b="1" err="1">
                <a:solidFill>
                  <a:schemeClr val="tx1"/>
                </a:solidFill>
                <a:effectLst>
                  <a:outerShdw blurRad="38100" dist="38100" dir="2700000" algn="tl">
                    <a:srgbClr val="000000">
                      <a:alpha val="43137"/>
                    </a:srgbClr>
                  </a:outerShdw>
                </a:effectLst>
              </a:rPr>
              <a:t>Encuesta</a:t>
            </a:r>
            <a:r>
              <a:rPr lang="en-US" sz="6600" b="1">
                <a:solidFill>
                  <a:schemeClr val="tx1"/>
                </a:solidFill>
                <a:effectLst>
                  <a:outerShdw blurRad="38100" dist="38100" dir="2700000" algn="tl">
                    <a:srgbClr val="000000">
                      <a:alpha val="43137"/>
                    </a:srgbClr>
                  </a:outerShdw>
                </a:effectLst>
              </a:rPr>
              <a:t> del Centro del Distrito 5 </a:t>
            </a:r>
            <a:endParaRPr lang="en-US" sz="6600" b="1" kern="1200">
              <a:solidFill>
                <a:schemeClr val="tx1"/>
              </a:solidFill>
              <a:effectLst>
                <a:outerShdw blurRad="38100" dist="38100" dir="2700000" algn="tl">
                  <a:srgbClr val="000000">
                    <a:alpha val="43137"/>
                  </a:srgbClr>
                </a:outerShdw>
              </a:effectLst>
            </a:endParaRPr>
          </a:p>
        </p:txBody>
      </p:sp>
      <p:pic>
        <p:nvPicPr>
          <p:cNvPr id="7" name="Picture 6" descr="A green bicycle with a basket&#10;&#10;AI-generated content may be incorrect.">
            <a:extLst>
              <a:ext uri="{FF2B5EF4-FFF2-40B4-BE49-F238E27FC236}">
                <a16:creationId xmlns:a16="http://schemas.microsoft.com/office/drawing/2014/main" id="{ED4605C2-EA7D-BD12-10FE-DD66C73CF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8" y="2642616"/>
            <a:ext cx="5568779" cy="3605784"/>
          </a:xfrm>
          <a:prstGeom prst="rect">
            <a:avLst/>
          </a:prstGeom>
        </p:spPr>
      </p:pic>
      <p:grpSp>
        <p:nvGrpSpPr>
          <p:cNvPr id="4" name="Group 3">
            <a:extLst>
              <a:ext uri="{FF2B5EF4-FFF2-40B4-BE49-F238E27FC236}">
                <a16:creationId xmlns:a16="http://schemas.microsoft.com/office/drawing/2014/main" id="{254BBF62-BC2F-661E-C827-97E27A32AD83}"/>
              </a:ext>
            </a:extLst>
          </p:cNvPr>
          <p:cNvGrpSpPr/>
          <p:nvPr/>
        </p:nvGrpSpPr>
        <p:grpSpPr>
          <a:xfrm>
            <a:off x="6254496" y="3088282"/>
            <a:ext cx="5614416" cy="2714452"/>
            <a:chOff x="2065068" y="1408221"/>
            <a:chExt cx="6232572" cy="2743200"/>
          </a:xfrm>
        </p:grpSpPr>
        <p:pic>
          <p:nvPicPr>
            <p:cNvPr id="5" name="Image" descr="Image">
              <a:extLst>
                <a:ext uri="{FF2B5EF4-FFF2-40B4-BE49-F238E27FC236}">
                  <a16:creationId xmlns:a16="http://schemas.microsoft.com/office/drawing/2014/main" id="{672B95C8-B400-6AF1-7563-6839B612E374}"/>
                </a:ext>
              </a:extLst>
            </p:cNvPr>
            <p:cNvPicPr>
              <a:picLocks noChangeAspect="1"/>
            </p:cNvPicPr>
            <p:nvPr/>
          </p:nvPicPr>
          <p:blipFill>
            <a:blip r:embed="rId4"/>
            <a:stretch>
              <a:fillRect/>
            </a:stretch>
          </p:blipFill>
          <p:spPr>
            <a:xfrm>
              <a:off x="2065068" y="1408221"/>
              <a:ext cx="6232572" cy="2743200"/>
            </a:xfrm>
            <a:prstGeom prst="rect">
              <a:avLst/>
            </a:prstGeom>
            <a:ln w="12700">
              <a:miter lim="400000"/>
            </a:ln>
          </p:spPr>
        </p:pic>
        <p:sp>
          <p:nvSpPr>
            <p:cNvPr id="6" name="TextBox 33">
              <a:extLst>
                <a:ext uri="{FF2B5EF4-FFF2-40B4-BE49-F238E27FC236}">
                  <a16:creationId xmlns:a16="http://schemas.microsoft.com/office/drawing/2014/main" id="{9D70272E-3DD0-1C99-DCFD-824FD5AAD1FE}"/>
                </a:ext>
              </a:extLst>
            </p:cNvPr>
            <p:cNvSpPr txBox="1"/>
            <p:nvPr/>
          </p:nvSpPr>
          <p:spPr>
            <a:xfrm>
              <a:off x="2457434" y="3457825"/>
              <a:ext cx="544784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lgn="l" defTabSz="1828800">
                <a:defRPr sz="1200" spc="66">
                  <a:solidFill>
                    <a:srgbClr val="524E63"/>
                  </a:solidFill>
                  <a:latin typeface="Poppins-SemiBold"/>
                  <a:ea typeface="Poppins-SemiBold"/>
                  <a:cs typeface="Poppins-SemiBold"/>
                  <a:sym typeface="Poppins-SemiBold"/>
                </a:defRPr>
              </a:lvl1pPr>
            </a:lstStyle>
            <a:p>
              <a:pPr defTabSz="1417320" hangingPunct="0">
                <a:spcAft>
                  <a:spcPts val="372"/>
                </a:spcAft>
              </a:pPr>
              <a:r>
                <a:rPr sz="1705" b="1" kern="0" spc="51">
                  <a:solidFill>
                    <a:srgbClr val="524E63"/>
                  </a:solidFill>
                  <a:latin typeface="Poppins-SemiBold"/>
                  <a:ea typeface="Poppins-SemiBold"/>
                  <a:cs typeface="Poppins-SemiBold"/>
                  <a:sym typeface="Poppins-SemiBold"/>
                </a:rPr>
                <a:t>Powering a New Era of Travel</a:t>
              </a:r>
              <a:endParaRPr sz="1100" b="1" kern="0" spc="33"/>
            </a:p>
          </p:txBody>
        </p:sp>
      </p:grpSp>
    </p:spTree>
    <p:extLst>
      <p:ext uri="{BB962C8B-B14F-4D97-AF65-F5344CB8AC3E}">
        <p14:creationId xmlns:p14="http://schemas.microsoft.com/office/powerpoint/2010/main" val="243539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9025-F23E-073C-7F42-0ED98FA2F014}"/>
              </a:ext>
            </a:extLst>
          </p:cNvPr>
          <p:cNvSpPr>
            <a:spLocks noGrp="1"/>
          </p:cNvSpPr>
          <p:nvPr>
            <p:ph type="title"/>
          </p:nvPr>
        </p:nvSpPr>
        <p:spPr>
          <a:xfrm>
            <a:off x="640080" y="549487"/>
            <a:ext cx="4368602" cy="1956841"/>
          </a:xfrm>
        </p:spPr>
        <p:txBody>
          <a:bodyPr anchor="b">
            <a:normAutofit fontScale="90000"/>
          </a:bodyPr>
          <a:lstStyle/>
          <a:p>
            <a:r>
              <a:rPr lang="es-ES" sz="5400" b="1">
                <a:solidFill>
                  <a:schemeClr val="tx1"/>
                </a:solidFill>
                <a:latin typeface="Poppins" panose="00000500000000000000" pitchFamily="2" charset="0"/>
                <a:cs typeface="Poppins" panose="00000500000000000000" pitchFamily="2" charset="0"/>
              </a:rPr>
              <a:t>¿Dónde está el Distrito 5?</a:t>
            </a:r>
            <a:endParaRPr lang="en-US" sz="5400" b="1">
              <a:solidFill>
                <a:schemeClr val="tx1"/>
              </a:solidFill>
              <a:latin typeface="Poppins" panose="00000500000000000000" pitchFamily="2" charset="0"/>
              <a:cs typeface="Poppins" panose="00000500000000000000" pitchFamily="2" charset="0"/>
            </a:endParaRPr>
          </a:p>
        </p:txBody>
      </p:sp>
      <p:sp>
        <p:nvSpPr>
          <p:cNvPr id="17" name="Content Placeholder 16">
            <a:extLst>
              <a:ext uri="{FF2B5EF4-FFF2-40B4-BE49-F238E27FC236}">
                <a16:creationId xmlns:a16="http://schemas.microsoft.com/office/drawing/2014/main" id="{BBB5A169-994C-9F37-813F-0948DE959119}"/>
              </a:ext>
            </a:extLst>
          </p:cNvPr>
          <p:cNvSpPr>
            <a:spLocks noGrp="1"/>
          </p:cNvSpPr>
          <p:nvPr>
            <p:ph idx="1"/>
          </p:nvPr>
        </p:nvSpPr>
        <p:spPr>
          <a:xfrm>
            <a:off x="640080" y="2872899"/>
            <a:ext cx="4243589" cy="3320668"/>
          </a:xfrm>
        </p:spPr>
        <p:txBody>
          <a:bodyPr>
            <a:normAutofit/>
          </a:bodyPr>
          <a:lstStyle/>
          <a:p>
            <a:pPr>
              <a:lnSpc>
                <a:spcPct val="100000"/>
              </a:lnSpc>
            </a:pPr>
            <a:r>
              <a:rPr lang="en-US" sz="2200" err="1">
                <a:latin typeface="Poppins" panose="00000500000000000000" pitchFamily="2" charset="0"/>
                <a:cs typeface="Poppins" panose="00000500000000000000" pitchFamily="2" charset="0"/>
              </a:rPr>
              <a:t>Marcado</a:t>
            </a:r>
            <a:r>
              <a:rPr lang="en-US" sz="2200">
                <a:latin typeface="Poppins" panose="00000500000000000000" pitchFamily="2" charset="0"/>
                <a:cs typeface="Poppins" panose="00000500000000000000" pitchFamily="2" charset="0"/>
              </a:rPr>
              <a:t> </a:t>
            </a:r>
            <a:r>
              <a:rPr lang="en-US" sz="2200" err="1">
                <a:latin typeface="Poppins" panose="00000500000000000000" pitchFamily="2" charset="0"/>
                <a:cs typeface="Poppins" panose="00000500000000000000" pitchFamily="2" charset="0"/>
              </a:rPr>
              <a:t>en</a:t>
            </a:r>
            <a:r>
              <a:rPr lang="en-US" sz="2200">
                <a:latin typeface="Poppins" panose="00000500000000000000" pitchFamily="2" charset="0"/>
                <a:cs typeface="Poppins" panose="00000500000000000000" pitchFamily="2" charset="0"/>
              </a:rPr>
              <a:t> </a:t>
            </a:r>
            <a:r>
              <a:rPr lang="en-US" sz="2200" err="1">
                <a:latin typeface="Poppins" panose="00000500000000000000" pitchFamily="2" charset="0"/>
                <a:cs typeface="Poppins" panose="00000500000000000000" pitchFamily="2" charset="0"/>
              </a:rPr>
              <a:t>naranja</a:t>
            </a:r>
            <a:endParaRPr lang="en-US" sz="2200">
              <a:latin typeface="Poppins" panose="00000500000000000000" pitchFamily="2" charset="0"/>
              <a:cs typeface="Poppins" panose="00000500000000000000" pitchFamily="2" charset="0"/>
            </a:endParaRPr>
          </a:p>
          <a:p>
            <a:pPr>
              <a:lnSpc>
                <a:spcPct val="100000"/>
              </a:lnSpc>
            </a:pPr>
            <a:r>
              <a:rPr lang="es-ES" sz="2200">
                <a:latin typeface="Poppins" panose="00000500000000000000" pitchFamily="2" charset="0"/>
                <a:cs typeface="Poppins" panose="00000500000000000000" pitchFamily="2" charset="0"/>
              </a:rPr>
              <a:t>Comienza en Marina Bay y se extiende hasta Richmond </a:t>
            </a:r>
            <a:r>
              <a:rPr lang="es-ES" sz="2200" err="1">
                <a:latin typeface="Poppins" panose="00000500000000000000" pitchFamily="2" charset="0"/>
                <a:cs typeface="Poppins" panose="00000500000000000000" pitchFamily="2" charset="0"/>
              </a:rPr>
              <a:t>Annex</a:t>
            </a:r>
            <a:r>
              <a:rPr lang="es-ES" sz="2200">
                <a:latin typeface="Poppins" panose="00000500000000000000" pitchFamily="2" charset="0"/>
                <a:cs typeface="Poppins" panose="00000500000000000000" pitchFamily="2" charset="0"/>
              </a:rPr>
              <a:t>.</a:t>
            </a:r>
            <a:endParaRPr lang="en-US" sz="2200"/>
          </a:p>
        </p:txBody>
      </p:sp>
      <p:pic>
        <p:nvPicPr>
          <p:cNvPr id="13" name="Content Placeholder 12" descr="A map of a city&#10;&#10;AI-generated content may be incorrect.">
            <a:extLst>
              <a:ext uri="{FF2B5EF4-FFF2-40B4-BE49-F238E27FC236}">
                <a16:creationId xmlns:a16="http://schemas.microsoft.com/office/drawing/2014/main" id="{2F62894B-5B5F-2603-AED1-BD8C0E6DE3E9}"/>
              </a:ext>
            </a:extLst>
          </p:cNvPr>
          <p:cNvPicPr>
            <a:picLocks noChangeAspect="1"/>
          </p:cNvPicPr>
          <p:nvPr/>
        </p:nvPicPr>
        <p:blipFill>
          <a:blip r:embed="rId3">
            <a:extLst>
              <a:ext uri="{28A0092B-C50C-407E-A947-70E740481C1C}">
                <a14:useLocalDpi xmlns:a14="http://schemas.microsoft.com/office/drawing/2010/main" val="0"/>
              </a:ext>
            </a:extLst>
          </a:blip>
          <a:srcRect l="12987"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0585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85DC-8F04-7473-C5C9-426408320F15}"/>
              </a:ext>
            </a:extLst>
          </p:cNvPr>
          <p:cNvSpPr>
            <a:spLocks noGrp="1"/>
          </p:cNvSpPr>
          <p:nvPr>
            <p:ph type="title"/>
          </p:nvPr>
        </p:nvSpPr>
        <p:spPr>
          <a:xfrm>
            <a:off x="630935" y="639520"/>
            <a:ext cx="3764601" cy="1719072"/>
          </a:xfrm>
        </p:spPr>
        <p:txBody>
          <a:bodyPr vert="horz" lIns="91440" tIns="45720" rIns="91440" bIns="45720" rtlCol="0" anchor="b">
            <a:noAutofit/>
          </a:bodyPr>
          <a:lstStyle/>
          <a:p>
            <a:r>
              <a:rPr lang="en-US" sz="4500" b="1">
                <a:solidFill>
                  <a:schemeClr val="tx1"/>
                </a:solidFill>
                <a:latin typeface="Poppins" panose="00000500000000000000" pitchFamily="2" charset="0"/>
                <a:cs typeface="Poppins" panose="00000500000000000000" pitchFamily="2" charset="0"/>
              </a:rPr>
              <a:t>¿</a:t>
            </a:r>
            <a:r>
              <a:rPr lang="en-US" sz="4500" b="1" err="1">
                <a:solidFill>
                  <a:schemeClr val="tx1"/>
                </a:solidFill>
                <a:latin typeface="Poppins" panose="00000500000000000000" pitchFamily="2" charset="0"/>
                <a:cs typeface="Poppins" panose="00000500000000000000" pitchFamily="2" charset="0"/>
              </a:rPr>
              <a:t>Posibles</a:t>
            </a:r>
            <a:r>
              <a:rPr lang="en-US" sz="4500" b="1">
                <a:solidFill>
                  <a:schemeClr val="tx1"/>
                </a:solidFill>
                <a:latin typeface="Poppins" panose="00000500000000000000" pitchFamily="2" charset="0"/>
                <a:cs typeface="Poppins" panose="00000500000000000000" pitchFamily="2" charset="0"/>
              </a:rPr>
              <a:t> </a:t>
            </a:r>
            <a:r>
              <a:rPr lang="en-US" sz="4500" b="1" err="1">
                <a:solidFill>
                  <a:schemeClr val="tx1"/>
                </a:solidFill>
                <a:latin typeface="Poppins" panose="00000500000000000000" pitchFamily="2" charset="0"/>
                <a:cs typeface="Poppins" panose="00000500000000000000" pitchFamily="2" charset="0"/>
              </a:rPr>
              <a:t>ubicaciones</a:t>
            </a:r>
            <a:r>
              <a:rPr lang="en-US" sz="4500" b="1" kern="1200">
                <a:solidFill>
                  <a:schemeClr val="tx1"/>
                </a:solidFill>
                <a:latin typeface="Poppins" panose="00000500000000000000" pitchFamily="2" charset="0"/>
                <a:cs typeface="Poppins" panose="00000500000000000000" pitchFamily="2" charset="0"/>
              </a:rPr>
              <a:t>?</a:t>
            </a:r>
          </a:p>
        </p:txBody>
      </p:sp>
      <p:sp>
        <p:nvSpPr>
          <p:cNvPr id="8" name="TextBox 7">
            <a:extLst>
              <a:ext uri="{FF2B5EF4-FFF2-40B4-BE49-F238E27FC236}">
                <a16:creationId xmlns:a16="http://schemas.microsoft.com/office/drawing/2014/main" id="{49956622-E27F-1692-5375-F9D376296D6A}"/>
              </a:ext>
            </a:extLst>
          </p:cNvPr>
          <p:cNvSpPr txBox="1"/>
          <p:nvPr/>
        </p:nvSpPr>
        <p:spPr>
          <a:xfrm>
            <a:off x="630936" y="2807208"/>
            <a:ext cx="3429000" cy="3410712"/>
          </a:xfrm>
          <a:prstGeom prst="rect">
            <a:avLst/>
          </a:prstGeom>
        </p:spPr>
        <p:txBody>
          <a:bodyPr vert="horz" lIns="91440" tIns="45720" rIns="91440" bIns="45720" rtlCol="0" anchor="t">
            <a:normAutofit/>
          </a:bodyPr>
          <a:lstStyle/>
          <a:p>
            <a:pPr marL="914400" indent="-342900">
              <a:lnSpc>
                <a:spcPct val="90000"/>
              </a:lnSpc>
              <a:spcAft>
                <a:spcPts val="600"/>
              </a:spcAft>
              <a:buFont typeface="+mj-lt"/>
              <a:buAutoNum type="arabicPeriod"/>
            </a:pPr>
            <a:r>
              <a:rPr lang="en-US" sz="1700"/>
              <a:t>Meeker Slough</a:t>
            </a:r>
          </a:p>
          <a:p>
            <a:pPr marL="914400" indent="-342900">
              <a:lnSpc>
                <a:spcPct val="90000"/>
              </a:lnSpc>
              <a:spcAft>
                <a:spcPts val="600"/>
              </a:spcAft>
              <a:buFont typeface="+mj-lt"/>
              <a:buAutoNum type="arabicPeriod"/>
            </a:pPr>
            <a:r>
              <a:rPr lang="en-US" sz="1700" err="1"/>
              <a:t>Estación</a:t>
            </a:r>
            <a:r>
              <a:rPr lang="en-US" sz="1700"/>
              <a:t> de Campo de UC Berkeley Richmond</a:t>
            </a:r>
          </a:p>
          <a:p>
            <a:pPr marL="914400" indent="-342900">
              <a:lnSpc>
                <a:spcPct val="90000"/>
              </a:lnSpc>
              <a:spcAft>
                <a:spcPts val="600"/>
              </a:spcAft>
              <a:buFont typeface="+mj-lt"/>
              <a:buAutoNum type="arabicPeriod"/>
            </a:pPr>
            <a:r>
              <a:rPr lang="en-US" sz="1700"/>
              <a:t>Centro </a:t>
            </a:r>
            <a:r>
              <a:rPr lang="en-US" sz="1700" err="1"/>
              <a:t>Comunitario</a:t>
            </a:r>
            <a:r>
              <a:rPr lang="en-US" sz="1700"/>
              <a:t> Booker T. Anderson</a:t>
            </a:r>
          </a:p>
          <a:p>
            <a:pPr marL="914400" indent="-342900">
              <a:lnSpc>
                <a:spcPct val="90000"/>
              </a:lnSpc>
              <a:spcAft>
                <a:spcPts val="600"/>
              </a:spcAft>
              <a:buFont typeface="+mj-lt"/>
              <a:buAutoNum type="arabicPeriod"/>
            </a:pPr>
            <a:r>
              <a:rPr lang="en-US" sz="1700" err="1"/>
              <a:t>Biblioteca</a:t>
            </a:r>
            <a:r>
              <a:rPr lang="en-US" sz="1700"/>
              <a:t> </a:t>
            </a:r>
            <a:r>
              <a:rPr lang="en-US" sz="1700" err="1"/>
              <a:t>Pública</a:t>
            </a:r>
            <a:r>
              <a:rPr lang="en-US" sz="1700"/>
              <a:t> de Richmond, </a:t>
            </a:r>
            <a:r>
              <a:rPr lang="en-US" sz="1700" err="1"/>
              <a:t>Sucursal</a:t>
            </a:r>
            <a:r>
              <a:rPr lang="en-US" sz="1700"/>
              <a:t> Bayview</a:t>
            </a:r>
          </a:p>
          <a:p>
            <a:pPr marL="914400" indent="-342900">
              <a:lnSpc>
                <a:spcPct val="90000"/>
              </a:lnSpc>
              <a:spcAft>
                <a:spcPts val="600"/>
              </a:spcAft>
              <a:buFont typeface="+mj-lt"/>
              <a:buAutoNum type="arabicPeriod"/>
            </a:pPr>
            <a:r>
              <a:rPr lang="en-US" sz="1700"/>
              <a:t>S 51st &amp; Channel Ave.</a:t>
            </a:r>
          </a:p>
          <a:p>
            <a:pPr marL="914400" indent="-342900">
              <a:lnSpc>
                <a:spcPct val="90000"/>
              </a:lnSpc>
              <a:spcAft>
                <a:spcPts val="600"/>
              </a:spcAft>
              <a:buFont typeface="+mj-lt"/>
              <a:buAutoNum type="arabicPeriod"/>
            </a:pPr>
            <a:r>
              <a:rPr lang="en-US" sz="1700"/>
              <a:t>Costco</a:t>
            </a:r>
          </a:p>
          <a:p>
            <a:pPr marL="914400" indent="-342900">
              <a:lnSpc>
                <a:spcPct val="90000"/>
              </a:lnSpc>
              <a:spcAft>
                <a:spcPts val="600"/>
              </a:spcAft>
              <a:buFont typeface="+mj-lt"/>
              <a:buAutoNum type="arabicPeriod"/>
            </a:pPr>
            <a:r>
              <a:rPr lang="en-US" sz="1700"/>
              <a:t>Pacific Mall</a:t>
            </a:r>
          </a:p>
        </p:txBody>
      </p:sp>
      <p:pic>
        <p:nvPicPr>
          <p:cNvPr id="6" name="Picture 5" descr="A map of a city&#10;&#10;AI-generated content may be incorrect.">
            <a:extLst>
              <a:ext uri="{FF2B5EF4-FFF2-40B4-BE49-F238E27FC236}">
                <a16:creationId xmlns:a16="http://schemas.microsoft.com/office/drawing/2014/main" id="{18F1F798-3179-334D-24ED-3543C683E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1116254"/>
            <a:ext cx="6903720" cy="4625492"/>
          </a:xfrm>
          <a:prstGeom prst="rect">
            <a:avLst/>
          </a:prstGeom>
        </p:spPr>
      </p:pic>
    </p:spTree>
    <p:extLst>
      <p:ext uri="{BB962C8B-B14F-4D97-AF65-F5344CB8AC3E}">
        <p14:creationId xmlns:p14="http://schemas.microsoft.com/office/powerpoint/2010/main" val="1392481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4B0D5-3ACD-24B2-8B14-E9AD3B9BDDBE}"/>
              </a:ext>
            </a:extLst>
          </p:cNvPr>
          <p:cNvPicPr>
            <a:picLocks noChangeAspect="1"/>
          </p:cNvPicPr>
          <p:nvPr/>
        </p:nvPicPr>
        <p:blipFill>
          <a:blip r:embed="rId2"/>
          <a:stretch>
            <a:fillRect/>
          </a:stretch>
        </p:blipFill>
        <p:spPr>
          <a:xfrm>
            <a:off x="142875" y="142875"/>
            <a:ext cx="5924550" cy="6629400"/>
          </a:xfrm>
          <a:prstGeom prst="rect">
            <a:avLst/>
          </a:prstGeom>
        </p:spPr>
      </p:pic>
      <p:pic>
        <p:nvPicPr>
          <p:cNvPr id="3" name="Picture 2">
            <a:extLst>
              <a:ext uri="{FF2B5EF4-FFF2-40B4-BE49-F238E27FC236}">
                <a16:creationId xmlns:a16="http://schemas.microsoft.com/office/drawing/2014/main" id="{62C615CF-71D8-3521-5492-01FD91D59698}"/>
              </a:ext>
            </a:extLst>
          </p:cNvPr>
          <p:cNvPicPr>
            <a:picLocks noChangeAspect="1"/>
          </p:cNvPicPr>
          <p:nvPr/>
        </p:nvPicPr>
        <p:blipFill>
          <a:blip r:embed="rId3"/>
          <a:stretch>
            <a:fillRect/>
          </a:stretch>
        </p:blipFill>
        <p:spPr>
          <a:xfrm>
            <a:off x="6371167" y="148167"/>
            <a:ext cx="5657850" cy="6629400"/>
          </a:xfrm>
          <a:prstGeom prst="rect">
            <a:avLst/>
          </a:prstGeom>
        </p:spPr>
      </p:pic>
    </p:spTree>
    <p:extLst>
      <p:ext uri="{BB962C8B-B14F-4D97-AF65-F5344CB8AC3E}">
        <p14:creationId xmlns:p14="http://schemas.microsoft.com/office/powerpoint/2010/main" val="948525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08242" y="1330645"/>
            <a:ext cx="11772582" cy="5422967"/>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50" b="1" err="1">
                <a:solidFill>
                  <a:schemeClr val="tx1"/>
                </a:solidFill>
                <a:latin typeface="Century Gothic"/>
                <a:ea typeface="+mn-lt"/>
                <a:cs typeface="+mn-lt"/>
              </a:rPr>
              <a:t>Trabajo</a:t>
            </a:r>
            <a:r>
              <a:rPr lang="en-US" sz="1650" b="1">
                <a:solidFill>
                  <a:schemeClr val="tx1"/>
                </a:solidFill>
                <a:latin typeface="Century Gothic"/>
                <a:ea typeface="+mn-lt"/>
                <a:cs typeface="+mn-lt"/>
              </a:rPr>
              <a:t> </a:t>
            </a:r>
            <a:r>
              <a:rPr lang="en-US" sz="1650" b="1" err="1">
                <a:solidFill>
                  <a:schemeClr val="tx1"/>
                </a:solidFill>
                <a:latin typeface="Century Gothic"/>
                <a:ea typeface="+mn-lt"/>
                <a:cs typeface="+mn-lt"/>
              </a:rPr>
              <a:t>completado</a:t>
            </a:r>
            <a:r>
              <a:rPr lang="en-US" sz="1650" b="1">
                <a:solidFill>
                  <a:schemeClr val="tx1"/>
                </a:solidFill>
                <a:latin typeface="Century Gothic"/>
                <a:ea typeface="+mn-lt"/>
                <a:cs typeface="+mn-lt"/>
              </a:rPr>
              <a:t> </a:t>
            </a:r>
            <a:r>
              <a:rPr lang="en-US" sz="1650" b="1" err="1">
                <a:solidFill>
                  <a:schemeClr val="tx1"/>
                </a:solidFill>
                <a:latin typeface="Century Gothic"/>
                <a:ea typeface="+mn-lt"/>
                <a:cs typeface="+mn-lt"/>
              </a:rPr>
              <a:t>desde</a:t>
            </a:r>
            <a:r>
              <a:rPr lang="en-US" sz="1650" b="1">
                <a:solidFill>
                  <a:schemeClr val="tx1"/>
                </a:solidFill>
                <a:latin typeface="Century Gothic"/>
                <a:ea typeface="+mn-lt"/>
                <a:cs typeface="+mn-lt"/>
              </a:rPr>
              <a:t> la </a:t>
            </a:r>
            <a:r>
              <a:rPr lang="en-US" sz="1650" b="1" err="1">
                <a:solidFill>
                  <a:schemeClr val="tx1"/>
                </a:solidFill>
                <a:latin typeface="Century Gothic"/>
                <a:ea typeface="+mn-lt"/>
                <a:cs typeface="+mn-lt"/>
              </a:rPr>
              <a:t>última</a:t>
            </a:r>
            <a:r>
              <a:rPr lang="en-US" sz="1650" b="1">
                <a:solidFill>
                  <a:schemeClr val="tx1"/>
                </a:solidFill>
                <a:latin typeface="Century Gothic"/>
                <a:ea typeface="+mn-lt"/>
                <a:cs typeface="+mn-lt"/>
              </a:rPr>
              <a:t> </a:t>
            </a:r>
            <a:r>
              <a:rPr lang="en-US" sz="1650" b="1" err="1">
                <a:solidFill>
                  <a:schemeClr val="tx1"/>
                </a:solidFill>
                <a:latin typeface="Century Gothic"/>
                <a:ea typeface="+mn-lt"/>
                <a:cs typeface="+mn-lt"/>
              </a:rPr>
              <a:t>reunión</a:t>
            </a:r>
            <a:r>
              <a:rPr lang="en-US" sz="1650" b="1">
                <a:solidFill>
                  <a:schemeClr val="tx1"/>
                </a:solidFill>
                <a:latin typeface="Century Gothic"/>
                <a:ea typeface="+mn-lt"/>
                <a:cs typeface="+mn-lt"/>
              </a:rPr>
              <a:t>: </a:t>
            </a:r>
            <a:endParaRPr lang="en-US" b="1">
              <a:solidFill>
                <a:schemeClr val="tx1"/>
              </a:solidFill>
              <a:latin typeface="Century Gothic"/>
            </a:endParaRPr>
          </a:p>
          <a:p>
            <a:pPr marL="575310" lvl="2" indent="-233680">
              <a:lnSpc>
                <a:spcPct val="80000"/>
              </a:lnSpc>
            </a:pPr>
            <a:r>
              <a:rPr lang="es-ES" sz="1600">
                <a:solidFill>
                  <a:schemeClr val="tx1"/>
                </a:solidFill>
              </a:rPr>
              <a:t>Programa de Jóvenes Becarios:</a:t>
            </a:r>
          </a:p>
          <a:p>
            <a:pPr marL="917310" lvl="3" indent="-233680">
              <a:lnSpc>
                <a:spcPct val="80000"/>
              </a:lnSpc>
            </a:pPr>
            <a:r>
              <a:rPr lang="es-ES" sz="1400">
                <a:solidFill>
                  <a:schemeClr val="tx1"/>
                </a:solidFill>
              </a:rPr>
              <a:t>Actualmente en proceso de contratación. Se recibieron 18 solicitudes, se entrevistaron 16 y se seleccionaron 12.</a:t>
            </a:r>
          </a:p>
          <a:p>
            <a:pPr marL="917310" lvl="3" indent="-233680">
              <a:lnSpc>
                <a:spcPct val="80000"/>
              </a:lnSpc>
            </a:pPr>
            <a:r>
              <a:rPr lang="es-ES" sz="1400">
                <a:solidFill>
                  <a:schemeClr val="tx1"/>
                </a:solidFill>
              </a:rPr>
              <a:t>Los solicitantes no seleccionados no cumplían con el requisito de elegibilidad de vivir en uno de los tres vecindarios del proyecto o en Richmond.</a:t>
            </a:r>
            <a:endParaRPr lang="en-US" sz="1400">
              <a:solidFill>
                <a:schemeClr val="tx1"/>
              </a:solidFill>
            </a:endParaRPr>
          </a:p>
          <a:p>
            <a:pPr marL="629795" lvl="1" indent="-269875"/>
            <a:r>
              <a:rPr lang="es-ES">
                <a:solidFill>
                  <a:schemeClr val="tx1"/>
                </a:solidFill>
                <a:ea typeface="+mn-lt"/>
                <a:cs typeface="+mn-lt"/>
              </a:rPr>
              <a:t>Alcance comunitario:</a:t>
            </a:r>
          </a:p>
          <a:p>
            <a:pPr marL="899795" lvl="2" indent="-269875"/>
            <a:r>
              <a:rPr lang="es-ES">
                <a:solidFill>
                  <a:schemeClr val="tx1"/>
                </a:solidFill>
                <a:ea typeface="+mn-lt"/>
                <a:cs typeface="+mn-lt"/>
              </a:rPr>
              <a:t>Se realizó una mesa informativa en el evento "Historia y Alegría Afroamericana" en la escuela John F. Kennedy.</a:t>
            </a:r>
          </a:p>
          <a:p>
            <a:pPr marL="629795" lvl="1" indent="-269875"/>
            <a:r>
              <a:rPr lang="es-ES">
                <a:solidFill>
                  <a:schemeClr val="tx1"/>
                </a:solidFill>
                <a:ea typeface="+mn-lt"/>
                <a:cs typeface="+mn-lt"/>
              </a:rPr>
              <a:t>Logística del Programa de Jóvenes Becarios:</a:t>
            </a:r>
          </a:p>
          <a:p>
            <a:pPr marL="899795" lvl="2" indent="-269875"/>
            <a:r>
              <a:rPr lang="es-ES">
                <a:solidFill>
                  <a:schemeClr val="tx1"/>
                </a:solidFill>
                <a:ea typeface="+mn-lt"/>
                <a:cs typeface="+mn-lt"/>
              </a:rPr>
              <a:t>Se trabajó en los detalles del proceso de pago de estipendios, lo que causó un retraso en el inicio del programa del 1 de marzo al final de marzo.</a:t>
            </a:r>
            <a:endParaRPr lang="en-US">
              <a:solidFill>
                <a:schemeClr val="tx1"/>
              </a:solidFill>
              <a:ea typeface="+mn-lt"/>
              <a:cs typeface="+mn-lt"/>
            </a:endParaRPr>
          </a:p>
          <a:p>
            <a:pPr marL="305435" indent="-305435"/>
            <a:r>
              <a:rPr lang="en-US" sz="1650" b="1" err="1">
                <a:solidFill>
                  <a:schemeClr val="tx1"/>
                </a:solidFill>
                <a:latin typeface="Century Gothic"/>
                <a:ea typeface="+mn-lt"/>
                <a:cs typeface="+mn-lt"/>
              </a:rPr>
              <a:t>Gastos</a:t>
            </a:r>
            <a:r>
              <a:rPr lang="en-US" sz="1650" b="1">
                <a:solidFill>
                  <a:schemeClr val="tx1"/>
                </a:solidFill>
                <a:latin typeface="Century Gothic"/>
                <a:ea typeface="+mn-lt"/>
                <a:cs typeface="+mn-lt"/>
              </a:rPr>
              <a:t> </a:t>
            </a:r>
            <a:r>
              <a:rPr lang="en-US" sz="1650" b="1" err="1">
                <a:solidFill>
                  <a:schemeClr val="tx1"/>
                </a:solidFill>
                <a:latin typeface="Century Gothic"/>
                <a:ea typeface="+mn-lt"/>
                <a:cs typeface="+mn-lt"/>
              </a:rPr>
              <a:t>totales</a:t>
            </a:r>
            <a:r>
              <a:rPr lang="en-US" sz="1650" b="1">
                <a:solidFill>
                  <a:schemeClr val="tx1"/>
                </a:solidFill>
                <a:latin typeface="Century Gothic"/>
                <a:ea typeface="+mn-lt"/>
                <a:cs typeface="+mn-lt"/>
              </a:rPr>
              <a:t> </a:t>
            </a:r>
            <a:r>
              <a:rPr lang="en-US" sz="1650" b="1" err="1">
                <a:solidFill>
                  <a:schemeClr val="tx1"/>
                </a:solidFill>
                <a:latin typeface="Century Gothic"/>
                <a:ea typeface="+mn-lt"/>
                <a:cs typeface="+mn-lt"/>
              </a:rPr>
              <a:t>reportados</a:t>
            </a:r>
            <a:r>
              <a:rPr lang="en-US" sz="1650" b="1">
                <a:solidFill>
                  <a:schemeClr val="tx1"/>
                </a:solidFill>
                <a:latin typeface="Century Gothic"/>
                <a:ea typeface="+mn-lt"/>
                <a:cs typeface="+mn-lt"/>
              </a:rPr>
              <a:t> a la </a:t>
            </a:r>
            <a:r>
              <a:rPr lang="en-US" sz="1650" b="1" err="1">
                <a:solidFill>
                  <a:schemeClr val="tx1"/>
                </a:solidFill>
                <a:latin typeface="Century Gothic"/>
                <a:ea typeface="+mn-lt"/>
                <a:cs typeface="+mn-lt"/>
              </a:rPr>
              <a:t>fecha</a:t>
            </a:r>
            <a:r>
              <a:rPr lang="en-US" sz="1650" b="1">
                <a:solidFill>
                  <a:schemeClr val="tx1"/>
                </a:solidFill>
                <a:latin typeface="Century Gothic"/>
                <a:ea typeface="+mn-lt"/>
                <a:cs typeface="+mn-lt"/>
              </a:rPr>
              <a:t>:</a:t>
            </a:r>
            <a:r>
              <a:rPr lang="en-US" sz="1650">
                <a:solidFill>
                  <a:schemeClr val="tx1"/>
                </a:solidFill>
                <a:latin typeface="Century Gothic"/>
                <a:ea typeface="+mn-lt"/>
                <a:cs typeface="+mn-lt"/>
              </a:rPr>
              <a:t> </a:t>
            </a:r>
            <a:r>
              <a:rPr lang="en-US">
                <a:solidFill>
                  <a:schemeClr val="tx1"/>
                </a:solidFill>
                <a:latin typeface="Century Gothic"/>
                <a:ea typeface="+mn-lt"/>
                <a:cs typeface="+mn-lt"/>
              </a:rPr>
              <a:t>$ 232,708.89</a:t>
            </a:r>
          </a:p>
          <a:p>
            <a:pPr marL="305435" indent="-305435"/>
            <a:r>
              <a:rPr lang="en-US" sz="1650" b="1" err="1">
                <a:solidFill>
                  <a:schemeClr val="tx1"/>
                </a:solidFill>
                <a:latin typeface="Century Gothic"/>
                <a:ea typeface="+mn-lt"/>
                <a:cs typeface="+mn-lt"/>
              </a:rPr>
              <a:t>Presupuesto</a:t>
            </a:r>
            <a:r>
              <a:rPr lang="en-US" sz="1650" b="1">
                <a:solidFill>
                  <a:schemeClr val="tx1"/>
                </a:solidFill>
                <a:latin typeface="Century Gothic"/>
                <a:ea typeface="+mn-lt"/>
                <a:cs typeface="+mn-lt"/>
              </a:rPr>
              <a:t> restante: </a:t>
            </a:r>
            <a:r>
              <a:rPr lang="en-US" sz="1600">
                <a:solidFill>
                  <a:schemeClr val="tx1"/>
                </a:solidFill>
                <a:latin typeface="Century Gothic"/>
                <a:ea typeface="+mn-lt"/>
                <a:cs typeface="+mn-lt"/>
              </a:rPr>
              <a:t> $ </a:t>
            </a:r>
            <a:r>
              <a:rPr lang="en-US">
                <a:solidFill>
                  <a:schemeClr val="tx1"/>
                </a:solidFill>
                <a:latin typeface="Century Gothic"/>
                <a:ea typeface="+mn-lt"/>
                <a:cs typeface="+mn-lt"/>
              </a:rPr>
              <a:t>2,333,323.84</a:t>
            </a:r>
            <a:endParaRPr lang="en-US" b="1">
              <a:solidFill>
                <a:schemeClr val="tx1"/>
              </a:solidFill>
              <a:latin typeface="Century Gothic"/>
            </a:endParaRPr>
          </a:p>
          <a:p>
            <a:pPr marL="305435" indent="-305435"/>
            <a:r>
              <a:rPr lang="en-US" sz="1650" b="1" err="1">
                <a:solidFill>
                  <a:schemeClr val="tx1"/>
                </a:solidFill>
                <a:latin typeface="Century Gothic"/>
                <a:ea typeface="+mn-lt"/>
                <a:cs typeface="+mn-lt"/>
              </a:rPr>
              <a:t>Trabajo</a:t>
            </a:r>
            <a:r>
              <a:rPr lang="en-US" sz="1650" b="1">
                <a:solidFill>
                  <a:schemeClr val="tx1"/>
                </a:solidFill>
                <a:latin typeface="Century Gothic"/>
                <a:ea typeface="+mn-lt"/>
                <a:cs typeface="+mn-lt"/>
              </a:rPr>
              <a:t> </a:t>
            </a:r>
            <a:r>
              <a:rPr lang="en-US" sz="1650" b="1" err="1">
                <a:solidFill>
                  <a:schemeClr val="tx1"/>
                </a:solidFill>
                <a:latin typeface="Century Gothic"/>
                <a:ea typeface="+mn-lt"/>
                <a:cs typeface="+mn-lt"/>
              </a:rPr>
              <a:t>planificado</a:t>
            </a:r>
            <a:r>
              <a:rPr lang="en-US" sz="1650" b="1">
                <a:solidFill>
                  <a:schemeClr val="tx1"/>
                </a:solidFill>
                <a:latin typeface="Century Gothic"/>
                <a:ea typeface="+mn-lt"/>
                <a:cs typeface="+mn-lt"/>
              </a:rPr>
              <a:t> </a:t>
            </a:r>
            <a:r>
              <a:rPr lang="en-US" sz="1650" b="1" err="1">
                <a:solidFill>
                  <a:schemeClr val="tx1"/>
                </a:solidFill>
                <a:latin typeface="Century Gothic"/>
                <a:ea typeface="+mn-lt"/>
                <a:cs typeface="+mn-lt"/>
              </a:rPr>
              <a:t>en</a:t>
            </a:r>
            <a:r>
              <a:rPr lang="en-US" sz="1650" b="1">
                <a:solidFill>
                  <a:schemeClr val="tx1"/>
                </a:solidFill>
                <a:latin typeface="Century Gothic"/>
                <a:ea typeface="+mn-lt"/>
                <a:cs typeface="+mn-lt"/>
              </a:rPr>
              <a:t> las </a:t>
            </a:r>
            <a:r>
              <a:rPr lang="en-US" sz="1650" b="1" err="1">
                <a:solidFill>
                  <a:schemeClr val="tx1"/>
                </a:solidFill>
                <a:latin typeface="Century Gothic"/>
                <a:ea typeface="+mn-lt"/>
                <a:cs typeface="+mn-lt"/>
              </a:rPr>
              <a:t>próximas</a:t>
            </a:r>
            <a:r>
              <a:rPr lang="en-US" sz="1650" b="1">
                <a:solidFill>
                  <a:schemeClr val="tx1"/>
                </a:solidFill>
                <a:latin typeface="Century Gothic"/>
                <a:ea typeface="+mn-lt"/>
                <a:cs typeface="+mn-lt"/>
              </a:rPr>
              <a:t> ~dos </a:t>
            </a:r>
            <a:r>
              <a:rPr lang="en-US" sz="1650" b="1" err="1">
                <a:solidFill>
                  <a:schemeClr val="tx1"/>
                </a:solidFill>
                <a:latin typeface="Century Gothic"/>
                <a:ea typeface="+mn-lt"/>
                <a:cs typeface="+mn-lt"/>
              </a:rPr>
              <a:t>semanas</a:t>
            </a:r>
            <a:r>
              <a:rPr lang="en-US" sz="1650" b="1">
                <a:solidFill>
                  <a:schemeClr val="tx1"/>
                </a:solidFill>
                <a:latin typeface="Century Gothic"/>
                <a:ea typeface="+mn-lt"/>
                <a:cs typeface="+mn-lt"/>
              </a:rPr>
              <a:t>: </a:t>
            </a:r>
          </a:p>
          <a:p>
            <a:pPr marL="629920" lvl="1" indent="-269875"/>
            <a:r>
              <a:rPr lang="es-ES">
                <a:solidFill>
                  <a:schemeClr val="tx1"/>
                </a:solidFill>
              </a:rPr>
              <a:t>Programa de Jóvenes Becarios:</a:t>
            </a:r>
          </a:p>
          <a:p>
            <a:pPr marL="899920" lvl="2" indent="-269875"/>
            <a:r>
              <a:rPr lang="es-ES">
                <a:solidFill>
                  <a:schemeClr val="tx1"/>
                </a:solidFill>
              </a:rPr>
              <a:t>Se están preparando cartas de oferta para ser enviadas esta semana.</a:t>
            </a:r>
          </a:p>
          <a:p>
            <a:pPr marL="899920" lvl="2" indent="-269875"/>
            <a:r>
              <a:rPr lang="es-ES">
                <a:solidFill>
                  <a:schemeClr val="tx1"/>
                </a:solidFill>
              </a:rPr>
              <a:t>Imprimir y preparar material para las sesiones de capacitación.</a:t>
            </a:r>
          </a:p>
          <a:p>
            <a:pPr marL="629920" lvl="1" indent="-269875"/>
            <a:r>
              <a:rPr lang="es-ES">
                <a:solidFill>
                  <a:schemeClr val="tx1"/>
                </a:solidFill>
              </a:rPr>
              <a:t>Alcance comunitario:</a:t>
            </a:r>
          </a:p>
          <a:p>
            <a:pPr marL="899920" lvl="2" indent="-269875"/>
            <a:r>
              <a:rPr lang="es-ES">
                <a:solidFill>
                  <a:schemeClr val="tx1"/>
                </a:solidFill>
              </a:rPr>
              <a:t>Mesa informativa en el festival "</a:t>
            </a:r>
            <a:r>
              <a:rPr lang="es-ES" err="1">
                <a:solidFill>
                  <a:schemeClr val="tx1"/>
                </a:solidFill>
              </a:rPr>
              <a:t>Because</a:t>
            </a:r>
            <a:r>
              <a:rPr lang="es-ES">
                <a:solidFill>
                  <a:schemeClr val="tx1"/>
                </a:solidFill>
              </a:rPr>
              <a:t> </a:t>
            </a:r>
            <a:r>
              <a:rPr lang="es-ES" err="1">
                <a:solidFill>
                  <a:schemeClr val="tx1"/>
                </a:solidFill>
              </a:rPr>
              <a:t>of</a:t>
            </a:r>
            <a:r>
              <a:rPr lang="es-ES">
                <a:solidFill>
                  <a:schemeClr val="tx1"/>
                </a:solidFill>
              </a:rPr>
              <a:t> </a:t>
            </a:r>
            <a:r>
              <a:rPr lang="es-ES" err="1">
                <a:solidFill>
                  <a:schemeClr val="tx1"/>
                </a:solidFill>
              </a:rPr>
              <a:t>Youth</a:t>
            </a:r>
            <a:r>
              <a:rPr lang="es-ES">
                <a:solidFill>
                  <a:schemeClr val="tx1"/>
                </a:solidFill>
              </a:rPr>
              <a:t>" el 30 de marzo.</a:t>
            </a:r>
            <a:endParaRPr lang="en-US">
              <a:solidFill>
                <a:schemeClr val="tx1"/>
              </a:solidFil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813390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389344" y="1309483"/>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completado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desde</a:t>
            </a:r>
            <a:r>
              <a:rPr lang="en-US" b="1">
                <a:solidFill>
                  <a:schemeClr val="tx1"/>
                </a:solidFill>
                <a:latin typeface="Century Gothic"/>
                <a:ea typeface="+mn-lt"/>
                <a:cs typeface="+mn-lt"/>
              </a:rPr>
              <a:t> la </a:t>
            </a:r>
            <a:r>
              <a:rPr lang="en-US" b="1" err="1">
                <a:solidFill>
                  <a:schemeClr val="tx1"/>
                </a:solidFill>
                <a:latin typeface="Century Gothic"/>
                <a:ea typeface="+mn-lt"/>
                <a:cs typeface="+mn-lt"/>
              </a:rPr>
              <a:t>última</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reunión</a:t>
            </a:r>
            <a:r>
              <a:rPr lang="en-US" b="1">
                <a:solidFill>
                  <a:schemeClr val="tx1"/>
                </a:solidFill>
                <a:latin typeface="Century Gothic"/>
                <a:ea typeface="+mn-lt"/>
                <a:cs typeface="+mn-lt"/>
              </a:rPr>
              <a:t>: </a:t>
            </a:r>
            <a:endParaRPr lang="en-US" b="1">
              <a:solidFill>
                <a:schemeClr val="tx1"/>
              </a:solidFill>
              <a:latin typeface="Century Gothic"/>
            </a:endParaRPr>
          </a:p>
          <a:p>
            <a:pPr marL="629920" indent="-305435"/>
            <a:r>
              <a:rPr lang="es-ES">
                <a:solidFill>
                  <a:schemeClr val="tx1"/>
                </a:solidFill>
                <a:latin typeface="Century Gothic"/>
                <a:ea typeface="+mn-lt"/>
                <a:cs typeface="+mn-lt"/>
              </a:rPr>
              <a:t>Se prepararon contratos para la aprobación del Concejo Municipal para </a:t>
            </a:r>
            <a:r>
              <a:rPr lang="es-ES" err="1">
                <a:solidFill>
                  <a:schemeClr val="tx1"/>
                </a:solidFill>
                <a:latin typeface="Century Gothic"/>
                <a:ea typeface="+mn-lt"/>
                <a:cs typeface="+mn-lt"/>
              </a:rPr>
              <a:t>Bludot</a:t>
            </a:r>
            <a:r>
              <a:rPr lang="es-ES">
                <a:solidFill>
                  <a:schemeClr val="tx1"/>
                </a:solidFill>
                <a:latin typeface="Century Gothic"/>
                <a:ea typeface="+mn-lt"/>
                <a:cs typeface="+mn-lt"/>
              </a:rPr>
              <a:t> Open </a:t>
            </a:r>
            <a:r>
              <a:rPr lang="es-ES" err="1">
                <a:solidFill>
                  <a:schemeClr val="tx1"/>
                </a:solidFill>
                <a:latin typeface="Century Gothic"/>
                <a:ea typeface="+mn-lt"/>
                <a:cs typeface="+mn-lt"/>
              </a:rPr>
              <a:t>Rewards</a:t>
            </a:r>
            <a:r>
              <a:rPr lang="es-ES">
                <a:solidFill>
                  <a:schemeClr val="tx1"/>
                </a:solidFill>
                <a:latin typeface="Century Gothic"/>
                <a:ea typeface="+mn-lt"/>
                <a:cs typeface="+mn-lt"/>
              </a:rPr>
              <a:t> y el consultor de Eventos y Marketing "</a:t>
            </a:r>
            <a:r>
              <a:rPr lang="es-ES" err="1">
                <a:solidFill>
                  <a:schemeClr val="tx1"/>
                </a:solidFill>
                <a:latin typeface="Century Gothic"/>
                <a:ea typeface="+mn-lt"/>
                <a:cs typeface="+mn-lt"/>
              </a:rPr>
              <a:t>Buy</a:t>
            </a:r>
            <a:r>
              <a:rPr lang="es-ES">
                <a:solidFill>
                  <a:schemeClr val="tx1"/>
                </a:solidFill>
                <a:latin typeface="Century Gothic"/>
                <a:ea typeface="+mn-lt"/>
                <a:cs typeface="+mn-lt"/>
              </a:rPr>
              <a:t> Local".</a:t>
            </a:r>
          </a:p>
          <a:p>
            <a:pPr marL="629920" indent="-305435"/>
            <a:r>
              <a:rPr lang="es-ES">
                <a:solidFill>
                  <a:schemeClr val="tx1"/>
                </a:solidFill>
                <a:latin typeface="Century Gothic"/>
                <a:ea typeface="+mn-lt"/>
                <a:cs typeface="+mn-lt"/>
              </a:rPr>
              <a:t>Ambos proveedores se reunieron con Gestión de Riesgos y el equipo de la ciudad para cumplir con los requisitos de seguro.</a:t>
            </a:r>
          </a:p>
          <a:p>
            <a:pPr marL="629920" indent="-305435"/>
            <a:r>
              <a:rPr lang="es-ES">
                <a:solidFill>
                  <a:schemeClr val="tx1"/>
                </a:solidFill>
                <a:latin typeface="Century Gothic"/>
                <a:ea typeface="+mn-lt"/>
                <a:cs typeface="+mn-lt"/>
              </a:rPr>
              <a:t>Se trabajó en formularios de proveedores, ingreso de contratos en MUNIS y otras tareas administrativas para la ejecución de contratos.</a:t>
            </a:r>
          </a:p>
          <a:p>
            <a:pPr marL="629920" indent="-305435"/>
            <a:r>
              <a:rPr lang="es-ES">
                <a:solidFill>
                  <a:schemeClr val="tx1"/>
                </a:solidFill>
                <a:latin typeface="Century Gothic"/>
                <a:ea typeface="+mn-lt"/>
                <a:cs typeface="+mn-lt"/>
              </a:rPr>
              <a:t>Se incorporó un becario de vivienda para trabajar en la política de </a:t>
            </a:r>
            <a:r>
              <a:rPr lang="es-ES" err="1">
                <a:solidFill>
                  <a:schemeClr val="tx1"/>
                </a:solidFill>
                <a:latin typeface="Century Gothic"/>
                <a:ea typeface="+mn-lt"/>
                <a:cs typeface="+mn-lt"/>
              </a:rPr>
              <a:t>Community</a:t>
            </a:r>
            <a:r>
              <a:rPr lang="es-ES">
                <a:solidFill>
                  <a:schemeClr val="tx1"/>
                </a:solidFill>
                <a:latin typeface="Century Gothic"/>
                <a:ea typeface="+mn-lt"/>
                <a:cs typeface="+mn-lt"/>
              </a:rPr>
              <a:t> </a:t>
            </a:r>
            <a:r>
              <a:rPr lang="es-ES" err="1">
                <a:solidFill>
                  <a:schemeClr val="tx1"/>
                </a:solidFill>
                <a:latin typeface="Century Gothic"/>
                <a:ea typeface="+mn-lt"/>
                <a:cs typeface="+mn-lt"/>
              </a:rPr>
              <a:t>Land</a:t>
            </a:r>
            <a:r>
              <a:rPr lang="es-ES">
                <a:solidFill>
                  <a:schemeClr val="tx1"/>
                </a:solidFill>
                <a:latin typeface="Century Gothic"/>
                <a:ea typeface="+mn-lt"/>
                <a:cs typeface="+mn-lt"/>
              </a:rPr>
              <a:t> Trust.</a:t>
            </a:r>
            <a:endParaRPr lang="en-US">
              <a:solidFill>
                <a:schemeClr val="tx1"/>
              </a:solidFill>
              <a:latin typeface="Century Gothic"/>
              <a:ea typeface="+mn-lt"/>
              <a:cs typeface="+mn-lt"/>
            </a:endParaRPr>
          </a:p>
          <a:p>
            <a:pPr marL="305435" indent="-305435"/>
            <a:endParaRPr lang="en-US" b="1">
              <a:solidFill>
                <a:schemeClr val="tx1"/>
              </a:solidFill>
              <a:latin typeface="Century Gothic" panose="020B0502020202020204" pitchFamily="34" charset="0"/>
              <a:ea typeface="+mn-lt"/>
              <a:cs typeface="+mn-lt"/>
            </a:endParaRPr>
          </a:p>
          <a:p>
            <a:pPr marL="305435" indent="-305435"/>
            <a:r>
              <a:rPr lang="en-US" b="1" err="1">
                <a:solidFill>
                  <a:schemeClr val="tx1"/>
                </a:solidFill>
                <a:latin typeface="Century Gothic"/>
                <a:ea typeface="+mn-lt"/>
                <a:cs typeface="+mn-lt"/>
              </a:rPr>
              <a:t>Gastos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totales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reportados</a:t>
            </a:r>
            <a:r>
              <a:rPr lang="en-US" b="1">
                <a:solidFill>
                  <a:schemeClr val="tx1"/>
                </a:solidFill>
                <a:latin typeface="Century Gothic"/>
                <a:ea typeface="+mn-lt"/>
                <a:cs typeface="+mn-lt"/>
              </a:rPr>
              <a:t> a la </a:t>
            </a:r>
            <a:r>
              <a:rPr lang="en-US" b="1" err="1">
                <a:solidFill>
                  <a:schemeClr val="tx1"/>
                </a:solidFill>
                <a:latin typeface="Century Gothic"/>
                <a:ea typeface="+mn-lt"/>
                <a:cs typeface="+mn-lt"/>
              </a:rPr>
              <a:t>fecha</a:t>
            </a:r>
            <a:r>
              <a:rPr lang="en-US" b="1">
                <a:solidFill>
                  <a:schemeClr val="tx1"/>
                </a:solidFill>
                <a:latin typeface="Century Gothic"/>
                <a:ea typeface="+mn-lt"/>
                <a:cs typeface="+mn-lt"/>
              </a:rPr>
              <a:t>:</a:t>
            </a:r>
            <a:r>
              <a:rPr lang="en-US">
                <a:solidFill>
                  <a:schemeClr val="tx1"/>
                </a:solidFill>
                <a:latin typeface="Century Gothic"/>
                <a:ea typeface="+mn-lt"/>
                <a:cs typeface="+mn-lt"/>
              </a:rPr>
              <a:t> $ 148,018.22</a:t>
            </a:r>
          </a:p>
          <a:p>
            <a:pPr marL="305435" indent="-305435"/>
            <a:r>
              <a:rPr lang="en-US" b="1" err="1">
                <a:solidFill>
                  <a:schemeClr val="tx1"/>
                </a:solidFill>
                <a:latin typeface="Century Gothic"/>
                <a:ea typeface="+mn-lt"/>
                <a:cs typeface="+mn-lt"/>
              </a:rPr>
              <a:t>Presupuesto</a:t>
            </a:r>
            <a:r>
              <a:rPr lang="en-US" b="1">
                <a:solidFill>
                  <a:schemeClr val="tx1"/>
                </a:solidFill>
                <a:latin typeface="Century Gothic"/>
                <a:ea typeface="+mn-lt"/>
                <a:cs typeface="+mn-lt"/>
              </a:rPr>
              <a:t> restante:</a:t>
            </a:r>
            <a:r>
              <a:rPr lang="en-US">
                <a:solidFill>
                  <a:schemeClr val="tx1"/>
                </a:solidFill>
                <a:latin typeface="Century Gothic"/>
                <a:ea typeface="+mn-lt"/>
                <a:cs typeface="+mn-lt"/>
              </a:rPr>
              <a:t>$ 533,617.40</a:t>
            </a:r>
          </a:p>
          <a:p>
            <a:pPr marL="305435" indent="-305435"/>
            <a:endParaRPr lang="en-US">
              <a:solidFill>
                <a:schemeClr val="tx1"/>
              </a:solidFill>
              <a:latin typeface="Century Gothic" panose="020B0502020202020204" pitchFamily="34" charset="0"/>
            </a:endParaRPr>
          </a:p>
          <a:p>
            <a:pPr marL="305435" indent="-305435"/>
            <a:r>
              <a:rPr lang="en-US" b="1" err="1">
                <a:solidFill>
                  <a:schemeClr val="tx1"/>
                </a:solidFill>
                <a:latin typeface="Century Gothic"/>
              </a:rPr>
              <a:t>Trabajo</a:t>
            </a:r>
            <a:r>
              <a:rPr lang="en-US" b="1">
                <a:solidFill>
                  <a:schemeClr val="tx1"/>
                </a:solidFill>
                <a:latin typeface="Century Gothic"/>
              </a:rPr>
              <a:t> </a:t>
            </a:r>
            <a:r>
              <a:rPr lang="en-US" b="1" err="1">
                <a:solidFill>
                  <a:schemeClr val="tx1"/>
                </a:solidFill>
                <a:latin typeface="Century Gothic"/>
              </a:rPr>
              <a:t>planeado</a:t>
            </a:r>
            <a:r>
              <a:rPr lang="en-US" b="1">
                <a:solidFill>
                  <a:schemeClr val="tx1"/>
                </a:solidFill>
                <a:latin typeface="Century Gothic"/>
              </a:rPr>
              <a:t> </a:t>
            </a:r>
            <a:r>
              <a:rPr lang="en-US" b="1" err="1">
                <a:solidFill>
                  <a:schemeClr val="tx1"/>
                </a:solidFill>
                <a:latin typeface="Century Gothic"/>
              </a:rPr>
              <a:t>en</a:t>
            </a:r>
            <a:r>
              <a:rPr lang="en-US" b="1">
                <a:solidFill>
                  <a:schemeClr val="tx1"/>
                </a:solidFill>
                <a:latin typeface="Century Gothic"/>
              </a:rPr>
              <a:t> las </a:t>
            </a:r>
            <a:r>
              <a:rPr lang="en-US" b="1" err="1">
                <a:solidFill>
                  <a:schemeClr val="tx1"/>
                </a:solidFill>
                <a:latin typeface="Century Gothic"/>
              </a:rPr>
              <a:t>siguientes</a:t>
            </a:r>
            <a:r>
              <a:rPr lang="en-US" b="1">
                <a:solidFill>
                  <a:schemeClr val="tx1"/>
                </a:solidFill>
                <a:latin typeface="Century Gothic"/>
              </a:rPr>
              <a:t> 2 </a:t>
            </a:r>
            <a:r>
              <a:rPr lang="en-US" b="1" err="1">
                <a:solidFill>
                  <a:schemeClr val="tx1"/>
                </a:solidFill>
                <a:latin typeface="Century Gothic"/>
              </a:rPr>
              <a:t>semanas</a:t>
            </a:r>
            <a:r>
              <a:rPr lang="en-US" b="1">
                <a:solidFill>
                  <a:schemeClr val="tx1"/>
                </a:solidFill>
                <a:latin typeface="Century Gothic"/>
              </a:rPr>
              <a:t>:</a:t>
            </a:r>
          </a:p>
          <a:p>
            <a:pPr marL="629920" lvl="1" indent="-305435"/>
            <a:r>
              <a:rPr lang="es-ES" sz="1800">
                <a:solidFill>
                  <a:schemeClr val="tx1"/>
                </a:solidFill>
                <a:latin typeface="Century Gothic"/>
              </a:rPr>
              <a:t>Finalizar la ejecución del contrato para </a:t>
            </a:r>
            <a:r>
              <a:rPr lang="es-ES" sz="1800" err="1">
                <a:solidFill>
                  <a:schemeClr val="tx1"/>
                </a:solidFill>
                <a:latin typeface="Century Gothic"/>
              </a:rPr>
              <a:t>Bludot</a:t>
            </a:r>
            <a:r>
              <a:rPr lang="es-ES" sz="1800">
                <a:solidFill>
                  <a:schemeClr val="tx1"/>
                </a:solidFill>
                <a:latin typeface="Century Gothic"/>
              </a:rPr>
              <a:t> Open </a:t>
            </a:r>
            <a:r>
              <a:rPr lang="es-ES" sz="1800" err="1">
                <a:solidFill>
                  <a:schemeClr val="tx1"/>
                </a:solidFill>
                <a:latin typeface="Century Gothic"/>
              </a:rPr>
              <a:t>Rewards</a:t>
            </a:r>
            <a:r>
              <a:rPr lang="es-ES" sz="1800">
                <a:solidFill>
                  <a:schemeClr val="tx1"/>
                </a:solidFill>
                <a:latin typeface="Century Gothic"/>
              </a:rPr>
              <a:t> y el </a:t>
            </a:r>
            <a:br>
              <a:rPr lang="es-ES" sz="1800">
                <a:solidFill>
                  <a:schemeClr val="tx1"/>
                </a:solidFill>
                <a:latin typeface="Century Gothic"/>
              </a:rPr>
            </a:br>
            <a:r>
              <a:rPr lang="es-ES" sz="1800">
                <a:solidFill>
                  <a:schemeClr val="tx1"/>
                </a:solidFill>
                <a:latin typeface="Century Gothic"/>
              </a:rPr>
              <a:t>consultor de Eventos y Marketing "</a:t>
            </a:r>
            <a:r>
              <a:rPr lang="es-ES" sz="1800" err="1">
                <a:solidFill>
                  <a:schemeClr val="tx1"/>
                </a:solidFill>
                <a:latin typeface="Century Gothic"/>
              </a:rPr>
              <a:t>Buy</a:t>
            </a:r>
            <a:r>
              <a:rPr lang="es-ES" sz="1800">
                <a:solidFill>
                  <a:schemeClr val="tx1"/>
                </a:solidFill>
                <a:latin typeface="Century Gothic"/>
              </a:rPr>
              <a:t> Local".</a:t>
            </a:r>
            <a:endParaRPr lang="en-US" sz="1800">
              <a:solidFill>
                <a:schemeClr val="tx1"/>
              </a:solidFill>
              <a:latin typeface="Century Gothic"/>
            </a:endParaRPr>
          </a:p>
          <a:p>
            <a:pPr marL="629920" indent="-305435"/>
            <a:endParaRPr lang="en-US">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263307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b="1">
                <a:solidFill>
                  <a:schemeClr val="tx1"/>
                </a:solidFill>
                <a:latin typeface="Century Gothic" panose="020B0502020202020204" pitchFamily="34" charset="0"/>
                <a:ea typeface="+mn-lt"/>
                <a:cs typeface="+mn-lt"/>
              </a:rPr>
              <a:t>Trabajo completado desde la última reunión: </a:t>
            </a:r>
          </a:p>
          <a:p>
            <a:pPr marL="629285" lvl="1" indent="-305435"/>
            <a:r>
              <a:rPr lang="en-US" sz="1800" err="1">
                <a:solidFill>
                  <a:schemeClr val="tx1"/>
                </a:solidFill>
                <a:ea typeface="+mn-lt"/>
                <a:cs typeface="+mn-lt"/>
              </a:rPr>
              <a:t>Alternativas</a:t>
            </a:r>
            <a:r>
              <a:rPr lang="en-US" sz="1800">
                <a:solidFill>
                  <a:schemeClr val="tx1"/>
                </a:solidFill>
                <a:ea typeface="+mn-lt"/>
                <a:cs typeface="+mn-lt"/>
              </a:rPr>
              <a:t> de GRID: </a:t>
            </a:r>
            <a:endParaRPr lang="en-US" sz="1800">
              <a:solidFill>
                <a:schemeClr val="tx1"/>
              </a:solidFill>
              <a:cs typeface="Arial"/>
            </a:endParaRPr>
          </a:p>
          <a:p>
            <a:pPr marL="953770" lvl="1" indent="-305435"/>
            <a:r>
              <a:rPr lang="es-ES" sz="1800">
                <a:solidFill>
                  <a:schemeClr val="tx1"/>
                </a:solidFill>
              </a:rPr>
              <a:t>Publicaciones en redes sociales, boletín regional y una nueva página en el sitio web para el reclutamiento de capacitación solar.</a:t>
            </a:r>
          </a:p>
          <a:p>
            <a:pPr marL="953770" lvl="1" indent="-305435"/>
            <a:r>
              <a:rPr lang="es-ES" sz="1800">
                <a:solidFill>
                  <a:schemeClr val="tx1"/>
                </a:solidFill>
              </a:rPr>
              <a:t>Preparación continua del programa de capacitación solar, incluyendo la adecuación del espacio de formación y la compra de herramientas y suministros de aula.</a:t>
            </a:r>
          </a:p>
          <a:p>
            <a:pPr marL="953770" lvl="1" indent="-305435"/>
            <a:r>
              <a:rPr lang="es-ES" sz="1800">
                <a:solidFill>
                  <a:schemeClr val="tx1"/>
                </a:solidFill>
              </a:rPr>
              <a:t>Distribución de volantes de reclutamiento en organizaciones comunitarias y edificios de la ciudad.</a:t>
            </a:r>
            <a:endParaRPr lang="en-US" sz="1800">
              <a:solidFill>
                <a:schemeClr val="tx1"/>
              </a:solidFill>
            </a:endParaRPr>
          </a:p>
          <a:p>
            <a:pPr marL="629920" lvl="1" indent="-305435"/>
            <a:endParaRPr lang="en-US" sz="1800" b="1">
              <a:solidFill>
                <a:schemeClr val="tx1"/>
              </a:solidFill>
              <a:latin typeface="Century Gothic" panose="020B0502020202020204" pitchFamily="34" charset="0"/>
              <a:cs typeface="Arial"/>
            </a:endParaRPr>
          </a:p>
          <a:p>
            <a:pPr marL="305435" indent="-305435"/>
            <a:r>
              <a:rPr lang="en-US" b="1" err="1">
                <a:solidFill>
                  <a:schemeClr val="tx1"/>
                </a:solidFill>
                <a:latin typeface="Century Gothic" panose="020B0502020202020204" pitchFamily="34" charset="0"/>
                <a:cs typeface="Arial"/>
              </a:rPr>
              <a:t>Gastos</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totales</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informados</a:t>
            </a:r>
            <a:r>
              <a:rPr lang="en-US" b="1">
                <a:solidFill>
                  <a:schemeClr val="tx1"/>
                </a:solidFill>
                <a:latin typeface="Century Gothic" panose="020B0502020202020204" pitchFamily="34" charset="0"/>
                <a:ea typeface="+mn-lt"/>
                <a:cs typeface="+mn-lt"/>
              </a:rPr>
              <a:t> hasta la </a:t>
            </a:r>
            <a:r>
              <a:rPr lang="en-US" b="1" err="1">
                <a:solidFill>
                  <a:schemeClr val="tx1"/>
                </a:solidFill>
                <a:latin typeface="Century Gothic" panose="020B0502020202020204" pitchFamily="34" charset="0"/>
                <a:ea typeface="+mn-lt"/>
                <a:cs typeface="+mn-lt"/>
              </a:rPr>
              <a:t>fecha</a:t>
            </a:r>
            <a:r>
              <a:rPr lang="en-US" b="1">
                <a:solidFill>
                  <a:schemeClr val="tx1"/>
                </a:solidFill>
                <a:latin typeface="Century Gothic" panose="020B0502020202020204" pitchFamily="34" charset="0"/>
                <a:ea typeface="+mn-lt"/>
                <a:cs typeface="+mn-lt"/>
              </a:rPr>
              <a:t>: </a:t>
            </a:r>
            <a:r>
              <a:rPr lang="en-US">
                <a:solidFill>
                  <a:schemeClr val="tx1"/>
                </a:solidFill>
                <a:latin typeface="Century Gothic" panose="020B0502020202020204" pitchFamily="34" charset="0"/>
                <a:ea typeface="+mn-lt"/>
                <a:cs typeface="+mn-lt"/>
              </a:rPr>
              <a:t>$ 176,922.24</a:t>
            </a:r>
            <a:endParaRPr lang="en-US">
              <a:solidFill>
                <a:schemeClr val="tx1"/>
              </a:solidFill>
              <a:latin typeface="Century Gothic" panose="020B0502020202020204" pitchFamily="34" charset="0"/>
            </a:endParaRPr>
          </a:p>
          <a:p>
            <a:pPr marL="305435" indent="-305435"/>
            <a:r>
              <a:rPr lang="en-US" b="1" err="1">
                <a:solidFill>
                  <a:schemeClr val="tx1"/>
                </a:solidFill>
                <a:latin typeface="Century Gothic" panose="020B0502020202020204" pitchFamily="34" charset="0"/>
                <a:ea typeface="+mn-lt"/>
                <a:cs typeface="+mn-lt"/>
              </a:rPr>
              <a:t>Presupuesto</a:t>
            </a:r>
            <a:r>
              <a:rPr lang="en-US" b="1">
                <a:solidFill>
                  <a:schemeClr val="tx1"/>
                </a:solidFill>
                <a:latin typeface="Century Gothic" panose="020B0502020202020204" pitchFamily="34" charset="0"/>
                <a:ea typeface="+mn-lt"/>
                <a:cs typeface="+mn-lt"/>
              </a:rPr>
              <a:t> restante: </a:t>
            </a:r>
            <a:r>
              <a:rPr lang="en-US">
                <a:solidFill>
                  <a:schemeClr val="tx1"/>
                </a:solidFill>
                <a:latin typeface="Century Gothic" panose="020B0502020202020204" pitchFamily="34" charset="0"/>
                <a:ea typeface="+mn-lt"/>
                <a:cs typeface="+mn-lt"/>
              </a:rPr>
              <a:t>$ 1,256,885.50</a:t>
            </a:r>
            <a:endParaRPr lang="en-US">
              <a:solidFill>
                <a:schemeClr val="tx1"/>
              </a:solidFill>
              <a:latin typeface="Century Gothic" panose="020B0502020202020204" pitchFamily="34" charset="0"/>
              <a:cs typeface="Arial"/>
            </a:endParaRPr>
          </a:p>
          <a:p>
            <a:pPr marL="305435" indent="-305435"/>
            <a:endParaRPr lang="en-US">
              <a:solidFill>
                <a:schemeClr val="tx1"/>
              </a:solidFill>
              <a:latin typeface="Century Gothic" panose="020B0502020202020204" pitchFamily="34" charset="0"/>
              <a:ea typeface="+mn-lt"/>
              <a:cs typeface="+mn-lt"/>
            </a:endParaRPr>
          </a:p>
          <a:p>
            <a:pPr marL="305435" indent="-305435"/>
            <a:r>
              <a:rPr lang="en-US" b="1" err="1">
                <a:solidFill>
                  <a:schemeClr val="tx1"/>
                </a:solidFill>
                <a:latin typeface="Century Gothic" panose="020B0502020202020204" pitchFamily="34" charset="0"/>
                <a:ea typeface="+mn-lt"/>
                <a:cs typeface="+mn-lt"/>
              </a:rPr>
              <a:t>Trabajo</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planificado</a:t>
            </a:r>
            <a:r>
              <a:rPr lang="en-US" b="1">
                <a:solidFill>
                  <a:schemeClr val="tx1"/>
                </a:solidFill>
                <a:latin typeface="Century Gothic" panose="020B0502020202020204" pitchFamily="34" charset="0"/>
                <a:ea typeface="+mn-lt"/>
                <a:cs typeface="+mn-lt"/>
              </a:rPr>
              <a:t> </a:t>
            </a:r>
            <a:r>
              <a:rPr lang="en-US" b="1" err="1">
                <a:solidFill>
                  <a:schemeClr val="tx1"/>
                </a:solidFill>
                <a:latin typeface="Century Gothic" panose="020B0502020202020204" pitchFamily="34" charset="0"/>
                <a:ea typeface="+mn-lt"/>
                <a:cs typeface="+mn-lt"/>
              </a:rPr>
              <a:t>en</a:t>
            </a:r>
            <a:r>
              <a:rPr lang="en-US" b="1">
                <a:solidFill>
                  <a:schemeClr val="tx1"/>
                </a:solidFill>
                <a:latin typeface="Century Gothic" panose="020B0502020202020204" pitchFamily="34" charset="0"/>
                <a:ea typeface="+mn-lt"/>
                <a:cs typeface="+mn-lt"/>
              </a:rPr>
              <a:t> las </a:t>
            </a:r>
            <a:r>
              <a:rPr lang="en-US" b="1" err="1">
                <a:solidFill>
                  <a:schemeClr val="tx1"/>
                </a:solidFill>
                <a:latin typeface="Century Gothic" panose="020B0502020202020204" pitchFamily="34" charset="0"/>
                <a:ea typeface="+mn-lt"/>
                <a:cs typeface="+mn-lt"/>
              </a:rPr>
              <a:t>próximas</a:t>
            </a:r>
            <a:r>
              <a:rPr lang="en-US" b="1">
                <a:solidFill>
                  <a:schemeClr val="tx1"/>
                </a:solidFill>
                <a:latin typeface="Century Gothic" panose="020B0502020202020204" pitchFamily="34" charset="0"/>
                <a:ea typeface="+mn-lt"/>
                <a:cs typeface="+mn-lt"/>
              </a:rPr>
              <a:t> ~dos </a:t>
            </a:r>
            <a:r>
              <a:rPr lang="en-US" b="1" err="1">
                <a:solidFill>
                  <a:schemeClr val="tx1"/>
                </a:solidFill>
                <a:latin typeface="Century Gothic" panose="020B0502020202020204" pitchFamily="34" charset="0"/>
                <a:ea typeface="+mn-lt"/>
                <a:cs typeface="+mn-lt"/>
              </a:rPr>
              <a:t>semanas</a:t>
            </a:r>
            <a:r>
              <a:rPr lang="en-US" b="1">
                <a:solidFill>
                  <a:schemeClr val="tx1"/>
                </a:solidFill>
                <a:latin typeface="Century Gothic" panose="020B0502020202020204" pitchFamily="34" charset="0"/>
                <a:ea typeface="+mn-lt"/>
                <a:cs typeface="+mn-lt"/>
              </a:rPr>
              <a:t>:</a:t>
            </a:r>
            <a:r>
              <a:rPr lang="en-US" b="1">
                <a:latin typeface="Century Gothic" panose="020B0502020202020204" pitchFamily="34" charset="0"/>
                <a:ea typeface="+mn-lt"/>
                <a:cs typeface="+mn-lt"/>
              </a:rPr>
              <a:t> </a:t>
            </a:r>
            <a:endParaRPr lang="en-US" b="1">
              <a:latin typeface="Century Gothic" panose="020B0502020202020204" pitchFamily="34" charset="0"/>
              <a:cs typeface="Arial"/>
            </a:endParaRPr>
          </a:p>
          <a:p>
            <a:pPr marL="629920" indent="-305435"/>
            <a:r>
              <a:rPr lang="en-US" err="1">
                <a:solidFill>
                  <a:srgbClr val="000000"/>
                </a:solidFill>
                <a:ea typeface="+mn-lt"/>
                <a:cs typeface="+mn-lt"/>
              </a:rPr>
              <a:t>Alternativas</a:t>
            </a:r>
            <a:r>
              <a:rPr lang="en-US">
                <a:solidFill>
                  <a:srgbClr val="000000"/>
                </a:solidFill>
                <a:ea typeface="+mn-lt"/>
                <a:cs typeface="+mn-lt"/>
              </a:rPr>
              <a:t> de GRID </a:t>
            </a:r>
            <a:r>
              <a:rPr lang="es-ES">
                <a:solidFill>
                  <a:srgbClr val="000000"/>
                </a:solidFill>
                <a:ea typeface="+mn-lt"/>
                <a:cs typeface="+mn-lt"/>
              </a:rPr>
              <a:t>continuará con el reclutamiento para el programa de </a:t>
            </a:r>
            <a:br>
              <a:rPr lang="es-ES">
                <a:solidFill>
                  <a:srgbClr val="000000"/>
                </a:solidFill>
                <a:ea typeface="+mn-lt"/>
                <a:cs typeface="+mn-lt"/>
              </a:rPr>
            </a:br>
            <a:r>
              <a:rPr lang="es-ES">
                <a:solidFill>
                  <a:srgbClr val="000000"/>
                </a:solidFill>
                <a:ea typeface="+mn-lt"/>
                <a:cs typeface="+mn-lt"/>
              </a:rPr>
              <a:t>capacitación solar remunerado.</a:t>
            </a:r>
            <a:endParaRPr lang="en-US">
              <a:solidFill>
                <a:srgbClr val="000000"/>
              </a:solidFill>
              <a:ea typeface="+mn-lt"/>
              <a:cs typeface="+mn-lt"/>
            </a:endParaRPr>
          </a:p>
          <a:p>
            <a:pPr marL="324485" indent="0">
              <a:buNone/>
            </a:pPr>
            <a:endParaRPr lang="en-US">
              <a:solidFill>
                <a:srgbClr val="3D3D3D"/>
              </a:solidFill>
              <a:highlight>
                <a:srgbClr val="FFFF00"/>
              </a:highlight>
            </a:endParaRPr>
          </a:p>
          <a:p>
            <a:pPr marL="629920" lvl="1" indent="-305435"/>
            <a:endParaRPr lang="en-US" sz="1800">
              <a:solidFill>
                <a:srgbClr val="000000"/>
              </a:solidFill>
              <a:highlight>
                <a:srgbClr val="FFFF00"/>
              </a:highlight>
            </a:endParaRPr>
          </a:p>
          <a:p>
            <a:pPr marL="629920" lvl="1" indent="-305435"/>
            <a:endParaRPr lang="en-US" sz="1800">
              <a:solidFill>
                <a:srgbClr val="3D3D3D"/>
              </a:solidFill>
            </a:endParaRPr>
          </a:p>
          <a:p>
            <a:pPr marL="629920" lvl="1" indent="-305435"/>
            <a:endParaRPr lang="en-US" sz="1800">
              <a:solidFill>
                <a:srgbClr val="000000"/>
              </a:solidFill>
              <a:highlight>
                <a:srgbClr val="FFFF00"/>
              </a:highligh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588377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completado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desde</a:t>
            </a:r>
            <a:r>
              <a:rPr lang="en-US" b="1">
                <a:solidFill>
                  <a:schemeClr val="tx1"/>
                </a:solidFill>
                <a:latin typeface="Century Gothic"/>
                <a:ea typeface="+mn-lt"/>
                <a:cs typeface="+mn-lt"/>
              </a:rPr>
              <a:t> la </a:t>
            </a:r>
            <a:r>
              <a:rPr lang="en-US" b="1" err="1">
                <a:solidFill>
                  <a:schemeClr val="tx1"/>
                </a:solidFill>
                <a:latin typeface="Century Gothic"/>
                <a:ea typeface="+mn-lt"/>
                <a:cs typeface="+mn-lt"/>
              </a:rPr>
              <a:t>última</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reunión</a:t>
            </a:r>
            <a:r>
              <a:rPr lang="en-US" b="1">
                <a:solidFill>
                  <a:schemeClr val="tx1"/>
                </a:solidFill>
                <a:latin typeface="Century Gothic"/>
                <a:ea typeface="+mn-lt"/>
                <a:cs typeface="+mn-lt"/>
              </a:rPr>
              <a:t>: </a:t>
            </a:r>
          </a:p>
          <a:p>
            <a:pPr marL="629920" indent="-305435">
              <a:spcBef>
                <a:spcPts val="20"/>
              </a:spcBef>
            </a:pPr>
            <a:r>
              <a:rPr lang="en-US" err="1">
                <a:solidFill>
                  <a:schemeClr val="tx1"/>
                </a:solidFill>
                <a:latin typeface="Century Gothic"/>
              </a:rPr>
              <a:t>Recibí</a:t>
            </a:r>
            <a:r>
              <a:rPr lang="en-US">
                <a:solidFill>
                  <a:schemeClr val="tx1"/>
                </a:solidFill>
                <a:latin typeface="Century Gothic"/>
              </a:rPr>
              <a:t> </a:t>
            </a:r>
            <a:r>
              <a:rPr lang="en-US" err="1">
                <a:solidFill>
                  <a:schemeClr val="tx1"/>
                </a:solidFill>
                <a:latin typeface="Century Gothic"/>
              </a:rPr>
              <a:t>comentarios</a:t>
            </a:r>
            <a:r>
              <a:rPr lang="en-US">
                <a:solidFill>
                  <a:schemeClr val="tx1"/>
                </a:solidFill>
                <a:latin typeface="Century Gothic"/>
              </a:rPr>
              <a:t> de la ciudad </a:t>
            </a:r>
            <a:r>
              <a:rPr lang="en-US" err="1">
                <a:solidFill>
                  <a:schemeClr val="tx1"/>
                </a:solidFill>
                <a:latin typeface="Century Gothic"/>
              </a:rPr>
              <a:t>sobre</a:t>
            </a:r>
            <a:r>
              <a:rPr lang="en-US">
                <a:solidFill>
                  <a:schemeClr val="tx1"/>
                </a:solidFill>
                <a:latin typeface="Century Gothic"/>
              </a:rPr>
              <a:t> </a:t>
            </a:r>
            <a:r>
              <a:rPr lang="en-US" err="1">
                <a:solidFill>
                  <a:schemeClr val="tx1"/>
                </a:solidFill>
                <a:latin typeface="Century Gothic"/>
              </a:rPr>
              <a:t>el</a:t>
            </a:r>
            <a:r>
              <a:rPr lang="en-US">
                <a:solidFill>
                  <a:schemeClr val="tx1"/>
                </a:solidFill>
                <a:latin typeface="Century Gothic"/>
              </a:rPr>
              <a:t> </a:t>
            </a:r>
            <a:r>
              <a:rPr lang="en-US" err="1">
                <a:solidFill>
                  <a:schemeClr val="tx1"/>
                </a:solidFill>
                <a:latin typeface="Century Gothic"/>
              </a:rPr>
              <a:t>informe</a:t>
            </a:r>
            <a:r>
              <a:rPr lang="en-US">
                <a:solidFill>
                  <a:schemeClr val="tx1"/>
                </a:solidFill>
                <a:latin typeface="Century Gothic"/>
              </a:rPr>
              <a:t> de </a:t>
            </a:r>
            <a:r>
              <a:rPr lang="en-US" err="1">
                <a:solidFill>
                  <a:schemeClr val="tx1"/>
                </a:solidFill>
                <a:latin typeface="Century Gothic"/>
              </a:rPr>
              <a:t>evaluación</a:t>
            </a:r>
            <a:r>
              <a:rPr lang="en-US">
                <a:solidFill>
                  <a:schemeClr val="tx1"/>
                </a:solidFill>
                <a:latin typeface="Century Gothic"/>
              </a:rPr>
              <a:t> del </a:t>
            </a:r>
            <a:r>
              <a:rPr lang="en-US" err="1">
                <a:solidFill>
                  <a:schemeClr val="tx1"/>
                </a:solidFill>
                <a:latin typeface="Century Gothic"/>
              </a:rPr>
              <a:t>año</a:t>
            </a:r>
            <a:r>
              <a:rPr lang="en-US">
                <a:solidFill>
                  <a:schemeClr val="tx1"/>
                </a:solidFill>
                <a:latin typeface="Century Gothic"/>
              </a:rPr>
              <a:t> </a:t>
            </a:r>
          </a:p>
          <a:p>
            <a:pPr marL="629920" indent="-305435">
              <a:spcBef>
                <a:spcPts val="20"/>
              </a:spcBef>
            </a:pPr>
            <a:r>
              <a:rPr lang="en-US" err="1">
                <a:solidFill>
                  <a:srgbClr val="000000"/>
                </a:solidFill>
                <a:latin typeface="Century Gothic"/>
              </a:rPr>
              <a:t>Comencé</a:t>
            </a:r>
            <a:r>
              <a:rPr lang="en-US">
                <a:solidFill>
                  <a:srgbClr val="000000"/>
                </a:solidFill>
                <a:latin typeface="Century Gothic"/>
              </a:rPr>
              <a:t> a </a:t>
            </a:r>
            <a:r>
              <a:rPr lang="en-US" err="1">
                <a:solidFill>
                  <a:srgbClr val="000000"/>
                </a:solidFill>
                <a:latin typeface="Century Gothic"/>
              </a:rPr>
              <a:t>implementar</a:t>
            </a:r>
            <a:r>
              <a:rPr lang="en-US">
                <a:solidFill>
                  <a:srgbClr val="000000"/>
                </a:solidFill>
                <a:latin typeface="Century Gothic"/>
              </a:rPr>
              <a:t> </a:t>
            </a:r>
            <a:r>
              <a:rPr lang="en-US" err="1">
                <a:solidFill>
                  <a:srgbClr val="000000"/>
                </a:solidFill>
                <a:latin typeface="Century Gothic"/>
              </a:rPr>
              <a:t>los</a:t>
            </a:r>
            <a:r>
              <a:rPr lang="en-US">
                <a:solidFill>
                  <a:srgbClr val="000000"/>
                </a:solidFill>
                <a:latin typeface="Century Gothic"/>
              </a:rPr>
              <a:t> </a:t>
            </a:r>
            <a:r>
              <a:rPr lang="en-US" err="1">
                <a:solidFill>
                  <a:srgbClr val="000000"/>
                </a:solidFill>
                <a:latin typeface="Century Gothic"/>
              </a:rPr>
              <a:t>comentarios</a:t>
            </a:r>
            <a:endParaRPr lang="en-US">
              <a:latin typeface="Century Gothic"/>
            </a:endParaRPr>
          </a:p>
          <a:p>
            <a:pPr marL="629920" indent="-305435"/>
            <a:r>
              <a:rPr lang="en-US" err="1">
                <a:solidFill>
                  <a:srgbClr val="000000"/>
                </a:solidFill>
                <a:latin typeface="Century Gothic"/>
              </a:rPr>
              <a:t>Redacté</a:t>
            </a:r>
            <a:r>
              <a:rPr lang="en-US">
                <a:solidFill>
                  <a:srgbClr val="000000"/>
                </a:solidFill>
                <a:latin typeface="Century Gothic"/>
              </a:rPr>
              <a:t> un </a:t>
            </a:r>
            <a:r>
              <a:rPr lang="en-US" err="1">
                <a:solidFill>
                  <a:srgbClr val="000000"/>
                </a:solidFill>
                <a:latin typeface="Century Gothic"/>
              </a:rPr>
              <a:t>paquete</a:t>
            </a:r>
            <a:r>
              <a:rPr lang="en-US">
                <a:solidFill>
                  <a:srgbClr val="000000"/>
                </a:solidFill>
                <a:latin typeface="Century Gothic"/>
              </a:rPr>
              <a:t> de </a:t>
            </a:r>
            <a:r>
              <a:rPr lang="en-US" err="1">
                <a:solidFill>
                  <a:srgbClr val="000000"/>
                </a:solidFill>
                <a:latin typeface="Century Gothic"/>
              </a:rPr>
              <a:t>facturación</a:t>
            </a:r>
            <a:r>
              <a:rPr lang="en-US">
                <a:solidFill>
                  <a:srgbClr val="000000"/>
                </a:solidFill>
                <a:latin typeface="Century Gothic"/>
              </a:rPr>
              <a:t> con </a:t>
            </a:r>
            <a:r>
              <a:rPr lang="en-US" err="1">
                <a:solidFill>
                  <a:srgbClr val="000000"/>
                </a:solidFill>
                <a:latin typeface="Century Gothic"/>
              </a:rPr>
              <a:t>documentación</a:t>
            </a:r>
            <a:r>
              <a:rPr lang="en-US">
                <a:solidFill>
                  <a:srgbClr val="000000"/>
                </a:solidFill>
                <a:latin typeface="Century Gothic"/>
              </a:rPr>
              <a:t> </a:t>
            </a:r>
            <a:r>
              <a:rPr lang="en-US" err="1">
                <a:solidFill>
                  <a:srgbClr val="000000"/>
                </a:solidFill>
                <a:latin typeface="Century Gothic"/>
              </a:rPr>
              <a:t>revisada</a:t>
            </a:r>
            <a:endParaRPr lang="en-US">
              <a:latin typeface="Century Gothic"/>
            </a:endParaRPr>
          </a:p>
          <a:p>
            <a:pPr marL="629920" indent="-305435"/>
            <a:endParaRPr lang="en-US">
              <a:solidFill>
                <a:schemeClr val="tx1"/>
              </a:solidFill>
              <a:latin typeface="Century Gothic"/>
            </a:endParaRPr>
          </a:p>
          <a:p>
            <a:pPr marL="305435" indent="-305435"/>
            <a:r>
              <a:rPr lang="en-US" b="1" err="1">
                <a:solidFill>
                  <a:schemeClr val="tx1"/>
                </a:solidFill>
                <a:latin typeface="Century Gothic"/>
                <a:ea typeface="+mn-lt"/>
                <a:cs typeface="+mn-lt"/>
              </a:rPr>
              <a:t>Gastos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totales</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informados</a:t>
            </a:r>
            <a:r>
              <a:rPr lang="en-US" b="1">
                <a:solidFill>
                  <a:schemeClr val="tx1"/>
                </a:solidFill>
                <a:latin typeface="Century Gothic"/>
                <a:ea typeface="+mn-lt"/>
                <a:cs typeface="+mn-lt"/>
              </a:rPr>
              <a:t> hasta la </a:t>
            </a:r>
            <a:r>
              <a:rPr lang="en-US" b="1" err="1">
                <a:solidFill>
                  <a:schemeClr val="tx1"/>
                </a:solidFill>
                <a:latin typeface="Century Gothic"/>
                <a:ea typeface="+mn-lt"/>
                <a:cs typeface="+mn-lt"/>
              </a:rPr>
              <a:t>fecha</a:t>
            </a:r>
            <a:r>
              <a:rPr lang="en-US" b="1">
                <a:solidFill>
                  <a:schemeClr val="tx1"/>
                </a:solidFill>
                <a:latin typeface="Century Gothic"/>
                <a:ea typeface="+mn-lt"/>
                <a:cs typeface="+mn-lt"/>
              </a:rPr>
              <a:t>:</a:t>
            </a:r>
            <a:r>
              <a:rPr lang="en-US">
                <a:solidFill>
                  <a:schemeClr val="tx1"/>
                </a:solidFill>
                <a:latin typeface="Century Gothic"/>
                <a:ea typeface="+mn-lt"/>
                <a:cs typeface="+mn-lt"/>
              </a:rPr>
              <a:t> $</a:t>
            </a:r>
            <a:r>
              <a:rPr lang="en-US" kern="1200">
                <a:solidFill>
                  <a:schemeClr val="tx1"/>
                </a:solidFill>
                <a:effectLst/>
                <a:latin typeface="Century Gothic"/>
                <a:ea typeface="+mn-lt"/>
                <a:cs typeface="+mn-lt"/>
              </a:rPr>
              <a:t> 0</a:t>
            </a:r>
            <a:r>
              <a:rPr lang="en-US">
                <a:solidFill>
                  <a:schemeClr val="tx1"/>
                </a:solidFill>
                <a:latin typeface="Century Gothic"/>
                <a:ea typeface="+mn-lt"/>
                <a:cs typeface="+mn-lt"/>
              </a:rPr>
              <a:t> </a:t>
            </a:r>
          </a:p>
          <a:p>
            <a:pPr marL="305435" indent="-305435"/>
            <a:r>
              <a:rPr lang="en-US" b="1" err="1">
                <a:solidFill>
                  <a:schemeClr val="tx1"/>
                </a:solidFill>
                <a:latin typeface="Century Gothic"/>
                <a:ea typeface="+mn-lt"/>
                <a:cs typeface="+mn-lt"/>
              </a:rPr>
              <a:t>Presupuesto</a:t>
            </a:r>
            <a:r>
              <a:rPr lang="en-US" b="1">
                <a:solidFill>
                  <a:schemeClr val="tx1"/>
                </a:solidFill>
                <a:latin typeface="Century Gothic"/>
                <a:ea typeface="+mn-lt"/>
                <a:cs typeface="+mn-lt"/>
              </a:rPr>
              <a:t> restante: </a:t>
            </a:r>
            <a:r>
              <a:rPr lang="en-US">
                <a:solidFill>
                  <a:schemeClr val="tx1"/>
                </a:solidFill>
                <a:latin typeface="Century Gothic"/>
                <a:ea typeface="+mn-lt"/>
                <a:cs typeface="+mn-lt"/>
              </a:rPr>
              <a:t>$ 1,070,000 </a:t>
            </a:r>
          </a:p>
          <a:p>
            <a:pPr marL="305435" indent="-305435"/>
            <a:endParaRPr lang="en-US">
              <a:solidFill>
                <a:schemeClr val="tx1"/>
              </a:solidFill>
              <a:latin typeface="Century Gothic"/>
            </a:endParaRPr>
          </a:p>
          <a:p>
            <a:pPr marL="305435" indent="-305435"/>
            <a:r>
              <a:rPr lang="en-US" b="1" err="1">
                <a:solidFill>
                  <a:schemeClr val="tx1"/>
                </a:solidFill>
                <a:latin typeface="Century Gothic"/>
                <a:ea typeface="+mn-lt"/>
                <a:cs typeface="+mn-lt"/>
              </a:rPr>
              <a:t>Trabajo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planificado</a:t>
            </a:r>
            <a:r>
              <a:rPr lang="en-US" b="1">
                <a:solidFill>
                  <a:schemeClr val="tx1"/>
                </a:solidFill>
                <a:latin typeface="Century Gothic"/>
                <a:ea typeface="+mn-lt"/>
                <a:cs typeface="+mn-lt"/>
              </a:rPr>
              <a:t> </a:t>
            </a:r>
            <a:r>
              <a:rPr lang="en-US" b="1" err="1">
                <a:solidFill>
                  <a:schemeClr val="tx1"/>
                </a:solidFill>
                <a:latin typeface="Century Gothic"/>
                <a:ea typeface="+mn-lt"/>
                <a:cs typeface="+mn-lt"/>
              </a:rPr>
              <a:t>en</a:t>
            </a:r>
            <a:r>
              <a:rPr lang="en-US" b="1">
                <a:solidFill>
                  <a:schemeClr val="tx1"/>
                </a:solidFill>
                <a:latin typeface="Century Gothic"/>
                <a:ea typeface="+mn-lt"/>
                <a:cs typeface="+mn-lt"/>
              </a:rPr>
              <a:t> las </a:t>
            </a:r>
            <a:r>
              <a:rPr lang="en-US" b="1" err="1">
                <a:solidFill>
                  <a:schemeClr val="tx1"/>
                </a:solidFill>
                <a:latin typeface="Century Gothic"/>
                <a:ea typeface="+mn-lt"/>
                <a:cs typeface="+mn-lt"/>
              </a:rPr>
              <a:t>próximas</a:t>
            </a:r>
            <a:r>
              <a:rPr lang="en-US" b="1">
                <a:solidFill>
                  <a:schemeClr val="tx1"/>
                </a:solidFill>
                <a:latin typeface="Century Gothic"/>
                <a:ea typeface="+mn-lt"/>
                <a:cs typeface="+mn-lt"/>
              </a:rPr>
              <a:t> ~dos </a:t>
            </a:r>
            <a:r>
              <a:rPr lang="en-US" b="1" err="1">
                <a:solidFill>
                  <a:schemeClr val="tx1"/>
                </a:solidFill>
                <a:latin typeface="Century Gothic"/>
                <a:ea typeface="+mn-lt"/>
                <a:cs typeface="+mn-lt"/>
              </a:rPr>
              <a:t>semanas</a:t>
            </a:r>
            <a:r>
              <a:rPr lang="en-US" b="1">
                <a:solidFill>
                  <a:schemeClr val="tx1"/>
                </a:solidFill>
                <a:latin typeface="Century Gothic"/>
                <a:ea typeface="+mn-lt"/>
                <a:cs typeface="+mn-lt"/>
              </a:rPr>
              <a:t>: </a:t>
            </a:r>
          </a:p>
          <a:p>
            <a:pPr marL="629920" lvl="1" indent="-305435"/>
            <a:r>
              <a:rPr lang="en-US" sz="1800" err="1">
                <a:solidFill>
                  <a:schemeClr val="tx1"/>
                </a:solidFill>
                <a:latin typeface="Century Gothic"/>
                <a:ea typeface="+mn-lt"/>
                <a:cs typeface="+mn-lt"/>
              </a:rPr>
              <a:t>Revisiones</a:t>
            </a:r>
            <a:r>
              <a:rPr lang="en-US" sz="1800">
                <a:solidFill>
                  <a:schemeClr val="tx1"/>
                </a:solidFill>
                <a:latin typeface="Century Gothic"/>
                <a:ea typeface="+mn-lt"/>
                <a:cs typeface="+mn-lt"/>
              </a:rPr>
              <a:t> </a:t>
            </a:r>
            <a:r>
              <a:rPr lang="en-US" sz="1800" err="1">
                <a:solidFill>
                  <a:schemeClr val="tx1"/>
                </a:solidFill>
                <a:latin typeface="Century Gothic"/>
                <a:ea typeface="+mn-lt"/>
                <a:cs typeface="+mn-lt"/>
              </a:rPr>
              <a:t>completas</a:t>
            </a:r>
            <a:r>
              <a:rPr lang="en-US" sz="1800">
                <a:solidFill>
                  <a:schemeClr val="tx1"/>
                </a:solidFill>
                <a:latin typeface="Century Gothic"/>
                <a:ea typeface="+mn-lt"/>
                <a:cs typeface="+mn-lt"/>
              </a:rPr>
              <a:t> del Informe de </a:t>
            </a:r>
            <a:r>
              <a:rPr lang="en-US" sz="1800" err="1">
                <a:solidFill>
                  <a:schemeClr val="tx1"/>
                </a:solidFill>
                <a:latin typeface="Century Gothic"/>
                <a:ea typeface="+mn-lt"/>
                <a:cs typeface="+mn-lt"/>
              </a:rPr>
              <a:t>evaluación</a:t>
            </a:r>
            <a:r>
              <a:rPr lang="en-US" sz="1800">
                <a:solidFill>
                  <a:schemeClr val="tx1"/>
                </a:solidFill>
                <a:latin typeface="Century Gothic"/>
                <a:ea typeface="+mn-lt"/>
                <a:cs typeface="+mn-lt"/>
              </a:rPr>
              <a:t> del </a:t>
            </a:r>
            <a:r>
              <a:rPr lang="en-US" sz="1800" err="1">
                <a:solidFill>
                  <a:schemeClr val="tx1"/>
                </a:solidFill>
                <a:latin typeface="Century Gothic"/>
                <a:ea typeface="+mn-lt"/>
                <a:cs typeface="+mn-lt"/>
              </a:rPr>
              <a:t>año</a:t>
            </a:r>
            <a:r>
              <a:rPr lang="en-US" sz="1800">
                <a:solidFill>
                  <a:schemeClr val="tx1"/>
                </a:solidFill>
                <a:latin typeface="Century Gothic"/>
                <a:ea typeface="+mn-lt"/>
                <a:cs typeface="+mn-lt"/>
              </a:rPr>
              <a:t> 1</a:t>
            </a:r>
            <a:endParaRPr lang="en-US" sz="1800">
              <a:solidFill>
                <a:schemeClr val="tx1"/>
              </a:solidFill>
              <a:latin typeface="Century Gothic"/>
            </a:endParaRPr>
          </a:p>
          <a:p>
            <a:pPr marL="629920" lvl="1" indent="-305435"/>
            <a:r>
              <a:rPr lang="en-US" sz="1800">
                <a:solidFill>
                  <a:schemeClr val="tx1"/>
                </a:solidFill>
                <a:latin typeface="Century Gothic"/>
                <a:ea typeface="+mn-lt"/>
                <a:cs typeface="+mn-lt"/>
              </a:rPr>
              <a:t>Crear un plan de </a:t>
            </a:r>
            <a:r>
              <a:rPr lang="en-US" sz="1800" err="1">
                <a:solidFill>
                  <a:schemeClr val="tx1"/>
                </a:solidFill>
                <a:latin typeface="Century Gothic"/>
                <a:ea typeface="+mn-lt"/>
                <a:cs typeface="+mn-lt"/>
              </a:rPr>
              <a:t>trabajo</a:t>
            </a:r>
            <a:r>
              <a:rPr lang="en-US" sz="1800">
                <a:solidFill>
                  <a:schemeClr val="tx1"/>
                </a:solidFill>
                <a:latin typeface="Century Gothic"/>
                <a:ea typeface="+mn-lt"/>
                <a:cs typeface="+mn-lt"/>
              </a:rPr>
              <a:t> para </a:t>
            </a:r>
            <a:r>
              <a:rPr lang="en-US" sz="1800" err="1">
                <a:solidFill>
                  <a:schemeClr val="tx1"/>
                </a:solidFill>
                <a:latin typeface="Century Gothic"/>
                <a:ea typeface="+mn-lt"/>
                <a:cs typeface="+mn-lt"/>
              </a:rPr>
              <a:t>el</a:t>
            </a:r>
            <a:r>
              <a:rPr lang="en-US" sz="1800">
                <a:solidFill>
                  <a:schemeClr val="tx1"/>
                </a:solidFill>
                <a:latin typeface="Century Gothic"/>
                <a:ea typeface="+mn-lt"/>
                <a:cs typeface="+mn-lt"/>
              </a:rPr>
              <a:t> </a:t>
            </a:r>
            <a:r>
              <a:rPr lang="en-US" sz="1800" err="1">
                <a:solidFill>
                  <a:schemeClr val="tx1"/>
                </a:solidFill>
                <a:latin typeface="Century Gothic"/>
                <a:ea typeface="+mn-lt"/>
                <a:cs typeface="+mn-lt"/>
              </a:rPr>
              <a:t>informe</a:t>
            </a:r>
            <a:r>
              <a:rPr lang="en-US" sz="1800">
                <a:solidFill>
                  <a:schemeClr val="tx1"/>
                </a:solidFill>
                <a:latin typeface="Century Gothic"/>
                <a:ea typeface="+mn-lt"/>
                <a:cs typeface="+mn-lt"/>
              </a:rPr>
              <a:t> de </a:t>
            </a:r>
            <a:r>
              <a:rPr lang="en-US" sz="1800" err="1">
                <a:solidFill>
                  <a:schemeClr val="tx1"/>
                </a:solidFill>
                <a:latin typeface="Century Gothic"/>
                <a:ea typeface="+mn-lt"/>
                <a:cs typeface="+mn-lt"/>
              </a:rPr>
              <a:t>evaluación</a:t>
            </a:r>
            <a:r>
              <a:rPr lang="en-US" sz="1800">
                <a:solidFill>
                  <a:schemeClr val="tx1"/>
                </a:solidFill>
                <a:latin typeface="Century Gothic"/>
                <a:ea typeface="+mn-lt"/>
                <a:cs typeface="+mn-lt"/>
              </a:rPr>
              <a:t> del </a:t>
            </a:r>
            <a:r>
              <a:rPr lang="en-US" sz="1800" err="1">
                <a:solidFill>
                  <a:schemeClr val="tx1"/>
                </a:solidFill>
                <a:latin typeface="Century Gothic"/>
                <a:ea typeface="+mn-lt"/>
                <a:cs typeface="+mn-lt"/>
              </a:rPr>
              <a:t>año</a:t>
            </a:r>
            <a:r>
              <a:rPr lang="en-US" sz="1800">
                <a:solidFill>
                  <a:schemeClr val="tx1"/>
                </a:solidFill>
                <a:latin typeface="Century Gothic"/>
                <a:ea typeface="+mn-lt"/>
                <a:cs typeface="+mn-lt"/>
              </a:rPr>
              <a:t> 2, </a:t>
            </a:r>
            <a:br>
              <a:rPr lang="en-US" sz="1800">
                <a:solidFill>
                  <a:schemeClr val="tx1"/>
                </a:solidFill>
                <a:latin typeface="Century Gothic"/>
                <a:ea typeface="+mn-lt"/>
                <a:cs typeface="+mn-lt"/>
              </a:rPr>
            </a:br>
            <a:r>
              <a:rPr lang="en-US" sz="1800">
                <a:solidFill>
                  <a:schemeClr val="tx1"/>
                </a:solidFill>
                <a:latin typeface="Century Gothic"/>
                <a:ea typeface="+mn-lt"/>
                <a:cs typeface="+mn-lt"/>
              </a:rPr>
              <a:t>que </a:t>
            </a:r>
            <a:r>
              <a:rPr lang="en-US" sz="1800" err="1">
                <a:solidFill>
                  <a:schemeClr val="tx1"/>
                </a:solidFill>
                <a:latin typeface="Century Gothic"/>
                <a:ea typeface="+mn-lt"/>
                <a:cs typeface="+mn-lt"/>
              </a:rPr>
              <a:t>incluya</a:t>
            </a:r>
            <a:r>
              <a:rPr lang="en-US" sz="1800">
                <a:solidFill>
                  <a:schemeClr val="tx1"/>
                </a:solidFill>
                <a:latin typeface="Century Gothic"/>
                <a:ea typeface="+mn-lt"/>
                <a:cs typeface="+mn-lt"/>
              </a:rPr>
              <a:t> la </a:t>
            </a:r>
            <a:r>
              <a:rPr lang="en-US" sz="1800" err="1">
                <a:solidFill>
                  <a:schemeClr val="tx1"/>
                </a:solidFill>
                <a:latin typeface="Century Gothic"/>
                <a:ea typeface="+mn-lt"/>
                <a:cs typeface="+mn-lt"/>
              </a:rPr>
              <a:t>recopilación</a:t>
            </a:r>
            <a:r>
              <a:rPr lang="en-US" sz="1800">
                <a:solidFill>
                  <a:schemeClr val="tx1"/>
                </a:solidFill>
                <a:latin typeface="Century Gothic"/>
                <a:ea typeface="+mn-lt"/>
                <a:cs typeface="+mn-lt"/>
              </a:rPr>
              <a:t> de </a:t>
            </a:r>
            <a:r>
              <a:rPr lang="en-US" sz="1800" err="1">
                <a:solidFill>
                  <a:schemeClr val="tx1"/>
                </a:solidFill>
                <a:latin typeface="Century Gothic"/>
                <a:ea typeface="+mn-lt"/>
                <a:cs typeface="+mn-lt"/>
              </a:rPr>
              <a:t>datos</a:t>
            </a:r>
            <a:r>
              <a:rPr lang="en-US" sz="1800">
                <a:solidFill>
                  <a:schemeClr val="tx1"/>
                </a:solidFill>
                <a:latin typeface="Century Gothic"/>
                <a:ea typeface="+mn-lt"/>
                <a:cs typeface="+mn-lt"/>
              </a:rPr>
              <a:t> y las </a:t>
            </a:r>
            <a:r>
              <a:rPr lang="en-US" sz="1800" err="1">
                <a:solidFill>
                  <a:schemeClr val="tx1"/>
                </a:solidFill>
                <a:latin typeface="Century Gothic"/>
                <a:ea typeface="+mn-lt"/>
                <a:cs typeface="+mn-lt"/>
              </a:rPr>
              <a:t>metodologías</a:t>
            </a:r>
            <a:r>
              <a:rPr lang="en-US" sz="1800">
                <a:solidFill>
                  <a:schemeClr val="tx1"/>
                </a:solidFill>
                <a:latin typeface="Century Gothic"/>
                <a:ea typeface="+mn-lt"/>
                <a:cs typeface="+mn-lt"/>
              </a:rPr>
              <a:t> de </a:t>
            </a:r>
            <a:br>
              <a:rPr lang="en-US" sz="1800">
                <a:solidFill>
                  <a:schemeClr val="tx1"/>
                </a:solidFill>
                <a:latin typeface="Century Gothic"/>
                <a:ea typeface="+mn-lt"/>
                <a:cs typeface="+mn-lt"/>
              </a:rPr>
            </a:br>
            <a:r>
              <a:rPr lang="en-US" sz="1800" err="1">
                <a:solidFill>
                  <a:schemeClr val="tx1"/>
                </a:solidFill>
                <a:latin typeface="Century Gothic"/>
                <a:ea typeface="+mn-lt"/>
                <a:cs typeface="+mn-lt"/>
              </a:rPr>
              <a:t>informes</a:t>
            </a:r>
            <a:r>
              <a:rPr lang="en-US" sz="1800">
                <a:solidFill>
                  <a:schemeClr val="tx1"/>
                </a:solidFill>
                <a:latin typeface="Century Gothic"/>
                <a:ea typeface="+mn-lt"/>
                <a:cs typeface="+mn-lt"/>
              </a:rPr>
              <a:t> de CARB</a:t>
            </a:r>
            <a:endParaRPr lang="en-US" sz="1800">
              <a:solidFill>
                <a:schemeClr val="tx1"/>
              </a:solidFill>
              <a:latin typeface="Century Gothic"/>
            </a:endParaRPr>
          </a:p>
          <a:p>
            <a:pPr marL="629920" lvl="1" indent="-305435"/>
            <a:endParaRPr lang="en-US" sz="1800">
              <a:highlight>
                <a:srgbClr val="FF0000"/>
              </a:highlight>
              <a:latin typeface="Century Gothic"/>
              <a:ea typeface="+mn-lt"/>
              <a:cs typeface="+mn-lt"/>
            </a:endParaRPr>
          </a:p>
          <a:p>
            <a:pPr marL="629920" lvl="1" indent="-305435"/>
            <a:endParaRPr lang="en-US" sz="1800" b="1">
              <a:highlight>
                <a:srgbClr val="FF0000"/>
              </a:highlight>
              <a:latin typeface="Century Gothic"/>
            </a:endParaRPr>
          </a:p>
          <a:p>
            <a:pPr marL="323850" lvl="1" indent="0">
              <a:buNone/>
            </a:pPr>
            <a:endParaRPr lang="en-US" sz="1800" b="1">
              <a:highlight>
                <a:srgbClr val="FF0000"/>
              </a:highlight>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a:solidFill>
                  <a:schemeClr val="tx1"/>
                </a:solidFill>
                <a:latin typeface="Century Gothic"/>
                <a:ea typeface="+mn-lt"/>
                <a:cs typeface="+mn-lt"/>
              </a:rPr>
              <a:t>Cada primer </a:t>
            </a:r>
            <a:r>
              <a:rPr lang="es-MX" sz="3600" b="1">
                <a:solidFill>
                  <a:schemeClr val="tx1"/>
                </a:solidFill>
                <a:latin typeface="Century Gothic"/>
                <a:ea typeface="+mn-lt"/>
                <a:cs typeface="+mn-lt"/>
              </a:rPr>
              <a:t>Miércoles</a:t>
            </a:r>
            <a:r>
              <a:rPr lang="en-US" sz="3600" b="1">
                <a:solidFill>
                  <a:schemeClr val="tx1"/>
                </a:solidFill>
                <a:latin typeface="Century Gothic"/>
                <a:ea typeface="+mn-lt"/>
                <a:cs typeface="+mn-lt"/>
              </a:rPr>
              <a:t> del </a:t>
            </a:r>
            <a:r>
              <a:rPr lang="en-US" sz="3600" b="1" err="1">
                <a:solidFill>
                  <a:schemeClr val="tx1"/>
                </a:solidFill>
                <a:latin typeface="Century Gothic"/>
                <a:ea typeface="+mn-lt"/>
                <a:cs typeface="+mn-lt"/>
              </a:rPr>
              <a:t>mes</a:t>
            </a:r>
            <a:r>
              <a:rPr lang="en-US" sz="3600" b="1">
                <a:solidFill>
                  <a:schemeClr val="tx1"/>
                </a:solidFill>
                <a:latin typeface="Century Gothic"/>
                <a:ea typeface="+mn-lt"/>
                <a:cs typeface="+mn-lt"/>
              </a:rPr>
              <a:t> 6pm-8pm</a:t>
            </a:r>
            <a:r>
              <a:rPr lang="es-MX" sz="3600">
                <a:solidFill>
                  <a:schemeClr val="tx1"/>
                </a:solidFill>
                <a:latin typeface="Century Gothic"/>
                <a:ea typeface="+mn-lt"/>
                <a:cs typeface="+mn-lt"/>
              </a:rPr>
              <a:t> </a:t>
            </a:r>
            <a:r>
              <a:rPr lang="en-US" sz="3600">
                <a:solidFill>
                  <a:schemeClr val="tx1"/>
                </a:solidFill>
                <a:latin typeface="Century Gothic"/>
                <a:ea typeface="+mn-lt"/>
                <a:cs typeface="+mn-lt"/>
              </a:rPr>
              <a:t> </a:t>
            </a:r>
          </a:p>
          <a:p>
            <a:pPr marL="305435" indent="-305435"/>
            <a:endParaRPr lang="en-US" sz="3600">
              <a:solidFill>
                <a:schemeClr val="tx1"/>
              </a:solidFill>
              <a:latin typeface="Century Gothic"/>
              <a:ea typeface="+mn-lt"/>
              <a:cs typeface="+mn-lt"/>
            </a:endParaRPr>
          </a:p>
          <a:p>
            <a:pPr marL="305435" indent="-305435"/>
            <a:r>
              <a:rPr lang="en-US" sz="3600" b="1">
                <a:solidFill>
                  <a:schemeClr val="tx1"/>
                </a:solidFill>
                <a:latin typeface="Century Gothic"/>
                <a:ea typeface="+mn-lt"/>
                <a:cs typeface="+mn-lt"/>
              </a:rPr>
              <a:t>Asistencia </a:t>
            </a:r>
            <a:r>
              <a:rPr lang="en-US" sz="3600" b="1" err="1">
                <a:solidFill>
                  <a:schemeClr val="tx1"/>
                </a:solidFill>
                <a:latin typeface="Century Gothic"/>
                <a:ea typeface="+mn-lt"/>
                <a:cs typeface="+mn-lt"/>
              </a:rPr>
              <a:t>en</a:t>
            </a:r>
            <a:r>
              <a:rPr lang="en-US" sz="3600" b="1">
                <a:solidFill>
                  <a:schemeClr val="tx1"/>
                </a:solidFill>
                <a:latin typeface="Century Gothic"/>
                <a:ea typeface="+mn-lt"/>
                <a:cs typeface="+mn-lt"/>
              </a:rPr>
              <a:t> persona:</a:t>
            </a:r>
            <a:r>
              <a:rPr lang="en-US" sz="3600">
                <a:solidFill>
                  <a:schemeClr val="tx1"/>
                </a:solidFill>
                <a:latin typeface="Century Gothic"/>
                <a:ea typeface="+mn-lt"/>
                <a:cs typeface="+mn-lt"/>
              </a:rPr>
              <a:t> Nevin Community Center, 598 Nevin Ave, Richmond, CA 94801 </a:t>
            </a:r>
          </a:p>
          <a:p>
            <a:pPr marL="305435" indent="-305435"/>
            <a:endParaRPr lang="en-US" sz="3600">
              <a:solidFill>
                <a:schemeClr val="tx1"/>
              </a:solidFill>
              <a:latin typeface="Century Gothic"/>
              <a:ea typeface="+mn-lt"/>
              <a:cs typeface="+mn-lt"/>
            </a:endParaRPr>
          </a:p>
          <a:p>
            <a:pPr marL="305435" indent="-305435"/>
            <a:r>
              <a:rPr lang="en-US" sz="3600" b="1">
                <a:solidFill>
                  <a:schemeClr val="tx1"/>
                </a:solidFill>
                <a:latin typeface="Century Gothic"/>
                <a:ea typeface="+mn-lt"/>
                <a:cs typeface="+mn-lt"/>
              </a:rPr>
              <a:t>Asistencia virtual:</a:t>
            </a:r>
            <a:r>
              <a:rPr lang="en-US" sz="3600">
                <a:solidFill>
                  <a:schemeClr val="tx1"/>
                </a:solidFill>
                <a:latin typeface="Century Gothic"/>
                <a:ea typeface="+mn-lt"/>
                <a:cs typeface="+mn-lt"/>
              </a:rPr>
              <a:t> </a:t>
            </a:r>
            <a:r>
              <a:rPr lang="en-US" sz="3600" u="sng">
                <a:solidFill>
                  <a:schemeClr val="tx1"/>
                </a:solidFill>
                <a:latin typeface="Century Gothic"/>
                <a:ea typeface="+mn-lt"/>
                <a:cs typeface="+mn-lt"/>
              </a:rPr>
              <a:t> </a:t>
            </a:r>
            <a:r>
              <a:rPr lang="en-US" sz="3600">
                <a:solidFill>
                  <a:schemeClr val="tx1"/>
                </a:solidFill>
                <a:latin typeface="Century Gothic"/>
                <a:ea typeface="+mn-lt"/>
                <a:cs typeface="+mn-lt"/>
                <a:hlinkClick r:id="rId2">
                  <a:extLst>
                    <a:ext uri="{A12FA001-AC4F-418D-AE19-62706E023703}">
                      <ahyp:hlinkClr xmlns:ahyp="http://schemas.microsoft.com/office/drawing/2018/hyperlinkcolor" val="tx"/>
                    </a:ext>
                  </a:extLst>
                </a:hlinkClick>
              </a:rPr>
              <a:t>https://ci-richmond-ca-us.zoom.us/webinar/register/wn_gx8xwknptcutbnefzdbv1w</a:t>
            </a:r>
            <a:endParaRPr lang="en-US" sz="3600">
              <a:solidFill>
                <a:schemeClr val="tx1"/>
              </a:solidFill>
              <a:latin typeface="Century Gothic"/>
              <a:ea typeface="+mn-lt"/>
              <a:cs typeface="+mn-lt"/>
            </a:endParaRPr>
          </a:p>
          <a:p>
            <a:pPr marL="305435" indent="-305435"/>
            <a:r>
              <a:rPr lang="en-US" sz="3600">
                <a:solidFill>
                  <a:schemeClr val="tx1"/>
                </a:solidFill>
                <a:latin typeface="Century Gothic"/>
                <a:ea typeface="+mn-lt"/>
                <a:cs typeface="+mn-lt"/>
              </a:rPr>
              <a:t>  </a:t>
            </a:r>
          </a:p>
          <a:p>
            <a:pPr marL="305435" indent="-305435"/>
            <a:r>
              <a:rPr lang="en-US" sz="3600" b="1">
                <a:solidFill>
                  <a:schemeClr val="tx1"/>
                </a:solidFill>
                <a:latin typeface="Century Gothic"/>
                <a:ea typeface="+mn-lt"/>
                <a:cs typeface="+mn-lt"/>
              </a:rPr>
              <a:t>Asistencia </a:t>
            </a:r>
            <a:r>
              <a:rPr lang="en-US" sz="3600" b="1" err="1">
                <a:solidFill>
                  <a:schemeClr val="tx1"/>
                </a:solidFill>
                <a:latin typeface="Century Gothic"/>
                <a:ea typeface="+mn-lt"/>
                <a:cs typeface="+mn-lt"/>
              </a:rPr>
              <a:t>Telef</a:t>
            </a:r>
            <a:r>
              <a:rPr lang="es-ES" sz="3600" b="1" err="1">
                <a:solidFill>
                  <a:schemeClr val="tx1"/>
                </a:solidFill>
                <a:latin typeface="Century Gothic"/>
                <a:ea typeface="+mn-lt"/>
                <a:cs typeface="+mn-lt"/>
              </a:rPr>
              <a:t>ó</a:t>
            </a:r>
            <a:r>
              <a:rPr lang="en-US" sz="3600" b="1" err="1">
                <a:solidFill>
                  <a:schemeClr val="tx1"/>
                </a:solidFill>
                <a:latin typeface="Century Gothic"/>
                <a:ea typeface="+mn-lt"/>
                <a:cs typeface="+mn-lt"/>
              </a:rPr>
              <a:t>nica</a:t>
            </a:r>
            <a:r>
              <a:rPr lang="en-US" sz="3600" b="1">
                <a:solidFill>
                  <a:schemeClr val="tx1"/>
                </a:solidFill>
                <a:latin typeface="Century Gothic"/>
                <a:ea typeface="+mn-lt"/>
                <a:cs typeface="+mn-lt"/>
              </a:rPr>
              <a:t>: </a:t>
            </a:r>
            <a:r>
              <a:rPr lang="en-US" sz="3600">
                <a:solidFill>
                  <a:schemeClr val="tx1"/>
                </a:solidFill>
                <a:latin typeface="Century Gothic"/>
                <a:ea typeface="+mn-lt"/>
                <a:cs typeface="+mn-lt"/>
              </a:rPr>
              <a:t>(669) 900-6833, or (669) 444-9171  Webinar ID: 976 6319 9451 </a:t>
            </a:r>
          </a:p>
          <a:p>
            <a:pPr marL="305435" indent="-305435"/>
            <a:endParaRPr lang="en-US" sz="3600">
              <a:solidFill>
                <a:schemeClr val="tx1"/>
              </a:solidFill>
              <a:latin typeface="Century Gothic"/>
              <a:ea typeface="+mn-lt"/>
              <a:cs typeface="+mn-lt"/>
            </a:endParaRPr>
          </a:p>
          <a:p>
            <a:pPr marL="305435" indent="-305435"/>
            <a:r>
              <a:rPr lang="en-US" sz="3600">
                <a:solidFill>
                  <a:schemeClr val="tx1"/>
                </a:solidFill>
                <a:latin typeface="Century Gothic"/>
                <a:ea typeface="+mn-lt"/>
                <a:cs typeface="+mn-lt"/>
              </a:rPr>
              <a:t>Todos </a:t>
            </a:r>
            <a:r>
              <a:rPr lang="en-US" sz="3600" err="1">
                <a:solidFill>
                  <a:schemeClr val="tx1"/>
                </a:solidFill>
                <a:latin typeface="Century Gothic"/>
                <a:ea typeface="+mn-lt"/>
                <a:cs typeface="+mn-lt"/>
              </a:rPr>
              <a:t>los</a:t>
            </a:r>
            <a:r>
              <a:rPr lang="en-US" sz="3600">
                <a:solidFill>
                  <a:schemeClr val="tx1"/>
                </a:solidFill>
                <a:latin typeface="Century Gothic"/>
                <a:ea typeface="+mn-lt"/>
                <a:cs typeface="+mn-lt"/>
              </a:rPr>
              <a:t> </a:t>
            </a:r>
            <a:r>
              <a:rPr lang="en-US" sz="3600" err="1">
                <a:solidFill>
                  <a:schemeClr val="tx1"/>
                </a:solidFill>
                <a:latin typeface="Century Gothic"/>
                <a:ea typeface="+mn-lt"/>
                <a:cs typeface="+mn-lt"/>
              </a:rPr>
              <a:t>miembros</a:t>
            </a:r>
            <a:r>
              <a:rPr lang="en-US" sz="3600">
                <a:solidFill>
                  <a:schemeClr val="tx1"/>
                </a:solidFill>
                <a:latin typeface="Century Gothic"/>
                <a:ea typeface="+mn-lt"/>
                <a:cs typeface="+mn-lt"/>
              </a:rPr>
              <a:t> del </a:t>
            </a:r>
            <a:r>
              <a:rPr lang="en-US" sz="3600" err="1">
                <a:solidFill>
                  <a:schemeClr val="tx1"/>
                </a:solidFill>
                <a:latin typeface="Century Gothic"/>
                <a:ea typeface="+mn-lt"/>
                <a:cs typeface="+mn-lt"/>
              </a:rPr>
              <a:t>Comité</a:t>
            </a:r>
            <a:r>
              <a:rPr lang="en-US" sz="3600">
                <a:solidFill>
                  <a:schemeClr val="tx1"/>
                </a:solidFill>
                <a:latin typeface="Century Gothic"/>
                <a:ea typeface="+mn-lt"/>
                <a:cs typeface="+mn-lt"/>
              </a:rPr>
              <a:t> y las personas del </a:t>
            </a:r>
            <a:r>
              <a:rPr lang="en-US" sz="3600" err="1">
                <a:solidFill>
                  <a:schemeClr val="tx1"/>
                </a:solidFill>
                <a:latin typeface="Century Gothic"/>
                <a:ea typeface="+mn-lt"/>
                <a:cs typeface="+mn-lt"/>
              </a:rPr>
              <a:t>público</a:t>
            </a:r>
            <a:r>
              <a:rPr lang="en-US" sz="3600">
                <a:solidFill>
                  <a:schemeClr val="tx1"/>
                </a:solidFill>
                <a:latin typeface="Century Gothic"/>
                <a:ea typeface="+mn-lt"/>
                <a:cs typeface="+mn-lt"/>
              </a:rPr>
              <a:t> </a:t>
            </a:r>
            <a:r>
              <a:rPr lang="en-US" sz="3600" err="1">
                <a:solidFill>
                  <a:schemeClr val="tx1"/>
                </a:solidFill>
                <a:latin typeface="Century Gothic"/>
                <a:ea typeface="+mn-lt"/>
                <a:cs typeface="+mn-lt"/>
              </a:rPr>
              <a:t>deben</a:t>
            </a:r>
            <a:r>
              <a:rPr lang="en-US" sz="3600">
                <a:solidFill>
                  <a:schemeClr val="tx1"/>
                </a:solidFill>
                <a:latin typeface="Century Gothic"/>
                <a:ea typeface="+mn-lt"/>
                <a:cs typeface="+mn-lt"/>
              </a:rPr>
              <a:t> de </a:t>
            </a:r>
            <a:endParaRPr lang="en-US">
              <a:solidFill>
                <a:schemeClr val="tx1"/>
              </a:solidFill>
              <a:latin typeface="Century Gothic"/>
              <a:ea typeface="+mn-lt"/>
              <a:cs typeface="+mn-lt"/>
            </a:endParaRPr>
          </a:p>
          <a:p>
            <a:pPr marL="0" indent="0">
              <a:buNone/>
            </a:pPr>
            <a:r>
              <a:rPr lang="en-US" sz="3600" err="1">
                <a:solidFill>
                  <a:schemeClr val="tx1"/>
                </a:solidFill>
                <a:latin typeface="Century Gothic"/>
                <a:ea typeface="+mn-lt"/>
                <a:cs typeface="+mn-lt"/>
              </a:rPr>
              <a:t>cumplir</a:t>
            </a:r>
            <a:r>
              <a:rPr lang="en-US" sz="3600">
                <a:solidFill>
                  <a:schemeClr val="tx1"/>
                </a:solidFill>
                <a:latin typeface="Century Gothic"/>
                <a:ea typeface="+mn-lt"/>
                <a:cs typeface="+mn-lt"/>
              </a:rPr>
              <a:t> </a:t>
            </a:r>
            <a:r>
              <a:rPr lang="en-US" sz="3600" err="1">
                <a:solidFill>
                  <a:schemeClr val="tx1"/>
                </a:solidFill>
                <a:latin typeface="Century Gothic"/>
                <a:ea typeface="+mn-lt"/>
                <a:cs typeface="+mn-lt"/>
              </a:rPr>
              <a:t>los</a:t>
            </a:r>
            <a:r>
              <a:rPr lang="en-US" sz="3600">
                <a:solidFill>
                  <a:schemeClr val="tx1"/>
                </a:solidFill>
                <a:latin typeface="Century Gothic"/>
                <a:ea typeface="+mn-lt"/>
                <a:cs typeface="+mn-lt"/>
              </a:rPr>
              <a:t> </a:t>
            </a:r>
            <a:r>
              <a:rPr lang="en-US" sz="3600" u="sng" err="1">
                <a:solidFill>
                  <a:schemeClr val="tx1"/>
                </a:solidFill>
                <a:latin typeface="Century Gothic"/>
                <a:ea typeface="+mn-lt"/>
                <a:cs typeface="+mn-lt"/>
              </a:rPr>
              <a:t>Acuerdos</a:t>
            </a:r>
            <a:r>
              <a:rPr lang="en-US" sz="3600" u="sng">
                <a:solidFill>
                  <a:schemeClr val="tx1"/>
                </a:solidFill>
                <a:latin typeface="Century Gothic"/>
                <a:ea typeface="+mn-lt"/>
                <a:cs typeface="+mn-lt"/>
              </a:rPr>
              <a:t> </a:t>
            </a:r>
            <a:r>
              <a:rPr lang="en-US" sz="3600" u="sng" err="1">
                <a:solidFill>
                  <a:schemeClr val="tx1"/>
                </a:solidFill>
                <a:latin typeface="Century Gothic"/>
                <a:ea typeface="+mn-lt"/>
                <a:cs typeface="+mn-lt"/>
              </a:rPr>
              <a:t>Comunitarios</a:t>
            </a:r>
            <a:endParaRPr lang="en-US" err="1">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err="1">
                <a:solidFill>
                  <a:schemeClr val="bg1"/>
                </a:solidFill>
                <a:ea typeface="+mn-lt"/>
                <a:cs typeface="+mn-lt"/>
              </a:rPr>
              <a:t>Información</a:t>
            </a:r>
            <a:r>
              <a:rPr lang="en-US" sz="4400" b="1">
                <a:solidFill>
                  <a:schemeClr val="bg1"/>
                </a:solidFill>
                <a:ea typeface="+mn-lt"/>
                <a:cs typeface="+mn-lt"/>
              </a:rPr>
              <a:t> de </a:t>
            </a:r>
            <a:r>
              <a:rPr lang="en-US" sz="4400" b="1" err="1">
                <a:solidFill>
                  <a:schemeClr val="bg1"/>
                </a:solidFill>
                <a:ea typeface="+mn-lt"/>
                <a:cs typeface="+mn-lt"/>
              </a:rPr>
              <a:t>Reuniones</a:t>
            </a:r>
            <a:endParaRPr lang="en-US" err="1">
              <a:solidFill>
                <a:schemeClr val="bg1"/>
              </a:solidFill>
              <a:ea typeface="+mn-lt"/>
              <a:cs typeface="+mn-lt"/>
            </a:endParaRP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err="1">
                <a:solidFill>
                  <a:schemeClr val="tx1"/>
                </a:solidFill>
                <a:ea typeface="+mn-lt"/>
                <a:cs typeface="+mn-lt"/>
              </a:rPr>
              <a:t>Informar</a:t>
            </a:r>
            <a:r>
              <a:rPr lang="en-US" sz="2800">
                <a:solidFill>
                  <a:schemeClr val="tx1"/>
                </a:solidFill>
                <a:ea typeface="+mn-lt"/>
                <a:cs typeface="+mn-lt"/>
              </a:rPr>
              <a:t> </a:t>
            </a:r>
            <a:r>
              <a:rPr lang="en-US" sz="2800" err="1">
                <a:solidFill>
                  <a:schemeClr val="tx1"/>
                </a:solidFill>
                <a:ea typeface="+mn-lt"/>
                <a:cs typeface="+mn-lt"/>
              </a:rPr>
              <a:t>sobre</a:t>
            </a:r>
            <a:r>
              <a:rPr lang="en-US" sz="2800">
                <a:solidFill>
                  <a:schemeClr val="tx1"/>
                </a:solidFill>
                <a:ea typeface="+mn-lt"/>
                <a:cs typeface="+mn-lt"/>
              </a:rPr>
              <a:t> </a:t>
            </a:r>
            <a:r>
              <a:rPr lang="en-US" sz="2800" err="1">
                <a:solidFill>
                  <a:schemeClr val="tx1"/>
                </a:solidFill>
                <a:ea typeface="+mn-lt"/>
                <a:cs typeface="+mn-lt"/>
              </a:rPr>
              <a:t>cualquier</a:t>
            </a:r>
            <a:r>
              <a:rPr lang="en-US" sz="2800">
                <a:solidFill>
                  <a:schemeClr val="tx1"/>
                </a:solidFill>
                <a:ea typeface="+mn-lt"/>
                <a:cs typeface="+mn-lt"/>
              </a:rPr>
              <a:t> </a:t>
            </a:r>
            <a:r>
              <a:rPr lang="en-US" sz="2800" err="1">
                <a:solidFill>
                  <a:schemeClr val="tx1"/>
                </a:solidFill>
                <a:ea typeface="+mn-lt"/>
                <a:cs typeface="+mn-lt"/>
              </a:rPr>
              <a:t>pregunta</a:t>
            </a:r>
            <a:r>
              <a:rPr lang="en-US" sz="2800">
                <a:solidFill>
                  <a:schemeClr val="tx1"/>
                </a:solidFill>
                <a:ea typeface="+mn-lt"/>
                <a:cs typeface="+mn-lt"/>
              </a:rPr>
              <a:t> o </a:t>
            </a:r>
            <a:r>
              <a:rPr lang="en-US" sz="2800" err="1">
                <a:solidFill>
                  <a:schemeClr val="tx1"/>
                </a:solidFill>
                <a:ea typeface="+mn-lt"/>
                <a:cs typeface="+mn-lt"/>
              </a:rPr>
              <a:t>comentario</a:t>
            </a:r>
            <a:r>
              <a:rPr lang="en-US" sz="2800">
                <a:solidFill>
                  <a:schemeClr val="tx1"/>
                </a:solidFill>
                <a:ea typeface="+mn-lt"/>
                <a:cs typeface="+mn-lt"/>
              </a:rPr>
              <a:t> de la </a:t>
            </a:r>
            <a:r>
              <a:rPr lang="en-US" sz="2800" err="1">
                <a:solidFill>
                  <a:schemeClr val="tx1"/>
                </a:solidFill>
                <a:ea typeface="+mn-lt"/>
                <a:cs typeface="+mn-lt"/>
              </a:rPr>
              <a:t>comunidad</a:t>
            </a:r>
            <a:r>
              <a:rPr lang="en-US" sz="2800">
                <a:solidFill>
                  <a:schemeClr val="tx1"/>
                </a:solidFill>
                <a:ea typeface="+mn-lt"/>
                <a:cs typeface="+mn-lt"/>
              </a:rPr>
              <a:t> </a:t>
            </a:r>
            <a:r>
              <a:rPr lang="en-US" sz="2800" err="1">
                <a:solidFill>
                  <a:schemeClr val="tx1"/>
                </a:solidFill>
                <a:ea typeface="+mn-lt"/>
                <a:cs typeface="+mn-lt"/>
              </a:rPr>
              <a:t>recibido</a:t>
            </a:r>
            <a:r>
              <a:rPr lang="en-US" sz="2800">
                <a:solidFill>
                  <a:schemeClr val="tx1"/>
                </a:solidFill>
                <a:ea typeface="+mn-lt"/>
                <a:cs typeface="+mn-lt"/>
              </a:rPr>
              <a:t>, </a:t>
            </a:r>
            <a:r>
              <a:rPr lang="en-US" sz="2800" err="1">
                <a:solidFill>
                  <a:schemeClr val="tx1"/>
                </a:solidFill>
                <a:ea typeface="+mn-lt"/>
                <a:cs typeface="+mn-lt"/>
              </a:rPr>
              <a:t>incluidas</a:t>
            </a:r>
            <a:r>
              <a:rPr lang="en-US" sz="2800">
                <a:solidFill>
                  <a:schemeClr val="tx1"/>
                </a:solidFill>
                <a:ea typeface="+mn-lt"/>
                <a:cs typeface="+mn-lt"/>
              </a:rPr>
              <a:t> las </a:t>
            </a:r>
            <a:r>
              <a:rPr lang="en-US" sz="2800" err="1">
                <a:solidFill>
                  <a:schemeClr val="tx1"/>
                </a:solidFill>
                <a:ea typeface="+mn-lt"/>
                <a:cs typeface="+mn-lt"/>
              </a:rPr>
              <a:t>respuestas</a:t>
            </a:r>
            <a:r>
              <a:rPr lang="en-US" sz="2800">
                <a:solidFill>
                  <a:schemeClr val="tx1"/>
                </a:solidFill>
                <a:ea typeface="+mn-lt"/>
                <a:cs typeface="+mn-lt"/>
              </a:rPr>
              <a:t>.</a:t>
            </a:r>
            <a:endParaRPr lang="en-US">
              <a:solidFill>
                <a:schemeClr val="tx1"/>
              </a:solidFill>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252978" cy="523220"/>
          </a:xfrm>
          <a:prstGeom prst="rect">
            <a:avLst/>
          </a:prstGeom>
          <a:noFill/>
        </p:spPr>
        <p:txBody>
          <a:bodyPr wrap="square" lIns="91440" tIns="45720" rIns="91440" bIns="45720" rtlCol="0" anchor="t">
            <a:spAutoFit/>
          </a:bodyPr>
          <a:lstStyle/>
          <a:p>
            <a:r>
              <a:rPr lang="en-US" sz="2800" b="1">
                <a:solidFill>
                  <a:schemeClr val="bg1"/>
                </a:solidFill>
                <a:latin typeface="+mj-lt"/>
                <a:ea typeface="+mn-lt"/>
                <a:cs typeface="+mn-lt"/>
              </a:rPr>
              <a:t>Informe </a:t>
            </a:r>
            <a:r>
              <a:rPr lang="en-US" sz="2800" b="1" err="1">
                <a:solidFill>
                  <a:schemeClr val="bg1"/>
                </a:solidFill>
                <a:latin typeface="+mj-lt"/>
                <a:ea typeface="+mn-lt"/>
                <a:cs typeface="+mn-lt"/>
              </a:rPr>
              <a:t>sobre</a:t>
            </a:r>
            <a:r>
              <a:rPr lang="en-US" sz="2800" b="1">
                <a:solidFill>
                  <a:schemeClr val="bg1"/>
                </a:solidFill>
                <a:latin typeface="+mj-lt"/>
                <a:ea typeface="+mn-lt"/>
                <a:cs typeface="+mn-lt"/>
              </a:rPr>
              <a:t> </a:t>
            </a:r>
            <a:r>
              <a:rPr lang="en-US" sz="2800" b="1" err="1">
                <a:solidFill>
                  <a:schemeClr val="bg1"/>
                </a:solidFill>
                <a:latin typeface="+mj-lt"/>
                <a:ea typeface="+mn-lt"/>
                <a:cs typeface="+mn-lt"/>
              </a:rPr>
              <a:t>comentarios</a:t>
            </a:r>
            <a:r>
              <a:rPr lang="en-US" sz="2800" b="1">
                <a:solidFill>
                  <a:schemeClr val="bg1"/>
                </a:solidFill>
                <a:latin typeface="+mj-lt"/>
                <a:ea typeface="+mn-lt"/>
                <a:cs typeface="+mn-lt"/>
              </a:rPr>
              <a:t> y </a:t>
            </a:r>
            <a:r>
              <a:rPr lang="en-US" sz="2800" b="1" err="1">
                <a:solidFill>
                  <a:schemeClr val="bg1"/>
                </a:solidFill>
                <a:latin typeface="+mj-lt"/>
                <a:ea typeface="+mn-lt"/>
                <a:cs typeface="+mn-lt"/>
              </a:rPr>
              <a:t>preguntas</a:t>
            </a:r>
            <a:r>
              <a:rPr lang="en-US" sz="2800" b="1">
                <a:solidFill>
                  <a:schemeClr val="bg1"/>
                </a:solidFill>
                <a:latin typeface="+mj-lt"/>
                <a:ea typeface="+mn-lt"/>
                <a:cs typeface="+mn-lt"/>
              </a:rPr>
              <a:t> del </a:t>
            </a:r>
            <a:r>
              <a:rPr lang="en-US" sz="2800" b="1" err="1">
                <a:solidFill>
                  <a:schemeClr val="bg1"/>
                </a:solidFill>
                <a:latin typeface="+mj-lt"/>
                <a:ea typeface="+mn-lt"/>
                <a:cs typeface="+mn-lt"/>
              </a:rPr>
              <a:t>público</a:t>
            </a:r>
            <a:endParaRPr lang="en-US" sz="2800">
              <a:solidFill>
                <a:schemeClr val="bg1"/>
              </a:solidFill>
              <a:latin typeface="+mj-lt"/>
              <a:ea typeface="+mn-lt"/>
              <a:cs typeface="+mn-lt"/>
            </a:endParaRPr>
          </a:p>
        </p:txBody>
      </p:sp>
    </p:spTree>
    <p:extLst>
      <p:ext uri="{BB962C8B-B14F-4D97-AF65-F5344CB8AC3E}">
        <p14:creationId xmlns:p14="http://schemas.microsoft.com/office/powerpoint/2010/main" val="1830100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850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838835" indent="-514350">
              <a:spcBef>
                <a:spcPts val="20"/>
              </a:spcBef>
              <a:buAutoNum type="arabicPeriod"/>
            </a:pPr>
            <a:r>
              <a:rPr lang="es-MX" sz="3200" b="1">
                <a:solidFill>
                  <a:schemeClr val="tx1"/>
                </a:solidFill>
                <a:ea typeface="+mn-lt"/>
                <a:cs typeface="+mn-lt"/>
              </a:rPr>
              <a:t>Actualización del estado de los jóvenes becarios y planificación de la participación en proyectos</a:t>
            </a:r>
            <a:endParaRPr lang="en-US" sz="1600" b="1">
              <a:solidFill>
                <a:schemeClr val="tx1"/>
              </a:solidFill>
            </a:endParaRPr>
          </a:p>
          <a:p>
            <a:pPr marL="838835" indent="-514350">
              <a:spcBef>
                <a:spcPts val="20"/>
              </a:spcBef>
              <a:buAutoNum type="arabicPeriod"/>
            </a:pPr>
            <a:endParaRPr lang="es-MX" sz="3200" b="1">
              <a:solidFill>
                <a:schemeClr val="tx1"/>
              </a:solidFill>
              <a:latin typeface="Arial"/>
              <a:cs typeface="Arial"/>
            </a:endParaRPr>
          </a:p>
          <a:p>
            <a:pPr marL="838835" indent="-514350">
              <a:spcBef>
                <a:spcPts val="20"/>
              </a:spcBef>
              <a:buAutoNum type="arabicPeriod"/>
            </a:pPr>
            <a:r>
              <a:rPr lang="es-MX" sz="3200" b="1">
                <a:solidFill>
                  <a:schemeClr val="tx1"/>
                </a:solidFill>
                <a:ea typeface="+mn-lt"/>
                <a:cs typeface="+mn-lt"/>
              </a:rPr>
              <a:t>Revisión del logotipo de la biblioteca de préstamo de bicicletas eléctricas y recomendación del CSC</a:t>
            </a:r>
            <a:endParaRPr lang="es-MX" sz="3200" b="1">
              <a:solidFill>
                <a:schemeClr val="tx1"/>
              </a:solidFill>
              <a:latin typeface="Arial"/>
              <a:cs typeface="Arial"/>
            </a:endParaRPr>
          </a:p>
          <a:p>
            <a:pPr marL="838835" indent="-514350">
              <a:spcBef>
                <a:spcPts val="20"/>
              </a:spcBef>
              <a:buAutoNum type="arabicPeriod"/>
            </a:pPr>
            <a:endParaRPr lang="es-MX" sz="3200" b="1">
              <a:solidFill>
                <a:schemeClr val="tx1"/>
              </a:solidFill>
              <a:latin typeface="Gill Sans MT"/>
              <a:cs typeface="Arial"/>
            </a:endParaRPr>
          </a:p>
          <a:p>
            <a:pPr marL="838835" indent="-514350">
              <a:spcBef>
                <a:spcPts val="20"/>
              </a:spcBef>
              <a:buAutoNum type="arabicPeriod"/>
            </a:pPr>
            <a:r>
              <a:rPr lang="es-MX" sz="3200" b="1">
                <a:solidFill>
                  <a:schemeClr val="tx1"/>
                </a:solidFill>
                <a:latin typeface="Arial"/>
                <a:cs typeface="Arial"/>
              </a:rPr>
              <a:t>Actualización de </a:t>
            </a:r>
            <a:r>
              <a:rPr lang="es-MX" sz="3200" b="1" err="1">
                <a:solidFill>
                  <a:schemeClr val="tx1"/>
                </a:solidFill>
                <a:latin typeface="Arial"/>
                <a:cs typeface="Arial"/>
              </a:rPr>
              <a:t>Neighborhood</a:t>
            </a:r>
            <a:r>
              <a:rPr lang="es-MX" sz="3200" b="1">
                <a:solidFill>
                  <a:schemeClr val="tx1"/>
                </a:solidFill>
                <a:latin typeface="Arial"/>
                <a:cs typeface="Arial"/>
              </a:rPr>
              <a:t> Complete Streets</a:t>
            </a:r>
            <a:endParaRPr lang="es-MX" b="1">
              <a:solidFill>
                <a:schemeClr val="tx1"/>
              </a:solidFill>
            </a:endParaRPr>
          </a:p>
          <a:p>
            <a:pPr marL="838835" indent="-514350">
              <a:spcBef>
                <a:spcPts val="20"/>
              </a:spcBef>
              <a:buAutoNum type="arabicPeriod"/>
            </a:pPr>
            <a:endParaRPr lang="es-MX" sz="3200" b="1">
              <a:solidFill>
                <a:schemeClr val="tx1"/>
              </a:solidFill>
              <a:latin typeface="Arial"/>
              <a:cs typeface="Arial"/>
            </a:endParaRPr>
          </a:p>
          <a:p>
            <a:pPr marL="838835" indent="-514350">
              <a:spcBef>
                <a:spcPts val="20"/>
              </a:spcBef>
              <a:buAutoNum type="arabicPeriod"/>
            </a:pPr>
            <a:r>
              <a:rPr lang="es-MX" sz="3200" b="1">
                <a:solidFill>
                  <a:schemeClr val="tx1"/>
                </a:solidFill>
                <a:latin typeface="Arial"/>
                <a:cs typeface="Arial"/>
              </a:rPr>
              <a:t>Presentación de la encuesta de Richmond </a:t>
            </a:r>
            <a:r>
              <a:rPr lang="es-MX" sz="3200" b="1" err="1">
                <a:solidFill>
                  <a:schemeClr val="tx1"/>
                </a:solidFill>
                <a:latin typeface="Arial"/>
                <a:cs typeface="Arial"/>
              </a:rPr>
              <a:t>Wellness</a:t>
            </a:r>
            <a:r>
              <a:rPr lang="es-MX" sz="3200" b="1">
                <a:solidFill>
                  <a:schemeClr val="tx1"/>
                </a:solidFill>
                <a:latin typeface="Arial"/>
                <a:cs typeface="Arial"/>
              </a:rPr>
              <a:t> Trail</a:t>
            </a:r>
          </a:p>
          <a:p>
            <a:pPr marL="838835" indent="-514350">
              <a:spcBef>
                <a:spcPts val="20"/>
              </a:spcBef>
              <a:buAutoNum type="arabicPeriod"/>
            </a:pPr>
            <a:endParaRPr lang="es-MX" sz="3200" b="1">
              <a:solidFill>
                <a:schemeClr val="tx1"/>
              </a:solidFill>
              <a:latin typeface="Arial"/>
              <a:cs typeface="Arial"/>
            </a:endParaRPr>
          </a:p>
          <a:p>
            <a:pPr marL="838835" indent="-514350">
              <a:spcBef>
                <a:spcPts val="20"/>
              </a:spcBef>
              <a:buAutoNum type="arabicPeriod"/>
            </a:pPr>
            <a:r>
              <a:rPr lang="es-MX" sz="3200" b="1">
                <a:solidFill>
                  <a:schemeClr val="tx1"/>
                </a:solidFill>
                <a:latin typeface="Arial"/>
                <a:cs typeface="Arial"/>
              </a:rPr>
              <a:t>Capacitación sobre Conozca sus Derechos</a:t>
            </a:r>
            <a:r>
              <a:rPr lang="es-MX" sz="3200" b="1">
                <a:solidFill>
                  <a:srgbClr val="3D3D3D"/>
                </a:solidFill>
                <a:latin typeface="Arial"/>
                <a:cs typeface="Arial"/>
              </a:rPr>
              <a:t> </a:t>
            </a:r>
          </a:p>
          <a:p>
            <a:pPr marL="667385" lvl="1" indent="-342900">
              <a:buAutoNum type="arabicPeriod"/>
            </a:pPr>
            <a:endParaRPr lang="es-MX" sz="2400" b="1">
              <a:solidFill>
                <a:srgbClr val="3D3D3D"/>
              </a:solidFill>
              <a:latin typeface="Arial"/>
              <a:cs typeface="Arial"/>
            </a:endParaRPr>
          </a:p>
          <a:p>
            <a:pPr marL="457200" indent="-457200">
              <a:buAutoNum type="arabicPeriod"/>
            </a:pPr>
            <a:endParaRPr lang="es-MX" sz="2400" b="1">
              <a:latin typeface="Gill Sans MT" panose="020B0502020104020203"/>
              <a:cs typeface="Arial"/>
            </a:endParaRPr>
          </a:p>
          <a:p>
            <a:pPr marL="742950" indent="-742950">
              <a:buAutoNum type="arabicPeriod"/>
            </a:pPr>
            <a:endParaRPr lang="en-US" sz="2400" b="1">
              <a:latin typeface="Gill Sans MT" panose="020B0502020104020203"/>
              <a:cs typeface="Arial"/>
            </a:endParaRPr>
          </a:p>
          <a:p>
            <a:pPr marL="742950" indent="-742950">
              <a:buAutoNum type="arabicPeriod"/>
            </a:pPr>
            <a:endParaRPr lang="en-US" sz="4400" b="1">
              <a:highlight>
                <a:srgbClr val="FFFF00"/>
              </a:highlight>
              <a:latin typeface="Arial"/>
              <a:cs typeface="Aria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533400" y="370417"/>
            <a:ext cx="9382125" cy="584775"/>
          </a:xfrm>
          <a:prstGeom prst="rect">
            <a:avLst/>
          </a:prstGeom>
          <a:noFill/>
        </p:spPr>
        <p:txBody>
          <a:bodyPr wrap="square" lIns="91440" tIns="45720" rIns="91440" bIns="45720" rtlCol="0" anchor="t">
            <a:spAutoFit/>
          </a:bodyPr>
          <a:lstStyle/>
          <a:p>
            <a:r>
              <a:rPr lang="en-US" sz="3200" b="1" kern="1500">
                <a:solidFill>
                  <a:schemeClr val="bg1"/>
                </a:solidFill>
                <a:latin typeface="Arial"/>
                <a:ea typeface="Open Sans"/>
                <a:cs typeface="Open Sans"/>
              </a:rPr>
              <a:t>Temas del </a:t>
            </a:r>
            <a:r>
              <a:rPr lang="en-US" sz="3200" b="1" kern="1500" err="1">
                <a:solidFill>
                  <a:schemeClr val="bg1"/>
                </a:solidFill>
                <a:latin typeface="Arial"/>
                <a:ea typeface="Open Sans"/>
                <a:cs typeface="Open Sans"/>
              </a:rPr>
              <a:t>comité</a:t>
            </a:r>
            <a:r>
              <a:rPr lang="en-US" sz="3200" b="1" kern="1500">
                <a:solidFill>
                  <a:schemeClr val="bg1"/>
                </a:solidFill>
                <a:latin typeface="Arial"/>
                <a:ea typeface="Open Sans"/>
                <a:cs typeface="Open Sans"/>
              </a:rPr>
              <a:t> para </a:t>
            </a:r>
            <a:r>
              <a:rPr lang="en-US" sz="3200" b="1" kern="1500" err="1">
                <a:solidFill>
                  <a:schemeClr val="bg1"/>
                </a:solidFill>
                <a:latin typeface="Arial"/>
                <a:ea typeface="Open Sans"/>
                <a:cs typeface="Open Sans"/>
              </a:rPr>
              <a:t>discusión</a:t>
            </a:r>
            <a:endParaRPr lang="en-US" sz="3200" b="1" kern="1500">
              <a:solidFill>
                <a:schemeClr val="bg1"/>
              </a:solidFill>
              <a:latin typeface="Arial"/>
              <a:ea typeface="Open Sans"/>
              <a:cs typeface="Open Sans"/>
            </a:endParaRPr>
          </a:p>
        </p:txBody>
      </p:sp>
    </p:spTree>
    <p:extLst>
      <p:ext uri="{BB962C8B-B14F-4D97-AF65-F5344CB8AC3E}">
        <p14:creationId xmlns:p14="http://schemas.microsoft.com/office/powerpoint/2010/main" val="3787884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323850" y="398638"/>
            <a:ext cx="8334375" cy="492443"/>
          </a:xfrm>
          <a:prstGeom prst="rect">
            <a:avLst/>
          </a:prstGeom>
          <a:noFill/>
        </p:spPr>
        <p:txBody>
          <a:bodyPr wrap="square" lIns="91440" tIns="45720" rIns="91440" bIns="45720" rtlCol="0" anchor="t">
            <a:spAutoFit/>
          </a:bodyPr>
          <a:lstStyle/>
          <a:p>
            <a:r>
              <a:rPr lang="es-ES" sz="2600" b="1">
                <a:solidFill>
                  <a:schemeClr val="bg1"/>
                </a:solidFill>
                <a:latin typeface="Myriad Pro" panose="020B0503030403020204"/>
              </a:rPr>
              <a:t>Actualización y Planificación de los Jóvenes Becarios</a:t>
            </a:r>
            <a:endParaRPr lang="en-US" sz="2600">
              <a:solidFill>
                <a:schemeClr val="bg1"/>
              </a:solidFill>
            </a:endParaRPr>
          </a:p>
        </p:txBody>
      </p:sp>
      <p:sp>
        <p:nvSpPr>
          <p:cNvPr id="2" name="TextBox 1">
            <a:extLst>
              <a:ext uri="{FF2B5EF4-FFF2-40B4-BE49-F238E27FC236}">
                <a16:creationId xmlns:a16="http://schemas.microsoft.com/office/drawing/2014/main" id="{BCC25FC3-A68D-DA01-FA75-5C74FE2A9E1C}"/>
              </a:ext>
            </a:extLst>
          </p:cNvPr>
          <p:cNvSpPr txBox="1"/>
          <p:nvPr/>
        </p:nvSpPr>
        <p:spPr>
          <a:xfrm>
            <a:off x="218243" y="1198485"/>
            <a:ext cx="1175403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s-ES"/>
              <a:t>Actualización del Proceso de Contratación:</a:t>
            </a:r>
          </a:p>
          <a:p>
            <a:pPr marL="742950" lvl="1" indent="-285750">
              <a:buFont typeface="Courier New" panose="02070309020205020404" pitchFamily="49" charset="0"/>
              <a:buChar char="o"/>
            </a:pPr>
            <a:r>
              <a:rPr lang="en-US" err="1"/>
              <a:t>Actualmente</a:t>
            </a:r>
            <a:r>
              <a:rPr lang="en-US"/>
              <a:t>, hay </a:t>
            </a:r>
            <a:r>
              <a:rPr lang="en-US" b="1">
                <a:solidFill>
                  <a:srgbClr val="FF0000"/>
                </a:solidFill>
              </a:rPr>
              <a:t>3</a:t>
            </a:r>
            <a:r>
              <a:rPr lang="en-US"/>
              <a:t> </a:t>
            </a:r>
            <a:r>
              <a:rPr lang="es-ES"/>
              <a:t>posiciones de jóvenes becarios aún disponibles.</a:t>
            </a:r>
            <a:r>
              <a:rPr lang="en-US"/>
              <a:t> </a:t>
            </a:r>
          </a:p>
          <a:p>
            <a:pPr marL="742950" lvl="1" indent="-285750">
              <a:buFont typeface="Courier New"/>
              <a:buChar char="o"/>
            </a:pPr>
            <a:r>
              <a:rPr lang="es-ES"/>
              <a:t>El Gerente del Programa de Jóvenes Becarios continuará reclutando activamente e entrevistando hasta que se ocupen las 3 posiciones restantes.</a:t>
            </a:r>
          </a:p>
          <a:p>
            <a:pPr marL="742950" lvl="1" indent="-285750">
              <a:buFont typeface="Courier New"/>
              <a:buChar char="o"/>
            </a:pPr>
            <a:r>
              <a:rPr lang="es-ES"/>
              <a:t>Por favor, sigan compartiendo el folleto de Jóvenes Becarios con amigos y familiares.</a:t>
            </a:r>
            <a:r>
              <a:rPr lang="en-US"/>
              <a:t> </a:t>
            </a:r>
          </a:p>
          <a:p>
            <a:pPr marL="742950" lvl="1" indent="-285750">
              <a:buFont typeface="Courier New"/>
              <a:buChar char="o"/>
            </a:pPr>
            <a:r>
              <a:rPr lang="en-US" err="1"/>
              <a:t>Requisitos</a:t>
            </a:r>
            <a:r>
              <a:rPr lang="en-US"/>
              <a:t> de </a:t>
            </a:r>
            <a:r>
              <a:rPr lang="en-US" err="1"/>
              <a:t>Elegibilidad</a:t>
            </a:r>
            <a:r>
              <a:rPr lang="en-US"/>
              <a:t>:</a:t>
            </a:r>
          </a:p>
          <a:p>
            <a:pPr marL="1200150" lvl="2" indent="-285750">
              <a:buFont typeface="Courier New"/>
              <a:buChar char="o"/>
            </a:pPr>
            <a:r>
              <a:rPr lang="es-ES"/>
              <a:t>Tener entre 16 y 24 años de edad.</a:t>
            </a:r>
          </a:p>
          <a:p>
            <a:pPr marL="1200150" lvl="2" indent="-285750">
              <a:buFont typeface="Courier New"/>
              <a:buChar char="o"/>
            </a:pPr>
            <a:r>
              <a:rPr lang="es-ES"/>
              <a:t>Vivir, trabajar o estudiar en los vecindarios de </a:t>
            </a:r>
            <a:r>
              <a:rPr lang="es-ES" err="1"/>
              <a:t>Iron</a:t>
            </a:r>
            <a:r>
              <a:rPr lang="es-ES"/>
              <a:t> </a:t>
            </a:r>
            <a:r>
              <a:rPr lang="es-ES" err="1"/>
              <a:t>Triangle</a:t>
            </a:r>
            <a:r>
              <a:rPr lang="es-ES"/>
              <a:t>, Santa Fe o Coronado, o ser residente de Richmond.</a:t>
            </a:r>
          </a:p>
          <a:p>
            <a:pPr marL="1657350" lvl="3" indent="-285750">
              <a:buFont typeface="Courier New"/>
              <a:buChar char="o"/>
            </a:pPr>
            <a:r>
              <a:rPr lang="es-ES"/>
              <a:t>Se dará prioridad a quienes vivan en los tres vecindarios del proyecto.</a:t>
            </a:r>
            <a:endParaRPr lang="en-US"/>
          </a:p>
        </p:txBody>
      </p:sp>
      <p:sp>
        <p:nvSpPr>
          <p:cNvPr id="5" name="TextBox 4">
            <a:extLst>
              <a:ext uri="{FF2B5EF4-FFF2-40B4-BE49-F238E27FC236}">
                <a16:creationId xmlns:a16="http://schemas.microsoft.com/office/drawing/2014/main" id="{AFBF594C-69B8-E958-71C2-048506474DFD}"/>
              </a:ext>
            </a:extLst>
          </p:cNvPr>
          <p:cNvSpPr txBox="1"/>
          <p:nvPr/>
        </p:nvSpPr>
        <p:spPr>
          <a:xfrm>
            <a:off x="218244" y="3906174"/>
            <a:ext cx="1185760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s-ES"/>
              <a:t>Formulario de Solicitud de Participación de los Jóvenes Becarios:</a:t>
            </a:r>
            <a:r>
              <a:rPr lang="en-US"/>
              <a:t> </a:t>
            </a:r>
          </a:p>
          <a:p>
            <a:pPr marL="742950" lvl="1" indent="-285750">
              <a:buFont typeface="Courier New"/>
              <a:buChar char="o"/>
            </a:pPr>
            <a:r>
              <a:rPr lang="es-ES"/>
              <a:t>A medida que se acerca el inicio del Programa de Jóvenes Becarios, es importante que los líderes de proyectos y socios comiencen a pensar en las diferentes formas en que los becarios pueden involucrarse en sus proyectos.</a:t>
            </a:r>
          </a:p>
          <a:p>
            <a:pPr marL="742950" lvl="1" indent="-285750">
              <a:buFont typeface="Courier New"/>
              <a:buChar char="o"/>
            </a:pPr>
            <a:r>
              <a:rPr lang="es-ES"/>
              <a:t>Dado que el Programa de Jóvenes Becarios es parte de nuestro Plan de Participación Comunitaria, queremos que nuestros jóvenes participen activamente en todas las iniciativas de Richmond </a:t>
            </a:r>
            <a:r>
              <a:rPr lang="es-ES" err="1"/>
              <a:t>Rising</a:t>
            </a:r>
            <a:r>
              <a:rPr lang="es-ES"/>
              <a:t>.</a:t>
            </a:r>
          </a:p>
          <a:p>
            <a:pPr marL="1200150" lvl="2" indent="-285750">
              <a:buFont typeface="Courier New"/>
              <a:buChar char="o"/>
            </a:pPr>
            <a:r>
              <a:rPr lang="es-ES"/>
              <a:t>Esto significa que tendrán la oportunidad de solicitar la participación de jóvenes becarios durante todo el año para ayudar en sus proyectos de Richmond </a:t>
            </a:r>
            <a:r>
              <a:rPr lang="es-ES" err="1"/>
              <a:t>Rising</a:t>
            </a:r>
            <a:r>
              <a:rPr lang="es-ES"/>
              <a:t>.</a:t>
            </a:r>
          </a:p>
          <a:p>
            <a:pPr marL="1200150" lvl="2" indent="-285750">
              <a:buFont typeface="Courier New"/>
              <a:buChar char="o"/>
            </a:pPr>
            <a:r>
              <a:rPr lang="es-ES"/>
              <a:t>Por favor, tengan en cuenta lo siguiente al realizar una solicitud:  Asegúrense de que la tarea que están solicitando para los jóvenes becarios se alinee con un proyecto de Richmond </a:t>
            </a:r>
            <a:r>
              <a:rPr lang="es-ES" err="1"/>
              <a:t>Rising</a:t>
            </a:r>
            <a:r>
              <a:rPr lang="es-ES"/>
              <a:t>, según nuestras directrices del programa TCC.</a:t>
            </a:r>
            <a:r>
              <a:rPr lang="en-US"/>
              <a:t> </a:t>
            </a:r>
          </a:p>
          <a:p>
            <a:pPr marL="1200150" lvl="2" indent="-285750">
              <a:buFont typeface="Courier New"/>
              <a:buChar char="o"/>
            </a:pPr>
            <a:endParaRPr lang="en-US"/>
          </a:p>
        </p:txBody>
      </p:sp>
    </p:spTree>
    <p:extLst>
      <p:ext uri="{BB962C8B-B14F-4D97-AF65-F5344CB8AC3E}">
        <p14:creationId xmlns:p14="http://schemas.microsoft.com/office/powerpoint/2010/main" val="2047995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55AA6-D63E-5E81-5AED-0F49753076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F365DE-0B8E-B804-1F28-031FF5B0F4C8}"/>
              </a:ext>
            </a:extLst>
          </p:cNvPr>
          <p:cNvSpPr txBox="1"/>
          <p:nvPr/>
        </p:nvSpPr>
        <p:spPr>
          <a:xfrm>
            <a:off x="323850" y="399066"/>
            <a:ext cx="8334375" cy="492443"/>
          </a:xfrm>
          <a:prstGeom prst="rect">
            <a:avLst/>
          </a:prstGeom>
          <a:noFill/>
        </p:spPr>
        <p:txBody>
          <a:bodyPr wrap="square" lIns="91440" tIns="45720" rIns="91440" bIns="45720" rtlCol="0" anchor="t">
            <a:spAutoFit/>
          </a:bodyPr>
          <a:lstStyle/>
          <a:p>
            <a:r>
              <a:rPr lang="es-ES" sz="2600" b="1">
                <a:solidFill>
                  <a:schemeClr val="bg1"/>
                </a:solidFill>
                <a:latin typeface="Myriad Pro" panose="020B0503030403020204"/>
              </a:rPr>
              <a:t>Actualización y Planificación de los Jóvenes Becarios</a:t>
            </a:r>
            <a:endParaRPr lang="en-US" sz="2600">
              <a:solidFill>
                <a:schemeClr val="bg1"/>
              </a:solidFill>
            </a:endParaRPr>
          </a:p>
        </p:txBody>
      </p:sp>
      <p:sp>
        <p:nvSpPr>
          <p:cNvPr id="2" name="TextBox 1">
            <a:extLst>
              <a:ext uri="{FF2B5EF4-FFF2-40B4-BE49-F238E27FC236}">
                <a16:creationId xmlns:a16="http://schemas.microsoft.com/office/drawing/2014/main" id="{A6EBF483-3E4A-4B80-074B-87A0748E1A9B}"/>
              </a:ext>
            </a:extLst>
          </p:cNvPr>
          <p:cNvSpPr txBox="1"/>
          <p:nvPr/>
        </p:nvSpPr>
        <p:spPr>
          <a:xfrm>
            <a:off x="218243" y="1198485"/>
            <a:ext cx="1175403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s-ES"/>
              <a:t>¿Para qué tareas pueden solicitar la participación de los Jóvenes Becarios?</a:t>
            </a:r>
          </a:p>
          <a:p>
            <a:pPr marL="742950" lvl="1" indent="-285750">
              <a:buFont typeface="Courier New" panose="02070309020205020404" pitchFamily="49" charset="0"/>
              <a:buChar char="o"/>
            </a:pPr>
            <a:r>
              <a:rPr lang="es-ES">
                <a:ea typeface="+mn-lt"/>
                <a:cs typeface="+mn-lt"/>
              </a:rPr>
              <a:t>Apoyo en mesas informativas y actividades de difusión comunitaria.</a:t>
            </a:r>
          </a:p>
          <a:p>
            <a:pPr marL="742950" lvl="1" indent="-285750">
              <a:buFont typeface="Courier New" panose="02070309020205020404" pitchFamily="49" charset="0"/>
              <a:buChar char="o"/>
            </a:pPr>
            <a:r>
              <a:rPr lang="es-ES">
                <a:ea typeface="+mn-lt"/>
                <a:cs typeface="+mn-lt"/>
              </a:rPr>
              <a:t>Asistencia en una estación durante un evento.</a:t>
            </a:r>
          </a:p>
          <a:p>
            <a:pPr marL="742950" lvl="1" indent="-285750">
              <a:buFont typeface="Courier New" panose="02070309020205020404" pitchFamily="49" charset="0"/>
              <a:buChar char="o"/>
            </a:pPr>
            <a:r>
              <a:rPr lang="es-ES">
                <a:ea typeface="+mn-lt"/>
                <a:cs typeface="+mn-lt"/>
              </a:rPr>
              <a:t>Apoyo en eventos de paseos en bicicleta.</a:t>
            </a:r>
          </a:p>
          <a:p>
            <a:pPr marL="742950" lvl="1" indent="-285750">
              <a:buFont typeface="Courier New" panose="02070309020205020404" pitchFamily="49" charset="0"/>
              <a:buChar char="o"/>
            </a:pPr>
            <a:r>
              <a:rPr lang="es-ES">
                <a:ea typeface="+mn-lt"/>
                <a:cs typeface="+mn-lt"/>
              </a:rPr>
              <a:t>Entrevistas o encuestas con residentes para fines de divulgación.</a:t>
            </a:r>
          </a:p>
          <a:p>
            <a:pPr marL="742950" lvl="1" indent="-285750">
              <a:buFont typeface="Courier New" panose="02070309020205020404" pitchFamily="49" charset="0"/>
              <a:buChar char="o"/>
            </a:pPr>
            <a:r>
              <a:rPr lang="es-ES">
                <a:ea typeface="+mn-lt"/>
                <a:cs typeface="+mn-lt"/>
              </a:rPr>
              <a:t>Apoyo en publicaciones de redes sociales.</a:t>
            </a:r>
          </a:p>
          <a:p>
            <a:pPr marL="742950" lvl="1" indent="-285750">
              <a:buFont typeface="Courier New" panose="02070309020205020404" pitchFamily="49" charset="0"/>
              <a:buChar char="o"/>
            </a:pPr>
            <a:r>
              <a:rPr lang="es-ES">
                <a:ea typeface="+mn-lt"/>
                <a:cs typeface="+mn-lt"/>
              </a:rPr>
              <a:t>Asistencia en reuniones comunitarias.</a:t>
            </a:r>
            <a:endParaRPr lang="en-US"/>
          </a:p>
        </p:txBody>
      </p:sp>
      <p:sp>
        <p:nvSpPr>
          <p:cNvPr id="7" name="TextBox 6">
            <a:extLst>
              <a:ext uri="{FF2B5EF4-FFF2-40B4-BE49-F238E27FC236}">
                <a16:creationId xmlns:a16="http://schemas.microsoft.com/office/drawing/2014/main" id="{7A23438D-5463-C71E-319B-7EF1C49A70A6}"/>
              </a:ext>
            </a:extLst>
          </p:cNvPr>
          <p:cNvSpPr txBox="1"/>
          <p:nvPr/>
        </p:nvSpPr>
        <p:spPr>
          <a:xfrm>
            <a:off x="218243" y="5504154"/>
            <a:ext cx="117540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s-ES"/>
              <a:t>¿Cuándo podrán los socios acceder al Formulario de Solicitud de Jóvenes Becarios?</a:t>
            </a:r>
            <a:endParaRPr lang="en-US"/>
          </a:p>
          <a:p>
            <a:pPr marL="742950" lvl="1" indent="-285750">
              <a:buFont typeface="Courier New"/>
              <a:buChar char="o"/>
            </a:pPr>
            <a:r>
              <a:rPr lang="es-ES"/>
              <a:t>Compartiré el formulario durante la reunión del CSC en abril.</a:t>
            </a:r>
            <a:endParaRPr lang="en-US"/>
          </a:p>
        </p:txBody>
      </p:sp>
      <p:sp>
        <p:nvSpPr>
          <p:cNvPr id="8" name="TextBox 7">
            <a:extLst>
              <a:ext uri="{FF2B5EF4-FFF2-40B4-BE49-F238E27FC236}">
                <a16:creationId xmlns:a16="http://schemas.microsoft.com/office/drawing/2014/main" id="{F3ADFAFD-A863-F9FB-B759-853199709538}"/>
              </a:ext>
            </a:extLst>
          </p:cNvPr>
          <p:cNvSpPr txBox="1"/>
          <p:nvPr/>
        </p:nvSpPr>
        <p:spPr>
          <a:xfrm>
            <a:off x="218243" y="3351320"/>
            <a:ext cx="1175403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s-ES"/>
              <a:t>Otras consideraciones al realizar una solicitud:</a:t>
            </a:r>
          </a:p>
          <a:p>
            <a:pPr marL="742950" lvl="1" indent="-285750">
              <a:buFont typeface="Courier New" panose="02070309020205020404" pitchFamily="49" charset="0"/>
              <a:buChar char="o"/>
            </a:pPr>
            <a:r>
              <a:rPr lang="es-ES">
                <a:solidFill>
                  <a:srgbClr val="000000"/>
                </a:solidFill>
                <a:ea typeface="+mn-lt"/>
                <a:cs typeface="+mn-lt"/>
              </a:rPr>
              <a:t>¿Cuántos jóvenes becarios necesitarán?</a:t>
            </a:r>
          </a:p>
          <a:p>
            <a:pPr marL="742950" lvl="1" indent="-285750">
              <a:buFont typeface="Courier New" panose="02070309020205020404" pitchFamily="49" charset="0"/>
              <a:buChar char="o"/>
            </a:pPr>
            <a:r>
              <a:rPr lang="es-ES">
                <a:solidFill>
                  <a:srgbClr val="000000"/>
                </a:solidFill>
                <a:ea typeface="+mn-lt"/>
                <a:cs typeface="+mn-lt"/>
              </a:rPr>
              <a:t>¿Habrá un código de vestimenta que los becarios deban seguir?</a:t>
            </a:r>
          </a:p>
          <a:p>
            <a:pPr marL="742950" lvl="1" indent="-285750">
              <a:buFont typeface="Courier New" panose="02070309020205020404" pitchFamily="49" charset="0"/>
              <a:buChar char="o"/>
            </a:pPr>
            <a:r>
              <a:rPr lang="es-ES">
                <a:solidFill>
                  <a:srgbClr val="000000"/>
                </a:solidFill>
                <a:ea typeface="+mn-lt"/>
                <a:cs typeface="+mn-lt"/>
              </a:rPr>
              <a:t>¿Los jóvenes becarios necesitarán llevar algún material?</a:t>
            </a:r>
          </a:p>
          <a:p>
            <a:pPr marL="742950" lvl="1" indent="-285750">
              <a:buFont typeface="Courier New" panose="02070309020205020404" pitchFamily="49" charset="0"/>
              <a:buChar char="o"/>
            </a:pPr>
            <a:r>
              <a:rPr lang="es-ES">
                <a:solidFill>
                  <a:srgbClr val="000000"/>
                </a:solidFill>
                <a:ea typeface="+mn-lt"/>
                <a:cs typeface="+mn-lt"/>
              </a:rPr>
              <a:t>¿Se proporcionarán refrigerios y/o almuerzo?</a:t>
            </a:r>
          </a:p>
          <a:p>
            <a:pPr marL="742950" lvl="1" indent="-285750">
              <a:buFont typeface="Courier New" panose="02070309020205020404" pitchFamily="49" charset="0"/>
              <a:buChar char="o"/>
            </a:pPr>
            <a:r>
              <a:rPr lang="es-ES">
                <a:solidFill>
                  <a:srgbClr val="000000"/>
                </a:solidFill>
                <a:ea typeface="+mn-lt"/>
                <a:cs typeface="+mn-lt"/>
              </a:rPr>
              <a:t>Si se necesita ayuda en otra ciudad, ¿se proporcionará transporte?</a:t>
            </a:r>
          </a:p>
          <a:p>
            <a:pPr marL="742950" lvl="1" indent="-285750">
              <a:buFont typeface="Courier New" panose="02070309020205020404" pitchFamily="49" charset="0"/>
              <a:buChar char="o"/>
            </a:pPr>
            <a:r>
              <a:rPr lang="es-ES">
                <a:solidFill>
                  <a:srgbClr val="000000"/>
                </a:solidFill>
                <a:ea typeface="+mn-lt"/>
                <a:cs typeface="+mn-lt"/>
              </a:rPr>
              <a:t>¿Cuáles serán las responsabilidades y funciones de los jóvenes becarios?</a:t>
            </a:r>
            <a:endParaRPr lang="en-US"/>
          </a:p>
        </p:txBody>
      </p:sp>
    </p:spTree>
    <p:extLst>
      <p:ext uri="{BB962C8B-B14F-4D97-AF65-F5344CB8AC3E}">
        <p14:creationId xmlns:p14="http://schemas.microsoft.com/office/powerpoint/2010/main" val="2140257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30137-D9A6-B602-0756-947379B4171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514AD49-6EEE-C83E-95FE-78ACBA74489A}"/>
              </a:ext>
            </a:extLst>
          </p:cNvPr>
          <p:cNvPicPr>
            <a:picLocks noChangeAspect="1"/>
          </p:cNvPicPr>
          <p:nvPr/>
        </p:nvPicPr>
        <p:blipFill>
          <a:blip r:embed="rId2"/>
          <a:stretch>
            <a:fillRect/>
          </a:stretch>
        </p:blipFill>
        <p:spPr>
          <a:xfrm>
            <a:off x="336176" y="1158461"/>
            <a:ext cx="11519648" cy="5280666"/>
          </a:xfrm>
          <a:prstGeom prst="rect">
            <a:avLst/>
          </a:prstGeom>
        </p:spPr>
      </p:pic>
      <p:sp>
        <p:nvSpPr>
          <p:cNvPr id="5" name="TextBox 2">
            <a:extLst>
              <a:ext uri="{FF2B5EF4-FFF2-40B4-BE49-F238E27FC236}">
                <a16:creationId xmlns:a16="http://schemas.microsoft.com/office/drawing/2014/main" id="{FD79789E-3DD1-14C0-8E4E-E01994FBEF59}"/>
              </a:ext>
            </a:extLst>
          </p:cNvPr>
          <p:cNvSpPr txBox="1"/>
          <p:nvPr/>
        </p:nvSpPr>
        <p:spPr>
          <a:xfrm>
            <a:off x="-81024" y="223082"/>
            <a:ext cx="11802376" cy="76944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81685" lvl="1">
              <a:spcBef>
                <a:spcPct val="20000"/>
              </a:spcBef>
              <a:spcAft>
                <a:spcPts val="600"/>
              </a:spcAft>
            </a:pPr>
            <a:r>
              <a:rPr lang="es-MX" sz="4400" b="1">
                <a:solidFill>
                  <a:schemeClr val="bg1"/>
                </a:solidFill>
                <a:latin typeface="Gill Sans MT"/>
                <a:ea typeface="+mn-lt"/>
                <a:cs typeface="Arial"/>
              </a:rPr>
              <a:t>Logotipo de </a:t>
            </a:r>
            <a:r>
              <a:rPr lang="es-MX" sz="4400" b="1" err="1">
                <a:solidFill>
                  <a:schemeClr val="bg1"/>
                </a:solidFill>
                <a:latin typeface="Gill Sans MT"/>
                <a:ea typeface="+mn-lt"/>
                <a:cs typeface="Arial"/>
              </a:rPr>
              <a:t>eBLL</a:t>
            </a:r>
            <a:endParaRPr lang="en-US" sz="2800" err="1">
              <a:solidFill>
                <a:schemeClr val="bg1"/>
              </a:solidFill>
            </a:endParaRPr>
          </a:p>
        </p:txBody>
      </p:sp>
    </p:spTree>
    <p:extLst>
      <p:ext uri="{BB962C8B-B14F-4D97-AF65-F5344CB8AC3E}">
        <p14:creationId xmlns:p14="http://schemas.microsoft.com/office/powerpoint/2010/main" val="2436331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BC899-EBB8-5A5E-5EF3-C88D499539B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0F8D8B2-5FCC-6F8F-26BE-9C77CAAFD070}"/>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4" name="TextBox 3">
            <a:extLst>
              <a:ext uri="{FF2B5EF4-FFF2-40B4-BE49-F238E27FC236}">
                <a16:creationId xmlns:a16="http://schemas.microsoft.com/office/drawing/2014/main" id="{0E9101E7-6C8B-D830-AD76-27A91D3E5204}"/>
              </a:ext>
            </a:extLst>
          </p:cNvPr>
          <p:cNvSpPr txBox="1"/>
          <p:nvPr/>
        </p:nvSpPr>
        <p:spPr>
          <a:xfrm>
            <a:off x="199124" y="1298847"/>
            <a:ext cx="11802376" cy="1815882"/>
          </a:xfrm>
          <a:prstGeom prst="rect">
            <a:avLst/>
          </a:prstGeom>
          <a:noFill/>
        </p:spPr>
        <p:txBody>
          <a:bodyPr wrap="square" lIns="91440" tIns="45720" rIns="91440" bIns="45720" rtlCol="0" anchor="t">
            <a:spAutoFit/>
          </a:bodyPr>
          <a:lstStyle/>
          <a:p>
            <a:pPr marL="781685" lvl="1">
              <a:spcBef>
                <a:spcPct val="20000"/>
              </a:spcBef>
              <a:spcAft>
                <a:spcPts val="600"/>
              </a:spcAft>
            </a:pPr>
            <a:r>
              <a:rPr lang="es-MX" sz="3200" b="1">
                <a:solidFill>
                  <a:srgbClr val="005569"/>
                </a:solidFill>
                <a:latin typeface="Gill Sans MT"/>
                <a:ea typeface="+mn-lt"/>
                <a:cs typeface="Arial"/>
              </a:rPr>
              <a:t>3.  Actualización de </a:t>
            </a:r>
            <a:r>
              <a:rPr lang="es-MX" sz="3200" b="1" err="1">
                <a:solidFill>
                  <a:srgbClr val="005569"/>
                </a:solidFill>
                <a:latin typeface="Gill Sans MT"/>
                <a:ea typeface="+mn-lt"/>
                <a:cs typeface="Arial"/>
              </a:rPr>
              <a:t>Neighborhood</a:t>
            </a:r>
            <a:r>
              <a:rPr lang="es-MX" sz="3200" b="1">
                <a:solidFill>
                  <a:srgbClr val="005569"/>
                </a:solidFill>
                <a:latin typeface="Gill Sans MT"/>
                <a:ea typeface="+mn-lt"/>
                <a:cs typeface="Arial"/>
              </a:rPr>
              <a:t> Complete Streets</a:t>
            </a:r>
          </a:p>
          <a:p>
            <a:pPr indent="-305435">
              <a:spcBef>
                <a:spcPts val="20"/>
              </a:spcBef>
              <a:spcAft>
                <a:spcPts val="600"/>
              </a:spcAft>
            </a:pPr>
            <a:endParaRPr lang="es-MX" sz="2800">
              <a:solidFill>
                <a:srgbClr val="000000"/>
              </a:solidFill>
              <a:latin typeface="Gill Sans MT"/>
              <a:ea typeface="+mn-lt"/>
              <a:cs typeface="Arial"/>
            </a:endParaRPr>
          </a:p>
          <a:p>
            <a:pPr marL="285750" indent="-285750">
              <a:buFont typeface="Arial,Sans-Serif"/>
              <a:buChar char="•"/>
            </a:pPr>
            <a:endParaRPr lang="en-US" sz="2400">
              <a:solidFill>
                <a:srgbClr val="3D3D3D"/>
              </a:solidFill>
              <a:latin typeface="Century Gothic"/>
            </a:endParaRPr>
          </a:p>
          <a:p>
            <a:pPr marL="285750" indent="-285750">
              <a:buFont typeface="Arial,Sans-Serif"/>
              <a:buChar char="•"/>
            </a:pPr>
            <a:endParaRPr lang="es-MX"/>
          </a:p>
        </p:txBody>
      </p:sp>
    </p:spTree>
    <p:extLst>
      <p:ext uri="{BB962C8B-B14F-4D97-AF65-F5344CB8AC3E}">
        <p14:creationId xmlns:p14="http://schemas.microsoft.com/office/powerpoint/2010/main" val="1846311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2AA3F-8AEA-3CDF-4221-2D28009097C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814590E-AF45-3B00-28AE-8EC1572BA0E7}"/>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4" name="TextBox 3">
            <a:extLst>
              <a:ext uri="{FF2B5EF4-FFF2-40B4-BE49-F238E27FC236}">
                <a16:creationId xmlns:a16="http://schemas.microsoft.com/office/drawing/2014/main" id="{322D67ED-2C29-C031-A893-10B7BF1F6FAD}"/>
              </a:ext>
            </a:extLst>
          </p:cNvPr>
          <p:cNvSpPr txBox="1"/>
          <p:nvPr/>
        </p:nvSpPr>
        <p:spPr>
          <a:xfrm>
            <a:off x="199124" y="1298847"/>
            <a:ext cx="11802376" cy="1800493"/>
          </a:xfrm>
          <a:prstGeom prst="rect">
            <a:avLst/>
          </a:prstGeom>
          <a:noFill/>
        </p:spPr>
        <p:txBody>
          <a:bodyPr wrap="square" lIns="91440" tIns="45720" rIns="91440" bIns="45720" rtlCol="0" anchor="t">
            <a:spAutoFit/>
          </a:bodyPr>
          <a:lstStyle/>
          <a:p>
            <a:pPr marL="781685" lvl="1">
              <a:spcBef>
                <a:spcPct val="20000"/>
              </a:spcBef>
              <a:spcAft>
                <a:spcPts val="600"/>
              </a:spcAft>
            </a:pPr>
            <a:r>
              <a:rPr lang="es-ES" sz="3200" b="1">
                <a:solidFill>
                  <a:srgbClr val="005569"/>
                </a:solidFill>
                <a:latin typeface="Gill Sans MT"/>
                <a:ea typeface="+mn-lt"/>
                <a:cs typeface="Arial"/>
              </a:rPr>
              <a:t>4. Presentación de la encuesta de Richmond </a:t>
            </a:r>
            <a:r>
              <a:rPr lang="es-ES" sz="3200" b="1" err="1">
                <a:solidFill>
                  <a:srgbClr val="005569"/>
                </a:solidFill>
                <a:latin typeface="Gill Sans MT"/>
                <a:ea typeface="+mn-lt"/>
                <a:cs typeface="Arial"/>
              </a:rPr>
              <a:t>Wellness</a:t>
            </a:r>
            <a:r>
              <a:rPr lang="es-ES" sz="3200" b="1">
                <a:solidFill>
                  <a:srgbClr val="005569"/>
                </a:solidFill>
                <a:latin typeface="Gill Sans MT"/>
                <a:ea typeface="+mn-lt"/>
                <a:cs typeface="Arial"/>
              </a:rPr>
              <a:t> Trail </a:t>
            </a:r>
            <a:endParaRPr lang="es-MX" sz="2800">
              <a:solidFill>
                <a:srgbClr val="000000"/>
              </a:solidFill>
              <a:latin typeface="Gill Sans MT"/>
              <a:ea typeface="+mn-lt"/>
              <a:cs typeface="Arial"/>
            </a:endParaRPr>
          </a:p>
          <a:p>
            <a:pPr marL="285750" indent="-285750">
              <a:buFont typeface="Arial,Sans-Serif"/>
              <a:buChar char="•"/>
            </a:pPr>
            <a:endParaRPr lang="en-US" sz="2400">
              <a:solidFill>
                <a:srgbClr val="3D3D3D"/>
              </a:solidFill>
              <a:latin typeface="Century Gothic"/>
            </a:endParaRPr>
          </a:p>
          <a:p>
            <a:pPr marL="285750" indent="-285750">
              <a:buFont typeface="Arial,Sans-Serif"/>
              <a:buChar char="•"/>
            </a:pPr>
            <a:endParaRPr lang="es-MX"/>
          </a:p>
        </p:txBody>
      </p:sp>
    </p:spTree>
    <p:extLst>
      <p:ext uri="{BB962C8B-B14F-4D97-AF65-F5344CB8AC3E}">
        <p14:creationId xmlns:p14="http://schemas.microsoft.com/office/powerpoint/2010/main" val="3121949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1488-BA01-6437-C37E-0C621C1830C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5D9B826-5061-D7D9-3ECC-6C140497D1ED}"/>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4" name="TextBox 3">
            <a:extLst>
              <a:ext uri="{FF2B5EF4-FFF2-40B4-BE49-F238E27FC236}">
                <a16:creationId xmlns:a16="http://schemas.microsoft.com/office/drawing/2014/main" id="{2C662471-E391-2128-0A79-05A46EFA2956}"/>
              </a:ext>
            </a:extLst>
          </p:cNvPr>
          <p:cNvSpPr txBox="1"/>
          <p:nvPr/>
        </p:nvSpPr>
        <p:spPr>
          <a:xfrm>
            <a:off x="199124" y="1298847"/>
            <a:ext cx="11802376" cy="4801314"/>
          </a:xfrm>
          <a:prstGeom prst="rect">
            <a:avLst/>
          </a:prstGeom>
          <a:noFill/>
        </p:spPr>
        <p:txBody>
          <a:bodyPr wrap="square" lIns="91440" tIns="45720" rIns="91440" bIns="45720" rtlCol="0" anchor="t">
            <a:spAutoFit/>
          </a:bodyPr>
          <a:lstStyle/>
          <a:p>
            <a:pPr marL="457200" indent="-457200">
              <a:buClr>
                <a:schemeClr val="accent2"/>
              </a:buClr>
              <a:buFont typeface="Wingdings" panose="05000000000000000000" pitchFamily="2" charset="2"/>
              <a:buChar char="§"/>
            </a:pPr>
            <a:r>
              <a:rPr lang="es-ES" sz="3200" b="1">
                <a:solidFill>
                  <a:srgbClr val="3D3D3D"/>
                </a:solidFill>
              </a:rPr>
              <a:t>Objetivo de la Capacitación:</a:t>
            </a:r>
          </a:p>
          <a:p>
            <a:pPr marL="914400" lvl="1" indent="-457200">
              <a:buClr>
                <a:schemeClr val="accent2"/>
              </a:buClr>
              <a:buFont typeface="Wingdings" panose="05000000000000000000" pitchFamily="2" charset="2"/>
              <a:buChar char="§"/>
            </a:pPr>
            <a:r>
              <a:rPr lang="es-ES" sz="3200">
                <a:solidFill>
                  <a:srgbClr val="3D3D3D"/>
                </a:solidFill>
              </a:rPr>
              <a:t>Comprender los derechos constitucionales en interacciones con ICE.</a:t>
            </a:r>
          </a:p>
          <a:p>
            <a:pPr marL="914400" lvl="1" indent="-457200">
              <a:buClr>
                <a:schemeClr val="accent2"/>
              </a:buClr>
              <a:buFont typeface="Wingdings" panose="05000000000000000000" pitchFamily="2" charset="2"/>
              <a:buChar char="§"/>
            </a:pPr>
            <a:r>
              <a:rPr lang="es-ES" sz="3200">
                <a:solidFill>
                  <a:srgbClr val="3D3D3D"/>
                </a:solidFill>
              </a:rPr>
              <a:t>Conocer los requisitos legales para los oficiales de ICE y cómo interactuar de manera segura.</a:t>
            </a:r>
          </a:p>
          <a:p>
            <a:pPr marL="914400" lvl="1" indent="-457200">
              <a:buClr>
                <a:schemeClr val="accent2"/>
              </a:buClr>
              <a:buFont typeface="Wingdings" panose="05000000000000000000" pitchFamily="2" charset="2"/>
              <a:buChar char="§"/>
            </a:pPr>
            <a:r>
              <a:rPr lang="es-ES" sz="3200">
                <a:solidFill>
                  <a:srgbClr val="3D3D3D"/>
                </a:solidFill>
              </a:rPr>
              <a:t>Informarse sobre la disponibilidad de apoyo legal para inmigrantes.</a:t>
            </a:r>
          </a:p>
          <a:p>
            <a:pPr marL="914400" lvl="1" indent="-457200">
              <a:buClr>
                <a:schemeClr val="accent2"/>
              </a:buClr>
              <a:buFont typeface="Wingdings" panose="05000000000000000000" pitchFamily="2" charset="2"/>
              <a:buChar char="§"/>
            </a:pPr>
            <a:r>
              <a:rPr lang="es-ES" sz="3200" b="1">
                <a:solidFill>
                  <a:srgbClr val="3D3D3D"/>
                </a:solidFill>
              </a:rPr>
              <a:t>Nota</a:t>
            </a:r>
            <a:r>
              <a:rPr lang="es-ES" sz="3200">
                <a:solidFill>
                  <a:srgbClr val="3D3D3D"/>
                </a:solidFill>
              </a:rPr>
              <a:t>: Esta capacitación no reemplaza el asesoramiento legal. Para casos individuales, consulte a un abogado.</a:t>
            </a:r>
            <a:endParaRPr lang="en-US" sz="3200">
              <a:solidFill>
                <a:srgbClr val="3D3D3D"/>
              </a:solidFill>
            </a:endParaRPr>
          </a:p>
          <a:p>
            <a:pPr marL="285750" indent="-285750">
              <a:buFont typeface="Arial,Sans-Serif"/>
              <a:buChar char="•"/>
            </a:pPr>
            <a:endParaRPr lang="es-MX"/>
          </a:p>
        </p:txBody>
      </p:sp>
      <p:sp>
        <p:nvSpPr>
          <p:cNvPr id="5" name="TextBox 4">
            <a:extLst>
              <a:ext uri="{FF2B5EF4-FFF2-40B4-BE49-F238E27FC236}">
                <a16:creationId xmlns:a16="http://schemas.microsoft.com/office/drawing/2014/main" id="{EBB7A2AE-5F1C-4677-A563-BD63C473A860}"/>
              </a:ext>
            </a:extLst>
          </p:cNvPr>
          <p:cNvSpPr txBox="1"/>
          <p:nvPr/>
        </p:nvSpPr>
        <p:spPr>
          <a:xfrm>
            <a:off x="323850" y="304800"/>
            <a:ext cx="8939492" cy="584775"/>
          </a:xfrm>
          <a:prstGeom prst="rect">
            <a:avLst/>
          </a:prstGeom>
          <a:noFill/>
        </p:spPr>
        <p:txBody>
          <a:bodyPr wrap="square" lIns="91440" tIns="45720" rIns="91440" bIns="45720" rtlCol="0" anchor="t">
            <a:spAutoFit/>
          </a:bodyPr>
          <a:lstStyle/>
          <a:p>
            <a:r>
              <a:rPr lang="es-ES" sz="3200" b="1">
                <a:solidFill>
                  <a:schemeClr val="bg1"/>
                </a:solidFill>
                <a:latin typeface="Myriad Pro" panose="020B0503030403020204"/>
              </a:rPr>
              <a:t>Capacitación “Conozca sus Derechos” </a:t>
            </a:r>
            <a:endParaRPr lang="en-US" sz="1600"/>
          </a:p>
        </p:txBody>
      </p:sp>
    </p:spTree>
    <p:extLst>
      <p:ext uri="{BB962C8B-B14F-4D97-AF65-F5344CB8AC3E}">
        <p14:creationId xmlns:p14="http://schemas.microsoft.com/office/powerpoint/2010/main" val="1890311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1488-BA01-6437-C37E-0C621C1830C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5D9B826-5061-D7D9-3ECC-6C140497D1ED}"/>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4" name="TextBox 3">
            <a:extLst>
              <a:ext uri="{FF2B5EF4-FFF2-40B4-BE49-F238E27FC236}">
                <a16:creationId xmlns:a16="http://schemas.microsoft.com/office/drawing/2014/main" id="{2C662471-E391-2128-0A79-05A46EFA2956}"/>
              </a:ext>
            </a:extLst>
          </p:cNvPr>
          <p:cNvSpPr txBox="1"/>
          <p:nvPr/>
        </p:nvSpPr>
        <p:spPr>
          <a:xfrm>
            <a:off x="199124" y="1298847"/>
            <a:ext cx="11802376" cy="4154984"/>
          </a:xfrm>
          <a:prstGeom prst="rect">
            <a:avLst/>
          </a:prstGeom>
          <a:noFill/>
        </p:spPr>
        <p:txBody>
          <a:bodyPr wrap="square" lIns="91440" tIns="45720" rIns="91440" bIns="45720" rtlCol="0" anchor="t">
            <a:spAutoFit/>
          </a:bodyPr>
          <a:lstStyle/>
          <a:p>
            <a:pPr marL="1028700" lvl="1" indent="-571500">
              <a:buClr>
                <a:schemeClr val="accent2"/>
              </a:buClr>
              <a:buFont typeface="Wingdings" panose="05000000000000000000" pitchFamily="2" charset="2"/>
              <a:buChar char="§"/>
            </a:pPr>
            <a:r>
              <a:rPr lang="es-ES" sz="4400">
                <a:solidFill>
                  <a:srgbClr val="3D3D3D"/>
                </a:solidFill>
              </a:rPr>
              <a:t>La Administración Federal busca incrementar las deportaciones y eliminar el programa de Estatus de Protección Temporal (TPS).</a:t>
            </a:r>
          </a:p>
          <a:p>
            <a:pPr marL="1028700" lvl="1" indent="-571500">
              <a:buClr>
                <a:schemeClr val="accent2"/>
              </a:buClr>
              <a:buFont typeface="Wingdings" panose="05000000000000000000" pitchFamily="2" charset="2"/>
              <a:buChar char="§"/>
            </a:pPr>
            <a:r>
              <a:rPr lang="es-ES" sz="4400">
                <a:solidFill>
                  <a:srgbClr val="3D3D3D"/>
                </a:solidFill>
              </a:rPr>
              <a:t>Se están dirigiendo a ciudades santuario mediante la retención de fondos federales y el aumento de operativos de ICE.</a:t>
            </a:r>
          </a:p>
        </p:txBody>
      </p:sp>
      <p:sp>
        <p:nvSpPr>
          <p:cNvPr id="5" name="TextBox 4">
            <a:extLst>
              <a:ext uri="{FF2B5EF4-FFF2-40B4-BE49-F238E27FC236}">
                <a16:creationId xmlns:a16="http://schemas.microsoft.com/office/drawing/2014/main" id="{EBB7A2AE-5F1C-4677-A563-BD63C473A860}"/>
              </a:ext>
            </a:extLst>
          </p:cNvPr>
          <p:cNvSpPr txBox="1"/>
          <p:nvPr/>
        </p:nvSpPr>
        <p:spPr>
          <a:xfrm>
            <a:off x="323850" y="304800"/>
            <a:ext cx="8939492" cy="584775"/>
          </a:xfrm>
          <a:prstGeom prst="rect">
            <a:avLst/>
          </a:prstGeom>
          <a:noFill/>
        </p:spPr>
        <p:txBody>
          <a:bodyPr wrap="square" lIns="91440" tIns="45720" rIns="91440" bIns="45720" rtlCol="0" anchor="t">
            <a:spAutoFit/>
          </a:bodyPr>
          <a:lstStyle/>
          <a:p>
            <a:r>
              <a:rPr lang="es-ES" sz="3200" b="1">
                <a:solidFill>
                  <a:schemeClr val="bg1"/>
                </a:solidFill>
                <a:latin typeface="Myriad Pro" panose="020B0503030403020204"/>
              </a:rPr>
              <a:t>Capacitación “Conozca sus Derechos” </a:t>
            </a:r>
            <a:endParaRPr lang="en-US" sz="1600"/>
          </a:p>
        </p:txBody>
      </p:sp>
    </p:spTree>
    <p:extLst>
      <p:ext uri="{BB962C8B-B14F-4D97-AF65-F5344CB8AC3E}">
        <p14:creationId xmlns:p14="http://schemas.microsoft.com/office/powerpoint/2010/main" val="629445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a:ea typeface="+mn-lt"/>
                <a:cs typeface="+mn-lt"/>
              </a:rPr>
              <a:t>Ley de Valores de California (SB 54)</a:t>
            </a:r>
            <a:endParaRPr lang="es-ES" sz="3200">
              <a:latin typeface="Century Gothic"/>
              <a:ea typeface="+mn-lt"/>
              <a:cs typeface="+mn-lt"/>
            </a:endParaRPr>
          </a:p>
          <a:p>
            <a:pPr marL="629435" lvl="1" indent="-305435"/>
            <a:r>
              <a:rPr lang="es-ES" sz="3200">
                <a:ea typeface="+mn-lt"/>
                <a:cs typeface="+mn-lt"/>
              </a:rPr>
              <a:t>Prohíbe a las agencias locales ayudar a ICE, excepto en casos de delitos graves.</a:t>
            </a:r>
          </a:p>
          <a:p>
            <a:pPr marL="629435" lvl="1" indent="-305435"/>
            <a:r>
              <a:rPr lang="es-ES" sz="3200">
                <a:ea typeface="+mn-lt"/>
                <a:cs typeface="+mn-lt"/>
              </a:rPr>
              <a:t>Restringe el acceso de ICE a cárceles locales y prohíbe la detención prolongada por infracciones menores sin orden judicial.</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n-US" sz="4000" b="1" err="1">
                <a:solidFill>
                  <a:schemeClr val="bg1"/>
                </a:solidFill>
              </a:rPr>
              <a:t>Protecciones</a:t>
            </a:r>
            <a:r>
              <a:rPr lang="en-US" sz="4000" b="1">
                <a:solidFill>
                  <a:schemeClr val="bg1"/>
                </a:solidFill>
              </a:rPr>
              <a:t> </a:t>
            </a:r>
            <a:r>
              <a:rPr lang="en-US" sz="4000" b="1" err="1">
                <a:solidFill>
                  <a:schemeClr val="bg1"/>
                </a:solidFill>
              </a:rPr>
              <a:t>en</a:t>
            </a:r>
            <a:r>
              <a:rPr lang="en-US" sz="4000" b="1">
                <a:solidFill>
                  <a:schemeClr val="bg1"/>
                </a:solidFill>
              </a:rPr>
              <a:t> California</a:t>
            </a:r>
            <a:endParaRPr lang="en-US" sz="4000" b="1">
              <a:solidFill>
                <a:schemeClr val="bg1"/>
              </a:solidFill>
              <a:latin typeface="Gill Sans MT"/>
            </a:endParaRPr>
          </a:p>
        </p:txBody>
      </p:sp>
    </p:spTree>
    <p:extLst>
      <p:ext uri="{BB962C8B-B14F-4D97-AF65-F5344CB8AC3E}">
        <p14:creationId xmlns:p14="http://schemas.microsoft.com/office/powerpoint/2010/main" val="145001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MX" sz="3600">
                <a:solidFill>
                  <a:schemeClr val="tx1"/>
                </a:solidFill>
                <a:latin typeface="Century Gothic"/>
                <a:ea typeface="+mn-lt"/>
                <a:cs typeface="+mn-lt"/>
              </a:rPr>
              <a:t>Richmond </a:t>
            </a:r>
            <a:r>
              <a:rPr lang="es-MX" sz="3600" err="1">
                <a:solidFill>
                  <a:schemeClr val="tx1"/>
                </a:solidFill>
                <a:latin typeface="Century Gothic"/>
                <a:ea typeface="+mn-lt"/>
                <a:cs typeface="+mn-lt"/>
              </a:rPr>
              <a:t>Rising</a:t>
            </a:r>
            <a:r>
              <a:rPr lang="es-MX" sz="3600">
                <a:solidFill>
                  <a:schemeClr val="tx1"/>
                </a:solidFill>
                <a:latin typeface="Century Gothic"/>
                <a:ea typeface="+mn-lt"/>
                <a:cs typeface="+mn-lt"/>
              </a:rPr>
              <a:t> busca fortalecer la economía, mejorar la salud pública y el medio ambiente, particularmente en los vecindarios del </a:t>
            </a:r>
            <a:r>
              <a:rPr lang="es-MX" sz="3600" err="1">
                <a:solidFill>
                  <a:schemeClr val="tx1"/>
                </a:solidFill>
                <a:latin typeface="Century Gothic"/>
                <a:ea typeface="+mn-lt"/>
                <a:cs typeface="+mn-lt"/>
              </a:rPr>
              <a:t>Iron</a:t>
            </a:r>
            <a:r>
              <a:rPr lang="es-MX" sz="3600">
                <a:solidFill>
                  <a:schemeClr val="tx1"/>
                </a:solidFill>
                <a:latin typeface="Century Gothic"/>
                <a:ea typeface="+mn-lt"/>
                <a:cs typeface="+mn-lt"/>
              </a:rPr>
              <a:t> </a:t>
            </a:r>
            <a:r>
              <a:rPr lang="es-MX" sz="3600" err="1">
                <a:solidFill>
                  <a:schemeClr val="tx1"/>
                </a:solidFill>
                <a:latin typeface="Century Gothic"/>
                <a:ea typeface="+mn-lt"/>
                <a:cs typeface="+mn-lt"/>
              </a:rPr>
              <a:t>Triangle</a:t>
            </a:r>
            <a:r>
              <a:rPr lang="es-MX" sz="3600">
                <a:solidFill>
                  <a:schemeClr val="tx1"/>
                </a:solidFill>
                <a:latin typeface="Century Gothic"/>
                <a:ea typeface="+mn-lt"/>
                <a:cs typeface="+mn-lt"/>
              </a:rPr>
              <a:t>, Santa Fe y Coronado, lo hacemos con la conciencia de que ocupamos territorio no cedido de </a:t>
            </a:r>
            <a:r>
              <a:rPr lang="es-MX" sz="3600" err="1">
                <a:solidFill>
                  <a:schemeClr val="tx1"/>
                </a:solidFill>
                <a:latin typeface="Century Gothic"/>
                <a:ea typeface="+mn-lt"/>
                <a:cs typeface="+mn-lt"/>
              </a:rPr>
              <a:t>Huichin</a:t>
            </a:r>
            <a:r>
              <a:rPr lang="es-MX" sz="3600">
                <a:solidFill>
                  <a:schemeClr val="tx1"/>
                </a:solidFill>
                <a:latin typeface="Century Gothic"/>
                <a:ea typeface="+mn-lt"/>
                <a:cs typeface="+mn-lt"/>
              </a:rPr>
              <a:t> y </a:t>
            </a:r>
            <a:r>
              <a:rPr lang="es-MX" sz="3600" err="1">
                <a:solidFill>
                  <a:schemeClr val="tx1"/>
                </a:solidFill>
                <a:latin typeface="Century Gothic"/>
                <a:ea typeface="+mn-lt"/>
                <a:cs typeface="+mn-lt"/>
              </a:rPr>
              <a:t>Karkin</a:t>
            </a:r>
            <a:r>
              <a:rPr lang="es-MX" sz="3600">
                <a:solidFill>
                  <a:schemeClr val="tx1"/>
                </a:solidFill>
                <a:latin typeface="Century Gothic"/>
                <a:ea typeface="+mn-lt"/>
                <a:cs typeface="+mn-lt"/>
              </a:rPr>
              <a:t> </a:t>
            </a:r>
            <a:r>
              <a:rPr lang="es-MX" sz="3600" err="1">
                <a:solidFill>
                  <a:schemeClr val="tx1"/>
                </a:solidFill>
                <a:latin typeface="Century Gothic"/>
                <a:ea typeface="+mn-lt"/>
                <a:cs typeface="+mn-lt"/>
              </a:rPr>
              <a:t>Ohlone</a:t>
            </a:r>
            <a:r>
              <a:rPr lang="es-MX" sz="3600">
                <a:solidFill>
                  <a:schemeClr val="tx1"/>
                </a:solidFill>
                <a:latin typeface="Century Gothic"/>
                <a:ea typeface="+mn-lt"/>
                <a:cs typeface="+mn-lt"/>
              </a:rPr>
              <a:t>.</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Reconocemos que el robo de tierras de los territorios indígenas y el desmantelamiento de la soberanía indígena se hicieron para avanzar en la colonización.</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Reconocemos que el capitalismo y la supremacía blanca son ramas de la colonización que han persistido a lo largo de cientos de años de opresión, están vivas hoy y contribuyen a impedir que las personas negras, las personas indígenas y todas las demás personas de color prosperen.</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Reconocemos además que la economía política y las instituciones sociales de este país se construyeron a partir del trabajo forzoso de las personas africanas en tierras robadas mediante secuestros violentos y sistemáticos en sus países de origen y esclavitud durante cientos de años.</a:t>
            </a:r>
            <a:r>
              <a:rPr lang="en-US" sz="3600">
                <a:solidFill>
                  <a:schemeClr val="tx1"/>
                </a:solidFill>
                <a:latin typeface="Century Gothic"/>
                <a:ea typeface="+mn-lt"/>
                <a:cs typeface="+mn-lt"/>
              </a:rPr>
              <a:t> </a:t>
            </a:r>
          </a:p>
          <a:p>
            <a:pPr marL="305435" indent="-305435">
              <a:lnSpc>
                <a:spcPct val="110000"/>
              </a:lnSpc>
            </a:pPr>
            <a:endParaRPr lang="en-US" sz="3600">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770563" cy="584775"/>
          </a:xfrm>
          <a:prstGeom prst="rect">
            <a:avLst/>
          </a:prstGeom>
          <a:noFill/>
        </p:spPr>
        <p:txBody>
          <a:bodyPr wrap="square" lIns="91440" tIns="45720" rIns="91440" bIns="45720" rtlCol="0" anchor="t">
            <a:spAutoFit/>
          </a:bodyPr>
          <a:lstStyle/>
          <a:p>
            <a:r>
              <a:rPr lang="en-US" sz="3200" b="1" err="1">
                <a:solidFill>
                  <a:schemeClr val="bg1"/>
                </a:solidFill>
                <a:latin typeface="Myriad Pro" panose="020B0503030403020204"/>
              </a:rPr>
              <a:t>Reconocimientos</a:t>
            </a:r>
            <a:r>
              <a:rPr lang="en-US" sz="3200" b="1">
                <a:solidFill>
                  <a:schemeClr val="bg1"/>
                </a:solidFill>
                <a:latin typeface="Myriad Pro" panose="020B0503030403020204"/>
              </a:rPr>
              <a:t> de </a:t>
            </a:r>
            <a:r>
              <a:rPr lang="en-US" sz="3200" b="1" err="1">
                <a:solidFill>
                  <a:schemeClr val="bg1"/>
                </a:solidFill>
                <a:latin typeface="Myriad Pro" panose="020B0503030403020204"/>
              </a:rPr>
              <a:t>Territorios</a:t>
            </a:r>
            <a:r>
              <a:rPr lang="en-US" sz="3200" b="1">
                <a:solidFill>
                  <a:schemeClr val="bg1"/>
                </a:solidFill>
                <a:latin typeface="Myriad Pro" panose="020B0503030403020204"/>
              </a:rPr>
              <a:t> </a:t>
            </a:r>
            <a:r>
              <a:rPr lang="en-US" sz="3200" b="1" err="1">
                <a:solidFill>
                  <a:schemeClr val="bg1"/>
                </a:solidFill>
                <a:latin typeface="Myriad Pro" panose="020B0503030403020204"/>
              </a:rPr>
              <a:t>Indigenas</a:t>
            </a:r>
            <a:endParaRPr lang="en-US" sz="3200" b="1">
              <a:solidFill>
                <a:schemeClr val="bg1"/>
              </a:solidFill>
              <a:latin typeface="Myriad Pro" panose="020B0503030403020204"/>
            </a:endParaRPr>
          </a:p>
        </p:txBody>
      </p:sp>
    </p:spTree>
    <p:extLst>
      <p:ext uri="{BB962C8B-B14F-4D97-AF65-F5344CB8AC3E}">
        <p14:creationId xmlns:p14="http://schemas.microsoft.com/office/powerpoint/2010/main" val="476992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err="1">
                <a:ea typeface="+mn-lt"/>
                <a:cs typeface="+mn-lt"/>
              </a:rPr>
              <a:t>Política</a:t>
            </a:r>
            <a:r>
              <a:rPr lang="en-US" sz="3600" b="1">
                <a:ea typeface="+mn-lt"/>
                <a:cs typeface="+mn-lt"/>
              </a:rPr>
              <a:t> de Ciudad </a:t>
            </a:r>
            <a:r>
              <a:rPr lang="en-US" sz="3600" b="1" err="1">
                <a:ea typeface="+mn-lt"/>
                <a:cs typeface="+mn-lt"/>
              </a:rPr>
              <a:t>Santuario</a:t>
            </a:r>
            <a:r>
              <a:rPr lang="en-US" sz="3600">
                <a:ea typeface="+mn-lt"/>
                <a:cs typeface="+mn-lt"/>
              </a:rPr>
              <a:t>: </a:t>
            </a:r>
            <a:r>
              <a:rPr lang="es-ES" sz="3600">
                <a:ea typeface="+mn-lt"/>
                <a:cs typeface="+mn-lt"/>
              </a:rPr>
              <a:t>Prohibición a todas las agencias municipales y contratistas de recopilar o compartir datos con ICE.</a:t>
            </a:r>
          </a:p>
          <a:p>
            <a:pPr marL="305435" indent="-305435"/>
            <a:r>
              <a:rPr lang="en-US" sz="3600">
                <a:ea typeface="+mn-lt"/>
                <a:cs typeface="+mn-lt"/>
              </a:rPr>
              <a:t>El 2 de </a:t>
            </a:r>
            <a:r>
              <a:rPr lang="en-US" sz="3600" err="1">
                <a:ea typeface="+mn-lt"/>
                <a:cs typeface="+mn-lt"/>
              </a:rPr>
              <a:t>febrero</a:t>
            </a:r>
            <a:r>
              <a:rPr lang="en-US" sz="3600">
                <a:ea typeface="+mn-lt"/>
                <a:cs typeface="+mn-lt"/>
              </a:rPr>
              <a:t>: </a:t>
            </a:r>
            <a:r>
              <a:rPr lang="es-ES" sz="3600" b="1">
                <a:ea typeface="+mn-lt"/>
                <a:cs typeface="+mn-lt"/>
              </a:rPr>
              <a:t>Declaración del Departamento de Policía de Richmond (RPD)</a:t>
            </a:r>
            <a:r>
              <a:rPr lang="en-US" sz="3600">
                <a:ea typeface="+mn-lt"/>
                <a:cs typeface="+mn-lt"/>
              </a:rPr>
              <a:t>:  </a:t>
            </a:r>
            <a:r>
              <a:rPr lang="es-ES" sz="3600">
                <a:ea typeface="+mn-lt"/>
                <a:cs typeface="+mn-lt"/>
              </a:rPr>
              <a:t>Nunca preguntamos sobre el estatus migratorio ni detenemos a personas por violaciones civiles de inmigración. </a:t>
            </a:r>
            <a:r>
              <a:rPr lang="es-ES" sz="3600" b="1">
                <a:ea typeface="+mn-lt"/>
                <a:cs typeface="+mn-lt"/>
              </a:rPr>
              <a:t>No participamos en operativos de ICE ni apoyamos la aplicación de la ley federal de inmigración.</a:t>
            </a:r>
            <a:endParaRPr lang="en-US" sz="3600" b="1">
              <a:ea typeface="+mn-lt"/>
              <a:cs typeface="+mn-lt"/>
            </a:endParaRPr>
          </a:p>
          <a:p>
            <a:pPr marL="305435" indent="-305435"/>
            <a:r>
              <a:rPr lang="en-US" sz="3600">
                <a:ea typeface="+mn-lt"/>
                <a:cs typeface="+mn-lt"/>
              </a:rPr>
              <a:t>El 4 de </a:t>
            </a:r>
            <a:r>
              <a:rPr lang="en-US" sz="3600" err="1">
                <a:ea typeface="+mn-lt"/>
                <a:cs typeface="+mn-lt"/>
              </a:rPr>
              <a:t>marzo</a:t>
            </a:r>
            <a:r>
              <a:rPr lang="en-US" sz="3600">
                <a:ea typeface="+mn-lt"/>
                <a:cs typeface="+mn-lt"/>
              </a:rPr>
              <a:t>: </a:t>
            </a:r>
            <a:r>
              <a:rPr lang="es-ES" sz="3600">
                <a:ea typeface="+mn-lt"/>
                <a:cs typeface="+mn-lt"/>
              </a:rPr>
              <a:t>El Consejo aprobó $1 millón para servicios legales de inmigración y campañas de concienciación.</a:t>
            </a:r>
            <a:endParaRPr lang="es-ES" sz="3200">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n-US" sz="4000" b="1">
                <a:solidFill>
                  <a:schemeClr val="bg1"/>
                </a:solidFill>
              </a:rPr>
              <a:t>La Ciudad de Richmond</a:t>
            </a:r>
            <a:endParaRPr lang="en-US" sz="4000" b="1">
              <a:solidFill>
                <a:schemeClr val="bg1"/>
              </a:solidFill>
              <a:latin typeface="Gill Sans MT"/>
            </a:endParaRPr>
          </a:p>
        </p:txBody>
      </p:sp>
    </p:spTree>
    <p:extLst>
      <p:ext uri="{BB962C8B-B14F-4D97-AF65-F5344CB8AC3E}">
        <p14:creationId xmlns:p14="http://schemas.microsoft.com/office/powerpoint/2010/main" val="1901652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1488-BA01-6437-C37E-0C621C1830C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5D9B826-5061-D7D9-3ECC-6C140497D1ED}"/>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4" name="TextBox 3">
            <a:extLst>
              <a:ext uri="{FF2B5EF4-FFF2-40B4-BE49-F238E27FC236}">
                <a16:creationId xmlns:a16="http://schemas.microsoft.com/office/drawing/2014/main" id="{2C662471-E391-2128-0A79-05A46EFA2956}"/>
              </a:ext>
            </a:extLst>
          </p:cNvPr>
          <p:cNvSpPr txBox="1"/>
          <p:nvPr/>
        </p:nvSpPr>
        <p:spPr>
          <a:xfrm>
            <a:off x="199124" y="1298847"/>
            <a:ext cx="11802376" cy="1446550"/>
          </a:xfrm>
          <a:prstGeom prst="rect">
            <a:avLst/>
          </a:prstGeom>
          <a:noFill/>
        </p:spPr>
        <p:txBody>
          <a:bodyPr wrap="square" lIns="91440" tIns="45720" rIns="91440" bIns="45720" rtlCol="0" anchor="t">
            <a:spAutoFit/>
          </a:bodyPr>
          <a:lstStyle/>
          <a:p>
            <a:pPr lvl="1">
              <a:buClr>
                <a:schemeClr val="accent2"/>
              </a:buClr>
            </a:pPr>
            <a:r>
              <a:rPr lang="es-ES" sz="4400">
                <a:solidFill>
                  <a:srgbClr val="3D3D3D"/>
                </a:solidFill>
              </a:rPr>
              <a:t>A pesar de estas leyes, ICE </a:t>
            </a:r>
            <a:r>
              <a:rPr lang="es-ES" sz="4400" u="sng">
                <a:solidFill>
                  <a:srgbClr val="3D3D3D"/>
                </a:solidFill>
              </a:rPr>
              <a:t>está</a:t>
            </a:r>
            <a:r>
              <a:rPr lang="es-ES" sz="4400">
                <a:solidFill>
                  <a:srgbClr val="3D3D3D"/>
                </a:solidFill>
              </a:rPr>
              <a:t> autorizado a llevar a cabo actividades legales en la ciudad.</a:t>
            </a:r>
          </a:p>
        </p:txBody>
      </p:sp>
      <p:sp>
        <p:nvSpPr>
          <p:cNvPr id="5" name="TextBox 4">
            <a:extLst>
              <a:ext uri="{FF2B5EF4-FFF2-40B4-BE49-F238E27FC236}">
                <a16:creationId xmlns:a16="http://schemas.microsoft.com/office/drawing/2014/main" id="{EBB7A2AE-5F1C-4677-A563-BD63C473A860}"/>
              </a:ext>
            </a:extLst>
          </p:cNvPr>
          <p:cNvSpPr txBox="1"/>
          <p:nvPr/>
        </p:nvSpPr>
        <p:spPr>
          <a:xfrm>
            <a:off x="323850" y="304800"/>
            <a:ext cx="8939492" cy="584775"/>
          </a:xfrm>
          <a:prstGeom prst="rect">
            <a:avLst/>
          </a:prstGeom>
          <a:noFill/>
        </p:spPr>
        <p:txBody>
          <a:bodyPr wrap="square" lIns="91440" tIns="45720" rIns="91440" bIns="45720" rtlCol="0" anchor="t">
            <a:spAutoFit/>
          </a:bodyPr>
          <a:lstStyle/>
          <a:p>
            <a:r>
              <a:rPr lang="es-ES" sz="3200" b="1">
                <a:solidFill>
                  <a:schemeClr val="bg1"/>
                </a:solidFill>
                <a:latin typeface="Myriad Pro" panose="020B0503030403020204"/>
              </a:rPr>
              <a:t>Capacitación sobre “Conozca sus Derechos” </a:t>
            </a:r>
            <a:endParaRPr lang="en-US" sz="1600"/>
          </a:p>
        </p:txBody>
      </p:sp>
    </p:spTree>
    <p:extLst>
      <p:ext uri="{BB962C8B-B14F-4D97-AF65-F5344CB8AC3E}">
        <p14:creationId xmlns:p14="http://schemas.microsoft.com/office/powerpoint/2010/main" val="2583139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1488-BA01-6437-C37E-0C621C1830C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5D9B826-5061-D7D9-3ECC-6C140497D1ED}"/>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4" name="TextBox 3">
            <a:extLst>
              <a:ext uri="{FF2B5EF4-FFF2-40B4-BE49-F238E27FC236}">
                <a16:creationId xmlns:a16="http://schemas.microsoft.com/office/drawing/2014/main" id="{2C662471-E391-2128-0A79-05A46EFA2956}"/>
              </a:ext>
            </a:extLst>
          </p:cNvPr>
          <p:cNvSpPr txBox="1"/>
          <p:nvPr/>
        </p:nvSpPr>
        <p:spPr>
          <a:xfrm>
            <a:off x="199124" y="1298847"/>
            <a:ext cx="11802376" cy="3416320"/>
          </a:xfrm>
          <a:prstGeom prst="rect">
            <a:avLst/>
          </a:prstGeom>
          <a:noFill/>
        </p:spPr>
        <p:txBody>
          <a:bodyPr wrap="square" lIns="91440" tIns="45720" rIns="91440" bIns="45720" rtlCol="0" anchor="t">
            <a:spAutoFit/>
          </a:bodyPr>
          <a:lstStyle/>
          <a:p>
            <a:pPr lvl="1">
              <a:buClr>
                <a:schemeClr val="accent2"/>
              </a:buClr>
            </a:pPr>
            <a:r>
              <a:rPr lang="es-ES" sz="7200">
                <a:solidFill>
                  <a:srgbClr val="3D3D3D"/>
                </a:solidFill>
              </a:rPr>
              <a:t>¡USTED TIENE DERECHOS – SIN IMPORTAR SU ESTATUS MIGRATORIO!</a:t>
            </a:r>
          </a:p>
        </p:txBody>
      </p:sp>
      <p:sp>
        <p:nvSpPr>
          <p:cNvPr id="5" name="TextBox 4">
            <a:extLst>
              <a:ext uri="{FF2B5EF4-FFF2-40B4-BE49-F238E27FC236}">
                <a16:creationId xmlns:a16="http://schemas.microsoft.com/office/drawing/2014/main" id="{EBB7A2AE-5F1C-4677-A563-BD63C473A860}"/>
              </a:ext>
            </a:extLst>
          </p:cNvPr>
          <p:cNvSpPr txBox="1"/>
          <p:nvPr/>
        </p:nvSpPr>
        <p:spPr>
          <a:xfrm>
            <a:off x="323850" y="304800"/>
            <a:ext cx="8939492" cy="584775"/>
          </a:xfrm>
          <a:prstGeom prst="rect">
            <a:avLst/>
          </a:prstGeom>
          <a:noFill/>
        </p:spPr>
        <p:txBody>
          <a:bodyPr wrap="square" lIns="91440" tIns="45720" rIns="91440" bIns="45720" rtlCol="0" anchor="t">
            <a:spAutoFit/>
          </a:bodyPr>
          <a:lstStyle/>
          <a:p>
            <a:r>
              <a:rPr lang="es-ES" sz="3200" b="1">
                <a:solidFill>
                  <a:schemeClr val="bg1"/>
                </a:solidFill>
                <a:latin typeface="Myriad Pro" panose="020B0503030403020204"/>
              </a:rPr>
              <a:t>Capacitación sobre “Conozca sus Derechos” </a:t>
            </a:r>
            <a:endParaRPr lang="en-US" sz="1600"/>
          </a:p>
        </p:txBody>
      </p:sp>
    </p:spTree>
    <p:extLst>
      <p:ext uri="{BB962C8B-B14F-4D97-AF65-F5344CB8AC3E}">
        <p14:creationId xmlns:p14="http://schemas.microsoft.com/office/powerpoint/2010/main" val="166683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a:ea typeface="+mn-lt"/>
                <a:cs typeface="+mn-lt"/>
              </a:rPr>
              <a:t>Solo pueden ingresar de dos formas:</a:t>
            </a:r>
          </a:p>
          <a:p>
            <a:pPr marL="629435" lvl="1" indent="-305435"/>
            <a:r>
              <a:rPr lang="es-ES" sz="2600">
                <a:ea typeface="+mn-lt"/>
                <a:cs typeface="+mn-lt"/>
              </a:rPr>
              <a:t>Con una orden judicial válida.</a:t>
            </a:r>
          </a:p>
          <a:p>
            <a:pPr marL="629435" lvl="1" indent="-305435"/>
            <a:r>
              <a:rPr lang="es-ES" sz="2600">
                <a:ea typeface="+mn-lt"/>
                <a:cs typeface="+mn-lt"/>
              </a:rPr>
              <a:t>Si usted les da permiso.</a:t>
            </a:r>
          </a:p>
          <a:p>
            <a:pPr marL="305435" indent="-305435"/>
            <a:r>
              <a:rPr lang="es-ES" sz="3600">
                <a:ea typeface="+mn-lt"/>
                <a:cs typeface="+mn-lt"/>
              </a:rPr>
              <a:t>No abra la puerta, ya que podría interpretarse como consentimiento.</a:t>
            </a:r>
          </a:p>
          <a:p>
            <a:pPr marL="305435" indent="-305435"/>
            <a:r>
              <a:rPr lang="es-ES" sz="3600">
                <a:ea typeface="+mn-lt"/>
                <a:cs typeface="+mn-lt"/>
              </a:rPr>
              <a:t>Pida identificación.</a:t>
            </a:r>
          </a:p>
          <a:p>
            <a:pPr marL="305435" indent="-305435"/>
            <a:r>
              <a:rPr lang="es-ES" sz="3600">
                <a:ea typeface="+mn-lt"/>
                <a:cs typeface="+mn-lt"/>
              </a:rPr>
              <a:t>Solicite ver una orden judicial.</a:t>
            </a:r>
          </a:p>
          <a:p>
            <a:pPr marL="305435" indent="-305435"/>
            <a:r>
              <a:rPr lang="es-ES" sz="3600">
                <a:ea typeface="+mn-lt"/>
                <a:cs typeface="+mn-lt"/>
              </a:rPr>
              <a:t>Tiene derecho a permanecer en silencio.</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s-ES" sz="4000" b="1">
                <a:solidFill>
                  <a:schemeClr val="bg1"/>
                </a:solidFill>
              </a:rPr>
              <a:t>Si ICE Llega a su Casa</a:t>
            </a:r>
            <a:endParaRPr lang="en-US" sz="4000" b="1">
              <a:solidFill>
                <a:schemeClr val="bg1"/>
              </a:solidFill>
              <a:latin typeface="Gill Sans MT"/>
            </a:endParaRPr>
          </a:p>
        </p:txBody>
      </p:sp>
    </p:spTree>
    <p:extLst>
      <p:ext uri="{BB962C8B-B14F-4D97-AF65-F5344CB8AC3E}">
        <p14:creationId xmlns:p14="http://schemas.microsoft.com/office/powerpoint/2010/main" val="2797829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a:ea typeface="+mn-lt"/>
                <a:cs typeface="+mn-lt"/>
              </a:rPr>
              <a:t>Tiene derecho a NO abrir la puerta.</a:t>
            </a:r>
            <a:r>
              <a:rPr lang="es-ES" sz="2600">
                <a:ea typeface="+mn-lt"/>
                <a:cs typeface="+mn-lt"/>
              </a:rPr>
              <a:t> </a:t>
            </a:r>
          </a:p>
          <a:p>
            <a:pPr marL="305435" indent="-305435"/>
            <a:r>
              <a:rPr lang="es-ES" sz="3600">
                <a:ea typeface="+mn-lt"/>
                <a:cs typeface="+mn-lt"/>
              </a:rPr>
              <a:t>Tiene derecho a ver la orden judicial antes de permitir el ingreso.</a:t>
            </a:r>
          </a:p>
          <a:p>
            <a:pPr marL="305435" indent="-305435"/>
            <a:r>
              <a:rPr lang="es-ES" sz="3600">
                <a:ea typeface="+mn-lt"/>
                <a:cs typeface="+mn-lt"/>
              </a:rPr>
              <a:t>Una orden válida:</a:t>
            </a:r>
          </a:p>
          <a:p>
            <a:pPr marL="629435" lvl="1" indent="-305435"/>
            <a:r>
              <a:rPr lang="es-ES" sz="3400">
                <a:ea typeface="+mn-lt"/>
                <a:cs typeface="+mn-lt"/>
              </a:rPr>
              <a:t>Debe estar firmada por un juez.</a:t>
            </a:r>
          </a:p>
          <a:p>
            <a:pPr marL="629435" lvl="1" indent="-305435"/>
            <a:r>
              <a:rPr lang="es-ES" sz="3400">
                <a:ea typeface="+mn-lt"/>
                <a:cs typeface="+mn-lt"/>
              </a:rPr>
              <a:t>Debe especificar las áreas que pueden ser </a:t>
            </a:r>
            <a:r>
              <a:rPr lang="es-ES" sz="3400" err="1">
                <a:ea typeface="+mn-lt"/>
                <a:cs typeface="+mn-lt"/>
              </a:rPr>
              <a:t>registradas.Solicite</a:t>
            </a:r>
            <a:r>
              <a:rPr lang="es-ES" sz="3400">
                <a:ea typeface="+mn-lt"/>
                <a:cs typeface="+mn-lt"/>
              </a:rPr>
              <a:t> ver una orden judicial.</a:t>
            </a:r>
          </a:p>
          <a:p>
            <a:pPr marL="305435" indent="-305435"/>
            <a:r>
              <a:rPr lang="es-ES" sz="3600">
                <a:ea typeface="+mn-lt"/>
                <a:cs typeface="+mn-lt"/>
              </a:rPr>
              <a:t>Pida que la orden sea pasada por debajo de la puerta.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s-ES" sz="4000" b="1">
                <a:solidFill>
                  <a:schemeClr val="bg1"/>
                </a:solidFill>
              </a:rPr>
              <a:t>NO Abra la Puerta</a:t>
            </a:r>
            <a:endParaRPr lang="en-US" sz="4000" b="1">
              <a:solidFill>
                <a:schemeClr val="bg1"/>
              </a:solidFill>
              <a:latin typeface="Gill Sans MT"/>
            </a:endParaRPr>
          </a:p>
        </p:txBody>
      </p:sp>
    </p:spTree>
    <p:extLst>
      <p:ext uri="{BB962C8B-B14F-4D97-AF65-F5344CB8AC3E}">
        <p14:creationId xmlns:p14="http://schemas.microsoft.com/office/powerpoint/2010/main" val="445463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400">
                <a:ea typeface="+mn-lt"/>
                <a:cs typeface="+mn-lt"/>
              </a:rPr>
              <a:t>Pida al oficial que pase la orden judicial por debajo de la puerta. Si abre la puerta y permite que el oficial entre a la casa, esto puede considerarse como dar su "consentimiento" para el ingreso.</a:t>
            </a:r>
          </a:p>
          <a:p>
            <a:pPr marL="305435" indent="-305435"/>
            <a:r>
              <a:rPr lang="es-ES" sz="2400">
                <a:ea typeface="+mn-lt"/>
                <a:cs typeface="+mn-lt"/>
              </a:rPr>
              <a:t>Si tiene una ventana, pida al oficial de ICE que muestre la orden judicial a través de ella. Además, verifique que la firma esté completada por un juez.</a:t>
            </a:r>
          </a:p>
          <a:p>
            <a:pPr marL="305435" indent="-305435"/>
            <a:r>
              <a:rPr lang="es-ES" sz="2400">
                <a:ea typeface="+mn-lt"/>
                <a:cs typeface="+mn-lt"/>
              </a:rPr>
              <a:t>Si el oficial entra sin una orden judicial, solicite los nombres y números de placa de los oficiales y diga que no da su "consentimiento" para el registro. Anote los nombres, direcciones y números de teléfono de cualquier persona que haya sido testigo del incidente.</a:t>
            </a:r>
          </a:p>
          <a:p>
            <a:pPr marL="305435" indent="-305435"/>
            <a:r>
              <a:rPr lang="es-ES" sz="2400">
                <a:ea typeface="+mn-lt"/>
                <a:cs typeface="+mn-lt"/>
              </a:rPr>
              <a:t>Si el oficial tiene una orden judicial válida, usted está legalmente obligado a dejarlo entrar. Observe si el oficial registra áreas que no están especificadas en la orden.</a:t>
            </a:r>
          </a:p>
          <a:p>
            <a:pPr marL="305435" indent="-305435"/>
            <a:r>
              <a:rPr lang="es-ES" sz="2400">
                <a:ea typeface="+mn-lt"/>
                <a:cs typeface="+mn-lt"/>
              </a:rPr>
              <a:t>Solicite un recibo por cualquier propiedad que el oficial se lleve.</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s-ES" sz="4000" b="1">
                <a:solidFill>
                  <a:schemeClr val="bg1"/>
                </a:solidFill>
              </a:rPr>
              <a:t>NO Abra la Puerta</a:t>
            </a:r>
            <a:endParaRPr lang="en-US" sz="4000" b="1">
              <a:solidFill>
                <a:schemeClr val="bg1"/>
              </a:solidFill>
              <a:latin typeface="Gill Sans MT"/>
            </a:endParaRPr>
          </a:p>
        </p:txBody>
      </p:sp>
    </p:spTree>
    <p:extLst>
      <p:ext uri="{BB962C8B-B14F-4D97-AF65-F5344CB8AC3E}">
        <p14:creationId xmlns:p14="http://schemas.microsoft.com/office/powerpoint/2010/main" val="1300736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4000">
                <a:ea typeface="+mn-lt"/>
                <a:cs typeface="+mn-lt"/>
              </a:rPr>
              <a:t>Permanecer en silencio</a:t>
            </a:r>
          </a:p>
          <a:p>
            <a:pPr marL="305435" indent="-305435"/>
            <a:r>
              <a:rPr lang="es-ES" sz="4000">
                <a:ea typeface="+mn-lt"/>
                <a:cs typeface="+mn-lt"/>
              </a:rPr>
              <a:t>Pedir una orden de registro válida</a:t>
            </a:r>
          </a:p>
          <a:p>
            <a:pPr marL="305435" indent="-305435"/>
            <a:r>
              <a:rPr lang="es-ES" sz="4000">
                <a:ea typeface="+mn-lt"/>
                <a:cs typeface="+mn-lt"/>
              </a:rPr>
              <a:t>Solicitar un abogado</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584775"/>
          </a:xfrm>
          <a:prstGeom prst="rect">
            <a:avLst/>
          </a:prstGeom>
          <a:noFill/>
        </p:spPr>
        <p:txBody>
          <a:bodyPr wrap="square" lIns="91440" tIns="45720" rIns="91440" bIns="45720" rtlCol="0" anchor="t">
            <a:spAutoFit/>
          </a:bodyPr>
          <a:lstStyle/>
          <a:p>
            <a:r>
              <a:rPr lang="es-ES" sz="3200" b="1">
                <a:solidFill>
                  <a:schemeClr val="bg1"/>
                </a:solidFill>
              </a:rPr>
              <a:t>En todo momento, usted tiene el derecho a:</a:t>
            </a:r>
            <a:endParaRPr lang="en-US" sz="3200" b="1">
              <a:solidFill>
                <a:schemeClr val="bg1"/>
              </a:solidFill>
              <a:latin typeface="Gill Sans MT"/>
            </a:endParaRPr>
          </a:p>
        </p:txBody>
      </p:sp>
    </p:spTree>
    <p:extLst>
      <p:ext uri="{BB962C8B-B14F-4D97-AF65-F5344CB8AC3E}">
        <p14:creationId xmlns:p14="http://schemas.microsoft.com/office/powerpoint/2010/main" val="2035604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4000">
                <a:ea typeface="+mn-lt"/>
                <a:cs typeface="+mn-lt"/>
              </a:rPr>
              <a:t>NO huya.</a:t>
            </a:r>
          </a:p>
          <a:p>
            <a:pPr marL="305435" indent="-305435"/>
            <a:r>
              <a:rPr lang="es-ES" sz="4000">
                <a:ea typeface="+mn-lt"/>
                <a:cs typeface="+mn-lt"/>
              </a:rPr>
              <a:t>Antes de responder, pregunte: "¿Estoy libre para irme?“</a:t>
            </a:r>
          </a:p>
          <a:p>
            <a:pPr marL="305435" indent="-305435"/>
            <a:r>
              <a:rPr lang="es-ES" sz="4000">
                <a:ea typeface="+mn-lt"/>
                <a:cs typeface="+mn-lt"/>
              </a:rPr>
              <a:t>Tiene derecho a permanecer en silencio.</a:t>
            </a:r>
          </a:p>
          <a:p>
            <a:pPr marL="305435" indent="-305435"/>
            <a:r>
              <a:rPr lang="es-ES" sz="4000">
                <a:ea typeface="+mn-lt"/>
                <a:cs typeface="+mn-lt"/>
              </a:rPr>
              <a:t>Si lo registran, diga: "No doy mi consentimiento para este registro.“</a:t>
            </a:r>
          </a:p>
          <a:p>
            <a:pPr marL="305435" indent="-305435"/>
            <a:r>
              <a:rPr lang="es-ES" sz="4000">
                <a:ea typeface="+mn-lt"/>
                <a:cs typeface="+mn-lt"/>
              </a:rPr>
              <a:t>Puede grabar la interacción.</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523220"/>
          </a:xfrm>
          <a:prstGeom prst="rect">
            <a:avLst/>
          </a:prstGeom>
          <a:noFill/>
        </p:spPr>
        <p:txBody>
          <a:bodyPr wrap="square" lIns="91440" tIns="45720" rIns="91440" bIns="45720" rtlCol="0" anchor="t">
            <a:spAutoFit/>
          </a:bodyPr>
          <a:lstStyle/>
          <a:p>
            <a:r>
              <a:rPr lang="es-ES" sz="2800" b="1">
                <a:solidFill>
                  <a:schemeClr val="bg1"/>
                </a:solidFill>
              </a:rPr>
              <a:t>Si ICE lo Detiene en la Calle o un Lugar Público</a:t>
            </a:r>
            <a:endParaRPr lang="en-US" sz="2800" b="1">
              <a:solidFill>
                <a:schemeClr val="bg1"/>
              </a:solidFill>
              <a:latin typeface="Gill Sans MT"/>
            </a:endParaRPr>
          </a:p>
        </p:txBody>
      </p:sp>
    </p:spTree>
    <p:extLst>
      <p:ext uri="{BB962C8B-B14F-4D97-AF65-F5344CB8AC3E}">
        <p14:creationId xmlns:p14="http://schemas.microsoft.com/office/powerpoint/2010/main" val="3110637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200">
                <a:ea typeface="+mn-lt"/>
                <a:cs typeface="+mn-lt"/>
              </a:rPr>
              <a:t>Si la policía o un oficial de inmigración lo detiene en la calle y no tiene una orden judicial, </a:t>
            </a:r>
            <a:r>
              <a:rPr lang="es-ES" sz="3200" u="sng">
                <a:ea typeface="+mn-lt"/>
                <a:cs typeface="+mn-lt"/>
              </a:rPr>
              <a:t>no pueden arrestarlo a menos que tengan pruebas de que usted no es ciudadano.</a:t>
            </a:r>
            <a:r>
              <a:rPr lang="es-ES" sz="3200">
                <a:ea typeface="+mn-lt"/>
                <a:cs typeface="+mn-lt"/>
              </a:rPr>
              <a:t> RECUERDE: USTED TIENE DERECHO A PERMANECER EN SILENCIO Y A NEGARSE A UN REGISTRO.</a:t>
            </a:r>
          </a:p>
          <a:p>
            <a:pPr marL="305435" indent="-305435"/>
            <a:r>
              <a:rPr lang="es-ES" sz="3200">
                <a:ea typeface="+mn-lt"/>
                <a:cs typeface="+mn-lt"/>
              </a:rPr>
              <a:t>NO diga nada sobre su estatus migratorio ni sobre dónde nació.</a:t>
            </a:r>
          </a:p>
          <a:p>
            <a:pPr marL="305435" indent="-305435"/>
            <a:r>
              <a:rPr lang="es-ES" sz="3200">
                <a:ea typeface="+mn-lt"/>
                <a:cs typeface="+mn-lt"/>
              </a:rPr>
              <a:t>NO lleve documentos de su país de origen ni documentos falsos.</a:t>
            </a:r>
          </a:p>
          <a:p>
            <a:pPr marL="305435" indent="-305435"/>
            <a:r>
              <a:rPr lang="es-ES" sz="3200">
                <a:ea typeface="+mn-lt"/>
                <a:cs typeface="+mn-lt"/>
              </a:rPr>
              <a:t>Si tiene documentos válidos de estatus migratorio, muéstrelos.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523220"/>
          </a:xfrm>
          <a:prstGeom prst="rect">
            <a:avLst/>
          </a:prstGeom>
          <a:noFill/>
        </p:spPr>
        <p:txBody>
          <a:bodyPr wrap="square" lIns="91440" tIns="45720" rIns="91440" bIns="45720" rtlCol="0" anchor="t">
            <a:spAutoFit/>
          </a:bodyPr>
          <a:lstStyle/>
          <a:p>
            <a:r>
              <a:rPr lang="es-ES" sz="2800" b="1">
                <a:solidFill>
                  <a:schemeClr val="bg1"/>
                </a:solidFill>
              </a:rPr>
              <a:t>Si ICE lo Detiene en la Calle o un Lugar Público</a:t>
            </a:r>
            <a:endParaRPr lang="en-US" sz="2800" b="1">
              <a:solidFill>
                <a:schemeClr val="bg1"/>
              </a:solidFill>
              <a:latin typeface="Gill Sans MT"/>
            </a:endParaRPr>
          </a:p>
        </p:txBody>
      </p:sp>
    </p:spTree>
    <p:extLst>
      <p:ext uri="{BB962C8B-B14F-4D97-AF65-F5344CB8AC3E}">
        <p14:creationId xmlns:p14="http://schemas.microsoft.com/office/powerpoint/2010/main" val="3828698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400">
                <a:ea typeface="+mn-lt"/>
                <a:cs typeface="+mn-lt"/>
              </a:rPr>
              <a:t>Si la policía </a:t>
            </a:r>
            <a:r>
              <a:rPr lang="es-ES" sz="2400" b="1" u="sng">
                <a:ea typeface="+mn-lt"/>
                <a:cs typeface="+mn-lt"/>
              </a:rPr>
              <a:t>local</a:t>
            </a:r>
            <a:r>
              <a:rPr lang="es-ES" sz="2400">
                <a:ea typeface="+mn-lt"/>
                <a:cs typeface="+mn-lt"/>
              </a:rPr>
              <a:t> lo detiene (por ejemplo, la policía o la patrulla de carreteras), el conductor debe mostrar su licencia de conducir, el registro del vehículo y el comprobante de seguro si se lo piden. No es necesario mostrar documentos de inmigración.</a:t>
            </a:r>
          </a:p>
          <a:p>
            <a:pPr marL="305435" indent="-305435"/>
            <a:r>
              <a:rPr lang="es-ES" sz="2400">
                <a:ea typeface="+mn-lt"/>
                <a:cs typeface="+mn-lt"/>
              </a:rPr>
              <a:t>Si </a:t>
            </a:r>
            <a:r>
              <a:rPr lang="es-ES" sz="2400" b="1" u="sng">
                <a:ea typeface="+mn-lt"/>
                <a:cs typeface="+mn-lt"/>
              </a:rPr>
              <a:t>ICE</a:t>
            </a:r>
            <a:r>
              <a:rPr lang="es-ES" sz="2400">
                <a:ea typeface="+mn-lt"/>
                <a:cs typeface="+mn-lt"/>
              </a:rPr>
              <a:t> lo detiene, los conductores y pasajeros tienen derecho a permanecer en silencio. Puede decirle a ICE que está ejerciendo su derecho de la Quinta Enmienda a permanecer en silencio y </a:t>
            </a:r>
            <a:r>
              <a:rPr lang="es-ES" sz="2400" b="1" i="1" u="sng">
                <a:ea typeface="+mn-lt"/>
                <a:cs typeface="+mn-lt"/>
              </a:rPr>
              <a:t>preguntar si está libre para irse</a:t>
            </a:r>
            <a:r>
              <a:rPr lang="es-ES" sz="2400">
                <a:ea typeface="+mn-lt"/>
                <a:cs typeface="+mn-lt"/>
              </a:rPr>
              <a:t>. Nunca proporcione información sobre su estatus migratorio. </a:t>
            </a:r>
          </a:p>
          <a:p>
            <a:pPr marL="629435" lvl="1" indent="-305435"/>
            <a:r>
              <a:rPr lang="es-ES" sz="2200">
                <a:ea typeface="+mn-lt"/>
                <a:cs typeface="+mn-lt"/>
              </a:rPr>
              <a:t>Puede sostener una Tarjeta Roja en la ventana (más información en las siguientes diapositivas).</a:t>
            </a:r>
          </a:p>
          <a:p>
            <a:pPr marL="305435" indent="-305435"/>
            <a:r>
              <a:rPr lang="es-ES" sz="2400">
                <a:ea typeface="+mn-lt"/>
                <a:cs typeface="+mn-lt"/>
              </a:rPr>
              <a:t>¿Cómo puede diferenciar entre la policía local y ICE?</a:t>
            </a:r>
          </a:p>
          <a:p>
            <a:pPr marL="629435" lvl="1" indent="-305435"/>
            <a:r>
              <a:rPr lang="es-ES" sz="2200" b="1">
                <a:ea typeface="+mn-lt"/>
                <a:cs typeface="+mn-lt"/>
              </a:rPr>
              <a:t>¡Pregunte!</a:t>
            </a:r>
          </a:p>
          <a:p>
            <a:pPr marL="899435" lvl="2" indent="-305435"/>
            <a:r>
              <a:rPr lang="es-ES" sz="2000">
                <a:ea typeface="+mn-lt"/>
                <a:cs typeface="+mn-lt"/>
              </a:rPr>
              <a:t>La policía local debe identificarse como tal.</a:t>
            </a:r>
          </a:p>
          <a:p>
            <a:pPr marL="899435" lvl="2" indent="-305435"/>
            <a:r>
              <a:rPr lang="es-ES" sz="2000">
                <a:ea typeface="+mn-lt"/>
                <a:cs typeface="+mn-lt"/>
              </a:rPr>
              <a:t>ICE suele vestir ropa de civil (sin uniforme) pero puede llevar prendas con las palabras "ICE" o "ICE </a:t>
            </a:r>
            <a:r>
              <a:rPr lang="es-ES" sz="2000" err="1">
                <a:ea typeface="+mn-lt"/>
                <a:cs typeface="+mn-lt"/>
              </a:rPr>
              <a:t>police</a:t>
            </a:r>
            <a:r>
              <a:rPr lang="es-ES" sz="2000">
                <a:ea typeface="+mn-lt"/>
                <a:cs typeface="+mn-lt"/>
              </a:rPr>
              <a:t>". Es posible que no se identifiquen claramente como ICE.</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s-ES" sz="4000" b="1">
                <a:solidFill>
                  <a:schemeClr val="bg1"/>
                </a:solidFill>
              </a:rPr>
              <a:t>Si lo detienen en un vehículo</a:t>
            </a:r>
            <a:endParaRPr lang="en-US" sz="4000" b="1">
              <a:solidFill>
                <a:schemeClr val="bg1"/>
              </a:solidFill>
              <a:latin typeface="Gill Sans MT"/>
            </a:endParaRPr>
          </a:p>
        </p:txBody>
      </p:sp>
    </p:spTree>
    <p:extLst>
      <p:ext uri="{BB962C8B-B14F-4D97-AF65-F5344CB8AC3E}">
        <p14:creationId xmlns:p14="http://schemas.microsoft.com/office/powerpoint/2010/main" val="373717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MX" sz="3600">
                <a:solidFill>
                  <a:schemeClr val="tx1"/>
                </a:solidFill>
                <a:latin typeface="Century Gothic"/>
                <a:ea typeface="+mn-lt"/>
                <a:cs typeface="+mn-lt"/>
              </a:rPr>
              <a:t>Reconocemos además la explotación de las comunidades de personas inmigrantes y refugiadas, ya que regularmente se utilizan formas modernas de mano de obra barata y desechable en tierras robadas.</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Por lo tanto, reconocemos que hemos sido impactados y perjudicados por estas historias y experiencias impuestas a nuestros antepasados y comunidades. Elevamos aún más la lucha compartida entre personas negras, indígenas y personas de color.</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También reconocemos que los pueblos indígenas continúan viviendo aquí, administrando la tierra y resistiendo el colonialismo.</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Concluimos que nuestro reconocimiento de la Tierra es una declaración y un proceso activo y en evolución. Requiere que reconozcamos las injusticias históricas y nos invita a ser participantes activos en nuestra curación colectiva </a:t>
            </a:r>
            <a:r>
              <a:rPr lang="en-US" sz="3600">
                <a:solidFill>
                  <a:schemeClr val="tx1"/>
                </a:solidFill>
                <a:latin typeface="Century Gothic"/>
                <a:ea typeface="+mn-lt"/>
                <a:cs typeface="+mn-lt"/>
              </a:rPr>
              <a:t> </a:t>
            </a: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756186" cy="1200329"/>
          </a:xfrm>
          <a:prstGeom prst="rect">
            <a:avLst/>
          </a:prstGeom>
          <a:noFill/>
        </p:spPr>
        <p:txBody>
          <a:bodyPr wrap="square" lIns="91440" tIns="45720" rIns="91440" bIns="45720" rtlCol="0" anchor="t">
            <a:spAutoFit/>
          </a:bodyPr>
          <a:lstStyle/>
          <a:p>
            <a:r>
              <a:rPr lang="en-US" sz="3600" b="1" err="1">
                <a:solidFill>
                  <a:schemeClr val="bg1"/>
                </a:solidFill>
                <a:ea typeface="+mn-lt"/>
                <a:cs typeface="+mn-lt"/>
              </a:rPr>
              <a:t>Reconocimientos</a:t>
            </a:r>
            <a:r>
              <a:rPr lang="en-US" sz="3600" b="1">
                <a:solidFill>
                  <a:schemeClr val="bg1"/>
                </a:solidFill>
                <a:ea typeface="+mn-lt"/>
                <a:cs typeface="+mn-lt"/>
              </a:rPr>
              <a:t> de </a:t>
            </a:r>
            <a:r>
              <a:rPr lang="en-US" sz="3600" b="1" err="1">
                <a:solidFill>
                  <a:schemeClr val="bg1"/>
                </a:solidFill>
                <a:ea typeface="+mn-lt"/>
                <a:cs typeface="+mn-lt"/>
              </a:rPr>
              <a:t>Territorios</a:t>
            </a:r>
            <a:r>
              <a:rPr lang="en-US" sz="3600" b="1">
                <a:solidFill>
                  <a:schemeClr val="bg1"/>
                </a:solidFill>
                <a:ea typeface="+mn-lt"/>
                <a:cs typeface="+mn-lt"/>
              </a:rPr>
              <a:t> </a:t>
            </a:r>
            <a:r>
              <a:rPr lang="en-US" sz="3600" b="1" err="1">
                <a:solidFill>
                  <a:schemeClr val="bg1"/>
                </a:solidFill>
                <a:ea typeface="+mn-lt"/>
                <a:cs typeface="+mn-lt"/>
              </a:rPr>
              <a:t>Indigenas</a:t>
            </a:r>
            <a:endParaRPr lang="en-US" sz="3600">
              <a:solidFill>
                <a:schemeClr val="bg1"/>
              </a:solidFill>
              <a:ea typeface="+mn-lt"/>
              <a:cs typeface="+mn-lt"/>
            </a:endParaRPr>
          </a:p>
          <a:p>
            <a:endParaRPr lang="en-US" sz="3600" b="1">
              <a:solidFill>
                <a:schemeClr val="bg1"/>
              </a:solidFill>
              <a:latin typeface="Myriad Pro" panose="020B0503030403020204"/>
            </a:endParaRPr>
          </a:p>
        </p:txBody>
      </p:sp>
    </p:spTree>
    <p:extLst>
      <p:ext uri="{BB962C8B-B14F-4D97-AF65-F5344CB8AC3E}">
        <p14:creationId xmlns:p14="http://schemas.microsoft.com/office/powerpoint/2010/main" val="4162672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s-ES" sz="2400" b="1">
                <a:ea typeface="+mn-lt"/>
                <a:cs typeface="+mn-lt"/>
              </a:rPr>
              <a:t>Averigüe quién lo arrestó</a:t>
            </a:r>
          </a:p>
          <a:p>
            <a:pPr marL="629435" lvl="1" indent="-305435"/>
            <a:r>
              <a:rPr lang="es-ES" sz="2200">
                <a:ea typeface="+mn-lt"/>
                <a:cs typeface="+mn-lt"/>
              </a:rPr>
              <a:t>Escriba el nombre de los oficiales y la agencia (Departamento de Policía, FBI, Inmigración, Sheriff del Condado).Tome nota de sus números de identificación y placas. Puede registrar esta información en papel o grabarla. </a:t>
            </a:r>
          </a:p>
          <a:p>
            <a:pPr marL="0" indent="0">
              <a:buNone/>
            </a:pPr>
            <a:r>
              <a:rPr lang="es-ES" sz="2400" b="1">
                <a:ea typeface="+mn-lt"/>
                <a:cs typeface="+mn-lt"/>
              </a:rPr>
              <a:t>No firme ningún documento sin hablar con un abogado.</a:t>
            </a:r>
          </a:p>
          <a:p>
            <a:pPr marL="629435" lvl="1" indent="-305435"/>
            <a:r>
              <a:rPr lang="es-ES" sz="2200" b="1" u="sng">
                <a:ea typeface="+mn-lt"/>
                <a:cs typeface="+mn-lt"/>
              </a:rPr>
              <a:t>Usted tiene derecho a hablar con un abogado sin importar su estatus migratorio.</a:t>
            </a:r>
            <a:r>
              <a:rPr lang="es-ES" sz="2200">
                <a:ea typeface="+mn-lt"/>
                <a:cs typeface="+mn-lt"/>
              </a:rPr>
              <a:t> Los oficiales pueden tratar de intimidarlo o presionarlo para que firme documentos. Si firma, podría estar renunciando a su derecho a una audiencia ante un juez de inmigración. No firme nada sin consultar a un abogado.</a:t>
            </a:r>
          </a:p>
          <a:p>
            <a:pPr marL="0" indent="0">
              <a:buNone/>
            </a:pPr>
            <a:r>
              <a:rPr lang="es-ES" sz="2400" b="1">
                <a:ea typeface="+mn-lt"/>
                <a:cs typeface="+mn-lt"/>
              </a:rPr>
              <a:t>Contacte a un abogado o a un familiar</a:t>
            </a:r>
          </a:p>
          <a:p>
            <a:pPr marL="629435" lvl="1" indent="-305435"/>
            <a:r>
              <a:rPr lang="es-ES" sz="2200" u="sng">
                <a:ea typeface="+mn-lt"/>
                <a:cs typeface="+mn-lt"/>
              </a:rPr>
              <a:t>Tiene derecho a hacer una llamada telefónica después de ser arrestado. </a:t>
            </a:r>
            <a:r>
              <a:rPr lang="es-ES" sz="2200">
                <a:ea typeface="+mn-lt"/>
                <a:cs typeface="+mn-lt"/>
              </a:rPr>
              <a:t>Memorice el número de teléfono de un abogado, un familiar, un amigo o un representante de su sindicato.</a:t>
            </a:r>
          </a:p>
          <a:p>
            <a:pPr marL="0" indent="0">
              <a:buNone/>
            </a:pPr>
            <a:r>
              <a:rPr lang="es-ES" sz="2400" b="1" u="sng">
                <a:ea typeface="+mn-lt"/>
                <a:cs typeface="+mn-lt"/>
              </a:rPr>
              <a:t>¡Haga un plan!</a:t>
            </a:r>
          </a:p>
          <a:p>
            <a:pPr marL="629435" lvl="1" indent="-305435"/>
            <a:r>
              <a:rPr lang="es-ES" sz="2200">
                <a:ea typeface="+mn-lt"/>
                <a:cs typeface="+mn-lt"/>
              </a:rPr>
              <a:t>Si tiene hijos o familiares mayores, hable con su familia para hacer arreglos en caso de detención.</a:t>
            </a:r>
          </a:p>
          <a:p>
            <a:pPr marL="629435" lvl="1" indent="-305435"/>
            <a:r>
              <a:rPr lang="es-ES" sz="2200">
                <a:ea typeface="+mn-lt"/>
                <a:cs typeface="+mn-lt"/>
              </a:rPr>
              <a:t>Asegúrese de designar a personas de confianza para tomar decisiones por usted si es detenido.</a:t>
            </a:r>
            <a:endParaRPr lang="es-ES" sz="1800">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s-ES" sz="4000" b="1">
                <a:solidFill>
                  <a:schemeClr val="bg1"/>
                </a:solidFill>
              </a:rPr>
              <a:t>Si es arrestado</a:t>
            </a:r>
            <a:endParaRPr lang="en-US" sz="4000" b="1">
              <a:solidFill>
                <a:schemeClr val="bg1"/>
              </a:solidFill>
              <a:latin typeface="Gill Sans MT"/>
            </a:endParaRPr>
          </a:p>
        </p:txBody>
      </p:sp>
    </p:spTree>
    <p:extLst>
      <p:ext uri="{BB962C8B-B14F-4D97-AF65-F5344CB8AC3E}">
        <p14:creationId xmlns:p14="http://schemas.microsoft.com/office/powerpoint/2010/main" val="876079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70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s-ES" sz="4000">
                <a:ea typeface="+mn-lt"/>
                <a:cs typeface="+mn-lt"/>
              </a:rPr>
              <a:t>¡Tome acción ahora!</a:t>
            </a:r>
          </a:p>
          <a:p>
            <a:pPr marL="305435" indent="-305435"/>
            <a:r>
              <a:rPr lang="es-ES" sz="4000">
                <a:ea typeface="+mn-lt"/>
                <a:cs typeface="+mn-lt"/>
              </a:rPr>
              <a:t>Asegúrese de que todos en su familia conozcan sus derechos.</a:t>
            </a:r>
          </a:p>
          <a:p>
            <a:pPr marL="305435" indent="-305435"/>
            <a:r>
              <a:rPr lang="es-ES" sz="4000">
                <a:ea typeface="+mn-lt"/>
                <a:cs typeface="+mn-lt"/>
              </a:rPr>
              <a:t>Memorice información importante (como números de contacto de emergencia).</a:t>
            </a:r>
          </a:p>
          <a:p>
            <a:pPr marL="305435" indent="-305435"/>
            <a:r>
              <a:rPr lang="es-ES" sz="4000">
                <a:ea typeface="+mn-lt"/>
                <a:cs typeface="+mn-lt"/>
              </a:rPr>
              <a:t>Infórmese sobre sus opciones migratorias.</a:t>
            </a:r>
          </a:p>
          <a:p>
            <a:pPr marL="305435" indent="-305435"/>
            <a:r>
              <a:rPr lang="es-ES" sz="4000">
                <a:ea typeface="+mn-lt"/>
                <a:cs typeface="+mn-lt"/>
              </a:rPr>
              <a:t>Trabaje con su familia para establecer un plan en caso de emergencia.</a:t>
            </a:r>
          </a:p>
          <a:p>
            <a:pPr marL="305435" indent="-305435"/>
            <a:r>
              <a:rPr lang="es-ES" sz="4000">
                <a:ea typeface="+mn-lt"/>
                <a:cs typeface="+mn-lt"/>
              </a:rPr>
              <a:t>Haga copias de todos sus documentos importantes, incluidos los de inmigración.</a:t>
            </a:r>
          </a:p>
          <a:p>
            <a:pPr marL="305435" indent="-305435"/>
            <a:r>
              <a:rPr lang="es-ES" sz="4000">
                <a:ea typeface="+mn-lt"/>
                <a:cs typeface="+mn-lt"/>
              </a:rPr>
              <a:t>Ahorre dinero para cualquier emergencia.</a:t>
            </a:r>
          </a:p>
          <a:p>
            <a:pPr marL="305435" indent="-305435"/>
            <a:r>
              <a:rPr lang="es-ES" sz="4000">
                <a:ea typeface="+mn-lt"/>
                <a:cs typeface="+mn-lt"/>
              </a:rPr>
              <a:t>Manténgase alerta y preparado.</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646331"/>
          </a:xfrm>
          <a:prstGeom prst="rect">
            <a:avLst/>
          </a:prstGeom>
          <a:noFill/>
        </p:spPr>
        <p:txBody>
          <a:bodyPr wrap="square" lIns="91440" tIns="45720" rIns="91440" bIns="45720" rtlCol="0" anchor="t">
            <a:spAutoFit/>
          </a:bodyPr>
          <a:lstStyle/>
          <a:p>
            <a:r>
              <a:rPr lang="es-ES" sz="3600" b="1">
                <a:solidFill>
                  <a:schemeClr val="bg1"/>
                </a:solidFill>
                <a:latin typeface="Gill Sans MT"/>
              </a:rPr>
              <a:t>Haga un plan</a:t>
            </a:r>
            <a:endParaRPr lang="en-US" sz="3600" b="1">
              <a:solidFill>
                <a:schemeClr val="bg1"/>
              </a:solidFill>
              <a:latin typeface="Gill Sans MT"/>
            </a:endParaRPr>
          </a:p>
        </p:txBody>
      </p:sp>
    </p:spTree>
    <p:extLst>
      <p:ext uri="{BB962C8B-B14F-4D97-AF65-F5344CB8AC3E}">
        <p14:creationId xmlns:p14="http://schemas.microsoft.com/office/powerpoint/2010/main" val="407429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s-ES" sz="2400">
                <a:ea typeface="+mn-lt"/>
                <a:cs typeface="+mn-lt"/>
              </a:rPr>
              <a:t>Hable con un proveedor de servicios de inmigración sobre sus opciones migratorias:</a:t>
            </a:r>
          </a:p>
          <a:p>
            <a:pPr>
              <a:buFont typeface="Wingdings" panose="05000000000000000000" pitchFamily="2" charset="2"/>
              <a:buChar char="§"/>
            </a:pPr>
            <a:r>
              <a:rPr lang="es-ES" sz="2400">
                <a:ea typeface="+mn-lt"/>
                <a:cs typeface="+mn-lt"/>
              </a:rPr>
              <a:t>Si tiene una tarjeta de residencia (</a:t>
            </a:r>
            <a:r>
              <a:rPr lang="es-ES" sz="2400" err="1">
                <a:ea typeface="+mn-lt"/>
                <a:cs typeface="+mn-lt"/>
              </a:rPr>
              <a:t>green</a:t>
            </a:r>
            <a:r>
              <a:rPr lang="es-ES" sz="2400">
                <a:ea typeface="+mn-lt"/>
                <a:cs typeface="+mn-lt"/>
              </a:rPr>
              <a:t> </a:t>
            </a:r>
            <a:r>
              <a:rPr lang="es-ES" sz="2400" err="1">
                <a:ea typeface="+mn-lt"/>
                <a:cs typeface="+mn-lt"/>
              </a:rPr>
              <a:t>card</a:t>
            </a:r>
            <a:r>
              <a:rPr lang="es-ES" sz="2400">
                <a:ea typeface="+mn-lt"/>
                <a:cs typeface="+mn-lt"/>
              </a:rPr>
              <a:t>), infórmese sobre si puede solicitar la ciudadanía estadounidense.</a:t>
            </a:r>
          </a:p>
          <a:p>
            <a:pPr>
              <a:buFont typeface="Wingdings" panose="05000000000000000000" pitchFamily="2" charset="2"/>
              <a:buChar char="§"/>
            </a:pPr>
            <a:r>
              <a:rPr lang="es-ES" sz="2400">
                <a:ea typeface="+mn-lt"/>
                <a:cs typeface="+mn-lt"/>
              </a:rPr>
              <a:t>Si está en el país con una visa, averigüe si puede obtener una tarjeta de residencia (</a:t>
            </a:r>
            <a:r>
              <a:rPr lang="es-ES" sz="2400" err="1">
                <a:ea typeface="+mn-lt"/>
                <a:cs typeface="+mn-lt"/>
              </a:rPr>
              <a:t>green</a:t>
            </a:r>
            <a:r>
              <a:rPr lang="es-ES" sz="2400">
                <a:ea typeface="+mn-lt"/>
                <a:cs typeface="+mn-lt"/>
              </a:rPr>
              <a:t> </a:t>
            </a:r>
            <a:r>
              <a:rPr lang="es-ES" sz="2400" err="1">
                <a:ea typeface="+mn-lt"/>
                <a:cs typeface="+mn-lt"/>
              </a:rPr>
              <a:t>card</a:t>
            </a:r>
            <a:r>
              <a:rPr lang="es-ES" sz="2400">
                <a:ea typeface="+mn-lt"/>
                <a:cs typeface="+mn-lt"/>
              </a:rPr>
              <a:t>).</a:t>
            </a:r>
          </a:p>
          <a:p>
            <a:pPr>
              <a:buFont typeface="Wingdings" panose="05000000000000000000" pitchFamily="2" charset="2"/>
              <a:buChar char="§"/>
            </a:pPr>
            <a:r>
              <a:rPr lang="es-ES" sz="2400">
                <a:ea typeface="+mn-lt"/>
                <a:cs typeface="+mn-lt"/>
              </a:rPr>
              <a:t>Si no tiene estatus migratorio, consulte si puede ser elegible para una visa o un permiso de trabajo.</a:t>
            </a:r>
          </a:p>
          <a:p>
            <a:pPr>
              <a:buFont typeface="Wingdings" panose="05000000000000000000" pitchFamily="2" charset="2"/>
              <a:buChar char="§"/>
            </a:pPr>
            <a:r>
              <a:rPr lang="es-ES" sz="2400">
                <a:ea typeface="+mn-lt"/>
                <a:cs typeface="+mn-lt"/>
              </a:rPr>
              <a:t>Si tiene un arresto o condena penal, infórmese sobre cómo podría afectar su caso o si hay una forma de eliminarlo de su expediente.</a:t>
            </a:r>
          </a:p>
          <a:p>
            <a:pPr marL="0" indent="0">
              <a:buNone/>
            </a:pPr>
            <a:endParaRPr lang="es-ES" sz="2400">
              <a:ea typeface="+mn-lt"/>
              <a:cs typeface="+mn-lt"/>
            </a:endParaRPr>
          </a:p>
          <a:p>
            <a:pPr marL="0" indent="0">
              <a:buNone/>
            </a:pPr>
            <a:r>
              <a:rPr lang="es-ES" sz="2400" u="sng">
                <a:ea typeface="+mn-lt"/>
                <a:cs typeface="+mn-lt"/>
              </a:rPr>
              <a:t>¡Cuidado con el fraude de notarios! </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646331"/>
          </a:xfrm>
          <a:prstGeom prst="rect">
            <a:avLst/>
          </a:prstGeom>
          <a:noFill/>
        </p:spPr>
        <p:txBody>
          <a:bodyPr wrap="square" lIns="91440" tIns="45720" rIns="91440" bIns="45720" rtlCol="0" anchor="t">
            <a:spAutoFit/>
          </a:bodyPr>
          <a:lstStyle/>
          <a:p>
            <a:r>
              <a:rPr lang="es-ES" sz="3600" b="1">
                <a:solidFill>
                  <a:schemeClr val="bg1"/>
                </a:solidFill>
                <a:latin typeface="Gill Sans MT"/>
              </a:rPr>
              <a:t>Haga un plan</a:t>
            </a:r>
            <a:endParaRPr lang="en-US" sz="3600" b="1">
              <a:solidFill>
                <a:schemeClr val="bg1"/>
              </a:solidFill>
              <a:latin typeface="Gill Sans MT"/>
            </a:endParaRPr>
          </a:p>
        </p:txBody>
      </p:sp>
    </p:spTree>
    <p:extLst>
      <p:ext uri="{BB962C8B-B14F-4D97-AF65-F5344CB8AC3E}">
        <p14:creationId xmlns:p14="http://schemas.microsoft.com/office/powerpoint/2010/main" val="2263742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200">
                <a:ea typeface="+mn-lt"/>
                <a:cs typeface="+mn-lt"/>
              </a:rPr>
              <a:t>Incluyen recordatorios importantes sobre sus derechos.</a:t>
            </a:r>
          </a:p>
          <a:p>
            <a:pPr marL="305435" indent="-305435"/>
            <a:r>
              <a:rPr lang="es-ES" sz="3200">
                <a:ea typeface="+mn-lt"/>
                <a:cs typeface="+mn-lt"/>
              </a:rPr>
              <a:t>Contienen un mensaje claro </a:t>
            </a:r>
            <a:r>
              <a:rPr lang="es-ES" sz="3200" b="1">
                <a:ea typeface="+mn-lt"/>
                <a:cs typeface="+mn-lt"/>
              </a:rPr>
              <a:t>que puede mostrarse a los oficiales de inmigración o a la policía </a:t>
            </a:r>
            <a:r>
              <a:rPr lang="es-ES" sz="3200">
                <a:ea typeface="+mn-lt"/>
                <a:cs typeface="+mn-lt"/>
              </a:rPr>
              <a:t>para hacer valer sus derechos y solicitar representación legal antes de responder cualquier pregunta.</a:t>
            </a:r>
          </a:p>
          <a:p>
            <a:pPr marL="629435" lvl="1" indent="-305435"/>
            <a:r>
              <a:rPr lang="es-ES" sz="3000">
                <a:ea typeface="+mn-lt"/>
                <a:cs typeface="+mn-lt"/>
              </a:rPr>
              <a:t>Pueden ayudar a reducir problemas de idioma al afirmar sus derechos.</a:t>
            </a:r>
          </a:p>
          <a:p>
            <a:pPr marL="305435" indent="-305435"/>
            <a:r>
              <a:rPr lang="es-ES" sz="3200">
                <a:ea typeface="+mn-lt"/>
                <a:cs typeface="+mn-lt"/>
              </a:rPr>
              <a:t>Disponibles en la mesa de registro – tome tantas como necesite y comparta con otros.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584775"/>
          </a:xfrm>
          <a:prstGeom prst="rect">
            <a:avLst/>
          </a:prstGeom>
          <a:noFill/>
        </p:spPr>
        <p:txBody>
          <a:bodyPr wrap="square" lIns="91440" tIns="45720" rIns="91440" bIns="45720" rtlCol="0" anchor="t">
            <a:spAutoFit/>
          </a:bodyPr>
          <a:lstStyle/>
          <a:p>
            <a:r>
              <a:rPr lang="es-ES" sz="3200" b="1">
                <a:solidFill>
                  <a:schemeClr val="bg1"/>
                </a:solidFill>
              </a:rPr>
              <a:t>Tarjetas Rojas de Inmigración</a:t>
            </a:r>
            <a:endParaRPr lang="en-US" sz="3200" b="1">
              <a:solidFill>
                <a:schemeClr val="bg1"/>
              </a:solidFill>
              <a:latin typeface="Gill Sans MT"/>
            </a:endParaRPr>
          </a:p>
        </p:txBody>
      </p:sp>
    </p:spTree>
    <p:extLst>
      <p:ext uri="{BB962C8B-B14F-4D97-AF65-F5344CB8AC3E}">
        <p14:creationId xmlns:p14="http://schemas.microsoft.com/office/powerpoint/2010/main" val="1007068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s-ES" sz="3200" b="1">
                <a:ea typeface="+mn-lt"/>
                <a:cs typeface="+mn-lt"/>
              </a:rPr>
              <a:t>Oficial de ICE: </a:t>
            </a:r>
            <a:r>
              <a:rPr lang="es-ES" sz="3200">
                <a:ea typeface="+mn-lt"/>
                <a:cs typeface="+mn-lt"/>
              </a:rPr>
              <a:t>Hola. ¿De dónde eres? ¿Dónde naciste?</a:t>
            </a:r>
          </a:p>
          <a:p>
            <a:pPr marL="0" indent="0">
              <a:buNone/>
            </a:pPr>
            <a:r>
              <a:rPr lang="es-ES" sz="3200" b="1">
                <a:ea typeface="+mn-lt"/>
                <a:cs typeface="+mn-lt"/>
              </a:rPr>
              <a:t>Padre/Madre: </a:t>
            </a:r>
            <a:r>
              <a:rPr lang="es-ES" sz="3200">
                <a:ea typeface="+mn-lt"/>
                <a:cs typeface="+mn-lt"/>
              </a:rPr>
              <a:t>Tengo derecho a permanecer en silencio.</a:t>
            </a:r>
          </a:p>
          <a:p>
            <a:pPr marL="0" indent="0">
              <a:buNone/>
            </a:pPr>
            <a:r>
              <a:rPr lang="es-ES" sz="3200" b="1">
                <a:ea typeface="+mn-lt"/>
                <a:cs typeface="+mn-lt"/>
              </a:rPr>
              <a:t>Oficial de ICE:</a:t>
            </a:r>
            <a:r>
              <a:rPr lang="es-ES" sz="3200">
                <a:ea typeface="+mn-lt"/>
                <a:cs typeface="+mn-lt"/>
              </a:rPr>
              <a:t> ¿Dónde está tu identificación?</a:t>
            </a:r>
          </a:p>
          <a:p>
            <a:pPr marL="0" indent="0">
              <a:buNone/>
            </a:pPr>
            <a:r>
              <a:rPr lang="es-ES" sz="3200" b="1">
                <a:ea typeface="+mn-lt"/>
                <a:cs typeface="+mn-lt"/>
              </a:rPr>
              <a:t>Padre/Madre: </a:t>
            </a:r>
            <a:r>
              <a:rPr lang="es-ES" sz="3200">
                <a:ea typeface="+mn-lt"/>
                <a:cs typeface="+mn-lt"/>
              </a:rPr>
              <a:t>Tengo derecho a permanecer en silencio.</a:t>
            </a:r>
          </a:p>
          <a:p>
            <a:pPr marL="0" indent="0">
              <a:buNone/>
            </a:pPr>
            <a:r>
              <a:rPr lang="es-ES" sz="3200" b="1">
                <a:ea typeface="+mn-lt"/>
                <a:cs typeface="+mn-lt"/>
              </a:rPr>
              <a:t>Oficial de ICE: </a:t>
            </a:r>
            <a:r>
              <a:rPr lang="es-ES" sz="3200">
                <a:ea typeface="+mn-lt"/>
                <a:cs typeface="+mn-lt"/>
              </a:rPr>
              <a:t>Debes responder mis preguntas. Soy policía en esta ciudad.</a:t>
            </a:r>
          </a:p>
          <a:p>
            <a:pPr marL="0" indent="0">
              <a:buNone/>
            </a:pPr>
            <a:r>
              <a:rPr lang="es-ES" sz="3200" b="1">
                <a:ea typeface="+mn-lt"/>
                <a:cs typeface="+mn-lt"/>
              </a:rPr>
              <a:t>Padre/Madre: </a:t>
            </a:r>
            <a:r>
              <a:rPr lang="es-ES" sz="3200">
                <a:ea typeface="+mn-lt"/>
                <a:cs typeface="+mn-lt"/>
              </a:rPr>
              <a:t>Tengo derecho a permanecer en silencio.</a:t>
            </a:r>
          </a:p>
          <a:p>
            <a:pPr marL="0" indent="0">
              <a:buNone/>
            </a:pPr>
            <a:r>
              <a:rPr lang="es-ES" sz="3200" b="1">
                <a:ea typeface="+mn-lt"/>
                <a:cs typeface="+mn-lt"/>
              </a:rPr>
              <a:t>Oficial de ICE: </a:t>
            </a:r>
            <a:r>
              <a:rPr lang="es-ES" sz="3200">
                <a:ea typeface="+mn-lt"/>
                <a:cs typeface="+mn-lt"/>
              </a:rPr>
              <a:t>Vas a tener problemas si no respondes mis preguntas.</a:t>
            </a:r>
          </a:p>
          <a:p>
            <a:pPr marL="0" indent="0">
              <a:buNone/>
            </a:pPr>
            <a:r>
              <a:rPr lang="es-ES" sz="3200" b="1">
                <a:ea typeface="+mn-lt"/>
                <a:cs typeface="+mn-lt"/>
              </a:rPr>
              <a:t>Padre/Madre: </a:t>
            </a:r>
            <a:r>
              <a:rPr lang="es-ES" sz="3200">
                <a:ea typeface="+mn-lt"/>
                <a:cs typeface="+mn-lt"/>
              </a:rPr>
              <a:t>Tengo derecho a permanecer en silencio. ¿Estoy libre para irme ahora?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s-ES" sz="4000" b="1">
                <a:solidFill>
                  <a:schemeClr val="bg1"/>
                </a:solidFill>
              </a:rPr>
              <a:t>Escenario de Ejemplo</a:t>
            </a:r>
            <a:endParaRPr lang="en-US" sz="4000" b="1">
              <a:solidFill>
                <a:schemeClr val="bg1"/>
              </a:solidFill>
              <a:latin typeface="Gill Sans MT"/>
            </a:endParaRPr>
          </a:p>
        </p:txBody>
      </p:sp>
    </p:spTree>
    <p:extLst>
      <p:ext uri="{BB962C8B-B14F-4D97-AF65-F5344CB8AC3E}">
        <p14:creationId xmlns:p14="http://schemas.microsoft.com/office/powerpoint/2010/main" val="40537978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200">
                <a:solidFill>
                  <a:srgbClr val="368CAA"/>
                </a:solidFill>
                <a:ea typeface="+mn-lt"/>
                <a:cs typeface="+mn-lt"/>
                <a:hlinkClick r:id="rId2">
                  <a:extLst>
                    <a:ext uri="{A12FA001-AC4F-418D-AE19-62706E023703}">
                      <ahyp:hlinkClr xmlns:ahyp="http://schemas.microsoft.com/office/drawing/2018/hyperlinkcolor" val="tx"/>
                    </a:ext>
                  </a:extLst>
                </a:hlinkClick>
              </a:rPr>
              <a:t>Lista de Redes de Respuesta Rápida y </a:t>
            </a:r>
            <a:r>
              <a:rPr lang="es-ES" sz="3200" err="1">
                <a:solidFill>
                  <a:srgbClr val="368CAA"/>
                </a:solidFill>
                <a:ea typeface="+mn-lt"/>
                <a:cs typeface="+mn-lt"/>
                <a:hlinkClick r:id="rId2">
                  <a:extLst>
                    <a:ext uri="{A12FA001-AC4F-418D-AE19-62706E023703}">
                      <ahyp:hlinkClr xmlns:ahyp="http://schemas.microsoft.com/office/drawing/2018/hyperlinkcolor" val="tx"/>
                    </a:ext>
                  </a:extLst>
                </a:hlinkClick>
              </a:rPr>
              <a:t>Hotlines</a:t>
            </a:r>
            <a:r>
              <a:rPr lang="es-ES" sz="3200">
                <a:solidFill>
                  <a:srgbClr val="368CAA"/>
                </a:solidFill>
                <a:ea typeface="+mn-lt"/>
                <a:cs typeface="+mn-lt"/>
              </a:rPr>
              <a:t> </a:t>
            </a:r>
            <a:r>
              <a:rPr lang="es-ES" sz="3200">
                <a:ea typeface="+mn-lt"/>
                <a:cs typeface="+mn-lt"/>
              </a:rPr>
              <a:t>de California </a:t>
            </a:r>
            <a:r>
              <a:rPr lang="es-ES" sz="3200" err="1">
                <a:ea typeface="+mn-lt"/>
                <a:cs typeface="+mn-lt"/>
              </a:rPr>
              <a:t>Collaborative</a:t>
            </a:r>
            <a:r>
              <a:rPr lang="es-ES" sz="3200">
                <a:ea typeface="+mn-lt"/>
                <a:cs typeface="+mn-lt"/>
              </a:rPr>
              <a:t> </a:t>
            </a:r>
            <a:r>
              <a:rPr lang="es-ES" sz="3200" err="1">
                <a:ea typeface="+mn-lt"/>
                <a:cs typeface="+mn-lt"/>
              </a:rPr>
              <a:t>for</a:t>
            </a:r>
            <a:r>
              <a:rPr lang="es-ES" sz="3200">
                <a:ea typeface="+mn-lt"/>
                <a:cs typeface="+mn-lt"/>
              </a:rPr>
              <a:t> </a:t>
            </a:r>
            <a:r>
              <a:rPr lang="es-ES" sz="3200" err="1">
                <a:ea typeface="+mn-lt"/>
                <a:cs typeface="+mn-lt"/>
              </a:rPr>
              <a:t>Immigrant</a:t>
            </a:r>
            <a:r>
              <a:rPr lang="es-ES" sz="3200">
                <a:ea typeface="+mn-lt"/>
                <a:cs typeface="+mn-lt"/>
              </a:rPr>
              <a:t> </a:t>
            </a:r>
            <a:r>
              <a:rPr lang="es-ES" sz="3200" err="1">
                <a:ea typeface="+mn-lt"/>
                <a:cs typeface="+mn-lt"/>
              </a:rPr>
              <a:t>Justice</a:t>
            </a:r>
            <a:r>
              <a:rPr lang="es-ES" sz="3200">
                <a:ea typeface="+mn-lt"/>
                <a:cs typeface="+mn-lt"/>
              </a:rPr>
              <a:t>. </a:t>
            </a:r>
          </a:p>
          <a:p>
            <a:pPr marL="305435" indent="-305435"/>
            <a:r>
              <a:rPr lang="es-ES" sz="3200">
                <a:ea typeface="+mn-lt"/>
                <a:cs typeface="+mn-lt"/>
              </a:rPr>
              <a:t>Centro de Recursos Legales de Inmigración (ILRC) - </a:t>
            </a:r>
            <a:r>
              <a:rPr lang="es-ES" sz="3200">
                <a:solidFill>
                  <a:srgbClr val="368CAA"/>
                </a:solidFill>
                <a:ea typeface="+mn-lt"/>
                <a:cs typeface="+mn-lt"/>
                <a:hlinkClick r:id="rId3">
                  <a:extLst>
                    <a:ext uri="{A12FA001-AC4F-418D-AE19-62706E023703}">
                      <ahyp:hlinkClr xmlns:ahyp="http://schemas.microsoft.com/office/drawing/2018/hyperlinkcolor" val="tx"/>
                    </a:ext>
                  </a:extLst>
                </a:hlinkClick>
              </a:rPr>
              <a:t>Tarjetas Rojas</a:t>
            </a:r>
            <a:r>
              <a:rPr lang="es-ES" sz="3200">
                <a:ea typeface="+mn-lt"/>
                <a:cs typeface="+mn-lt"/>
              </a:rPr>
              <a:t> para distribuir a personas en riesgo.</a:t>
            </a:r>
          </a:p>
          <a:p>
            <a:pPr marL="305435" indent="-305435"/>
            <a:r>
              <a:rPr lang="es-ES" sz="3200">
                <a:solidFill>
                  <a:srgbClr val="368CAA"/>
                </a:solidFill>
                <a:ea typeface="+mn-lt"/>
                <a:cs typeface="+mn-lt"/>
                <a:hlinkClick r:id="rId4">
                  <a:extLst>
                    <a:ext uri="{A12FA001-AC4F-418D-AE19-62706E023703}">
                      <ahyp:hlinkClr xmlns:ahyp="http://schemas.microsoft.com/office/drawing/2018/hyperlinkcolor" val="tx"/>
                    </a:ext>
                  </a:extLst>
                </a:hlinkClick>
              </a:rPr>
              <a:t>Lo que los inmigrantes deben saber sobre sus derechos en Richmond</a:t>
            </a:r>
            <a:r>
              <a:rPr lang="es-ES" sz="3200">
                <a:solidFill>
                  <a:srgbClr val="368CAA"/>
                </a:solidFill>
                <a:ea typeface="+mn-lt"/>
                <a:cs typeface="+mn-lt"/>
              </a:rPr>
              <a:t> </a:t>
            </a:r>
            <a:r>
              <a:rPr lang="es-ES" sz="3200">
                <a:ea typeface="+mn-lt"/>
                <a:cs typeface="+mn-lt"/>
              </a:rPr>
              <a:t>– Artículo del periódico </a:t>
            </a:r>
            <a:r>
              <a:rPr lang="es-ES" sz="3200" err="1">
                <a:ea typeface="+mn-lt"/>
                <a:cs typeface="+mn-lt"/>
              </a:rPr>
              <a:t>Richmondside</a:t>
            </a:r>
            <a:r>
              <a:rPr lang="es-ES" sz="3200">
                <a:ea typeface="+mn-lt"/>
                <a:cs typeface="+mn-lt"/>
              </a:rPr>
              <a:t>. </a:t>
            </a:r>
          </a:p>
          <a:p>
            <a:pPr marL="305435" indent="-305435"/>
            <a:r>
              <a:rPr lang="es-ES" sz="3200">
                <a:ea typeface="+mn-lt"/>
                <a:cs typeface="+mn-lt"/>
              </a:rPr>
              <a:t>Para pequeñas empresas y organizaciones sin fines de lucro: consulte la </a:t>
            </a:r>
            <a:r>
              <a:rPr lang="es-ES" sz="3200">
                <a:solidFill>
                  <a:srgbClr val="368CAA"/>
                </a:solidFill>
                <a:ea typeface="+mn-lt"/>
                <a:cs typeface="+mn-lt"/>
                <a:hlinkClick r:id="rId5">
                  <a:extLst>
                    <a:ext uri="{A12FA001-AC4F-418D-AE19-62706E023703}">
                      <ahyp:hlinkClr xmlns:ahyp="http://schemas.microsoft.com/office/drawing/2018/hyperlinkcolor" val="tx"/>
                    </a:ext>
                  </a:extLst>
                </a:hlinkClick>
              </a:rPr>
              <a:t>FAQ</a:t>
            </a:r>
            <a:r>
              <a:rPr lang="es-ES" sz="3200">
                <a:ea typeface="+mn-lt"/>
                <a:cs typeface="+mn-lt"/>
              </a:rPr>
              <a:t> de </a:t>
            </a:r>
            <a:r>
              <a:rPr lang="es-ES" sz="3200" err="1">
                <a:ea typeface="+mn-lt"/>
                <a:cs typeface="+mn-lt"/>
              </a:rPr>
              <a:t>Public</a:t>
            </a:r>
            <a:r>
              <a:rPr lang="es-ES" sz="3200">
                <a:ea typeface="+mn-lt"/>
                <a:cs typeface="+mn-lt"/>
              </a:rPr>
              <a:t> </a:t>
            </a:r>
            <a:r>
              <a:rPr lang="es-ES" sz="3200" err="1">
                <a:ea typeface="+mn-lt"/>
                <a:cs typeface="+mn-lt"/>
              </a:rPr>
              <a:t>Counsel</a:t>
            </a:r>
            <a:r>
              <a:rPr lang="es-ES" sz="3200">
                <a:ea typeface="+mn-lt"/>
                <a:cs typeface="+mn-lt"/>
              </a:rPr>
              <a:t> o información específica </a:t>
            </a:r>
            <a:r>
              <a:rPr lang="es-ES" sz="3200">
                <a:solidFill>
                  <a:srgbClr val="368CAA"/>
                </a:solidFill>
                <a:ea typeface="+mn-lt"/>
                <a:cs typeface="+mn-lt"/>
                <a:hlinkClick r:id="rId5">
                  <a:extLst>
                    <a:ext uri="{A12FA001-AC4F-418D-AE19-62706E023703}">
                      <ahyp:hlinkClr xmlns:ahyp="http://schemas.microsoft.com/office/drawing/2018/hyperlinkcolor" val="tx"/>
                    </a:ext>
                  </a:extLst>
                </a:hlinkClick>
              </a:rPr>
              <a:t>para clínicas de salud</a:t>
            </a:r>
            <a:r>
              <a:rPr lang="es-ES" sz="3200">
                <a:solidFill>
                  <a:srgbClr val="368CAA"/>
                </a:solidFill>
                <a:ea typeface="+mn-lt"/>
                <a:cs typeface="+mn-lt"/>
              </a:rPr>
              <a:t>,</a:t>
            </a:r>
            <a:r>
              <a:rPr lang="es-ES" sz="3200">
                <a:ea typeface="+mn-lt"/>
                <a:cs typeface="+mn-lt"/>
              </a:rPr>
              <a:t> </a:t>
            </a:r>
            <a:r>
              <a:rPr lang="es-ES" sz="3200">
                <a:solidFill>
                  <a:srgbClr val="368CAA"/>
                </a:solidFill>
                <a:ea typeface="+mn-lt"/>
                <a:cs typeface="+mn-lt"/>
                <a:hlinkClick r:id="rId5">
                  <a:extLst>
                    <a:ext uri="{A12FA001-AC4F-418D-AE19-62706E023703}">
                      <ahyp:hlinkClr xmlns:ahyp="http://schemas.microsoft.com/office/drawing/2018/hyperlinkcolor" val="tx"/>
                    </a:ext>
                  </a:extLst>
                </a:hlinkClick>
              </a:rPr>
              <a:t>escuelas K-12</a:t>
            </a:r>
            <a:r>
              <a:rPr lang="es-ES" sz="3200">
                <a:ea typeface="+mn-lt"/>
                <a:cs typeface="+mn-lt"/>
              </a:rPr>
              <a:t> y </a:t>
            </a:r>
            <a:r>
              <a:rPr lang="es-ES" sz="3200">
                <a:solidFill>
                  <a:srgbClr val="368CAA"/>
                </a:solidFill>
                <a:ea typeface="+mn-lt"/>
                <a:cs typeface="+mn-lt"/>
                <a:hlinkClick r:id="rId6">
                  <a:extLst>
                    <a:ext uri="{A12FA001-AC4F-418D-AE19-62706E023703}">
                      <ahyp:hlinkClr xmlns:ahyp="http://schemas.microsoft.com/office/drawing/2018/hyperlinkcolor" val="tx"/>
                    </a:ext>
                  </a:extLst>
                </a:hlinkClick>
              </a:rPr>
              <a:t>proveedores de servicios para personas sin hogar</a:t>
            </a:r>
            <a:r>
              <a:rPr lang="es-ES" sz="3200">
                <a:ea typeface="+mn-lt"/>
                <a:cs typeface="+mn-lt"/>
              </a:rPr>
              <a:t>. </a:t>
            </a:r>
            <a:r>
              <a:rPr lang="es-ES" sz="3200" b="1">
                <a:ea typeface="+mn-lt"/>
                <a:cs typeface="+mn-lt"/>
              </a:rPr>
              <a:t>La FAQ Incluye ejemplos de órdenes de registro válidas e inválidas.</a:t>
            </a:r>
          </a:p>
          <a:p>
            <a:pPr marL="305435" indent="-305435"/>
            <a:r>
              <a:rPr lang="es-ES" sz="3200">
                <a:solidFill>
                  <a:srgbClr val="368CAA"/>
                </a:solidFill>
                <a:ea typeface="+mn-lt"/>
                <a:cs typeface="+mn-lt"/>
                <a:hlinkClick r:id="rId7">
                  <a:extLst>
                    <a:ext uri="{A12FA001-AC4F-418D-AE19-62706E023703}">
                      <ahyp:hlinkClr xmlns:ahyp="http://schemas.microsoft.com/office/drawing/2018/hyperlinkcolor" val="tx"/>
                    </a:ext>
                  </a:extLst>
                </a:hlinkClick>
              </a:rPr>
              <a:t>Tenemos Derechos ("</a:t>
            </a:r>
            <a:r>
              <a:rPr lang="es-ES" sz="3200" err="1">
                <a:solidFill>
                  <a:srgbClr val="368CAA"/>
                </a:solidFill>
                <a:ea typeface="+mn-lt"/>
                <a:cs typeface="+mn-lt"/>
                <a:hlinkClick r:id="rId7">
                  <a:extLst>
                    <a:ext uri="{A12FA001-AC4F-418D-AE19-62706E023703}">
                      <ahyp:hlinkClr xmlns:ahyp="http://schemas.microsoft.com/office/drawing/2018/hyperlinkcolor" val="tx"/>
                    </a:ext>
                  </a:extLst>
                </a:hlinkClick>
              </a:rPr>
              <a:t>We</a:t>
            </a:r>
            <a:r>
              <a:rPr lang="es-ES" sz="3200">
                <a:solidFill>
                  <a:srgbClr val="368CAA"/>
                </a:solidFill>
                <a:ea typeface="+mn-lt"/>
                <a:cs typeface="+mn-lt"/>
                <a:hlinkClick r:id="rId7">
                  <a:extLst>
                    <a:ext uri="{A12FA001-AC4F-418D-AE19-62706E023703}">
                      <ahyp:hlinkClr xmlns:ahyp="http://schemas.microsoft.com/office/drawing/2018/hyperlinkcolor" val="tx"/>
                    </a:ext>
                  </a:extLst>
                </a:hlinkClick>
              </a:rPr>
              <a:t> </a:t>
            </a:r>
            <a:r>
              <a:rPr lang="es-ES" sz="3200" err="1">
                <a:solidFill>
                  <a:srgbClr val="368CAA"/>
                </a:solidFill>
                <a:ea typeface="+mn-lt"/>
                <a:cs typeface="+mn-lt"/>
                <a:hlinkClick r:id="rId7">
                  <a:extLst>
                    <a:ext uri="{A12FA001-AC4F-418D-AE19-62706E023703}">
                      <ahyp:hlinkClr xmlns:ahyp="http://schemas.microsoft.com/office/drawing/2018/hyperlinkcolor" val="tx"/>
                    </a:ext>
                  </a:extLst>
                </a:hlinkClick>
              </a:rPr>
              <a:t>Have</a:t>
            </a:r>
            <a:r>
              <a:rPr lang="es-ES" sz="3200">
                <a:solidFill>
                  <a:srgbClr val="368CAA"/>
                </a:solidFill>
                <a:ea typeface="+mn-lt"/>
                <a:cs typeface="+mn-lt"/>
                <a:hlinkClick r:id="rId7">
                  <a:extLst>
                    <a:ext uri="{A12FA001-AC4F-418D-AE19-62706E023703}">
                      <ahyp:hlinkClr xmlns:ahyp="http://schemas.microsoft.com/office/drawing/2018/hyperlinkcolor" val="tx"/>
                    </a:ext>
                  </a:extLst>
                </a:hlinkClick>
              </a:rPr>
              <a:t> </a:t>
            </a:r>
            <a:r>
              <a:rPr lang="es-ES" sz="3200" err="1">
                <a:solidFill>
                  <a:srgbClr val="368CAA"/>
                </a:solidFill>
                <a:ea typeface="+mn-lt"/>
                <a:cs typeface="+mn-lt"/>
                <a:hlinkClick r:id="rId7">
                  <a:extLst>
                    <a:ext uri="{A12FA001-AC4F-418D-AE19-62706E023703}">
                      <ahyp:hlinkClr xmlns:ahyp="http://schemas.microsoft.com/office/drawing/2018/hyperlinkcolor" val="tx"/>
                    </a:ext>
                  </a:extLst>
                </a:hlinkClick>
              </a:rPr>
              <a:t>Rights</a:t>
            </a:r>
            <a:r>
              <a:rPr lang="es-ES" sz="3200">
                <a:solidFill>
                  <a:srgbClr val="368CAA"/>
                </a:solidFill>
                <a:ea typeface="+mn-lt"/>
                <a:cs typeface="+mn-lt"/>
                <a:hlinkClick r:id="rId7">
                  <a:extLst>
                    <a:ext uri="{A12FA001-AC4F-418D-AE19-62706E023703}">
                      <ahyp:hlinkClr xmlns:ahyp="http://schemas.microsoft.com/office/drawing/2018/hyperlinkcolor" val="tx"/>
                    </a:ext>
                  </a:extLst>
                </a:hlinkClick>
              </a:rPr>
              <a:t>“)</a:t>
            </a:r>
            <a:r>
              <a:rPr lang="es-ES" sz="3200">
                <a:ea typeface="+mn-lt"/>
                <a:cs typeface="+mn-lt"/>
              </a:rPr>
              <a:t> – Serie de videos en español sobre derechos ante </a:t>
            </a:r>
            <a:r>
              <a:rPr lang="es-ES" sz="3200" err="1">
                <a:ea typeface="+mn-lt"/>
                <a:cs typeface="+mn-lt"/>
              </a:rPr>
              <a:t>ICE.Guía</a:t>
            </a:r>
            <a:r>
              <a:rPr lang="es-ES" sz="3200">
                <a:ea typeface="+mn-lt"/>
                <a:cs typeface="+mn-lt"/>
              </a:rPr>
              <a:t> de Derechos para Comunidades Inmigrantes – Recursos de </a:t>
            </a:r>
            <a:r>
              <a:rPr lang="es-ES" sz="3200" err="1">
                <a:ea typeface="+mn-lt"/>
                <a:cs typeface="+mn-lt"/>
              </a:rPr>
              <a:t>Tenants</a:t>
            </a:r>
            <a:r>
              <a:rPr lang="es-ES" sz="3200">
                <a:ea typeface="+mn-lt"/>
                <a:cs typeface="+mn-lt"/>
              </a:rPr>
              <a:t> </a:t>
            </a:r>
            <a:r>
              <a:rPr lang="es-ES" sz="3200" err="1">
                <a:ea typeface="+mn-lt"/>
                <a:cs typeface="+mn-lt"/>
              </a:rPr>
              <a:t>Together</a:t>
            </a:r>
            <a:r>
              <a:rPr lang="es-ES" sz="3200">
                <a:ea typeface="+mn-lt"/>
                <a:cs typeface="+mn-lt"/>
              </a:rPr>
              <a:t>.</a:t>
            </a:r>
          </a:p>
          <a:p>
            <a:pPr marL="305435" indent="-305435"/>
            <a:r>
              <a:rPr lang="es-ES" sz="3200">
                <a:solidFill>
                  <a:srgbClr val="368CAA"/>
                </a:solidFill>
                <a:ea typeface="+mn-lt"/>
                <a:cs typeface="+mn-lt"/>
                <a:hlinkClick r:id="rId8">
                  <a:extLst>
                    <a:ext uri="{A12FA001-AC4F-418D-AE19-62706E023703}">
                      <ahyp:hlinkClr xmlns:ahyp="http://schemas.microsoft.com/office/drawing/2018/hyperlinkcolor" val="tx"/>
                    </a:ext>
                  </a:extLst>
                </a:hlinkClick>
              </a:rPr>
              <a:t>Protección de inquilinos contra acoso por estatus migratorio</a:t>
            </a:r>
            <a:r>
              <a:rPr lang="es-ES" sz="3200">
                <a:solidFill>
                  <a:srgbClr val="368CAA"/>
                </a:solidFill>
                <a:ea typeface="+mn-lt"/>
                <a:cs typeface="+mn-lt"/>
              </a:rPr>
              <a:t> </a:t>
            </a:r>
            <a:r>
              <a:rPr lang="es-ES" sz="3200">
                <a:ea typeface="+mn-lt"/>
                <a:cs typeface="+mn-lt"/>
              </a:rPr>
              <a:t>– Recursos de </a:t>
            </a:r>
            <a:r>
              <a:rPr lang="es-ES" sz="3200" err="1">
                <a:ea typeface="+mn-lt"/>
                <a:cs typeface="+mn-lt"/>
              </a:rPr>
              <a:t>Tenants</a:t>
            </a:r>
            <a:r>
              <a:rPr lang="es-ES" sz="3200">
                <a:ea typeface="+mn-lt"/>
                <a:cs typeface="+mn-lt"/>
              </a:rPr>
              <a:t> </a:t>
            </a:r>
            <a:r>
              <a:rPr lang="es-ES" sz="3200" err="1">
                <a:ea typeface="+mn-lt"/>
                <a:cs typeface="+mn-lt"/>
              </a:rPr>
              <a:t>Together</a:t>
            </a:r>
            <a:r>
              <a:rPr lang="es-ES" sz="3200">
                <a:ea typeface="+mn-lt"/>
                <a:cs typeface="+mn-lt"/>
              </a:rPr>
              <a:t>.</a:t>
            </a:r>
          </a:p>
          <a:p>
            <a:pPr marL="305435" indent="-305435"/>
            <a:r>
              <a:rPr lang="es-ES" sz="3200">
                <a:solidFill>
                  <a:srgbClr val="368CAA"/>
                </a:solidFill>
                <a:ea typeface="+mn-lt"/>
                <a:cs typeface="+mn-lt"/>
                <a:hlinkClick r:id="rId9">
                  <a:extLst>
                    <a:ext uri="{A12FA001-AC4F-418D-AE19-62706E023703}">
                      <ahyp:hlinkClr xmlns:ahyp="http://schemas.microsoft.com/office/drawing/2018/hyperlinkcolor" val="tx"/>
                    </a:ext>
                  </a:extLst>
                </a:hlinkClick>
              </a:rPr>
              <a:t>Herramienta de seguimiento</a:t>
            </a:r>
            <a:r>
              <a:rPr lang="es-ES" sz="3200">
                <a:ea typeface="+mn-lt"/>
                <a:cs typeface="+mn-lt"/>
              </a:rPr>
              <a:t> de cambios en políticas migratorias – Manténgase actualizado sobre cambios en la ley de inmigración federal. Siempre consulte con un abogado sobre casos o asuntos individuales.</a:t>
            </a:r>
          </a:p>
          <a:p>
            <a:pPr marL="305435" indent="-305435"/>
            <a:endParaRPr lang="es-ES" sz="3200">
              <a:ea typeface="+mn-lt"/>
              <a:cs typeface="+mn-lt"/>
            </a:endParaRPr>
          </a:p>
          <a:p>
            <a:pPr marL="0" indent="0">
              <a:buNone/>
            </a:pPr>
            <a:r>
              <a:rPr lang="es-ES" sz="3200">
                <a:ea typeface="+mn-lt"/>
                <a:cs typeface="+mn-lt"/>
              </a:rPr>
              <a:t>Entrenamientos sobre "Conozca sus Derechos" continúan realizándose en la ciudad, organizados por </a:t>
            </a:r>
            <a:r>
              <a:rPr lang="es-ES" sz="3200" err="1">
                <a:ea typeface="+mn-lt"/>
                <a:cs typeface="+mn-lt"/>
              </a:rPr>
              <a:t>Reimagine</a:t>
            </a:r>
            <a:r>
              <a:rPr lang="es-ES" sz="3200">
                <a:ea typeface="+mn-lt"/>
                <a:cs typeface="+mn-lt"/>
              </a:rPr>
              <a:t> Richmond y otras organizaciones.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646331"/>
          </a:xfrm>
          <a:prstGeom prst="rect">
            <a:avLst/>
          </a:prstGeom>
          <a:noFill/>
        </p:spPr>
        <p:txBody>
          <a:bodyPr wrap="square" lIns="91440" tIns="45720" rIns="91440" bIns="45720" rtlCol="0" anchor="t">
            <a:spAutoFit/>
          </a:bodyPr>
          <a:lstStyle/>
          <a:p>
            <a:r>
              <a:rPr lang="es-ES" sz="3600" b="1">
                <a:solidFill>
                  <a:schemeClr val="bg1"/>
                </a:solidFill>
              </a:rPr>
              <a:t>Recursos Adicionales</a:t>
            </a:r>
            <a:endParaRPr lang="en-US" sz="3600" b="1">
              <a:solidFill>
                <a:schemeClr val="bg1"/>
              </a:solidFill>
              <a:latin typeface="Gill Sans MT"/>
            </a:endParaRPr>
          </a:p>
        </p:txBody>
      </p:sp>
    </p:spTree>
    <p:extLst>
      <p:ext uri="{BB962C8B-B14F-4D97-AF65-F5344CB8AC3E}">
        <p14:creationId xmlns:p14="http://schemas.microsoft.com/office/powerpoint/2010/main" val="1792415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s-ES" sz="3600">
                <a:ea typeface="+mn-lt"/>
                <a:cs typeface="+mn-lt"/>
              </a:rPr>
              <a:t>Si tiene más preguntas o desea obtener más información sobre sus derechos, comuníquese con “Stand </a:t>
            </a:r>
            <a:r>
              <a:rPr lang="es-ES" sz="3600" err="1">
                <a:ea typeface="+mn-lt"/>
                <a:cs typeface="+mn-lt"/>
              </a:rPr>
              <a:t>Together</a:t>
            </a:r>
            <a:r>
              <a:rPr lang="es-ES" sz="3600">
                <a:ea typeface="+mn-lt"/>
                <a:cs typeface="+mn-lt"/>
              </a:rPr>
              <a:t> Contra Costa” al:</a:t>
            </a:r>
          </a:p>
          <a:p>
            <a:pPr marL="0" indent="0">
              <a:buNone/>
            </a:pPr>
            <a:endParaRPr lang="es-ES" sz="3600" u="sng">
              <a:ea typeface="+mn-lt"/>
              <a:cs typeface="+mn-lt"/>
            </a:endParaRPr>
          </a:p>
          <a:p>
            <a:pPr marL="0" indent="0">
              <a:buNone/>
            </a:pPr>
            <a:r>
              <a:rPr lang="es-ES" sz="3600">
                <a:ea typeface="+mn-lt"/>
                <a:cs typeface="+mn-lt"/>
              </a:rPr>
              <a:t>📞 (925) 900-5151 o</a:t>
            </a:r>
          </a:p>
          <a:p>
            <a:pPr marL="0" indent="0">
              <a:buNone/>
            </a:pPr>
            <a:endParaRPr lang="es-ES" sz="3600">
              <a:ea typeface="+mn-lt"/>
              <a:cs typeface="+mn-lt"/>
            </a:endParaRPr>
          </a:p>
          <a:p>
            <a:pPr marL="0" indent="0">
              <a:buNone/>
            </a:pPr>
            <a:r>
              <a:rPr lang="es-ES" sz="3600">
                <a:solidFill>
                  <a:schemeClr val="accent2"/>
                </a:solidFill>
                <a:ea typeface="+mn-lt"/>
                <a:cs typeface="+mn-lt"/>
                <a:hlinkClick r:id="rId2">
                  <a:extLst>
                    <a:ext uri="{A12FA001-AC4F-418D-AE19-62706E023703}">
                      <ahyp:hlinkClr xmlns:ahyp="http://schemas.microsoft.com/office/drawing/2018/hyperlinkcolor" val="tx"/>
                    </a:ext>
                  </a:extLst>
                </a:hlinkClick>
              </a:rPr>
              <a:t>https://standtogethercontracosta.org/</a:t>
            </a:r>
            <a:r>
              <a:rPr lang="es-ES" sz="3600">
                <a:solidFill>
                  <a:schemeClr val="accent2"/>
                </a:solidFill>
                <a:ea typeface="+mn-lt"/>
                <a:cs typeface="+mn-lt"/>
              </a:rPr>
              <a:t> </a:t>
            </a:r>
          </a:p>
        </p:txBody>
      </p:sp>
      <p:sp>
        <p:nvSpPr>
          <p:cNvPr id="4" name="TextBox 3">
            <a:extLst>
              <a:ext uri="{FF2B5EF4-FFF2-40B4-BE49-F238E27FC236}">
                <a16:creationId xmlns:a16="http://schemas.microsoft.com/office/drawing/2014/main" id="{CB3CF6FA-2D24-4A98-8662-C58EFF12F1B5}"/>
              </a:ext>
            </a:extLst>
          </p:cNvPr>
          <p:cNvSpPr txBox="1"/>
          <p:nvPr/>
        </p:nvSpPr>
        <p:spPr>
          <a:xfrm>
            <a:off x="323850" y="304800"/>
            <a:ext cx="8763000" cy="646331"/>
          </a:xfrm>
          <a:prstGeom prst="rect">
            <a:avLst/>
          </a:prstGeom>
          <a:noFill/>
        </p:spPr>
        <p:txBody>
          <a:bodyPr wrap="square" lIns="91440" tIns="45720" rIns="91440" bIns="45720" rtlCol="0" anchor="t">
            <a:spAutoFit/>
          </a:bodyPr>
          <a:lstStyle/>
          <a:p>
            <a:r>
              <a:rPr lang="es-ES" sz="3600" b="1">
                <a:solidFill>
                  <a:schemeClr val="bg1"/>
                </a:solidFill>
              </a:rPr>
              <a:t>Recursos Adicionales</a:t>
            </a:r>
            <a:endParaRPr lang="en-US" sz="3600" b="1">
              <a:solidFill>
                <a:schemeClr val="bg1"/>
              </a:solidFill>
              <a:latin typeface="Gill Sans MT"/>
            </a:endParaRPr>
          </a:p>
        </p:txBody>
      </p:sp>
    </p:spTree>
    <p:extLst>
      <p:ext uri="{BB962C8B-B14F-4D97-AF65-F5344CB8AC3E}">
        <p14:creationId xmlns:p14="http://schemas.microsoft.com/office/powerpoint/2010/main" val="3135071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3429000"/>
            <a:ext cx="8763000" cy="1323439"/>
          </a:xfrm>
          <a:prstGeom prst="rect">
            <a:avLst/>
          </a:prstGeom>
          <a:noFill/>
        </p:spPr>
        <p:txBody>
          <a:bodyPr wrap="square" lIns="91440" tIns="45720" rIns="91440" bIns="45720" rtlCol="0" anchor="t">
            <a:spAutoFit/>
          </a:bodyPr>
          <a:lstStyle/>
          <a:p>
            <a:pPr lvl="0" algn="ctr"/>
            <a:r>
              <a:rPr lang="es-ES" sz="4000" b="1">
                <a:solidFill>
                  <a:srgbClr val="005569"/>
                </a:solidFill>
                <a:latin typeface="Myriad Pro" panose="020B0503030403020204"/>
              </a:rPr>
              <a:t>Solicitudes de Temas para la Próxima Reunión</a:t>
            </a:r>
            <a:endParaRPr kumimoji="0" lang="en-US" sz="1800" b="0" i="0" u="none" strike="noStrike" kern="1200" cap="none" spc="0" normalizeH="0" baseline="0" noProof="0">
              <a:ln>
                <a:noFill/>
              </a:ln>
              <a:solidFill>
                <a:srgbClr val="005569"/>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62740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0">
              <a:buClr>
                <a:srgbClr val="4590B8"/>
              </a:buClr>
            </a:pPr>
            <a:r>
              <a:rPr lang="es-ES" sz="3200">
                <a:solidFill>
                  <a:srgbClr val="3D3D3D"/>
                </a:solidFill>
              </a:rPr>
              <a:t>Se anima a los miembros del CSC, miembros del público y otras organizaciones o socios a compartir información o anuncios sobre eventos, proyectos o programas próximos en el Área del Proyecto.</a:t>
            </a:r>
            <a:endParaRPr kumimoji="0" lang="en-US" sz="3200" b="0" i="0" u="none" strike="noStrike" kern="1200" cap="none" spc="0" normalizeH="0" baseline="0" noProof="0">
              <a:ln>
                <a:noFill/>
              </a:ln>
              <a:solidFill>
                <a:srgbClr val="3D3D3D"/>
              </a:solidFill>
              <a:effectLst/>
              <a:uLnTx/>
              <a:uFillTx/>
              <a:ea typeface="+mn-ea"/>
              <a:cs typeface="+mn-cs"/>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rtlCol="0">
            <a:spAutoFit/>
          </a:bodyPr>
          <a:lstStyle/>
          <a:p>
            <a:pPr lvl="0"/>
            <a:r>
              <a:rPr lang="en-US" sz="4000" b="1" err="1">
                <a:solidFill>
                  <a:prstClr val="white"/>
                </a:solidFill>
                <a:latin typeface="Myriad Pro" panose="020B0503030403020204"/>
              </a:rPr>
              <a:t>Anuncios</a:t>
            </a:r>
            <a:r>
              <a:rPr lang="en-US" sz="4000" b="1">
                <a:solidFill>
                  <a:prstClr val="white"/>
                </a:solidFill>
                <a:latin typeface="Myriad Pro" panose="020B0503030403020204"/>
              </a:rPr>
              <a:t> </a:t>
            </a:r>
            <a:r>
              <a:rPr lang="en-US" sz="4000" b="1" err="1">
                <a:solidFill>
                  <a:prstClr val="white"/>
                </a:solidFill>
                <a:latin typeface="Myriad Pro" panose="020B0503030403020204"/>
              </a:rPr>
              <a:t>Generales</a:t>
            </a:r>
            <a:endParaRPr kumimoji="0" lang="en-US" sz="4000" b="1" i="0" u="none" strike="noStrike" kern="1200" cap="none" spc="0" normalizeH="0" baseline="0" noProof="0">
              <a:ln>
                <a:noFill/>
              </a:ln>
              <a:solidFill>
                <a:prstClr val="white"/>
              </a:solidFill>
              <a:effectLst/>
              <a:uLnTx/>
              <a:uFillTx/>
              <a:latin typeface="Myriad Pro" panose="020B0503030403020204"/>
              <a:ea typeface="+mn-ea"/>
              <a:cs typeface="+mn-cs"/>
            </a:endParaRPr>
          </a:p>
        </p:txBody>
      </p:sp>
    </p:spTree>
    <p:extLst>
      <p:ext uri="{BB962C8B-B14F-4D97-AF65-F5344CB8AC3E}">
        <p14:creationId xmlns:p14="http://schemas.microsoft.com/office/powerpoint/2010/main" val="3764554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3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6400" cap="none">
              <a:solidFill>
                <a:schemeClr val="bg1"/>
              </a:solidFill>
              <a:latin typeface="Myriad Pro"/>
              <a:ea typeface="Open Sans"/>
              <a:cs typeface="Open Sans"/>
            </a:endParaRPr>
          </a:p>
          <a:p>
            <a:pPr algn="ctr"/>
            <a:r>
              <a:rPr lang="en-US" sz="6400" cap="none">
                <a:solidFill>
                  <a:schemeClr val="bg1"/>
                </a:solidFill>
                <a:latin typeface="Myriad Pro"/>
                <a:ea typeface="Open Sans"/>
                <a:cs typeface="Open Sans"/>
              </a:rPr>
              <a:t>Reunion </a:t>
            </a:r>
            <a:r>
              <a:rPr lang="en-US" sz="6400" cap="none" err="1">
                <a:solidFill>
                  <a:schemeClr val="bg1"/>
                </a:solidFill>
                <a:latin typeface="Myriad Pro"/>
                <a:ea typeface="Open Sans"/>
                <a:cs typeface="Open Sans"/>
              </a:rPr>
              <a:t>Clausurada</a:t>
            </a: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cap="none">
                <a:solidFill>
                  <a:schemeClr val="bg1"/>
                </a:solidFill>
                <a:latin typeface="Century Gothic"/>
                <a:ea typeface="Open Sans" pitchFamily="2" charset="0"/>
                <a:cs typeface="Open Sans" pitchFamily="2" charset="0"/>
              </a:rPr>
              <a:t>¡Gracias!</a:t>
            </a:r>
            <a:endParaRPr lang="en-US" sz="6400" b="0" cap="none">
              <a:solidFill>
                <a:schemeClr val="bg1"/>
              </a:solidFill>
              <a:latin typeface="Century Gothic"/>
              <a:ea typeface="Open Sans" pitchFamily="2" charset="0"/>
              <a:cs typeface="Open Sans" pitchFamily="2" charset="0"/>
            </a:endParaRPr>
          </a:p>
          <a:p>
            <a:pPr algn="ctr"/>
            <a:endParaRPr lang="en-US" sz="6400" b="1" cap="none">
              <a:solidFill>
                <a:schemeClr val="bg1"/>
              </a:solidFill>
              <a:latin typeface="Myriad Pro" panose="020B0503030403020204" pitchFamily="34" charset="0"/>
              <a:ea typeface="Open Sans" pitchFamily="2" charset="0"/>
              <a:cs typeface="Open Sans" pitchFamily="2" charset="0"/>
            </a:endParaRP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0A6F63"/>
              </a:buClr>
              <a:buNone/>
            </a:pPr>
            <a:r>
              <a:rPr lang="es-MX" sz="2400" b="1">
                <a:solidFill>
                  <a:srgbClr val="005569"/>
                </a:solidFill>
                <a:latin typeface="Myriad Pro"/>
                <a:ea typeface="Open Sans"/>
                <a:cs typeface="Open Sans"/>
              </a:rPr>
              <a:t>Preguntas</a:t>
            </a:r>
            <a:r>
              <a:rPr lang="en-US" sz="2400" b="1">
                <a:solidFill>
                  <a:srgbClr val="005569"/>
                </a:solidFill>
                <a:latin typeface="Myriad Pro"/>
                <a:ea typeface="Open Sans"/>
                <a:cs typeface="Open Sans"/>
              </a:rPr>
              <a:t>? </a:t>
            </a:r>
            <a:r>
              <a:rPr lang="es-MX" sz="2400" b="1">
                <a:solidFill>
                  <a:srgbClr val="005569"/>
                </a:solidFill>
                <a:latin typeface="Myriad Pro"/>
                <a:ea typeface="Open Sans"/>
                <a:cs typeface="Open Sans"/>
              </a:rPr>
              <a:t>Comentarios</a:t>
            </a:r>
            <a:r>
              <a:rPr lang="en-US" sz="2400" b="1">
                <a:solidFill>
                  <a:srgbClr val="005569"/>
                </a:solidFill>
                <a:latin typeface="Myriad Pro"/>
                <a:ea typeface="Open Sans"/>
                <a:cs typeface="Open Sans"/>
              </a:rPr>
              <a:t>?</a:t>
            </a:r>
          </a:p>
          <a:p>
            <a:pPr marL="0" indent="0">
              <a:buClr>
                <a:srgbClr val="0A6F63"/>
              </a:buClr>
              <a:buNone/>
            </a:pPr>
            <a:r>
              <a:rPr lang="es-MX" sz="2400">
                <a:solidFill>
                  <a:srgbClr val="005569"/>
                </a:solidFill>
                <a:latin typeface="Myriad Pro"/>
                <a:ea typeface="Open Sans"/>
                <a:cs typeface="Open Sans"/>
              </a:rPr>
              <a:t>Contáctenos</a:t>
            </a:r>
            <a:r>
              <a:rPr lang="en-US" sz="2400">
                <a:solidFill>
                  <a:srgbClr val="005569"/>
                </a:solidFill>
                <a:latin typeface="Myriad Pro"/>
                <a:ea typeface="Open Sans"/>
                <a:cs typeface="Open Sans"/>
              </a:rPr>
              <a:t> al:  </a:t>
            </a:r>
            <a:br>
              <a:rPr lang="en-US" sz="2400">
                <a:latin typeface="Myriad Pro" panose="020B0503030403020204" pitchFamily="34" charset="0"/>
                <a:ea typeface="Open Sans" pitchFamily="2" charset="0"/>
                <a:cs typeface="Open Sans" pitchFamily="2" charset="0"/>
              </a:rPr>
            </a:br>
            <a:r>
              <a:rPr lang="en-US" sz="2400" u="sng">
                <a:solidFill>
                  <a:srgbClr val="005569"/>
                </a:solidFill>
                <a:latin typeface="Myriad Pro"/>
                <a:ea typeface="Open Sans"/>
                <a:cs typeface="Open Sans"/>
              </a:rPr>
              <a:t>tcc@ci.richmond.ca.us</a:t>
            </a:r>
          </a:p>
        </p:txBody>
      </p:sp>
    </p:spTree>
    <p:extLst>
      <p:ext uri="{BB962C8B-B14F-4D97-AF65-F5344CB8AC3E}">
        <p14:creationId xmlns:p14="http://schemas.microsoft.com/office/powerpoint/2010/main" val="386611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120000"/>
              </a:lnSpc>
              <a:spcBef>
                <a:spcPts val="1300"/>
              </a:spcBef>
            </a:pPr>
            <a:r>
              <a:rPr lang="en-US" sz="2800">
                <a:solidFill>
                  <a:schemeClr val="tx1"/>
                </a:solidFill>
                <a:latin typeface="Century Gothic"/>
                <a:ea typeface="+mn-lt"/>
                <a:cs typeface="+mn-lt"/>
              </a:rPr>
              <a:t>La ciudad de Richmond y seis </a:t>
            </a:r>
            <a:r>
              <a:rPr lang="en-US" sz="2800" err="1">
                <a:solidFill>
                  <a:schemeClr val="tx1"/>
                </a:solidFill>
                <a:latin typeface="Century Gothic"/>
                <a:ea typeface="+mn-lt"/>
                <a:cs typeface="+mn-lt"/>
              </a:rPr>
              <a:t>organizaciones</a:t>
            </a:r>
            <a:r>
              <a:rPr lang="en-US" sz="2800">
                <a:solidFill>
                  <a:schemeClr val="tx1"/>
                </a:solidFill>
                <a:latin typeface="Century Gothic"/>
                <a:ea typeface="+mn-lt"/>
                <a:cs typeface="+mn-lt"/>
              </a:rPr>
              <a:t> locales (</a:t>
            </a:r>
            <a:r>
              <a:rPr lang="en-US" sz="2800" err="1">
                <a:solidFill>
                  <a:schemeClr val="tx1"/>
                </a:solidFill>
                <a:latin typeface="Century Gothic"/>
                <a:ea typeface="+mn-lt"/>
                <a:cs typeface="+mn-lt"/>
              </a:rPr>
              <a:t>conocidad</a:t>
            </a:r>
            <a:r>
              <a:rPr lang="en-US" sz="2800">
                <a:solidFill>
                  <a:schemeClr val="tx1"/>
                </a:solidFill>
                <a:latin typeface="Century Gothic"/>
                <a:ea typeface="+mn-lt"/>
                <a:cs typeface="+mn-lt"/>
              </a:rPr>
              <a:t> </a:t>
            </a:r>
            <a:r>
              <a:rPr lang="en-US" sz="2800" err="1">
                <a:solidFill>
                  <a:schemeClr val="tx1"/>
                </a:solidFill>
                <a:latin typeface="Century Gothic"/>
                <a:ea typeface="+mn-lt"/>
                <a:cs typeface="+mn-lt"/>
              </a:rPr>
              <a:t>en</a:t>
            </a:r>
            <a:r>
              <a:rPr lang="en-US" sz="2800">
                <a:solidFill>
                  <a:schemeClr val="tx1"/>
                </a:solidFill>
                <a:latin typeface="Century Gothic"/>
                <a:ea typeface="+mn-lt"/>
                <a:cs typeface="+mn-lt"/>
              </a:rPr>
              <a:t> conjunto </a:t>
            </a:r>
            <a:r>
              <a:rPr lang="en-US" sz="2800" err="1">
                <a:solidFill>
                  <a:schemeClr val="tx1"/>
                </a:solidFill>
                <a:latin typeface="Century Gothic"/>
                <a:ea typeface="+mn-lt"/>
                <a:cs typeface="+mn-lt"/>
              </a:rPr>
              <a:t>como</a:t>
            </a:r>
            <a:r>
              <a:rPr lang="en-US" sz="2800">
                <a:solidFill>
                  <a:schemeClr val="tx1"/>
                </a:solidFill>
                <a:latin typeface="Century Gothic"/>
                <a:ea typeface="+mn-lt"/>
                <a:cs typeface="+mn-lt"/>
              </a:rPr>
              <a:t> “Richmond Rising”) </a:t>
            </a:r>
            <a:r>
              <a:rPr lang="en-US" sz="2800" err="1">
                <a:solidFill>
                  <a:schemeClr val="tx1"/>
                </a:solidFill>
                <a:latin typeface="Century Gothic"/>
                <a:ea typeface="+mn-lt"/>
                <a:cs typeface="+mn-lt"/>
              </a:rPr>
              <a:t>recibieron</a:t>
            </a:r>
            <a:r>
              <a:rPr lang="en-US" sz="2800">
                <a:solidFill>
                  <a:schemeClr val="tx1"/>
                </a:solidFill>
                <a:latin typeface="Century Gothic"/>
                <a:ea typeface="+mn-lt"/>
                <a:cs typeface="+mn-lt"/>
              </a:rPr>
              <a:t> $35 </a:t>
            </a:r>
            <a:r>
              <a:rPr lang="en-US" sz="2800" err="1">
                <a:solidFill>
                  <a:schemeClr val="tx1"/>
                </a:solidFill>
                <a:latin typeface="Century Gothic"/>
                <a:ea typeface="+mn-lt"/>
                <a:cs typeface="+mn-lt"/>
              </a:rPr>
              <a:t>millones</a:t>
            </a:r>
            <a:r>
              <a:rPr lang="en-US" sz="2800">
                <a:solidFill>
                  <a:schemeClr val="tx1"/>
                </a:solidFill>
                <a:latin typeface="Century Gothic"/>
                <a:ea typeface="+mn-lt"/>
                <a:cs typeface="+mn-lt"/>
              </a:rPr>
              <a:t> para </a:t>
            </a:r>
            <a:r>
              <a:rPr lang="en-US" sz="2800" err="1">
                <a:solidFill>
                  <a:schemeClr val="tx1"/>
                </a:solidFill>
                <a:latin typeface="Century Gothic"/>
                <a:ea typeface="+mn-lt"/>
                <a:cs typeface="+mn-lt"/>
              </a:rPr>
              <a:t>brindar</a:t>
            </a:r>
            <a:r>
              <a:rPr lang="en-US" sz="2800">
                <a:solidFill>
                  <a:schemeClr val="tx1"/>
                </a:solidFill>
                <a:latin typeface="Century Gothic"/>
                <a:ea typeface="+mn-lt"/>
                <a:cs typeface="+mn-lt"/>
              </a:rPr>
              <a:t> </a:t>
            </a:r>
            <a:r>
              <a:rPr lang="en-US" sz="2800" err="1">
                <a:solidFill>
                  <a:schemeClr val="tx1"/>
                </a:solidFill>
                <a:latin typeface="Century Gothic"/>
                <a:ea typeface="+mn-lt"/>
                <a:cs typeface="+mn-lt"/>
              </a:rPr>
              <a:t>beneficios</a:t>
            </a:r>
            <a:r>
              <a:rPr lang="en-US" sz="2800">
                <a:solidFill>
                  <a:schemeClr val="tx1"/>
                </a:solidFill>
                <a:latin typeface="Century Gothic"/>
                <a:ea typeface="+mn-lt"/>
                <a:cs typeface="+mn-lt"/>
              </a:rPr>
              <a:t> de </a:t>
            </a:r>
            <a:r>
              <a:rPr lang="en-US" sz="2800" err="1">
                <a:solidFill>
                  <a:schemeClr val="tx1"/>
                </a:solidFill>
                <a:latin typeface="Century Gothic"/>
                <a:ea typeface="+mn-lt"/>
                <a:cs typeface="+mn-lt"/>
              </a:rPr>
              <a:t>salud</a:t>
            </a:r>
            <a:r>
              <a:rPr lang="en-US" sz="2800">
                <a:solidFill>
                  <a:schemeClr val="tx1"/>
                </a:solidFill>
                <a:latin typeface="Century Gothic"/>
                <a:ea typeface="+mn-lt"/>
                <a:cs typeface="+mn-lt"/>
              </a:rPr>
              <a:t>, </a:t>
            </a:r>
            <a:br>
              <a:rPr lang="en-US" sz="2800">
                <a:solidFill>
                  <a:schemeClr val="tx1"/>
                </a:solidFill>
                <a:latin typeface="Century Gothic"/>
                <a:ea typeface="+mn-lt"/>
                <a:cs typeface="+mn-lt"/>
              </a:rPr>
            </a:br>
            <a:r>
              <a:rPr lang="en-US" sz="2800" err="1">
                <a:solidFill>
                  <a:schemeClr val="tx1"/>
                </a:solidFill>
                <a:latin typeface="Century Gothic"/>
                <a:ea typeface="+mn-lt"/>
                <a:cs typeface="+mn-lt"/>
              </a:rPr>
              <a:t>económico</a:t>
            </a:r>
            <a:r>
              <a:rPr lang="en-US" sz="2800">
                <a:solidFill>
                  <a:schemeClr val="tx1"/>
                </a:solidFill>
                <a:latin typeface="Century Gothic"/>
                <a:ea typeface="+mn-lt"/>
                <a:cs typeface="+mn-lt"/>
              </a:rPr>
              <a:t> y </a:t>
            </a:r>
            <a:r>
              <a:rPr lang="en-US" sz="2800" err="1">
                <a:solidFill>
                  <a:schemeClr val="tx1"/>
                </a:solidFill>
                <a:latin typeface="Century Gothic"/>
                <a:ea typeface="+mn-lt"/>
                <a:cs typeface="+mn-lt"/>
              </a:rPr>
              <a:t>medioambientales</a:t>
            </a:r>
            <a:r>
              <a:rPr lang="en-US" sz="2800">
                <a:solidFill>
                  <a:schemeClr val="tx1"/>
                </a:solidFill>
                <a:latin typeface="Century Gothic"/>
                <a:ea typeface="+mn-lt"/>
                <a:cs typeface="+mn-lt"/>
              </a:rPr>
              <a:t> a </a:t>
            </a:r>
            <a:r>
              <a:rPr lang="en-US" sz="2800" err="1">
                <a:solidFill>
                  <a:schemeClr val="tx1"/>
                </a:solidFill>
                <a:latin typeface="Century Gothic"/>
                <a:ea typeface="+mn-lt"/>
                <a:cs typeface="+mn-lt"/>
              </a:rPr>
              <a:t>los</a:t>
            </a:r>
            <a:r>
              <a:rPr lang="en-US" sz="2800">
                <a:solidFill>
                  <a:schemeClr val="tx1"/>
                </a:solidFill>
                <a:latin typeface="Century Gothic"/>
                <a:ea typeface="+mn-lt"/>
                <a:cs typeface="+mn-lt"/>
              </a:rPr>
              <a:t> </a:t>
            </a:r>
            <a:r>
              <a:rPr lang="en-US" sz="2800" err="1">
                <a:solidFill>
                  <a:schemeClr val="tx1"/>
                </a:solidFill>
                <a:latin typeface="Century Gothic"/>
                <a:ea typeface="+mn-lt"/>
                <a:cs typeface="+mn-lt"/>
              </a:rPr>
              <a:t>vecindarios</a:t>
            </a:r>
            <a:r>
              <a:rPr lang="en-US" sz="2800">
                <a:solidFill>
                  <a:schemeClr val="tx1"/>
                </a:solidFill>
                <a:latin typeface="Century Gothic"/>
                <a:ea typeface="+mn-lt"/>
                <a:cs typeface="+mn-lt"/>
              </a:rPr>
              <a:t> de Iron Triangle, Santa Fe y Coronado.</a:t>
            </a:r>
            <a:endParaRPr lang="es-ES">
              <a:solidFill>
                <a:schemeClr val="tx1"/>
              </a:solidFill>
            </a:endParaRPr>
          </a:p>
          <a:p>
            <a:pPr marL="305435" indent="-305435">
              <a:lnSpc>
                <a:spcPct val="120000"/>
              </a:lnSpc>
              <a:spcBef>
                <a:spcPts val="1300"/>
              </a:spcBef>
            </a:pPr>
            <a:r>
              <a:rPr lang="en-US" sz="2800">
                <a:solidFill>
                  <a:schemeClr val="tx1"/>
                </a:solidFill>
                <a:latin typeface="Century Gothic"/>
                <a:ea typeface="+mn-lt"/>
                <a:cs typeface="+mn-lt"/>
              </a:rPr>
              <a:t>Richmond Rising </a:t>
            </a:r>
            <a:r>
              <a:rPr lang="en-US" sz="2800" err="1">
                <a:solidFill>
                  <a:schemeClr val="tx1"/>
                </a:solidFill>
                <a:latin typeface="Century Gothic"/>
                <a:ea typeface="+mn-lt"/>
                <a:cs typeface="+mn-lt"/>
              </a:rPr>
              <a:t>cuenta</a:t>
            </a:r>
            <a:r>
              <a:rPr lang="en-US" sz="2800">
                <a:solidFill>
                  <a:schemeClr val="tx1"/>
                </a:solidFill>
                <a:latin typeface="Century Gothic"/>
                <a:ea typeface="+mn-lt"/>
                <a:cs typeface="+mn-lt"/>
              </a:rPr>
              <a:t> con </a:t>
            </a:r>
            <a:r>
              <a:rPr lang="en-US" sz="2800" err="1">
                <a:solidFill>
                  <a:schemeClr val="tx1"/>
                </a:solidFill>
                <a:latin typeface="Century Gothic"/>
                <a:ea typeface="+mn-lt"/>
                <a:cs typeface="+mn-lt"/>
              </a:rPr>
              <a:t>el</a:t>
            </a:r>
            <a:r>
              <a:rPr lang="en-US" sz="2800">
                <a:solidFill>
                  <a:schemeClr val="tx1"/>
                </a:solidFill>
                <a:latin typeface="Century Gothic"/>
                <a:ea typeface="+mn-lt"/>
                <a:cs typeface="+mn-lt"/>
              </a:rPr>
              <a:t> </a:t>
            </a:r>
            <a:r>
              <a:rPr lang="en-US" sz="2800" err="1">
                <a:solidFill>
                  <a:schemeClr val="tx1"/>
                </a:solidFill>
                <a:latin typeface="Century Gothic"/>
                <a:ea typeface="+mn-lt"/>
                <a:cs typeface="+mn-lt"/>
              </a:rPr>
              <a:t>apoyo</a:t>
            </a:r>
            <a:r>
              <a:rPr lang="en-US" sz="2800">
                <a:solidFill>
                  <a:schemeClr val="tx1"/>
                </a:solidFill>
                <a:latin typeface="Century Gothic"/>
                <a:ea typeface="+mn-lt"/>
                <a:cs typeface="+mn-lt"/>
              </a:rPr>
              <a:t> del </a:t>
            </a:r>
            <a:r>
              <a:rPr lang="en-US" sz="2800" err="1">
                <a:solidFill>
                  <a:schemeClr val="tx1"/>
                </a:solidFill>
                <a:latin typeface="Century Gothic"/>
                <a:ea typeface="+mn-lt"/>
                <a:cs typeface="+mn-lt"/>
              </a:rPr>
              <a:t>Programa</a:t>
            </a:r>
            <a:r>
              <a:rPr lang="en-US" sz="2800">
                <a:solidFill>
                  <a:schemeClr val="tx1"/>
                </a:solidFill>
                <a:latin typeface="Century Gothic"/>
                <a:ea typeface="+mn-lt"/>
                <a:cs typeface="+mn-lt"/>
              </a:rPr>
              <a:t> de </a:t>
            </a:r>
            <a:r>
              <a:rPr lang="en-US" sz="2800" err="1">
                <a:solidFill>
                  <a:schemeClr val="tx1"/>
                </a:solidFill>
                <a:latin typeface="Century Gothic"/>
                <a:ea typeface="+mn-lt"/>
                <a:cs typeface="+mn-lt"/>
              </a:rPr>
              <a:t>Comunidades</a:t>
            </a:r>
            <a:r>
              <a:rPr lang="en-US" sz="2800">
                <a:solidFill>
                  <a:schemeClr val="tx1"/>
                </a:solidFill>
                <a:latin typeface="Century Gothic"/>
                <a:ea typeface="+mn-lt"/>
                <a:cs typeface="+mn-lt"/>
              </a:rPr>
              <a:t> </a:t>
            </a:r>
            <a:r>
              <a:rPr lang="en-US" sz="2800" err="1">
                <a:solidFill>
                  <a:schemeClr val="tx1"/>
                </a:solidFill>
                <a:latin typeface="Century Gothic"/>
                <a:ea typeface="+mn-lt"/>
                <a:cs typeface="+mn-lt"/>
              </a:rPr>
              <a:t>Climaticás</a:t>
            </a:r>
            <a:r>
              <a:rPr lang="en-US" sz="2800">
                <a:solidFill>
                  <a:schemeClr val="tx1"/>
                </a:solidFill>
                <a:latin typeface="Century Gothic"/>
                <a:ea typeface="+mn-lt"/>
                <a:cs typeface="+mn-lt"/>
              </a:rPr>
              <a:t> </a:t>
            </a:r>
            <a:r>
              <a:rPr lang="en-US" sz="2800" err="1">
                <a:solidFill>
                  <a:schemeClr val="tx1"/>
                </a:solidFill>
                <a:latin typeface="Century Gothic"/>
                <a:ea typeface="+mn-lt"/>
                <a:cs typeface="+mn-lt"/>
              </a:rPr>
              <a:t>Transformadoras</a:t>
            </a:r>
            <a:r>
              <a:rPr lang="en-US" sz="2800">
                <a:solidFill>
                  <a:schemeClr val="tx1"/>
                </a:solidFill>
                <a:latin typeface="Century Gothic"/>
                <a:ea typeface="+mn-lt"/>
                <a:cs typeface="+mn-lt"/>
              </a:rPr>
              <a:t> del Consejo de </a:t>
            </a:r>
            <a:r>
              <a:rPr lang="en-US" sz="2800" err="1">
                <a:solidFill>
                  <a:schemeClr val="tx1"/>
                </a:solidFill>
                <a:latin typeface="Century Gothic"/>
                <a:ea typeface="+mn-lt"/>
                <a:cs typeface="+mn-lt"/>
              </a:rPr>
              <a:t>Crecimiento</a:t>
            </a:r>
            <a:r>
              <a:rPr lang="en-US" sz="2800">
                <a:solidFill>
                  <a:schemeClr val="tx1"/>
                </a:solidFill>
                <a:latin typeface="Century Gothic"/>
                <a:ea typeface="+mn-lt"/>
                <a:cs typeface="+mn-lt"/>
              </a:rPr>
              <a:t> </a:t>
            </a:r>
            <a:r>
              <a:rPr lang="en-US" sz="2800" err="1">
                <a:solidFill>
                  <a:schemeClr val="tx1"/>
                </a:solidFill>
                <a:latin typeface="Century Gothic"/>
                <a:ea typeface="+mn-lt"/>
                <a:cs typeface="+mn-lt"/>
              </a:rPr>
              <a:t>Estratégico</a:t>
            </a:r>
            <a:r>
              <a:rPr lang="en-US" sz="2800">
                <a:solidFill>
                  <a:schemeClr val="tx1"/>
                </a:solidFill>
                <a:latin typeface="Century Gothic"/>
                <a:ea typeface="+mn-lt"/>
                <a:cs typeface="+mn-lt"/>
              </a:rPr>
              <a:t> de California.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a:solidFill>
                  <a:schemeClr val="bg1"/>
                </a:solidFill>
                <a:latin typeface="Gill Sans MT"/>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a:solidFill>
                  <a:schemeClr val="tx1"/>
                </a:solidFill>
                <a:latin typeface="Century Gothic"/>
                <a:ea typeface="+mn-lt"/>
                <a:cs typeface="+mn-lt"/>
              </a:rPr>
              <a:t>Proporciona orientación sobre la implementación del Proyecto y nos hace responsables de alcanzar nuestros objetivos. </a:t>
            </a:r>
            <a:endParaRPr lang="en-US" sz="2800">
              <a:solidFill>
                <a:schemeClr val="tx1"/>
              </a:solidFill>
              <a:latin typeface="Century Gothic"/>
              <a:ea typeface="+mn-lt"/>
              <a:cs typeface="+mn-lt"/>
            </a:endParaRPr>
          </a:p>
          <a:p>
            <a:pPr marL="305435" indent="-305435"/>
            <a:r>
              <a:rPr lang="es-ES" sz="2800">
                <a:solidFill>
                  <a:schemeClr val="tx1"/>
                </a:solidFill>
                <a:latin typeface="Century Gothic"/>
                <a:ea typeface="+mn-lt"/>
                <a:cs typeface="+mn-lt"/>
              </a:rPr>
              <a:t>Puede hace recomendaciones, brindar aportes y ayudar a </a:t>
            </a:r>
            <a:endParaRPr lang="en-US" sz="2800">
              <a:solidFill>
                <a:schemeClr val="tx1"/>
              </a:solidFill>
              <a:latin typeface="Century Gothic"/>
              <a:ea typeface="+mn-lt"/>
              <a:cs typeface="+mn-lt"/>
            </a:endParaRPr>
          </a:p>
          <a:p>
            <a:pPr marL="0" indent="0">
              <a:buNone/>
            </a:pPr>
            <a:r>
              <a:rPr lang="es-ES" sz="2800">
                <a:solidFill>
                  <a:schemeClr val="tx1"/>
                </a:solidFill>
                <a:latin typeface="Century Gothic"/>
                <a:ea typeface="+mn-lt"/>
                <a:cs typeface="+mn-lt"/>
              </a:rPr>
              <a:t>los líderes de Proyecto en la implementación de las </a:t>
            </a:r>
            <a:endParaRPr lang="en-US" sz="2800">
              <a:solidFill>
                <a:schemeClr val="tx1"/>
              </a:solidFill>
              <a:latin typeface="Century Gothic"/>
              <a:ea typeface="+mn-lt"/>
              <a:cs typeface="+mn-lt"/>
            </a:endParaRPr>
          </a:p>
          <a:p>
            <a:pPr marL="0" indent="0">
              <a:buNone/>
            </a:pPr>
            <a:r>
              <a:rPr lang="es-ES" sz="2800">
                <a:solidFill>
                  <a:schemeClr val="tx1"/>
                </a:solidFill>
                <a:latin typeface="Century Gothic"/>
                <a:ea typeface="+mn-lt"/>
                <a:cs typeface="+mn-lt"/>
              </a:rPr>
              <a:t>actividades del Proyecto. </a:t>
            </a:r>
            <a:endParaRPr lang="en-US" sz="2800">
              <a:solidFill>
                <a:schemeClr val="tx1"/>
              </a:solidFill>
              <a:latin typeface="Century Gothic"/>
              <a:ea typeface="+mn-lt"/>
              <a:cs typeface="+mn-lt"/>
            </a:endParaRPr>
          </a:p>
          <a:p>
            <a:pPr marL="305435" indent="-305435"/>
            <a:r>
              <a:rPr lang="es-ES" sz="2800">
                <a:solidFill>
                  <a:schemeClr val="tx1"/>
                </a:solidFill>
                <a:latin typeface="Century Gothic"/>
                <a:ea typeface="+mn-lt"/>
                <a:cs typeface="+mn-lt"/>
              </a:rPr>
              <a:t>No tiene autoridad para tomar decisiones finales. </a:t>
            </a:r>
            <a:endParaRPr lang="en-US" sz="2800">
              <a:solidFill>
                <a:schemeClr val="tx1"/>
              </a:solidFill>
              <a:latin typeface="Century Gothic"/>
              <a:ea typeface="+mn-lt"/>
              <a:cs typeface="+mn-lt"/>
            </a:endParaRPr>
          </a:p>
          <a:p>
            <a:pPr marL="305435" indent="-305435"/>
            <a:r>
              <a:rPr lang="es-ES" sz="2800">
                <a:solidFill>
                  <a:schemeClr val="tx1"/>
                </a:solidFill>
                <a:latin typeface="Century Gothic"/>
                <a:ea typeface="+mn-lt"/>
                <a:cs typeface="+mn-lt"/>
              </a:rPr>
              <a:t>Todos los proyectos deben considerar seriamente las recomendaciones  proporcionadas por el Comité y la comunidad pública. </a:t>
            </a:r>
            <a:endParaRPr lang="en-US">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96377" y="304800"/>
            <a:ext cx="11690410" cy="1077218"/>
          </a:xfrm>
          <a:prstGeom prst="rect">
            <a:avLst/>
          </a:prstGeom>
          <a:noFill/>
        </p:spPr>
        <p:txBody>
          <a:bodyPr wrap="square" lIns="91440" tIns="45720" rIns="91440" bIns="45720" rtlCol="0" anchor="t">
            <a:spAutoFit/>
          </a:bodyPr>
          <a:lstStyle/>
          <a:p>
            <a:r>
              <a:rPr lang="en-US" sz="3200" b="1" err="1">
                <a:solidFill>
                  <a:schemeClr val="bg1"/>
                </a:solidFill>
                <a:latin typeface="Arial"/>
                <a:ea typeface="+mn-lt"/>
                <a:cs typeface="+mn-lt"/>
              </a:rPr>
              <a:t>Comité</a:t>
            </a:r>
            <a:r>
              <a:rPr lang="en-US" sz="3200" b="1">
                <a:solidFill>
                  <a:schemeClr val="bg1"/>
                </a:solidFill>
                <a:latin typeface="Arial"/>
                <a:ea typeface="+mn-lt"/>
                <a:cs typeface="+mn-lt"/>
              </a:rPr>
              <a:t> </a:t>
            </a:r>
            <a:r>
              <a:rPr lang="en-US" sz="3200" b="1" err="1">
                <a:solidFill>
                  <a:schemeClr val="bg1"/>
                </a:solidFill>
                <a:latin typeface="Arial"/>
                <a:ea typeface="+mn-lt"/>
                <a:cs typeface="+mn-lt"/>
              </a:rPr>
              <a:t>Colaborativo</a:t>
            </a:r>
            <a:r>
              <a:rPr lang="en-US" sz="3200" b="1">
                <a:solidFill>
                  <a:schemeClr val="bg1"/>
                </a:solidFill>
                <a:latin typeface="Arial"/>
                <a:ea typeface="+mn-lt"/>
                <a:cs typeface="+mn-lt"/>
              </a:rPr>
              <a:t> de Partes </a:t>
            </a:r>
            <a:r>
              <a:rPr lang="en-US" sz="3200" b="1" err="1">
                <a:solidFill>
                  <a:schemeClr val="bg1"/>
                </a:solidFill>
                <a:latin typeface="Arial"/>
                <a:ea typeface="+mn-lt"/>
                <a:cs typeface="+mn-lt"/>
              </a:rPr>
              <a:t>Interesadas</a:t>
            </a:r>
            <a:endParaRPr lang="en-US" sz="3200">
              <a:solidFill>
                <a:schemeClr val="bg1"/>
              </a:solidFill>
              <a:latin typeface="Arial"/>
              <a:ea typeface="+mn-lt"/>
              <a:cs typeface="+mn-lt"/>
            </a:endParaRPr>
          </a:p>
          <a:p>
            <a:endParaRPr lang="en-US" sz="3200" b="1">
              <a:solidFill>
                <a:schemeClr val="bg1"/>
              </a:solidFill>
              <a:latin typeface="Myriad Pro" panose="020B0503030403020204"/>
            </a:endParaRP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a:latin typeface="Century Gothic"/>
                <a:ea typeface="+mn-lt"/>
                <a:cs typeface="+mn-lt"/>
              </a:rPr>
              <a:t>Este es el espacio para que el público proporcione comentarios públicos sobre temas que no están incluidos en la agenda. </a:t>
            </a:r>
            <a:endParaRPr lang="en-US" sz="2800">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kern="1500" cap="none" err="1">
                <a:solidFill>
                  <a:schemeClr val="bg1"/>
                </a:solidFill>
                <a:latin typeface="Arial"/>
                <a:ea typeface="Open Sans"/>
                <a:cs typeface="Open Sans"/>
              </a:rPr>
              <a:t>Comentario</a:t>
            </a:r>
            <a:r>
              <a:rPr lang="en-US" sz="3200" kern="1500" cap="none">
                <a:solidFill>
                  <a:schemeClr val="bg1"/>
                </a:solidFill>
                <a:latin typeface="Arial"/>
                <a:ea typeface="Open Sans"/>
                <a:cs typeface="Open Sans"/>
              </a:rPr>
              <a:t> Público: Puntos que no </a:t>
            </a:r>
            <a:r>
              <a:rPr lang="en-US" sz="3200" kern="1500" cap="none" err="1">
                <a:solidFill>
                  <a:schemeClr val="bg1"/>
                </a:solidFill>
                <a:latin typeface="Arial"/>
                <a:ea typeface="Open Sans"/>
                <a:cs typeface="Open Sans"/>
              </a:rPr>
              <a:t>están</a:t>
            </a:r>
            <a:r>
              <a:rPr lang="en-US" sz="3200" kern="1500" cap="none">
                <a:solidFill>
                  <a:schemeClr val="bg1"/>
                </a:solidFill>
                <a:latin typeface="Arial"/>
                <a:ea typeface="Open Sans"/>
                <a:cs typeface="Open Sans"/>
              </a:rPr>
              <a:t> </a:t>
            </a:r>
            <a:r>
              <a:rPr lang="en-US" sz="3200" kern="1500" cap="none" err="1">
                <a:solidFill>
                  <a:schemeClr val="bg1"/>
                </a:solidFill>
                <a:latin typeface="Arial"/>
                <a:ea typeface="Open Sans"/>
                <a:cs typeface="Open Sans"/>
              </a:rPr>
              <a:t>en</a:t>
            </a:r>
            <a:r>
              <a:rPr lang="en-US" sz="3200" kern="1500" cap="none">
                <a:solidFill>
                  <a:schemeClr val="bg1"/>
                </a:solidFill>
                <a:latin typeface="Arial"/>
                <a:ea typeface="Open Sans"/>
                <a:cs typeface="Open Sans"/>
              </a:rPr>
              <a:t> la agenda</a:t>
            </a:r>
            <a:endParaRPr lang="en-US" sz="3200" b="0" kern="1500" cap="none">
              <a:solidFill>
                <a:schemeClr val="bg1"/>
              </a:solidFill>
              <a:latin typeface="Arial"/>
              <a:ea typeface="Open Sans"/>
              <a:cs typeface="Open Sans"/>
            </a:endParaRP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a:solidFill>
                  <a:schemeClr val="tx1"/>
                </a:solidFill>
                <a:latin typeface="Century Gothic"/>
                <a:ea typeface="+mn-lt"/>
                <a:cs typeface="+mn-lt"/>
              </a:rPr>
              <a:t>Los miembros revisarán y aprobarán las actas de reuniones anteriores. </a:t>
            </a:r>
            <a:endParaRPr lang="en-US" sz="2800">
              <a:solidFill>
                <a:schemeClr val="tx1"/>
              </a:solidFill>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596431"/>
            <a:ext cx="11187793" cy="5748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kern="1500" cap="none">
                <a:solidFill>
                  <a:schemeClr val="bg1"/>
                </a:solidFill>
                <a:latin typeface="Arial"/>
                <a:ea typeface="Open Sans"/>
                <a:cs typeface="Open Sans"/>
              </a:rPr>
              <a:t>Revisar y probar actas de reuniones anteriores</a:t>
            </a:r>
            <a:endParaRPr lang="en-US" b="0" kern="1500" cap="none">
              <a:solidFill>
                <a:schemeClr val="bg1"/>
              </a:solidFill>
              <a:latin typeface="Arial"/>
              <a:ea typeface="Open Sans"/>
              <a:cs typeface="Open Sans"/>
            </a:endParaRPr>
          </a:p>
          <a:p>
            <a:endParaRPr lang="en-US" b="1" kern="1500" cap="none">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28706866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C3ECA-9798-400F-A141-9D13E5042DA1}">
  <ds:schemaRefs>
    <ds:schemaRef ds:uri="http://schemas.microsoft.com/sharepoint/v3/contenttype/forms"/>
  </ds:schemaRefs>
</ds:datastoreItem>
</file>

<file path=customXml/itemProps2.xml><?xml version="1.0" encoding="utf-8"?>
<ds:datastoreItem xmlns:ds="http://schemas.openxmlformats.org/officeDocument/2006/customXml" ds:itemID="{28CA3016-B1CB-4AC5-960D-FE2F5214C4E7}">
  <ds:schemaRefs>
    <ds:schemaRef ds:uri="92a62f3e-00e8-4b77-a16c-75051e2004fc"/>
    <ds:schemaRef ds:uri="d34ea9b1-8df3-4388-a70b-d9a9a79f89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TM03457464[[fn=Dividend]]</Template>
  <Application>Microsoft Office PowerPoint</Application>
  <PresentationFormat>Widescreen</PresentationFormat>
  <Slides>59</Slides>
  <Notes>23</Notes>
  <HiddenSlides>0</HiddenSlide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Encuesta del Centro del Distrito 5 </vt:lpstr>
      <vt:lpstr>¿Dónde está el Distrito 5?</vt:lpstr>
      <vt:lpstr>¿Posibles ubicaciones?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revision>1</cp:revision>
  <cp:lastPrinted>2025-01-08T22:32:11Z</cp:lastPrinted>
  <dcterms:created xsi:type="dcterms:W3CDTF">2017-02-21T16:21:09Z</dcterms:created>
  <dcterms:modified xsi:type="dcterms:W3CDTF">2025-03-06T02:39:28Z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y fmtid="{D5CDD505-2E9C-101B-9397-08002B2CF9AE}" pid="11" name="MSIP_Label_b9360697-266a-4563-acd5-eba284ec2b76_Tag">
    <vt:lpwstr>10, 3, 0, 2</vt:lpwstr>
  </property>
</Properties>
</file>